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29"/>
  </p:notesMasterIdLst>
  <p:sldIdLst>
    <p:sldId id="256" r:id="rId4"/>
    <p:sldId id="280" r:id="rId5"/>
    <p:sldId id="279" r:id="rId6"/>
    <p:sldId id="257" r:id="rId7"/>
    <p:sldId id="281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888" userDrawn="1">
          <p15:clr>
            <a:srgbClr val="A4A3A4"/>
          </p15:clr>
        </p15:guide>
        <p15:guide id="6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9CEF"/>
    <a:srgbClr val="F8FAFE"/>
    <a:srgbClr val="F0F5FE"/>
    <a:srgbClr val="D5E8FF"/>
    <a:srgbClr val="D5E0FF"/>
    <a:srgbClr val="DDE6FF"/>
    <a:srgbClr val="96BDF4"/>
    <a:srgbClr val="D1DDFF"/>
    <a:srgbClr val="C7D6FF"/>
    <a:srgbClr val="C8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737" autoAdjust="0"/>
  </p:normalViewPr>
  <p:slideViewPr>
    <p:cSldViewPr snapToGrid="0" showGuides="1">
      <p:cViewPr varScale="1">
        <p:scale>
          <a:sx n="60" d="100"/>
          <a:sy n="60" d="100"/>
        </p:scale>
        <p:origin x="342" y="90"/>
      </p:cViewPr>
      <p:guideLst>
        <p:guide pos="416"/>
        <p:guide pos="7256"/>
        <p:guide orient="horz" pos="648"/>
        <p:guide orient="horz" pos="712"/>
        <p:guide orient="horz" pos="3888"/>
        <p:guide orient="horz" pos="3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2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60955-7120-48CF-A8BA-A6A75EC7E1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31F0A-3883-48E7-8EA6-5054324991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20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292350" y="1017905"/>
            <a:ext cx="7600950" cy="2809875"/>
          </a:xfrm>
        </p:spPr>
        <p:txBody>
          <a:bodyPr anchor="b" anchorCtr="0">
            <a:noAutofit/>
          </a:bodyPr>
          <a:lstStyle>
            <a:lvl1pPr algn="ctr">
              <a:lnSpc>
                <a:spcPct val="100000"/>
              </a:lnSpc>
              <a:defRPr sz="6600">
                <a:solidFill>
                  <a:schemeClr val="lt1">
                    <a:lumMod val="100000"/>
                  </a:schemeClr>
                </a:solidFill>
              </a:defRPr>
            </a:lvl1pPr>
          </a:lstStyle>
          <a:p>
            <a:r>
              <a:rPr lang="zh-CN" altLang="en-US" dirty="0"/>
              <a:t>单击此处</a:t>
            </a:r>
            <a:br>
              <a:rPr lang="en-US" altLang="zh-CN" dirty="0"/>
            </a:br>
            <a:r>
              <a:rPr lang="zh-CN" altLang="en-US" dirty="0"/>
              <a:t>编辑标题样式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2292545" y="4102538"/>
            <a:ext cx="7601258" cy="7112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lt1">
                    <a:lumMod val="10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4721574" y="4834209"/>
            <a:ext cx="2743199" cy="50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lt1">
                    <a:lumMod val="10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署名占位符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21.jpeg"/><Relationship Id="rId2" Type="http://schemas.openxmlformats.org/officeDocument/2006/relationships/tags" Target="../tags/tag5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664676" y="360000"/>
            <a:ext cx="9689123" cy="864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1664676" y="1364400"/>
            <a:ext cx="9689123" cy="4813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e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5400" b="0" i="0" u="none">
                <a:solidFill>
                  <a:srgbClr val="639CEF"/>
                </a:solidFill>
                <a:ea typeface="华康方圆体 Std W7"/>
              </a:rPr>
              <a:t>学前儿童卫生与保育</a:t>
            </a:r>
            <a:endParaRPr lang="en-US" sz="54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48530" y="3615690"/>
            <a:ext cx="2874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北京</a:t>
            </a:r>
            <a:r>
              <a:rPr lang="zh-CN" altLang="en-US"/>
              <a:t>出版社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40935" y="3039110"/>
            <a:ext cx="24110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accent1"/>
                </a:solidFill>
              </a:rPr>
              <a:t>第三版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健康概念的演变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8" name="52cf9bbc-971e-4973-b067-cf1b0e382157.source.4.zh-Hans.pptx" descr="e306a86b-63b8-4b84-b73e-15e33cdc320a"/>
          <p:cNvGrpSpPr/>
          <p:nvPr/>
        </p:nvGrpSpPr>
        <p:grpSpPr>
          <a:xfrm>
            <a:off x="842519" y="1130300"/>
            <a:ext cx="10717786" cy="4603704"/>
            <a:chOff x="1629560" y="1633465"/>
            <a:chExt cx="9143700" cy="3927575"/>
          </a:xfrm>
        </p:grpSpPr>
        <p:sp>
          <p:nvSpPr>
            <p:cNvPr id="4" name="Title" descr="7b4fb392-b9ec-45ac-b184-e6968d79da24"/>
            <p:cNvSpPr>
              <a:spLocks noChangeAspect="1"/>
            </p:cNvSpPr>
            <p:nvPr/>
          </p:nvSpPr>
          <p:spPr>
            <a:xfrm>
              <a:off x="2058948" y="1633465"/>
              <a:ext cx="8195891" cy="57749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追溯健康定义的发展历程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40" name="图形 5" descr="5c2409c1-ddfe-4bf3-874b-44c0471475f2"/>
            <p:cNvSpPr/>
            <p:nvPr/>
          </p:nvSpPr>
          <p:spPr>
            <a:xfrm>
              <a:off x="1629560" y="2921153"/>
              <a:ext cx="2241701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41" name="图形 5" descr="b0cfafd1-2160-4add-b81b-25aa4ed93ef8"/>
            <p:cNvSpPr/>
            <p:nvPr/>
          </p:nvSpPr>
          <p:spPr>
            <a:xfrm>
              <a:off x="1651143" y="2940834"/>
              <a:ext cx="2171961" cy="2557759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32" name="图形 5" descr="7e8a8e52-a34f-42e5-8024-6aa7cb702ca7"/>
            <p:cNvSpPr/>
            <p:nvPr/>
          </p:nvSpPr>
          <p:spPr>
            <a:xfrm>
              <a:off x="3930226" y="2921153"/>
              <a:ext cx="2241701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33" name="图形 5" descr="dd45bb7d-c124-47c0-b4c5-942dd6ea512d"/>
            <p:cNvSpPr/>
            <p:nvPr/>
          </p:nvSpPr>
          <p:spPr>
            <a:xfrm>
              <a:off x="3951810" y="2940834"/>
              <a:ext cx="2171961" cy="2557759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24" name="图形 5" descr="f1ff91cd-77e4-48fc-a806-5e47a5f61c65"/>
            <p:cNvSpPr/>
            <p:nvPr/>
          </p:nvSpPr>
          <p:spPr>
            <a:xfrm>
              <a:off x="6230891" y="2921153"/>
              <a:ext cx="2241702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25" name="图形 5" descr="8bb7805c-87c1-458f-9f68-0b5583fc382b"/>
            <p:cNvSpPr/>
            <p:nvPr/>
          </p:nvSpPr>
          <p:spPr>
            <a:xfrm>
              <a:off x="6252475" y="2940834"/>
              <a:ext cx="2171962" cy="2557759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6" name="图形 5" descr="4af95d5b-d572-45eb-9108-f21c742cb5bf"/>
            <p:cNvSpPr/>
            <p:nvPr/>
          </p:nvSpPr>
          <p:spPr>
            <a:xfrm>
              <a:off x="8531559" y="2921153"/>
              <a:ext cx="2241701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7" name="图形 5" descr="bbc97bd6-887e-47ec-b840-cc0e7953b11c"/>
            <p:cNvSpPr/>
            <p:nvPr/>
          </p:nvSpPr>
          <p:spPr>
            <a:xfrm>
              <a:off x="8553144" y="2940834"/>
              <a:ext cx="2171961" cy="2557758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9" name="组合 8" descr="3f6aa169-3eb3-4333-9b2c-8ca96ac852c5"/>
            <p:cNvGrpSpPr/>
            <p:nvPr/>
          </p:nvGrpSpPr>
          <p:grpSpPr>
            <a:xfrm>
              <a:off x="1670734" y="2619923"/>
              <a:ext cx="2088828" cy="2726532"/>
              <a:chOff x="1670735" y="2619923"/>
              <a:chExt cx="2088828" cy="2726532"/>
            </a:xfrm>
          </p:grpSpPr>
          <p:sp>
            <p:nvSpPr>
              <p:cNvPr id="35" name="Text1" descr="a45aa532-3d4a-4806-852a-dc288c225dc9"/>
              <p:cNvSpPr txBox="1"/>
              <p:nvPr/>
            </p:nvSpPr>
            <p:spPr>
              <a:xfrm>
                <a:off x="1670736" y="4199803"/>
                <a:ext cx="2088827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早期对健康的定义较局限，未全面涵盖健康的多方面内涵。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6" name="Bullet1" descr="bb5eca62-7ea5-4792-b5be-1e89cb55e5b1"/>
              <p:cNvSpPr txBox="1"/>
              <p:nvPr/>
            </p:nvSpPr>
            <p:spPr>
              <a:xfrm>
                <a:off x="1670735" y="3244903"/>
                <a:ext cx="2088825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健康的传统定义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2" name="IconBackground1" descr="1dacec01-9e8b-4b65-bead-4ccc52ad3286"/>
              <p:cNvSpPr/>
              <p:nvPr/>
            </p:nvSpPr>
            <p:spPr>
              <a:xfrm flipH="1">
                <a:off x="2924354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47" name="Icon1" descr="9872aedd-c2c1-4031-8c41-5691cafd279b"/>
              <p:cNvSpPr/>
              <p:nvPr/>
            </p:nvSpPr>
            <p:spPr>
              <a:xfrm>
                <a:off x="3095271" y="2776347"/>
                <a:ext cx="313157" cy="289609"/>
              </a:xfrm>
              <a:custGeom>
                <a:avLst/>
                <a:gdLst>
                  <a:gd name="connsiteX0" fmla="*/ 307303 w 605085"/>
                  <a:gd name="connsiteY0" fmla="*/ 440470 h 559584"/>
                  <a:gd name="connsiteX1" fmla="*/ 325920 w 605085"/>
                  <a:gd name="connsiteY1" fmla="*/ 448113 h 559584"/>
                  <a:gd name="connsiteX2" fmla="*/ 325920 w 605085"/>
                  <a:gd name="connsiteY2" fmla="*/ 485127 h 559584"/>
                  <a:gd name="connsiteX3" fmla="*/ 288836 w 605085"/>
                  <a:gd name="connsiteY3" fmla="*/ 485127 h 559584"/>
                  <a:gd name="connsiteX4" fmla="*/ 288836 w 605085"/>
                  <a:gd name="connsiteY4" fmla="*/ 448113 h 559584"/>
                  <a:gd name="connsiteX5" fmla="*/ 307303 w 605085"/>
                  <a:gd name="connsiteY5" fmla="*/ 440470 h 559584"/>
                  <a:gd name="connsiteX6" fmla="*/ 307301 w 605085"/>
                  <a:gd name="connsiteY6" fmla="*/ 418902 h 559584"/>
                  <a:gd name="connsiteX7" fmla="*/ 273533 w 605085"/>
                  <a:gd name="connsiteY7" fmla="*/ 432985 h 559584"/>
                  <a:gd name="connsiteX8" fmla="*/ 273533 w 605085"/>
                  <a:gd name="connsiteY8" fmla="*/ 500405 h 559584"/>
                  <a:gd name="connsiteX9" fmla="*/ 307301 w 605085"/>
                  <a:gd name="connsiteY9" fmla="*/ 514338 h 559584"/>
                  <a:gd name="connsiteX10" fmla="*/ 341068 w 605085"/>
                  <a:gd name="connsiteY10" fmla="*/ 500405 h 559584"/>
                  <a:gd name="connsiteX11" fmla="*/ 341068 w 605085"/>
                  <a:gd name="connsiteY11" fmla="*/ 432985 h 559584"/>
                  <a:gd name="connsiteX12" fmla="*/ 307301 w 605085"/>
                  <a:gd name="connsiteY12" fmla="*/ 418902 h 559584"/>
                  <a:gd name="connsiteX13" fmla="*/ 188893 w 605085"/>
                  <a:gd name="connsiteY13" fmla="*/ 374420 h 559584"/>
                  <a:gd name="connsiteX14" fmla="*/ 207368 w 605085"/>
                  <a:gd name="connsiteY14" fmla="*/ 382063 h 559584"/>
                  <a:gd name="connsiteX15" fmla="*/ 215179 w 605085"/>
                  <a:gd name="connsiteY15" fmla="*/ 400645 h 559584"/>
                  <a:gd name="connsiteX16" fmla="*/ 207368 w 605085"/>
                  <a:gd name="connsiteY16" fmla="*/ 419077 h 559584"/>
                  <a:gd name="connsiteX17" fmla="*/ 170268 w 605085"/>
                  <a:gd name="connsiteY17" fmla="*/ 419077 h 559584"/>
                  <a:gd name="connsiteX18" fmla="*/ 162608 w 605085"/>
                  <a:gd name="connsiteY18" fmla="*/ 400645 h 559584"/>
                  <a:gd name="connsiteX19" fmla="*/ 170268 w 605085"/>
                  <a:gd name="connsiteY19" fmla="*/ 382063 h 559584"/>
                  <a:gd name="connsiteX20" fmla="*/ 188893 w 605085"/>
                  <a:gd name="connsiteY20" fmla="*/ 374420 h 559584"/>
                  <a:gd name="connsiteX21" fmla="*/ 426769 w 605085"/>
                  <a:gd name="connsiteY21" fmla="*/ 373503 h 559584"/>
                  <a:gd name="connsiteX22" fmla="*/ 445395 w 605085"/>
                  <a:gd name="connsiteY22" fmla="*/ 381145 h 559584"/>
                  <a:gd name="connsiteX23" fmla="*/ 453055 w 605085"/>
                  <a:gd name="connsiteY23" fmla="*/ 399724 h 559584"/>
                  <a:gd name="connsiteX24" fmla="*/ 445395 w 605085"/>
                  <a:gd name="connsiteY24" fmla="*/ 418302 h 559584"/>
                  <a:gd name="connsiteX25" fmla="*/ 408144 w 605085"/>
                  <a:gd name="connsiteY25" fmla="*/ 418302 h 559584"/>
                  <a:gd name="connsiteX26" fmla="*/ 400484 w 605085"/>
                  <a:gd name="connsiteY26" fmla="*/ 399724 h 559584"/>
                  <a:gd name="connsiteX27" fmla="*/ 408144 w 605085"/>
                  <a:gd name="connsiteY27" fmla="*/ 381145 h 559584"/>
                  <a:gd name="connsiteX28" fmla="*/ 426769 w 605085"/>
                  <a:gd name="connsiteY28" fmla="*/ 373503 h 559584"/>
                  <a:gd name="connsiteX29" fmla="*/ 188890 w 605085"/>
                  <a:gd name="connsiteY29" fmla="*/ 352830 h 559584"/>
                  <a:gd name="connsiteX30" fmla="*/ 155123 w 605085"/>
                  <a:gd name="connsiteY30" fmla="*/ 366764 h 559584"/>
                  <a:gd name="connsiteX31" fmla="*/ 141016 w 605085"/>
                  <a:gd name="connsiteY31" fmla="*/ 400623 h 559584"/>
                  <a:gd name="connsiteX32" fmla="*/ 155123 w 605085"/>
                  <a:gd name="connsiteY32" fmla="*/ 434333 h 559584"/>
                  <a:gd name="connsiteX33" fmla="*/ 188890 w 605085"/>
                  <a:gd name="connsiteY33" fmla="*/ 448267 h 559584"/>
                  <a:gd name="connsiteX34" fmla="*/ 222657 w 605085"/>
                  <a:gd name="connsiteY34" fmla="*/ 434333 h 559584"/>
                  <a:gd name="connsiteX35" fmla="*/ 236615 w 605085"/>
                  <a:gd name="connsiteY35" fmla="*/ 400623 h 559584"/>
                  <a:gd name="connsiteX36" fmla="*/ 222657 w 605085"/>
                  <a:gd name="connsiteY36" fmla="*/ 366764 h 559584"/>
                  <a:gd name="connsiteX37" fmla="*/ 188890 w 605085"/>
                  <a:gd name="connsiteY37" fmla="*/ 352830 h 559584"/>
                  <a:gd name="connsiteX38" fmla="*/ 426762 w 605085"/>
                  <a:gd name="connsiteY38" fmla="*/ 351931 h 559584"/>
                  <a:gd name="connsiteX39" fmla="*/ 392994 w 605085"/>
                  <a:gd name="connsiteY39" fmla="*/ 366015 h 559584"/>
                  <a:gd name="connsiteX40" fmla="*/ 379037 w 605085"/>
                  <a:gd name="connsiteY40" fmla="*/ 399724 h 559584"/>
                  <a:gd name="connsiteX41" fmla="*/ 392994 w 605085"/>
                  <a:gd name="connsiteY41" fmla="*/ 433434 h 559584"/>
                  <a:gd name="connsiteX42" fmla="*/ 426762 w 605085"/>
                  <a:gd name="connsiteY42" fmla="*/ 447368 h 559584"/>
                  <a:gd name="connsiteX43" fmla="*/ 460529 w 605085"/>
                  <a:gd name="connsiteY43" fmla="*/ 433434 h 559584"/>
                  <a:gd name="connsiteX44" fmla="*/ 474486 w 605085"/>
                  <a:gd name="connsiteY44" fmla="*/ 399724 h 559584"/>
                  <a:gd name="connsiteX45" fmla="*/ 460529 w 605085"/>
                  <a:gd name="connsiteY45" fmla="*/ 366015 h 559584"/>
                  <a:gd name="connsiteX46" fmla="*/ 426762 w 605085"/>
                  <a:gd name="connsiteY46" fmla="*/ 351931 h 559584"/>
                  <a:gd name="connsiteX47" fmla="*/ 494154 w 605085"/>
                  <a:gd name="connsiteY47" fmla="*/ 253965 h 559584"/>
                  <a:gd name="connsiteX48" fmla="*/ 512775 w 605085"/>
                  <a:gd name="connsiteY48" fmla="*/ 261607 h 559584"/>
                  <a:gd name="connsiteX49" fmla="*/ 512775 w 605085"/>
                  <a:gd name="connsiteY49" fmla="*/ 298764 h 559584"/>
                  <a:gd name="connsiteX50" fmla="*/ 475533 w 605085"/>
                  <a:gd name="connsiteY50" fmla="*/ 298764 h 559584"/>
                  <a:gd name="connsiteX51" fmla="*/ 467874 w 605085"/>
                  <a:gd name="connsiteY51" fmla="*/ 280186 h 559584"/>
                  <a:gd name="connsiteX52" fmla="*/ 475533 w 605085"/>
                  <a:gd name="connsiteY52" fmla="*/ 261607 h 559584"/>
                  <a:gd name="connsiteX53" fmla="*/ 494154 w 605085"/>
                  <a:gd name="connsiteY53" fmla="*/ 253965 h 559584"/>
                  <a:gd name="connsiteX54" fmla="*/ 119099 w 605085"/>
                  <a:gd name="connsiteY54" fmla="*/ 252483 h 559584"/>
                  <a:gd name="connsiteX55" fmla="*/ 137720 w 605085"/>
                  <a:gd name="connsiteY55" fmla="*/ 260125 h 559584"/>
                  <a:gd name="connsiteX56" fmla="*/ 137569 w 605085"/>
                  <a:gd name="connsiteY56" fmla="*/ 297282 h 559584"/>
                  <a:gd name="connsiteX57" fmla="*/ 100478 w 605085"/>
                  <a:gd name="connsiteY57" fmla="*/ 297282 h 559584"/>
                  <a:gd name="connsiteX58" fmla="*/ 92819 w 605085"/>
                  <a:gd name="connsiteY58" fmla="*/ 278704 h 559584"/>
                  <a:gd name="connsiteX59" fmla="*/ 100478 w 605085"/>
                  <a:gd name="connsiteY59" fmla="*/ 260125 h 559584"/>
                  <a:gd name="connsiteX60" fmla="*/ 119099 w 605085"/>
                  <a:gd name="connsiteY60" fmla="*/ 252483 h 559584"/>
                  <a:gd name="connsiteX61" fmla="*/ 494146 w 605085"/>
                  <a:gd name="connsiteY61" fmla="*/ 232524 h 559584"/>
                  <a:gd name="connsiteX62" fmla="*/ 460379 w 605085"/>
                  <a:gd name="connsiteY62" fmla="*/ 246457 h 559584"/>
                  <a:gd name="connsiteX63" fmla="*/ 446422 w 605085"/>
                  <a:gd name="connsiteY63" fmla="*/ 280167 h 559584"/>
                  <a:gd name="connsiteX64" fmla="*/ 460379 w 605085"/>
                  <a:gd name="connsiteY64" fmla="*/ 313877 h 559584"/>
                  <a:gd name="connsiteX65" fmla="*/ 494146 w 605085"/>
                  <a:gd name="connsiteY65" fmla="*/ 327810 h 559584"/>
                  <a:gd name="connsiteX66" fmla="*/ 527913 w 605085"/>
                  <a:gd name="connsiteY66" fmla="*/ 313877 h 559584"/>
                  <a:gd name="connsiteX67" fmla="*/ 527913 w 605085"/>
                  <a:gd name="connsiteY67" fmla="*/ 246457 h 559584"/>
                  <a:gd name="connsiteX68" fmla="*/ 494146 w 605085"/>
                  <a:gd name="connsiteY68" fmla="*/ 232524 h 559584"/>
                  <a:gd name="connsiteX69" fmla="*/ 119105 w 605085"/>
                  <a:gd name="connsiteY69" fmla="*/ 231025 h 559584"/>
                  <a:gd name="connsiteX70" fmla="*/ 85338 w 605085"/>
                  <a:gd name="connsiteY70" fmla="*/ 244959 h 559584"/>
                  <a:gd name="connsiteX71" fmla="*/ 71230 w 605085"/>
                  <a:gd name="connsiteY71" fmla="*/ 278669 h 559584"/>
                  <a:gd name="connsiteX72" fmla="*/ 85338 w 605085"/>
                  <a:gd name="connsiteY72" fmla="*/ 312378 h 559584"/>
                  <a:gd name="connsiteX73" fmla="*/ 119105 w 605085"/>
                  <a:gd name="connsiteY73" fmla="*/ 326312 h 559584"/>
                  <a:gd name="connsiteX74" fmla="*/ 152872 w 605085"/>
                  <a:gd name="connsiteY74" fmla="*/ 312378 h 559584"/>
                  <a:gd name="connsiteX75" fmla="*/ 152872 w 605085"/>
                  <a:gd name="connsiteY75" fmla="*/ 244959 h 559584"/>
                  <a:gd name="connsiteX76" fmla="*/ 119105 w 605085"/>
                  <a:gd name="connsiteY76" fmla="*/ 231025 h 559584"/>
                  <a:gd name="connsiteX77" fmla="*/ 194432 w 605085"/>
                  <a:gd name="connsiteY77" fmla="*/ 78398 h 559584"/>
                  <a:gd name="connsiteX78" fmla="*/ 221890 w 605085"/>
                  <a:gd name="connsiteY78" fmla="*/ 90821 h 559584"/>
                  <a:gd name="connsiteX79" fmla="*/ 228192 w 605085"/>
                  <a:gd name="connsiteY79" fmla="*/ 134077 h 559584"/>
                  <a:gd name="connsiteX80" fmla="*/ 212287 w 605085"/>
                  <a:gd name="connsiteY80" fmla="*/ 140213 h 559584"/>
                  <a:gd name="connsiteX81" fmla="*/ 184829 w 605085"/>
                  <a:gd name="connsiteY81" fmla="*/ 127790 h 559584"/>
                  <a:gd name="connsiteX82" fmla="*/ 178527 w 605085"/>
                  <a:gd name="connsiteY82" fmla="*/ 84535 h 559584"/>
                  <a:gd name="connsiteX83" fmla="*/ 194432 w 605085"/>
                  <a:gd name="connsiteY83" fmla="*/ 78398 h 559584"/>
                  <a:gd name="connsiteX84" fmla="*/ 194443 w 605085"/>
                  <a:gd name="connsiteY84" fmla="*/ 56932 h 559584"/>
                  <a:gd name="connsiteX85" fmla="*/ 163377 w 605085"/>
                  <a:gd name="connsiteY85" fmla="*/ 69368 h 559584"/>
                  <a:gd name="connsiteX86" fmla="*/ 169681 w 605085"/>
                  <a:gd name="connsiteY86" fmla="*/ 143080 h 559584"/>
                  <a:gd name="connsiteX87" fmla="*/ 212302 w 605085"/>
                  <a:gd name="connsiteY87" fmla="*/ 161658 h 559584"/>
                  <a:gd name="connsiteX88" fmla="*/ 243518 w 605085"/>
                  <a:gd name="connsiteY88" fmla="*/ 149372 h 559584"/>
                  <a:gd name="connsiteX89" fmla="*/ 237215 w 605085"/>
                  <a:gd name="connsiteY89" fmla="*/ 75660 h 559584"/>
                  <a:gd name="connsiteX90" fmla="*/ 194443 w 605085"/>
                  <a:gd name="connsiteY90" fmla="*/ 56932 h 559584"/>
                  <a:gd name="connsiteX91" fmla="*/ 184688 w 605085"/>
                  <a:gd name="connsiteY91" fmla="*/ 0 h 559584"/>
                  <a:gd name="connsiteX92" fmla="*/ 274284 w 605085"/>
                  <a:gd name="connsiteY92" fmla="*/ 37006 h 559584"/>
                  <a:gd name="connsiteX93" fmla="*/ 311203 w 605085"/>
                  <a:gd name="connsiteY93" fmla="*/ 121955 h 559584"/>
                  <a:gd name="connsiteX94" fmla="*/ 311353 w 605085"/>
                  <a:gd name="connsiteY94" fmla="*/ 123004 h 559584"/>
                  <a:gd name="connsiteX95" fmla="*/ 311203 w 605085"/>
                  <a:gd name="connsiteY95" fmla="*/ 124053 h 559584"/>
                  <a:gd name="connsiteX96" fmla="*/ 311053 w 605085"/>
                  <a:gd name="connsiteY96" fmla="*/ 128547 h 559584"/>
                  <a:gd name="connsiteX97" fmla="*/ 311203 w 605085"/>
                  <a:gd name="connsiteY97" fmla="*/ 131244 h 559584"/>
                  <a:gd name="connsiteX98" fmla="*/ 324409 w 605085"/>
                  <a:gd name="connsiteY98" fmla="*/ 165853 h 559584"/>
                  <a:gd name="connsiteX99" fmla="*/ 356226 w 605085"/>
                  <a:gd name="connsiteY99" fmla="*/ 179037 h 559584"/>
                  <a:gd name="connsiteX100" fmla="*/ 388042 w 605085"/>
                  <a:gd name="connsiteY100" fmla="*/ 165853 h 559584"/>
                  <a:gd name="connsiteX101" fmla="*/ 477637 w 605085"/>
                  <a:gd name="connsiteY101" fmla="*/ 128697 h 559584"/>
                  <a:gd name="connsiteX102" fmla="*/ 567383 w 605085"/>
                  <a:gd name="connsiteY102" fmla="*/ 165853 h 559584"/>
                  <a:gd name="connsiteX103" fmla="*/ 604302 w 605085"/>
                  <a:gd name="connsiteY103" fmla="*/ 249753 h 559584"/>
                  <a:gd name="connsiteX104" fmla="*/ 605052 w 605085"/>
                  <a:gd name="connsiteY104" fmla="*/ 252899 h 559584"/>
                  <a:gd name="connsiteX105" fmla="*/ 516357 w 605085"/>
                  <a:gd name="connsiteY105" fmla="*/ 471189 h 559584"/>
                  <a:gd name="connsiteX106" fmla="*/ 302348 w 605085"/>
                  <a:gd name="connsiteY106" fmla="*/ 559584 h 559584"/>
                  <a:gd name="connsiteX107" fmla="*/ 88489 w 605085"/>
                  <a:gd name="connsiteY107" fmla="*/ 471189 h 559584"/>
                  <a:gd name="connsiteX108" fmla="*/ 88339 w 605085"/>
                  <a:gd name="connsiteY108" fmla="*/ 44048 h 559584"/>
                  <a:gd name="connsiteX109" fmla="*/ 89239 w 605085"/>
                  <a:gd name="connsiteY109" fmla="*/ 43149 h 559584"/>
                  <a:gd name="connsiteX110" fmla="*/ 89840 w 605085"/>
                  <a:gd name="connsiteY110" fmla="*/ 42550 h 559584"/>
                  <a:gd name="connsiteX111" fmla="*/ 94792 w 605085"/>
                  <a:gd name="connsiteY111" fmla="*/ 37006 h 559584"/>
                  <a:gd name="connsiteX112" fmla="*/ 111451 w 605085"/>
                  <a:gd name="connsiteY112" fmla="*/ 23223 h 559584"/>
                  <a:gd name="connsiteX113" fmla="*/ 184688 w 605085"/>
                  <a:gd name="connsiteY113" fmla="*/ 0 h 55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605085" h="559584">
                    <a:moveTo>
                      <a:pt x="307303" y="440470"/>
                    </a:moveTo>
                    <a:cubicBezTo>
                      <a:pt x="314359" y="440470"/>
                      <a:pt x="320965" y="443168"/>
                      <a:pt x="325920" y="448113"/>
                    </a:cubicBezTo>
                    <a:cubicBezTo>
                      <a:pt x="336129" y="458303"/>
                      <a:pt x="336129" y="474937"/>
                      <a:pt x="325920" y="485127"/>
                    </a:cubicBezTo>
                    <a:cubicBezTo>
                      <a:pt x="316011" y="495017"/>
                      <a:pt x="298745" y="495017"/>
                      <a:pt x="288836" y="485127"/>
                    </a:cubicBezTo>
                    <a:cubicBezTo>
                      <a:pt x="278477" y="474937"/>
                      <a:pt x="278477" y="458303"/>
                      <a:pt x="288836" y="448113"/>
                    </a:cubicBezTo>
                    <a:cubicBezTo>
                      <a:pt x="293791" y="443168"/>
                      <a:pt x="300397" y="440470"/>
                      <a:pt x="307303" y="440470"/>
                    </a:cubicBezTo>
                    <a:close/>
                    <a:moveTo>
                      <a:pt x="307301" y="418902"/>
                    </a:moveTo>
                    <a:cubicBezTo>
                      <a:pt x="294544" y="418902"/>
                      <a:pt x="282538" y="423846"/>
                      <a:pt x="273533" y="432985"/>
                    </a:cubicBezTo>
                    <a:cubicBezTo>
                      <a:pt x="254924" y="451563"/>
                      <a:pt x="254924" y="481827"/>
                      <a:pt x="273533" y="500405"/>
                    </a:cubicBezTo>
                    <a:cubicBezTo>
                      <a:pt x="282538" y="509394"/>
                      <a:pt x="294544" y="514338"/>
                      <a:pt x="307301" y="514338"/>
                    </a:cubicBezTo>
                    <a:cubicBezTo>
                      <a:pt x="320057" y="514338"/>
                      <a:pt x="332063" y="509394"/>
                      <a:pt x="341068" y="500405"/>
                    </a:cubicBezTo>
                    <a:cubicBezTo>
                      <a:pt x="359677" y="481827"/>
                      <a:pt x="359677" y="451563"/>
                      <a:pt x="341068" y="432985"/>
                    </a:cubicBezTo>
                    <a:cubicBezTo>
                      <a:pt x="332063" y="423846"/>
                      <a:pt x="320057" y="418902"/>
                      <a:pt x="307301" y="418902"/>
                    </a:cubicBezTo>
                    <a:close/>
                    <a:moveTo>
                      <a:pt x="188893" y="374420"/>
                    </a:moveTo>
                    <a:cubicBezTo>
                      <a:pt x="195803" y="374420"/>
                      <a:pt x="202412" y="377118"/>
                      <a:pt x="207368" y="382063"/>
                    </a:cubicBezTo>
                    <a:cubicBezTo>
                      <a:pt x="212325" y="387008"/>
                      <a:pt x="215179" y="393602"/>
                      <a:pt x="215179" y="400645"/>
                    </a:cubicBezTo>
                    <a:cubicBezTo>
                      <a:pt x="215179" y="407538"/>
                      <a:pt x="212325" y="414132"/>
                      <a:pt x="207368" y="419077"/>
                    </a:cubicBezTo>
                    <a:cubicBezTo>
                      <a:pt x="197455" y="428967"/>
                      <a:pt x="180182" y="428967"/>
                      <a:pt x="170268" y="419077"/>
                    </a:cubicBezTo>
                    <a:cubicBezTo>
                      <a:pt x="165312" y="414132"/>
                      <a:pt x="162608" y="407538"/>
                      <a:pt x="162608" y="400645"/>
                    </a:cubicBezTo>
                    <a:cubicBezTo>
                      <a:pt x="162608" y="393602"/>
                      <a:pt x="165312" y="387008"/>
                      <a:pt x="170268" y="382063"/>
                    </a:cubicBezTo>
                    <a:cubicBezTo>
                      <a:pt x="175225" y="377118"/>
                      <a:pt x="181834" y="374420"/>
                      <a:pt x="188893" y="374420"/>
                    </a:cubicBezTo>
                    <a:close/>
                    <a:moveTo>
                      <a:pt x="426769" y="373503"/>
                    </a:moveTo>
                    <a:cubicBezTo>
                      <a:pt x="433829" y="373503"/>
                      <a:pt x="440438" y="376200"/>
                      <a:pt x="445395" y="381145"/>
                    </a:cubicBezTo>
                    <a:cubicBezTo>
                      <a:pt x="450351" y="386089"/>
                      <a:pt x="453055" y="392682"/>
                      <a:pt x="453055" y="399724"/>
                    </a:cubicBezTo>
                    <a:cubicBezTo>
                      <a:pt x="453055" y="406766"/>
                      <a:pt x="450351" y="413208"/>
                      <a:pt x="445395" y="418302"/>
                    </a:cubicBezTo>
                    <a:cubicBezTo>
                      <a:pt x="435331" y="428191"/>
                      <a:pt x="418058" y="428191"/>
                      <a:pt x="408144" y="418302"/>
                    </a:cubicBezTo>
                    <a:cubicBezTo>
                      <a:pt x="403188" y="413208"/>
                      <a:pt x="400484" y="406766"/>
                      <a:pt x="400484" y="399724"/>
                    </a:cubicBezTo>
                    <a:cubicBezTo>
                      <a:pt x="400484" y="392682"/>
                      <a:pt x="403188" y="386089"/>
                      <a:pt x="408144" y="381145"/>
                    </a:cubicBezTo>
                    <a:cubicBezTo>
                      <a:pt x="413101" y="376200"/>
                      <a:pt x="419710" y="373503"/>
                      <a:pt x="426769" y="373503"/>
                    </a:cubicBezTo>
                    <a:close/>
                    <a:moveTo>
                      <a:pt x="188890" y="352830"/>
                    </a:moveTo>
                    <a:cubicBezTo>
                      <a:pt x="176134" y="352830"/>
                      <a:pt x="164128" y="357774"/>
                      <a:pt x="155123" y="366764"/>
                    </a:cubicBezTo>
                    <a:cubicBezTo>
                      <a:pt x="145968" y="375903"/>
                      <a:pt x="141016" y="387889"/>
                      <a:pt x="141016" y="400623"/>
                    </a:cubicBezTo>
                    <a:cubicBezTo>
                      <a:pt x="141016" y="413358"/>
                      <a:pt x="145968" y="425194"/>
                      <a:pt x="155123" y="434333"/>
                    </a:cubicBezTo>
                    <a:cubicBezTo>
                      <a:pt x="164128" y="443323"/>
                      <a:pt x="176134" y="448267"/>
                      <a:pt x="188890" y="448267"/>
                    </a:cubicBezTo>
                    <a:cubicBezTo>
                      <a:pt x="201647" y="448267"/>
                      <a:pt x="213503" y="443323"/>
                      <a:pt x="222657" y="434333"/>
                    </a:cubicBezTo>
                    <a:cubicBezTo>
                      <a:pt x="231662" y="425194"/>
                      <a:pt x="236615" y="413358"/>
                      <a:pt x="236615" y="400623"/>
                    </a:cubicBezTo>
                    <a:cubicBezTo>
                      <a:pt x="236615" y="387739"/>
                      <a:pt x="231662" y="375903"/>
                      <a:pt x="222657" y="366764"/>
                    </a:cubicBezTo>
                    <a:cubicBezTo>
                      <a:pt x="213653" y="357774"/>
                      <a:pt x="201647" y="352830"/>
                      <a:pt x="188890" y="352830"/>
                    </a:cubicBezTo>
                    <a:close/>
                    <a:moveTo>
                      <a:pt x="426762" y="351931"/>
                    </a:moveTo>
                    <a:cubicBezTo>
                      <a:pt x="414005" y="351931"/>
                      <a:pt x="401999" y="356875"/>
                      <a:pt x="392994" y="366015"/>
                    </a:cubicBezTo>
                    <a:cubicBezTo>
                      <a:pt x="383990" y="375004"/>
                      <a:pt x="379037" y="386990"/>
                      <a:pt x="379037" y="399724"/>
                    </a:cubicBezTo>
                    <a:cubicBezTo>
                      <a:pt x="379037" y="412459"/>
                      <a:pt x="383990" y="424445"/>
                      <a:pt x="392994" y="433434"/>
                    </a:cubicBezTo>
                    <a:cubicBezTo>
                      <a:pt x="401999" y="442424"/>
                      <a:pt x="414005" y="447368"/>
                      <a:pt x="426762" y="447368"/>
                    </a:cubicBezTo>
                    <a:cubicBezTo>
                      <a:pt x="439518" y="447368"/>
                      <a:pt x="451524" y="442424"/>
                      <a:pt x="460529" y="433434"/>
                    </a:cubicBezTo>
                    <a:cubicBezTo>
                      <a:pt x="469533" y="424445"/>
                      <a:pt x="474486" y="412459"/>
                      <a:pt x="474486" y="399724"/>
                    </a:cubicBezTo>
                    <a:cubicBezTo>
                      <a:pt x="474486" y="386990"/>
                      <a:pt x="469533" y="375004"/>
                      <a:pt x="460529" y="366015"/>
                    </a:cubicBezTo>
                    <a:cubicBezTo>
                      <a:pt x="451524" y="356875"/>
                      <a:pt x="439518" y="351931"/>
                      <a:pt x="426762" y="351931"/>
                    </a:cubicBezTo>
                    <a:close/>
                    <a:moveTo>
                      <a:pt x="494154" y="253965"/>
                    </a:moveTo>
                    <a:cubicBezTo>
                      <a:pt x="501212" y="253965"/>
                      <a:pt x="507819" y="256662"/>
                      <a:pt x="512775" y="261607"/>
                    </a:cubicBezTo>
                    <a:cubicBezTo>
                      <a:pt x="522986" y="271795"/>
                      <a:pt x="522986" y="288426"/>
                      <a:pt x="512775" y="298764"/>
                    </a:cubicBezTo>
                    <a:cubicBezTo>
                      <a:pt x="502863" y="308653"/>
                      <a:pt x="485594" y="308653"/>
                      <a:pt x="475533" y="298764"/>
                    </a:cubicBezTo>
                    <a:cubicBezTo>
                      <a:pt x="470577" y="293820"/>
                      <a:pt x="467874" y="287228"/>
                      <a:pt x="467874" y="280186"/>
                    </a:cubicBezTo>
                    <a:cubicBezTo>
                      <a:pt x="467874" y="273144"/>
                      <a:pt x="470577" y="266551"/>
                      <a:pt x="475533" y="261607"/>
                    </a:cubicBezTo>
                    <a:cubicBezTo>
                      <a:pt x="480638" y="256662"/>
                      <a:pt x="487246" y="253965"/>
                      <a:pt x="494154" y="253965"/>
                    </a:cubicBezTo>
                    <a:close/>
                    <a:moveTo>
                      <a:pt x="119099" y="252483"/>
                    </a:moveTo>
                    <a:cubicBezTo>
                      <a:pt x="126157" y="252483"/>
                      <a:pt x="132764" y="255180"/>
                      <a:pt x="137720" y="260125"/>
                    </a:cubicBezTo>
                    <a:cubicBezTo>
                      <a:pt x="147931" y="270463"/>
                      <a:pt x="147931" y="287094"/>
                      <a:pt x="137569" y="297282"/>
                    </a:cubicBezTo>
                    <a:cubicBezTo>
                      <a:pt x="127658" y="307171"/>
                      <a:pt x="110389" y="307171"/>
                      <a:pt x="100478" y="297282"/>
                    </a:cubicBezTo>
                    <a:cubicBezTo>
                      <a:pt x="95522" y="292338"/>
                      <a:pt x="92819" y="285746"/>
                      <a:pt x="92819" y="278704"/>
                    </a:cubicBezTo>
                    <a:cubicBezTo>
                      <a:pt x="92819" y="271662"/>
                      <a:pt x="95522" y="265219"/>
                      <a:pt x="100478" y="260125"/>
                    </a:cubicBezTo>
                    <a:cubicBezTo>
                      <a:pt x="105433" y="255180"/>
                      <a:pt x="112041" y="252483"/>
                      <a:pt x="119099" y="252483"/>
                    </a:cubicBezTo>
                    <a:close/>
                    <a:moveTo>
                      <a:pt x="494146" y="232524"/>
                    </a:moveTo>
                    <a:cubicBezTo>
                      <a:pt x="481389" y="232524"/>
                      <a:pt x="469383" y="237468"/>
                      <a:pt x="460379" y="246457"/>
                    </a:cubicBezTo>
                    <a:cubicBezTo>
                      <a:pt x="451374" y="255446"/>
                      <a:pt x="446422" y="267432"/>
                      <a:pt x="446422" y="280167"/>
                    </a:cubicBezTo>
                    <a:cubicBezTo>
                      <a:pt x="446422" y="292902"/>
                      <a:pt x="451374" y="304887"/>
                      <a:pt x="460379" y="313877"/>
                    </a:cubicBezTo>
                    <a:cubicBezTo>
                      <a:pt x="469383" y="322866"/>
                      <a:pt x="481389" y="327810"/>
                      <a:pt x="494146" y="327810"/>
                    </a:cubicBezTo>
                    <a:cubicBezTo>
                      <a:pt x="506902" y="327810"/>
                      <a:pt x="518909" y="322866"/>
                      <a:pt x="527913" y="313877"/>
                    </a:cubicBezTo>
                    <a:cubicBezTo>
                      <a:pt x="546523" y="295299"/>
                      <a:pt x="546523" y="265035"/>
                      <a:pt x="527913" y="246457"/>
                    </a:cubicBezTo>
                    <a:cubicBezTo>
                      <a:pt x="518909" y="237468"/>
                      <a:pt x="506902" y="232524"/>
                      <a:pt x="494146" y="232524"/>
                    </a:cubicBezTo>
                    <a:close/>
                    <a:moveTo>
                      <a:pt x="119105" y="231025"/>
                    </a:moveTo>
                    <a:cubicBezTo>
                      <a:pt x="106348" y="231025"/>
                      <a:pt x="94342" y="235969"/>
                      <a:pt x="85338" y="244959"/>
                    </a:cubicBezTo>
                    <a:cubicBezTo>
                      <a:pt x="76333" y="253948"/>
                      <a:pt x="71230" y="265934"/>
                      <a:pt x="71230" y="278669"/>
                    </a:cubicBezTo>
                    <a:cubicBezTo>
                      <a:pt x="71230" y="291403"/>
                      <a:pt x="76333" y="303389"/>
                      <a:pt x="85338" y="312378"/>
                    </a:cubicBezTo>
                    <a:cubicBezTo>
                      <a:pt x="94342" y="321368"/>
                      <a:pt x="106348" y="326312"/>
                      <a:pt x="119105" y="326312"/>
                    </a:cubicBezTo>
                    <a:cubicBezTo>
                      <a:pt x="131861" y="326312"/>
                      <a:pt x="143867" y="321368"/>
                      <a:pt x="152872" y="312378"/>
                    </a:cubicBezTo>
                    <a:cubicBezTo>
                      <a:pt x="171481" y="293801"/>
                      <a:pt x="171481" y="263537"/>
                      <a:pt x="152872" y="244959"/>
                    </a:cubicBezTo>
                    <a:cubicBezTo>
                      <a:pt x="143867" y="235969"/>
                      <a:pt x="131861" y="231025"/>
                      <a:pt x="119105" y="231025"/>
                    </a:cubicBezTo>
                    <a:close/>
                    <a:moveTo>
                      <a:pt x="194432" y="78398"/>
                    </a:moveTo>
                    <a:cubicBezTo>
                      <a:pt x="204035" y="78398"/>
                      <a:pt x="214088" y="82888"/>
                      <a:pt x="221890" y="90821"/>
                    </a:cubicBezTo>
                    <a:cubicBezTo>
                      <a:pt x="235694" y="104441"/>
                      <a:pt x="238395" y="123899"/>
                      <a:pt x="228192" y="134077"/>
                    </a:cubicBezTo>
                    <a:cubicBezTo>
                      <a:pt x="223240" y="139166"/>
                      <a:pt x="216789" y="140213"/>
                      <a:pt x="212287" y="140213"/>
                    </a:cubicBezTo>
                    <a:cubicBezTo>
                      <a:pt x="202684" y="140213"/>
                      <a:pt x="192631" y="135723"/>
                      <a:pt x="184829" y="127790"/>
                    </a:cubicBezTo>
                    <a:cubicBezTo>
                      <a:pt x="171175" y="114170"/>
                      <a:pt x="168324" y="94713"/>
                      <a:pt x="178527" y="84535"/>
                    </a:cubicBezTo>
                    <a:cubicBezTo>
                      <a:pt x="183479" y="79446"/>
                      <a:pt x="189930" y="78398"/>
                      <a:pt x="194432" y="78398"/>
                    </a:cubicBezTo>
                    <a:close/>
                    <a:moveTo>
                      <a:pt x="194443" y="56932"/>
                    </a:moveTo>
                    <a:cubicBezTo>
                      <a:pt x="182437" y="56932"/>
                      <a:pt x="171331" y="61277"/>
                      <a:pt x="163377" y="69368"/>
                    </a:cubicBezTo>
                    <a:cubicBezTo>
                      <a:pt x="144768" y="87946"/>
                      <a:pt x="147469" y="120906"/>
                      <a:pt x="169681" y="143080"/>
                    </a:cubicBezTo>
                    <a:cubicBezTo>
                      <a:pt x="181537" y="154916"/>
                      <a:pt x="196994" y="161658"/>
                      <a:pt x="212302" y="161658"/>
                    </a:cubicBezTo>
                    <a:cubicBezTo>
                      <a:pt x="224458" y="161658"/>
                      <a:pt x="235414" y="157313"/>
                      <a:pt x="243518" y="149372"/>
                    </a:cubicBezTo>
                    <a:cubicBezTo>
                      <a:pt x="262128" y="130795"/>
                      <a:pt x="259276" y="97684"/>
                      <a:pt x="237215" y="75660"/>
                    </a:cubicBezTo>
                    <a:cubicBezTo>
                      <a:pt x="225359" y="63824"/>
                      <a:pt x="209751" y="56932"/>
                      <a:pt x="194443" y="56932"/>
                    </a:cubicBezTo>
                    <a:close/>
                    <a:moveTo>
                      <a:pt x="184688" y="0"/>
                    </a:moveTo>
                    <a:cubicBezTo>
                      <a:pt x="218455" y="0"/>
                      <a:pt x="250272" y="13185"/>
                      <a:pt x="274284" y="37006"/>
                    </a:cubicBezTo>
                    <a:cubicBezTo>
                      <a:pt x="296945" y="59629"/>
                      <a:pt x="310002" y="89893"/>
                      <a:pt x="311203" y="121955"/>
                    </a:cubicBezTo>
                    <a:cubicBezTo>
                      <a:pt x="311203" y="122255"/>
                      <a:pt x="311203" y="122704"/>
                      <a:pt x="311353" y="123004"/>
                    </a:cubicBezTo>
                    <a:cubicBezTo>
                      <a:pt x="311353" y="123303"/>
                      <a:pt x="311353" y="123603"/>
                      <a:pt x="311203" y="124053"/>
                    </a:cubicBezTo>
                    <a:cubicBezTo>
                      <a:pt x="311203" y="125551"/>
                      <a:pt x="311203" y="127049"/>
                      <a:pt x="311053" y="128547"/>
                    </a:cubicBezTo>
                    <a:cubicBezTo>
                      <a:pt x="311203" y="129446"/>
                      <a:pt x="311353" y="130345"/>
                      <a:pt x="311203" y="131244"/>
                    </a:cubicBezTo>
                    <a:cubicBezTo>
                      <a:pt x="310452" y="144129"/>
                      <a:pt x="315255" y="156714"/>
                      <a:pt x="324409" y="165853"/>
                    </a:cubicBezTo>
                    <a:cubicBezTo>
                      <a:pt x="332814" y="174243"/>
                      <a:pt x="344219" y="179037"/>
                      <a:pt x="356226" y="179037"/>
                    </a:cubicBezTo>
                    <a:cubicBezTo>
                      <a:pt x="368232" y="179037"/>
                      <a:pt x="379487" y="174243"/>
                      <a:pt x="388042" y="165853"/>
                    </a:cubicBezTo>
                    <a:cubicBezTo>
                      <a:pt x="411904" y="141881"/>
                      <a:pt x="443870" y="128697"/>
                      <a:pt x="477637" y="128697"/>
                    </a:cubicBezTo>
                    <a:cubicBezTo>
                      <a:pt x="511555" y="128697"/>
                      <a:pt x="543371" y="141881"/>
                      <a:pt x="567383" y="165853"/>
                    </a:cubicBezTo>
                    <a:cubicBezTo>
                      <a:pt x="589895" y="188326"/>
                      <a:pt x="602951" y="217991"/>
                      <a:pt x="604302" y="249753"/>
                    </a:cubicBezTo>
                    <a:cubicBezTo>
                      <a:pt x="604752" y="250802"/>
                      <a:pt x="604902" y="251850"/>
                      <a:pt x="605052" y="252899"/>
                    </a:cubicBezTo>
                    <a:cubicBezTo>
                      <a:pt x="606253" y="335451"/>
                      <a:pt x="574737" y="412909"/>
                      <a:pt x="516357" y="471189"/>
                    </a:cubicBezTo>
                    <a:cubicBezTo>
                      <a:pt x="459178" y="528271"/>
                      <a:pt x="383239" y="559584"/>
                      <a:pt x="302348" y="559584"/>
                    </a:cubicBezTo>
                    <a:cubicBezTo>
                      <a:pt x="221607" y="559584"/>
                      <a:pt x="145668" y="528271"/>
                      <a:pt x="88489" y="471189"/>
                    </a:cubicBezTo>
                    <a:cubicBezTo>
                      <a:pt x="-29471" y="353430"/>
                      <a:pt x="-29471" y="161808"/>
                      <a:pt x="88339" y="44048"/>
                    </a:cubicBezTo>
                    <a:cubicBezTo>
                      <a:pt x="88639" y="43748"/>
                      <a:pt x="88939" y="43449"/>
                      <a:pt x="89239" y="43149"/>
                    </a:cubicBezTo>
                    <a:lnTo>
                      <a:pt x="89840" y="42550"/>
                    </a:lnTo>
                    <a:cubicBezTo>
                      <a:pt x="91491" y="40602"/>
                      <a:pt x="93141" y="38804"/>
                      <a:pt x="94792" y="37006"/>
                    </a:cubicBezTo>
                    <a:cubicBezTo>
                      <a:pt x="99595" y="32212"/>
                      <a:pt x="105148" y="27717"/>
                      <a:pt x="111451" y="23223"/>
                    </a:cubicBezTo>
                    <a:cubicBezTo>
                      <a:pt x="132912" y="8091"/>
                      <a:pt x="158275" y="0"/>
                      <a:pt x="18468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0" name="组合 9" descr="cc9600b0-8477-46b3-b828-29ad636a84cf"/>
            <p:cNvGrpSpPr/>
            <p:nvPr/>
          </p:nvGrpSpPr>
          <p:grpSpPr>
            <a:xfrm>
              <a:off x="3971402" y="2619923"/>
              <a:ext cx="2088827" cy="2726532"/>
              <a:chOff x="3971402" y="2619923"/>
              <a:chExt cx="2088827" cy="2726532"/>
            </a:xfrm>
          </p:grpSpPr>
          <p:sp>
            <p:nvSpPr>
              <p:cNvPr id="27" name="Text2" descr="70749ffb-d8ad-42a0-99e4-50382f9e04f5"/>
              <p:cNvSpPr txBox="1"/>
              <p:nvPr/>
            </p:nvSpPr>
            <p:spPr>
              <a:xfrm>
                <a:off x="3971402" y="4199803"/>
                <a:ext cx="2088827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latin typeface="思源黑体 CN Normal"/>
                  </a:rPr>
                  <a:t>1989年将健康定义为躯体、心理、社会适应和道德健康，更全面。</a:t>
                </a:r>
                <a:endParaRPr lang="en-US" sz="1400" b="0" i="0" u="none">
                  <a:solidFill>
                    <a:srgbClr val="2F2F2F"/>
                  </a:solidFill>
                  <a:latin typeface="思源黑体 CN Normal"/>
                </a:endParaRPr>
              </a:p>
            </p:txBody>
          </p:sp>
          <p:sp>
            <p:nvSpPr>
              <p:cNvPr id="28" name="Bullet2" descr="1ff3bb64-0523-4929-b68d-0790b8ac5e15"/>
              <p:cNvSpPr txBox="1"/>
              <p:nvPr/>
            </p:nvSpPr>
            <p:spPr>
              <a:xfrm>
                <a:off x="3971402" y="3244903"/>
                <a:ext cx="2088825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latin typeface="华康方圆体 Std W7"/>
                  </a:rPr>
                  <a:t>1989年世界卫生组织的深化</a:t>
                </a:r>
                <a:endParaRPr lang="en-US" sz="2000" b="1" i="0" u="none">
                  <a:solidFill>
                    <a:srgbClr val="2F2F2F"/>
                  </a:solidFill>
                  <a:latin typeface="华康方圆体 Std W7"/>
                </a:endParaRPr>
              </a:p>
            </p:txBody>
          </p:sp>
          <p:sp>
            <p:nvSpPr>
              <p:cNvPr id="43" name="IconBackground2" descr="253014c1-f5d3-41ab-b9ec-75a0907a3a45"/>
              <p:cNvSpPr/>
              <p:nvPr/>
            </p:nvSpPr>
            <p:spPr>
              <a:xfrm flipH="1">
                <a:off x="5225019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3" name="Icon2" descr="b54e6b9f-8a1a-457f-8503-478730cdb1e9"/>
              <p:cNvSpPr/>
              <p:nvPr/>
            </p:nvSpPr>
            <p:spPr>
              <a:xfrm>
                <a:off x="5409672" y="2773295"/>
                <a:ext cx="313157" cy="295714"/>
              </a:xfrm>
              <a:custGeom>
                <a:avLst/>
                <a:gdLst>
                  <a:gd name="T0" fmla="*/ 88862 h 440259"/>
                  <a:gd name="T1" fmla="*/ 88862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278945 h 440259"/>
                  <a:gd name="T31" fmla="*/ 278945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  <a:gd name="T72" fmla="*/ 278945 h 440259"/>
                  <a:gd name="T73" fmla="*/ 278945 h 440259"/>
                  <a:gd name="T74" fmla="*/ 278945 h 440259"/>
                  <a:gd name="T75" fmla="*/ 278945 h 440259"/>
                  <a:gd name="T76" fmla="*/ 278945 h 440259"/>
                  <a:gd name="T77" fmla="*/ 278945 h 440259"/>
                  <a:gd name="T78" fmla="*/ 278945 h 440259"/>
                  <a:gd name="T79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80" h="3764">
                    <a:moveTo>
                      <a:pt x="3484" y="818"/>
                    </a:moveTo>
                    <a:cubicBezTo>
                      <a:pt x="3484" y="818"/>
                      <a:pt x="3484" y="818"/>
                      <a:pt x="3484" y="818"/>
                    </a:cubicBezTo>
                    <a:cubicBezTo>
                      <a:pt x="3484" y="818"/>
                      <a:pt x="3484" y="818"/>
                      <a:pt x="3484" y="818"/>
                    </a:cubicBezTo>
                    <a:cubicBezTo>
                      <a:pt x="3339" y="815"/>
                      <a:pt x="3288" y="861"/>
                      <a:pt x="3161" y="899"/>
                    </a:cubicBezTo>
                    <a:cubicBezTo>
                      <a:pt x="3014" y="944"/>
                      <a:pt x="2864" y="834"/>
                      <a:pt x="2864" y="680"/>
                    </a:cubicBezTo>
                    <a:lnTo>
                      <a:pt x="2862" y="229"/>
                    </a:lnTo>
                    <a:cubicBezTo>
                      <a:pt x="2862" y="103"/>
                      <a:pt x="2760" y="0"/>
                      <a:pt x="2633" y="0"/>
                    </a:cubicBezTo>
                    <a:lnTo>
                      <a:pt x="229" y="0"/>
                    </a:lnTo>
                    <a:cubicBezTo>
                      <a:pt x="103" y="0"/>
                      <a:pt x="0" y="103"/>
                      <a:pt x="0" y="229"/>
                    </a:cubicBezTo>
                    <a:lnTo>
                      <a:pt x="0" y="945"/>
                    </a:lnTo>
                    <a:cubicBezTo>
                      <a:pt x="311" y="918"/>
                      <a:pt x="349" y="814"/>
                      <a:pt x="557" y="818"/>
                    </a:cubicBezTo>
                    <a:cubicBezTo>
                      <a:pt x="557" y="818"/>
                      <a:pt x="558" y="818"/>
                      <a:pt x="558" y="818"/>
                    </a:cubicBezTo>
                    <a:cubicBezTo>
                      <a:pt x="558" y="818"/>
                      <a:pt x="558" y="818"/>
                      <a:pt x="558" y="818"/>
                    </a:cubicBezTo>
                    <a:cubicBezTo>
                      <a:pt x="833" y="824"/>
                      <a:pt x="1054" y="1048"/>
                      <a:pt x="1053" y="1324"/>
                    </a:cubicBezTo>
                    <a:cubicBezTo>
                      <a:pt x="1054" y="1600"/>
                      <a:pt x="833" y="1825"/>
                      <a:pt x="558" y="1831"/>
                    </a:cubicBezTo>
                    <a:cubicBezTo>
                      <a:pt x="558" y="1831"/>
                      <a:pt x="558" y="1831"/>
                      <a:pt x="558" y="1831"/>
                    </a:cubicBezTo>
                    <a:cubicBezTo>
                      <a:pt x="558" y="1831"/>
                      <a:pt x="557" y="1831"/>
                      <a:pt x="557" y="1831"/>
                    </a:cubicBezTo>
                    <a:cubicBezTo>
                      <a:pt x="349" y="1835"/>
                      <a:pt x="310" y="1731"/>
                      <a:pt x="0" y="1703"/>
                    </a:cubicBezTo>
                    <a:lnTo>
                      <a:pt x="0" y="2419"/>
                    </a:lnTo>
                    <a:cubicBezTo>
                      <a:pt x="0" y="2546"/>
                      <a:pt x="103" y="2649"/>
                      <a:pt x="229" y="2649"/>
                    </a:cubicBezTo>
                    <a:lnTo>
                      <a:pt x="787" y="2649"/>
                    </a:lnTo>
                    <a:cubicBezTo>
                      <a:pt x="941" y="2649"/>
                      <a:pt x="1051" y="2798"/>
                      <a:pt x="1006" y="2945"/>
                    </a:cubicBezTo>
                    <a:cubicBezTo>
                      <a:pt x="968" y="3070"/>
                      <a:pt x="922" y="3124"/>
                      <a:pt x="925" y="3268"/>
                    </a:cubicBezTo>
                    <a:cubicBezTo>
                      <a:pt x="925" y="3268"/>
                      <a:pt x="925" y="3268"/>
                      <a:pt x="924" y="3268"/>
                    </a:cubicBezTo>
                    <a:cubicBezTo>
                      <a:pt x="925" y="3269"/>
                      <a:pt x="925" y="3269"/>
                      <a:pt x="925" y="3269"/>
                    </a:cubicBezTo>
                    <a:cubicBezTo>
                      <a:pt x="931" y="3543"/>
                      <a:pt x="1155" y="3764"/>
                      <a:pt x="1431" y="3764"/>
                    </a:cubicBezTo>
                    <a:cubicBezTo>
                      <a:pt x="1707" y="3764"/>
                      <a:pt x="1932" y="3543"/>
                      <a:pt x="1938" y="3269"/>
                    </a:cubicBezTo>
                    <a:cubicBezTo>
                      <a:pt x="1938" y="3269"/>
                      <a:pt x="1938" y="3269"/>
                      <a:pt x="1938" y="3268"/>
                    </a:cubicBezTo>
                    <a:cubicBezTo>
                      <a:pt x="1938" y="3268"/>
                      <a:pt x="1938" y="3268"/>
                      <a:pt x="1938" y="3268"/>
                    </a:cubicBezTo>
                    <a:cubicBezTo>
                      <a:pt x="1940" y="3123"/>
                      <a:pt x="1894" y="3070"/>
                      <a:pt x="1856" y="2945"/>
                    </a:cubicBezTo>
                    <a:cubicBezTo>
                      <a:pt x="1811" y="2798"/>
                      <a:pt x="1921" y="2649"/>
                      <a:pt x="2075" y="2649"/>
                    </a:cubicBezTo>
                    <a:lnTo>
                      <a:pt x="2633" y="2649"/>
                    </a:lnTo>
                    <a:cubicBezTo>
                      <a:pt x="2760" y="2649"/>
                      <a:pt x="2862" y="2546"/>
                      <a:pt x="2862" y="2419"/>
                    </a:cubicBezTo>
                    <a:lnTo>
                      <a:pt x="2864" y="1968"/>
                    </a:lnTo>
                    <a:cubicBezTo>
                      <a:pt x="2864" y="1814"/>
                      <a:pt x="3014" y="1704"/>
                      <a:pt x="3161" y="1749"/>
                    </a:cubicBezTo>
                    <a:cubicBezTo>
                      <a:pt x="3286" y="1787"/>
                      <a:pt x="3339" y="1833"/>
                      <a:pt x="3484" y="1831"/>
                    </a:cubicBezTo>
                    <a:cubicBezTo>
                      <a:pt x="3484" y="1831"/>
                      <a:pt x="3484" y="1831"/>
                      <a:pt x="3484" y="1831"/>
                    </a:cubicBezTo>
                    <a:cubicBezTo>
                      <a:pt x="3484" y="1831"/>
                      <a:pt x="3484" y="1831"/>
                      <a:pt x="3484" y="1831"/>
                    </a:cubicBezTo>
                    <a:cubicBezTo>
                      <a:pt x="3759" y="1825"/>
                      <a:pt x="3980" y="1600"/>
                      <a:pt x="3980" y="1324"/>
                    </a:cubicBezTo>
                    <a:cubicBezTo>
                      <a:pt x="3980" y="1048"/>
                      <a:pt x="3759" y="824"/>
                      <a:pt x="3484" y="8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3" name="组合 12" descr="a8696d76-21b7-4ab5-8bdc-4ea6584cb197"/>
            <p:cNvGrpSpPr/>
            <p:nvPr/>
          </p:nvGrpSpPr>
          <p:grpSpPr>
            <a:xfrm>
              <a:off x="6272067" y="2619923"/>
              <a:ext cx="2088828" cy="2726532"/>
              <a:chOff x="6272067" y="2619923"/>
              <a:chExt cx="2088828" cy="2726532"/>
            </a:xfrm>
          </p:grpSpPr>
          <p:sp>
            <p:nvSpPr>
              <p:cNvPr id="19" name="Text3" descr="a6f7a097-d424-4128-a199-4cda9a3160f2"/>
              <p:cNvSpPr txBox="1"/>
              <p:nvPr/>
            </p:nvSpPr>
            <p:spPr>
              <a:xfrm>
                <a:off x="6272068" y="4199803"/>
                <a:ext cx="2088827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包括精力充沛、处世乐观等，是衡量健康的具体参考。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0" name="Bullet3" descr="e35608de-5366-4f47-8d21-3b121b7e3a98"/>
              <p:cNvSpPr txBox="1"/>
              <p:nvPr/>
            </p:nvSpPr>
            <p:spPr>
              <a:xfrm>
                <a:off x="6272067" y="3244903"/>
                <a:ext cx="2088825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健康的十条标准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4" name="IconBackground3" descr="1964e76b-be71-453f-9d29-c86bb147b08f"/>
              <p:cNvSpPr/>
              <p:nvPr/>
            </p:nvSpPr>
            <p:spPr>
              <a:xfrm flipH="1">
                <a:off x="7525685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4" name="Icon3" descr="72a14cf8-89e5-4928-a008-760eb639209f"/>
              <p:cNvSpPr/>
              <p:nvPr/>
            </p:nvSpPr>
            <p:spPr>
              <a:xfrm>
                <a:off x="7694966" y="2764573"/>
                <a:ext cx="353023" cy="356328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278945 h 440259"/>
                  <a:gd name="T31" fmla="*/ 278945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88862 h 440259"/>
                  <a:gd name="T57" fmla="*/ 88862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  <a:gd name="T72" fmla="*/ 278945 h 440259"/>
                  <a:gd name="T73" fmla="*/ 278945 h 440259"/>
                  <a:gd name="T74" fmla="*/ 278945 h 440259"/>
                  <a:gd name="T75" fmla="*/ 278945 h 440259"/>
                  <a:gd name="T76" fmla="*/ 278945 h 440259"/>
                  <a:gd name="T77" fmla="*/ 278945 h 440259"/>
                  <a:gd name="T78" fmla="*/ 278945 h 440259"/>
                  <a:gd name="T79" fmla="*/ 278945 h 440259"/>
                  <a:gd name="T80" fmla="*/ 278945 h 440259"/>
                  <a:gd name="T81" fmla="*/ 278945 h 440259"/>
                  <a:gd name="T82" fmla="*/ 278945 h 440259"/>
                  <a:gd name="T83" fmla="*/ 278945 h 440259"/>
                  <a:gd name="T84" fmla="*/ 278945 h 440259"/>
                  <a:gd name="T85" fmla="*/ 278945 h 440259"/>
                  <a:gd name="T86" fmla="*/ 278945 h 440259"/>
                  <a:gd name="T87" fmla="*/ 278945 h 440259"/>
                  <a:gd name="T88" fmla="*/ 278945 h 440259"/>
                  <a:gd name="T89" fmla="*/ 278945 h 440259"/>
                  <a:gd name="T90" fmla="*/ 278945 h 440259"/>
                  <a:gd name="T91" fmla="*/ 278945 h 440259"/>
                  <a:gd name="T92" fmla="*/ 278945 h 440259"/>
                  <a:gd name="T93" fmla="*/ 278945 h 440259"/>
                  <a:gd name="T94" fmla="*/ 278945 h 440259"/>
                  <a:gd name="T95" fmla="*/ 278945 h 440259"/>
                  <a:gd name="T96" fmla="*/ 278945 h 440259"/>
                  <a:gd name="T97" fmla="*/ 278945 h 440259"/>
                  <a:gd name="T98" fmla="*/ 278945 h 440259"/>
                  <a:gd name="T99" fmla="*/ 278945 h 440259"/>
                  <a:gd name="T100" fmla="*/ 278945 h 440259"/>
                  <a:gd name="T101" fmla="*/ 278945 h 440259"/>
                  <a:gd name="T102" fmla="*/ 278945 h 440259"/>
                  <a:gd name="T103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01" h="5055">
                    <a:moveTo>
                      <a:pt x="4952" y="4387"/>
                    </a:moveTo>
                    <a:cubicBezTo>
                      <a:pt x="4926" y="4300"/>
                      <a:pt x="4856" y="4236"/>
                      <a:pt x="4743" y="4197"/>
                    </a:cubicBezTo>
                    <a:cubicBezTo>
                      <a:pt x="4679" y="4174"/>
                      <a:pt x="4607" y="4161"/>
                      <a:pt x="4531" y="4146"/>
                    </a:cubicBezTo>
                    <a:cubicBezTo>
                      <a:pt x="4469" y="4134"/>
                      <a:pt x="4406" y="4122"/>
                      <a:pt x="4354" y="4106"/>
                    </a:cubicBezTo>
                    <a:cubicBezTo>
                      <a:pt x="4348" y="4104"/>
                      <a:pt x="4342" y="4102"/>
                      <a:pt x="4336" y="4100"/>
                    </a:cubicBezTo>
                    <a:cubicBezTo>
                      <a:pt x="4350" y="4086"/>
                      <a:pt x="4363" y="4073"/>
                      <a:pt x="4375" y="4061"/>
                    </a:cubicBezTo>
                    <a:cubicBezTo>
                      <a:pt x="4430" y="4007"/>
                      <a:pt x="4486" y="3951"/>
                      <a:pt x="4525" y="3887"/>
                    </a:cubicBezTo>
                    <a:cubicBezTo>
                      <a:pt x="4598" y="3768"/>
                      <a:pt x="4589" y="3642"/>
                      <a:pt x="4503" y="3550"/>
                    </a:cubicBezTo>
                    <a:cubicBezTo>
                      <a:pt x="4503" y="3550"/>
                      <a:pt x="4421" y="3457"/>
                      <a:pt x="4263" y="3457"/>
                    </a:cubicBezTo>
                    <a:cubicBezTo>
                      <a:pt x="4219" y="3457"/>
                      <a:pt x="4173" y="3465"/>
                      <a:pt x="4127" y="3481"/>
                    </a:cubicBezTo>
                    <a:cubicBezTo>
                      <a:pt x="4128" y="3397"/>
                      <a:pt x="4127" y="3316"/>
                      <a:pt x="4125" y="3240"/>
                    </a:cubicBezTo>
                    <a:cubicBezTo>
                      <a:pt x="4110" y="2844"/>
                      <a:pt x="4045" y="2598"/>
                      <a:pt x="3919" y="2464"/>
                    </a:cubicBezTo>
                    <a:cubicBezTo>
                      <a:pt x="3919" y="2161"/>
                      <a:pt x="3799" y="1716"/>
                      <a:pt x="3596" y="1272"/>
                    </a:cubicBezTo>
                    <a:cubicBezTo>
                      <a:pt x="3289" y="598"/>
                      <a:pt x="2883" y="109"/>
                      <a:pt x="2632" y="109"/>
                    </a:cubicBezTo>
                    <a:cubicBezTo>
                      <a:pt x="2609" y="109"/>
                      <a:pt x="2587" y="114"/>
                      <a:pt x="2567" y="123"/>
                    </a:cubicBezTo>
                    <a:cubicBezTo>
                      <a:pt x="2564" y="124"/>
                      <a:pt x="2562" y="125"/>
                      <a:pt x="2559" y="126"/>
                    </a:cubicBezTo>
                    <a:lnTo>
                      <a:pt x="2435" y="183"/>
                    </a:lnTo>
                    <a:cubicBezTo>
                      <a:pt x="2345" y="152"/>
                      <a:pt x="2164" y="92"/>
                      <a:pt x="1969" y="50"/>
                    </a:cubicBezTo>
                    <a:cubicBezTo>
                      <a:pt x="1819" y="17"/>
                      <a:pt x="1690" y="0"/>
                      <a:pt x="1584" y="0"/>
                    </a:cubicBezTo>
                    <a:cubicBezTo>
                      <a:pt x="1404" y="0"/>
                      <a:pt x="1287" y="46"/>
                      <a:pt x="1225" y="141"/>
                    </a:cubicBezTo>
                    <a:cubicBezTo>
                      <a:pt x="1193" y="190"/>
                      <a:pt x="1161" y="274"/>
                      <a:pt x="1194" y="391"/>
                    </a:cubicBezTo>
                    <a:cubicBezTo>
                      <a:pt x="1201" y="415"/>
                      <a:pt x="1210" y="440"/>
                      <a:pt x="1221" y="465"/>
                    </a:cubicBezTo>
                    <a:cubicBezTo>
                      <a:pt x="1347" y="741"/>
                      <a:pt x="1923" y="1198"/>
                      <a:pt x="2561" y="1528"/>
                    </a:cubicBezTo>
                    <a:cubicBezTo>
                      <a:pt x="2576" y="1535"/>
                      <a:pt x="2592" y="1537"/>
                      <a:pt x="2607" y="1534"/>
                    </a:cubicBezTo>
                    <a:cubicBezTo>
                      <a:pt x="2620" y="1531"/>
                      <a:pt x="2633" y="1529"/>
                      <a:pt x="2646" y="1529"/>
                    </a:cubicBezTo>
                    <a:cubicBezTo>
                      <a:pt x="2715" y="1529"/>
                      <a:pt x="2778" y="1570"/>
                      <a:pt x="2807" y="1632"/>
                    </a:cubicBezTo>
                    <a:cubicBezTo>
                      <a:pt x="2827" y="1675"/>
                      <a:pt x="2828" y="1723"/>
                      <a:pt x="2812" y="1768"/>
                    </a:cubicBezTo>
                    <a:cubicBezTo>
                      <a:pt x="2795" y="1812"/>
                      <a:pt x="2762" y="1847"/>
                      <a:pt x="2720" y="1866"/>
                    </a:cubicBezTo>
                    <a:cubicBezTo>
                      <a:pt x="2696" y="1877"/>
                      <a:pt x="2672" y="1882"/>
                      <a:pt x="2646" y="1882"/>
                    </a:cubicBezTo>
                    <a:cubicBezTo>
                      <a:pt x="2577" y="1882"/>
                      <a:pt x="2514" y="1842"/>
                      <a:pt x="2485" y="1779"/>
                    </a:cubicBezTo>
                    <a:cubicBezTo>
                      <a:pt x="2479" y="1765"/>
                      <a:pt x="2475" y="1751"/>
                      <a:pt x="2472" y="1737"/>
                    </a:cubicBezTo>
                    <a:cubicBezTo>
                      <a:pt x="2469" y="1716"/>
                      <a:pt x="2456" y="1699"/>
                      <a:pt x="2437" y="1689"/>
                    </a:cubicBezTo>
                    <a:cubicBezTo>
                      <a:pt x="1929" y="1426"/>
                      <a:pt x="1462" y="1094"/>
                      <a:pt x="1188" y="802"/>
                    </a:cubicBezTo>
                    <a:cubicBezTo>
                      <a:pt x="1169" y="781"/>
                      <a:pt x="1138" y="775"/>
                      <a:pt x="1112" y="787"/>
                    </a:cubicBezTo>
                    <a:lnTo>
                      <a:pt x="42" y="1274"/>
                    </a:lnTo>
                    <a:cubicBezTo>
                      <a:pt x="16" y="1287"/>
                      <a:pt x="0" y="1315"/>
                      <a:pt x="4" y="1344"/>
                    </a:cubicBezTo>
                    <a:cubicBezTo>
                      <a:pt x="24" y="1493"/>
                      <a:pt x="112" y="2033"/>
                      <a:pt x="425" y="2719"/>
                    </a:cubicBezTo>
                    <a:cubicBezTo>
                      <a:pt x="738" y="3405"/>
                      <a:pt x="1088" y="3826"/>
                      <a:pt x="1188" y="3938"/>
                    </a:cubicBezTo>
                    <a:cubicBezTo>
                      <a:pt x="1207" y="3960"/>
                      <a:pt x="1238" y="3967"/>
                      <a:pt x="1265" y="3955"/>
                    </a:cubicBezTo>
                    <a:lnTo>
                      <a:pt x="3494" y="2938"/>
                    </a:lnTo>
                    <a:cubicBezTo>
                      <a:pt x="3497" y="2958"/>
                      <a:pt x="3500" y="2979"/>
                      <a:pt x="3503" y="3001"/>
                    </a:cubicBezTo>
                    <a:cubicBezTo>
                      <a:pt x="3522" y="3142"/>
                      <a:pt x="3544" y="3302"/>
                      <a:pt x="3544" y="3433"/>
                    </a:cubicBezTo>
                    <a:cubicBezTo>
                      <a:pt x="3545" y="3525"/>
                      <a:pt x="3534" y="3576"/>
                      <a:pt x="3526" y="3603"/>
                    </a:cubicBezTo>
                    <a:lnTo>
                      <a:pt x="3526" y="3603"/>
                    </a:lnTo>
                    <a:cubicBezTo>
                      <a:pt x="3499" y="3600"/>
                      <a:pt x="3467" y="3595"/>
                      <a:pt x="3435" y="3590"/>
                    </a:cubicBezTo>
                    <a:cubicBezTo>
                      <a:pt x="3371" y="3579"/>
                      <a:pt x="3305" y="3568"/>
                      <a:pt x="3242" y="3568"/>
                    </a:cubicBezTo>
                    <a:cubicBezTo>
                      <a:pt x="3087" y="3568"/>
                      <a:pt x="3014" y="3639"/>
                      <a:pt x="2980" y="3699"/>
                    </a:cubicBezTo>
                    <a:cubicBezTo>
                      <a:pt x="2900" y="3839"/>
                      <a:pt x="2980" y="4012"/>
                      <a:pt x="3058" y="4146"/>
                    </a:cubicBezTo>
                    <a:cubicBezTo>
                      <a:pt x="3014" y="4158"/>
                      <a:pt x="2954" y="4169"/>
                      <a:pt x="2914" y="4176"/>
                    </a:cubicBezTo>
                    <a:cubicBezTo>
                      <a:pt x="2854" y="4186"/>
                      <a:pt x="2793" y="4197"/>
                      <a:pt x="2739" y="4214"/>
                    </a:cubicBezTo>
                    <a:cubicBezTo>
                      <a:pt x="2639" y="4245"/>
                      <a:pt x="2574" y="4300"/>
                      <a:pt x="2546" y="4376"/>
                    </a:cubicBezTo>
                    <a:cubicBezTo>
                      <a:pt x="2523" y="4435"/>
                      <a:pt x="2516" y="4529"/>
                      <a:pt x="2605" y="4640"/>
                    </a:cubicBezTo>
                    <a:cubicBezTo>
                      <a:pt x="2723" y="4785"/>
                      <a:pt x="2892" y="4895"/>
                      <a:pt x="3108" y="4965"/>
                    </a:cubicBezTo>
                    <a:cubicBezTo>
                      <a:pt x="3287" y="5024"/>
                      <a:pt x="3499" y="5055"/>
                      <a:pt x="3720" y="5055"/>
                    </a:cubicBezTo>
                    <a:cubicBezTo>
                      <a:pt x="3933" y="5055"/>
                      <a:pt x="4147" y="5027"/>
                      <a:pt x="4338" y="4975"/>
                    </a:cubicBezTo>
                    <a:cubicBezTo>
                      <a:pt x="4480" y="4936"/>
                      <a:pt x="4676" y="4863"/>
                      <a:pt x="4804" y="4742"/>
                    </a:cubicBezTo>
                    <a:cubicBezTo>
                      <a:pt x="4858" y="4690"/>
                      <a:pt x="5001" y="4555"/>
                      <a:pt x="4952" y="4387"/>
                    </a:cubicBezTo>
                    <a:close/>
                    <a:moveTo>
                      <a:pt x="3311" y="4229"/>
                    </a:moveTo>
                    <a:cubicBezTo>
                      <a:pt x="3326" y="4193"/>
                      <a:pt x="3319" y="4150"/>
                      <a:pt x="3288" y="4095"/>
                    </a:cubicBezTo>
                    <a:cubicBezTo>
                      <a:pt x="3213" y="3963"/>
                      <a:pt x="3187" y="3873"/>
                      <a:pt x="3211" y="3829"/>
                    </a:cubicBezTo>
                    <a:cubicBezTo>
                      <a:pt x="3216" y="3819"/>
                      <a:pt x="3232" y="3790"/>
                      <a:pt x="3307" y="3790"/>
                    </a:cubicBezTo>
                    <a:cubicBezTo>
                      <a:pt x="3349" y="3790"/>
                      <a:pt x="3401" y="3799"/>
                      <a:pt x="3450" y="3807"/>
                    </a:cubicBezTo>
                    <a:cubicBezTo>
                      <a:pt x="3499" y="3816"/>
                      <a:pt x="3544" y="3824"/>
                      <a:pt x="3581" y="3824"/>
                    </a:cubicBezTo>
                    <a:cubicBezTo>
                      <a:pt x="3601" y="3824"/>
                      <a:pt x="3616" y="3821"/>
                      <a:pt x="3628" y="3817"/>
                    </a:cubicBezTo>
                    <a:cubicBezTo>
                      <a:pt x="3636" y="3814"/>
                      <a:pt x="3643" y="3809"/>
                      <a:pt x="3649" y="3803"/>
                    </a:cubicBezTo>
                    <a:cubicBezTo>
                      <a:pt x="3773" y="3674"/>
                      <a:pt x="3744" y="3311"/>
                      <a:pt x="3704" y="2950"/>
                    </a:cubicBezTo>
                    <a:cubicBezTo>
                      <a:pt x="3690" y="2823"/>
                      <a:pt x="3677" y="2722"/>
                      <a:pt x="3691" y="2702"/>
                    </a:cubicBezTo>
                    <a:cubicBezTo>
                      <a:pt x="3694" y="2699"/>
                      <a:pt x="3697" y="2697"/>
                      <a:pt x="3700" y="2698"/>
                    </a:cubicBezTo>
                    <a:cubicBezTo>
                      <a:pt x="3815" y="2734"/>
                      <a:pt x="3888" y="2948"/>
                      <a:pt x="3911" y="3314"/>
                    </a:cubicBezTo>
                    <a:cubicBezTo>
                      <a:pt x="3921" y="3469"/>
                      <a:pt x="3920" y="3619"/>
                      <a:pt x="3917" y="3718"/>
                    </a:cubicBezTo>
                    <a:cubicBezTo>
                      <a:pt x="3917" y="3741"/>
                      <a:pt x="3929" y="3762"/>
                      <a:pt x="3948" y="3773"/>
                    </a:cubicBezTo>
                    <a:cubicBezTo>
                      <a:pt x="3968" y="3784"/>
                      <a:pt x="3992" y="3782"/>
                      <a:pt x="4010" y="3768"/>
                    </a:cubicBezTo>
                    <a:cubicBezTo>
                      <a:pt x="4057" y="3732"/>
                      <a:pt x="4127" y="3689"/>
                      <a:pt x="4197" y="3689"/>
                    </a:cubicBezTo>
                    <a:cubicBezTo>
                      <a:pt x="4233" y="3689"/>
                      <a:pt x="4265" y="3700"/>
                      <a:pt x="4295" y="3723"/>
                    </a:cubicBezTo>
                    <a:lnTo>
                      <a:pt x="4295" y="3723"/>
                    </a:lnTo>
                    <a:cubicBezTo>
                      <a:pt x="4347" y="3782"/>
                      <a:pt x="4302" y="3848"/>
                      <a:pt x="4187" y="3967"/>
                    </a:cubicBezTo>
                    <a:cubicBezTo>
                      <a:pt x="4109" y="4049"/>
                      <a:pt x="4073" y="4092"/>
                      <a:pt x="4070" y="4132"/>
                    </a:cubicBezTo>
                    <a:cubicBezTo>
                      <a:pt x="4069" y="4142"/>
                      <a:pt x="4071" y="4151"/>
                      <a:pt x="4074" y="4160"/>
                    </a:cubicBezTo>
                    <a:cubicBezTo>
                      <a:pt x="4112" y="4256"/>
                      <a:pt x="4259" y="4286"/>
                      <a:pt x="4402" y="4315"/>
                    </a:cubicBezTo>
                    <a:cubicBezTo>
                      <a:pt x="4521" y="4339"/>
                      <a:pt x="4633" y="4361"/>
                      <a:pt x="4651" y="4423"/>
                    </a:cubicBezTo>
                    <a:cubicBezTo>
                      <a:pt x="4662" y="4463"/>
                      <a:pt x="4633" y="4516"/>
                      <a:pt x="4563" y="4586"/>
                    </a:cubicBezTo>
                    <a:cubicBezTo>
                      <a:pt x="4420" y="4729"/>
                      <a:pt x="4075" y="4828"/>
                      <a:pt x="3723" y="4828"/>
                    </a:cubicBezTo>
                    <a:cubicBezTo>
                      <a:pt x="3338" y="4828"/>
                      <a:pt x="3027" y="4712"/>
                      <a:pt x="2870" y="4509"/>
                    </a:cubicBezTo>
                    <a:cubicBezTo>
                      <a:pt x="2844" y="4475"/>
                      <a:pt x="2834" y="4446"/>
                      <a:pt x="2842" y="4424"/>
                    </a:cubicBezTo>
                    <a:cubicBezTo>
                      <a:pt x="2859" y="4377"/>
                      <a:pt x="2951" y="4360"/>
                      <a:pt x="3047" y="4342"/>
                    </a:cubicBezTo>
                    <a:cubicBezTo>
                      <a:pt x="3183" y="4317"/>
                      <a:pt x="3282" y="4295"/>
                      <a:pt x="3311" y="4229"/>
                    </a:cubicBezTo>
                    <a:close/>
                    <a:moveTo>
                      <a:pt x="3039" y="1526"/>
                    </a:moveTo>
                    <a:cubicBezTo>
                      <a:pt x="2915" y="1253"/>
                      <a:pt x="2821" y="973"/>
                      <a:pt x="2775" y="738"/>
                    </a:cubicBezTo>
                    <a:cubicBezTo>
                      <a:pt x="2759" y="657"/>
                      <a:pt x="2749" y="582"/>
                      <a:pt x="2746" y="515"/>
                    </a:cubicBezTo>
                    <a:lnTo>
                      <a:pt x="2746" y="515"/>
                    </a:lnTo>
                    <a:cubicBezTo>
                      <a:pt x="2794" y="561"/>
                      <a:pt x="2844" y="618"/>
                      <a:pt x="2895" y="684"/>
                    </a:cubicBezTo>
                    <a:cubicBezTo>
                      <a:pt x="3043" y="872"/>
                      <a:pt x="3192" y="1127"/>
                      <a:pt x="3317" y="1400"/>
                    </a:cubicBezTo>
                    <a:cubicBezTo>
                      <a:pt x="3442" y="1673"/>
                      <a:pt x="3535" y="1953"/>
                      <a:pt x="3581" y="2188"/>
                    </a:cubicBezTo>
                    <a:cubicBezTo>
                      <a:pt x="3597" y="2269"/>
                      <a:pt x="3607" y="2344"/>
                      <a:pt x="3611" y="2411"/>
                    </a:cubicBezTo>
                    <a:cubicBezTo>
                      <a:pt x="3563" y="2365"/>
                      <a:pt x="3513" y="2308"/>
                      <a:pt x="3461" y="2242"/>
                    </a:cubicBezTo>
                    <a:cubicBezTo>
                      <a:pt x="3314" y="2054"/>
                      <a:pt x="3164" y="1799"/>
                      <a:pt x="3039" y="1526"/>
                    </a:cubicBezTo>
                    <a:close/>
                    <a:moveTo>
                      <a:pt x="1392" y="250"/>
                    </a:moveTo>
                    <a:cubicBezTo>
                      <a:pt x="1402" y="235"/>
                      <a:pt x="1441" y="200"/>
                      <a:pt x="1582" y="200"/>
                    </a:cubicBezTo>
                    <a:cubicBezTo>
                      <a:pt x="1674" y="200"/>
                      <a:pt x="1789" y="215"/>
                      <a:pt x="1924" y="245"/>
                    </a:cubicBezTo>
                    <a:cubicBezTo>
                      <a:pt x="1999" y="261"/>
                      <a:pt x="2080" y="282"/>
                      <a:pt x="2164" y="307"/>
                    </a:cubicBezTo>
                    <a:lnTo>
                      <a:pt x="1550" y="587"/>
                    </a:lnTo>
                    <a:cubicBezTo>
                      <a:pt x="1480" y="511"/>
                      <a:pt x="1431" y="443"/>
                      <a:pt x="1403" y="383"/>
                    </a:cubicBezTo>
                    <a:cubicBezTo>
                      <a:pt x="1396" y="367"/>
                      <a:pt x="1391" y="352"/>
                      <a:pt x="1387" y="338"/>
                    </a:cubicBezTo>
                    <a:cubicBezTo>
                      <a:pt x="1376" y="301"/>
                      <a:pt x="1378" y="272"/>
                      <a:pt x="1392" y="2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4" name="组合 13" descr="2a215eb2-bc22-463d-ae58-6b44240ee0e5"/>
            <p:cNvGrpSpPr/>
            <p:nvPr/>
          </p:nvGrpSpPr>
          <p:grpSpPr>
            <a:xfrm>
              <a:off x="8572735" y="2619923"/>
              <a:ext cx="2088828" cy="2726532"/>
              <a:chOff x="8572735" y="2619923"/>
              <a:chExt cx="2088828" cy="2726532"/>
            </a:xfrm>
          </p:grpSpPr>
          <p:sp>
            <p:nvSpPr>
              <p:cNvPr id="11" name="Text4" descr="b9ce5a95-32be-4787-99d7-facb5c609c9f"/>
              <p:cNvSpPr txBox="1"/>
              <p:nvPr/>
            </p:nvSpPr>
            <p:spPr>
              <a:xfrm>
                <a:off x="8572736" y="4199803"/>
                <a:ext cx="2088827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健康定义变化影响学前儿童卫生学发展，使学科目标方法更完善。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2" name="Bullet4" descr="8479ae2f-4a7b-4a23-ab79-2d5ac8c8a03c"/>
              <p:cNvSpPr txBox="1"/>
              <p:nvPr/>
            </p:nvSpPr>
            <p:spPr>
              <a:xfrm>
                <a:off x="8572735" y="3244903"/>
                <a:ext cx="2088825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健康定义的演变影响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5" name="IconBackground4" descr="d1eb5a02-493d-43f4-b108-a5b55ed52660"/>
              <p:cNvSpPr/>
              <p:nvPr/>
            </p:nvSpPr>
            <p:spPr>
              <a:xfrm flipH="1">
                <a:off x="9826353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5" name="Icon4" descr="85d62ea2-9a10-4f3e-9e32-51fc2566b3e8"/>
              <p:cNvSpPr/>
              <p:nvPr/>
            </p:nvSpPr>
            <p:spPr>
              <a:xfrm>
                <a:off x="10007915" y="2769676"/>
                <a:ext cx="313157" cy="302952"/>
              </a:xfrm>
              <a:custGeom>
                <a:avLst/>
                <a:gdLst>
                  <a:gd name="T0" fmla="*/ 7773 w 8679"/>
                  <a:gd name="T1" fmla="*/ 4113 h 8409"/>
                  <a:gd name="T2" fmla="*/ 6818 w 8679"/>
                  <a:gd name="T3" fmla="*/ 4140 h 8409"/>
                  <a:gd name="T4" fmla="*/ 5871 w 8679"/>
                  <a:gd name="T5" fmla="*/ 3246 h 8409"/>
                  <a:gd name="T6" fmla="*/ 7211 w 8679"/>
                  <a:gd name="T7" fmla="*/ 1941 h 8409"/>
                  <a:gd name="T8" fmla="*/ 6619 w 8679"/>
                  <a:gd name="T9" fmla="*/ 310 h 8409"/>
                  <a:gd name="T10" fmla="*/ 4889 w 8679"/>
                  <a:gd name="T11" fmla="*/ 773 h 8409"/>
                  <a:gd name="T12" fmla="*/ 4425 w 8679"/>
                  <a:gd name="T13" fmla="*/ 2895 h 8409"/>
                  <a:gd name="T14" fmla="*/ 3364 w 8679"/>
                  <a:gd name="T15" fmla="*/ 2470 h 8409"/>
                  <a:gd name="T16" fmla="*/ 1901 w 8679"/>
                  <a:gd name="T17" fmla="*/ 83 h 8409"/>
                  <a:gd name="T18" fmla="*/ 1527 w 8679"/>
                  <a:gd name="T19" fmla="*/ 131 h 8409"/>
                  <a:gd name="T20" fmla="*/ 1406 w 8679"/>
                  <a:gd name="T21" fmla="*/ 2998 h 8409"/>
                  <a:gd name="T22" fmla="*/ 3499 w 8679"/>
                  <a:gd name="T23" fmla="*/ 4166 h 8409"/>
                  <a:gd name="T24" fmla="*/ 1101 w 8679"/>
                  <a:gd name="T25" fmla="*/ 4637 h 8409"/>
                  <a:gd name="T26" fmla="*/ 2266 w 8679"/>
                  <a:gd name="T27" fmla="*/ 6418 h 8409"/>
                  <a:gd name="T28" fmla="*/ 2885 w 8679"/>
                  <a:gd name="T29" fmla="*/ 5781 h 8409"/>
                  <a:gd name="T30" fmla="*/ 3376 w 8679"/>
                  <a:gd name="T31" fmla="*/ 6164 h 8409"/>
                  <a:gd name="T32" fmla="*/ 3660 w 8679"/>
                  <a:gd name="T33" fmla="*/ 7959 h 8409"/>
                  <a:gd name="T34" fmla="*/ 5643 w 8679"/>
                  <a:gd name="T35" fmla="*/ 7833 h 8409"/>
                  <a:gd name="T36" fmla="*/ 5801 w 8679"/>
                  <a:gd name="T37" fmla="*/ 6460 h 8409"/>
                  <a:gd name="T38" fmla="*/ 5787 w 8679"/>
                  <a:gd name="T39" fmla="*/ 5013 h 8409"/>
                  <a:gd name="T40" fmla="*/ 7655 w 8679"/>
                  <a:gd name="T41" fmla="*/ 6205 h 8409"/>
                  <a:gd name="T42" fmla="*/ 7773 w 8679"/>
                  <a:gd name="T43" fmla="*/ 4113 h 8409"/>
                  <a:gd name="T44" fmla="*/ 1329 w 8679"/>
                  <a:gd name="T45" fmla="*/ 593 h 8409"/>
                  <a:gd name="T46" fmla="*/ 1850 w 8679"/>
                  <a:gd name="T47" fmla="*/ 2738 h 8409"/>
                  <a:gd name="T48" fmla="*/ 1329 w 8679"/>
                  <a:gd name="T49" fmla="*/ 593 h 8409"/>
                  <a:gd name="T50" fmla="*/ 1559 w 8679"/>
                  <a:gd name="T51" fmla="*/ 6228 h 8409"/>
                  <a:gd name="T52" fmla="*/ 1260 w 8679"/>
                  <a:gd name="T53" fmla="*/ 5536 h 8409"/>
                  <a:gd name="T54" fmla="*/ 2510 w 8679"/>
                  <a:gd name="T55" fmla="*/ 5733 h 8409"/>
                  <a:gd name="T56" fmla="*/ 1559 w 8679"/>
                  <a:gd name="T57" fmla="*/ 6228 h 8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679" h="8409">
                    <a:moveTo>
                      <a:pt x="7773" y="4113"/>
                    </a:moveTo>
                    <a:cubicBezTo>
                      <a:pt x="7494" y="3946"/>
                      <a:pt x="7158" y="4065"/>
                      <a:pt x="6818" y="4140"/>
                    </a:cubicBezTo>
                    <a:cubicBezTo>
                      <a:pt x="6184" y="4280"/>
                      <a:pt x="5364" y="3993"/>
                      <a:pt x="5871" y="3246"/>
                    </a:cubicBezTo>
                    <a:cubicBezTo>
                      <a:pt x="6156" y="2827"/>
                      <a:pt x="6992" y="2428"/>
                      <a:pt x="7211" y="1941"/>
                    </a:cubicBezTo>
                    <a:cubicBezTo>
                      <a:pt x="7446" y="1418"/>
                      <a:pt x="7410" y="771"/>
                      <a:pt x="6619" y="310"/>
                    </a:cubicBezTo>
                    <a:cubicBezTo>
                      <a:pt x="6089" y="1"/>
                      <a:pt x="5322" y="204"/>
                      <a:pt x="4889" y="773"/>
                    </a:cubicBezTo>
                    <a:cubicBezTo>
                      <a:pt x="4457" y="1342"/>
                      <a:pt x="4589" y="2189"/>
                      <a:pt x="4425" y="2895"/>
                    </a:cubicBezTo>
                    <a:cubicBezTo>
                      <a:pt x="4175" y="3973"/>
                      <a:pt x="3375" y="3254"/>
                      <a:pt x="3364" y="2470"/>
                    </a:cubicBezTo>
                    <a:cubicBezTo>
                      <a:pt x="3349" y="1448"/>
                      <a:pt x="3625" y="0"/>
                      <a:pt x="1901" y="83"/>
                    </a:cubicBezTo>
                    <a:cubicBezTo>
                      <a:pt x="1767" y="90"/>
                      <a:pt x="1642" y="106"/>
                      <a:pt x="1527" y="131"/>
                    </a:cubicBezTo>
                    <a:cubicBezTo>
                      <a:pt x="0" y="467"/>
                      <a:pt x="161" y="2353"/>
                      <a:pt x="1406" y="2998"/>
                    </a:cubicBezTo>
                    <a:cubicBezTo>
                      <a:pt x="2309" y="3465"/>
                      <a:pt x="3445" y="3650"/>
                      <a:pt x="3499" y="4166"/>
                    </a:cubicBezTo>
                    <a:cubicBezTo>
                      <a:pt x="3486" y="4707"/>
                      <a:pt x="1781" y="3403"/>
                      <a:pt x="1101" y="4637"/>
                    </a:cubicBezTo>
                    <a:cubicBezTo>
                      <a:pt x="578" y="5587"/>
                      <a:pt x="1237" y="7153"/>
                      <a:pt x="2266" y="6418"/>
                    </a:cubicBezTo>
                    <a:cubicBezTo>
                      <a:pt x="2457" y="6282"/>
                      <a:pt x="2663" y="6071"/>
                      <a:pt x="2885" y="5781"/>
                    </a:cubicBezTo>
                    <a:cubicBezTo>
                      <a:pt x="3733" y="4790"/>
                      <a:pt x="4290" y="5377"/>
                      <a:pt x="3376" y="6164"/>
                    </a:cubicBezTo>
                    <a:cubicBezTo>
                      <a:pt x="2659" y="6781"/>
                      <a:pt x="3155" y="7690"/>
                      <a:pt x="3660" y="7959"/>
                    </a:cubicBezTo>
                    <a:cubicBezTo>
                      <a:pt x="4301" y="8300"/>
                      <a:pt x="4950" y="8409"/>
                      <a:pt x="5643" y="7833"/>
                    </a:cubicBezTo>
                    <a:cubicBezTo>
                      <a:pt x="6180" y="7387"/>
                      <a:pt x="6081" y="6766"/>
                      <a:pt x="5801" y="6460"/>
                    </a:cubicBezTo>
                    <a:cubicBezTo>
                      <a:pt x="5010" y="5594"/>
                      <a:pt x="4864" y="4633"/>
                      <a:pt x="5787" y="5013"/>
                    </a:cubicBezTo>
                    <a:cubicBezTo>
                      <a:pt x="6401" y="5265"/>
                      <a:pt x="6899" y="6222"/>
                      <a:pt x="7655" y="6205"/>
                    </a:cubicBezTo>
                    <a:cubicBezTo>
                      <a:pt x="8551" y="5951"/>
                      <a:pt x="8679" y="4595"/>
                      <a:pt x="7773" y="4113"/>
                    </a:cubicBezTo>
                    <a:close/>
                    <a:moveTo>
                      <a:pt x="1329" y="593"/>
                    </a:moveTo>
                    <a:cubicBezTo>
                      <a:pt x="498" y="1472"/>
                      <a:pt x="1166" y="2174"/>
                      <a:pt x="1850" y="2738"/>
                    </a:cubicBezTo>
                    <a:cubicBezTo>
                      <a:pt x="450" y="1905"/>
                      <a:pt x="478" y="1138"/>
                      <a:pt x="1329" y="593"/>
                    </a:cubicBezTo>
                    <a:close/>
                    <a:moveTo>
                      <a:pt x="1559" y="6228"/>
                    </a:moveTo>
                    <a:cubicBezTo>
                      <a:pt x="1286" y="6107"/>
                      <a:pt x="1237" y="5845"/>
                      <a:pt x="1260" y="5536"/>
                    </a:cubicBezTo>
                    <a:cubicBezTo>
                      <a:pt x="1568" y="6396"/>
                      <a:pt x="2170" y="6100"/>
                      <a:pt x="2510" y="5733"/>
                    </a:cubicBezTo>
                    <a:cubicBezTo>
                      <a:pt x="2335" y="5961"/>
                      <a:pt x="2014" y="6429"/>
                      <a:pt x="1559" y="62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学前儿童健康的标志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50" name="6677eee0-78eb-45e8-bfb4-a5781e4fb647.source.4.zh-Hans.pptx" descr="09804bde-bca1-4449-8c16-4bacc0abf428"/>
          <p:cNvGrpSpPr/>
          <p:nvPr/>
        </p:nvGrpSpPr>
        <p:grpSpPr>
          <a:xfrm>
            <a:off x="660400" y="1130300"/>
            <a:ext cx="11531600" cy="5003800"/>
            <a:chOff x="660400" y="1130300"/>
            <a:chExt cx="11531600" cy="5003800"/>
          </a:xfrm>
        </p:grpSpPr>
        <p:grpSp>
          <p:nvGrpSpPr>
            <p:cNvPr id="249" name="组合 248" descr="23a746a0-6ccf-49a7-941e-05924818c4ca"/>
            <p:cNvGrpSpPr/>
            <p:nvPr/>
          </p:nvGrpSpPr>
          <p:grpSpPr>
            <a:xfrm>
              <a:off x="8280692" y="1914434"/>
              <a:ext cx="3911308" cy="4219666"/>
              <a:chOff x="8280692" y="1914434"/>
              <a:chExt cx="3911308" cy="4219666"/>
            </a:xfrm>
          </p:grpSpPr>
          <p:sp>
            <p:nvSpPr>
              <p:cNvPr id="58" name="任意多边形: 形状 57" descr="25096240-de28-4342-9602-0e47a27b0ee8"/>
              <p:cNvSpPr/>
              <p:nvPr/>
            </p:nvSpPr>
            <p:spPr>
              <a:xfrm>
                <a:off x="10700956" y="4935533"/>
                <a:ext cx="417354" cy="933003"/>
              </a:xfrm>
              <a:custGeom>
                <a:avLst/>
                <a:gdLst>
                  <a:gd name="connsiteX0" fmla="*/ 123241 w 369707"/>
                  <a:gd name="connsiteY0" fmla="*/ 171237 h 826487"/>
                  <a:gd name="connsiteX1" fmla="*/ 169991 w 369707"/>
                  <a:gd name="connsiteY1" fmla="*/ 255387 h 826487"/>
                  <a:gd name="connsiteX2" fmla="*/ 172983 w 369707"/>
                  <a:gd name="connsiteY2" fmla="*/ 315227 h 826487"/>
                  <a:gd name="connsiteX3" fmla="*/ 230954 w 369707"/>
                  <a:gd name="connsiteY3" fmla="*/ 422191 h 826487"/>
                  <a:gd name="connsiteX4" fmla="*/ 245914 w 369707"/>
                  <a:gd name="connsiteY4" fmla="*/ 490260 h 826487"/>
                  <a:gd name="connsiteX5" fmla="*/ 272468 w 369707"/>
                  <a:gd name="connsiteY5" fmla="*/ 541872 h 826487"/>
                  <a:gd name="connsiteX6" fmla="*/ 321088 w 369707"/>
                  <a:gd name="connsiteY6" fmla="*/ 696709 h 826487"/>
                  <a:gd name="connsiteX7" fmla="*/ 369708 w 369707"/>
                  <a:gd name="connsiteY7" fmla="*/ 826487 h 826487"/>
                  <a:gd name="connsiteX8" fmla="*/ 27871 w 369707"/>
                  <a:gd name="connsiteY8" fmla="*/ 243045 h 826487"/>
                  <a:gd name="connsiteX9" fmla="*/ 11789 w 369707"/>
                  <a:gd name="connsiteY9" fmla="*/ 121495 h 826487"/>
                  <a:gd name="connsiteX10" fmla="*/ 43953 w 369707"/>
                  <a:gd name="connsiteY10" fmla="*/ 84842 h 826487"/>
                  <a:gd name="connsiteX11" fmla="*/ 79857 w 369707"/>
                  <a:gd name="connsiteY11" fmla="*/ 16400 h 826487"/>
                  <a:gd name="connsiteX12" fmla="*/ 122867 w 369707"/>
                  <a:gd name="connsiteY12" fmla="*/ 171237 h 82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9707" h="826487">
                    <a:moveTo>
                      <a:pt x="123241" y="171237"/>
                    </a:moveTo>
                    <a:cubicBezTo>
                      <a:pt x="140071" y="198913"/>
                      <a:pt x="164381" y="223597"/>
                      <a:pt x="169991" y="255387"/>
                    </a:cubicBezTo>
                    <a:cubicBezTo>
                      <a:pt x="173357" y="275209"/>
                      <a:pt x="169617" y="295779"/>
                      <a:pt x="172983" y="315227"/>
                    </a:cubicBezTo>
                    <a:cubicBezTo>
                      <a:pt x="180463" y="355245"/>
                      <a:pt x="217115" y="383669"/>
                      <a:pt x="230954" y="422191"/>
                    </a:cubicBezTo>
                    <a:cubicBezTo>
                      <a:pt x="238808" y="444258"/>
                      <a:pt x="238434" y="468194"/>
                      <a:pt x="245914" y="490260"/>
                    </a:cubicBezTo>
                    <a:cubicBezTo>
                      <a:pt x="251897" y="508586"/>
                      <a:pt x="263118" y="525042"/>
                      <a:pt x="272468" y="541872"/>
                    </a:cubicBezTo>
                    <a:cubicBezTo>
                      <a:pt x="298648" y="589744"/>
                      <a:pt x="309868" y="643600"/>
                      <a:pt x="321088" y="696709"/>
                    </a:cubicBezTo>
                    <a:cubicBezTo>
                      <a:pt x="329316" y="736353"/>
                      <a:pt x="361480" y="786843"/>
                      <a:pt x="369708" y="826487"/>
                    </a:cubicBezTo>
                    <a:cubicBezTo>
                      <a:pt x="263866" y="635372"/>
                      <a:pt x="133713" y="434160"/>
                      <a:pt x="27871" y="243045"/>
                    </a:cubicBezTo>
                    <a:cubicBezTo>
                      <a:pt x="6927" y="205271"/>
                      <a:pt x="-13643" y="156277"/>
                      <a:pt x="11789" y="121495"/>
                    </a:cubicBezTo>
                    <a:cubicBezTo>
                      <a:pt x="21513" y="108404"/>
                      <a:pt x="36847" y="99428"/>
                      <a:pt x="43953" y="84842"/>
                    </a:cubicBezTo>
                    <a:cubicBezTo>
                      <a:pt x="55173" y="61654"/>
                      <a:pt x="41335" y="-38952"/>
                      <a:pt x="79857" y="16400"/>
                    </a:cubicBezTo>
                    <a:cubicBezTo>
                      <a:pt x="108655" y="57914"/>
                      <a:pt x="94817" y="125235"/>
                      <a:pt x="122867" y="171237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9" name="任意多边形: 形状 58" descr="92811307-68d5-4aca-af7b-db297490fea4"/>
              <p:cNvSpPr/>
              <p:nvPr/>
            </p:nvSpPr>
            <p:spPr>
              <a:xfrm rot="10800000">
                <a:off x="8280692" y="2270530"/>
                <a:ext cx="1276317" cy="3855549"/>
              </a:xfrm>
              <a:custGeom>
                <a:avLst/>
                <a:gdLst>
                  <a:gd name="connsiteX0" fmla="*/ 0 w 1130606"/>
                  <a:gd name="connsiteY0" fmla="*/ 0 h 3415380"/>
                  <a:gd name="connsiteX1" fmla="*/ 1130606 w 1130606"/>
                  <a:gd name="connsiteY1" fmla="*/ 0 h 3415380"/>
                  <a:gd name="connsiteX2" fmla="*/ 1130606 w 1130606"/>
                  <a:gd name="connsiteY2" fmla="*/ 3337589 h 3415380"/>
                  <a:gd name="connsiteX3" fmla="*/ 1052814 w 1130606"/>
                  <a:gd name="connsiteY3" fmla="*/ 3415381 h 3415380"/>
                  <a:gd name="connsiteX4" fmla="*/ 0 w 1130606"/>
                  <a:gd name="connsiteY4" fmla="*/ 3415381 h 3415380"/>
                  <a:gd name="connsiteX5" fmla="*/ 0 w 1130606"/>
                  <a:gd name="connsiteY5" fmla="*/ 0 h 3415380"/>
                  <a:gd name="connsiteX6" fmla="*/ 0 w 1130606"/>
                  <a:gd name="connsiteY6" fmla="*/ 0 h 341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0606" h="3415380">
                    <a:moveTo>
                      <a:pt x="0" y="0"/>
                    </a:moveTo>
                    <a:lnTo>
                      <a:pt x="1130606" y="0"/>
                    </a:lnTo>
                    <a:lnTo>
                      <a:pt x="1130606" y="3337589"/>
                    </a:lnTo>
                    <a:cubicBezTo>
                      <a:pt x="1130606" y="3380599"/>
                      <a:pt x="1095824" y="3415381"/>
                      <a:pt x="1052814" y="3415381"/>
                    </a:cubicBezTo>
                    <a:lnTo>
                      <a:pt x="0" y="341538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76A0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0" name="任意多边形: 形状 59" descr="1d5f6ef3-167a-4dd8-9054-0e2dfc3436bc"/>
              <p:cNvSpPr/>
              <p:nvPr/>
            </p:nvSpPr>
            <p:spPr>
              <a:xfrm rot="10800000">
                <a:off x="8488415" y="2270530"/>
                <a:ext cx="1276317" cy="3855549"/>
              </a:xfrm>
              <a:custGeom>
                <a:avLst/>
                <a:gdLst>
                  <a:gd name="connsiteX0" fmla="*/ 0 w 1130606"/>
                  <a:gd name="connsiteY0" fmla="*/ 0 h 3415380"/>
                  <a:gd name="connsiteX1" fmla="*/ 1130606 w 1130606"/>
                  <a:gd name="connsiteY1" fmla="*/ 0 h 3415380"/>
                  <a:gd name="connsiteX2" fmla="*/ 1130606 w 1130606"/>
                  <a:gd name="connsiteY2" fmla="*/ 3337589 h 3415380"/>
                  <a:gd name="connsiteX3" fmla="*/ 1052814 w 1130606"/>
                  <a:gd name="connsiteY3" fmla="*/ 3415381 h 3415380"/>
                  <a:gd name="connsiteX4" fmla="*/ 77792 w 1130606"/>
                  <a:gd name="connsiteY4" fmla="*/ 3415381 h 3415380"/>
                  <a:gd name="connsiteX5" fmla="*/ 0 w 1130606"/>
                  <a:gd name="connsiteY5" fmla="*/ 3337589 h 3415380"/>
                  <a:gd name="connsiteX6" fmla="*/ 0 w 1130606"/>
                  <a:gd name="connsiteY6" fmla="*/ 0 h 3415380"/>
                  <a:gd name="connsiteX7" fmla="*/ 0 w 1130606"/>
                  <a:gd name="connsiteY7" fmla="*/ 0 h 341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0606" h="3415380">
                    <a:moveTo>
                      <a:pt x="0" y="0"/>
                    </a:moveTo>
                    <a:lnTo>
                      <a:pt x="1130606" y="0"/>
                    </a:lnTo>
                    <a:lnTo>
                      <a:pt x="1130606" y="3337589"/>
                    </a:lnTo>
                    <a:cubicBezTo>
                      <a:pt x="1130606" y="3380599"/>
                      <a:pt x="1095824" y="3415381"/>
                      <a:pt x="1052814" y="3415381"/>
                    </a:cubicBezTo>
                    <a:lnTo>
                      <a:pt x="77792" y="3415381"/>
                    </a:lnTo>
                    <a:cubicBezTo>
                      <a:pt x="34782" y="3415381"/>
                      <a:pt x="0" y="3380599"/>
                      <a:pt x="0" y="3337589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98BC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1" name="任意多边形: 形状 60" descr="6b30c093-f70c-4606-8459-8be57d27f784"/>
              <p:cNvSpPr/>
              <p:nvPr/>
            </p:nvSpPr>
            <p:spPr>
              <a:xfrm rot="10800000">
                <a:off x="8588055" y="2524273"/>
                <a:ext cx="1082103" cy="3145827"/>
              </a:xfrm>
              <a:custGeom>
                <a:avLst/>
                <a:gdLst>
                  <a:gd name="connsiteX0" fmla="*/ 0 w 958565"/>
                  <a:gd name="connsiteY0" fmla="*/ 0 h 2786684"/>
                  <a:gd name="connsiteX1" fmla="*/ 958566 w 958565"/>
                  <a:gd name="connsiteY1" fmla="*/ 0 h 2786684"/>
                  <a:gd name="connsiteX2" fmla="*/ 958566 w 958565"/>
                  <a:gd name="connsiteY2" fmla="*/ 2786684 h 2786684"/>
                  <a:gd name="connsiteX3" fmla="*/ 0 w 958565"/>
                  <a:gd name="connsiteY3" fmla="*/ 2786684 h 278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8565" h="2786684">
                    <a:moveTo>
                      <a:pt x="0" y="0"/>
                    </a:moveTo>
                    <a:lnTo>
                      <a:pt x="958566" y="0"/>
                    </a:lnTo>
                    <a:lnTo>
                      <a:pt x="958566" y="2786684"/>
                    </a:lnTo>
                    <a:lnTo>
                      <a:pt x="0" y="2786684"/>
                    </a:lnTo>
                    <a:close/>
                  </a:path>
                </a:pathLst>
              </a:custGeom>
              <a:solidFill>
                <a:srgbClr val="505A82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2" name="任意多边形: 形状 61" descr="30820d82-6b7b-4fdf-9b3a-3575d3d569ff"/>
              <p:cNvSpPr/>
              <p:nvPr/>
            </p:nvSpPr>
            <p:spPr>
              <a:xfrm>
                <a:off x="9263833" y="2522162"/>
                <a:ext cx="197546" cy="722387"/>
              </a:xfrm>
              <a:custGeom>
                <a:avLst/>
                <a:gdLst>
                  <a:gd name="connsiteX0" fmla="*/ 65598 w 174993"/>
                  <a:gd name="connsiteY0" fmla="*/ 405792 h 639916"/>
                  <a:gd name="connsiteX1" fmla="*/ 101502 w 174993"/>
                  <a:gd name="connsiteY1" fmla="*/ 344455 h 639916"/>
                  <a:gd name="connsiteX2" fmla="*/ 95892 w 174993"/>
                  <a:gd name="connsiteY2" fmla="*/ 0 h 639916"/>
                  <a:gd name="connsiteX3" fmla="*/ 136658 w 174993"/>
                  <a:gd name="connsiteY3" fmla="*/ 0 h 639916"/>
                  <a:gd name="connsiteX4" fmla="*/ 134788 w 174993"/>
                  <a:gd name="connsiteY4" fmla="*/ 361285 h 639916"/>
                  <a:gd name="connsiteX5" fmla="*/ 97014 w 174993"/>
                  <a:gd name="connsiteY5" fmla="*/ 425614 h 639916"/>
                  <a:gd name="connsiteX6" fmla="*/ 58117 w 174993"/>
                  <a:gd name="connsiteY6" fmla="*/ 492560 h 639916"/>
                  <a:gd name="connsiteX7" fmla="*/ 48019 w 174993"/>
                  <a:gd name="connsiteY7" fmla="*/ 623460 h 639916"/>
                  <a:gd name="connsiteX8" fmla="*/ 14359 w 174993"/>
                  <a:gd name="connsiteY8" fmla="*/ 639916 h 639916"/>
                  <a:gd name="connsiteX9" fmla="*/ 24457 w 174993"/>
                  <a:gd name="connsiteY9" fmla="*/ 476478 h 639916"/>
                  <a:gd name="connsiteX10" fmla="*/ 65598 w 174993"/>
                  <a:gd name="connsiteY10" fmla="*/ 405418 h 639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4993" h="639916">
                    <a:moveTo>
                      <a:pt x="65598" y="405792"/>
                    </a:moveTo>
                    <a:cubicBezTo>
                      <a:pt x="78688" y="385221"/>
                      <a:pt x="91030" y="365399"/>
                      <a:pt x="101502" y="344455"/>
                    </a:cubicBezTo>
                    <a:cubicBezTo>
                      <a:pt x="152740" y="241605"/>
                      <a:pt x="149000" y="112948"/>
                      <a:pt x="95892" y="0"/>
                    </a:cubicBezTo>
                    <a:lnTo>
                      <a:pt x="136658" y="0"/>
                    </a:lnTo>
                    <a:cubicBezTo>
                      <a:pt x="187522" y="119306"/>
                      <a:pt x="188644" y="253573"/>
                      <a:pt x="134788" y="361285"/>
                    </a:cubicBezTo>
                    <a:cubicBezTo>
                      <a:pt x="123568" y="383725"/>
                      <a:pt x="110104" y="405043"/>
                      <a:pt x="97014" y="425614"/>
                    </a:cubicBezTo>
                    <a:cubicBezTo>
                      <a:pt x="82802" y="448428"/>
                      <a:pt x="69338" y="469746"/>
                      <a:pt x="58117" y="492560"/>
                    </a:cubicBezTo>
                    <a:cubicBezTo>
                      <a:pt x="44279" y="521358"/>
                      <a:pt x="24831" y="576336"/>
                      <a:pt x="48019" y="623460"/>
                    </a:cubicBezTo>
                    <a:lnTo>
                      <a:pt x="14359" y="639916"/>
                    </a:lnTo>
                    <a:cubicBezTo>
                      <a:pt x="-15561" y="578580"/>
                      <a:pt x="8001" y="511260"/>
                      <a:pt x="24457" y="476478"/>
                    </a:cubicBezTo>
                    <a:cubicBezTo>
                      <a:pt x="36425" y="451420"/>
                      <a:pt x="51011" y="428232"/>
                      <a:pt x="65598" y="405418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3" name="任意多边形: 形状 62" descr="de898f12-a625-461a-943d-6686a67464c6"/>
              <p:cNvSpPr/>
              <p:nvPr/>
            </p:nvSpPr>
            <p:spPr>
              <a:xfrm>
                <a:off x="8604846" y="2516250"/>
                <a:ext cx="233905" cy="863824"/>
              </a:xfrm>
              <a:custGeom>
                <a:avLst/>
                <a:gdLst>
                  <a:gd name="connsiteX0" fmla="*/ 93960 w 207201"/>
                  <a:gd name="connsiteY0" fmla="*/ 0 h 765206"/>
                  <a:gd name="connsiteX1" fmla="*/ 39729 w 207201"/>
                  <a:gd name="connsiteY1" fmla="*/ 241605 h 765206"/>
                  <a:gd name="connsiteX2" fmla="*/ 131360 w 207201"/>
                  <a:gd name="connsiteY2" fmla="*/ 496300 h 765206"/>
                  <a:gd name="connsiteX3" fmla="*/ 144824 w 207201"/>
                  <a:gd name="connsiteY3" fmla="*/ 518740 h 765206"/>
                  <a:gd name="connsiteX4" fmla="*/ 196062 w 207201"/>
                  <a:gd name="connsiteY4" fmla="*/ 618972 h 765206"/>
                  <a:gd name="connsiteX5" fmla="*/ 184094 w 207201"/>
                  <a:gd name="connsiteY5" fmla="*/ 765207 h 765206"/>
                  <a:gd name="connsiteX6" fmla="*/ 153052 w 207201"/>
                  <a:gd name="connsiteY6" fmla="*/ 744263 h 765206"/>
                  <a:gd name="connsiteX7" fmla="*/ 160532 w 207201"/>
                  <a:gd name="connsiteY7" fmla="*/ 630940 h 765206"/>
                  <a:gd name="connsiteX8" fmla="*/ 112660 w 207201"/>
                  <a:gd name="connsiteY8" fmla="*/ 538562 h 765206"/>
                  <a:gd name="connsiteX9" fmla="*/ 98822 w 207201"/>
                  <a:gd name="connsiteY9" fmla="*/ 515748 h 765206"/>
                  <a:gd name="connsiteX10" fmla="*/ 2329 w 207201"/>
                  <a:gd name="connsiteY10" fmla="*/ 245345 h 765206"/>
                  <a:gd name="connsiteX11" fmla="*/ 49827 w 207201"/>
                  <a:gd name="connsiteY11" fmla="*/ 0 h 765206"/>
                  <a:gd name="connsiteX12" fmla="*/ 93960 w 207201"/>
                  <a:gd name="connsiteY12" fmla="*/ 0 h 765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7201" h="765206">
                    <a:moveTo>
                      <a:pt x="93960" y="0"/>
                    </a:moveTo>
                    <a:cubicBezTo>
                      <a:pt x="50575" y="65450"/>
                      <a:pt x="30379" y="152593"/>
                      <a:pt x="39729" y="241605"/>
                    </a:cubicBezTo>
                    <a:cubicBezTo>
                      <a:pt x="47957" y="322389"/>
                      <a:pt x="78626" y="408036"/>
                      <a:pt x="131360" y="496300"/>
                    </a:cubicBezTo>
                    <a:lnTo>
                      <a:pt x="144824" y="518740"/>
                    </a:lnTo>
                    <a:cubicBezTo>
                      <a:pt x="164272" y="550156"/>
                      <a:pt x="184094" y="582694"/>
                      <a:pt x="196062" y="618972"/>
                    </a:cubicBezTo>
                    <a:cubicBezTo>
                      <a:pt x="214388" y="673576"/>
                      <a:pt x="209900" y="727059"/>
                      <a:pt x="184094" y="765207"/>
                    </a:cubicBezTo>
                    <a:lnTo>
                      <a:pt x="153052" y="744263"/>
                    </a:lnTo>
                    <a:cubicBezTo>
                      <a:pt x="172126" y="715839"/>
                      <a:pt x="174744" y="673576"/>
                      <a:pt x="160532" y="630940"/>
                    </a:cubicBezTo>
                    <a:cubicBezTo>
                      <a:pt x="149686" y="598776"/>
                      <a:pt x="131734" y="569230"/>
                      <a:pt x="112660" y="538562"/>
                    </a:cubicBezTo>
                    <a:lnTo>
                      <a:pt x="98822" y="515748"/>
                    </a:lnTo>
                    <a:cubicBezTo>
                      <a:pt x="43469" y="422622"/>
                      <a:pt x="10931" y="331739"/>
                      <a:pt x="2329" y="245345"/>
                    </a:cubicBezTo>
                    <a:cubicBezTo>
                      <a:pt x="-6647" y="156707"/>
                      <a:pt x="10557" y="69564"/>
                      <a:pt x="49827" y="0"/>
                    </a:cubicBezTo>
                    <a:lnTo>
                      <a:pt x="93960" y="0"/>
                    </a:lnTo>
                    <a:close/>
                  </a:path>
                </a:pathLst>
              </a:custGeom>
              <a:solidFill>
                <a:srgbClr val="FF685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4" name="任意多边形: 形状 63" descr="32e30d7d-c6fe-4f13-aa0a-af7e2cf0cb37"/>
              <p:cNvSpPr/>
              <p:nvPr/>
            </p:nvSpPr>
            <p:spPr>
              <a:xfrm>
                <a:off x="9323531" y="3450162"/>
                <a:ext cx="59952" cy="231788"/>
              </a:xfrm>
              <a:custGeom>
                <a:avLst/>
                <a:gdLst>
                  <a:gd name="connsiteX0" fmla="*/ 37400 w 53108"/>
                  <a:gd name="connsiteY0" fmla="*/ 205327 h 205326"/>
                  <a:gd name="connsiteX1" fmla="*/ 0 w 53108"/>
                  <a:gd name="connsiteY1" fmla="*/ 203831 h 205326"/>
                  <a:gd name="connsiteX2" fmla="*/ 16082 w 53108"/>
                  <a:gd name="connsiteY2" fmla="*/ 0 h 205326"/>
                  <a:gd name="connsiteX3" fmla="*/ 53108 w 53108"/>
                  <a:gd name="connsiteY3" fmla="*/ 4488 h 205326"/>
                  <a:gd name="connsiteX4" fmla="*/ 37026 w 53108"/>
                  <a:gd name="connsiteY4" fmla="*/ 205327 h 20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108" h="205326">
                    <a:moveTo>
                      <a:pt x="37400" y="205327"/>
                    </a:moveTo>
                    <a:lnTo>
                      <a:pt x="0" y="203831"/>
                    </a:lnTo>
                    <a:cubicBezTo>
                      <a:pt x="2992" y="136511"/>
                      <a:pt x="8228" y="68068"/>
                      <a:pt x="16082" y="0"/>
                    </a:cubicBezTo>
                    <a:lnTo>
                      <a:pt x="53108" y="4488"/>
                    </a:lnTo>
                    <a:cubicBezTo>
                      <a:pt x="45254" y="71434"/>
                      <a:pt x="40018" y="139129"/>
                      <a:pt x="37026" y="205327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5" name="任意多边形: 形状 64" descr="7dac72a6-772f-41c3-87e4-bcd0f0394882"/>
              <p:cNvSpPr/>
              <p:nvPr/>
            </p:nvSpPr>
            <p:spPr>
              <a:xfrm>
                <a:off x="8630254" y="3387676"/>
                <a:ext cx="301050" cy="220811"/>
              </a:xfrm>
              <a:custGeom>
                <a:avLst/>
                <a:gdLst>
                  <a:gd name="connsiteX0" fmla="*/ 230030 w 266681"/>
                  <a:gd name="connsiteY0" fmla="*/ 195603 h 195602"/>
                  <a:gd name="connsiteX1" fmla="*/ 135033 w 266681"/>
                  <a:gd name="connsiteY1" fmla="*/ 125664 h 195602"/>
                  <a:gd name="connsiteX2" fmla="*/ 109601 w 266681"/>
                  <a:gd name="connsiteY2" fmla="*/ 128657 h 195602"/>
                  <a:gd name="connsiteX3" fmla="*/ 28443 w 266681"/>
                  <a:gd name="connsiteY3" fmla="*/ 118184 h 195602"/>
                  <a:gd name="connsiteX4" fmla="*/ 19 w 266681"/>
                  <a:gd name="connsiteY4" fmla="*/ 57222 h 195602"/>
                  <a:gd name="connsiteX5" fmla="*/ 9743 w 266681"/>
                  <a:gd name="connsiteY5" fmla="*/ 0 h 195602"/>
                  <a:gd name="connsiteX6" fmla="*/ 45647 w 266681"/>
                  <a:gd name="connsiteY6" fmla="*/ 10098 h 195602"/>
                  <a:gd name="connsiteX7" fmla="*/ 37419 w 266681"/>
                  <a:gd name="connsiteY7" fmla="*/ 56100 h 195602"/>
                  <a:gd name="connsiteX8" fmla="*/ 50883 w 266681"/>
                  <a:gd name="connsiteY8" fmla="*/ 87890 h 195602"/>
                  <a:gd name="connsiteX9" fmla="*/ 104365 w 266681"/>
                  <a:gd name="connsiteY9" fmla="*/ 91256 h 195602"/>
                  <a:gd name="connsiteX10" fmla="*/ 133911 w 266681"/>
                  <a:gd name="connsiteY10" fmla="*/ 87890 h 195602"/>
                  <a:gd name="connsiteX11" fmla="*/ 266682 w 266681"/>
                  <a:gd name="connsiteY11" fmla="*/ 185505 h 195602"/>
                  <a:gd name="connsiteX12" fmla="*/ 230778 w 266681"/>
                  <a:gd name="connsiteY12" fmla="*/ 195229 h 195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6681" h="195602">
                    <a:moveTo>
                      <a:pt x="230030" y="195603"/>
                    </a:moveTo>
                    <a:cubicBezTo>
                      <a:pt x="218810" y="154837"/>
                      <a:pt x="177296" y="123420"/>
                      <a:pt x="135033" y="125664"/>
                    </a:cubicBezTo>
                    <a:cubicBezTo>
                      <a:pt x="126805" y="125664"/>
                      <a:pt x="118203" y="127161"/>
                      <a:pt x="109601" y="128657"/>
                    </a:cubicBezTo>
                    <a:cubicBezTo>
                      <a:pt x="83421" y="132397"/>
                      <a:pt x="53501" y="136885"/>
                      <a:pt x="28443" y="118184"/>
                    </a:cubicBezTo>
                    <a:cubicBezTo>
                      <a:pt x="10865" y="105094"/>
                      <a:pt x="767" y="83028"/>
                      <a:pt x="19" y="57222"/>
                    </a:cubicBezTo>
                    <a:cubicBezTo>
                      <a:pt x="-355" y="36652"/>
                      <a:pt x="4881" y="17204"/>
                      <a:pt x="9743" y="0"/>
                    </a:cubicBezTo>
                    <a:lnTo>
                      <a:pt x="45647" y="10098"/>
                    </a:lnTo>
                    <a:cubicBezTo>
                      <a:pt x="41159" y="25432"/>
                      <a:pt x="37045" y="41140"/>
                      <a:pt x="37419" y="56100"/>
                    </a:cubicBezTo>
                    <a:cubicBezTo>
                      <a:pt x="37419" y="69938"/>
                      <a:pt x="43029" y="81906"/>
                      <a:pt x="50883" y="87890"/>
                    </a:cubicBezTo>
                    <a:cubicBezTo>
                      <a:pt x="63599" y="97240"/>
                      <a:pt x="82299" y="94622"/>
                      <a:pt x="104365" y="91256"/>
                    </a:cubicBezTo>
                    <a:cubicBezTo>
                      <a:pt x="114089" y="89760"/>
                      <a:pt x="124187" y="88264"/>
                      <a:pt x="133911" y="87890"/>
                    </a:cubicBezTo>
                    <a:cubicBezTo>
                      <a:pt x="194500" y="86768"/>
                      <a:pt x="250974" y="127161"/>
                      <a:pt x="266682" y="185505"/>
                    </a:cubicBezTo>
                    <a:lnTo>
                      <a:pt x="230778" y="195229"/>
                    </a:ln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6" name="任意多边形: 形状 65" descr="ee7c73b4-1dfe-48b1-863b-bf10b7807b2f"/>
              <p:cNvSpPr/>
              <p:nvPr/>
            </p:nvSpPr>
            <p:spPr>
              <a:xfrm>
                <a:off x="8971446" y="3852521"/>
                <a:ext cx="431287" cy="423046"/>
              </a:xfrm>
              <a:custGeom>
                <a:avLst/>
                <a:gdLst>
                  <a:gd name="connsiteX0" fmla="*/ 720 w 382049"/>
                  <a:gd name="connsiteY0" fmla="*/ 374749 h 374749"/>
                  <a:gd name="connsiteX1" fmla="*/ 23534 w 382049"/>
                  <a:gd name="connsiteY1" fmla="*/ 234873 h 374749"/>
                  <a:gd name="connsiteX2" fmla="*/ 145085 w 382049"/>
                  <a:gd name="connsiteY2" fmla="*/ 172789 h 374749"/>
                  <a:gd name="connsiteX3" fmla="*/ 174257 w 382049"/>
                  <a:gd name="connsiteY3" fmla="*/ 171667 h 374749"/>
                  <a:gd name="connsiteX4" fmla="*/ 256911 w 382049"/>
                  <a:gd name="connsiteY4" fmla="*/ 158577 h 374749"/>
                  <a:gd name="connsiteX5" fmla="*/ 320491 w 382049"/>
                  <a:gd name="connsiteY5" fmla="*/ 102476 h 374749"/>
                  <a:gd name="connsiteX6" fmla="*/ 342931 w 382049"/>
                  <a:gd name="connsiteY6" fmla="*/ 61336 h 374749"/>
                  <a:gd name="connsiteX7" fmla="*/ 337695 w 382049"/>
                  <a:gd name="connsiteY7" fmla="*/ 24310 h 374749"/>
                  <a:gd name="connsiteX8" fmla="*/ 366119 w 382049"/>
                  <a:gd name="connsiteY8" fmla="*/ 0 h 374749"/>
                  <a:gd name="connsiteX9" fmla="*/ 379210 w 382049"/>
                  <a:gd name="connsiteY9" fmla="*/ 70312 h 374749"/>
                  <a:gd name="connsiteX10" fmla="*/ 350411 w 382049"/>
                  <a:gd name="connsiteY10" fmla="*/ 125290 h 374749"/>
                  <a:gd name="connsiteX11" fmla="*/ 272993 w 382049"/>
                  <a:gd name="connsiteY11" fmla="*/ 192611 h 374749"/>
                  <a:gd name="connsiteX12" fmla="*/ 175753 w 382049"/>
                  <a:gd name="connsiteY12" fmla="*/ 209067 h 374749"/>
                  <a:gd name="connsiteX13" fmla="*/ 148077 w 382049"/>
                  <a:gd name="connsiteY13" fmla="*/ 210189 h 374749"/>
                  <a:gd name="connsiteX14" fmla="*/ 55698 w 382049"/>
                  <a:gd name="connsiteY14" fmla="*/ 254695 h 374749"/>
                  <a:gd name="connsiteX15" fmla="*/ 38494 w 382049"/>
                  <a:gd name="connsiteY15" fmla="*/ 373253 h 374749"/>
                  <a:gd name="connsiteX16" fmla="*/ 1094 w 382049"/>
                  <a:gd name="connsiteY16" fmla="*/ 374749 h 37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2049" h="374749">
                    <a:moveTo>
                      <a:pt x="720" y="374749"/>
                    </a:moveTo>
                    <a:cubicBezTo>
                      <a:pt x="-1150" y="323511"/>
                      <a:pt x="-1150" y="274143"/>
                      <a:pt x="23534" y="234873"/>
                    </a:cubicBezTo>
                    <a:cubicBezTo>
                      <a:pt x="46722" y="197847"/>
                      <a:pt x="87488" y="176903"/>
                      <a:pt x="145085" y="172789"/>
                    </a:cubicBezTo>
                    <a:cubicBezTo>
                      <a:pt x="154809" y="172041"/>
                      <a:pt x="164533" y="171667"/>
                      <a:pt x="174257" y="171667"/>
                    </a:cubicBezTo>
                    <a:cubicBezTo>
                      <a:pt x="203803" y="170919"/>
                      <a:pt x="231853" y="169797"/>
                      <a:pt x="256911" y="158577"/>
                    </a:cubicBezTo>
                    <a:cubicBezTo>
                      <a:pt x="278229" y="148853"/>
                      <a:pt x="298799" y="130526"/>
                      <a:pt x="320491" y="102476"/>
                    </a:cubicBezTo>
                    <a:cubicBezTo>
                      <a:pt x="329467" y="90882"/>
                      <a:pt x="338817" y="77044"/>
                      <a:pt x="342931" y="61336"/>
                    </a:cubicBezTo>
                    <a:cubicBezTo>
                      <a:pt x="346297" y="47124"/>
                      <a:pt x="344427" y="32164"/>
                      <a:pt x="337695" y="24310"/>
                    </a:cubicBezTo>
                    <a:lnTo>
                      <a:pt x="366119" y="0"/>
                    </a:lnTo>
                    <a:cubicBezTo>
                      <a:pt x="383698" y="20570"/>
                      <a:pt x="384446" y="49742"/>
                      <a:pt x="379210" y="70312"/>
                    </a:cubicBezTo>
                    <a:cubicBezTo>
                      <a:pt x="373600" y="92752"/>
                      <a:pt x="361632" y="110704"/>
                      <a:pt x="350411" y="125290"/>
                    </a:cubicBezTo>
                    <a:cubicBezTo>
                      <a:pt x="325353" y="158203"/>
                      <a:pt x="299921" y="180269"/>
                      <a:pt x="272993" y="192611"/>
                    </a:cubicBezTo>
                    <a:cubicBezTo>
                      <a:pt x="241203" y="207197"/>
                      <a:pt x="207917" y="208319"/>
                      <a:pt x="175753" y="209067"/>
                    </a:cubicBezTo>
                    <a:cubicBezTo>
                      <a:pt x="166403" y="209067"/>
                      <a:pt x="157427" y="209441"/>
                      <a:pt x="148077" y="210189"/>
                    </a:cubicBezTo>
                    <a:cubicBezTo>
                      <a:pt x="103197" y="213181"/>
                      <a:pt x="72154" y="228141"/>
                      <a:pt x="55698" y="254695"/>
                    </a:cubicBezTo>
                    <a:cubicBezTo>
                      <a:pt x="36998" y="284989"/>
                      <a:pt x="36998" y="327999"/>
                      <a:pt x="38494" y="373253"/>
                    </a:cubicBezTo>
                    <a:lnTo>
                      <a:pt x="1094" y="374749"/>
                    </a:ln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7" name="任意多边形: 形状 66" descr="f4723a0e-9f1d-46c0-b4b1-28eb85999800"/>
              <p:cNvSpPr/>
              <p:nvPr/>
            </p:nvSpPr>
            <p:spPr>
              <a:xfrm>
                <a:off x="9162249" y="3659574"/>
                <a:ext cx="471497" cy="1708651"/>
              </a:xfrm>
              <a:custGeom>
                <a:avLst/>
                <a:gdLst>
                  <a:gd name="connsiteX0" fmla="*/ 35904 w 417669"/>
                  <a:gd name="connsiteY0" fmla="*/ 1513584 h 1513583"/>
                  <a:gd name="connsiteX1" fmla="*/ 0 w 417669"/>
                  <a:gd name="connsiteY1" fmla="*/ 1503111 h 1513583"/>
                  <a:gd name="connsiteX2" fmla="*/ 143617 w 417669"/>
                  <a:gd name="connsiteY2" fmla="*/ 1333689 h 1513583"/>
                  <a:gd name="connsiteX3" fmla="*/ 206823 w 417669"/>
                  <a:gd name="connsiteY3" fmla="*/ 1307135 h 1513583"/>
                  <a:gd name="connsiteX4" fmla="*/ 280127 w 417669"/>
                  <a:gd name="connsiteY4" fmla="*/ 1274223 h 1513583"/>
                  <a:gd name="connsiteX5" fmla="*/ 362407 w 417669"/>
                  <a:gd name="connsiteY5" fmla="*/ 991104 h 1513583"/>
                  <a:gd name="connsiteX6" fmla="*/ 350439 w 417669"/>
                  <a:gd name="connsiteY6" fmla="*/ 963054 h 1513583"/>
                  <a:gd name="connsiteX7" fmla="*/ 323511 w 417669"/>
                  <a:gd name="connsiteY7" fmla="*/ 864691 h 1513583"/>
                  <a:gd name="connsiteX8" fmla="*/ 338845 w 417669"/>
                  <a:gd name="connsiteY8" fmla="*/ 796997 h 1513583"/>
                  <a:gd name="connsiteX9" fmla="*/ 347821 w 417669"/>
                  <a:gd name="connsiteY9" fmla="*/ 767825 h 1513583"/>
                  <a:gd name="connsiteX10" fmla="*/ 343333 w 417669"/>
                  <a:gd name="connsiteY10" fmla="*/ 654128 h 1513583"/>
                  <a:gd name="connsiteX11" fmla="*/ 327999 w 417669"/>
                  <a:gd name="connsiteY11" fmla="*/ 617102 h 1513583"/>
                  <a:gd name="connsiteX12" fmla="*/ 302193 w 417669"/>
                  <a:gd name="connsiteY12" fmla="*/ 531082 h 1513583"/>
                  <a:gd name="connsiteX13" fmla="*/ 331365 w 417669"/>
                  <a:gd name="connsiteY13" fmla="*/ 426362 h 1513583"/>
                  <a:gd name="connsiteX14" fmla="*/ 345951 w 417669"/>
                  <a:gd name="connsiteY14" fmla="*/ 393075 h 1513583"/>
                  <a:gd name="connsiteX15" fmla="*/ 198595 w 417669"/>
                  <a:gd name="connsiteY15" fmla="*/ 33286 h 1513583"/>
                  <a:gd name="connsiteX16" fmla="*/ 215799 w 417669"/>
                  <a:gd name="connsiteY16" fmla="*/ 0 h 1513583"/>
                  <a:gd name="connsiteX17" fmla="*/ 381107 w 417669"/>
                  <a:gd name="connsiteY17" fmla="*/ 406913 h 1513583"/>
                  <a:gd name="connsiteX18" fmla="*/ 365773 w 417669"/>
                  <a:gd name="connsiteY18" fmla="*/ 442070 h 1513583"/>
                  <a:gd name="connsiteX19" fmla="*/ 339967 w 417669"/>
                  <a:gd name="connsiteY19" fmla="*/ 529586 h 1513583"/>
                  <a:gd name="connsiteX20" fmla="*/ 362407 w 417669"/>
                  <a:gd name="connsiteY20" fmla="*/ 601394 h 1513583"/>
                  <a:gd name="connsiteX21" fmla="*/ 379237 w 417669"/>
                  <a:gd name="connsiteY21" fmla="*/ 641786 h 1513583"/>
                  <a:gd name="connsiteX22" fmla="*/ 384473 w 417669"/>
                  <a:gd name="connsiteY22" fmla="*/ 777175 h 1513583"/>
                  <a:gd name="connsiteX23" fmla="*/ 374749 w 417669"/>
                  <a:gd name="connsiteY23" fmla="*/ 808591 h 1513583"/>
                  <a:gd name="connsiteX24" fmla="*/ 361285 w 417669"/>
                  <a:gd name="connsiteY24" fmla="*/ 865065 h 1513583"/>
                  <a:gd name="connsiteX25" fmla="*/ 384847 w 417669"/>
                  <a:gd name="connsiteY25" fmla="*/ 947346 h 1513583"/>
                  <a:gd name="connsiteX26" fmla="*/ 397564 w 417669"/>
                  <a:gd name="connsiteY26" fmla="*/ 976892 h 1513583"/>
                  <a:gd name="connsiteX27" fmla="*/ 299949 w 417669"/>
                  <a:gd name="connsiteY27" fmla="*/ 1305639 h 1513583"/>
                  <a:gd name="connsiteX28" fmla="*/ 220661 w 417669"/>
                  <a:gd name="connsiteY28" fmla="*/ 1341543 h 1513583"/>
                  <a:gd name="connsiteX29" fmla="*/ 161195 w 417669"/>
                  <a:gd name="connsiteY29" fmla="*/ 1366601 h 1513583"/>
                  <a:gd name="connsiteX30" fmla="*/ 36278 w 417669"/>
                  <a:gd name="connsiteY30" fmla="*/ 1513210 h 1513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17669" h="1513583">
                    <a:moveTo>
                      <a:pt x="35904" y="1513584"/>
                    </a:moveTo>
                    <a:lnTo>
                      <a:pt x="0" y="1503111"/>
                    </a:lnTo>
                    <a:cubicBezTo>
                      <a:pt x="20944" y="1431677"/>
                      <a:pt x="73304" y="1369967"/>
                      <a:pt x="143617" y="1333689"/>
                    </a:cubicBezTo>
                    <a:cubicBezTo>
                      <a:pt x="164187" y="1323217"/>
                      <a:pt x="185879" y="1314989"/>
                      <a:pt x="206823" y="1307135"/>
                    </a:cubicBezTo>
                    <a:cubicBezTo>
                      <a:pt x="233003" y="1297037"/>
                      <a:pt x="258061" y="1287687"/>
                      <a:pt x="280127" y="1274223"/>
                    </a:cubicBezTo>
                    <a:cubicBezTo>
                      <a:pt x="381481" y="1213260"/>
                      <a:pt x="397938" y="1082734"/>
                      <a:pt x="362407" y="991104"/>
                    </a:cubicBezTo>
                    <a:cubicBezTo>
                      <a:pt x="358667" y="981754"/>
                      <a:pt x="354553" y="972404"/>
                      <a:pt x="350439" y="963054"/>
                    </a:cubicBezTo>
                    <a:cubicBezTo>
                      <a:pt x="336601" y="932011"/>
                      <a:pt x="322763" y="900221"/>
                      <a:pt x="323511" y="864691"/>
                    </a:cubicBezTo>
                    <a:cubicBezTo>
                      <a:pt x="324259" y="840755"/>
                      <a:pt x="331365" y="818689"/>
                      <a:pt x="338845" y="796997"/>
                    </a:cubicBezTo>
                    <a:cubicBezTo>
                      <a:pt x="342211" y="787273"/>
                      <a:pt x="345203" y="777549"/>
                      <a:pt x="347821" y="767825"/>
                    </a:cubicBezTo>
                    <a:cubicBezTo>
                      <a:pt x="357545" y="730425"/>
                      <a:pt x="356049" y="691155"/>
                      <a:pt x="343333" y="654128"/>
                    </a:cubicBezTo>
                    <a:cubicBezTo>
                      <a:pt x="338845" y="641412"/>
                      <a:pt x="333609" y="629444"/>
                      <a:pt x="327999" y="617102"/>
                    </a:cubicBezTo>
                    <a:cubicBezTo>
                      <a:pt x="315657" y="590174"/>
                      <a:pt x="303315" y="562124"/>
                      <a:pt x="302193" y="531082"/>
                    </a:cubicBezTo>
                    <a:cubicBezTo>
                      <a:pt x="300697" y="493308"/>
                      <a:pt x="316405" y="459274"/>
                      <a:pt x="331365" y="426362"/>
                    </a:cubicBezTo>
                    <a:cubicBezTo>
                      <a:pt x="336601" y="415515"/>
                      <a:pt x="341463" y="404295"/>
                      <a:pt x="345951" y="393075"/>
                    </a:cubicBezTo>
                    <a:cubicBezTo>
                      <a:pt x="396816" y="263297"/>
                      <a:pt x="330617" y="101728"/>
                      <a:pt x="198595" y="33286"/>
                    </a:cubicBezTo>
                    <a:lnTo>
                      <a:pt x="215799" y="0"/>
                    </a:lnTo>
                    <a:cubicBezTo>
                      <a:pt x="364277" y="77044"/>
                      <a:pt x="438330" y="259557"/>
                      <a:pt x="381107" y="406913"/>
                    </a:cubicBezTo>
                    <a:cubicBezTo>
                      <a:pt x="376619" y="418508"/>
                      <a:pt x="371009" y="430476"/>
                      <a:pt x="365773" y="442070"/>
                    </a:cubicBezTo>
                    <a:cubicBezTo>
                      <a:pt x="351935" y="472364"/>
                      <a:pt x="338845" y="500788"/>
                      <a:pt x="339967" y="529586"/>
                    </a:cubicBezTo>
                    <a:cubicBezTo>
                      <a:pt x="340715" y="553522"/>
                      <a:pt x="351561" y="576710"/>
                      <a:pt x="362407" y="601394"/>
                    </a:cubicBezTo>
                    <a:cubicBezTo>
                      <a:pt x="368391" y="614858"/>
                      <a:pt x="374375" y="627948"/>
                      <a:pt x="379237" y="641786"/>
                    </a:cubicBezTo>
                    <a:cubicBezTo>
                      <a:pt x="394572" y="685545"/>
                      <a:pt x="396442" y="732295"/>
                      <a:pt x="384473" y="777175"/>
                    </a:cubicBezTo>
                    <a:cubicBezTo>
                      <a:pt x="381855" y="787647"/>
                      <a:pt x="378115" y="798119"/>
                      <a:pt x="374749" y="808591"/>
                    </a:cubicBezTo>
                    <a:cubicBezTo>
                      <a:pt x="368017" y="828039"/>
                      <a:pt x="362033" y="846739"/>
                      <a:pt x="361285" y="865065"/>
                    </a:cubicBezTo>
                    <a:cubicBezTo>
                      <a:pt x="360537" y="892367"/>
                      <a:pt x="372505" y="918921"/>
                      <a:pt x="384847" y="947346"/>
                    </a:cubicBezTo>
                    <a:cubicBezTo>
                      <a:pt x="389336" y="957069"/>
                      <a:pt x="393450" y="967168"/>
                      <a:pt x="397564" y="976892"/>
                    </a:cubicBezTo>
                    <a:cubicBezTo>
                      <a:pt x="446184" y="1101434"/>
                      <a:pt x="403922" y="1242807"/>
                      <a:pt x="299949" y="1305639"/>
                    </a:cubicBezTo>
                    <a:cubicBezTo>
                      <a:pt x="274891" y="1320973"/>
                      <a:pt x="247215" y="1331445"/>
                      <a:pt x="220661" y="1341543"/>
                    </a:cubicBezTo>
                    <a:cubicBezTo>
                      <a:pt x="199717" y="1349397"/>
                      <a:pt x="179895" y="1356877"/>
                      <a:pt x="161195" y="1366601"/>
                    </a:cubicBezTo>
                    <a:cubicBezTo>
                      <a:pt x="100606" y="1397643"/>
                      <a:pt x="54230" y="1452621"/>
                      <a:pt x="36278" y="1513210"/>
                    </a:cubicBezTo>
                    <a:close/>
                  </a:path>
                </a:pathLst>
              </a:custGeom>
              <a:solidFill>
                <a:srgbClr val="FF685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8" name="任意多边形: 形状 67" descr="908471c0-152c-4e2f-87c9-ba1ac2c788bd"/>
              <p:cNvSpPr/>
              <p:nvPr/>
            </p:nvSpPr>
            <p:spPr>
              <a:xfrm>
                <a:off x="8783112" y="4963757"/>
                <a:ext cx="86455" cy="342406"/>
              </a:xfrm>
              <a:custGeom>
                <a:avLst/>
                <a:gdLst>
                  <a:gd name="connsiteX0" fmla="*/ 32538 w 76585"/>
                  <a:gd name="connsiteY0" fmla="*/ 303315 h 303315"/>
                  <a:gd name="connsiteX1" fmla="*/ 0 w 76585"/>
                  <a:gd name="connsiteY1" fmla="*/ 284615 h 303315"/>
                  <a:gd name="connsiteX2" fmla="*/ 16456 w 76585"/>
                  <a:gd name="connsiteY2" fmla="*/ 14586 h 303315"/>
                  <a:gd name="connsiteX3" fmla="*/ 50864 w 76585"/>
                  <a:gd name="connsiteY3" fmla="*/ 0 h 303315"/>
                  <a:gd name="connsiteX4" fmla="*/ 32538 w 76585"/>
                  <a:gd name="connsiteY4" fmla="*/ 302941 h 303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585" h="303315">
                    <a:moveTo>
                      <a:pt x="32538" y="303315"/>
                    </a:moveTo>
                    <a:lnTo>
                      <a:pt x="0" y="284615"/>
                    </a:lnTo>
                    <a:cubicBezTo>
                      <a:pt x="45628" y="203831"/>
                      <a:pt x="51986" y="100232"/>
                      <a:pt x="16456" y="14586"/>
                    </a:cubicBezTo>
                    <a:lnTo>
                      <a:pt x="50864" y="0"/>
                    </a:lnTo>
                    <a:cubicBezTo>
                      <a:pt x="90882" y="96118"/>
                      <a:pt x="83776" y="212433"/>
                      <a:pt x="32538" y="302941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6" name="任意多边形: 形状 225" descr="cde9ff23-e302-4f38-899c-a871edadd998"/>
              <p:cNvSpPr/>
              <p:nvPr/>
            </p:nvSpPr>
            <p:spPr>
              <a:xfrm>
                <a:off x="9263999" y="3024160"/>
                <a:ext cx="177324" cy="452600"/>
              </a:xfrm>
              <a:custGeom>
                <a:avLst/>
                <a:gdLst>
                  <a:gd name="connsiteX0" fmla="*/ 33660 w 157080"/>
                  <a:gd name="connsiteY0" fmla="*/ 0 h 400929"/>
                  <a:gd name="connsiteX1" fmla="*/ 123420 w 157080"/>
                  <a:gd name="connsiteY1" fmla="*/ 0 h 400929"/>
                  <a:gd name="connsiteX2" fmla="*/ 157081 w 157080"/>
                  <a:gd name="connsiteY2" fmla="*/ 33660 h 400929"/>
                  <a:gd name="connsiteX3" fmla="*/ 157081 w 157080"/>
                  <a:gd name="connsiteY3" fmla="*/ 367269 h 400929"/>
                  <a:gd name="connsiteX4" fmla="*/ 123420 w 157080"/>
                  <a:gd name="connsiteY4" fmla="*/ 400929 h 400929"/>
                  <a:gd name="connsiteX5" fmla="*/ 33660 w 157080"/>
                  <a:gd name="connsiteY5" fmla="*/ 400929 h 400929"/>
                  <a:gd name="connsiteX6" fmla="*/ 0 w 157080"/>
                  <a:gd name="connsiteY6" fmla="*/ 367269 h 400929"/>
                  <a:gd name="connsiteX7" fmla="*/ 0 w 157080"/>
                  <a:gd name="connsiteY7" fmla="*/ 33660 h 400929"/>
                  <a:gd name="connsiteX8" fmla="*/ 33660 w 157080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929">
                    <a:moveTo>
                      <a:pt x="33660" y="0"/>
                    </a:moveTo>
                    <a:lnTo>
                      <a:pt x="123420" y="0"/>
                    </a:lnTo>
                    <a:cubicBezTo>
                      <a:pt x="142121" y="0"/>
                      <a:pt x="157081" y="14960"/>
                      <a:pt x="157081" y="33660"/>
                    </a:cubicBezTo>
                    <a:lnTo>
                      <a:pt x="157081" y="367269"/>
                    </a:lnTo>
                    <a:cubicBezTo>
                      <a:pt x="157081" y="385969"/>
                      <a:pt x="142121" y="400929"/>
                      <a:pt x="123420" y="400929"/>
                    </a:cubicBezTo>
                    <a:lnTo>
                      <a:pt x="33660" y="400929"/>
                    </a:lnTo>
                    <a:cubicBezTo>
                      <a:pt x="14960" y="400929"/>
                      <a:pt x="0" y="385969"/>
                      <a:pt x="0" y="367269"/>
                    </a:cubicBezTo>
                    <a:lnTo>
                      <a:pt x="0" y="33660"/>
                    </a:lnTo>
                    <a:cubicBezTo>
                      <a:pt x="0" y="14960"/>
                      <a:pt x="14960" y="0"/>
                      <a:pt x="33660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7" name="任意多边形: 形状 226" descr="25b688f9-baa1-4b9d-8e3f-a68f42768d74"/>
              <p:cNvSpPr/>
              <p:nvPr/>
            </p:nvSpPr>
            <p:spPr>
              <a:xfrm>
                <a:off x="9319307" y="3024160"/>
                <a:ext cx="177747" cy="452600"/>
              </a:xfrm>
              <a:custGeom>
                <a:avLst/>
                <a:gdLst>
                  <a:gd name="connsiteX0" fmla="*/ 24310 w 157454"/>
                  <a:gd name="connsiteY0" fmla="*/ 0 h 400929"/>
                  <a:gd name="connsiteX1" fmla="*/ 133144 w 157454"/>
                  <a:gd name="connsiteY1" fmla="*/ 0 h 400929"/>
                  <a:gd name="connsiteX2" fmla="*/ 157455 w 157454"/>
                  <a:gd name="connsiteY2" fmla="*/ 24310 h 400929"/>
                  <a:gd name="connsiteX3" fmla="*/ 157455 w 157454"/>
                  <a:gd name="connsiteY3" fmla="*/ 376619 h 400929"/>
                  <a:gd name="connsiteX4" fmla="*/ 133144 w 157454"/>
                  <a:gd name="connsiteY4" fmla="*/ 400929 h 400929"/>
                  <a:gd name="connsiteX5" fmla="*/ 24310 w 157454"/>
                  <a:gd name="connsiteY5" fmla="*/ 400929 h 400929"/>
                  <a:gd name="connsiteX6" fmla="*/ 0 w 157454"/>
                  <a:gd name="connsiteY6" fmla="*/ 376619 h 400929"/>
                  <a:gd name="connsiteX7" fmla="*/ 0 w 157454"/>
                  <a:gd name="connsiteY7" fmla="*/ 24310 h 400929"/>
                  <a:gd name="connsiteX8" fmla="*/ 24310 w 157454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454" h="400929">
                    <a:moveTo>
                      <a:pt x="24310" y="0"/>
                    </a:moveTo>
                    <a:lnTo>
                      <a:pt x="133144" y="0"/>
                    </a:lnTo>
                    <a:cubicBezTo>
                      <a:pt x="146609" y="0"/>
                      <a:pt x="157455" y="10846"/>
                      <a:pt x="157455" y="24310"/>
                    </a:cubicBezTo>
                    <a:lnTo>
                      <a:pt x="157455" y="376619"/>
                    </a:lnTo>
                    <a:cubicBezTo>
                      <a:pt x="157455" y="390083"/>
                      <a:pt x="146609" y="400929"/>
                      <a:pt x="133144" y="400929"/>
                    </a:cubicBezTo>
                    <a:lnTo>
                      <a:pt x="24310" y="400929"/>
                    </a:lnTo>
                    <a:cubicBezTo>
                      <a:pt x="10846" y="400929"/>
                      <a:pt x="0" y="390083"/>
                      <a:pt x="0" y="376619"/>
                    </a:cubicBezTo>
                    <a:lnTo>
                      <a:pt x="0" y="24310"/>
                    </a:lnTo>
                    <a:cubicBezTo>
                      <a:pt x="0" y="10846"/>
                      <a:pt x="10846" y="0"/>
                      <a:pt x="243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4" name="任意多边形: 形状 223" descr="15294500-5b0f-4c7b-83ea-f73f24272486"/>
              <p:cNvSpPr/>
              <p:nvPr/>
            </p:nvSpPr>
            <p:spPr>
              <a:xfrm>
                <a:off x="9011523" y="3024160"/>
                <a:ext cx="177747" cy="452600"/>
              </a:xfrm>
              <a:custGeom>
                <a:avLst/>
                <a:gdLst>
                  <a:gd name="connsiteX0" fmla="*/ 34034 w 157454"/>
                  <a:gd name="connsiteY0" fmla="*/ 0 h 400929"/>
                  <a:gd name="connsiteX1" fmla="*/ 123795 w 157454"/>
                  <a:gd name="connsiteY1" fmla="*/ 0 h 400929"/>
                  <a:gd name="connsiteX2" fmla="*/ 157455 w 157454"/>
                  <a:gd name="connsiteY2" fmla="*/ 33660 h 400929"/>
                  <a:gd name="connsiteX3" fmla="*/ 157455 w 157454"/>
                  <a:gd name="connsiteY3" fmla="*/ 367269 h 400929"/>
                  <a:gd name="connsiteX4" fmla="*/ 123795 w 157454"/>
                  <a:gd name="connsiteY4" fmla="*/ 400929 h 400929"/>
                  <a:gd name="connsiteX5" fmla="*/ 33660 w 157454"/>
                  <a:gd name="connsiteY5" fmla="*/ 400929 h 400929"/>
                  <a:gd name="connsiteX6" fmla="*/ 0 w 157454"/>
                  <a:gd name="connsiteY6" fmla="*/ 367269 h 400929"/>
                  <a:gd name="connsiteX7" fmla="*/ 0 w 157454"/>
                  <a:gd name="connsiteY7" fmla="*/ 33660 h 400929"/>
                  <a:gd name="connsiteX8" fmla="*/ 33660 w 157454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454" h="400929">
                    <a:moveTo>
                      <a:pt x="34034" y="0"/>
                    </a:moveTo>
                    <a:lnTo>
                      <a:pt x="123795" y="0"/>
                    </a:lnTo>
                    <a:cubicBezTo>
                      <a:pt x="142495" y="0"/>
                      <a:pt x="157455" y="14960"/>
                      <a:pt x="157455" y="33660"/>
                    </a:cubicBezTo>
                    <a:lnTo>
                      <a:pt x="157455" y="367269"/>
                    </a:lnTo>
                    <a:cubicBezTo>
                      <a:pt x="157455" y="385969"/>
                      <a:pt x="142495" y="400929"/>
                      <a:pt x="123795" y="400929"/>
                    </a:cubicBezTo>
                    <a:lnTo>
                      <a:pt x="33660" y="400929"/>
                    </a:lnTo>
                    <a:cubicBezTo>
                      <a:pt x="14960" y="400929"/>
                      <a:pt x="0" y="385969"/>
                      <a:pt x="0" y="367269"/>
                    </a:cubicBezTo>
                    <a:lnTo>
                      <a:pt x="0" y="33660"/>
                    </a:lnTo>
                    <a:cubicBezTo>
                      <a:pt x="0" y="14960"/>
                      <a:pt x="14960" y="0"/>
                      <a:pt x="33660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5" name="任意多边形: 形状 224" descr="b786e13f-5527-4df5-96c2-73785bc3f6ce"/>
              <p:cNvSpPr/>
              <p:nvPr/>
            </p:nvSpPr>
            <p:spPr>
              <a:xfrm>
                <a:off x="9067676" y="3024160"/>
                <a:ext cx="177324" cy="452600"/>
              </a:xfrm>
              <a:custGeom>
                <a:avLst/>
                <a:gdLst>
                  <a:gd name="connsiteX0" fmla="*/ 23562 w 157080"/>
                  <a:gd name="connsiteY0" fmla="*/ 0 h 400929"/>
                  <a:gd name="connsiteX1" fmla="*/ 133145 w 157080"/>
                  <a:gd name="connsiteY1" fmla="*/ 0 h 400929"/>
                  <a:gd name="connsiteX2" fmla="*/ 157081 w 157080"/>
                  <a:gd name="connsiteY2" fmla="*/ 23936 h 400929"/>
                  <a:gd name="connsiteX3" fmla="*/ 157081 w 157080"/>
                  <a:gd name="connsiteY3" fmla="*/ 376993 h 400929"/>
                  <a:gd name="connsiteX4" fmla="*/ 133145 w 157080"/>
                  <a:gd name="connsiteY4" fmla="*/ 400929 h 400929"/>
                  <a:gd name="connsiteX5" fmla="*/ 23562 w 157080"/>
                  <a:gd name="connsiteY5" fmla="*/ 400929 h 400929"/>
                  <a:gd name="connsiteX6" fmla="*/ 0 w 157080"/>
                  <a:gd name="connsiteY6" fmla="*/ 377367 h 400929"/>
                  <a:gd name="connsiteX7" fmla="*/ 0 w 157080"/>
                  <a:gd name="connsiteY7" fmla="*/ 24310 h 400929"/>
                  <a:gd name="connsiteX8" fmla="*/ 23936 w 157080"/>
                  <a:gd name="connsiteY8" fmla="*/ 374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929">
                    <a:moveTo>
                      <a:pt x="23562" y="0"/>
                    </a:moveTo>
                    <a:lnTo>
                      <a:pt x="133145" y="0"/>
                    </a:lnTo>
                    <a:cubicBezTo>
                      <a:pt x="146235" y="0"/>
                      <a:pt x="157081" y="10846"/>
                      <a:pt x="157081" y="23936"/>
                    </a:cubicBezTo>
                    <a:lnTo>
                      <a:pt x="157081" y="376993"/>
                    </a:lnTo>
                    <a:cubicBezTo>
                      <a:pt x="157081" y="390083"/>
                      <a:pt x="146235" y="400929"/>
                      <a:pt x="133145" y="400929"/>
                    </a:cubicBezTo>
                    <a:lnTo>
                      <a:pt x="23562" y="400929"/>
                    </a:lnTo>
                    <a:cubicBezTo>
                      <a:pt x="10472" y="400929"/>
                      <a:pt x="0" y="390457"/>
                      <a:pt x="0" y="377367"/>
                    </a:cubicBezTo>
                    <a:lnTo>
                      <a:pt x="0" y="24310"/>
                    </a:lnTo>
                    <a:cubicBezTo>
                      <a:pt x="0" y="11220"/>
                      <a:pt x="10846" y="374"/>
                      <a:pt x="23936" y="3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2" name="任意多边形: 形状 221" descr="7cf4e6e0-2ac4-4527-9fef-33a482ee9dd8"/>
              <p:cNvSpPr/>
              <p:nvPr/>
            </p:nvSpPr>
            <p:spPr>
              <a:xfrm>
                <a:off x="8759468" y="3024160"/>
                <a:ext cx="177324" cy="452600"/>
              </a:xfrm>
              <a:custGeom>
                <a:avLst/>
                <a:gdLst>
                  <a:gd name="connsiteX0" fmla="*/ 33660 w 157080"/>
                  <a:gd name="connsiteY0" fmla="*/ 0 h 400929"/>
                  <a:gd name="connsiteX1" fmla="*/ 123420 w 157080"/>
                  <a:gd name="connsiteY1" fmla="*/ 0 h 400929"/>
                  <a:gd name="connsiteX2" fmla="*/ 157081 w 157080"/>
                  <a:gd name="connsiteY2" fmla="*/ 33660 h 400929"/>
                  <a:gd name="connsiteX3" fmla="*/ 157081 w 157080"/>
                  <a:gd name="connsiteY3" fmla="*/ 367269 h 400929"/>
                  <a:gd name="connsiteX4" fmla="*/ 123420 w 157080"/>
                  <a:gd name="connsiteY4" fmla="*/ 400929 h 400929"/>
                  <a:gd name="connsiteX5" fmla="*/ 33660 w 157080"/>
                  <a:gd name="connsiteY5" fmla="*/ 400929 h 400929"/>
                  <a:gd name="connsiteX6" fmla="*/ 0 w 157080"/>
                  <a:gd name="connsiteY6" fmla="*/ 367269 h 400929"/>
                  <a:gd name="connsiteX7" fmla="*/ 0 w 157080"/>
                  <a:gd name="connsiteY7" fmla="*/ 33660 h 400929"/>
                  <a:gd name="connsiteX8" fmla="*/ 33660 w 157080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929">
                    <a:moveTo>
                      <a:pt x="33660" y="0"/>
                    </a:moveTo>
                    <a:lnTo>
                      <a:pt x="123420" y="0"/>
                    </a:lnTo>
                    <a:cubicBezTo>
                      <a:pt x="142121" y="0"/>
                      <a:pt x="157081" y="14960"/>
                      <a:pt x="157081" y="33660"/>
                    </a:cubicBezTo>
                    <a:lnTo>
                      <a:pt x="157081" y="367269"/>
                    </a:lnTo>
                    <a:cubicBezTo>
                      <a:pt x="157081" y="385969"/>
                      <a:pt x="142121" y="400929"/>
                      <a:pt x="123420" y="400929"/>
                    </a:cubicBezTo>
                    <a:lnTo>
                      <a:pt x="33660" y="400929"/>
                    </a:lnTo>
                    <a:cubicBezTo>
                      <a:pt x="14960" y="400929"/>
                      <a:pt x="0" y="385969"/>
                      <a:pt x="0" y="367269"/>
                    </a:cubicBezTo>
                    <a:lnTo>
                      <a:pt x="0" y="33660"/>
                    </a:lnTo>
                    <a:cubicBezTo>
                      <a:pt x="0" y="14960"/>
                      <a:pt x="14960" y="0"/>
                      <a:pt x="33660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3" name="任意多边形: 形状 222" descr="7d331e00-1524-4423-922b-7f40eea720ce"/>
              <p:cNvSpPr/>
              <p:nvPr/>
            </p:nvSpPr>
            <p:spPr>
              <a:xfrm>
                <a:off x="8815199" y="3024160"/>
                <a:ext cx="177324" cy="452600"/>
              </a:xfrm>
              <a:custGeom>
                <a:avLst/>
                <a:gdLst>
                  <a:gd name="connsiteX0" fmla="*/ 23562 w 157080"/>
                  <a:gd name="connsiteY0" fmla="*/ 0 h 400929"/>
                  <a:gd name="connsiteX1" fmla="*/ 133893 w 157080"/>
                  <a:gd name="connsiteY1" fmla="*/ 0 h 400929"/>
                  <a:gd name="connsiteX2" fmla="*/ 157081 w 157080"/>
                  <a:gd name="connsiteY2" fmla="*/ 23188 h 400929"/>
                  <a:gd name="connsiteX3" fmla="*/ 157081 w 157080"/>
                  <a:gd name="connsiteY3" fmla="*/ 377367 h 400929"/>
                  <a:gd name="connsiteX4" fmla="*/ 133518 w 157080"/>
                  <a:gd name="connsiteY4" fmla="*/ 400929 h 400929"/>
                  <a:gd name="connsiteX5" fmla="*/ 23188 w 157080"/>
                  <a:gd name="connsiteY5" fmla="*/ 400929 h 400929"/>
                  <a:gd name="connsiteX6" fmla="*/ 0 w 157080"/>
                  <a:gd name="connsiteY6" fmla="*/ 377741 h 400929"/>
                  <a:gd name="connsiteX7" fmla="*/ 0 w 157080"/>
                  <a:gd name="connsiteY7" fmla="*/ 23562 h 400929"/>
                  <a:gd name="connsiteX8" fmla="*/ 23562 w 157080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929">
                    <a:moveTo>
                      <a:pt x="23562" y="0"/>
                    </a:moveTo>
                    <a:lnTo>
                      <a:pt x="133893" y="0"/>
                    </a:lnTo>
                    <a:cubicBezTo>
                      <a:pt x="146609" y="0"/>
                      <a:pt x="157081" y="10472"/>
                      <a:pt x="157081" y="23188"/>
                    </a:cubicBezTo>
                    <a:lnTo>
                      <a:pt x="157081" y="377367"/>
                    </a:lnTo>
                    <a:cubicBezTo>
                      <a:pt x="157081" y="390457"/>
                      <a:pt x="146609" y="400929"/>
                      <a:pt x="133518" y="400929"/>
                    </a:cubicBezTo>
                    <a:lnTo>
                      <a:pt x="23188" y="400929"/>
                    </a:lnTo>
                    <a:cubicBezTo>
                      <a:pt x="10472" y="400929"/>
                      <a:pt x="0" y="390457"/>
                      <a:pt x="0" y="377741"/>
                    </a:cubicBezTo>
                    <a:lnTo>
                      <a:pt x="0" y="23562"/>
                    </a:lnTo>
                    <a:cubicBezTo>
                      <a:pt x="0" y="10472"/>
                      <a:pt x="10472" y="0"/>
                      <a:pt x="235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0" name="任意多边形: 形状 219" descr="b62ab9e0-0392-404d-a545-3c18acdf05ee"/>
              <p:cNvSpPr/>
              <p:nvPr/>
            </p:nvSpPr>
            <p:spPr>
              <a:xfrm>
                <a:off x="8601565" y="3024160"/>
                <a:ext cx="83174" cy="452178"/>
              </a:xfrm>
              <a:custGeom>
                <a:avLst/>
                <a:gdLst>
                  <a:gd name="connsiteX0" fmla="*/ 0 w 73678"/>
                  <a:gd name="connsiteY0" fmla="*/ 0 h 400555"/>
                  <a:gd name="connsiteX1" fmla="*/ 40018 w 73678"/>
                  <a:gd name="connsiteY1" fmla="*/ 0 h 400555"/>
                  <a:gd name="connsiteX2" fmla="*/ 73678 w 73678"/>
                  <a:gd name="connsiteY2" fmla="*/ 33660 h 400555"/>
                  <a:gd name="connsiteX3" fmla="*/ 73678 w 73678"/>
                  <a:gd name="connsiteY3" fmla="*/ 366895 h 400555"/>
                  <a:gd name="connsiteX4" fmla="*/ 40018 w 73678"/>
                  <a:gd name="connsiteY4" fmla="*/ 400556 h 400555"/>
                  <a:gd name="connsiteX5" fmla="*/ 0 w 73678"/>
                  <a:gd name="connsiteY5" fmla="*/ 400556 h 400555"/>
                  <a:gd name="connsiteX6" fmla="*/ 0 w 73678"/>
                  <a:gd name="connsiteY6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678" h="400555">
                    <a:moveTo>
                      <a:pt x="0" y="0"/>
                    </a:moveTo>
                    <a:lnTo>
                      <a:pt x="40018" y="0"/>
                    </a:lnTo>
                    <a:cubicBezTo>
                      <a:pt x="58718" y="0"/>
                      <a:pt x="73678" y="14960"/>
                      <a:pt x="73678" y="33660"/>
                    </a:cubicBezTo>
                    <a:lnTo>
                      <a:pt x="73678" y="366895"/>
                    </a:lnTo>
                    <a:cubicBezTo>
                      <a:pt x="73678" y="385595"/>
                      <a:pt x="58718" y="400556"/>
                      <a:pt x="40018" y="400556"/>
                    </a:cubicBezTo>
                    <a:lnTo>
                      <a:pt x="0" y="4005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1" name="任意多边形: 形状 220" descr="e345192a-c3a6-42b9-98da-0d90cf7c45d2"/>
              <p:cNvSpPr/>
              <p:nvPr/>
            </p:nvSpPr>
            <p:spPr>
              <a:xfrm>
                <a:off x="8601565" y="3024160"/>
                <a:ext cx="138904" cy="452178"/>
              </a:xfrm>
              <a:custGeom>
                <a:avLst/>
                <a:gdLst>
                  <a:gd name="connsiteX0" fmla="*/ 0 w 123046"/>
                  <a:gd name="connsiteY0" fmla="*/ 0 h 400555"/>
                  <a:gd name="connsiteX1" fmla="*/ 100232 w 123046"/>
                  <a:gd name="connsiteY1" fmla="*/ 0 h 400555"/>
                  <a:gd name="connsiteX2" fmla="*/ 123046 w 123046"/>
                  <a:gd name="connsiteY2" fmla="*/ 22814 h 400555"/>
                  <a:gd name="connsiteX3" fmla="*/ 123046 w 123046"/>
                  <a:gd name="connsiteY3" fmla="*/ 377741 h 400555"/>
                  <a:gd name="connsiteX4" fmla="*/ 100232 w 123046"/>
                  <a:gd name="connsiteY4" fmla="*/ 400556 h 400555"/>
                  <a:gd name="connsiteX5" fmla="*/ 0 w 123046"/>
                  <a:gd name="connsiteY5" fmla="*/ 400556 h 400555"/>
                  <a:gd name="connsiteX6" fmla="*/ 0 w 123046"/>
                  <a:gd name="connsiteY6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046" h="400555">
                    <a:moveTo>
                      <a:pt x="0" y="0"/>
                    </a:moveTo>
                    <a:lnTo>
                      <a:pt x="100232" y="0"/>
                    </a:lnTo>
                    <a:cubicBezTo>
                      <a:pt x="112948" y="0"/>
                      <a:pt x="123046" y="10098"/>
                      <a:pt x="123046" y="22814"/>
                    </a:cubicBezTo>
                    <a:lnTo>
                      <a:pt x="123046" y="377741"/>
                    </a:lnTo>
                    <a:cubicBezTo>
                      <a:pt x="123046" y="390457"/>
                      <a:pt x="112948" y="400556"/>
                      <a:pt x="100232" y="400556"/>
                    </a:cubicBezTo>
                    <a:lnTo>
                      <a:pt x="0" y="4005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5" name="任意多边形: 形状 214" descr="936ec867-41d8-4e14-ac98-81ff1c72ca4f"/>
              <p:cNvSpPr/>
              <p:nvPr/>
            </p:nvSpPr>
            <p:spPr>
              <a:xfrm>
                <a:off x="9341262" y="3054981"/>
                <a:ext cx="67130" cy="21532"/>
              </a:xfrm>
              <a:custGeom>
                <a:avLst/>
                <a:gdLst>
                  <a:gd name="connsiteX0" fmla="*/ 9350 w 59466"/>
                  <a:gd name="connsiteY0" fmla="*/ 19074 h 19074"/>
                  <a:gd name="connsiteX1" fmla="*/ 50116 w 59466"/>
                  <a:gd name="connsiteY1" fmla="*/ 19074 h 19074"/>
                  <a:gd name="connsiteX2" fmla="*/ 59466 w 59466"/>
                  <a:gd name="connsiteY2" fmla="*/ 9724 h 19074"/>
                  <a:gd name="connsiteX3" fmla="*/ 50116 w 59466"/>
                  <a:gd name="connsiteY3" fmla="*/ 0 h 19074"/>
                  <a:gd name="connsiteX4" fmla="*/ 9350 w 59466"/>
                  <a:gd name="connsiteY4" fmla="*/ 0 h 19074"/>
                  <a:gd name="connsiteX5" fmla="*/ 0 w 59466"/>
                  <a:gd name="connsiteY5" fmla="*/ 9350 h 19074"/>
                  <a:gd name="connsiteX6" fmla="*/ 9350 w 59466"/>
                  <a:gd name="connsiteY6" fmla="*/ 19074 h 1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466" h="19074">
                    <a:moveTo>
                      <a:pt x="9350" y="19074"/>
                    </a:moveTo>
                    <a:lnTo>
                      <a:pt x="50116" y="19074"/>
                    </a:lnTo>
                    <a:cubicBezTo>
                      <a:pt x="55352" y="19074"/>
                      <a:pt x="59466" y="14960"/>
                      <a:pt x="59466" y="9724"/>
                    </a:cubicBezTo>
                    <a:cubicBezTo>
                      <a:pt x="59466" y="4488"/>
                      <a:pt x="55352" y="0"/>
                      <a:pt x="50116" y="0"/>
                    </a:cubicBezTo>
                    <a:lnTo>
                      <a:pt x="9350" y="0"/>
                    </a:lnTo>
                    <a:cubicBezTo>
                      <a:pt x="4114" y="0"/>
                      <a:pt x="0" y="4114"/>
                      <a:pt x="0" y="9350"/>
                    </a:cubicBezTo>
                    <a:cubicBezTo>
                      <a:pt x="0" y="14586"/>
                      <a:pt x="4114" y="19074"/>
                      <a:pt x="9350" y="19074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6" name="任意多边形: 形状 215" descr="57cf2818-ca36-42b2-8bec-6361996daa2e"/>
              <p:cNvSpPr/>
              <p:nvPr/>
            </p:nvSpPr>
            <p:spPr>
              <a:xfrm>
                <a:off x="9086252" y="3061314"/>
                <a:ext cx="28287" cy="212367"/>
              </a:xfrm>
              <a:custGeom>
                <a:avLst/>
                <a:gdLst>
                  <a:gd name="connsiteX0" fmla="*/ 12342 w 25058"/>
                  <a:gd name="connsiteY0" fmla="*/ 188123 h 188122"/>
                  <a:gd name="connsiteX1" fmla="*/ 12716 w 25058"/>
                  <a:gd name="connsiteY1" fmla="*/ 188123 h 188122"/>
                  <a:gd name="connsiteX2" fmla="*/ 25058 w 25058"/>
                  <a:gd name="connsiteY2" fmla="*/ 175781 h 188122"/>
                  <a:gd name="connsiteX3" fmla="*/ 25058 w 25058"/>
                  <a:gd name="connsiteY3" fmla="*/ 12342 h 188122"/>
                  <a:gd name="connsiteX4" fmla="*/ 12716 w 25058"/>
                  <a:gd name="connsiteY4" fmla="*/ 0 h 188122"/>
                  <a:gd name="connsiteX5" fmla="*/ 0 w 25058"/>
                  <a:gd name="connsiteY5" fmla="*/ 12342 h 188122"/>
                  <a:gd name="connsiteX6" fmla="*/ 0 w 25058"/>
                  <a:gd name="connsiteY6" fmla="*/ 175781 h 188122"/>
                  <a:gd name="connsiteX7" fmla="*/ 12342 w 25058"/>
                  <a:gd name="connsiteY7" fmla="*/ 188123 h 18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58" h="188122">
                    <a:moveTo>
                      <a:pt x="12342" y="188123"/>
                    </a:moveTo>
                    <a:lnTo>
                      <a:pt x="12716" y="188123"/>
                    </a:lnTo>
                    <a:cubicBezTo>
                      <a:pt x="19448" y="188123"/>
                      <a:pt x="25058" y="182513"/>
                      <a:pt x="25058" y="175781"/>
                    </a:cubicBezTo>
                    <a:lnTo>
                      <a:pt x="25058" y="12342"/>
                    </a:lnTo>
                    <a:cubicBezTo>
                      <a:pt x="25058" y="5610"/>
                      <a:pt x="19448" y="0"/>
                      <a:pt x="12716" y="0"/>
                    </a:cubicBezTo>
                    <a:cubicBezTo>
                      <a:pt x="5984" y="0"/>
                      <a:pt x="0" y="5610"/>
                      <a:pt x="0" y="12342"/>
                    </a:cubicBezTo>
                    <a:lnTo>
                      <a:pt x="0" y="175781"/>
                    </a:lnTo>
                    <a:cubicBezTo>
                      <a:pt x="0" y="182513"/>
                      <a:pt x="5610" y="188123"/>
                      <a:pt x="12342" y="188123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7" name="任意多边形: 形状 216" descr="37ee9198-c512-47ed-b789-ff3d488418b3"/>
              <p:cNvSpPr/>
              <p:nvPr/>
            </p:nvSpPr>
            <p:spPr>
              <a:xfrm>
                <a:off x="8916105" y="3065536"/>
                <a:ext cx="53197" cy="20266"/>
              </a:xfrm>
              <a:custGeom>
                <a:avLst/>
                <a:gdLst>
                  <a:gd name="connsiteX0" fmla="*/ 8976 w 47124"/>
                  <a:gd name="connsiteY0" fmla="*/ 17952 h 17952"/>
                  <a:gd name="connsiteX1" fmla="*/ 38148 w 47124"/>
                  <a:gd name="connsiteY1" fmla="*/ 17952 h 17952"/>
                  <a:gd name="connsiteX2" fmla="*/ 47124 w 47124"/>
                  <a:gd name="connsiteY2" fmla="*/ 8976 h 17952"/>
                  <a:gd name="connsiteX3" fmla="*/ 38148 w 47124"/>
                  <a:gd name="connsiteY3" fmla="*/ 0 h 17952"/>
                  <a:gd name="connsiteX4" fmla="*/ 8976 w 47124"/>
                  <a:gd name="connsiteY4" fmla="*/ 0 h 17952"/>
                  <a:gd name="connsiteX5" fmla="*/ 0 w 47124"/>
                  <a:gd name="connsiteY5" fmla="*/ 8976 h 17952"/>
                  <a:gd name="connsiteX6" fmla="*/ 8976 w 47124"/>
                  <a:gd name="connsiteY6" fmla="*/ 17952 h 17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124" h="17952">
                    <a:moveTo>
                      <a:pt x="8976" y="17952"/>
                    </a:moveTo>
                    <a:lnTo>
                      <a:pt x="38148" y="17952"/>
                    </a:lnTo>
                    <a:cubicBezTo>
                      <a:pt x="43010" y="17952"/>
                      <a:pt x="47124" y="13838"/>
                      <a:pt x="47124" y="8976"/>
                    </a:cubicBezTo>
                    <a:cubicBezTo>
                      <a:pt x="47124" y="4114"/>
                      <a:pt x="43010" y="0"/>
                      <a:pt x="38148" y="0"/>
                    </a:cubicBezTo>
                    <a:lnTo>
                      <a:pt x="8976" y="0"/>
                    </a:lnTo>
                    <a:cubicBezTo>
                      <a:pt x="4114" y="0"/>
                      <a:pt x="0" y="4114"/>
                      <a:pt x="0" y="8976"/>
                    </a:cubicBezTo>
                    <a:cubicBezTo>
                      <a:pt x="0" y="13838"/>
                      <a:pt x="4114" y="17952"/>
                      <a:pt x="8976" y="17952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8" name="任意多边形: 形状 217" descr="f8118bc1-4bc4-4905-9491-b4d004305a1e"/>
              <p:cNvSpPr/>
              <p:nvPr/>
            </p:nvSpPr>
            <p:spPr>
              <a:xfrm rot="10800000">
                <a:off x="8829553" y="3374165"/>
                <a:ext cx="29132" cy="70930"/>
              </a:xfrm>
              <a:custGeom>
                <a:avLst/>
                <a:gdLst>
                  <a:gd name="connsiteX0" fmla="*/ 13090 w 25806"/>
                  <a:gd name="connsiteY0" fmla="*/ 0 h 62832"/>
                  <a:gd name="connsiteX1" fmla="*/ 25806 w 25806"/>
                  <a:gd name="connsiteY1" fmla="*/ 12716 h 62832"/>
                  <a:gd name="connsiteX2" fmla="*/ 25806 w 25806"/>
                  <a:gd name="connsiteY2" fmla="*/ 50116 h 62832"/>
                  <a:gd name="connsiteX3" fmla="*/ 13090 w 25806"/>
                  <a:gd name="connsiteY3" fmla="*/ 62832 h 62832"/>
                  <a:gd name="connsiteX4" fmla="*/ 12716 w 25806"/>
                  <a:gd name="connsiteY4" fmla="*/ 62832 h 62832"/>
                  <a:gd name="connsiteX5" fmla="*/ 0 w 25806"/>
                  <a:gd name="connsiteY5" fmla="*/ 50116 h 62832"/>
                  <a:gd name="connsiteX6" fmla="*/ 0 w 25806"/>
                  <a:gd name="connsiteY6" fmla="*/ 12716 h 62832"/>
                  <a:gd name="connsiteX7" fmla="*/ 12716 w 25806"/>
                  <a:gd name="connsiteY7" fmla="*/ 0 h 6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806" h="62832">
                    <a:moveTo>
                      <a:pt x="13090" y="0"/>
                    </a:moveTo>
                    <a:cubicBezTo>
                      <a:pt x="20113" y="0"/>
                      <a:pt x="25806" y="5693"/>
                      <a:pt x="25806" y="12716"/>
                    </a:cubicBezTo>
                    <a:lnTo>
                      <a:pt x="25806" y="50116"/>
                    </a:lnTo>
                    <a:cubicBezTo>
                      <a:pt x="25806" y="57139"/>
                      <a:pt x="20113" y="62832"/>
                      <a:pt x="13090" y="62832"/>
                    </a:cubicBezTo>
                    <a:lnTo>
                      <a:pt x="12716" y="62832"/>
                    </a:lnTo>
                    <a:cubicBezTo>
                      <a:pt x="5693" y="62832"/>
                      <a:pt x="0" y="57139"/>
                      <a:pt x="0" y="50116"/>
                    </a:cubicBezTo>
                    <a:lnTo>
                      <a:pt x="0" y="12716"/>
                    </a:lnTo>
                    <a:cubicBezTo>
                      <a:pt x="0" y="5693"/>
                      <a:pt x="5693" y="0"/>
                      <a:pt x="12716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9" name="任意多边形: 形状 218" descr="8a68c8b2-50d3-470c-9050-cc6a9dbb5893"/>
              <p:cNvSpPr/>
              <p:nvPr/>
            </p:nvSpPr>
            <p:spPr>
              <a:xfrm>
                <a:off x="8699093" y="3076513"/>
                <a:ext cx="20688" cy="97106"/>
              </a:xfrm>
              <a:custGeom>
                <a:avLst/>
                <a:gdLst>
                  <a:gd name="connsiteX0" fmla="*/ 8976 w 18326"/>
                  <a:gd name="connsiteY0" fmla="*/ 86020 h 86020"/>
                  <a:gd name="connsiteX1" fmla="*/ 18326 w 18326"/>
                  <a:gd name="connsiteY1" fmla="*/ 77044 h 86020"/>
                  <a:gd name="connsiteX2" fmla="*/ 18326 w 18326"/>
                  <a:gd name="connsiteY2" fmla="*/ 8976 h 86020"/>
                  <a:gd name="connsiteX3" fmla="*/ 9350 w 18326"/>
                  <a:gd name="connsiteY3" fmla="*/ 0 h 86020"/>
                  <a:gd name="connsiteX4" fmla="*/ 0 w 18326"/>
                  <a:gd name="connsiteY4" fmla="*/ 8976 h 86020"/>
                  <a:gd name="connsiteX5" fmla="*/ 0 w 18326"/>
                  <a:gd name="connsiteY5" fmla="*/ 77044 h 86020"/>
                  <a:gd name="connsiteX6" fmla="*/ 8976 w 18326"/>
                  <a:gd name="connsiteY6" fmla="*/ 86020 h 8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26" h="86020">
                    <a:moveTo>
                      <a:pt x="8976" y="86020"/>
                    </a:moveTo>
                    <a:cubicBezTo>
                      <a:pt x="13838" y="86020"/>
                      <a:pt x="18326" y="81906"/>
                      <a:pt x="18326" y="77044"/>
                    </a:cubicBezTo>
                    <a:lnTo>
                      <a:pt x="18326" y="8976"/>
                    </a:lnTo>
                    <a:cubicBezTo>
                      <a:pt x="18326" y="4114"/>
                      <a:pt x="14212" y="0"/>
                      <a:pt x="9350" y="0"/>
                    </a:cubicBezTo>
                    <a:cubicBezTo>
                      <a:pt x="4488" y="0"/>
                      <a:pt x="0" y="4114"/>
                      <a:pt x="0" y="8976"/>
                    </a:cubicBezTo>
                    <a:lnTo>
                      <a:pt x="0" y="77044"/>
                    </a:lnTo>
                    <a:cubicBezTo>
                      <a:pt x="0" y="81906"/>
                      <a:pt x="4114" y="86020"/>
                      <a:pt x="8976" y="8602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0" name="任意多边形: 形状 69" descr="cdedd33e-ff66-4797-9ed9-6151163853af"/>
              <p:cNvSpPr/>
              <p:nvPr/>
            </p:nvSpPr>
            <p:spPr>
              <a:xfrm rot="10800000">
                <a:off x="8563566" y="2375658"/>
                <a:ext cx="254165" cy="73463"/>
              </a:xfrm>
              <a:custGeom>
                <a:avLst/>
                <a:gdLst>
                  <a:gd name="connsiteX0" fmla="*/ 193359 w 225148"/>
                  <a:gd name="connsiteY0" fmla="*/ 0 h 65076"/>
                  <a:gd name="connsiteX1" fmla="*/ 225149 w 225148"/>
                  <a:gd name="connsiteY1" fmla="*/ 31790 h 65076"/>
                  <a:gd name="connsiteX2" fmla="*/ 225149 w 225148"/>
                  <a:gd name="connsiteY2" fmla="*/ 33286 h 65076"/>
                  <a:gd name="connsiteX3" fmla="*/ 193359 w 225148"/>
                  <a:gd name="connsiteY3" fmla="*/ 65076 h 65076"/>
                  <a:gd name="connsiteX4" fmla="*/ 31790 w 225148"/>
                  <a:gd name="connsiteY4" fmla="*/ 65076 h 65076"/>
                  <a:gd name="connsiteX5" fmla="*/ 0 w 225148"/>
                  <a:gd name="connsiteY5" fmla="*/ 33286 h 65076"/>
                  <a:gd name="connsiteX6" fmla="*/ 0 w 225148"/>
                  <a:gd name="connsiteY6" fmla="*/ 31790 h 65076"/>
                  <a:gd name="connsiteX7" fmla="*/ 31790 w 225148"/>
                  <a:gd name="connsiteY7" fmla="*/ 0 h 6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5148" h="65076">
                    <a:moveTo>
                      <a:pt x="193359" y="0"/>
                    </a:moveTo>
                    <a:cubicBezTo>
                      <a:pt x="210916" y="0"/>
                      <a:pt x="225149" y="14233"/>
                      <a:pt x="225149" y="31790"/>
                    </a:cubicBezTo>
                    <a:lnTo>
                      <a:pt x="225149" y="33286"/>
                    </a:lnTo>
                    <a:cubicBezTo>
                      <a:pt x="225149" y="50843"/>
                      <a:pt x="210916" y="65076"/>
                      <a:pt x="193359" y="65076"/>
                    </a:cubicBezTo>
                    <a:lnTo>
                      <a:pt x="31790" y="65076"/>
                    </a:lnTo>
                    <a:cubicBezTo>
                      <a:pt x="14233" y="65076"/>
                      <a:pt x="0" y="50843"/>
                      <a:pt x="0" y="33286"/>
                    </a:cubicBezTo>
                    <a:lnTo>
                      <a:pt x="0" y="31790"/>
                    </a:lnTo>
                    <a:cubicBezTo>
                      <a:pt x="0" y="14233"/>
                      <a:pt x="14233" y="0"/>
                      <a:pt x="31790" y="0"/>
                    </a:cubicBezTo>
                    <a:close/>
                  </a:path>
                </a:pathLst>
              </a:custGeom>
              <a:solidFill>
                <a:srgbClr val="6D76A0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1" name="任意多边形: 形状 70" descr="7eadd1a4-3e00-45ac-8690-5b73e351e4d6"/>
              <p:cNvSpPr/>
              <p:nvPr/>
            </p:nvSpPr>
            <p:spPr>
              <a:xfrm>
                <a:off x="8588480" y="2395081"/>
                <a:ext cx="35038" cy="35038"/>
              </a:xfrm>
              <a:custGeom>
                <a:avLst/>
                <a:gdLst>
                  <a:gd name="connsiteX0" fmla="*/ 20194 w 31038"/>
                  <a:gd name="connsiteY0" fmla="*/ 746 h 31038"/>
                  <a:gd name="connsiteX1" fmla="*/ 746 w 31038"/>
                  <a:gd name="connsiteY1" fmla="*/ 10844 h 31038"/>
                  <a:gd name="connsiteX2" fmla="*/ 10844 w 31038"/>
                  <a:gd name="connsiteY2" fmla="*/ 30292 h 31038"/>
                  <a:gd name="connsiteX3" fmla="*/ 30292 w 31038"/>
                  <a:gd name="connsiteY3" fmla="*/ 20194 h 31038"/>
                  <a:gd name="connsiteX4" fmla="*/ 20194 w 31038"/>
                  <a:gd name="connsiteY4" fmla="*/ 746 h 3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38" h="31038">
                    <a:moveTo>
                      <a:pt x="20194" y="746"/>
                    </a:moveTo>
                    <a:cubicBezTo>
                      <a:pt x="11966" y="-1872"/>
                      <a:pt x="3364" y="2616"/>
                      <a:pt x="746" y="10844"/>
                    </a:cubicBezTo>
                    <a:cubicBezTo>
                      <a:pt x="-1872" y="19072"/>
                      <a:pt x="2616" y="27674"/>
                      <a:pt x="10844" y="30292"/>
                    </a:cubicBezTo>
                    <a:cubicBezTo>
                      <a:pt x="19072" y="32910"/>
                      <a:pt x="27674" y="28422"/>
                      <a:pt x="30292" y="20194"/>
                    </a:cubicBezTo>
                    <a:cubicBezTo>
                      <a:pt x="32910" y="11966"/>
                      <a:pt x="28422" y="3364"/>
                      <a:pt x="20194" y="746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2" name="任意多边形: 形状 71" descr="1d692fda-0f4f-4747-9b1c-392b8494467e"/>
              <p:cNvSpPr/>
              <p:nvPr/>
            </p:nvSpPr>
            <p:spPr>
              <a:xfrm>
                <a:off x="8638299" y="2395081"/>
                <a:ext cx="35038" cy="35038"/>
              </a:xfrm>
              <a:custGeom>
                <a:avLst/>
                <a:gdLst>
                  <a:gd name="connsiteX0" fmla="*/ 20194 w 31038"/>
                  <a:gd name="connsiteY0" fmla="*/ 746 h 31038"/>
                  <a:gd name="connsiteX1" fmla="*/ 746 w 31038"/>
                  <a:gd name="connsiteY1" fmla="*/ 10844 h 31038"/>
                  <a:gd name="connsiteX2" fmla="*/ 10844 w 31038"/>
                  <a:gd name="connsiteY2" fmla="*/ 30292 h 31038"/>
                  <a:gd name="connsiteX3" fmla="*/ 30292 w 31038"/>
                  <a:gd name="connsiteY3" fmla="*/ 20194 h 31038"/>
                  <a:gd name="connsiteX4" fmla="*/ 20194 w 31038"/>
                  <a:gd name="connsiteY4" fmla="*/ 746 h 3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38" h="31038">
                    <a:moveTo>
                      <a:pt x="20194" y="746"/>
                    </a:moveTo>
                    <a:cubicBezTo>
                      <a:pt x="11966" y="-1872"/>
                      <a:pt x="3364" y="2616"/>
                      <a:pt x="746" y="10844"/>
                    </a:cubicBezTo>
                    <a:cubicBezTo>
                      <a:pt x="-1872" y="19072"/>
                      <a:pt x="2616" y="27674"/>
                      <a:pt x="10844" y="30292"/>
                    </a:cubicBezTo>
                    <a:cubicBezTo>
                      <a:pt x="19072" y="32910"/>
                      <a:pt x="27674" y="28422"/>
                      <a:pt x="30292" y="20194"/>
                    </a:cubicBezTo>
                    <a:cubicBezTo>
                      <a:pt x="32910" y="11966"/>
                      <a:pt x="28422" y="3364"/>
                      <a:pt x="20194" y="746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3" name="任意多边形: 形状 72" descr="2a1ef537-70e2-4bb9-ad90-30bc615f8815"/>
              <p:cNvSpPr/>
              <p:nvPr/>
            </p:nvSpPr>
            <p:spPr>
              <a:xfrm>
                <a:off x="8688119" y="2395081"/>
                <a:ext cx="35037" cy="35038"/>
              </a:xfrm>
              <a:custGeom>
                <a:avLst/>
                <a:gdLst>
                  <a:gd name="connsiteX0" fmla="*/ 20194 w 31037"/>
                  <a:gd name="connsiteY0" fmla="*/ 746 h 31038"/>
                  <a:gd name="connsiteX1" fmla="*/ 746 w 31037"/>
                  <a:gd name="connsiteY1" fmla="*/ 10844 h 31038"/>
                  <a:gd name="connsiteX2" fmla="*/ 10844 w 31037"/>
                  <a:gd name="connsiteY2" fmla="*/ 30292 h 31038"/>
                  <a:gd name="connsiteX3" fmla="*/ 30292 w 31037"/>
                  <a:gd name="connsiteY3" fmla="*/ 20194 h 31038"/>
                  <a:gd name="connsiteX4" fmla="*/ 20194 w 31037"/>
                  <a:gd name="connsiteY4" fmla="*/ 746 h 3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37" h="31038">
                    <a:moveTo>
                      <a:pt x="20194" y="746"/>
                    </a:moveTo>
                    <a:cubicBezTo>
                      <a:pt x="11966" y="-1872"/>
                      <a:pt x="3364" y="2616"/>
                      <a:pt x="746" y="10844"/>
                    </a:cubicBezTo>
                    <a:cubicBezTo>
                      <a:pt x="-1872" y="19072"/>
                      <a:pt x="2616" y="27674"/>
                      <a:pt x="10844" y="30292"/>
                    </a:cubicBezTo>
                    <a:cubicBezTo>
                      <a:pt x="19072" y="32910"/>
                      <a:pt x="27674" y="28422"/>
                      <a:pt x="30292" y="20194"/>
                    </a:cubicBezTo>
                    <a:cubicBezTo>
                      <a:pt x="32910" y="11966"/>
                      <a:pt x="28422" y="3364"/>
                      <a:pt x="20194" y="746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5" name="任意多边形: 形状 204" descr="35cc5fcf-2c11-4a45-9cbc-f2fd50348ca6"/>
              <p:cNvSpPr/>
              <p:nvPr/>
            </p:nvSpPr>
            <p:spPr>
              <a:xfrm>
                <a:off x="8981641" y="2648838"/>
                <a:ext cx="62295" cy="126628"/>
              </a:xfrm>
              <a:custGeom>
                <a:avLst/>
                <a:gdLst>
                  <a:gd name="connsiteX0" fmla="*/ 8892 w 55183"/>
                  <a:gd name="connsiteY0" fmla="*/ 360 h 112172"/>
                  <a:gd name="connsiteX1" fmla="*/ 1038 w 55183"/>
                  <a:gd name="connsiteY1" fmla="*/ 20182 h 112172"/>
                  <a:gd name="connsiteX2" fmla="*/ 27592 w 55183"/>
                  <a:gd name="connsiteY2" fmla="*/ 99470 h 112172"/>
                  <a:gd name="connsiteX3" fmla="*/ 46292 w 55183"/>
                  <a:gd name="connsiteY3" fmla="*/ 111812 h 112172"/>
                  <a:gd name="connsiteX4" fmla="*/ 54146 w 55183"/>
                  <a:gd name="connsiteY4" fmla="*/ 91990 h 112172"/>
                  <a:gd name="connsiteX5" fmla="*/ 27592 w 55183"/>
                  <a:gd name="connsiteY5" fmla="*/ 12702 h 112172"/>
                  <a:gd name="connsiteX6" fmla="*/ 8892 w 55183"/>
                  <a:gd name="connsiteY6" fmla="*/ 360 h 11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183" h="112172">
                    <a:moveTo>
                      <a:pt x="8892" y="360"/>
                    </a:moveTo>
                    <a:cubicBezTo>
                      <a:pt x="1786" y="2230"/>
                      <a:pt x="-1954" y="11206"/>
                      <a:pt x="1038" y="20182"/>
                    </a:cubicBezTo>
                    <a:lnTo>
                      <a:pt x="27592" y="99470"/>
                    </a:lnTo>
                    <a:cubicBezTo>
                      <a:pt x="30584" y="108072"/>
                      <a:pt x="38812" y="113682"/>
                      <a:pt x="46292" y="111812"/>
                    </a:cubicBezTo>
                    <a:cubicBezTo>
                      <a:pt x="53398" y="109942"/>
                      <a:pt x="57138" y="100966"/>
                      <a:pt x="54146" y="91990"/>
                    </a:cubicBezTo>
                    <a:lnTo>
                      <a:pt x="27592" y="12702"/>
                    </a:lnTo>
                    <a:cubicBezTo>
                      <a:pt x="24600" y="4100"/>
                      <a:pt x="16372" y="-1510"/>
                      <a:pt x="8892" y="360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6" name="任意多边形: 形状 205" descr="e2e45f2c-4685-4073-ad49-6f34b4b0d2a4"/>
              <p:cNvSpPr/>
              <p:nvPr/>
            </p:nvSpPr>
            <p:spPr>
              <a:xfrm>
                <a:off x="8891497" y="2695694"/>
                <a:ext cx="182532" cy="207726"/>
              </a:xfrm>
              <a:custGeom>
                <a:avLst/>
                <a:gdLst>
                  <a:gd name="connsiteX0" fmla="*/ 18432 w 161693"/>
                  <a:gd name="connsiteY0" fmla="*/ 120047 h 184011"/>
                  <a:gd name="connsiteX1" fmla="*/ 480 w 161693"/>
                  <a:gd name="connsiteY1" fmla="*/ 86761 h 184011"/>
                  <a:gd name="connsiteX2" fmla="*/ 3846 w 161693"/>
                  <a:gd name="connsiteY2" fmla="*/ 64695 h 184011"/>
                  <a:gd name="connsiteX3" fmla="*/ 31148 w 161693"/>
                  <a:gd name="connsiteY3" fmla="*/ 18319 h 184011"/>
                  <a:gd name="connsiteX4" fmla="*/ 80143 w 161693"/>
                  <a:gd name="connsiteY4" fmla="*/ 2611 h 184011"/>
                  <a:gd name="connsiteX5" fmla="*/ 131755 w 161693"/>
                  <a:gd name="connsiteY5" fmla="*/ 48987 h 184011"/>
                  <a:gd name="connsiteX6" fmla="*/ 161675 w 161693"/>
                  <a:gd name="connsiteY6" fmla="*/ 135007 h 184011"/>
                  <a:gd name="connsiteX7" fmla="*/ 90241 w 161693"/>
                  <a:gd name="connsiteY7" fmla="*/ 170163 h 184011"/>
                  <a:gd name="connsiteX8" fmla="*/ 18806 w 161693"/>
                  <a:gd name="connsiteY8" fmla="*/ 120421 h 184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93" h="184011">
                    <a:moveTo>
                      <a:pt x="18432" y="120047"/>
                    </a:moveTo>
                    <a:cubicBezTo>
                      <a:pt x="9830" y="109201"/>
                      <a:pt x="2350" y="97607"/>
                      <a:pt x="480" y="86761"/>
                    </a:cubicBezTo>
                    <a:cubicBezTo>
                      <a:pt x="-1016" y="78159"/>
                      <a:pt x="1228" y="71053"/>
                      <a:pt x="3846" y="64695"/>
                    </a:cubicBezTo>
                    <a:cubicBezTo>
                      <a:pt x="10578" y="47491"/>
                      <a:pt x="19554" y="31783"/>
                      <a:pt x="31148" y="18319"/>
                    </a:cubicBezTo>
                    <a:cubicBezTo>
                      <a:pt x="41620" y="5977"/>
                      <a:pt x="57702" y="-5243"/>
                      <a:pt x="80143" y="2611"/>
                    </a:cubicBezTo>
                    <a:cubicBezTo>
                      <a:pt x="101835" y="10465"/>
                      <a:pt x="120161" y="28791"/>
                      <a:pt x="131755" y="48987"/>
                    </a:cubicBezTo>
                    <a:cubicBezTo>
                      <a:pt x="153447" y="86761"/>
                      <a:pt x="160927" y="100225"/>
                      <a:pt x="161675" y="135007"/>
                    </a:cubicBezTo>
                    <a:cubicBezTo>
                      <a:pt x="162423" y="178391"/>
                      <a:pt x="140731" y="200083"/>
                      <a:pt x="90241" y="170163"/>
                    </a:cubicBezTo>
                    <a:cubicBezTo>
                      <a:pt x="64060" y="154829"/>
                      <a:pt x="37132" y="143609"/>
                      <a:pt x="18806" y="120421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7" name="任意多边形: 形状 206" descr="dea72e47-0b7b-4f35-91d3-223e33b31191"/>
              <p:cNvSpPr/>
              <p:nvPr/>
            </p:nvSpPr>
            <p:spPr>
              <a:xfrm>
                <a:off x="8850927" y="2631416"/>
                <a:ext cx="142177" cy="96453"/>
              </a:xfrm>
              <a:custGeom>
                <a:avLst/>
                <a:gdLst>
                  <a:gd name="connsiteX0" fmla="*/ 107853 w 125945"/>
                  <a:gd name="connsiteY0" fmla="*/ 83487 h 85442"/>
                  <a:gd name="connsiteX1" fmla="*/ 8369 w 125945"/>
                  <a:gd name="connsiteY1" fmla="*/ 27013 h 85442"/>
                  <a:gd name="connsiteX2" fmla="*/ 889 w 125945"/>
                  <a:gd name="connsiteY2" fmla="*/ 7565 h 85442"/>
                  <a:gd name="connsiteX3" fmla="*/ 18093 w 125945"/>
                  <a:gd name="connsiteY3" fmla="*/ 1955 h 85442"/>
                  <a:gd name="connsiteX4" fmla="*/ 117577 w 125945"/>
                  <a:gd name="connsiteY4" fmla="*/ 58429 h 85442"/>
                  <a:gd name="connsiteX5" fmla="*/ 125057 w 125945"/>
                  <a:gd name="connsiteY5" fmla="*/ 77877 h 85442"/>
                  <a:gd name="connsiteX6" fmla="*/ 107853 w 125945"/>
                  <a:gd name="connsiteY6" fmla="*/ 83487 h 85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945" h="85442">
                    <a:moveTo>
                      <a:pt x="107853" y="83487"/>
                    </a:moveTo>
                    <a:lnTo>
                      <a:pt x="8369" y="27013"/>
                    </a:lnTo>
                    <a:cubicBezTo>
                      <a:pt x="1637" y="23273"/>
                      <a:pt x="-1729" y="14297"/>
                      <a:pt x="889" y="7565"/>
                    </a:cubicBezTo>
                    <a:cubicBezTo>
                      <a:pt x="3507" y="459"/>
                      <a:pt x="11361" y="-2159"/>
                      <a:pt x="18093" y="1955"/>
                    </a:cubicBezTo>
                    <a:lnTo>
                      <a:pt x="117577" y="58429"/>
                    </a:lnTo>
                    <a:cubicBezTo>
                      <a:pt x="124309" y="62169"/>
                      <a:pt x="127675" y="71145"/>
                      <a:pt x="125057" y="77877"/>
                    </a:cubicBezTo>
                    <a:cubicBezTo>
                      <a:pt x="122439" y="84983"/>
                      <a:pt x="114585" y="87601"/>
                      <a:pt x="107853" y="83487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8" name="任意多边形: 形状 207" descr="bbae6118-8bc0-475b-a63a-84948b4c88eb"/>
              <p:cNvSpPr/>
              <p:nvPr/>
            </p:nvSpPr>
            <p:spPr>
              <a:xfrm>
                <a:off x="8825173" y="2663925"/>
                <a:ext cx="142177" cy="96367"/>
              </a:xfrm>
              <a:custGeom>
                <a:avLst/>
                <a:gdLst>
                  <a:gd name="connsiteX0" fmla="*/ 107853 w 125945"/>
                  <a:gd name="connsiteY0" fmla="*/ 83487 h 85365"/>
                  <a:gd name="connsiteX1" fmla="*/ 8369 w 125945"/>
                  <a:gd name="connsiteY1" fmla="*/ 27013 h 85365"/>
                  <a:gd name="connsiteX2" fmla="*/ 889 w 125945"/>
                  <a:gd name="connsiteY2" fmla="*/ 7565 h 85365"/>
                  <a:gd name="connsiteX3" fmla="*/ 18093 w 125945"/>
                  <a:gd name="connsiteY3" fmla="*/ 1955 h 85365"/>
                  <a:gd name="connsiteX4" fmla="*/ 117577 w 125945"/>
                  <a:gd name="connsiteY4" fmla="*/ 58429 h 85365"/>
                  <a:gd name="connsiteX5" fmla="*/ 125057 w 125945"/>
                  <a:gd name="connsiteY5" fmla="*/ 77877 h 85365"/>
                  <a:gd name="connsiteX6" fmla="*/ 107853 w 125945"/>
                  <a:gd name="connsiteY6" fmla="*/ 83487 h 8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945" h="85365">
                    <a:moveTo>
                      <a:pt x="107853" y="83487"/>
                    </a:moveTo>
                    <a:lnTo>
                      <a:pt x="8369" y="27013"/>
                    </a:lnTo>
                    <a:cubicBezTo>
                      <a:pt x="1637" y="23273"/>
                      <a:pt x="-1729" y="14297"/>
                      <a:pt x="889" y="7565"/>
                    </a:cubicBezTo>
                    <a:cubicBezTo>
                      <a:pt x="3507" y="459"/>
                      <a:pt x="11361" y="-2159"/>
                      <a:pt x="18093" y="1955"/>
                    </a:cubicBezTo>
                    <a:lnTo>
                      <a:pt x="117577" y="58429"/>
                    </a:lnTo>
                    <a:cubicBezTo>
                      <a:pt x="124309" y="62169"/>
                      <a:pt x="127675" y="71145"/>
                      <a:pt x="125057" y="77877"/>
                    </a:cubicBezTo>
                    <a:cubicBezTo>
                      <a:pt x="122439" y="84609"/>
                      <a:pt x="114585" y="87601"/>
                      <a:pt x="107853" y="83487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9" name="任意多边形: 形状 208" descr="b268f6ba-0276-42dc-88d7-4152abac6208"/>
              <p:cNvSpPr/>
              <p:nvPr/>
            </p:nvSpPr>
            <p:spPr>
              <a:xfrm>
                <a:off x="8824751" y="2712056"/>
                <a:ext cx="142177" cy="96453"/>
              </a:xfrm>
              <a:custGeom>
                <a:avLst/>
                <a:gdLst>
                  <a:gd name="connsiteX0" fmla="*/ 107853 w 125945"/>
                  <a:gd name="connsiteY0" fmla="*/ 83487 h 85442"/>
                  <a:gd name="connsiteX1" fmla="*/ 8369 w 125945"/>
                  <a:gd name="connsiteY1" fmla="*/ 27013 h 85442"/>
                  <a:gd name="connsiteX2" fmla="*/ 889 w 125945"/>
                  <a:gd name="connsiteY2" fmla="*/ 7565 h 85442"/>
                  <a:gd name="connsiteX3" fmla="*/ 18093 w 125945"/>
                  <a:gd name="connsiteY3" fmla="*/ 1955 h 85442"/>
                  <a:gd name="connsiteX4" fmla="*/ 117577 w 125945"/>
                  <a:gd name="connsiteY4" fmla="*/ 58429 h 85442"/>
                  <a:gd name="connsiteX5" fmla="*/ 125057 w 125945"/>
                  <a:gd name="connsiteY5" fmla="*/ 77877 h 85442"/>
                  <a:gd name="connsiteX6" fmla="*/ 107853 w 125945"/>
                  <a:gd name="connsiteY6" fmla="*/ 83487 h 85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945" h="85442">
                    <a:moveTo>
                      <a:pt x="107853" y="83487"/>
                    </a:moveTo>
                    <a:lnTo>
                      <a:pt x="8369" y="27013"/>
                    </a:lnTo>
                    <a:cubicBezTo>
                      <a:pt x="1637" y="23273"/>
                      <a:pt x="-1729" y="14297"/>
                      <a:pt x="889" y="7565"/>
                    </a:cubicBezTo>
                    <a:cubicBezTo>
                      <a:pt x="3507" y="459"/>
                      <a:pt x="11361" y="-2159"/>
                      <a:pt x="18093" y="1955"/>
                    </a:cubicBezTo>
                    <a:lnTo>
                      <a:pt x="117577" y="58429"/>
                    </a:lnTo>
                    <a:cubicBezTo>
                      <a:pt x="124309" y="62169"/>
                      <a:pt x="127675" y="71145"/>
                      <a:pt x="125057" y="77877"/>
                    </a:cubicBezTo>
                    <a:cubicBezTo>
                      <a:pt x="122439" y="84983"/>
                      <a:pt x="114585" y="87601"/>
                      <a:pt x="107853" y="83487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0" name="任意多边形: 形状 209" descr="cc0c8c06-ecec-493e-986e-89a11fc7cafe"/>
              <p:cNvSpPr/>
              <p:nvPr/>
            </p:nvSpPr>
            <p:spPr>
              <a:xfrm>
                <a:off x="8839950" y="2765253"/>
                <a:ext cx="142177" cy="96453"/>
              </a:xfrm>
              <a:custGeom>
                <a:avLst/>
                <a:gdLst>
                  <a:gd name="connsiteX0" fmla="*/ 107853 w 125945"/>
                  <a:gd name="connsiteY0" fmla="*/ 83487 h 85442"/>
                  <a:gd name="connsiteX1" fmla="*/ 8369 w 125945"/>
                  <a:gd name="connsiteY1" fmla="*/ 27013 h 85442"/>
                  <a:gd name="connsiteX2" fmla="*/ 889 w 125945"/>
                  <a:gd name="connsiteY2" fmla="*/ 7565 h 85442"/>
                  <a:gd name="connsiteX3" fmla="*/ 18093 w 125945"/>
                  <a:gd name="connsiteY3" fmla="*/ 1955 h 85442"/>
                  <a:gd name="connsiteX4" fmla="*/ 117577 w 125945"/>
                  <a:gd name="connsiteY4" fmla="*/ 58429 h 85442"/>
                  <a:gd name="connsiteX5" fmla="*/ 125057 w 125945"/>
                  <a:gd name="connsiteY5" fmla="*/ 77877 h 85442"/>
                  <a:gd name="connsiteX6" fmla="*/ 107853 w 125945"/>
                  <a:gd name="connsiteY6" fmla="*/ 83487 h 85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945" h="85442">
                    <a:moveTo>
                      <a:pt x="107853" y="83487"/>
                    </a:moveTo>
                    <a:lnTo>
                      <a:pt x="8369" y="27013"/>
                    </a:lnTo>
                    <a:cubicBezTo>
                      <a:pt x="1637" y="23273"/>
                      <a:pt x="-1729" y="14297"/>
                      <a:pt x="889" y="7565"/>
                    </a:cubicBezTo>
                    <a:cubicBezTo>
                      <a:pt x="3507" y="459"/>
                      <a:pt x="11361" y="-2159"/>
                      <a:pt x="18093" y="1955"/>
                    </a:cubicBezTo>
                    <a:lnTo>
                      <a:pt x="117577" y="58429"/>
                    </a:lnTo>
                    <a:cubicBezTo>
                      <a:pt x="124309" y="62169"/>
                      <a:pt x="127675" y="71145"/>
                      <a:pt x="125057" y="77877"/>
                    </a:cubicBezTo>
                    <a:cubicBezTo>
                      <a:pt x="122439" y="84983"/>
                      <a:pt x="114585" y="87601"/>
                      <a:pt x="107853" y="83487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2" name="任意多边形: 形状 201" descr="705590e4-ff74-4f1b-892f-e6424851fd5d"/>
              <p:cNvSpPr/>
              <p:nvPr/>
            </p:nvSpPr>
            <p:spPr>
              <a:xfrm>
                <a:off x="9447151" y="2939297"/>
                <a:ext cx="372043" cy="493939"/>
              </a:xfrm>
              <a:custGeom>
                <a:avLst/>
                <a:gdLst>
                  <a:gd name="connsiteX0" fmla="*/ 329570 w 329569"/>
                  <a:gd name="connsiteY0" fmla="*/ 114818 h 437549"/>
                  <a:gd name="connsiteX1" fmla="*/ 126861 w 329569"/>
                  <a:gd name="connsiteY1" fmla="*/ 413272 h 437549"/>
                  <a:gd name="connsiteX2" fmla="*/ 53557 w 329569"/>
                  <a:gd name="connsiteY2" fmla="*/ 430102 h 437549"/>
                  <a:gd name="connsiteX3" fmla="*/ 13913 w 329569"/>
                  <a:gd name="connsiteY3" fmla="*/ 271151 h 437549"/>
                  <a:gd name="connsiteX4" fmla="*/ 153789 w 329569"/>
                  <a:gd name="connsiteY4" fmla="*/ 0 h 437549"/>
                  <a:gd name="connsiteX5" fmla="*/ 329196 w 329569"/>
                  <a:gd name="connsiteY5" fmla="*/ 115192 h 437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9569" h="437549">
                    <a:moveTo>
                      <a:pt x="329570" y="114818"/>
                    </a:moveTo>
                    <a:lnTo>
                      <a:pt x="126861" y="413272"/>
                    </a:lnTo>
                    <a:cubicBezTo>
                      <a:pt x="110405" y="437208"/>
                      <a:pt x="78241" y="444688"/>
                      <a:pt x="53557" y="430102"/>
                    </a:cubicBezTo>
                    <a:cubicBezTo>
                      <a:pt x="2318" y="394571"/>
                      <a:pt x="-14886" y="326877"/>
                      <a:pt x="13913" y="271151"/>
                    </a:cubicBezTo>
                    <a:lnTo>
                      <a:pt x="153789" y="0"/>
                    </a:lnTo>
                    <a:lnTo>
                      <a:pt x="329196" y="115192"/>
                    </a:ln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3" name="任意多边形: 形状 202" descr="97e9eb48-b1ce-4377-9fc7-a534df03f4bd"/>
              <p:cNvSpPr/>
              <p:nvPr/>
            </p:nvSpPr>
            <p:spPr>
              <a:xfrm>
                <a:off x="8939327" y="2760705"/>
                <a:ext cx="691082" cy="689013"/>
              </a:xfrm>
              <a:custGeom>
                <a:avLst/>
                <a:gdLst>
                  <a:gd name="connsiteX0" fmla="*/ 74426 w 612185"/>
                  <a:gd name="connsiteY0" fmla="*/ 0 h 610352"/>
                  <a:gd name="connsiteX1" fmla="*/ 409532 w 612185"/>
                  <a:gd name="connsiteY1" fmla="*/ 324633 h 610352"/>
                  <a:gd name="connsiteX2" fmla="*/ 611118 w 612185"/>
                  <a:gd name="connsiteY2" fmla="*/ 492560 h 610352"/>
                  <a:gd name="connsiteX3" fmla="*/ 599150 w 612185"/>
                  <a:gd name="connsiteY3" fmla="*/ 529960 h 610352"/>
                  <a:gd name="connsiteX4" fmla="*/ 487324 w 612185"/>
                  <a:gd name="connsiteY4" fmla="*/ 604386 h 610352"/>
                  <a:gd name="connsiteX5" fmla="*/ 0 w 612185"/>
                  <a:gd name="connsiteY5" fmla="*/ 57596 h 610352"/>
                  <a:gd name="connsiteX6" fmla="*/ 74800 w 612185"/>
                  <a:gd name="connsiteY6" fmla="*/ 0 h 610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2185" h="610352">
                    <a:moveTo>
                      <a:pt x="74426" y="0"/>
                    </a:moveTo>
                    <a:cubicBezTo>
                      <a:pt x="177651" y="106216"/>
                      <a:pt x="281249" y="203831"/>
                      <a:pt x="409532" y="324633"/>
                    </a:cubicBezTo>
                    <a:cubicBezTo>
                      <a:pt x="466380" y="363155"/>
                      <a:pt x="573344" y="458526"/>
                      <a:pt x="611118" y="492560"/>
                    </a:cubicBezTo>
                    <a:cubicBezTo>
                      <a:pt x="611118" y="492560"/>
                      <a:pt x="617476" y="492186"/>
                      <a:pt x="599150" y="529960"/>
                    </a:cubicBezTo>
                    <a:cubicBezTo>
                      <a:pt x="562498" y="605508"/>
                      <a:pt x="519488" y="620842"/>
                      <a:pt x="487324" y="604386"/>
                    </a:cubicBezTo>
                    <a:cubicBezTo>
                      <a:pt x="334357" y="526594"/>
                      <a:pt x="120802" y="238613"/>
                      <a:pt x="0" y="57596"/>
                    </a:cubicBezTo>
                    <a:lnTo>
                      <a:pt x="74800" y="0"/>
                    </a:ln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4" name="任意多边形: 形状 203" descr="9b5d6bf9-4be8-4584-8ac0-51a85f4e4914"/>
              <p:cNvSpPr/>
              <p:nvPr/>
            </p:nvSpPr>
            <p:spPr>
              <a:xfrm>
                <a:off x="9505044" y="2624734"/>
                <a:ext cx="546501" cy="658051"/>
              </a:xfrm>
              <a:custGeom>
                <a:avLst/>
                <a:gdLst>
                  <a:gd name="connsiteX0" fmla="*/ 472767 w 484110"/>
                  <a:gd name="connsiteY0" fmla="*/ 196371 h 582925"/>
                  <a:gd name="connsiteX1" fmla="*/ 258838 w 484110"/>
                  <a:gd name="connsiteY1" fmla="*/ 565510 h 582925"/>
                  <a:gd name="connsiteX2" fmla="*/ 202364 w 484110"/>
                  <a:gd name="connsiteY2" fmla="*/ 575982 h 582925"/>
                  <a:gd name="connsiteX3" fmla="*/ 18729 w 484110"/>
                  <a:gd name="connsiteY3" fmla="*/ 455179 h 582925"/>
                  <a:gd name="connsiteX4" fmla="*/ 4891 w 484110"/>
                  <a:gd name="connsiteY4" fmla="*/ 400949 h 582925"/>
                  <a:gd name="connsiteX5" fmla="*/ 196006 w 484110"/>
                  <a:gd name="connsiteY5" fmla="*/ 63600 h 582925"/>
                  <a:gd name="connsiteX6" fmla="*/ 472767 w 484110"/>
                  <a:gd name="connsiteY6" fmla="*/ 196745 h 58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4110" h="582925">
                    <a:moveTo>
                      <a:pt x="472767" y="196371"/>
                    </a:moveTo>
                    <a:cubicBezTo>
                      <a:pt x="386373" y="383745"/>
                      <a:pt x="361314" y="420023"/>
                      <a:pt x="258838" y="565510"/>
                    </a:cubicBezTo>
                    <a:cubicBezTo>
                      <a:pt x="246122" y="583836"/>
                      <a:pt x="221064" y="588324"/>
                      <a:pt x="202364" y="575982"/>
                    </a:cubicBezTo>
                    <a:lnTo>
                      <a:pt x="18729" y="455179"/>
                    </a:lnTo>
                    <a:cubicBezTo>
                      <a:pt x="777" y="443211"/>
                      <a:pt x="-5207" y="420023"/>
                      <a:pt x="4891" y="400949"/>
                    </a:cubicBezTo>
                    <a:cubicBezTo>
                      <a:pt x="74829" y="268927"/>
                      <a:pt x="148508" y="153360"/>
                      <a:pt x="196006" y="63600"/>
                    </a:cubicBezTo>
                    <a:cubicBezTo>
                      <a:pt x="272302" y="-80765"/>
                      <a:pt x="542331" y="45274"/>
                      <a:pt x="472767" y="196745"/>
                    </a:cubicBezTo>
                    <a:close/>
                  </a:path>
                </a:pathLst>
              </a:custGeom>
              <a:solidFill>
                <a:srgbClr val="F9EDDC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5" name="任意多边形: 形状 74" descr="2961d952-cf72-425d-ba87-85d2fc1bd123"/>
              <p:cNvSpPr/>
              <p:nvPr/>
            </p:nvSpPr>
            <p:spPr>
              <a:xfrm>
                <a:off x="9993565" y="5839403"/>
                <a:ext cx="189146" cy="258387"/>
              </a:xfrm>
              <a:custGeom>
                <a:avLst/>
                <a:gdLst>
                  <a:gd name="connsiteX0" fmla="*/ 129779 w 167552"/>
                  <a:gd name="connsiteY0" fmla="*/ 0 h 228888"/>
                  <a:gd name="connsiteX1" fmla="*/ 167553 w 167552"/>
                  <a:gd name="connsiteY1" fmla="*/ 192611 h 228888"/>
                  <a:gd name="connsiteX2" fmla="*/ 64702 w 167552"/>
                  <a:gd name="connsiteY2" fmla="*/ 228889 h 228888"/>
                  <a:gd name="connsiteX3" fmla="*/ 19448 w 167552"/>
                  <a:gd name="connsiteY3" fmla="*/ 188123 h 228888"/>
                  <a:gd name="connsiteX4" fmla="*/ 46376 w 167552"/>
                  <a:gd name="connsiteY4" fmla="*/ 177651 h 228888"/>
                  <a:gd name="connsiteX5" fmla="*/ 0 w 167552"/>
                  <a:gd name="connsiteY5" fmla="*/ 18326 h 228888"/>
                  <a:gd name="connsiteX6" fmla="*/ 129779 w 167552"/>
                  <a:gd name="connsiteY6" fmla="*/ 0 h 228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7552" h="228888">
                    <a:moveTo>
                      <a:pt x="129779" y="0"/>
                    </a:moveTo>
                    <a:lnTo>
                      <a:pt x="167553" y="192611"/>
                    </a:lnTo>
                    <a:lnTo>
                      <a:pt x="64702" y="228889"/>
                    </a:lnTo>
                    <a:lnTo>
                      <a:pt x="19448" y="188123"/>
                    </a:lnTo>
                    <a:lnTo>
                      <a:pt x="46376" y="177651"/>
                    </a:lnTo>
                    <a:lnTo>
                      <a:pt x="0" y="18326"/>
                    </a:lnTo>
                    <a:lnTo>
                      <a:pt x="129779" y="0"/>
                    </a:ln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9" name="任意多边形: 形状 198" descr="d9f204e8-21ce-4649-97ed-a3b09fc181bb"/>
              <p:cNvSpPr/>
              <p:nvPr/>
            </p:nvSpPr>
            <p:spPr>
              <a:xfrm>
                <a:off x="9875305" y="6010817"/>
                <a:ext cx="315428" cy="96684"/>
              </a:xfrm>
              <a:custGeom>
                <a:avLst/>
                <a:gdLst>
                  <a:gd name="connsiteX0" fmla="*/ 146648 w 279418"/>
                  <a:gd name="connsiteY0" fmla="*/ 0 h 85646"/>
                  <a:gd name="connsiteX1" fmla="*/ 28463 w 279418"/>
                  <a:gd name="connsiteY1" fmla="*/ 40392 h 85646"/>
                  <a:gd name="connsiteX2" fmla="*/ 5649 w 279418"/>
                  <a:gd name="connsiteY2" fmla="*/ 85646 h 85646"/>
                  <a:gd name="connsiteX3" fmla="*/ 279418 w 279418"/>
                  <a:gd name="connsiteY3" fmla="*/ 79288 h 85646"/>
                  <a:gd name="connsiteX4" fmla="*/ 268572 w 279418"/>
                  <a:gd name="connsiteY4" fmla="*/ 18700 h 85646"/>
                  <a:gd name="connsiteX5" fmla="*/ 246132 w 279418"/>
                  <a:gd name="connsiteY5" fmla="*/ 0 h 85646"/>
                  <a:gd name="connsiteX6" fmla="*/ 146648 w 279418"/>
                  <a:gd name="connsiteY6" fmla="*/ 0 h 85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9418" h="85646">
                    <a:moveTo>
                      <a:pt x="146648" y="0"/>
                    </a:moveTo>
                    <a:lnTo>
                      <a:pt x="28463" y="40392"/>
                    </a:lnTo>
                    <a:cubicBezTo>
                      <a:pt x="-335" y="50116"/>
                      <a:pt x="-5945" y="70687"/>
                      <a:pt x="5649" y="85646"/>
                    </a:cubicBezTo>
                    <a:lnTo>
                      <a:pt x="279418" y="79288"/>
                    </a:lnTo>
                    <a:lnTo>
                      <a:pt x="268572" y="18700"/>
                    </a:lnTo>
                    <a:cubicBezTo>
                      <a:pt x="266702" y="7854"/>
                      <a:pt x="257352" y="0"/>
                      <a:pt x="246132" y="0"/>
                    </a:cubicBezTo>
                    <a:lnTo>
                      <a:pt x="146648" y="0"/>
                    </a:ln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0" name="任意多边形: 形状 199" descr="588916f4-6af1-49b4-bd52-de383aff038f"/>
              <p:cNvSpPr/>
              <p:nvPr/>
            </p:nvSpPr>
            <p:spPr>
              <a:xfrm>
                <a:off x="9881682" y="6099902"/>
                <a:ext cx="312753" cy="28287"/>
              </a:xfrm>
              <a:custGeom>
                <a:avLst/>
                <a:gdLst>
                  <a:gd name="connsiteX0" fmla="*/ 273769 w 277048"/>
                  <a:gd name="connsiteY0" fmla="*/ 374 h 25058"/>
                  <a:gd name="connsiteX1" fmla="*/ 276761 w 277048"/>
                  <a:gd name="connsiteY1" fmla="*/ 10472 h 25058"/>
                  <a:gd name="connsiteX2" fmla="*/ 260679 w 277048"/>
                  <a:gd name="connsiteY2" fmla="*/ 22814 h 25058"/>
                  <a:gd name="connsiteX3" fmla="*/ 47872 w 277048"/>
                  <a:gd name="connsiteY3" fmla="*/ 25058 h 25058"/>
                  <a:gd name="connsiteX4" fmla="*/ 0 w 277048"/>
                  <a:gd name="connsiteY4" fmla="*/ 6358 h 25058"/>
                  <a:gd name="connsiteX5" fmla="*/ 273769 w 277048"/>
                  <a:gd name="connsiteY5" fmla="*/ 0 h 2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048" h="25058">
                    <a:moveTo>
                      <a:pt x="273769" y="374"/>
                    </a:moveTo>
                    <a:lnTo>
                      <a:pt x="276761" y="10472"/>
                    </a:lnTo>
                    <a:cubicBezTo>
                      <a:pt x="278631" y="16830"/>
                      <a:pt x="271151" y="22814"/>
                      <a:pt x="260679" y="22814"/>
                    </a:cubicBezTo>
                    <a:lnTo>
                      <a:pt x="47872" y="25058"/>
                    </a:lnTo>
                    <a:cubicBezTo>
                      <a:pt x="24684" y="25058"/>
                      <a:pt x="7854" y="17204"/>
                      <a:pt x="0" y="6358"/>
                    </a:cubicBezTo>
                    <a:lnTo>
                      <a:pt x="273769" y="0"/>
                    </a:ln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7" name="任意多边形: 形状 76" descr="04908e89-2a3f-4a08-9f7c-eb018da519f8"/>
              <p:cNvSpPr/>
              <p:nvPr/>
            </p:nvSpPr>
            <p:spPr>
              <a:xfrm>
                <a:off x="9782938" y="3980870"/>
                <a:ext cx="812687" cy="1172714"/>
              </a:xfrm>
              <a:custGeom>
                <a:avLst/>
                <a:gdLst>
                  <a:gd name="connsiteX0" fmla="*/ 241934 w 719907"/>
                  <a:gd name="connsiteY0" fmla="*/ 0 h 1038831"/>
                  <a:gd name="connsiteX1" fmla="*/ 719908 w 719907"/>
                  <a:gd name="connsiteY1" fmla="*/ 80410 h 1038831"/>
                  <a:gd name="connsiteX2" fmla="*/ 645855 w 719907"/>
                  <a:gd name="connsiteY2" fmla="*/ 252077 h 1038831"/>
                  <a:gd name="connsiteX3" fmla="*/ 536647 w 719907"/>
                  <a:gd name="connsiteY3" fmla="*/ 415516 h 1038831"/>
                  <a:gd name="connsiteX4" fmla="*/ 476059 w 719907"/>
                  <a:gd name="connsiteY4" fmla="*/ 653007 h 1038831"/>
                  <a:gd name="connsiteX5" fmla="*/ 404624 w 719907"/>
                  <a:gd name="connsiteY5" fmla="*/ 839259 h 1038831"/>
                  <a:gd name="connsiteX6" fmla="*/ 117765 w 719907"/>
                  <a:gd name="connsiteY6" fmla="*/ 1031496 h 1038831"/>
                  <a:gd name="connsiteX7" fmla="*/ 14167 w 719907"/>
                  <a:gd name="connsiteY7" fmla="*/ 737531 h 1038831"/>
                  <a:gd name="connsiteX8" fmla="*/ 241186 w 719907"/>
                  <a:gd name="connsiteY8" fmla="*/ 0 h 1038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9907" h="1038831">
                    <a:moveTo>
                      <a:pt x="241934" y="0"/>
                    </a:moveTo>
                    <a:lnTo>
                      <a:pt x="719908" y="80410"/>
                    </a:lnTo>
                    <a:cubicBezTo>
                      <a:pt x="691109" y="149601"/>
                      <a:pt x="664555" y="212059"/>
                      <a:pt x="645855" y="252077"/>
                    </a:cubicBezTo>
                    <a:cubicBezTo>
                      <a:pt x="628277" y="289477"/>
                      <a:pt x="551233" y="376993"/>
                      <a:pt x="536647" y="415516"/>
                    </a:cubicBezTo>
                    <a:cubicBezTo>
                      <a:pt x="500743" y="511260"/>
                      <a:pt x="511215" y="556888"/>
                      <a:pt x="476059" y="653007"/>
                    </a:cubicBezTo>
                    <a:cubicBezTo>
                      <a:pt x="459229" y="699383"/>
                      <a:pt x="432674" y="767825"/>
                      <a:pt x="404624" y="839259"/>
                    </a:cubicBezTo>
                    <a:cubicBezTo>
                      <a:pt x="349646" y="979884"/>
                      <a:pt x="222112" y="1065156"/>
                      <a:pt x="117765" y="1031496"/>
                    </a:cubicBezTo>
                    <a:cubicBezTo>
                      <a:pt x="19777" y="999706"/>
                      <a:pt x="-25103" y="872919"/>
                      <a:pt x="14167" y="737531"/>
                    </a:cubicBezTo>
                    <a:cubicBezTo>
                      <a:pt x="86723" y="488820"/>
                      <a:pt x="167133" y="228141"/>
                      <a:pt x="241186" y="0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8" name="任意多边形: 形状 77" descr="0e306498-3720-420c-a4ca-02701f3bf6a8"/>
              <p:cNvSpPr/>
              <p:nvPr/>
            </p:nvSpPr>
            <p:spPr>
              <a:xfrm>
                <a:off x="9786901" y="4746322"/>
                <a:ext cx="437768" cy="1243084"/>
              </a:xfrm>
              <a:custGeom>
                <a:avLst/>
                <a:gdLst>
                  <a:gd name="connsiteX0" fmla="*/ 158012 w 387790"/>
                  <a:gd name="connsiteY0" fmla="*/ 748 h 1101167"/>
                  <a:gd name="connsiteX1" fmla="*/ 359599 w 387790"/>
                  <a:gd name="connsiteY1" fmla="*/ 164187 h 1101167"/>
                  <a:gd name="connsiteX2" fmla="*/ 377177 w 387790"/>
                  <a:gd name="connsiteY2" fmla="*/ 632062 h 1101167"/>
                  <a:gd name="connsiteX3" fmla="*/ 386527 w 387790"/>
                  <a:gd name="connsiteY3" fmla="*/ 1001950 h 1101167"/>
                  <a:gd name="connsiteX4" fmla="*/ 383161 w 387790"/>
                  <a:gd name="connsiteY4" fmla="*/ 1052066 h 1101167"/>
                  <a:gd name="connsiteX5" fmla="*/ 334915 w 387790"/>
                  <a:gd name="connsiteY5" fmla="*/ 1090214 h 1101167"/>
                  <a:gd name="connsiteX6" fmla="*/ 169606 w 387790"/>
                  <a:gd name="connsiteY6" fmla="*/ 1101060 h 1101167"/>
                  <a:gd name="connsiteX7" fmla="*/ 109018 w 387790"/>
                  <a:gd name="connsiteY7" fmla="*/ 1046830 h 1101167"/>
                  <a:gd name="connsiteX8" fmla="*/ 931 w 387790"/>
                  <a:gd name="connsiteY8" fmla="*/ 217295 h 1101167"/>
                  <a:gd name="connsiteX9" fmla="*/ 158386 w 387790"/>
                  <a:gd name="connsiteY9" fmla="*/ 0 h 110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7790" h="1101167">
                    <a:moveTo>
                      <a:pt x="158012" y="748"/>
                    </a:moveTo>
                    <a:cubicBezTo>
                      <a:pt x="236926" y="-4114"/>
                      <a:pt x="348005" y="72182"/>
                      <a:pt x="359599" y="164187"/>
                    </a:cubicBezTo>
                    <a:cubicBezTo>
                      <a:pt x="365957" y="214677"/>
                      <a:pt x="371941" y="430850"/>
                      <a:pt x="377177" y="632062"/>
                    </a:cubicBezTo>
                    <a:cubicBezTo>
                      <a:pt x="379047" y="702375"/>
                      <a:pt x="385405" y="980632"/>
                      <a:pt x="386527" y="1001950"/>
                    </a:cubicBezTo>
                    <a:cubicBezTo>
                      <a:pt x="387275" y="1018032"/>
                      <a:pt x="390267" y="1037854"/>
                      <a:pt x="383161" y="1052066"/>
                    </a:cubicBezTo>
                    <a:cubicBezTo>
                      <a:pt x="371567" y="1076376"/>
                      <a:pt x="359225" y="1088718"/>
                      <a:pt x="334915" y="1090214"/>
                    </a:cubicBezTo>
                    <a:lnTo>
                      <a:pt x="169606" y="1101060"/>
                    </a:lnTo>
                    <a:cubicBezTo>
                      <a:pt x="139686" y="1102930"/>
                      <a:pt x="113880" y="1080116"/>
                      <a:pt x="109018" y="1046830"/>
                    </a:cubicBezTo>
                    <a:cubicBezTo>
                      <a:pt x="99294" y="980258"/>
                      <a:pt x="2801" y="239361"/>
                      <a:pt x="931" y="217295"/>
                    </a:cubicBezTo>
                    <a:cubicBezTo>
                      <a:pt x="-9167" y="106964"/>
                      <a:pt x="64138" y="5610"/>
                      <a:pt x="158386" y="0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9" name="任意多边形: 形状 78" descr="31971f91-9cfb-4895-bcf8-0fdb94fc8d18"/>
              <p:cNvSpPr/>
              <p:nvPr/>
            </p:nvSpPr>
            <p:spPr>
              <a:xfrm>
                <a:off x="10916499" y="5811115"/>
                <a:ext cx="231788" cy="282453"/>
              </a:xfrm>
              <a:custGeom>
                <a:avLst/>
                <a:gdLst>
                  <a:gd name="connsiteX0" fmla="*/ 116689 w 205326"/>
                  <a:gd name="connsiteY0" fmla="*/ 0 h 250207"/>
                  <a:gd name="connsiteX1" fmla="*/ 205327 w 205326"/>
                  <a:gd name="connsiteY1" fmla="*/ 194107 h 250207"/>
                  <a:gd name="connsiteX2" fmla="*/ 108834 w 205326"/>
                  <a:gd name="connsiteY2" fmla="*/ 250207 h 250207"/>
                  <a:gd name="connsiteX3" fmla="*/ 55352 w 205326"/>
                  <a:gd name="connsiteY3" fmla="*/ 220661 h 250207"/>
                  <a:gd name="connsiteX4" fmla="*/ 87516 w 205326"/>
                  <a:gd name="connsiteY4" fmla="*/ 203831 h 250207"/>
                  <a:gd name="connsiteX5" fmla="*/ 0 w 205326"/>
                  <a:gd name="connsiteY5" fmla="*/ 59840 h 250207"/>
                  <a:gd name="connsiteX6" fmla="*/ 116689 w 205326"/>
                  <a:gd name="connsiteY6" fmla="*/ 0 h 250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5326" h="250207">
                    <a:moveTo>
                      <a:pt x="116689" y="0"/>
                    </a:moveTo>
                    <a:lnTo>
                      <a:pt x="205327" y="194107"/>
                    </a:lnTo>
                    <a:lnTo>
                      <a:pt x="108834" y="250207"/>
                    </a:lnTo>
                    <a:lnTo>
                      <a:pt x="55352" y="220661"/>
                    </a:lnTo>
                    <a:lnTo>
                      <a:pt x="87516" y="203831"/>
                    </a:lnTo>
                    <a:lnTo>
                      <a:pt x="0" y="59840"/>
                    </a:lnTo>
                    <a:lnTo>
                      <a:pt x="116689" y="0"/>
                    </a:ln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7" name="任意多边形: 形状 196" descr="cc7fe448-1cbc-487f-9075-fab1975c3acf"/>
              <p:cNvSpPr/>
              <p:nvPr/>
            </p:nvSpPr>
            <p:spPr>
              <a:xfrm>
                <a:off x="10847227" y="6015462"/>
                <a:ext cx="315416" cy="94995"/>
              </a:xfrm>
              <a:custGeom>
                <a:avLst/>
                <a:gdLst>
                  <a:gd name="connsiteX0" fmla="*/ 147384 w 279406"/>
                  <a:gd name="connsiteY0" fmla="*/ 0 h 84150"/>
                  <a:gd name="connsiteX1" fmla="*/ 28825 w 279406"/>
                  <a:gd name="connsiteY1" fmla="*/ 39270 h 84150"/>
                  <a:gd name="connsiteX2" fmla="*/ 5637 w 279406"/>
                  <a:gd name="connsiteY2" fmla="*/ 84150 h 84150"/>
                  <a:gd name="connsiteX3" fmla="*/ 279406 w 279406"/>
                  <a:gd name="connsiteY3" fmla="*/ 80410 h 84150"/>
                  <a:gd name="connsiteX4" fmla="*/ 268934 w 279406"/>
                  <a:gd name="connsiteY4" fmla="*/ 19822 h 84150"/>
                  <a:gd name="connsiteX5" fmla="*/ 246868 w 279406"/>
                  <a:gd name="connsiteY5" fmla="*/ 1122 h 84150"/>
                  <a:gd name="connsiteX6" fmla="*/ 147384 w 279406"/>
                  <a:gd name="connsiteY6" fmla="*/ 0 h 8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9406" h="84150">
                    <a:moveTo>
                      <a:pt x="147384" y="0"/>
                    </a:moveTo>
                    <a:lnTo>
                      <a:pt x="28825" y="39270"/>
                    </a:lnTo>
                    <a:cubicBezTo>
                      <a:pt x="-347" y="48994"/>
                      <a:pt x="-5957" y="69190"/>
                      <a:pt x="5637" y="84150"/>
                    </a:cubicBezTo>
                    <a:lnTo>
                      <a:pt x="279406" y="80410"/>
                    </a:lnTo>
                    <a:lnTo>
                      <a:pt x="268934" y="19822"/>
                    </a:lnTo>
                    <a:cubicBezTo>
                      <a:pt x="267064" y="8976"/>
                      <a:pt x="257714" y="1122"/>
                      <a:pt x="246868" y="1122"/>
                    </a:cubicBezTo>
                    <a:lnTo>
                      <a:pt x="147384" y="0"/>
                    </a:ln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8" name="任意多边形: 形状 197" descr="96fcb4a5-46a2-4f02-9530-56727b22abd8"/>
              <p:cNvSpPr/>
              <p:nvPr/>
            </p:nvSpPr>
            <p:spPr>
              <a:xfrm>
                <a:off x="10853590" y="6105813"/>
                <a:ext cx="312742" cy="25754"/>
              </a:xfrm>
              <a:custGeom>
                <a:avLst/>
                <a:gdLst>
                  <a:gd name="connsiteX0" fmla="*/ 273769 w 277037"/>
                  <a:gd name="connsiteY0" fmla="*/ 374 h 22814"/>
                  <a:gd name="connsiteX1" fmla="*/ 276761 w 277037"/>
                  <a:gd name="connsiteY1" fmla="*/ 10472 h 22814"/>
                  <a:gd name="connsiteX2" fmla="*/ 260679 w 277037"/>
                  <a:gd name="connsiteY2" fmla="*/ 22814 h 22814"/>
                  <a:gd name="connsiteX3" fmla="*/ 47872 w 277037"/>
                  <a:gd name="connsiteY3" fmla="*/ 22814 h 22814"/>
                  <a:gd name="connsiteX4" fmla="*/ 0 w 277037"/>
                  <a:gd name="connsiteY4" fmla="*/ 3740 h 22814"/>
                  <a:gd name="connsiteX5" fmla="*/ 273769 w 277037"/>
                  <a:gd name="connsiteY5" fmla="*/ 0 h 2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037" h="22814">
                    <a:moveTo>
                      <a:pt x="273769" y="374"/>
                    </a:moveTo>
                    <a:lnTo>
                      <a:pt x="276761" y="10472"/>
                    </a:lnTo>
                    <a:cubicBezTo>
                      <a:pt x="278631" y="16830"/>
                      <a:pt x="270777" y="22814"/>
                      <a:pt x="260679" y="22814"/>
                    </a:cubicBezTo>
                    <a:lnTo>
                      <a:pt x="47872" y="22814"/>
                    </a:lnTo>
                    <a:cubicBezTo>
                      <a:pt x="24684" y="22814"/>
                      <a:pt x="8228" y="14586"/>
                      <a:pt x="0" y="3740"/>
                    </a:cubicBezTo>
                    <a:lnTo>
                      <a:pt x="273769" y="0"/>
                    </a:ln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6" name="任意多边形: 形状 195" descr="5b6b54ef-1171-4625-9bac-429228f57e5c"/>
              <p:cNvSpPr/>
              <p:nvPr/>
            </p:nvSpPr>
            <p:spPr>
              <a:xfrm>
                <a:off x="11088758" y="6043749"/>
                <a:ext cx="46020" cy="46020"/>
              </a:xfrm>
              <a:custGeom>
                <a:avLst/>
                <a:gdLst>
                  <a:gd name="connsiteX0" fmla="*/ 0 w 40766"/>
                  <a:gd name="connsiteY0" fmla="*/ 20196 h 40766"/>
                  <a:gd name="connsiteX1" fmla="*/ 20196 w 40766"/>
                  <a:gd name="connsiteY1" fmla="*/ 40766 h 40766"/>
                  <a:gd name="connsiteX2" fmla="*/ 40766 w 40766"/>
                  <a:gd name="connsiteY2" fmla="*/ 20570 h 40766"/>
                  <a:gd name="connsiteX3" fmla="*/ 20570 w 40766"/>
                  <a:gd name="connsiteY3" fmla="*/ 0 h 40766"/>
                  <a:gd name="connsiteX4" fmla="*/ 0 w 40766"/>
                  <a:gd name="connsiteY4" fmla="*/ 20196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6" h="40766">
                    <a:moveTo>
                      <a:pt x="0" y="20196"/>
                    </a:moveTo>
                    <a:cubicBezTo>
                      <a:pt x="0" y="31416"/>
                      <a:pt x="8976" y="40766"/>
                      <a:pt x="20196" y="40766"/>
                    </a:cubicBezTo>
                    <a:cubicBezTo>
                      <a:pt x="31416" y="40766"/>
                      <a:pt x="40766" y="31790"/>
                      <a:pt x="40766" y="20570"/>
                    </a:cubicBezTo>
                    <a:cubicBezTo>
                      <a:pt x="40766" y="9350"/>
                      <a:pt x="31790" y="0"/>
                      <a:pt x="20570" y="0"/>
                    </a:cubicBezTo>
                    <a:cubicBezTo>
                      <a:pt x="9350" y="0"/>
                      <a:pt x="0" y="8976"/>
                      <a:pt x="0" y="20196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1" name="任意多边形: 形状 80" descr="9c281edb-af0b-4da5-9422-6141b14d9177"/>
              <p:cNvSpPr/>
              <p:nvPr/>
            </p:nvSpPr>
            <p:spPr>
              <a:xfrm>
                <a:off x="10340748" y="4084310"/>
                <a:ext cx="642895" cy="1176386"/>
              </a:xfrm>
              <a:custGeom>
                <a:avLst/>
                <a:gdLst>
                  <a:gd name="connsiteX0" fmla="*/ 185761 w 569499"/>
                  <a:gd name="connsiteY0" fmla="*/ 0 h 1042084"/>
                  <a:gd name="connsiteX1" fmla="*/ 569486 w 569499"/>
                  <a:gd name="connsiteY1" fmla="*/ 193359 h 1042084"/>
                  <a:gd name="connsiteX2" fmla="*/ 507776 w 569499"/>
                  <a:gd name="connsiteY2" fmla="*/ 394946 h 1042084"/>
                  <a:gd name="connsiteX3" fmla="*/ 463270 w 569499"/>
                  <a:gd name="connsiteY3" fmla="*/ 635802 h 1042084"/>
                  <a:gd name="connsiteX4" fmla="*/ 404552 w 569499"/>
                  <a:gd name="connsiteY4" fmla="*/ 826543 h 1042084"/>
                  <a:gd name="connsiteX5" fmla="*/ 131531 w 569499"/>
                  <a:gd name="connsiteY5" fmla="*/ 1037480 h 1042084"/>
                  <a:gd name="connsiteX6" fmla="*/ 8484 w 569499"/>
                  <a:gd name="connsiteY6" fmla="*/ 751369 h 1042084"/>
                  <a:gd name="connsiteX7" fmla="*/ 185761 w 569499"/>
                  <a:gd name="connsiteY7" fmla="*/ 0 h 1042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9499" h="1042084">
                    <a:moveTo>
                      <a:pt x="185761" y="0"/>
                    </a:moveTo>
                    <a:cubicBezTo>
                      <a:pt x="185761" y="0"/>
                      <a:pt x="572104" y="149227"/>
                      <a:pt x="569486" y="193359"/>
                    </a:cubicBezTo>
                    <a:cubicBezTo>
                      <a:pt x="565746" y="260305"/>
                      <a:pt x="519744" y="355301"/>
                      <a:pt x="507776" y="394946"/>
                    </a:cubicBezTo>
                    <a:cubicBezTo>
                      <a:pt x="478604" y="492560"/>
                      <a:pt x="491694" y="537814"/>
                      <a:pt x="463270" y="635802"/>
                    </a:cubicBezTo>
                    <a:cubicBezTo>
                      <a:pt x="449432" y="683301"/>
                      <a:pt x="427740" y="753239"/>
                      <a:pt x="404552" y="826543"/>
                    </a:cubicBezTo>
                    <a:cubicBezTo>
                      <a:pt x="359297" y="970534"/>
                      <a:pt x="237747" y="1064408"/>
                      <a:pt x="131531" y="1037480"/>
                    </a:cubicBezTo>
                    <a:cubicBezTo>
                      <a:pt x="31298" y="1012422"/>
                      <a:pt x="-21810" y="889002"/>
                      <a:pt x="8484" y="751369"/>
                    </a:cubicBezTo>
                    <a:cubicBezTo>
                      <a:pt x="64210" y="498170"/>
                      <a:pt x="127042" y="232629"/>
                      <a:pt x="185761" y="0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2" name="任意多边形: 形状 81" descr="530d51bf-22e4-459e-883a-241b39d00bad"/>
              <p:cNvSpPr/>
              <p:nvPr/>
            </p:nvSpPr>
            <p:spPr>
              <a:xfrm>
                <a:off x="10712575" y="5635902"/>
                <a:ext cx="405836" cy="379607"/>
              </a:xfrm>
              <a:custGeom>
                <a:avLst/>
                <a:gdLst>
                  <a:gd name="connsiteX0" fmla="*/ 344081 w 359504"/>
                  <a:gd name="connsiteY0" fmla="*/ 158577 h 336269"/>
                  <a:gd name="connsiteX1" fmla="*/ 359415 w 359504"/>
                  <a:gd name="connsiteY1" fmla="*/ 206449 h 336269"/>
                  <a:gd name="connsiteX2" fmla="*/ 328373 w 359504"/>
                  <a:gd name="connsiteY2" fmla="*/ 259931 h 336269"/>
                  <a:gd name="connsiteX3" fmla="*/ 178773 w 359504"/>
                  <a:gd name="connsiteY3" fmla="*/ 330991 h 336269"/>
                  <a:gd name="connsiteX4" fmla="*/ 102476 w 359504"/>
                  <a:gd name="connsiteY4" fmla="*/ 302941 h 336269"/>
                  <a:gd name="connsiteX5" fmla="*/ 0 w 359504"/>
                  <a:gd name="connsiteY5" fmla="*/ 121925 h 336269"/>
                  <a:gd name="connsiteX6" fmla="*/ 276387 w 359504"/>
                  <a:gd name="connsiteY6" fmla="*/ 0 h 336269"/>
                  <a:gd name="connsiteX7" fmla="*/ 343707 w 359504"/>
                  <a:gd name="connsiteY7" fmla="*/ 158577 h 336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504" h="336269">
                    <a:moveTo>
                      <a:pt x="344081" y="158577"/>
                    </a:moveTo>
                    <a:cubicBezTo>
                      <a:pt x="350814" y="173163"/>
                      <a:pt x="360537" y="190367"/>
                      <a:pt x="359415" y="206449"/>
                    </a:cubicBezTo>
                    <a:cubicBezTo>
                      <a:pt x="357546" y="233377"/>
                      <a:pt x="350439" y="249459"/>
                      <a:pt x="328373" y="259931"/>
                    </a:cubicBezTo>
                    <a:lnTo>
                      <a:pt x="178773" y="330991"/>
                    </a:lnTo>
                    <a:cubicBezTo>
                      <a:pt x="151471" y="344081"/>
                      <a:pt x="119307" y="332113"/>
                      <a:pt x="102476" y="302941"/>
                    </a:cubicBezTo>
                    <a:cubicBezTo>
                      <a:pt x="68816" y="244597"/>
                      <a:pt x="34408" y="183261"/>
                      <a:pt x="0" y="121925"/>
                    </a:cubicBezTo>
                    <a:lnTo>
                      <a:pt x="276387" y="0"/>
                    </a:lnTo>
                    <a:cubicBezTo>
                      <a:pt x="309673" y="78540"/>
                      <a:pt x="335105" y="138754"/>
                      <a:pt x="343707" y="158577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3" name="任意多边形: 形状 82" descr="2bd6a84e-8740-4ec0-9447-ee85f2582e6b"/>
              <p:cNvSpPr/>
              <p:nvPr/>
            </p:nvSpPr>
            <p:spPr>
              <a:xfrm>
                <a:off x="10344277" y="4843272"/>
                <a:ext cx="593753" cy="728033"/>
              </a:xfrm>
              <a:custGeom>
                <a:avLst/>
                <a:gdLst>
                  <a:gd name="connsiteX0" fmla="*/ 46498 w 525967"/>
                  <a:gd name="connsiteY0" fmla="*/ 317666 h 644917"/>
                  <a:gd name="connsiteX1" fmla="*/ 24058 w 525967"/>
                  <a:gd name="connsiteY1" fmla="*/ 273908 h 644917"/>
                  <a:gd name="connsiteX2" fmla="*/ 90630 w 525967"/>
                  <a:gd name="connsiteY2" fmla="*/ 13603 h 644917"/>
                  <a:gd name="connsiteX3" fmla="*/ 337845 w 525967"/>
                  <a:gd name="connsiteY3" fmla="*/ 91022 h 644917"/>
                  <a:gd name="connsiteX4" fmla="*/ 525968 w 525967"/>
                  <a:gd name="connsiteY4" fmla="*/ 519627 h 644917"/>
                  <a:gd name="connsiteX5" fmla="*/ 226019 w 525967"/>
                  <a:gd name="connsiteY5" fmla="*/ 644918 h 644917"/>
                  <a:gd name="connsiteX6" fmla="*/ 46498 w 525967"/>
                  <a:gd name="connsiteY6" fmla="*/ 317292 h 644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5967" h="644917">
                    <a:moveTo>
                      <a:pt x="46498" y="317666"/>
                    </a:moveTo>
                    <a:cubicBezTo>
                      <a:pt x="42010" y="309438"/>
                      <a:pt x="34156" y="293730"/>
                      <a:pt x="24058" y="273908"/>
                    </a:cubicBezTo>
                    <a:cubicBezTo>
                      <a:pt x="-26058" y="174798"/>
                      <a:pt x="4984" y="53995"/>
                      <a:pt x="90630" y="13603"/>
                    </a:cubicBezTo>
                    <a:cubicBezTo>
                      <a:pt x="162439" y="-20057"/>
                      <a:pt x="293339" y="9863"/>
                      <a:pt x="337845" y="91022"/>
                    </a:cubicBezTo>
                    <a:cubicBezTo>
                      <a:pt x="362155" y="135528"/>
                      <a:pt x="447428" y="334496"/>
                      <a:pt x="525968" y="519627"/>
                    </a:cubicBezTo>
                    <a:lnTo>
                      <a:pt x="226019" y="644918"/>
                    </a:lnTo>
                    <a:cubicBezTo>
                      <a:pt x="146731" y="502797"/>
                      <a:pt x="80906" y="382368"/>
                      <a:pt x="46498" y="317292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4" name="任意多边形: 形状 83" descr="de204b83-8664-46b1-a24e-826f31e6cb28"/>
              <p:cNvSpPr/>
              <p:nvPr/>
            </p:nvSpPr>
            <p:spPr>
              <a:xfrm>
                <a:off x="10599425" y="5430290"/>
                <a:ext cx="425579" cy="343250"/>
              </a:xfrm>
              <a:custGeom>
                <a:avLst/>
                <a:gdLst>
                  <a:gd name="connsiteX0" fmla="*/ 299949 w 376993"/>
                  <a:gd name="connsiteY0" fmla="*/ 0 h 304063"/>
                  <a:gd name="connsiteX1" fmla="*/ 376993 w 376993"/>
                  <a:gd name="connsiteY1" fmla="*/ 182139 h 304063"/>
                  <a:gd name="connsiteX2" fmla="*/ 100606 w 376993"/>
                  <a:gd name="connsiteY2" fmla="*/ 304063 h 304063"/>
                  <a:gd name="connsiteX3" fmla="*/ 0 w 376993"/>
                  <a:gd name="connsiteY3" fmla="*/ 125291 h 304063"/>
                  <a:gd name="connsiteX4" fmla="*/ 299949 w 376993"/>
                  <a:gd name="connsiteY4" fmla="*/ 0 h 304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993" h="304063">
                    <a:moveTo>
                      <a:pt x="299949" y="0"/>
                    </a:moveTo>
                    <a:cubicBezTo>
                      <a:pt x="327251" y="64702"/>
                      <a:pt x="354179" y="127909"/>
                      <a:pt x="376993" y="182139"/>
                    </a:cubicBezTo>
                    <a:lnTo>
                      <a:pt x="100606" y="304063"/>
                    </a:lnTo>
                    <a:cubicBezTo>
                      <a:pt x="95744" y="295087"/>
                      <a:pt x="27302" y="173911"/>
                      <a:pt x="0" y="125291"/>
                    </a:cubicBezTo>
                    <a:lnTo>
                      <a:pt x="299949" y="0"/>
                    </a:ln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4" name="任意多边形: 形状 183" descr="ed70e1c5-0621-40af-8bcd-4a3829f9bd98"/>
              <p:cNvSpPr/>
              <p:nvPr/>
            </p:nvSpPr>
            <p:spPr>
              <a:xfrm>
                <a:off x="10345258" y="2588870"/>
                <a:ext cx="508753" cy="1051283"/>
              </a:xfrm>
              <a:custGeom>
                <a:avLst/>
                <a:gdLst>
                  <a:gd name="connsiteX0" fmla="*/ 0 w 450671"/>
                  <a:gd name="connsiteY0" fmla="*/ 374 h 931263"/>
                  <a:gd name="connsiteX1" fmla="*/ 22440 w 450671"/>
                  <a:gd name="connsiteY1" fmla="*/ 7106 h 931263"/>
                  <a:gd name="connsiteX2" fmla="*/ 304063 w 450671"/>
                  <a:gd name="connsiteY2" fmla="*/ 169797 h 931263"/>
                  <a:gd name="connsiteX3" fmla="*/ 357171 w 450671"/>
                  <a:gd name="connsiteY3" fmla="*/ 331365 h 931263"/>
                  <a:gd name="connsiteX4" fmla="*/ 384473 w 450671"/>
                  <a:gd name="connsiteY4" fmla="*/ 464884 h 931263"/>
                  <a:gd name="connsiteX5" fmla="*/ 430850 w 450671"/>
                  <a:gd name="connsiteY5" fmla="*/ 798867 h 931263"/>
                  <a:gd name="connsiteX6" fmla="*/ 448428 w 450671"/>
                  <a:gd name="connsiteY6" fmla="*/ 917425 h 931263"/>
                  <a:gd name="connsiteX7" fmla="*/ 450672 w 450671"/>
                  <a:gd name="connsiteY7" fmla="*/ 931263 h 931263"/>
                  <a:gd name="connsiteX8" fmla="*/ 0 w 450671"/>
                  <a:gd name="connsiteY8" fmla="*/ 0 h 93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0671" h="931263">
                    <a:moveTo>
                      <a:pt x="0" y="374"/>
                    </a:moveTo>
                    <a:cubicBezTo>
                      <a:pt x="7480" y="2618"/>
                      <a:pt x="14586" y="4862"/>
                      <a:pt x="22440" y="7106"/>
                    </a:cubicBezTo>
                    <a:cubicBezTo>
                      <a:pt x="115940" y="34782"/>
                      <a:pt x="241979" y="92004"/>
                      <a:pt x="304063" y="169797"/>
                    </a:cubicBezTo>
                    <a:cubicBezTo>
                      <a:pt x="341089" y="216547"/>
                      <a:pt x="347821" y="294713"/>
                      <a:pt x="357171" y="331365"/>
                    </a:cubicBezTo>
                    <a:cubicBezTo>
                      <a:pt x="368391" y="375871"/>
                      <a:pt x="376993" y="421500"/>
                      <a:pt x="384473" y="464884"/>
                    </a:cubicBezTo>
                    <a:cubicBezTo>
                      <a:pt x="405418" y="585686"/>
                      <a:pt x="416263" y="690033"/>
                      <a:pt x="430850" y="798867"/>
                    </a:cubicBezTo>
                    <a:cubicBezTo>
                      <a:pt x="436086" y="837389"/>
                      <a:pt x="441696" y="876659"/>
                      <a:pt x="448428" y="917425"/>
                    </a:cubicBezTo>
                    <a:cubicBezTo>
                      <a:pt x="449176" y="921913"/>
                      <a:pt x="449924" y="926775"/>
                      <a:pt x="450672" y="931263"/>
                    </a:cubicBezTo>
                    <a:cubicBezTo>
                      <a:pt x="215425" y="651136"/>
                      <a:pt x="62458" y="324633"/>
                      <a:pt x="0" y="0"/>
                    </a:cubicBezTo>
                    <a:close/>
                  </a:path>
                </a:pathLst>
              </a:custGeom>
              <a:solidFill>
                <a:srgbClr val="F9EDDC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5" name="任意多边形: 形状 184" descr="3faa1dc3-725d-46b6-a93d-ddfb7d6abf24"/>
              <p:cNvSpPr/>
              <p:nvPr/>
            </p:nvSpPr>
            <p:spPr>
              <a:xfrm>
                <a:off x="9705345" y="2594359"/>
                <a:ext cx="180558" cy="819916"/>
              </a:xfrm>
              <a:custGeom>
                <a:avLst/>
                <a:gdLst>
                  <a:gd name="connsiteX0" fmla="*/ 92999 w 159945"/>
                  <a:gd name="connsiteY0" fmla="*/ 552026 h 726310"/>
                  <a:gd name="connsiteX1" fmla="*/ 621 w 159945"/>
                  <a:gd name="connsiteY1" fmla="*/ 185131 h 726310"/>
                  <a:gd name="connsiteX2" fmla="*/ 54103 w 159945"/>
                  <a:gd name="connsiteY2" fmla="*/ 29546 h 726310"/>
                  <a:gd name="connsiteX3" fmla="*/ 91877 w 159945"/>
                  <a:gd name="connsiteY3" fmla="*/ 0 h 726310"/>
                  <a:gd name="connsiteX4" fmla="*/ 159945 w 159945"/>
                  <a:gd name="connsiteY4" fmla="*/ 726311 h 726310"/>
                  <a:gd name="connsiteX5" fmla="*/ 93373 w 159945"/>
                  <a:gd name="connsiteY5" fmla="*/ 551652 h 726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9945" h="726310">
                    <a:moveTo>
                      <a:pt x="92999" y="552026"/>
                    </a:moveTo>
                    <a:cubicBezTo>
                      <a:pt x="48867" y="426362"/>
                      <a:pt x="-6485" y="241231"/>
                      <a:pt x="621" y="185131"/>
                    </a:cubicBezTo>
                    <a:cubicBezTo>
                      <a:pt x="12963" y="89386"/>
                      <a:pt x="24183" y="63206"/>
                      <a:pt x="54103" y="29546"/>
                    </a:cubicBezTo>
                    <a:cubicBezTo>
                      <a:pt x="64949" y="17578"/>
                      <a:pt x="77291" y="7854"/>
                      <a:pt x="91877" y="0"/>
                    </a:cubicBezTo>
                    <a:cubicBezTo>
                      <a:pt x="91877" y="238987"/>
                      <a:pt x="115065" y="482088"/>
                      <a:pt x="159945" y="726311"/>
                    </a:cubicBezTo>
                    <a:cubicBezTo>
                      <a:pt x="141619" y="679935"/>
                      <a:pt x="118431" y="623460"/>
                      <a:pt x="93373" y="551652"/>
                    </a:cubicBezTo>
                    <a:close/>
                  </a:path>
                </a:pathLst>
              </a:custGeom>
              <a:solidFill>
                <a:srgbClr val="F9EDDC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3" name="任意多边形: 形状 192" descr="a14f1d63-0f07-4d0a-bbb0-54a37939f134"/>
              <p:cNvSpPr/>
              <p:nvPr/>
            </p:nvSpPr>
            <p:spPr>
              <a:xfrm>
                <a:off x="9808641" y="2573249"/>
                <a:ext cx="1177416" cy="1801700"/>
              </a:xfrm>
              <a:custGeom>
                <a:avLst/>
                <a:gdLst>
                  <a:gd name="connsiteX0" fmla="*/ 68068 w 1042997"/>
                  <a:gd name="connsiteY0" fmla="*/ 745385 h 1596009"/>
                  <a:gd name="connsiteX1" fmla="*/ 0 w 1042997"/>
                  <a:gd name="connsiteY1" fmla="*/ 19074 h 1596009"/>
                  <a:gd name="connsiteX2" fmla="*/ 33660 w 1042997"/>
                  <a:gd name="connsiteY2" fmla="*/ 4862 h 1596009"/>
                  <a:gd name="connsiteX3" fmla="*/ 35156 w 1042997"/>
                  <a:gd name="connsiteY3" fmla="*/ 21692 h 1596009"/>
                  <a:gd name="connsiteX4" fmla="*/ 96866 w 1042997"/>
                  <a:gd name="connsiteY4" fmla="*/ 394945 h 1596009"/>
                  <a:gd name="connsiteX5" fmla="*/ 254695 w 1042997"/>
                  <a:gd name="connsiteY5" fmla="*/ 530708 h 1596009"/>
                  <a:gd name="connsiteX6" fmla="*/ 384099 w 1042997"/>
                  <a:gd name="connsiteY6" fmla="*/ 530708 h 1596009"/>
                  <a:gd name="connsiteX7" fmla="*/ 497048 w 1042997"/>
                  <a:gd name="connsiteY7" fmla="*/ 394945 h 1596009"/>
                  <a:gd name="connsiteX8" fmla="*/ 435338 w 1042997"/>
                  <a:gd name="connsiteY8" fmla="*/ 21692 h 1596009"/>
                  <a:gd name="connsiteX9" fmla="*/ 429728 w 1042997"/>
                  <a:gd name="connsiteY9" fmla="*/ 0 h 1596009"/>
                  <a:gd name="connsiteX10" fmla="*/ 442444 w 1042997"/>
                  <a:gd name="connsiteY10" fmla="*/ 3740 h 1596009"/>
                  <a:gd name="connsiteX11" fmla="*/ 474982 w 1042997"/>
                  <a:gd name="connsiteY11" fmla="*/ 14960 h 1596009"/>
                  <a:gd name="connsiteX12" fmla="*/ 925653 w 1042997"/>
                  <a:gd name="connsiteY12" fmla="*/ 946224 h 1596009"/>
                  <a:gd name="connsiteX13" fmla="*/ 1022894 w 1042997"/>
                  <a:gd name="connsiteY13" fmla="*/ 1368471 h 1596009"/>
                  <a:gd name="connsiteX14" fmla="*/ 1005316 w 1042997"/>
                  <a:gd name="connsiteY14" fmla="*/ 1587636 h 1596009"/>
                  <a:gd name="connsiteX15" fmla="*/ 371383 w 1042997"/>
                  <a:gd name="connsiteY15" fmla="*/ 1571180 h 1596009"/>
                  <a:gd name="connsiteX16" fmla="*/ 265915 w 1042997"/>
                  <a:gd name="connsiteY16" fmla="*/ 1568562 h 1596009"/>
                  <a:gd name="connsiteX17" fmla="*/ 215051 w 1042997"/>
                  <a:gd name="connsiteY17" fmla="*/ 1338925 h 1596009"/>
                  <a:gd name="connsiteX18" fmla="*/ 68068 w 1042997"/>
                  <a:gd name="connsiteY18" fmla="*/ 745759 h 1596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42997" h="1596009">
                    <a:moveTo>
                      <a:pt x="68068" y="745385"/>
                    </a:moveTo>
                    <a:cubicBezTo>
                      <a:pt x="23188" y="501162"/>
                      <a:pt x="374" y="258061"/>
                      <a:pt x="0" y="19074"/>
                    </a:cubicBezTo>
                    <a:cubicBezTo>
                      <a:pt x="10098" y="13464"/>
                      <a:pt x="21318" y="8976"/>
                      <a:pt x="33660" y="4862"/>
                    </a:cubicBezTo>
                    <a:cubicBezTo>
                      <a:pt x="33660" y="10472"/>
                      <a:pt x="34408" y="15708"/>
                      <a:pt x="35156" y="21692"/>
                    </a:cubicBezTo>
                    <a:lnTo>
                      <a:pt x="96866" y="394945"/>
                    </a:lnTo>
                    <a:cubicBezTo>
                      <a:pt x="109208" y="469746"/>
                      <a:pt x="180269" y="530708"/>
                      <a:pt x="254695" y="530708"/>
                    </a:cubicBezTo>
                    <a:lnTo>
                      <a:pt x="384099" y="530708"/>
                    </a:lnTo>
                    <a:cubicBezTo>
                      <a:pt x="458526" y="530708"/>
                      <a:pt x="509390" y="469746"/>
                      <a:pt x="497048" y="394945"/>
                    </a:cubicBezTo>
                    <a:lnTo>
                      <a:pt x="435338" y="21692"/>
                    </a:lnTo>
                    <a:cubicBezTo>
                      <a:pt x="434216" y="14212"/>
                      <a:pt x="431972" y="7106"/>
                      <a:pt x="429728" y="0"/>
                    </a:cubicBezTo>
                    <a:cubicBezTo>
                      <a:pt x="434590" y="1122"/>
                      <a:pt x="439078" y="2618"/>
                      <a:pt x="442444" y="3740"/>
                    </a:cubicBezTo>
                    <a:cubicBezTo>
                      <a:pt x="452916" y="7854"/>
                      <a:pt x="463762" y="11220"/>
                      <a:pt x="474982" y="14960"/>
                    </a:cubicBezTo>
                    <a:cubicBezTo>
                      <a:pt x="537440" y="339593"/>
                      <a:pt x="690407" y="666097"/>
                      <a:pt x="925653" y="946224"/>
                    </a:cubicBezTo>
                    <a:cubicBezTo>
                      <a:pt x="949590" y="1089466"/>
                      <a:pt x="943980" y="1144444"/>
                      <a:pt x="1022894" y="1368471"/>
                    </a:cubicBezTo>
                    <a:cubicBezTo>
                      <a:pt x="1044212" y="1428685"/>
                      <a:pt x="1061042" y="1599230"/>
                      <a:pt x="1005316" y="1587636"/>
                    </a:cubicBezTo>
                    <a:cubicBezTo>
                      <a:pt x="715465" y="1528170"/>
                      <a:pt x="647397" y="1643736"/>
                      <a:pt x="371383" y="1571180"/>
                    </a:cubicBezTo>
                    <a:cubicBezTo>
                      <a:pt x="347073" y="1564822"/>
                      <a:pt x="307429" y="1613442"/>
                      <a:pt x="265915" y="1568562"/>
                    </a:cubicBezTo>
                    <a:cubicBezTo>
                      <a:pt x="244223" y="1545374"/>
                      <a:pt x="252451" y="1450751"/>
                      <a:pt x="215051" y="1338925"/>
                    </a:cubicBezTo>
                    <a:cubicBezTo>
                      <a:pt x="155959" y="1161274"/>
                      <a:pt x="161195" y="980258"/>
                      <a:pt x="68068" y="745759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4" name="任意多边形: 形状 193" descr="0e570694-e9b7-471d-b7e3-dc384909aac8"/>
              <p:cNvSpPr/>
              <p:nvPr/>
            </p:nvSpPr>
            <p:spPr>
              <a:xfrm>
                <a:off x="9847061" y="2545861"/>
                <a:ext cx="525192" cy="626070"/>
              </a:xfrm>
              <a:custGeom>
                <a:avLst/>
                <a:gdLst>
                  <a:gd name="connsiteX0" fmla="*/ 401678 w 465234"/>
                  <a:gd name="connsiteY0" fmla="*/ 45579 h 554595"/>
                  <a:gd name="connsiteX1" fmla="*/ 463388 w 465234"/>
                  <a:gd name="connsiteY1" fmla="*/ 418833 h 554595"/>
                  <a:gd name="connsiteX2" fmla="*/ 350439 w 465234"/>
                  <a:gd name="connsiteY2" fmla="*/ 554595 h 554595"/>
                  <a:gd name="connsiteX3" fmla="*/ 221035 w 465234"/>
                  <a:gd name="connsiteY3" fmla="*/ 554595 h 554595"/>
                  <a:gd name="connsiteX4" fmla="*/ 63206 w 465234"/>
                  <a:gd name="connsiteY4" fmla="*/ 418833 h 554595"/>
                  <a:gd name="connsiteX5" fmla="*/ 1496 w 465234"/>
                  <a:gd name="connsiteY5" fmla="*/ 45579 h 554595"/>
                  <a:gd name="connsiteX6" fmla="*/ 0 w 465234"/>
                  <a:gd name="connsiteY6" fmla="*/ 28749 h 554595"/>
                  <a:gd name="connsiteX7" fmla="*/ 88638 w 465234"/>
                  <a:gd name="connsiteY7" fmla="*/ 6309 h 554595"/>
                  <a:gd name="connsiteX8" fmla="*/ 396068 w 465234"/>
                  <a:gd name="connsiteY8" fmla="*/ 23513 h 554595"/>
                  <a:gd name="connsiteX9" fmla="*/ 401678 w 465234"/>
                  <a:gd name="connsiteY9" fmla="*/ 45205 h 554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5234" h="554595">
                    <a:moveTo>
                      <a:pt x="401678" y="45579"/>
                    </a:moveTo>
                    <a:lnTo>
                      <a:pt x="463388" y="418833"/>
                    </a:lnTo>
                    <a:cubicBezTo>
                      <a:pt x="475730" y="493633"/>
                      <a:pt x="424866" y="554595"/>
                      <a:pt x="350439" y="554595"/>
                    </a:cubicBezTo>
                    <a:lnTo>
                      <a:pt x="221035" y="554595"/>
                    </a:lnTo>
                    <a:cubicBezTo>
                      <a:pt x="146609" y="554595"/>
                      <a:pt x="75548" y="493633"/>
                      <a:pt x="63206" y="418833"/>
                    </a:cubicBezTo>
                    <a:lnTo>
                      <a:pt x="1496" y="45579"/>
                    </a:lnTo>
                    <a:cubicBezTo>
                      <a:pt x="748" y="39969"/>
                      <a:pt x="0" y="34359"/>
                      <a:pt x="0" y="28749"/>
                    </a:cubicBezTo>
                    <a:cubicBezTo>
                      <a:pt x="24684" y="20147"/>
                      <a:pt x="53856" y="13789"/>
                      <a:pt x="88638" y="6309"/>
                    </a:cubicBezTo>
                    <a:cubicBezTo>
                      <a:pt x="164187" y="-9773"/>
                      <a:pt x="336601" y="8179"/>
                      <a:pt x="396068" y="23513"/>
                    </a:cubicBezTo>
                    <a:cubicBezTo>
                      <a:pt x="398312" y="30619"/>
                      <a:pt x="400556" y="37725"/>
                      <a:pt x="401678" y="45205"/>
                    </a:cubicBezTo>
                    <a:close/>
                  </a:path>
                </a:pathLst>
              </a:custGeom>
              <a:solidFill>
                <a:srgbClr val="F9EDDC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7" name="任意多边形: 形状 186" descr="d5af0cc8-06b9-4f73-a27f-2a277dafde9a"/>
              <p:cNvSpPr/>
              <p:nvPr/>
            </p:nvSpPr>
            <p:spPr>
              <a:xfrm>
                <a:off x="9964855" y="3274526"/>
                <a:ext cx="438633" cy="306519"/>
              </a:xfrm>
              <a:custGeom>
                <a:avLst/>
                <a:gdLst>
                  <a:gd name="connsiteX0" fmla="*/ 240483 w 388557"/>
                  <a:gd name="connsiteY0" fmla="*/ 271525 h 271525"/>
                  <a:gd name="connsiteX1" fmla="*/ 0 w 388557"/>
                  <a:gd name="connsiteY1" fmla="*/ 0 h 271525"/>
                  <a:gd name="connsiteX2" fmla="*/ 382229 w 388557"/>
                  <a:gd name="connsiteY2" fmla="*/ 0 h 271525"/>
                  <a:gd name="connsiteX3" fmla="*/ 240483 w 388557"/>
                  <a:gd name="connsiteY3" fmla="*/ 271525 h 2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8557" h="271525">
                    <a:moveTo>
                      <a:pt x="240483" y="271525"/>
                    </a:moveTo>
                    <a:cubicBezTo>
                      <a:pt x="135015" y="271525"/>
                      <a:pt x="27302" y="149975"/>
                      <a:pt x="0" y="0"/>
                    </a:cubicBezTo>
                    <a:lnTo>
                      <a:pt x="382229" y="0"/>
                    </a:lnTo>
                    <a:cubicBezTo>
                      <a:pt x="409532" y="149975"/>
                      <a:pt x="345951" y="271525"/>
                      <a:pt x="240483" y="271525"/>
                    </a:cubicBezTo>
                    <a:close/>
                  </a:path>
                </a:pathLst>
              </a:custGeom>
              <a:solidFill>
                <a:srgbClr val="3D4689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8" name="任意多边形: 形状 187" descr="05463dba-6817-4163-b0b0-c478b18fc934"/>
              <p:cNvSpPr/>
              <p:nvPr/>
            </p:nvSpPr>
            <p:spPr>
              <a:xfrm>
                <a:off x="9979487" y="3289303"/>
                <a:ext cx="21398" cy="45598"/>
              </a:xfrm>
              <a:custGeom>
                <a:avLst/>
                <a:gdLst>
                  <a:gd name="connsiteX0" fmla="*/ 13218 w 18955"/>
                  <a:gd name="connsiteY0" fmla="*/ 40392 h 40392"/>
                  <a:gd name="connsiteX1" fmla="*/ 18828 w 18955"/>
                  <a:gd name="connsiteY1" fmla="*/ 33286 h 40392"/>
                  <a:gd name="connsiteX2" fmla="*/ 13966 w 18955"/>
                  <a:gd name="connsiteY2" fmla="*/ 7106 h 40392"/>
                  <a:gd name="connsiteX3" fmla="*/ 5738 w 18955"/>
                  <a:gd name="connsiteY3" fmla="*/ 0 h 40392"/>
                  <a:gd name="connsiteX4" fmla="*/ 128 w 18955"/>
                  <a:gd name="connsiteY4" fmla="*/ 7106 h 40392"/>
                  <a:gd name="connsiteX5" fmla="*/ 4990 w 18955"/>
                  <a:gd name="connsiteY5" fmla="*/ 33286 h 40392"/>
                  <a:gd name="connsiteX6" fmla="*/ 13218 w 18955"/>
                  <a:gd name="connsiteY6" fmla="*/ 40392 h 40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55" h="40392">
                    <a:moveTo>
                      <a:pt x="13218" y="40392"/>
                    </a:moveTo>
                    <a:cubicBezTo>
                      <a:pt x="16958" y="40392"/>
                      <a:pt x="19576" y="37026"/>
                      <a:pt x="18828" y="33286"/>
                    </a:cubicBezTo>
                    <a:lnTo>
                      <a:pt x="13966" y="7106"/>
                    </a:lnTo>
                    <a:cubicBezTo>
                      <a:pt x="13218" y="3366"/>
                      <a:pt x="9478" y="0"/>
                      <a:pt x="5738" y="0"/>
                    </a:cubicBezTo>
                    <a:cubicBezTo>
                      <a:pt x="1998" y="0"/>
                      <a:pt x="-620" y="3366"/>
                      <a:pt x="128" y="7106"/>
                    </a:cubicBezTo>
                    <a:lnTo>
                      <a:pt x="4990" y="33286"/>
                    </a:lnTo>
                    <a:cubicBezTo>
                      <a:pt x="5738" y="37026"/>
                      <a:pt x="9478" y="40392"/>
                      <a:pt x="13218" y="40392"/>
                    </a:cubicBezTo>
                    <a:close/>
                  </a:path>
                </a:pathLst>
              </a:custGeom>
              <a:solidFill>
                <a:srgbClr val="FF685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0" name="任意多边形: 形状 189" descr="ca24cec5-8cdd-46fd-897b-2e82278a2764"/>
              <p:cNvSpPr/>
              <p:nvPr/>
            </p:nvSpPr>
            <p:spPr>
              <a:xfrm>
                <a:off x="10351170" y="3292258"/>
                <a:ext cx="21954" cy="9288"/>
              </a:xfrm>
              <a:custGeom>
                <a:avLst/>
                <a:gdLst>
                  <a:gd name="connsiteX0" fmla="*/ 4114 w 19448"/>
                  <a:gd name="connsiteY0" fmla="*/ 8228 h 8227"/>
                  <a:gd name="connsiteX1" fmla="*/ 15334 w 19448"/>
                  <a:gd name="connsiteY1" fmla="*/ 8228 h 8227"/>
                  <a:gd name="connsiteX2" fmla="*/ 19448 w 19448"/>
                  <a:gd name="connsiteY2" fmla="*/ 4114 h 8227"/>
                  <a:gd name="connsiteX3" fmla="*/ 15334 w 19448"/>
                  <a:gd name="connsiteY3" fmla="*/ 0 h 8227"/>
                  <a:gd name="connsiteX4" fmla="*/ 4114 w 19448"/>
                  <a:gd name="connsiteY4" fmla="*/ 0 h 8227"/>
                  <a:gd name="connsiteX5" fmla="*/ 0 w 19448"/>
                  <a:gd name="connsiteY5" fmla="*/ 4114 h 8227"/>
                  <a:gd name="connsiteX6" fmla="*/ 4114 w 19448"/>
                  <a:gd name="connsiteY6" fmla="*/ 8228 h 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48" h="8227">
                    <a:moveTo>
                      <a:pt x="4114" y="8228"/>
                    </a:moveTo>
                    <a:lnTo>
                      <a:pt x="15334" y="8228"/>
                    </a:lnTo>
                    <a:cubicBezTo>
                      <a:pt x="17578" y="8228"/>
                      <a:pt x="19448" y="6358"/>
                      <a:pt x="19448" y="4114"/>
                    </a:cubicBezTo>
                    <a:cubicBezTo>
                      <a:pt x="19448" y="1870"/>
                      <a:pt x="17578" y="0"/>
                      <a:pt x="15334" y="0"/>
                    </a:cubicBezTo>
                    <a:lnTo>
                      <a:pt x="4114" y="0"/>
                    </a:lnTo>
                    <a:cubicBezTo>
                      <a:pt x="1870" y="0"/>
                      <a:pt x="0" y="1870"/>
                      <a:pt x="0" y="4114"/>
                    </a:cubicBezTo>
                    <a:cubicBezTo>
                      <a:pt x="0" y="6358"/>
                      <a:pt x="1870" y="8228"/>
                      <a:pt x="4114" y="8228"/>
                    </a:cubicBezTo>
                    <a:close/>
                  </a:path>
                </a:pathLst>
              </a:custGeom>
              <a:solidFill>
                <a:srgbClr val="FF685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1" name="任意多边形: 形状 190" descr="f1849962-fe35-415f-b9fb-abf90fbead83"/>
              <p:cNvSpPr/>
              <p:nvPr/>
            </p:nvSpPr>
            <p:spPr>
              <a:xfrm>
                <a:off x="10018052" y="3291836"/>
                <a:ext cx="319184" cy="9289"/>
              </a:xfrm>
              <a:custGeom>
                <a:avLst/>
                <a:gdLst>
                  <a:gd name="connsiteX0" fmla="*/ 0 w 282744"/>
                  <a:gd name="connsiteY0" fmla="*/ 4114 h 8228"/>
                  <a:gd name="connsiteX1" fmla="*/ 4114 w 282744"/>
                  <a:gd name="connsiteY1" fmla="*/ 0 h 8228"/>
                  <a:gd name="connsiteX2" fmla="*/ 25058 w 282744"/>
                  <a:gd name="connsiteY2" fmla="*/ 0 h 8228"/>
                  <a:gd name="connsiteX3" fmla="*/ 29172 w 282744"/>
                  <a:gd name="connsiteY3" fmla="*/ 4114 h 8228"/>
                  <a:gd name="connsiteX4" fmla="*/ 25058 w 282744"/>
                  <a:gd name="connsiteY4" fmla="*/ 8228 h 8228"/>
                  <a:gd name="connsiteX5" fmla="*/ 4114 w 282744"/>
                  <a:gd name="connsiteY5" fmla="*/ 8228 h 8228"/>
                  <a:gd name="connsiteX6" fmla="*/ 0 w 282744"/>
                  <a:gd name="connsiteY6" fmla="*/ 4114 h 8228"/>
                  <a:gd name="connsiteX7" fmla="*/ 42262 w 282744"/>
                  <a:gd name="connsiteY7" fmla="*/ 4114 h 8228"/>
                  <a:gd name="connsiteX8" fmla="*/ 46376 w 282744"/>
                  <a:gd name="connsiteY8" fmla="*/ 0 h 8228"/>
                  <a:gd name="connsiteX9" fmla="*/ 67320 w 282744"/>
                  <a:gd name="connsiteY9" fmla="*/ 0 h 8228"/>
                  <a:gd name="connsiteX10" fmla="*/ 71434 w 282744"/>
                  <a:gd name="connsiteY10" fmla="*/ 4114 h 8228"/>
                  <a:gd name="connsiteX11" fmla="*/ 67320 w 282744"/>
                  <a:gd name="connsiteY11" fmla="*/ 8228 h 8228"/>
                  <a:gd name="connsiteX12" fmla="*/ 46376 w 282744"/>
                  <a:gd name="connsiteY12" fmla="*/ 8228 h 8228"/>
                  <a:gd name="connsiteX13" fmla="*/ 42262 w 282744"/>
                  <a:gd name="connsiteY13" fmla="*/ 4114 h 8228"/>
                  <a:gd name="connsiteX14" fmla="*/ 84524 w 282744"/>
                  <a:gd name="connsiteY14" fmla="*/ 4114 h 8228"/>
                  <a:gd name="connsiteX15" fmla="*/ 88638 w 282744"/>
                  <a:gd name="connsiteY15" fmla="*/ 0 h 8228"/>
                  <a:gd name="connsiteX16" fmla="*/ 109582 w 282744"/>
                  <a:gd name="connsiteY16" fmla="*/ 0 h 8228"/>
                  <a:gd name="connsiteX17" fmla="*/ 113696 w 282744"/>
                  <a:gd name="connsiteY17" fmla="*/ 4114 h 8228"/>
                  <a:gd name="connsiteX18" fmla="*/ 109582 w 282744"/>
                  <a:gd name="connsiteY18" fmla="*/ 8228 h 8228"/>
                  <a:gd name="connsiteX19" fmla="*/ 88638 w 282744"/>
                  <a:gd name="connsiteY19" fmla="*/ 8228 h 8228"/>
                  <a:gd name="connsiteX20" fmla="*/ 84524 w 282744"/>
                  <a:gd name="connsiteY20" fmla="*/ 4114 h 8228"/>
                  <a:gd name="connsiteX21" fmla="*/ 126786 w 282744"/>
                  <a:gd name="connsiteY21" fmla="*/ 4114 h 8228"/>
                  <a:gd name="connsiteX22" fmla="*/ 130900 w 282744"/>
                  <a:gd name="connsiteY22" fmla="*/ 0 h 8228"/>
                  <a:gd name="connsiteX23" fmla="*/ 151844 w 282744"/>
                  <a:gd name="connsiteY23" fmla="*/ 0 h 8228"/>
                  <a:gd name="connsiteX24" fmla="*/ 155959 w 282744"/>
                  <a:gd name="connsiteY24" fmla="*/ 4114 h 8228"/>
                  <a:gd name="connsiteX25" fmla="*/ 151844 w 282744"/>
                  <a:gd name="connsiteY25" fmla="*/ 8228 h 8228"/>
                  <a:gd name="connsiteX26" fmla="*/ 130900 w 282744"/>
                  <a:gd name="connsiteY26" fmla="*/ 8228 h 8228"/>
                  <a:gd name="connsiteX27" fmla="*/ 126786 w 282744"/>
                  <a:gd name="connsiteY27" fmla="*/ 4114 h 8228"/>
                  <a:gd name="connsiteX28" fmla="*/ 169049 w 282744"/>
                  <a:gd name="connsiteY28" fmla="*/ 4114 h 8228"/>
                  <a:gd name="connsiteX29" fmla="*/ 173163 w 282744"/>
                  <a:gd name="connsiteY29" fmla="*/ 0 h 8228"/>
                  <a:gd name="connsiteX30" fmla="*/ 194107 w 282744"/>
                  <a:gd name="connsiteY30" fmla="*/ 0 h 8228"/>
                  <a:gd name="connsiteX31" fmla="*/ 198221 w 282744"/>
                  <a:gd name="connsiteY31" fmla="*/ 4114 h 8228"/>
                  <a:gd name="connsiteX32" fmla="*/ 194107 w 282744"/>
                  <a:gd name="connsiteY32" fmla="*/ 8228 h 8228"/>
                  <a:gd name="connsiteX33" fmla="*/ 173163 w 282744"/>
                  <a:gd name="connsiteY33" fmla="*/ 8228 h 8228"/>
                  <a:gd name="connsiteX34" fmla="*/ 169049 w 282744"/>
                  <a:gd name="connsiteY34" fmla="*/ 4114 h 8228"/>
                  <a:gd name="connsiteX35" fmla="*/ 211311 w 282744"/>
                  <a:gd name="connsiteY35" fmla="*/ 4114 h 8228"/>
                  <a:gd name="connsiteX36" fmla="*/ 215425 w 282744"/>
                  <a:gd name="connsiteY36" fmla="*/ 0 h 8228"/>
                  <a:gd name="connsiteX37" fmla="*/ 236369 w 282744"/>
                  <a:gd name="connsiteY37" fmla="*/ 0 h 8228"/>
                  <a:gd name="connsiteX38" fmla="*/ 240483 w 282744"/>
                  <a:gd name="connsiteY38" fmla="*/ 4114 h 8228"/>
                  <a:gd name="connsiteX39" fmla="*/ 236369 w 282744"/>
                  <a:gd name="connsiteY39" fmla="*/ 8228 h 8228"/>
                  <a:gd name="connsiteX40" fmla="*/ 215425 w 282744"/>
                  <a:gd name="connsiteY40" fmla="*/ 8228 h 8228"/>
                  <a:gd name="connsiteX41" fmla="*/ 211311 w 282744"/>
                  <a:gd name="connsiteY41" fmla="*/ 4114 h 8228"/>
                  <a:gd name="connsiteX42" fmla="*/ 253573 w 282744"/>
                  <a:gd name="connsiteY42" fmla="*/ 4114 h 8228"/>
                  <a:gd name="connsiteX43" fmla="*/ 257687 w 282744"/>
                  <a:gd name="connsiteY43" fmla="*/ 0 h 8228"/>
                  <a:gd name="connsiteX44" fmla="*/ 278631 w 282744"/>
                  <a:gd name="connsiteY44" fmla="*/ 0 h 8228"/>
                  <a:gd name="connsiteX45" fmla="*/ 282745 w 282744"/>
                  <a:gd name="connsiteY45" fmla="*/ 4114 h 8228"/>
                  <a:gd name="connsiteX46" fmla="*/ 278631 w 282744"/>
                  <a:gd name="connsiteY46" fmla="*/ 8228 h 8228"/>
                  <a:gd name="connsiteX47" fmla="*/ 257687 w 282744"/>
                  <a:gd name="connsiteY47" fmla="*/ 8228 h 8228"/>
                  <a:gd name="connsiteX48" fmla="*/ 253573 w 282744"/>
                  <a:gd name="connsiteY48" fmla="*/ 4114 h 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82744" h="8228">
                    <a:moveTo>
                      <a:pt x="0" y="4114"/>
                    </a:moveTo>
                    <a:cubicBezTo>
                      <a:pt x="0" y="1870"/>
                      <a:pt x="1870" y="0"/>
                      <a:pt x="4114" y="0"/>
                    </a:cubicBezTo>
                    <a:lnTo>
                      <a:pt x="25058" y="0"/>
                    </a:lnTo>
                    <a:cubicBezTo>
                      <a:pt x="27302" y="0"/>
                      <a:pt x="29172" y="1870"/>
                      <a:pt x="29172" y="4114"/>
                    </a:cubicBezTo>
                    <a:cubicBezTo>
                      <a:pt x="29172" y="6358"/>
                      <a:pt x="27302" y="8228"/>
                      <a:pt x="25058" y="8228"/>
                    </a:cubicBezTo>
                    <a:lnTo>
                      <a:pt x="4114" y="8228"/>
                    </a:lnTo>
                    <a:cubicBezTo>
                      <a:pt x="1870" y="8228"/>
                      <a:pt x="0" y="6358"/>
                      <a:pt x="0" y="4114"/>
                    </a:cubicBezTo>
                    <a:close/>
                    <a:moveTo>
                      <a:pt x="42262" y="4114"/>
                    </a:moveTo>
                    <a:cubicBezTo>
                      <a:pt x="42262" y="1870"/>
                      <a:pt x="44132" y="0"/>
                      <a:pt x="46376" y="0"/>
                    </a:cubicBezTo>
                    <a:lnTo>
                      <a:pt x="67320" y="0"/>
                    </a:lnTo>
                    <a:cubicBezTo>
                      <a:pt x="69564" y="0"/>
                      <a:pt x="71434" y="1870"/>
                      <a:pt x="71434" y="4114"/>
                    </a:cubicBezTo>
                    <a:cubicBezTo>
                      <a:pt x="71434" y="6358"/>
                      <a:pt x="69564" y="8228"/>
                      <a:pt x="67320" y="8228"/>
                    </a:cubicBezTo>
                    <a:lnTo>
                      <a:pt x="46376" y="8228"/>
                    </a:lnTo>
                    <a:cubicBezTo>
                      <a:pt x="44132" y="8228"/>
                      <a:pt x="42262" y="6358"/>
                      <a:pt x="42262" y="4114"/>
                    </a:cubicBezTo>
                    <a:close/>
                    <a:moveTo>
                      <a:pt x="84524" y="4114"/>
                    </a:moveTo>
                    <a:cubicBezTo>
                      <a:pt x="84524" y="1870"/>
                      <a:pt x="86394" y="0"/>
                      <a:pt x="88638" y="0"/>
                    </a:cubicBezTo>
                    <a:lnTo>
                      <a:pt x="109582" y="0"/>
                    </a:lnTo>
                    <a:cubicBezTo>
                      <a:pt x="111826" y="0"/>
                      <a:pt x="113696" y="1870"/>
                      <a:pt x="113696" y="4114"/>
                    </a:cubicBezTo>
                    <a:cubicBezTo>
                      <a:pt x="113696" y="6358"/>
                      <a:pt x="111826" y="8228"/>
                      <a:pt x="109582" y="8228"/>
                    </a:cubicBezTo>
                    <a:lnTo>
                      <a:pt x="88638" y="8228"/>
                    </a:lnTo>
                    <a:cubicBezTo>
                      <a:pt x="86394" y="8228"/>
                      <a:pt x="84524" y="6358"/>
                      <a:pt x="84524" y="4114"/>
                    </a:cubicBezTo>
                    <a:close/>
                    <a:moveTo>
                      <a:pt x="126786" y="4114"/>
                    </a:moveTo>
                    <a:cubicBezTo>
                      <a:pt x="126786" y="1870"/>
                      <a:pt x="128656" y="0"/>
                      <a:pt x="130900" y="0"/>
                    </a:cubicBezTo>
                    <a:lnTo>
                      <a:pt x="151844" y="0"/>
                    </a:lnTo>
                    <a:cubicBezTo>
                      <a:pt x="154089" y="0"/>
                      <a:pt x="155959" y="1870"/>
                      <a:pt x="155959" y="4114"/>
                    </a:cubicBezTo>
                    <a:cubicBezTo>
                      <a:pt x="155959" y="6358"/>
                      <a:pt x="154089" y="8228"/>
                      <a:pt x="151844" y="8228"/>
                    </a:cubicBezTo>
                    <a:lnTo>
                      <a:pt x="130900" y="8228"/>
                    </a:lnTo>
                    <a:cubicBezTo>
                      <a:pt x="128656" y="8228"/>
                      <a:pt x="126786" y="6358"/>
                      <a:pt x="126786" y="4114"/>
                    </a:cubicBezTo>
                    <a:close/>
                    <a:moveTo>
                      <a:pt x="169049" y="4114"/>
                    </a:moveTo>
                    <a:cubicBezTo>
                      <a:pt x="169049" y="1870"/>
                      <a:pt x="170919" y="0"/>
                      <a:pt x="173163" y="0"/>
                    </a:cubicBezTo>
                    <a:lnTo>
                      <a:pt x="194107" y="0"/>
                    </a:lnTo>
                    <a:cubicBezTo>
                      <a:pt x="196351" y="0"/>
                      <a:pt x="198221" y="1870"/>
                      <a:pt x="198221" y="4114"/>
                    </a:cubicBezTo>
                    <a:cubicBezTo>
                      <a:pt x="198221" y="6358"/>
                      <a:pt x="196351" y="8228"/>
                      <a:pt x="194107" y="8228"/>
                    </a:cubicBezTo>
                    <a:lnTo>
                      <a:pt x="173163" y="8228"/>
                    </a:lnTo>
                    <a:cubicBezTo>
                      <a:pt x="170919" y="8228"/>
                      <a:pt x="169049" y="6358"/>
                      <a:pt x="169049" y="4114"/>
                    </a:cubicBezTo>
                    <a:close/>
                    <a:moveTo>
                      <a:pt x="211311" y="4114"/>
                    </a:moveTo>
                    <a:cubicBezTo>
                      <a:pt x="211311" y="1870"/>
                      <a:pt x="213181" y="0"/>
                      <a:pt x="215425" y="0"/>
                    </a:cubicBezTo>
                    <a:lnTo>
                      <a:pt x="236369" y="0"/>
                    </a:lnTo>
                    <a:cubicBezTo>
                      <a:pt x="238613" y="0"/>
                      <a:pt x="240483" y="1870"/>
                      <a:pt x="240483" y="4114"/>
                    </a:cubicBezTo>
                    <a:cubicBezTo>
                      <a:pt x="240483" y="6358"/>
                      <a:pt x="238613" y="8228"/>
                      <a:pt x="236369" y="8228"/>
                    </a:cubicBezTo>
                    <a:lnTo>
                      <a:pt x="215425" y="8228"/>
                    </a:lnTo>
                    <a:cubicBezTo>
                      <a:pt x="213181" y="8228"/>
                      <a:pt x="211311" y="6358"/>
                      <a:pt x="211311" y="4114"/>
                    </a:cubicBezTo>
                    <a:close/>
                    <a:moveTo>
                      <a:pt x="253573" y="4114"/>
                    </a:moveTo>
                    <a:cubicBezTo>
                      <a:pt x="253573" y="1870"/>
                      <a:pt x="255443" y="0"/>
                      <a:pt x="257687" y="0"/>
                    </a:cubicBezTo>
                    <a:lnTo>
                      <a:pt x="278631" y="0"/>
                    </a:lnTo>
                    <a:cubicBezTo>
                      <a:pt x="280875" y="0"/>
                      <a:pt x="282745" y="1870"/>
                      <a:pt x="282745" y="4114"/>
                    </a:cubicBezTo>
                    <a:cubicBezTo>
                      <a:pt x="282745" y="6358"/>
                      <a:pt x="280875" y="8228"/>
                      <a:pt x="278631" y="8228"/>
                    </a:cubicBezTo>
                    <a:lnTo>
                      <a:pt x="257687" y="8228"/>
                    </a:lnTo>
                    <a:cubicBezTo>
                      <a:pt x="255443" y="8228"/>
                      <a:pt x="253573" y="6358"/>
                      <a:pt x="253573" y="4114"/>
                    </a:cubicBezTo>
                    <a:close/>
                  </a:path>
                </a:pathLst>
              </a:custGeom>
              <a:solidFill>
                <a:srgbClr val="FF685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2" name="任意多边形: 形状 191" descr="a2a65941-0f13-4620-9bcd-6b2cfa7ffcb8"/>
              <p:cNvSpPr/>
              <p:nvPr/>
            </p:nvSpPr>
            <p:spPr>
              <a:xfrm>
                <a:off x="9981743" y="3292258"/>
                <a:ext cx="21954" cy="9288"/>
              </a:xfrm>
              <a:custGeom>
                <a:avLst/>
                <a:gdLst>
                  <a:gd name="connsiteX0" fmla="*/ 4114 w 19448"/>
                  <a:gd name="connsiteY0" fmla="*/ 8228 h 8227"/>
                  <a:gd name="connsiteX1" fmla="*/ 15334 w 19448"/>
                  <a:gd name="connsiteY1" fmla="*/ 8228 h 8227"/>
                  <a:gd name="connsiteX2" fmla="*/ 19448 w 19448"/>
                  <a:gd name="connsiteY2" fmla="*/ 4114 h 8227"/>
                  <a:gd name="connsiteX3" fmla="*/ 15334 w 19448"/>
                  <a:gd name="connsiteY3" fmla="*/ 0 h 8227"/>
                  <a:gd name="connsiteX4" fmla="*/ 4114 w 19448"/>
                  <a:gd name="connsiteY4" fmla="*/ 0 h 8227"/>
                  <a:gd name="connsiteX5" fmla="*/ 0 w 19448"/>
                  <a:gd name="connsiteY5" fmla="*/ 4114 h 8227"/>
                  <a:gd name="connsiteX6" fmla="*/ 4114 w 19448"/>
                  <a:gd name="connsiteY6" fmla="*/ 8228 h 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48" h="8227">
                    <a:moveTo>
                      <a:pt x="4114" y="8228"/>
                    </a:moveTo>
                    <a:lnTo>
                      <a:pt x="15334" y="8228"/>
                    </a:lnTo>
                    <a:cubicBezTo>
                      <a:pt x="17578" y="8228"/>
                      <a:pt x="19448" y="6358"/>
                      <a:pt x="19448" y="4114"/>
                    </a:cubicBezTo>
                    <a:cubicBezTo>
                      <a:pt x="19448" y="1870"/>
                      <a:pt x="17578" y="0"/>
                      <a:pt x="15334" y="0"/>
                    </a:cubicBezTo>
                    <a:lnTo>
                      <a:pt x="4114" y="0"/>
                    </a:lnTo>
                    <a:cubicBezTo>
                      <a:pt x="1870" y="0"/>
                      <a:pt x="0" y="1870"/>
                      <a:pt x="0" y="4114"/>
                    </a:cubicBezTo>
                    <a:cubicBezTo>
                      <a:pt x="0" y="6358"/>
                      <a:pt x="1870" y="8228"/>
                      <a:pt x="4114" y="8228"/>
                    </a:cubicBezTo>
                    <a:close/>
                  </a:path>
                </a:pathLst>
              </a:custGeom>
              <a:solidFill>
                <a:srgbClr val="FF685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2" name="任意多边形: 形状 171" descr="4be32b9e-5384-4fa6-809a-99728bafe199"/>
              <p:cNvSpPr/>
              <p:nvPr/>
            </p:nvSpPr>
            <p:spPr>
              <a:xfrm>
                <a:off x="9840279" y="2046810"/>
                <a:ext cx="448877" cy="351645"/>
              </a:xfrm>
              <a:custGeom>
                <a:avLst/>
                <a:gdLst>
                  <a:gd name="connsiteX0" fmla="*/ 38172 w 397631"/>
                  <a:gd name="connsiteY0" fmla="*/ 2950 h 311500"/>
                  <a:gd name="connsiteX1" fmla="*/ 93150 w 397631"/>
                  <a:gd name="connsiteY1" fmla="*/ 332 h 311500"/>
                  <a:gd name="connsiteX2" fmla="*/ 387115 w 397631"/>
                  <a:gd name="connsiteY2" fmla="*/ 178730 h 311500"/>
                  <a:gd name="connsiteX3" fmla="*/ 389359 w 397631"/>
                  <a:gd name="connsiteY3" fmla="*/ 181722 h 311500"/>
                  <a:gd name="connsiteX4" fmla="*/ 395717 w 397631"/>
                  <a:gd name="connsiteY4" fmla="*/ 211268 h 311500"/>
                  <a:gd name="connsiteX5" fmla="*/ 366919 w 397631"/>
                  <a:gd name="connsiteY5" fmla="*/ 237074 h 311500"/>
                  <a:gd name="connsiteX6" fmla="*/ 347097 w 397631"/>
                  <a:gd name="connsiteY6" fmla="*/ 289435 h 311500"/>
                  <a:gd name="connsiteX7" fmla="*/ 325031 w 397631"/>
                  <a:gd name="connsiteY7" fmla="*/ 298037 h 311500"/>
                  <a:gd name="connsiteX8" fmla="*/ 317551 w 397631"/>
                  <a:gd name="connsiteY8" fmla="*/ 311501 h 311500"/>
                  <a:gd name="connsiteX9" fmla="*/ 315681 w 397631"/>
                  <a:gd name="connsiteY9" fmla="*/ 241937 h 311500"/>
                  <a:gd name="connsiteX10" fmla="*/ 335503 w 397631"/>
                  <a:gd name="connsiteY10" fmla="*/ 201170 h 311500"/>
                  <a:gd name="connsiteX11" fmla="*/ 299599 w 397631"/>
                  <a:gd name="connsiteY11" fmla="*/ 158534 h 311500"/>
                  <a:gd name="connsiteX12" fmla="*/ 272670 w 397631"/>
                  <a:gd name="connsiteY12" fmla="*/ 165640 h 311500"/>
                  <a:gd name="connsiteX13" fmla="*/ 132046 w 397631"/>
                  <a:gd name="connsiteY13" fmla="*/ 50822 h 311500"/>
                  <a:gd name="connsiteX14" fmla="*/ 34806 w 397631"/>
                  <a:gd name="connsiteY14" fmla="*/ 61668 h 311500"/>
                  <a:gd name="connsiteX15" fmla="*/ 18723 w 397631"/>
                  <a:gd name="connsiteY15" fmla="*/ 124874 h 311500"/>
                  <a:gd name="connsiteX16" fmla="*/ 47896 w 397631"/>
                  <a:gd name="connsiteY16" fmla="*/ 123752 h 311500"/>
                  <a:gd name="connsiteX17" fmla="*/ 56498 w 397631"/>
                  <a:gd name="connsiteY17" fmla="*/ 131980 h 311500"/>
                  <a:gd name="connsiteX18" fmla="*/ 48270 w 397631"/>
                  <a:gd name="connsiteY18" fmla="*/ 140582 h 311500"/>
                  <a:gd name="connsiteX19" fmla="*/ 16853 w 397631"/>
                  <a:gd name="connsiteY19" fmla="*/ 141704 h 311500"/>
                  <a:gd name="connsiteX20" fmla="*/ 8251 w 397631"/>
                  <a:gd name="connsiteY20" fmla="*/ 133476 h 311500"/>
                  <a:gd name="connsiteX21" fmla="*/ 16105 w 397631"/>
                  <a:gd name="connsiteY21" fmla="*/ 124874 h 311500"/>
                  <a:gd name="connsiteX22" fmla="*/ 6007 w 397631"/>
                  <a:gd name="connsiteY22" fmla="*/ 103930 h 311500"/>
                  <a:gd name="connsiteX23" fmla="*/ 23 w 397631"/>
                  <a:gd name="connsiteY23" fmla="*/ 65782 h 311500"/>
                  <a:gd name="connsiteX24" fmla="*/ 38546 w 397631"/>
                  <a:gd name="connsiteY24" fmla="*/ 2950 h 31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97631" h="311500">
                    <a:moveTo>
                      <a:pt x="38172" y="2950"/>
                    </a:moveTo>
                    <a:cubicBezTo>
                      <a:pt x="56872" y="-42"/>
                      <a:pt x="75198" y="-416"/>
                      <a:pt x="93150" y="332"/>
                    </a:cubicBezTo>
                    <a:cubicBezTo>
                      <a:pt x="249856" y="9682"/>
                      <a:pt x="369911" y="156664"/>
                      <a:pt x="387115" y="178730"/>
                    </a:cubicBezTo>
                    <a:cubicBezTo>
                      <a:pt x="387863" y="179852"/>
                      <a:pt x="388611" y="180600"/>
                      <a:pt x="389359" y="181722"/>
                    </a:cubicBezTo>
                    <a:cubicBezTo>
                      <a:pt x="395343" y="191446"/>
                      <a:pt x="400579" y="202666"/>
                      <a:pt x="395717" y="211268"/>
                    </a:cubicBezTo>
                    <a:cubicBezTo>
                      <a:pt x="389359" y="222488"/>
                      <a:pt x="374399" y="226228"/>
                      <a:pt x="366919" y="237074"/>
                    </a:cubicBezTo>
                    <a:cubicBezTo>
                      <a:pt x="355699" y="252783"/>
                      <a:pt x="363553" y="279337"/>
                      <a:pt x="347097" y="289435"/>
                    </a:cubicBezTo>
                    <a:cubicBezTo>
                      <a:pt x="340365" y="293549"/>
                      <a:pt x="331389" y="292801"/>
                      <a:pt x="325031" y="298037"/>
                    </a:cubicBezTo>
                    <a:cubicBezTo>
                      <a:pt x="320917" y="301403"/>
                      <a:pt x="319047" y="306265"/>
                      <a:pt x="317551" y="311501"/>
                    </a:cubicBezTo>
                    <a:lnTo>
                      <a:pt x="315681" y="241937"/>
                    </a:lnTo>
                    <a:cubicBezTo>
                      <a:pt x="328023" y="234082"/>
                      <a:pt x="335877" y="218748"/>
                      <a:pt x="335503" y="201170"/>
                    </a:cubicBezTo>
                    <a:cubicBezTo>
                      <a:pt x="334755" y="177608"/>
                      <a:pt x="319047" y="158908"/>
                      <a:pt x="299599" y="158534"/>
                    </a:cubicBezTo>
                    <a:lnTo>
                      <a:pt x="272670" y="165640"/>
                    </a:lnTo>
                    <a:cubicBezTo>
                      <a:pt x="186276" y="154420"/>
                      <a:pt x="210212" y="62416"/>
                      <a:pt x="132046" y="50822"/>
                    </a:cubicBezTo>
                    <a:cubicBezTo>
                      <a:pt x="81182" y="43342"/>
                      <a:pt x="50140" y="53440"/>
                      <a:pt x="34806" y="61668"/>
                    </a:cubicBezTo>
                    <a:cubicBezTo>
                      <a:pt x="25082" y="80742"/>
                      <a:pt x="19098" y="102060"/>
                      <a:pt x="18723" y="124874"/>
                    </a:cubicBezTo>
                    <a:lnTo>
                      <a:pt x="47896" y="123752"/>
                    </a:lnTo>
                    <a:cubicBezTo>
                      <a:pt x="52384" y="123752"/>
                      <a:pt x="56498" y="127118"/>
                      <a:pt x="56498" y="131980"/>
                    </a:cubicBezTo>
                    <a:cubicBezTo>
                      <a:pt x="56498" y="136468"/>
                      <a:pt x="52758" y="140582"/>
                      <a:pt x="48270" y="140582"/>
                    </a:cubicBezTo>
                    <a:lnTo>
                      <a:pt x="16853" y="141704"/>
                    </a:lnTo>
                    <a:cubicBezTo>
                      <a:pt x="12365" y="141704"/>
                      <a:pt x="8251" y="138338"/>
                      <a:pt x="8251" y="133476"/>
                    </a:cubicBezTo>
                    <a:cubicBezTo>
                      <a:pt x="8251" y="128988"/>
                      <a:pt x="11617" y="125248"/>
                      <a:pt x="16105" y="124874"/>
                    </a:cubicBezTo>
                    <a:cubicBezTo>
                      <a:pt x="8625" y="118516"/>
                      <a:pt x="7878" y="112532"/>
                      <a:pt x="6007" y="103930"/>
                    </a:cubicBezTo>
                    <a:cubicBezTo>
                      <a:pt x="3389" y="91214"/>
                      <a:pt x="1519" y="78498"/>
                      <a:pt x="23" y="65782"/>
                    </a:cubicBezTo>
                    <a:cubicBezTo>
                      <a:pt x="-1099" y="11926"/>
                      <a:pt x="38546" y="2950"/>
                      <a:pt x="38546" y="2950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3" name="任意多边形: 形状 172" descr="9c728a02-34bc-4192-b5b3-bab72b0a3d37"/>
              <p:cNvSpPr/>
              <p:nvPr/>
            </p:nvSpPr>
            <p:spPr>
              <a:xfrm>
                <a:off x="9861416" y="2100804"/>
                <a:ext cx="357620" cy="570091"/>
              </a:xfrm>
              <a:custGeom>
                <a:avLst/>
                <a:gdLst>
                  <a:gd name="connsiteX0" fmla="*/ 316779 w 316792"/>
                  <a:gd name="connsiteY0" fmla="*/ 152967 h 505007"/>
                  <a:gd name="connsiteX1" fmla="*/ 280875 w 316792"/>
                  <a:gd name="connsiteY1" fmla="*/ 110331 h 505007"/>
                  <a:gd name="connsiteX2" fmla="*/ 253947 w 316792"/>
                  <a:gd name="connsiteY2" fmla="*/ 117437 h 505007"/>
                  <a:gd name="connsiteX3" fmla="*/ 113323 w 316792"/>
                  <a:gd name="connsiteY3" fmla="*/ 2619 h 505007"/>
                  <a:gd name="connsiteX4" fmla="*/ 16082 w 316792"/>
                  <a:gd name="connsiteY4" fmla="*/ 13465 h 505007"/>
                  <a:gd name="connsiteX5" fmla="*/ 0 w 316792"/>
                  <a:gd name="connsiteY5" fmla="*/ 76671 h 505007"/>
                  <a:gd name="connsiteX6" fmla="*/ 29172 w 316792"/>
                  <a:gd name="connsiteY6" fmla="*/ 75549 h 505007"/>
                  <a:gd name="connsiteX7" fmla="*/ 37774 w 316792"/>
                  <a:gd name="connsiteY7" fmla="*/ 83777 h 505007"/>
                  <a:gd name="connsiteX8" fmla="*/ 29546 w 316792"/>
                  <a:gd name="connsiteY8" fmla="*/ 92379 h 505007"/>
                  <a:gd name="connsiteX9" fmla="*/ 0 w 316792"/>
                  <a:gd name="connsiteY9" fmla="*/ 93501 h 505007"/>
                  <a:gd name="connsiteX10" fmla="*/ 2992 w 316792"/>
                  <a:gd name="connsiteY10" fmla="*/ 200091 h 505007"/>
                  <a:gd name="connsiteX11" fmla="*/ 133145 w 316792"/>
                  <a:gd name="connsiteY11" fmla="*/ 332488 h 505007"/>
                  <a:gd name="connsiteX12" fmla="*/ 142869 w 316792"/>
                  <a:gd name="connsiteY12" fmla="*/ 331740 h 505007"/>
                  <a:gd name="connsiteX13" fmla="*/ 145487 w 316792"/>
                  <a:gd name="connsiteY13" fmla="*/ 447306 h 505007"/>
                  <a:gd name="connsiteX14" fmla="*/ 210937 w 316792"/>
                  <a:gd name="connsiteY14" fmla="*/ 504902 h 505007"/>
                  <a:gd name="connsiteX15" fmla="*/ 304811 w 316792"/>
                  <a:gd name="connsiteY15" fmla="*/ 442818 h 505007"/>
                  <a:gd name="connsiteX16" fmla="*/ 296957 w 316792"/>
                  <a:gd name="connsiteY16" fmla="*/ 194107 h 505007"/>
                  <a:gd name="connsiteX17" fmla="*/ 316779 w 316792"/>
                  <a:gd name="connsiteY17" fmla="*/ 153341 h 505007"/>
                  <a:gd name="connsiteX18" fmla="*/ 138007 w 316792"/>
                  <a:gd name="connsiteY18" fmla="*/ 112201 h 505007"/>
                  <a:gd name="connsiteX19" fmla="*/ 147357 w 316792"/>
                  <a:gd name="connsiteY19" fmla="*/ 96867 h 505007"/>
                  <a:gd name="connsiteX20" fmla="*/ 157455 w 316792"/>
                  <a:gd name="connsiteY20" fmla="*/ 111453 h 505007"/>
                  <a:gd name="connsiteX21" fmla="*/ 148105 w 316792"/>
                  <a:gd name="connsiteY21" fmla="*/ 126787 h 505007"/>
                  <a:gd name="connsiteX22" fmla="*/ 138007 w 316792"/>
                  <a:gd name="connsiteY22" fmla="*/ 112201 h 505007"/>
                  <a:gd name="connsiteX23" fmla="*/ 71434 w 316792"/>
                  <a:gd name="connsiteY23" fmla="*/ 222905 h 505007"/>
                  <a:gd name="connsiteX24" fmla="*/ 129031 w 316792"/>
                  <a:gd name="connsiteY24" fmla="*/ 214677 h 505007"/>
                  <a:gd name="connsiteX25" fmla="*/ 101354 w 316792"/>
                  <a:gd name="connsiteY25" fmla="*/ 239361 h 505007"/>
                  <a:gd name="connsiteX26" fmla="*/ 71434 w 316792"/>
                  <a:gd name="connsiteY26" fmla="*/ 222905 h 505007"/>
                  <a:gd name="connsiteX27" fmla="*/ 39270 w 316792"/>
                  <a:gd name="connsiteY27" fmla="*/ 114071 h 505007"/>
                  <a:gd name="connsiteX28" fmla="*/ 29920 w 316792"/>
                  <a:gd name="connsiteY28" fmla="*/ 129405 h 505007"/>
                  <a:gd name="connsiteX29" fmla="*/ 19822 w 316792"/>
                  <a:gd name="connsiteY29" fmla="*/ 114819 h 505007"/>
                  <a:gd name="connsiteX30" fmla="*/ 29172 w 316792"/>
                  <a:gd name="connsiteY30" fmla="*/ 99485 h 505007"/>
                  <a:gd name="connsiteX31" fmla="*/ 39270 w 316792"/>
                  <a:gd name="connsiteY31" fmla="*/ 114071 h 505007"/>
                  <a:gd name="connsiteX32" fmla="*/ 88264 w 316792"/>
                  <a:gd name="connsiteY32" fmla="*/ 187375 h 505007"/>
                  <a:gd name="connsiteX33" fmla="*/ 71808 w 316792"/>
                  <a:gd name="connsiteY33" fmla="*/ 183635 h 505007"/>
                  <a:gd name="connsiteX34" fmla="*/ 60214 w 316792"/>
                  <a:gd name="connsiteY34" fmla="*/ 161195 h 505007"/>
                  <a:gd name="connsiteX35" fmla="*/ 61336 w 316792"/>
                  <a:gd name="connsiteY35" fmla="*/ 158203 h 505007"/>
                  <a:gd name="connsiteX36" fmla="*/ 73678 w 316792"/>
                  <a:gd name="connsiteY36" fmla="*/ 171667 h 505007"/>
                  <a:gd name="connsiteX37" fmla="*/ 90134 w 316792"/>
                  <a:gd name="connsiteY37" fmla="*/ 175407 h 505007"/>
                  <a:gd name="connsiteX38" fmla="*/ 104346 w 316792"/>
                  <a:gd name="connsiteY38" fmla="*/ 171293 h 505007"/>
                  <a:gd name="connsiteX39" fmla="*/ 88264 w 316792"/>
                  <a:gd name="connsiteY39" fmla="*/ 187375 h 505007"/>
                  <a:gd name="connsiteX40" fmla="*/ 161943 w 316792"/>
                  <a:gd name="connsiteY40" fmla="*/ 78541 h 505007"/>
                  <a:gd name="connsiteX41" fmla="*/ 153715 w 316792"/>
                  <a:gd name="connsiteY41" fmla="*/ 87143 h 505007"/>
                  <a:gd name="connsiteX42" fmla="*/ 122298 w 316792"/>
                  <a:gd name="connsiteY42" fmla="*/ 88265 h 505007"/>
                  <a:gd name="connsiteX43" fmla="*/ 113696 w 316792"/>
                  <a:gd name="connsiteY43" fmla="*/ 80037 h 505007"/>
                  <a:gd name="connsiteX44" fmla="*/ 121925 w 316792"/>
                  <a:gd name="connsiteY44" fmla="*/ 71435 h 505007"/>
                  <a:gd name="connsiteX45" fmla="*/ 153341 w 316792"/>
                  <a:gd name="connsiteY45" fmla="*/ 70313 h 505007"/>
                  <a:gd name="connsiteX46" fmla="*/ 161943 w 316792"/>
                  <a:gd name="connsiteY46" fmla="*/ 78541 h 50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16792" h="505007">
                    <a:moveTo>
                      <a:pt x="316779" y="152967"/>
                    </a:moveTo>
                    <a:cubicBezTo>
                      <a:pt x="316031" y="129405"/>
                      <a:pt x="300323" y="110705"/>
                      <a:pt x="280875" y="110331"/>
                    </a:cubicBezTo>
                    <a:lnTo>
                      <a:pt x="253947" y="117437"/>
                    </a:lnTo>
                    <a:cubicBezTo>
                      <a:pt x="167553" y="106217"/>
                      <a:pt x="191489" y="14213"/>
                      <a:pt x="113323" y="2619"/>
                    </a:cubicBezTo>
                    <a:cubicBezTo>
                      <a:pt x="62458" y="-4862"/>
                      <a:pt x="31416" y="5237"/>
                      <a:pt x="16082" y="13465"/>
                    </a:cubicBezTo>
                    <a:cubicBezTo>
                      <a:pt x="6358" y="32539"/>
                      <a:pt x="374" y="53857"/>
                      <a:pt x="0" y="76671"/>
                    </a:cubicBezTo>
                    <a:lnTo>
                      <a:pt x="29172" y="75549"/>
                    </a:lnTo>
                    <a:cubicBezTo>
                      <a:pt x="33660" y="75549"/>
                      <a:pt x="37774" y="78915"/>
                      <a:pt x="37774" y="83777"/>
                    </a:cubicBezTo>
                    <a:cubicBezTo>
                      <a:pt x="37774" y="88265"/>
                      <a:pt x="34034" y="92379"/>
                      <a:pt x="29546" y="92379"/>
                    </a:cubicBezTo>
                    <a:lnTo>
                      <a:pt x="0" y="93501"/>
                    </a:lnTo>
                    <a:lnTo>
                      <a:pt x="2992" y="200091"/>
                    </a:lnTo>
                    <a:cubicBezTo>
                      <a:pt x="5236" y="279380"/>
                      <a:pt x="56848" y="336228"/>
                      <a:pt x="133145" y="332488"/>
                    </a:cubicBezTo>
                    <a:cubicBezTo>
                      <a:pt x="136511" y="332488"/>
                      <a:pt x="139503" y="332114"/>
                      <a:pt x="142869" y="331740"/>
                    </a:cubicBezTo>
                    <a:lnTo>
                      <a:pt x="145487" y="447306"/>
                    </a:lnTo>
                    <a:cubicBezTo>
                      <a:pt x="146609" y="492186"/>
                      <a:pt x="166431" y="506398"/>
                      <a:pt x="210937" y="504902"/>
                    </a:cubicBezTo>
                    <a:cubicBezTo>
                      <a:pt x="254695" y="503032"/>
                      <a:pt x="306307" y="486950"/>
                      <a:pt x="304811" y="442818"/>
                    </a:cubicBezTo>
                    <a:lnTo>
                      <a:pt x="296957" y="194107"/>
                    </a:lnTo>
                    <a:cubicBezTo>
                      <a:pt x="309299" y="186253"/>
                      <a:pt x="317153" y="170919"/>
                      <a:pt x="316779" y="153341"/>
                    </a:cubicBezTo>
                    <a:close/>
                    <a:moveTo>
                      <a:pt x="138007" y="112201"/>
                    </a:moveTo>
                    <a:cubicBezTo>
                      <a:pt x="138007" y="103973"/>
                      <a:pt x="142121" y="97241"/>
                      <a:pt x="147357" y="96867"/>
                    </a:cubicBezTo>
                    <a:cubicBezTo>
                      <a:pt x="152593" y="96867"/>
                      <a:pt x="157081" y="103225"/>
                      <a:pt x="157455" y="111453"/>
                    </a:cubicBezTo>
                    <a:cubicBezTo>
                      <a:pt x="157455" y="119681"/>
                      <a:pt x="153341" y="126413"/>
                      <a:pt x="148105" y="126787"/>
                    </a:cubicBezTo>
                    <a:cubicBezTo>
                      <a:pt x="142869" y="126787"/>
                      <a:pt x="138381" y="120429"/>
                      <a:pt x="138007" y="112201"/>
                    </a:cubicBezTo>
                    <a:close/>
                    <a:moveTo>
                      <a:pt x="71434" y="222905"/>
                    </a:moveTo>
                    <a:lnTo>
                      <a:pt x="129031" y="214677"/>
                    </a:lnTo>
                    <a:cubicBezTo>
                      <a:pt x="128282" y="224027"/>
                      <a:pt x="123046" y="235247"/>
                      <a:pt x="101354" y="239361"/>
                    </a:cubicBezTo>
                    <a:cubicBezTo>
                      <a:pt x="101354" y="239361"/>
                      <a:pt x="69190" y="244597"/>
                      <a:pt x="71434" y="222905"/>
                    </a:cubicBezTo>
                    <a:close/>
                    <a:moveTo>
                      <a:pt x="39270" y="114071"/>
                    </a:moveTo>
                    <a:cubicBezTo>
                      <a:pt x="39270" y="122299"/>
                      <a:pt x="35156" y="129031"/>
                      <a:pt x="29920" y="129405"/>
                    </a:cubicBezTo>
                    <a:cubicBezTo>
                      <a:pt x="24684" y="129405"/>
                      <a:pt x="20196" y="123047"/>
                      <a:pt x="19822" y="114819"/>
                    </a:cubicBezTo>
                    <a:cubicBezTo>
                      <a:pt x="19822" y="106591"/>
                      <a:pt x="23936" y="99859"/>
                      <a:pt x="29172" y="99485"/>
                    </a:cubicBezTo>
                    <a:cubicBezTo>
                      <a:pt x="34408" y="99485"/>
                      <a:pt x="38896" y="105843"/>
                      <a:pt x="39270" y="114071"/>
                    </a:cubicBezTo>
                    <a:close/>
                    <a:moveTo>
                      <a:pt x="88264" y="187375"/>
                    </a:moveTo>
                    <a:lnTo>
                      <a:pt x="71808" y="183635"/>
                    </a:lnTo>
                    <a:cubicBezTo>
                      <a:pt x="62084" y="181391"/>
                      <a:pt x="56474" y="170545"/>
                      <a:pt x="60214" y="161195"/>
                    </a:cubicBezTo>
                    <a:lnTo>
                      <a:pt x="61336" y="158203"/>
                    </a:lnTo>
                    <a:cubicBezTo>
                      <a:pt x="62458" y="164561"/>
                      <a:pt x="66946" y="170171"/>
                      <a:pt x="73678" y="171667"/>
                    </a:cubicBezTo>
                    <a:lnTo>
                      <a:pt x="90134" y="175407"/>
                    </a:lnTo>
                    <a:cubicBezTo>
                      <a:pt x="95744" y="176903"/>
                      <a:pt x="100980" y="173911"/>
                      <a:pt x="104346" y="171293"/>
                    </a:cubicBezTo>
                    <a:cubicBezTo>
                      <a:pt x="106590" y="181017"/>
                      <a:pt x="97988" y="189619"/>
                      <a:pt x="88264" y="187375"/>
                    </a:cubicBezTo>
                    <a:close/>
                    <a:moveTo>
                      <a:pt x="161943" y="78541"/>
                    </a:moveTo>
                    <a:cubicBezTo>
                      <a:pt x="161943" y="83029"/>
                      <a:pt x="158203" y="87143"/>
                      <a:pt x="153715" y="87143"/>
                    </a:cubicBezTo>
                    <a:lnTo>
                      <a:pt x="122298" y="88265"/>
                    </a:lnTo>
                    <a:cubicBezTo>
                      <a:pt x="117811" y="88265"/>
                      <a:pt x="113696" y="84899"/>
                      <a:pt x="113696" y="80037"/>
                    </a:cubicBezTo>
                    <a:cubicBezTo>
                      <a:pt x="113696" y="75549"/>
                      <a:pt x="117437" y="71435"/>
                      <a:pt x="121925" y="71435"/>
                    </a:cubicBezTo>
                    <a:lnTo>
                      <a:pt x="153341" y="70313"/>
                    </a:lnTo>
                    <a:cubicBezTo>
                      <a:pt x="157829" y="70313"/>
                      <a:pt x="161943" y="73679"/>
                      <a:pt x="161943" y="78541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4" name="任意多边形: 形状 173" descr="16afc747-cb10-46a5-b2c2-87fd748f9f53"/>
              <p:cNvSpPr/>
              <p:nvPr/>
            </p:nvSpPr>
            <p:spPr>
              <a:xfrm>
                <a:off x="9941930" y="2343148"/>
                <a:ext cx="65145" cy="28492"/>
              </a:xfrm>
              <a:custGeom>
                <a:avLst/>
                <a:gdLst>
                  <a:gd name="connsiteX0" fmla="*/ 57708 w 57708"/>
                  <a:gd name="connsiteY0" fmla="*/ 0 h 25239"/>
                  <a:gd name="connsiteX1" fmla="*/ 30032 w 57708"/>
                  <a:gd name="connsiteY1" fmla="*/ 24684 h 25239"/>
                  <a:gd name="connsiteX2" fmla="*/ 112 w 57708"/>
                  <a:gd name="connsiteY2" fmla="*/ 8228 h 25239"/>
                  <a:gd name="connsiteX3" fmla="*/ 57708 w 57708"/>
                  <a:gd name="connsiteY3" fmla="*/ 0 h 2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708" h="25239">
                    <a:moveTo>
                      <a:pt x="57708" y="0"/>
                    </a:moveTo>
                    <a:cubicBezTo>
                      <a:pt x="56960" y="9350"/>
                      <a:pt x="51724" y="20570"/>
                      <a:pt x="30032" y="24684"/>
                    </a:cubicBezTo>
                    <a:cubicBezTo>
                      <a:pt x="30032" y="24684"/>
                      <a:pt x="-2132" y="29920"/>
                      <a:pt x="112" y="8228"/>
                    </a:cubicBezTo>
                    <a:lnTo>
                      <a:pt x="57708" y="0"/>
                    </a:ln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5" name="任意多边形: 形状 174" descr="530f2367-65a2-40a0-a408-d7e6d3f34125"/>
              <p:cNvSpPr/>
              <p:nvPr/>
            </p:nvSpPr>
            <p:spPr>
              <a:xfrm>
                <a:off x="9989765" y="2181022"/>
                <a:ext cx="54464" cy="20266"/>
              </a:xfrm>
              <a:custGeom>
                <a:avLst/>
                <a:gdLst>
                  <a:gd name="connsiteX0" fmla="*/ 0 w 48246"/>
                  <a:gd name="connsiteY0" fmla="*/ 9724 h 17952"/>
                  <a:gd name="connsiteX1" fmla="*/ 8228 w 48246"/>
                  <a:gd name="connsiteY1" fmla="*/ 1122 h 17952"/>
                  <a:gd name="connsiteX2" fmla="*/ 39644 w 48246"/>
                  <a:gd name="connsiteY2" fmla="*/ 0 h 17952"/>
                  <a:gd name="connsiteX3" fmla="*/ 48246 w 48246"/>
                  <a:gd name="connsiteY3" fmla="*/ 8228 h 17952"/>
                  <a:gd name="connsiteX4" fmla="*/ 40018 w 48246"/>
                  <a:gd name="connsiteY4" fmla="*/ 16830 h 17952"/>
                  <a:gd name="connsiteX5" fmla="*/ 8602 w 48246"/>
                  <a:gd name="connsiteY5" fmla="*/ 17952 h 17952"/>
                  <a:gd name="connsiteX6" fmla="*/ 0 w 48246"/>
                  <a:gd name="connsiteY6" fmla="*/ 9724 h 17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46" h="17952">
                    <a:moveTo>
                      <a:pt x="0" y="9724"/>
                    </a:moveTo>
                    <a:cubicBezTo>
                      <a:pt x="0" y="5236"/>
                      <a:pt x="3740" y="1122"/>
                      <a:pt x="8228" y="1122"/>
                    </a:cubicBezTo>
                    <a:lnTo>
                      <a:pt x="39644" y="0"/>
                    </a:lnTo>
                    <a:cubicBezTo>
                      <a:pt x="44132" y="0"/>
                      <a:pt x="48246" y="3366"/>
                      <a:pt x="48246" y="8228"/>
                    </a:cubicBezTo>
                    <a:cubicBezTo>
                      <a:pt x="48246" y="12716"/>
                      <a:pt x="44506" y="16830"/>
                      <a:pt x="40018" y="16830"/>
                    </a:cubicBezTo>
                    <a:lnTo>
                      <a:pt x="8602" y="17952"/>
                    </a:lnTo>
                    <a:cubicBezTo>
                      <a:pt x="4114" y="17952"/>
                      <a:pt x="0" y="14586"/>
                      <a:pt x="0" y="9724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6" name="任意多边形: 形状 175" descr="a6e06813-3518-4c25-b3f4-308a8befd938"/>
              <p:cNvSpPr/>
              <p:nvPr/>
            </p:nvSpPr>
            <p:spPr>
              <a:xfrm>
                <a:off x="9883793" y="2213109"/>
                <a:ext cx="21954" cy="33776"/>
              </a:xfrm>
              <a:custGeom>
                <a:avLst/>
                <a:gdLst>
                  <a:gd name="connsiteX0" fmla="*/ 19448 w 19448"/>
                  <a:gd name="connsiteY0" fmla="*/ 14586 h 29920"/>
                  <a:gd name="connsiteX1" fmla="*/ 10098 w 19448"/>
                  <a:gd name="connsiteY1" fmla="*/ 29920 h 29920"/>
                  <a:gd name="connsiteX2" fmla="*/ 0 w 19448"/>
                  <a:gd name="connsiteY2" fmla="*/ 15334 h 29920"/>
                  <a:gd name="connsiteX3" fmla="*/ 9350 w 19448"/>
                  <a:gd name="connsiteY3" fmla="*/ 0 h 29920"/>
                  <a:gd name="connsiteX4" fmla="*/ 19448 w 19448"/>
                  <a:gd name="connsiteY4" fmla="*/ 14586 h 2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48" h="29920">
                    <a:moveTo>
                      <a:pt x="19448" y="14586"/>
                    </a:moveTo>
                    <a:cubicBezTo>
                      <a:pt x="19448" y="22814"/>
                      <a:pt x="15334" y="29546"/>
                      <a:pt x="10098" y="29920"/>
                    </a:cubicBezTo>
                    <a:cubicBezTo>
                      <a:pt x="4862" y="29920"/>
                      <a:pt x="374" y="23562"/>
                      <a:pt x="0" y="15334"/>
                    </a:cubicBezTo>
                    <a:cubicBezTo>
                      <a:pt x="0" y="7106"/>
                      <a:pt x="4114" y="374"/>
                      <a:pt x="9350" y="0"/>
                    </a:cubicBezTo>
                    <a:cubicBezTo>
                      <a:pt x="14586" y="0"/>
                      <a:pt x="19074" y="6358"/>
                      <a:pt x="19448" y="14586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7" name="任意多边形: 形状 176" descr="3249b5e3-8338-4ada-a998-77ef2b8bb9b0"/>
              <p:cNvSpPr/>
              <p:nvPr/>
            </p:nvSpPr>
            <p:spPr>
              <a:xfrm>
                <a:off x="10017208" y="2210154"/>
                <a:ext cx="21954" cy="33776"/>
              </a:xfrm>
              <a:custGeom>
                <a:avLst/>
                <a:gdLst>
                  <a:gd name="connsiteX0" fmla="*/ 9350 w 19448"/>
                  <a:gd name="connsiteY0" fmla="*/ 0 h 29920"/>
                  <a:gd name="connsiteX1" fmla="*/ 19448 w 19448"/>
                  <a:gd name="connsiteY1" fmla="*/ 14586 h 29920"/>
                  <a:gd name="connsiteX2" fmla="*/ 10098 w 19448"/>
                  <a:gd name="connsiteY2" fmla="*/ 29920 h 29920"/>
                  <a:gd name="connsiteX3" fmla="*/ 0 w 19448"/>
                  <a:gd name="connsiteY3" fmla="*/ 15334 h 29920"/>
                  <a:gd name="connsiteX4" fmla="*/ 9350 w 19448"/>
                  <a:gd name="connsiteY4" fmla="*/ 0 h 2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48" h="29920">
                    <a:moveTo>
                      <a:pt x="9350" y="0"/>
                    </a:moveTo>
                    <a:cubicBezTo>
                      <a:pt x="14586" y="0"/>
                      <a:pt x="19074" y="6358"/>
                      <a:pt x="19448" y="14586"/>
                    </a:cubicBezTo>
                    <a:cubicBezTo>
                      <a:pt x="19448" y="22814"/>
                      <a:pt x="15334" y="29546"/>
                      <a:pt x="10098" y="29920"/>
                    </a:cubicBezTo>
                    <a:cubicBezTo>
                      <a:pt x="4862" y="29920"/>
                      <a:pt x="374" y="23562"/>
                      <a:pt x="0" y="15334"/>
                    </a:cubicBezTo>
                    <a:cubicBezTo>
                      <a:pt x="0" y="7106"/>
                      <a:pt x="4114" y="374"/>
                      <a:pt x="9350" y="0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8" name="任意多边形: 形状 177" descr="b0ae79bf-01fa-40cc-af5d-d5b84b6156e9"/>
              <p:cNvSpPr/>
              <p:nvPr/>
            </p:nvSpPr>
            <p:spPr>
              <a:xfrm>
                <a:off x="9928072" y="2279396"/>
                <a:ext cx="51252" cy="33335"/>
              </a:xfrm>
              <a:custGeom>
                <a:avLst/>
                <a:gdLst>
                  <a:gd name="connsiteX0" fmla="*/ 2290 w 45401"/>
                  <a:gd name="connsiteY0" fmla="*/ 0 h 29529"/>
                  <a:gd name="connsiteX1" fmla="*/ 14632 w 45401"/>
                  <a:gd name="connsiteY1" fmla="*/ 13464 h 29529"/>
                  <a:gd name="connsiteX2" fmla="*/ 31088 w 45401"/>
                  <a:gd name="connsiteY2" fmla="*/ 17204 h 29529"/>
                  <a:gd name="connsiteX3" fmla="*/ 44926 w 45401"/>
                  <a:gd name="connsiteY3" fmla="*/ 11594 h 29529"/>
                  <a:gd name="connsiteX4" fmla="*/ 29218 w 45401"/>
                  <a:gd name="connsiteY4" fmla="*/ 29172 h 29529"/>
                  <a:gd name="connsiteX5" fmla="*/ 12762 w 45401"/>
                  <a:gd name="connsiteY5" fmla="*/ 25432 h 29529"/>
                  <a:gd name="connsiteX6" fmla="*/ 1168 w 45401"/>
                  <a:gd name="connsiteY6" fmla="*/ 2992 h 29529"/>
                  <a:gd name="connsiteX7" fmla="*/ 2290 w 45401"/>
                  <a:gd name="connsiteY7" fmla="*/ 0 h 2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401" h="29529">
                    <a:moveTo>
                      <a:pt x="2290" y="0"/>
                    </a:moveTo>
                    <a:cubicBezTo>
                      <a:pt x="3412" y="6358"/>
                      <a:pt x="7900" y="11968"/>
                      <a:pt x="14632" y="13464"/>
                    </a:cubicBezTo>
                    <a:lnTo>
                      <a:pt x="31088" y="17204"/>
                    </a:lnTo>
                    <a:cubicBezTo>
                      <a:pt x="36698" y="18700"/>
                      <a:pt x="41934" y="15708"/>
                      <a:pt x="44926" y="11594"/>
                    </a:cubicBezTo>
                    <a:cubicBezTo>
                      <a:pt x="47544" y="22814"/>
                      <a:pt x="38942" y="31416"/>
                      <a:pt x="29218" y="29172"/>
                    </a:cubicBezTo>
                    <a:lnTo>
                      <a:pt x="12762" y="25432"/>
                    </a:lnTo>
                    <a:cubicBezTo>
                      <a:pt x="3038" y="23188"/>
                      <a:pt x="-2572" y="12342"/>
                      <a:pt x="1168" y="2992"/>
                    </a:cubicBezTo>
                    <a:lnTo>
                      <a:pt x="2290" y="0"/>
                    </a:lnTo>
                    <a:close/>
                  </a:path>
                </a:pathLst>
              </a:custGeom>
              <a:solidFill>
                <a:srgbClr val="FA694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9" name="任意多边形: 形状 178" descr="5c657126-55ad-4936-b3d8-3a85e3042f5a"/>
              <p:cNvSpPr/>
              <p:nvPr/>
            </p:nvSpPr>
            <p:spPr>
              <a:xfrm>
                <a:off x="9921369" y="1914434"/>
                <a:ext cx="229255" cy="100662"/>
              </a:xfrm>
              <a:custGeom>
                <a:avLst/>
                <a:gdLst>
                  <a:gd name="connsiteX0" fmla="*/ 58718 w 203082"/>
                  <a:gd name="connsiteY0" fmla="*/ 10630 h 89170"/>
                  <a:gd name="connsiteX1" fmla="*/ 203083 w 203082"/>
                  <a:gd name="connsiteY1" fmla="*/ 16614 h 89170"/>
                  <a:gd name="connsiteX2" fmla="*/ 81158 w 203082"/>
                  <a:gd name="connsiteY2" fmla="*/ 89170 h 89170"/>
                  <a:gd name="connsiteX3" fmla="*/ 0 w 203082"/>
                  <a:gd name="connsiteY3" fmla="*/ 66356 h 89170"/>
                  <a:gd name="connsiteX4" fmla="*/ 58344 w 203082"/>
                  <a:gd name="connsiteY4" fmla="*/ 11004 h 89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082" h="89170">
                    <a:moveTo>
                      <a:pt x="58718" y="10630"/>
                    </a:moveTo>
                    <a:cubicBezTo>
                      <a:pt x="96492" y="-2834"/>
                      <a:pt x="144739" y="-6200"/>
                      <a:pt x="203083" y="16614"/>
                    </a:cubicBezTo>
                    <a:cubicBezTo>
                      <a:pt x="152967" y="29330"/>
                      <a:pt x="110704" y="53640"/>
                      <a:pt x="81158" y="89170"/>
                    </a:cubicBezTo>
                    <a:cubicBezTo>
                      <a:pt x="50116" y="75706"/>
                      <a:pt x="23188" y="68974"/>
                      <a:pt x="0" y="66356"/>
                    </a:cubicBezTo>
                    <a:cubicBezTo>
                      <a:pt x="15708" y="45412"/>
                      <a:pt x="35156" y="26712"/>
                      <a:pt x="58344" y="11004"/>
                    </a:cubicBezTo>
                    <a:close/>
                  </a:path>
                </a:pathLst>
              </a:custGeom>
              <a:solidFill>
                <a:srgbClr val="FFC97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0" name="任意多边形: 形状 179" descr="5892fd50-7cae-4c29-aa7b-1c2e01abffd7"/>
              <p:cNvSpPr/>
              <p:nvPr/>
            </p:nvSpPr>
            <p:spPr>
              <a:xfrm>
                <a:off x="9896037" y="1926857"/>
                <a:ext cx="91618" cy="62486"/>
              </a:xfrm>
              <a:custGeom>
                <a:avLst/>
                <a:gdLst>
                  <a:gd name="connsiteX0" fmla="*/ 22814 w 81158"/>
                  <a:gd name="connsiteY0" fmla="*/ 55352 h 55352"/>
                  <a:gd name="connsiteX1" fmla="*/ 0 w 81158"/>
                  <a:gd name="connsiteY1" fmla="*/ 53856 h 55352"/>
                  <a:gd name="connsiteX2" fmla="*/ 81158 w 81158"/>
                  <a:gd name="connsiteY2" fmla="*/ 0 h 55352"/>
                  <a:gd name="connsiteX3" fmla="*/ 22814 w 81158"/>
                  <a:gd name="connsiteY3" fmla="*/ 55352 h 55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158" h="55352">
                    <a:moveTo>
                      <a:pt x="22814" y="55352"/>
                    </a:moveTo>
                    <a:cubicBezTo>
                      <a:pt x="14586" y="54230"/>
                      <a:pt x="7106" y="53856"/>
                      <a:pt x="0" y="53856"/>
                    </a:cubicBezTo>
                    <a:cubicBezTo>
                      <a:pt x="15334" y="37400"/>
                      <a:pt x="42636" y="13464"/>
                      <a:pt x="81158" y="0"/>
                    </a:cubicBezTo>
                    <a:cubicBezTo>
                      <a:pt x="57970" y="15708"/>
                      <a:pt x="38148" y="34408"/>
                      <a:pt x="22814" y="55352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1" name="任意多边形: 形状 180" descr="fa107ed0-8d71-41cd-870d-cee07f294c08"/>
              <p:cNvSpPr/>
              <p:nvPr/>
            </p:nvSpPr>
            <p:spPr>
              <a:xfrm>
                <a:off x="10012986" y="1932768"/>
                <a:ext cx="289639" cy="319185"/>
              </a:xfrm>
              <a:custGeom>
                <a:avLst/>
                <a:gdLst>
                  <a:gd name="connsiteX0" fmla="*/ 173537 w 256572"/>
                  <a:gd name="connsiteY0" fmla="*/ 25806 h 282745"/>
                  <a:gd name="connsiteX1" fmla="*/ 236369 w 256572"/>
                  <a:gd name="connsiteY1" fmla="*/ 282745 h 282745"/>
                  <a:gd name="connsiteX2" fmla="*/ 234125 w 256572"/>
                  <a:gd name="connsiteY2" fmla="*/ 279753 h 282745"/>
                  <a:gd name="connsiteX3" fmla="*/ 0 w 256572"/>
                  <a:gd name="connsiteY3" fmla="*/ 72556 h 282745"/>
                  <a:gd name="connsiteX4" fmla="*/ 121925 w 256572"/>
                  <a:gd name="connsiteY4" fmla="*/ 0 h 282745"/>
                  <a:gd name="connsiteX5" fmla="*/ 173163 w 256572"/>
                  <a:gd name="connsiteY5" fmla="*/ 25432 h 282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6572" h="282745">
                    <a:moveTo>
                      <a:pt x="173537" y="25806"/>
                    </a:moveTo>
                    <a:cubicBezTo>
                      <a:pt x="173537" y="25806"/>
                      <a:pt x="305933" y="100606"/>
                      <a:pt x="236369" y="282745"/>
                    </a:cubicBezTo>
                    <a:cubicBezTo>
                      <a:pt x="236369" y="282745"/>
                      <a:pt x="235621" y="281623"/>
                      <a:pt x="234125" y="279753"/>
                    </a:cubicBezTo>
                    <a:cubicBezTo>
                      <a:pt x="145113" y="160447"/>
                      <a:pt x="64702" y="100980"/>
                      <a:pt x="0" y="72556"/>
                    </a:cubicBezTo>
                    <a:cubicBezTo>
                      <a:pt x="29546" y="37026"/>
                      <a:pt x="71808" y="13090"/>
                      <a:pt x="121925" y="0"/>
                    </a:cubicBezTo>
                    <a:cubicBezTo>
                      <a:pt x="138381" y="6358"/>
                      <a:pt x="155585" y="14586"/>
                      <a:pt x="173163" y="25432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2" name="任意多边形: 形状 181" descr="69830df7-b290-416f-ab54-6585868e86cd"/>
              <p:cNvSpPr/>
              <p:nvPr/>
            </p:nvSpPr>
            <p:spPr>
              <a:xfrm>
                <a:off x="9799943" y="1987641"/>
                <a:ext cx="477342" cy="261356"/>
              </a:xfrm>
              <a:custGeom>
                <a:avLst/>
                <a:gdLst>
                  <a:gd name="connsiteX0" fmla="*/ 30145 w 422846"/>
                  <a:gd name="connsiteY0" fmla="*/ 8613 h 231518"/>
                  <a:gd name="connsiteX1" fmla="*/ 85123 w 422846"/>
                  <a:gd name="connsiteY1" fmla="*/ 11 h 231518"/>
                  <a:gd name="connsiteX2" fmla="*/ 422846 w 422846"/>
                  <a:gd name="connsiteY2" fmla="*/ 231518 h 231518"/>
                  <a:gd name="connsiteX3" fmla="*/ 128881 w 422846"/>
                  <a:gd name="connsiteY3" fmla="*/ 53120 h 231518"/>
                  <a:gd name="connsiteX4" fmla="*/ 73903 w 422846"/>
                  <a:gd name="connsiteY4" fmla="*/ 55738 h 231518"/>
                  <a:gd name="connsiteX5" fmla="*/ 35381 w 422846"/>
                  <a:gd name="connsiteY5" fmla="*/ 118570 h 231518"/>
                  <a:gd name="connsiteX6" fmla="*/ 35754 w 422846"/>
                  <a:gd name="connsiteY6" fmla="*/ 127920 h 231518"/>
                  <a:gd name="connsiteX7" fmla="*/ 29770 w 422846"/>
                  <a:gd name="connsiteY7" fmla="*/ 8613 h 231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2846" h="231518">
                    <a:moveTo>
                      <a:pt x="30145" y="8613"/>
                    </a:moveTo>
                    <a:cubicBezTo>
                      <a:pt x="30145" y="8613"/>
                      <a:pt x="49967" y="-363"/>
                      <a:pt x="85123" y="11"/>
                    </a:cubicBezTo>
                    <a:cubicBezTo>
                      <a:pt x="152443" y="385"/>
                      <a:pt x="276237" y="34794"/>
                      <a:pt x="422846" y="231518"/>
                    </a:cubicBezTo>
                    <a:cubicBezTo>
                      <a:pt x="405642" y="209452"/>
                      <a:pt x="285962" y="62470"/>
                      <a:pt x="128881" y="53120"/>
                    </a:cubicBezTo>
                    <a:cubicBezTo>
                      <a:pt x="110929" y="51998"/>
                      <a:pt x="92603" y="52746"/>
                      <a:pt x="73903" y="55738"/>
                    </a:cubicBezTo>
                    <a:cubicBezTo>
                      <a:pt x="73903" y="55738"/>
                      <a:pt x="34633" y="64714"/>
                      <a:pt x="35381" y="118570"/>
                    </a:cubicBezTo>
                    <a:cubicBezTo>
                      <a:pt x="35381" y="121562"/>
                      <a:pt x="35381" y="124554"/>
                      <a:pt x="35754" y="127920"/>
                    </a:cubicBezTo>
                    <a:cubicBezTo>
                      <a:pt x="35754" y="127920"/>
                      <a:pt x="-40542" y="36290"/>
                      <a:pt x="29770" y="8613"/>
                    </a:cubicBezTo>
                    <a:close/>
                  </a:path>
                </a:pathLst>
              </a:custGeom>
              <a:solidFill>
                <a:srgbClr val="FCA46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3" name="任意多边形: 形状 182" descr="608db06c-e94c-4495-970c-f26e0f5cb40d"/>
              <p:cNvSpPr/>
              <p:nvPr/>
            </p:nvSpPr>
            <p:spPr>
              <a:xfrm>
                <a:off x="10277285" y="2248997"/>
                <a:ext cx="2532" cy="3378"/>
              </a:xfrm>
              <a:custGeom>
                <a:avLst/>
                <a:gdLst>
                  <a:gd name="connsiteX0" fmla="*/ 0 w 2243"/>
                  <a:gd name="connsiteY0" fmla="*/ 0 h 2992"/>
                  <a:gd name="connsiteX1" fmla="*/ 2244 w 2243"/>
                  <a:gd name="connsiteY1" fmla="*/ 2992 h 2992"/>
                  <a:gd name="connsiteX2" fmla="*/ 0 w 2243"/>
                  <a:gd name="connsiteY2" fmla="*/ 0 h 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43" h="2992">
                    <a:moveTo>
                      <a:pt x="0" y="0"/>
                    </a:moveTo>
                    <a:cubicBezTo>
                      <a:pt x="0" y="0"/>
                      <a:pt x="2244" y="2992"/>
                      <a:pt x="2244" y="2992"/>
                    </a:cubicBezTo>
                    <a:cubicBezTo>
                      <a:pt x="1496" y="1870"/>
                      <a:pt x="748" y="1122"/>
                      <a:pt x="0" y="0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0" name="任意多边形: 形状 169" descr="a96f92d8-fb5f-46f6-9a17-f90dc3920fcc"/>
              <p:cNvSpPr/>
              <p:nvPr/>
            </p:nvSpPr>
            <p:spPr>
              <a:xfrm>
                <a:off x="10099116" y="2551716"/>
                <a:ext cx="158816" cy="192766"/>
              </a:xfrm>
              <a:custGeom>
                <a:avLst/>
                <a:gdLst>
                  <a:gd name="connsiteX0" fmla="*/ 92752 w 140685"/>
                  <a:gd name="connsiteY0" fmla="*/ 0 h 170759"/>
                  <a:gd name="connsiteX1" fmla="*/ 140625 w 140685"/>
                  <a:gd name="connsiteY1" fmla="*/ 23936 h 170759"/>
                  <a:gd name="connsiteX2" fmla="*/ 19074 w 140685"/>
                  <a:gd name="connsiteY2" fmla="*/ 170545 h 170759"/>
                  <a:gd name="connsiteX3" fmla="*/ 0 w 140685"/>
                  <a:gd name="connsiteY3" fmla="*/ 105468 h 170759"/>
                  <a:gd name="connsiteX4" fmla="*/ 92378 w 140685"/>
                  <a:gd name="connsiteY4" fmla="*/ 374 h 17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85" h="170759">
                    <a:moveTo>
                      <a:pt x="92752" y="0"/>
                    </a:moveTo>
                    <a:lnTo>
                      <a:pt x="140625" y="23936"/>
                    </a:lnTo>
                    <a:cubicBezTo>
                      <a:pt x="140625" y="23936"/>
                      <a:pt x="147357" y="177277"/>
                      <a:pt x="19074" y="170545"/>
                    </a:cubicBezTo>
                    <a:lnTo>
                      <a:pt x="0" y="105468"/>
                    </a:lnTo>
                    <a:cubicBezTo>
                      <a:pt x="0" y="105468"/>
                      <a:pt x="95370" y="88638"/>
                      <a:pt x="92378" y="374"/>
                    </a:cubicBezTo>
                    <a:close/>
                  </a:path>
                </a:pathLst>
              </a:custGeom>
              <a:solidFill>
                <a:srgbClr val="F7C6A4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1" name="任意多边形: 形状 170" descr="c4313dac-429f-4bfd-96f9-430c40654df0"/>
              <p:cNvSpPr/>
              <p:nvPr/>
            </p:nvSpPr>
            <p:spPr>
              <a:xfrm>
                <a:off x="9958318" y="2542850"/>
                <a:ext cx="141219" cy="194212"/>
              </a:xfrm>
              <a:custGeom>
                <a:avLst/>
                <a:gdLst>
                  <a:gd name="connsiteX0" fmla="*/ 125097 w 125097"/>
                  <a:gd name="connsiteY0" fmla="*/ 112948 h 172040"/>
                  <a:gd name="connsiteX1" fmla="*/ 86201 w 125097"/>
                  <a:gd name="connsiteY1" fmla="*/ 172041 h 172040"/>
                  <a:gd name="connsiteX2" fmla="*/ 555 w 125097"/>
                  <a:gd name="connsiteY2" fmla="*/ 20570 h 172040"/>
                  <a:gd name="connsiteX3" fmla="*/ 58525 w 125097"/>
                  <a:gd name="connsiteY3" fmla="*/ 0 h 172040"/>
                  <a:gd name="connsiteX4" fmla="*/ 125097 w 125097"/>
                  <a:gd name="connsiteY4" fmla="*/ 112948 h 17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097" h="172040">
                    <a:moveTo>
                      <a:pt x="125097" y="112948"/>
                    </a:moveTo>
                    <a:lnTo>
                      <a:pt x="86201" y="172041"/>
                    </a:lnTo>
                    <a:cubicBezTo>
                      <a:pt x="86201" y="172041"/>
                      <a:pt x="-8047" y="137258"/>
                      <a:pt x="555" y="20570"/>
                    </a:cubicBezTo>
                    <a:lnTo>
                      <a:pt x="58525" y="0"/>
                    </a:lnTo>
                    <a:cubicBezTo>
                      <a:pt x="58525" y="0"/>
                      <a:pt x="48801" y="79288"/>
                      <a:pt x="125097" y="112948"/>
                    </a:cubicBezTo>
                    <a:close/>
                  </a:path>
                </a:pathLst>
              </a:custGeom>
              <a:solidFill>
                <a:srgbClr val="F7C6A4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7" name="任意多边形: 形状 166" descr="fe5290ac-04e2-4c05-b7e5-9e20e3b5c564"/>
              <p:cNvSpPr/>
              <p:nvPr/>
            </p:nvSpPr>
            <p:spPr>
              <a:xfrm>
                <a:off x="9245846" y="3556134"/>
                <a:ext cx="177324" cy="452600"/>
              </a:xfrm>
              <a:custGeom>
                <a:avLst/>
                <a:gdLst>
                  <a:gd name="connsiteX0" fmla="*/ 33660 w 157080"/>
                  <a:gd name="connsiteY0" fmla="*/ 0 h 400929"/>
                  <a:gd name="connsiteX1" fmla="*/ 123420 w 157080"/>
                  <a:gd name="connsiteY1" fmla="*/ 0 h 400929"/>
                  <a:gd name="connsiteX2" fmla="*/ 157081 w 157080"/>
                  <a:gd name="connsiteY2" fmla="*/ 33660 h 400929"/>
                  <a:gd name="connsiteX3" fmla="*/ 157081 w 157080"/>
                  <a:gd name="connsiteY3" fmla="*/ 367269 h 400929"/>
                  <a:gd name="connsiteX4" fmla="*/ 123420 w 157080"/>
                  <a:gd name="connsiteY4" fmla="*/ 400929 h 400929"/>
                  <a:gd name="connsiteX5" fmla="*/ 33660 w 157080"/>
                  <a:gd name="connsiteY5" fmla="*/ 400929 h 400929"/>
                  <a:gd name="connsiteX6" fmla="*/ 0 w 157080"/>
                  <a:gd name="connsiteY6" fmla="*/ 367269 h 400929"/>
                  <a:gd name="connsiteX7" fmla="*/ 0 w 157080"/>
                  <a:gd name="connsiteY7" fmla="*/ 33660 h 400929"/>
                  <a:gd name="connsiteX8" fmla="*/ 33660 w 157080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929">
                    <a:moveTo>
                      <a:pt x="33660" y="0"/>
                    </a:moveTo>
                    <a:lnTo>
                      <a:pt x="123420" y="0"/>
                    </a:lnTo>
                    <a:cubicBezTo>
                      <a:pt x="142121" y="0"/>
                      <a:pt x="157081" y="14960"/>
                      <a:pt x="157081" y="33660"/>
                    </a:cubicBezTo>
                    <a:lnTo>
                      <a:pt x="157081" y="367269"/>
                    </a:lnTo>
                    <a:cubicBezTo>
                      <a:pt x="157081" y="385969"/>
                      <a:pt x="142121" y="400929"/>
                      <a:pt x="123420" y="400929"/>
                    </a:cubicBezTo>
                    <a:lnTo>
                      <a:pt x="33660" y="400929"/>
                    </a:lnTo>
                    <a:cubicBezTo>
                      <a:pt x="14960" y="400929"/>
                      <a:pt x="0" y="385969"/>
                      <a:pt x="0" y="367269"/>
                    </a:cubicBezTo>
                    <a:lnTo>
                      <a:pt x="0" y="33660"/>
                    </a:lnTo>
                    <a:cubicBezTo>
                      <a:pt x="0" y="14960"/>
                      <a:pt x="14960" y="0"/>
                      <a:pt x="33660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8" name="任意多边形: 形状 167" descr="dddcc5d4-9835-46be-80ea-4c53b85d31ba"/>
              <p:cNvSpPr/>
              <p:nvPr/>
            </p:nvSpPr>
            <p:spPr>
              <a:xfrm>
                <a:off x="9301576" y="3556134"/>
                <a:ext cx="177747" cy="452600"/>
              </a:xfrm>
              <a:custGeom>
                <a:avLst/>
                <a:gdLst>
                  <a:gd name="connsiteX0" fmla="*/ 24310 w 157454"/>
                  <a:gd name="connsiteY0" fmla="*/ 0 h 400929"/>
                  <a:gd name="connsiteX1" fmla="*/ 133144 w 157454"/>
                  <a:gd name="connsiteY1" fmla="*/ 0 h 400929"/>
                  <a:gd name="connsiteX2" fmla="*/ 157455 w 157454"/>
                  <a:gd name="connsiteY2" fmla="*/ 24310 h 400929"/>
                  <a:gd name="connsiteX3" fmla="*/ 157455 w 157454"/>
                  <a:gd name="connsiteY3" fmla="*/ 376619 h 400929"/>
                  <a:gd name="connsiteX4" fmla="*/ 133144 w 157454"/>
                  <a:gd name="connsiteY4" fmla="*/ 400929 h 400929"/>
                  <a:gd name="connsiteX5" fmla="*/ 24310 w 157454"/>
                  <a:gd name="connsiteY5" fmla="*/ 400929 h 400929"/>
                  <a:gd name="connsiteX6" fmla="*/ 0 w 157454"/>
                  <a:gd name="connsiteY6" fmla="*/ 376619 h 400929"/>
                  <a:gd name="connsiteX7" fmla="*/ 0 w 157454"/>
                  <a:gd name="connsiteY7" fmla="*/ 24310 h 400929"/>
                  <a:gd name="connsiteX8" fmla="*/ 24310 w 157454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454" h="400929">
                    <a:moveTo>
                      <a:pt x="24310" y="0"/>
                    </a:moveTo>
                    <a:lnTo>
                      <a:pt x="133144" y="0"/>
                    </a:lnTo>
                    <a:cubicBezTo>
                      <a:pt x="146609" y="0"/>
                      <a:pt x="157455" y="10846"/>
                      <a:pt x="157455" y="24310"/>
                    </a:cubicBezTo>
                    <a:lnTo>
                      <a:pt x="157455" y="376619"/>
                    </a:lnTo>
                    <a:cubicBezTo>
                      <a:pt x="157455" y="390083"/>
                      <a:pt x="146609" y="400929"/>
                      <a:pt x="133144" y="400929"/>
                    </a:cubicBezTo>
                    <a:lnTo>
                      <a:pt x="24310" y="400929"/>
                    </a:lnTo>
                    <a:cubicBezTo>
                      <a:pt x="10846" y="400929"/>
                      <a:pt x="0" y="390083"/>
                      <a:pt x="0" y="376619"/>
                    </a:cubicBezTo>
                    <a:lnTo>
                      <a:pt x="0" y="24310"/>
                    </a:lnTo>
                    <a:cubicBezTo>
                      <a:pt x="0" y="10846"/>
                      <a:pt x="10846" y="0"/>
                      <a:pt x="243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5" name="任意多边形: 形状 164" descr="d514e341-37fb-4379-bb41-301a116f05c3"/>
              <p:cNvSpPr/>
              <p:nvPr/>
            </p:nvSpPr>
            <p:spPr>
              <a:xfrm>
                <a:off x="8993791" y="3556134"/>
                <a:ext cx="177325" cy="452600"/>
              </a:xfrm>
              <a:custGeom>
                <a:avLst/>
                <a:gdLst>
                  <a:gd name="connsiteX0" fmla="*/ 33660 w 157080"/>
                  <a:gd name="connsiteY0" fmla="*/ 0 h 400929"/>
                  <a:gd name="connsiteX1" fmla="*/ 123421 w 157080"/>
                  <a:gd name="connsiteY1" fmla="*/ 0 h 400929"/>
                  <a:gd name="connsiteX2" fmla="*/ 157081 w 157080"/>
                  <a:gd name="connsiteY2" fmla="*/ 33660 h 400929"/>
                  <a:gd name="connsiteX3" fmla="*/ 157081 w 157080"/>
                  <a:gd name="connsiteY3" fmla="*/ 367269 h 400929"/>
                  <a:gd name="connsiteX4" fmla="*/ 123421 w 157080"/>
                  <a:gd name="connsiteY4" fmla="*/ 400929 h 400929"/>
                  <a:gd name="connsiteX5" fmla="*/ 33660 w 157080"/>
                  <a:gd name="connsiteY5" fmla="*/ 400929 h 400929"/>
                  <a:gd name="connsiteX6" fmla="*/ 0 w 157080"/>
                  <a:gd name="connsiteY6" fmla="*/ 367269 h 400929"/>
                  <a:gd name="connsiteX7" fmla="*/ 0 w 157080"/>
                  <a:gd name="connsiteY7" fmla="*/ 33660 h 400929"/>
                  <a:gd name="connsiteX8" fmla="*/ 33660 w 157080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929">
                    <a:moveTo>
                      <a:pt x="33660" y="0"/>
                    </a:moveTo>
                    <a:lnTo>
                      <a:pt x="123421" y="0"/>
                    </a:lnTo>
                    <a:cubicBezTo>
                      <a:pt x="142121" y="0"/>
                      <a:pt x="157081" y="14960"/>
                      <a:pt x="157081" y="33660"/>
                    </a:cubicBezTo>
                    <a:lnTo>
                      <a:pt x="157081" y="367269"/>
                    </a:lnTo>
                    <a:cubicBezTo>
                      <a:pt x="157081" y="385969"/>
                      <a:pt x="142121" y="400929"/>
                      <a:pt x="123421" y="400929"/>
                    </a:cubicBezTo>
                    <a:lnTo>
                      <a:pt x="33660" y="400929"/>
                    </a:lnTo>
                    <a:cubicBezTo>
                      <a:pt x="14960" y="400929"/>
                      <a:pt x="0" y="385969"/>
                      <a:pt x="0" y="367269"/>
                    </a:cubicBezTo>
                    <a:lnTo>
                      <a:pt x="0" y="33660"/>
                    </a:lnTo>
                    <a:cubicBezTo>
                      <a:pt x="0" y="14960"/>
                      <a:pt x="14960" y="0"/>
                      <a:pt x="33660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6" name="任意多边形: 形状 165" descr="9ee7eda1-ceb6-4b4c-898d-ccd743ea1e95"/>
              <p:cNvSpPr/>
              <p:nvPr/>
            </p:nvSpPr>
            <p:spPr>
              <a:xfrm>
                <a:off x="9049099" y="3556134"/>
                <a:ext cx="177325" cy="452178"/>
              </a:xfrm>
              <a:custGeom>
                <a:avLst/>
                <a:gdLst>
                  <a:gd name="connsiteX0" fmla="*/ 23936 w 157080"/>
                  <a:gd name="connsiteY0" fmla="*/ 0 h 400555"/>
                  <a:gd name="connsiteX1" fmla="*/ 133518 w 157080"/>
                  <a:gd name="connsiteY1" fmla="*/ 0 h 400555"/>
                  <a:gd name="connsiteX2" fmla="*/ 157081 w 157080"/>
                  <a:gd name="connsiteY2" fmla="*/ 23562 h 400555"/>
                  <a:gd name="connsiteX3" fmla="*/ 157081 w 157080"/>
                  <a:gd name="connsiteY3" fmla="*/ 376619 h 400555"/>
                  <a:gd name="connsiteX4" fmla="*/ 133144 w 157080"/>
                  <a:gd name="connsiteY4" fmla="*/ 400555 h 400555"/>
                  <a:gd name="connsiteX5" fmla="*/ 23562 w 157080"/>
                  <a:gd name="connsiteY5" fmla="*/ 400555 h 400555"/>
                  <a:gd name="connsiteX6" fmla="*/ 0 w 157080"/>
                  <a:gd name="connsiteY6" fmla="*/ 376993 h 400555"/>
                  <a:gd name="connsiteX7" fmla="*/ 0 w 157080"/>
                  <a:gd name="connsiteY7" fmla="*/ 23936 h 400555"/>
                  <a:gd name="connsiteX8" fmla="*/ 23936 w 15708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555">
                    <a:moveTo>
                      <a:pt x="23936" y="0"/>
                    </a:moveTo>
                    <a:lnTo>
                      <a:pt x="133518" y="0"/>
                    </a:lnTo>
                    <a:cubicBezTo>
                      <a:pt x="146609" y="0"/>
                      <a:pt x="157081" y="10472"/>
                      <a:pt x="157081" y="23562"/>
                    </a:cubicBezTo>
                    <a:lnTo>
                      <a:pt x="157081" y="376619"/>
                    </a:lnTo>
                    <a:cubicBezTo>
                      <a:pt x="157081" y="389709"/>
                      <a:pt x="146235" y="400555"/>
                      <a:pt x="133144" y="400555"/>
                    </a:cubicBezTo>
                    <a:lnTo>
                      <a:pt x="23562" y="400555"/>
                    </a:lnTo>
                    <a:cubicBezTo>
                      <a:pt x="10472" y="400555"/>
                      <a:pt x="0" y="390083"/>
                      <a:pt x="0" y="376993"/>
                    </a:cubicBezTo>
                    <a:lnTo>
                      <a:pt x="0" y="23936"/>
                    </a:lnTo>
                    <a:cubicBezTo>
                      <a:pt x="0" y="10846"/>
                      <a:pt x="10846" y="0"/>
                      <a:pt x="239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3" name="任意多边形: 形状 162" descr="18649241-fe14-4bfe-97fe-d1e30a02eaf6"/>
              <p:cNvSpPr/>
              <p:nvPr/>
            </p:nvSpPr>
            <p:spPr>
              <a:xfrm>
                <a:off x="8741736" y="3556134"/>
                <a:ext cx="177325" cy="452600"/>
              </a:xfrm>
              <a:custGeom>
                <a:avLst/>
                <a:gdLst>
                  <a:gd name="connsiteX0" fmla="*/ 33660 w 157080"/>
                  <a:gd name="connsiteY0" fmla="*/ 0 h 400929"/>
                  <a:gd name="connsiteX1" fmla="*/ 123420 w 157080"/>
                  <a:gd name="connsiteY1" fmla="*/ 0 h 400929"/>
                  <a:gd name="connsiteX2" fmla="*/ 157081 w 157080"/>
                  <a:gd name="connsiteY2" fmla="*/ 33660 h 400929"/>
                  <a:gd name="connsiteX3" fmla="*/ 157081 w 157080"/>
                  <a:gd name="connsiteY3" fmla="*/ 367269 h 400929"/>
                  <a:gd name="connsiteX4" fmla="*/ 123420 w 157080"/>
                  <a:gd name="connsiteY4" fmla="*/ 400929 h 400929"/>
                  <a:gd name="connsiteX5" fmla="*/ 33660 w 157080"/>
                  <a:gd name="connsiteY5" fmla="*/ 400929 h 400929"/>
                  <a:gd name="connsiteX6" fmla="*/ 0 w 157080"/>
                  <a:gd name="connsiteY6" fmla="*/ 367269 h 400929"/>
                  <a:gd name="connsiteX7" fmla="*/ 0 w 157080"/>
                  <a:gd name="connsiteY7" fmla="*/ 33660 h 400929"/>
                  <a:gd name="connsiteX8" fmla="*/ 33660 w 157080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929">
                    <a:moveTo>
                      <a:pt x="33660" y="0"/>
                    </a:moveTo>
                    <a:lnTo>
                      <a:pt x="123420" y="0"/>
                    </a:lnTo>
                    <a:cubicBezTo>
                      <a:pt x="142121" y="0"/>
                      <a:pt x="157081" y="14960"/>
                      <a:pt x="157081" y="33660"/>
                    </a:cubicBezTo>
                    <a:lnTo>
                      <a:pt x="157081" y="367269"/>
                    </a:lnTo>
                    <a:cubicBezTo>
                      <a:pt x="157081" y="385969"/>
                      <a:pt x="142121" y="400929"/>
                      <a:pt x="123420" y="400929"/>
                    </a:cubicBezTo>
                    <a:lnTo>
                      <a:pt x="33660" y="400929"/>
                    </a:lnTo>
                    <a:cubicBezTo>
                      <a:pt x="14960" y="400929"/>
                      <a:pt x="0" y="385969"/>
                      <a:pt x="0" y="367269"/>
                    </a:cubicBezTo>
                    <a:lnTo>
                      <a:pt x="0" y="33660"/>
                    </a:lnTo>
                    <a:cubicBezTo>
                      <a:pt x="0" y="14960"/>
                      <a:pt x="14960" y="0"/>
                      <a:pt x="33660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4" name="任意多边形: 形状 163" descr="02bc2951-3608-40b8-bb44-932dba7bfb0a"/>
              <p:cNvSpPr/>
              <p:nvPr/>
            </p:nvSpPr>
            <p:spPr>
              <a:xfrm>
                <a:off x="8797044" y="3556134"/>
                <a:ext cx="177325" cy="452600"/>
              </a:xfrm>
              <a:custGeom>
                <a:avLst/>
                <a:gdLst>
                  <a:gd name="connsiteX0" fmla="*/ 23562 w 157080"/>
                  <a:gd name="connsiteY0" fmla="*/ 0 h 400929"/>
                  <a:gd name="connsiteX1" fmla="*/ 133893 w 157080"/>
                  <a:gd name="connsiteY1" fmla="*/ 0 h 400929"/>
                  <a:gd name="connsiteX2" fmla="*/ 157081 w 157080"/>
                  <a:gd name="connsiteY2" fmla="*/ 23188 h 400929"/>
                  <a:gd name="connsiteX3" fmla="*/ 157081 w 157080"/>
                  <a:gd name="connsiteY3" fmla="*/ 377367 h 400929"/>
                  <a:gd name="connsiteX4" fmla="*/ 133519 w 157080"/>
                  <a:gd name="connsiteY4" fmla="*/ 400929 h 400929"/>
                  <a:gd name="connsiteX5" fmla="*/ 23188 w 157080"/>
                  <a:gd name="connsiteY5" fmla="*/ 400929 h 400929"/>
                  <a:gd name="connsiteX6" fmla="*/ 0 w 157080"/>
                  <a:gd name="connsiteY6" fmla="*/ 377741 h 400929"/>
                  <a:gd name="connsiteX7" fmla="*/ 0 w 157080"/>
                  <a:gd name="connsiteY7" fmla="*/ 23562 h 400929"/>
                  <a:gd name="connsiteX8" fmla="*/ 23562 w 157080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929">
                    <a:moveTo>
                      <a:pt x="23562" y="0"/>
                    </a:moveTo>
                    <a:lnTo>
                      <a:pt x="133893" y="0"/>
                    </a:lnTo>
                    <a:cubicBezTo>
                      <a:pt x="146609" y="0"/>
                      <a:pt x="157081" y="10472"/>
                      <a:pt x="157081" y="23188"/>
                    </a:cubicBezTo>
                    <a:lnTo>
                      <a:pt x="157081" y="377367"/>
                    </a:lnTo>
                    <a:cubicBezTo>
                      <a:pt x="157081" y="390457"/>
                      <a:pt x="146609" y="400929"/>
                      <a:pt x="133519" y="400929"/>
                    </a:cubicBezTo>
                    <a:lnTo>
                      <a:pt x="23188" y="400929"/>
                    </a:lnTo>
                    <a:cubicBezTo>
                      <a:pt x="10472" y="400929"/>
                      <a:pt x="0" y="390457"/>
                      <a:pt x="0" y="377741"/>
                    </a:cubicBezTo>
                    <a:lnTo>
                      <a:pt x="0" y="23562"/>
                    </a:lnTo>
                    <a:cubicBezTo>
                      <a:pt x="0" y="10472"/>
                      <a:pt x="10472" y="0"/>
                      <a:pt x="235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1" name="任意多边形: 形状 160" descr="c5e2546a-f997-4213-ac21-a75bd522ed80"/>
              <p:cNvSpPr/>
              <p:nvPr/>
            </p:nvSpPr>
            <p:spPr>
              <a:xfrm>
                <a:off x="8583411" y="3555712"/>
                <a:ext cx="83174" cy="452600"/>
              </a:xfrm>
              <a:custGeom>
                <a:avLst/>
                <a:gdLst>
                  <a:gd name="connsiteX0" fmla="*/ 0 w 73678"/>
                  <a:gd name="connsiteY0" fmla="*/ 374 h 400929"/>
                  <a:gd name="connsiteX1" fmla="*/ 40018 w 73678"/>
                  <a:gd name="connsiteY1" fmla="*/ 374 h 400929"/>
                  <a:gd name="connsiteX2" fmla="*/ 73678 w 73678"/>
                  <a:gd name="connsiteY2" fmla="*/ 34034 h 400929"/>
                  <a:gd name="connsiteX3" fmla="*/ 73678 w 73678"/>
                  <a:gd name="connsiteY3" fmla="*/ 367269 h 400929"/>
                  <a:gd name="connsiteX4" fmla="*/ 40018 w 73678"/>
                  <a:gd name="connsiteY4" fmla="*/ 400930 h 400929"/>
                  <a:gd name="connsiteX5" fmla="*/ 0 w 73678"/>
                  <a:gd name="connsiteY5" fmla="*/ 400930 h 400929"/>
                  <a:gd name="connsiteX6" fmla="*/ 0 w 73678"/>
                  <a:gd name="connsiteY6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678" h="400929">
                    <a:moveTo>
                      <a:pt x="0" y="374"/>
                    </a:moveTo>
                    <a:lnTo>
                      <a:pt x="40018" y="374"/>
                    </a:lnTo>
                    <a:cubicBezTo>
                      <a:pt x="58718" y="374"/>
                      <a:pt x="73678" y="15334"/>
                      <a:pt x="73678" y="34034"/>
                    </a:cubicBezTo>
                    <a:lnTo>
                      <a:pt x="73678" y="367269"/>
                    </a:lnTo>
                    <a:cubicBezTo>
                      <a:pt x="73678" y="385969"/>
                      <a:pt x="58718" y="400930"/>
                      <a:pt x="40018" y="400930"/>
                    </a:cubicBezTo>
                    <a:lnTo>
                      <a:pt x="0" y="4009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2" name="任意多边形: 形状 161" descr="cb213951-bdf7-44b6-b715-05505eb6a23c"/>
              <p:cNvSpPr/>
              <p:nvPr/>
            </p:nvSpPr>
            <p:spPr>
              <a:xfrm>
                <a:off x="8583411" y="3555712"/>
                <a:ext cx="138904" cy="452600"/>
              </a:xfrm>
              <a:custGeom>
                <a:avLst/>
                <a:gdLst>
                  <a:gd name="connsiteX0" fmla="*/ 0 w 123046"/>
                  <a:gd name="connsiteY0" fmla="*/ 374 h 400929"/>
                  <a:gd name="connsiteX1" fmla="*/ 100232 w 123046"/>
                  <a:gd name="connsiteY1" fmla="*/ 374 h 400929"/>
                  <a:gd name="connsiteX2" fmla="*/ 123046 w 123046"/>
                  <a:gd name="connsiteY2" fmla="*/ 23188 h 400929"/>
                  <a:gd name="connsiteX3" fmla="*/ 123046 w 123046"/>
                  <a:gd name="connsiteY3" fmla="*/ 378115 h 400929"/>
                  <a:gd name="connsiteX4" fmla="*/ 100232 w 123046"/>
                  <a:gd name="connsiteY4" fmla="*/ 400930 h 400929"/>
                  <a:gd name="connsiteX5" fmla="*/ 0 w 123046"/>
                  <a:gd name="connsiteY5" fmla="*/ 400930 h 400929"/>
                  <a:gd name="connsiteX6" fmla="*/ 0 w 123046"/>
                  <a:gd name="connsiteY6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046" h="400929">
                    <a:moveTo>
                      <a:pt x="0" y="374"/>
                    </a:moveTo>
                    <a:lnTo>
                      <a:pt x="100232" y="374"/>
                    </a:lnTo>
                    <a:cubicBezTo>
                      <a:pt x="112948" y="374"/>
                      <a:pt x="123046" y="10472"/>
                      <a:pt x="123046" y="23188"/>
                    </a:cubicBezTo>
                    <a:lnTo>
                      <a:pt x="123046" y="378115"/>
                    </a:lnTo>
                    <a:cubicBezTo>
                      <a:pt x="123046" y="390832"/>
                      <a:pt x="112948" y="400930"/>
                      <a:pt x="100232" y="400930"/>
                    </a:cubicBezTo>
                    <a:lnTo>
                      <a:pt x="0" y="4009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6" name="任意多边形: 形状 155" descr="6d8a75f7-887d-4318-aea3-7c4ccdb40e68"/>
              <p:cNvSpPr/>
              <p:nvPr/>
            </p:nvSpPr>
            <p:spPr>
              <a:xfrm>
                <a:off x="9323109" y="3586955"/>
                <a:ext cx="67130" cy="21532"/>
              </a:xfrm>
              <a:custGeom>
                <a:avLst/>
                <a:gdLst>
                  <a:gd name="connsiteX0" fmla="*/ 9350 w 59466"/>
                  <a:gd name="connsiteY0" fmla="*/ 19074 h 19074"/>
                  <a:gd name="connsiteX1" fmla="*/ 50116 w 59466"/>
                  <a:gd name="connsiteY1" fmla="*/ 19074 h 19074"/>
                  <a:gd name="connsiteX2" fmla="*/ 59466 w 59466"/>
                  <a:gd name="connsiteY2" fmla="*/ 9724 h 19074"/>
                  <a:gd name="connsiteX3" fmla="*/ 50116 w 59466"/>
                  <a:gd name="connsiteY3" fmla="*/ 0 h 19074"/>
                  <a:gd name="connsiteX4" fmla="*/ 9350 w 59466"/>
                  <a:gd name="connsiteY4" fmla="*/ 0 h 19074"/>
                  <a:gd name="connsiteX5" fmla="*/ 0 w 59466"/>
                  <a:gd name="connsiteY5" fmla="*/ 9350 h 19074"/>
                  <a:gd name="connsiteX6" fmla="*/ 9350 w 59466"/>
                  <a:gd name="connsiteY6" fmla="*/ 19074 h 1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466" h="19074">
                    <a:moveTo>
                      <a:pt x="9350" y="19074"/>
                    </a:moveTo>
                    <a:lnTo>
                      <a:pt x="50116" y="19074"/>
                    </a:lnTo>
                    <a:cubicBezTo>
                      <a:pt x="55352" y="19074"/>
                      <a:pt x="59466" y="14960"/>
                      <a:pt x="59466" y="9724"/>
                    </a:cubicBezTo>
                    <a:cubicBezTo>
                      <a:pt x="59466" y="4488"/>
                      <a:pt x="55352" y="0"/>
                      <a:pt x="50116" y="0"/>
                    </a:cubicBezTo>
                    <a:lnTo>
                      <a:pt x="9350" y="0"/>
                    </a:lnTo>
                    <a:cubicBezTo>
                      <a:pt x="4114" y="0"/>
                      <a:pt x="0" y="4114"/>
                      <a:pt x="0" y="9350"/>
                    </a:cubicBezTo>
                    <a:cubicBezTo>
                      <a:pt x="0" y="14586"/>
                      <a:pt x="4114" y="19074"/>
                      <a:pt x="9350" y="19074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7" name="任意多边形: 形状 156" descr="842fa5ae-09ee-4726-824f-fd9be8c89a92"/>
              <p:cNvSpPr/>
              <p:nvPr/>
            </p:nvSpPr>
            <p:spPr>
              <a:xfrm>
                <a:off x="9068098" y="3593288"/>
                <a:ext cx="28287" cy="212367"/>
              </a:xfrm>
              <a:custGeom>
                <a:avLst/>
                <a:gdLst>
                  <a:gd name="connsiteX0" fmla="*/ 12342 w 25058"/>
                  <a:gd name="connsiteY0" fmla="*/ 188123 h 188122"/>
                  <a:gd name="connsiteX1" fmla="*/ 25058 w 25058"/>
                  <a:gd name="connsiteY1" fmla="*/ 175781 h 188122"/>
                  <a:gd name="connsiteX2" fmla="*/ 25058 w 25058"/>
                  <a:gd name="connsiteY2" fmla="*/ 12342 h 188122"/>
                  <a:gd name="connsiteX3" fmla="*/ 12716 w 25058"/>
                  <a:gd name="connsiteY3" fmla="*/ 0 h 188122"/>
                  <a:gd name="connsiteX4" fmla="*/ 0 w 25058"/>
                  <a:gd name="connsiteY4" fmla="*/ 12342 h 188122"/>
                  <a:gd name="connsiteX5" fmla="*/ 0 w 25058"/>
                  <a:gd name="connsiteY5" fmla="*/ 175781 h 188122"/>
                  <a:gd name="connsiteX6" fmla="*/ 12342 w 25058"/>
                  <a:gd name="connsiteY6" fmla="*/ 188123 h 18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58" h="188122">
                    <a:moveTo>
                      <a:pt x="12342" y="188123"/>
                    </a:moveTo>
                    <a:cubicBezTo>
                      <a:pt x="19074" y="188123"/>
                      <a:pt x="25058" y="182513"/>
                      <a:pt x="25058" y="175781"/>
                    </a:cubicBezTo>
                    <a:lnTo>
                      <a:pt x="25058" y="12342"/>
                    </a:lnTo>
                    <a:cubicBezTo>
                      <a:pt x="25058" y="5610"/>
                      <a:pt x="19448" y="0"/>
                      <a:pt x="12716" y="0"/>
                    </a:cubicBezTo>
                    <a:cubicBezTo>
                      <a:pt x="5984" y="0"/>
                      <a:pt x="0" y="5610"/>
                      <a:pt x="0" y="12342"/>
                    </a:cubicBezTo>
                    <a:lnTo>
                      <a:pt x="0" y="175781"/>
                    </a:lnTo>
                    <a:cubicBezTo>
                      <a:pt x="0" y="182513"/>
                      <a:pt x="5610" y="188123"/>
                      <a:pt x="12342" y="188123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8" name="任意多边形: 形状 157" descr="a3be8165-f411-4dda-ad08-4a1a003175a2"/>
              <p:cNvSpPr/>
              <p:nvPr/>
            </p:nvSpPr>
            <p:spPr>
              <a:xfrm>
                <a:off x="8897952" y="3597932"/>
                <a:ext cx="53197" cy="20266"/>
              </a:xfrm>
              <a:custGeom>
                <a:avLst/>
                <a:gdLst>
                  <a:gd name="connsiteX0" fmla="*/ 8976 w 47124"/>
                  <a:gd name="connsiteY0" fmla="*/ 17952 h 17952"/>
                  <a:gd name="connsiteX1" fmla="*/ 38148 w 47124"/>
                  <a:gd name="connsiteY1" fmla="*/ 17952 h 17952"/>
                  <a:gd name="connsiteX2" fmla="*/ 47124 w 47124"/>
                  <a:gd name="connsiteY2" fmla="*/ 8976 h 17952"/>
                  <a:gd name="connsiteX3" fmla="*/ 38148 w 47124"/>
                  <a:gd name="connsiteY3" fmla="*/ 0 h 17952"/>
                  <a:gd name="connsiteX4" fmla="*/ 8976 w 47124"/>
                  <a:gd name="connsiteY4" fmla="*/ 0 h 17952"/>
                  <a:gd name="connsiteX5" fmla="*/ 0 w 47124"/>
                  <a:gd name="connsiteY5" fmla="*/ 8976 h 17952"/>
                  <a:gd name="connsiteX6" fmla="*/ 8976 w 47124"/>
                  <a:gd name="connsiteY6" fmla="*/ 17952 h 17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124" h="17952">
                    <a:moveTo>
                      <a:pt x="8976" y="17952"/>
                    </a:moveTo>
                    <a:lnTo>
                      <a:pt x="38148" y="17952"/>
                    </a:lnTo>
                    <a:cubicBezTo>
                      <a:pt x="43010" y="17952"/>
                      <a:pt x="47124" y="13838"/>
                      <a:pt x="47124" y="8976"/>
                    </a:cubicBezTo>
                    <a:cubicBezTo>
                      <a:pt x="47124" y="4114"/>
                      <a:pt x="43010" y="0"/>
                      <a:pt x="38148" y="0"/>
                    </a:cubicBezTo>
                    <a:lnTo>
                      <a:pt x="8976" y="0"/>
                    </a:lnTo>
                    <a:cubicBezTo>
                      <a:pt x="4114" y="0"/>
                      <a:pt x="0" y="4114"/>
                      <a:pt x="0" y="8976"/>
                    </a:cubicBezTo>
                    <a:cubicBezTo>
                      <a:pt x="0" y="13838"/>
                      <a:pt x="4114" y="17952"/>
                      <a:pt x="8976" y="17952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9" name="任意多边形: 形状 158" descr="63f81752-af79-4665-b574-73716dcabbc6"/>
              <p:cNvSpPr/>
              <p:nvPr/>
            </p:nvSpPr>
            <p:spPr>
              <a:xfrm rot="10800000">
                <a:off x="8811399" y="3906562"/>
                <a:ext cx="29132" cy="70930"/>
              </a:xfrm>
              <a:custGeom>
                <a:avLst/>
                <a:gdLst>
                  <a:gd name="connsiteX0" fmla="*/ 13090 w 25806"/>
                  <a:gd name="connsiteY0" fmla="*/ 0 h 62832"/>
                  <a:gd name="connsiteX1" fmla="*/ 25806 w 25806"/>
                  <a:gd name="connsiteY1" fmla="*/ 12716 h 62832"/>
                  <a:gd name="connsiteX2" fmla="*/ 25806 w 25806"/>
                  <a:gd name="connsiteY2" fmla="*/ 50116 h 62832"/>
                  <a:gd name="connsiteX3" fmla="*/ 13090 w 25806"/>
                  <a:gd name="connsiteY3" fmla="*/ 62832 h 62832"/>
                  <a:gd name="connsiteX4" fmla="*/ 12716 w 25806"/>
                  <a:gd name="connsiteY4" fmla="*/ 62832 h 62832"/>
                  <a:gd name="connsiteX5" fmla="*/ 0 w 25806"/>
                  <a:gd name="connsiteY5" fmla="*/ 50116 h 62832"/>
                  <a:gd name="connsiteX6" fmla="*/ 0 w 25806"/>
                  <a:gd name="connsiteY6" fmla="*/ 12716 h 62832"/>
                  <a:gd name="connsiteX7" fmla="*/ 12716 w 25806"/>
                  <a:gd name="connsiteY7" fmla="*/ 0 h 6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806" h="62832">
                    <a:moveTo>
                      <a:pt x="13090" y="0"/>
                    </a:moveTo>
                    <a:cubicBezTo>
                      <a:pt x="20113" y="0"/>
                      <a:pt x="25806" y="5693"/>
                      <a:pt x="25806" y="12716"/>
                    </a:cubicBezTo>
                    <a:lnTo>
                      <a:pt x="25806" y="50116"/>
                    </a:lnTo>
                    <a:cubicBezTo>
                      <a:pt x="25806" y="57139"/>
                      <a:pt x="20113" y="62832"/>
                      <a:pt x="13090" y="62832"/>
                    </a:cubicBezTo>
                    <a:lnTo>
                      <a:pt x="12716" y="62832"/>
                    </a:lnTo>
                    <a:cubicBezTo>
                      <a:pt x="5693" y="62832"/>
                      <a:pt x="0" y="57139"/>
                      <a:pt x="0" y="50116"/>
                    </a:cubicBezTo>
                    <a:lnTo>
                      <a:pt x="0" y="12716"/>
                    </a:lnTo>
                    <a:cubicBezTo>
                      <a:pt x="0" y="5693"/>
                      <a:pt x="5693" y="0"/>
                      <a:pt x="12716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0" name="任意多边形: 形状 159" descr="a39f6c7d-dd70-4225-929f-9ddc3cb7e5fb"/>
              <p:cNvSpPr/>
              <p:nvPr/>
            </p:nvSpPr>
            <p:spPr>
              <a:xfrm>
                <a:off x="8680939" y="3608487"/>
                <a:ext cx="20688" cy="97106"/>
              </a:xfrm>
              <a:custGeom>
                <a:avLst/>
                <a:gdLst>
                  <a:gd name="connsiteX0" fmla="*/ 8976 w 18326"/>
                  <a:gd name="connsiteY0" fmla="*/ 86020 h 86020"/>
                  <a:gd name="connsiteX1" fmla="*/ 18326 w 18326"/>
                  <a:gd name="connsiteY1" fmla="*/ 77044 h 86020"/>
                  <a:gd name="connsiteX2" fmla="*/ 18326 w 18326"/>
                  <a:gd name="connsiteY2" fmla="*/ 8976 h 86020"/>
                  <a:gd name="connsiteX3" fmla="*/ 9350 w 18326"/>
                  <a:gd name="connsiteY3" fmla="*/ 0 h 86020"/>
                  <a:gd name="connsiteX4" fmla="*/ 0 w 18326"/>
                  <a:gd name="connsiteY4" fmla="*/ 8976 h 86020"/>
                  <a:gd name="connsiteX5" fmla="*/ 0 w 18326"/>
                  <a:gd name="connsiteY5" fmla="*/ 77044 h 86020"/>
                  <a:gd name="connsiteX6" fmla="*/ 8976 w 18326"/>
                  <a:gd name="connsiteY6" fmla="*/ 86020 h 8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26" h="86020">
                    <a:moveTo>
                      <a:pt x="8976" y="86020"/>
                    </a:moveTo>
                    <a:cubicBezTo>
                      <a:pt x="13838" y="86020"/>
                      <a:pt x="18326" y="81906"/>
                      <a:pt x="18326" y="77044"/>
                    </a:cubicBezTo>
                    <a:lnTo>
                      <a:pt x="18326" y="8976"/>
                    </a:lnTo>
                    <a:cubicBezTo>
                      <a:pt x="18326" y="4114"/>
                      <a:pt x="14212" y="0"/>
                      <a:pt x="9350" y="0"/>
                    </a:cubicBezTo>
                    <a:cubicBezTo>
                      <a:pt x="4488" y="0"/>
                      <a:pt x="0" y="4114"/>
                      <a:pt x="0" y="8976"/>
                    </a:cubicBezTo>
                    <a:lnTo>
                      <a:pt x="0" y="77044"/>
                    </a:lnTo>
                    <a:cubicBezTo>
                      <a:pt x="0" y="81906"/>
                      <a:pt x="4114" y="86020"/>
                      <a:pt x="8976" y="8602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0" name="任意多边形: 形状 149" descr="73676dc4-5969-4d1b-aa6f-60b811a9631b"/>
              <p:cNvSpPr/>
              <p:nvPr/>
            </p:nvSpPr>
            <p:spPr>
              <a:xfrm>
                <a:off x="9301576" y="4114708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5 h 400555"/>
                  <a:gd name="connsiteX5" fmla="*/ 10098 w 108086"/>
                  <a:gd name="connsiteY5" fmla="*/ 400555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5"/>
                      <a:pt x="97988" y="400555"/>
                    </a:cubicBezTo>
                    <a:lnTo>
                      <a:pt x="10098" y="400555"/>
                    </a:lnTo>
                    <a:cubicBezTo>
                      <a:pt x="4488" y="400555"/>
                      <a:pt x="0" y="393823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1" name="任意多边形: 形状 150" descr="72162157-88f8-4115-adef-a3e5823d7cd8"/>
              <p:cNvSpPr/>
              <p:nvPr/>
            </p:nvSpPr>
            <p:spPr>
              <a:xfrm>
                <a:off x="9362795" y="4114708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7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7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7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7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8" name="任意多边形: 形状 147" descr="134f0b84-93ec-4015-8c50-096f357f486b"/>
              <p:cNvSpPr/>
              <p:nvPr/>
            </p:nvSpPr>
            <p:spPr>
              <a:xfrm>
                <a:off x="9107363" y="4114708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5 h 400555"/>
                  <a:gd name="connsiteX5" fmla="*/ 10098 w 108086"/>
                  <a:gd name="connsiteY5" fmla="*/ 400555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5"/>
                      <a:pt x="97988" y="400555"/>
                    </a:cubicBezTo>
                    <a:lnTo>
                      <a:pt x="10098" y="400555"/>
                    </a:lnTo>
                    <a:cubicBezTo>
                      <a:pt x="4488" y="400555"/>
                      <a:pt x="0" y="393823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9" name="任意多边形: 形状 148" descr="2ff5dfb4-4ed8-4e8b-8f62-7c9258c7f449"/>
              <p:cNvSpPr/>
              <p:nvPr/>
            </p:nvSpPr>
            <p:spPr>
              <a:xfrm>
                <a:off x="9168160" y="4114708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7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7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7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7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6" name="任意多边形: 形状 145" descr="8557fa96-4870-4909-bfe3-456c2ff39c83"/>
              <p:cNvSpPr/>
              <p:nvPr/>
            </p:nvSpPr>
            <p:spPr>
              <a:xfrm>
                <a:off x="8913151" y="4114708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5 h 400555"/>
                  <a:gd name="connsiteX5" fmla="*/ 10098 w 108086"/>
                  <a:gd name="connsiteY5" fmla="*/ 400555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5"/>
                      <a:pt x="97988" y="400555"/>
                    </a:cubicBezTo>
                    <a:lnTo>
                      <a:pt x="10098" y="400555"/>
                    </a:lnTo>
                    <a:cubicBezTo>
                      <a:pt x="4488" y="400555"/>
                      <a:pt x="0" y="393823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7" name="任意多边形: 形状 146" descr="3d7166a7-70f5-4421-8441-f51662a2b58f"/>
              <p:cNvSpPr/>
              <p:nvPr/>
            </p:nvSpPr>
            <p:spPr>
              <a:xfrm>
                <a:off x="8973948" y="4114708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7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7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7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7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4" name="任意多边形: 形状 143" descr="5d85af97-c4ed-4c20-ab93-f12017712ca6"/>
              <p:cNvSpPr/>
              <p:nvPr/>
            </p:nvSpPr>
            <p:spPr>
              <a:xfrm>
                <a:off x="8718515" y="4114708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5 h 400555"/>
                  <a:gd name="connsiteX5" fmla="*/ 10098 w 108086"/>
                  <a:gd name="connsiteY5" fmla="*/ 400555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5"/>
                      <a:pt x="97988" y="400555"/>
                    </a:cubicBezTo>
                    <a:lnTo>
                      <a:pt x="10098" y="400555"/>
                    </a:lnTo>
                    <a:cubicBezTo>
                      <a:pt x="4488" y="400555"/>
                      <a:pt x="0" y="393823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5" name="任意多边形: 形状 144" descr="e22e808c-de3e-475e-be80-b56c7c34351d"/>
              <p:cNvSpPr/>
              <p:nvPr/>
            </p:nvSpPr>
            <p:spPr>
              <a:xfrm>
                <a:off x="8779734" y="4114708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7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7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7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7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2" name="任意多边形: 形状 141" descr="458ea555-2d73-4cc7-b5cc-6cf5965e5f57"/>
              <p:cNvSpPr/>
              <p:nvPr/>
            </p:nvSpPr>
            <p:spPr>
              <a:xfrm>
                <a:off x="8583411" y="4114286"/>
                <a:ext cx="62908" cy="452600"/>
              </a:xfrm>
              <a:custGeom>
                <a:avLst/>
                <a:gdLst>
                  <a:gd name="connsiteX0" fmla="*/ 0 w 55726"/>
                  <a:gd name="connsiteY0" fmla="*/ 374 h 400929"/>
                  <a:gd name="connsiteX1" fmla="*/ 45628 w 55726"/>
                  <a:gd name="connsiteY1" fmla="*/ 374 h 400929"/>
                  <a:gd name="connsiteX2" fmla="*/ 55726 w 55726"/>
                  <a:gd name="connsiteY2" fmla="*/ 14960 h 400929"/>
                  <a:gd name="connsiteX3" fmla="*/ 55726 w 55726"/>
                  <a:gd name="connsiteY3" fmla="*/ 386344 h 400929"/>
                  <a:gd name="connsiteX4" fmla="*/ 45628 w 55726"/>
                  <a:gd name="connsiteY4" fmla="*/ 400930 h 400929"/>
                  <a:gd name="connsiteX5" fmla="*/ 0 w 55726"/>
                  <a:gd name="connsiteY5" fmla="*/ 400930 h 400929"/>
                  <a:gd name="connsiteX6" fmla="*/ 0 w 55726"/>
                  <a:gd name="connsiteY6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726" h="400929">
                    <a:moveTo>
                      <a:pt x="0" y="374"/>
                    </a:moveTo>
                    <a:lnTo>
                      <a:pt x="45628" y="374"/>
                    </a:lnTo>
                    <a:cubicBezTo>
                      <a:pt x="51238" y="374"/>
                      <a:pt x="55726" y="7106"/>
                      <a:pt x="55726" y="14960"/>
                    </a:cubicBezTo>
                    <a:lnTo>
                      <a:pt x="55726" y="386344"/>
                    </a:lnTo>
                    <a:cubicBezTo>
                      <a:pt x="55726" y="394572"/>
                      <a:pt x="51238" y="400930"/>
                      <a:pt x="45628" y="400930"/>
                    </a:cubicBezTo>
                    <a:lnTo>
                      <a:pt x="0" y="4009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3" name="任意多边形: 形状 142" descr="ec7e29c7-444d-4cc5-8f9c-c24836b47403"/>
              <p:cNvSpPr/>
              <p:nvPr/>
            </p:nvSpPr>
            <p:spPr>
              <a:xfrm>
                <a:off x="8585522" y="4114708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7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7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7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7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5" name="任意多边形: 形状 134" descr="91907183-23ca-4876-9cc3-2ae4bcd6db04"/>
              <p:cNvSpPr/>
              <p:nvPr/>
            </p:nvSpPr>
            <p:spPr>
              <a:xfrm>
                <a:off x="9301576" y="4635705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6 h 400555"/>
                  <a:gd name="connsiteX5" fmla="*/ 10098 w 108086"/>
                  <a:gd name="connsiteY5" fmla="*/ 400556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6"/>
                      <a:pt x="97988" y="400556"/>
                    </a:cubicBezTo>
                    <a:lnTo>
                      <a:pt x="10098" y="400556"/>
                    </a:lnTo>
                    <a:cubicBezTo>
                      <a:pt x="4488" y="400556"/>
                      <a:pt x="0" y="393824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6" name="任意多边形: 形状 135" descr="0b95f590-2a18-4f91-aca7-4f37f1074326"/>
              <p:cNvSpPr/>
              <p:nvPr/>
            </p:nvSpPr>
            <p:spPr>
              <a:xfrm>
                <a:off x="9362795" y="4635705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6 h 400555"/>
                  <a:gd name="connsiteX5" fmla="*/ 12716 w 102850"/>
                  <a:gd name="connsiteY5" fmla="*/ 400556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4"/>
                      <a:pt x="97240" y="400556"/>
                      <a:pt x="90134" y="400556"/>
                    </a:cubicBezTo>
                    <a:lnTo>
                      <a:pt x="12716" y="400556"/>
                    </a:lnTo>
                    <a:cubicBezTo>
                      <a:pt x="5610" y="400556"/>
                      <a:pt x="0" y="391954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3" name="任意多边形: 形状 132" descr="6e3bf9a0-e066-42f8-9ceb-bfea775d32e5"/>
              <p:cNvSpPr/>
              <p:nvPr/>
            </p:nvSpPr>
            <p:spPr>
              <a:xfrm>
                <a:off x="9107363" y="4635705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6 h 400555"/>
                  <a:gd name="connsiteX5" fmla="*/ 10098 w 108086"/>
                  <a:gd name="connsiteY5" fmla="*/ 400556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6"/>
                      <a:pt x="97988" y="400556"/>
                    </a:cubicBezTo>
                    <a:lnTo>
                      <a:pt x="10098" y="400556"/>
                    </a:lnTo>
                    <a:cubicBezTo>
                      <a:pt x="4488" y="400556"/>
                      <a:pt x="0" y="393824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4" name="任意多边形: 形状 133" descr="19f23048-7dc2-4bb4-8c86-817abe08f941"/>
              <p:cNvSpPr/>
              <p:nvPr/>
            </p:nvSpPr>
            <p:spPr>
              <a:xfrm>
                <a:off x="9168160" y="4635705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6 h 400555"/>
                  <a:gd name="connsiteX5" fmla="*/ 12716 w 102850"/>
                  <a:gd name="connsiteY5" fmla="*/ 400556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4"/>
                      <a:pt x="97240" y="400556"/>
                      <a:pt x="90134" y="400556"/>
                    </a:cubicBezTo>
                    <a:lnTo>
                      <a:pt x="12716" y="400556"/>
                    </a:lnTo>
                    <a:cubicBezTo>
                      <a:pt x="5610" y="400556"/>
                      <a:pt x="0" y="391954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1" name="任意多边形: 形状 130" descr="bb728433-698c-4d6b-b73b-b3c577fc69e5"/>
              <p:cNvSpPr/>
              <p:nvPr/>
            </p:nvSpPr>
            <p:spPr>
              <a:xfrm>
                <a:off x="8913151" y="4635705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6 h 400555"/>
                  <a:gd name="connsiteX5" fmla="*/ 10098 w 108086"/>
                  <a:gd name="connsiteY5" fmla="*/ 400556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6"/>
                      <a:pt x="97988" y="400556"/>
                    </a:cubicBezTo>
                    <a:lnTo>
                      <a:pt x="10098" y="400556"/>
                    </a:lnTo>
                    <a:cubicBezTo>
                      <a:pt x="4488" y="400556"/>
                      <a:pt x="0" y="393824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2" name="任意多边形: 形状 131" descr="31044da8-c397-4789-b62f-58a46b78b974"/>
              <p:cNvSpPr/>
              <p:nvPr/>
            </p:nvSpPr>
            <p:spPr>
              <a:xfrm>
                <a:off x="8973948" y="4635705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6 h 400555"/>
                  <a:gd name="connsiteX5" fmla="*/ 12716 w 102850"/>
                  <a:gd name="connsiteY5" fmla="*/ 400556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4"/>
                      <a:pt x="97240" y="400556"/>
                      <a:pt x="90134" y="400556"/>
                    </a:cubicBezTo>
                    <a:lnTo>
                      <a:pt x="12716" y="400556"/>
                    </a:lnTo>
                    <a:cubicBezTo>
                      <a:pt x="5610" y="400556"/>
                      <a:pt x="0" y="391954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9" name="任意多边形: 形状 128" descr="2b2cf81d-d8d5-40fc-9602-1f9f1f42ef48"/>
              <p:cNvSpPr/>
              <p:nvPr/>
            </p:nvSpPr>
            <p:spPr>
              <a:xfrm>
                <a:off x="8718515" y="4635705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6 h 400555"/>
                  <a:gd name="connsiteX5" fmla="*/ 10098 w 108086"/>
                  <a:gd name="connsiteY5" fmla="*/ 400556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6"/>
                      <a:pt x="97988" y="400556"/>
                    </a:cubicBezTo>
                    <a:lnTo>
                      <a:pt x="10098" y="400556"/>
                    </a:lnTo>
                    <a:cubicBezTo>
                      <a:pt x="4488" y="400556"/>
                      <a:pt x="0" y="393824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0" name="任意多边形: 形状 129" descr="fd01d0cf-9dff-4539-b3fb-ac8803609ada"/>
              <p:cNvSpPr/>
              <p:nvPr/>
            </p:nvSpPr>
            <p:spPr>
              <a:xfrm>
                <a:off x="8779734" y="4635705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6 h 400555"/>
                  <a:gd name="connsiteX5" fmla="*/ 12716 w 102850"/>
                  <a:gd name="connsiteY5" fmla="*/ 400556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4"/>
                      <a:pt x="97240" y="400556"/>
                      <a:pt x="90134" y="400556"/>
                    </a:cubicBezTo>
                    <a:lnTo>
                      <a:pt x="12716" y="400556"/>
                    </a:lnTo>
                    <a:cubicBezTo>
                      <a:pt x="5610" y="400556"/>
                      <a:pt x="0" y="391954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7" name="任意多边形: 形状 126" descr="bc755e3b-1e4b-4f7d-8e6f-7df7eea02a3e"/>
              <p:cNvSpPr/>
              <p:nvPr/>
            </p:nvSpPr>
            <p:spPr>
              <a:xfrm>
                <a:off x="8583411" y="4635705"/>
                <a:ext cx="62908" cy="452178"/>
              </a:xfrm>
              <a:custGeom>
                <a:avLst/>
                <a:gdLst>
                  <a:gd name="connsiteX0" fmla="*/ 0 w 55726"/>
                  <a:gd name="connsiteY0" fmla="*/ 0 h 400555"/>
                  <a:gd name="connsiteX1" fmla="*/ 45628 w 55726"/>
                  <a:gd name="connsiteY1" fmla="*/ 0 h 400555"/>
                  <a:gd name="connsiteX2" fmla="*/ 55726 w 55726"/>
                  <a:gd name="connsiteY2" fmla="*/ 14586 h 400555"/>
                  <a:gd name="connsiteX3" fmla="*/ 55726 w 55726"/>
                  <a:gd name="connsiteY3" fmla="*/ 385969 h 400555"/>
                  <a:gd name="connsiteX4" fmla="*/ 45628 w 55726"/>
                  <a:gd name="connsiteY4" fmla="*/ 400556 h 400555"/>
                  <a:gd name="connsiteX5" fmla="*/ 0 w 55726"/>
                  <a:gd name="connsiteY5" fmla="*/ 400556 h 400555"/>
                  <a:gd name="connsiteX6" fmla="*/ 0 w 55726"/>
                  <a:gd name="connsiteY6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726" h="400555">
                    <a:moveTo>
                      <a:pt x="0" y="0"/>
                    </a:moveTo>
                    <a:lnTo>
                      <a:pt x="45628" y="0"/>
                    </a:lnTo>
                    <a:cubicBezTo>
                      <a:pt x="51238" y="0"/>
                      <a:pt x="55726" y="6732"/>
                      <a:pt x="55726" y="14586"/>
                    </a:cubicBezTo>
                    <a:lnTo>
                      <a:pt x="55726" y="385969"/>
                    </a:lnTo>
                    <a:cubicBezTo>
                      <a:pt x="55726" y="394198"/>
                      <a:pt x="51238" y="400556"/>
                      <a:pt x="45628" y="400556"/>
                    </a:cubicBezTo>
                    <a:lnTo>
                      <a:pt x="0" y="4005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8" name="任意多边形: 形状 127" descr="3448c1ba-0cd5-4db2-a6b4-bb8eb0e6e7ad"/>
              <p:cNvSpPr/>
              <p:nvPr/>
            </p:nvSpPr>
            <p:spPr>
              <a:xfrm>
                <a:off x="8585522" y="4635705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6 h 400555"/>
                  <a:gd name="connsiteX5" fmla="*/ 12716 w 102850"/>
                  <a:gd name="connsiteY5" fmla="*/ 400556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4"/>
                      <a:pt x="97240" y="400556"/>
                      <a:pt x="90134" y="400556"/>
                    </a:cubicBezTo>
                    <a:lnTo>
                      <a:pt x="12716" y="400556"/>
                    </a:lnTo>
                    <a:cubicBezTo>
                      <a:pt x="5610" y="400556"/>
                      <a:pt x="0" y="391954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0" name="任意多边形: 形状 119" descr="de9ec43f-d03a-45c1-86da-d1ffc30377b5"/>
              <p:cNvSpPr/>
              <p:nvPr/>
            </p:nvSpPr>
            <p:spPr>
              <a:xfrm>
                <a:off x="9301576" y="5156702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5 h 400555"/>
                  <a:gd name="connsiteX5" fmla="*/ 10098 w 108086"/>
                  <a:gd name="connsiteY5" fmla="*/ 400555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5"/>
                      <a:pt x="97988" y="400555"/>
                    </a:cubicBezTo>
                    <a:lnTo>
                      <a:pt x="10098" y="400555"/>
                    </a:lnTo>
                    <a:cubicBezTo>
                      <a:pt x="4488" y="400555"/>
                      <a:pt x="0" y="393823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1" name="任意多边形: 形状 120" descr="55e4c019-b65e-4b32-8dd2-d61247a801b5"/>
              <p:cNvSpPr/>
              <p:nvPr/>
            </p:nvSpPr>
            <p:spPr>
              <a:xfrm>
                <a:off x="9362795" y="5156702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8" name="任意多边形: 形状 117" descr="b8d710f0-e5e1-43c3-89a7-cc9c39738548"/>
              <p:cNvSpPr/>
              <p:nvPr/>
            </p:nvSpPr>
            <p:spPr>
              <a:xfrm>
                <a:off x="9107363" y="5156702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5 h 400555"/>
                  <a:gd name="connsiteX5" fmla="*/ 10098 w 108086"/>
                  <a:gd name="connsiteY5" fmla="*/ 400555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5"/>
                      <a:pt x="97988" y="400555"/>
                    </a:cubicBezTo>
                    <a:lnTo>
                      <a:pt x="10098" y="400555"/>
                    </a:lnTo>
                    <a:cubicBezTo>
                      <a:pt x="4488" y="400555"/>
                      <a:pt x="0" y="393823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9" name="任意多边形: 形状 118" descr="71f1a7a7-e641-489f-a7c1-277f4332f49a"/>
              <p:cNvSpPr/>
              <p:nvPr/>
            </p:nvSpPr>
            <p:spPr>
              <a:xfrm>
                <a:off x="9168160" y="5156702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6" name="任意多边形: 形状 115" descr="f0ddf1de-de41-41f5-b911-108edcdd7dfd"/>
              <p:cNvSpPr/>
              <p:nvPr/>
            </p:nvSpPr>
            <p:spPr>
              <a:xfrm>
                <a:off x="8913151" y="5156702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5 h 400555"/>
                  <a:gd name="connsiteX5" fmla="*/ 10098 w 108086"/>
                  <a:gd name="connsiteY5" fmla="*/ 400555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5"/>
                      <a:pt x="97988" y="400555"/>
                    </a:cubicBezTo>
                    <a:lnTo>
                      <a:pt x="10098" y="400555"/>
                    </a:lnTo>
                    <a:cubicBezTo>
                      <a:pt x="4488" y="400555"/>
                      <a:pt x="0" y="393823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7" name="任意多边形: 形状 116" descr="3b8ba02a-9848-4f78-b1ad-79f05de8729e"/>
              <p:cNvSpPr/>
              <p:nvPr/>
            </p:nvSpPr>
            <p:spPr>
              <a:xfrm>
                <a:off x="8973948" y="5156702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4" name="任意多边形: 形状 113" descr="1defe67d-e5c0-4efb-b421-f33393752fb9"/>
              <p:cNvSpPr/>
              <p:nvPr/>
            </p:nvSpPr>
            <p:spPr>
              <a:xfrm>
                <a:off x="8718515" y="5156702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5 h 400555"/>
                  <a:gd name="connsiteX5" fmla="*/ 10098 w 108086"/>
                  <a:gd name="connsiteY5" fmla="*/ 400555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5"/>
                      <a:pt x="97988" y="400555"/>
                    </a:cubicBezTo>
                    <a:lnTo>
                      <a:pt x="10098" y="400555"/>
                    </a:lnTo>
                    <a:cubicBezTo>
                      <a:pt x="4488" y="400555"/>
                      <a:pt x="0" y="393823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5" name="任意多边形: 形状 114" descr="73d9c90e-68ee-4f04-812e-4a88b76b8d91"/>
              <p:cNvSpPr/>
              <p:nvPr/>
            </p:nvSpPr>
            <p:spPr>
              <a:xfrm>
                <a:off x="8779734" y="5156702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2" name="任意多边形: 形状 111" descr="c09d60a3-12b0-4f12-8c0a-25d62fd44b34"/>
              <p:cNvSpPr/>
              <p:nvPr/>
            </p:nvSpPr>
            <p:spPr>
              <a:xfrm>
                <a:off x="8583411" y="5156702"/>
                <a:ext cx="62908" cy="452178"/>
              </a:xfrm>
              <a:custGeom>
                <a:avLst/>
                <a:gdLst>
                  <a:gd name="connsiteX0" fmla="*/ 0 w 55726"/>
                  <a:gd name="connsiteY0" fmla="*/ 0 h 400555"/>
                  <a:gd name="connsiteX1" fmla="*/ 45628 w 55726"/>
                  <a:gd name="connsiteY1" fmla="*/ 0 h 400555"/>
                  <a:gd name="connsiteX2" fmla="*/ 55726 w 55726"/>
                  <a:gd name="connsiteY2" fmla="*/ 14586 h 400555"/>
                  <a:gd name="connsiteX3" fmla="*/ 55726 w 55726"/>
                  <a:gd name="connsiteY3" fmla="*/ 385969 h 400555"/>
                  <a:gd name="connsiteX4" fmla="*/ 45628 w 55726"/>
                  <a:gd name="connsiteY4" fmla="*/ 400555 h 400555"/>
                  <a:gd name="connsiteX5" fmla="*/ 0 w 55726"/>
                  <a:gd name="connsiteY5" fmla="*/ 400555 h 400555"/>
                  <a:gd name="connsiteX6" fmla="*/ 0 w 55726"/>
                  <a:gd name="connsiteY6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726" h="400555">
                    <a:moveTo>
                      <a:pt x="0" y="0"/>
                    </a:moveTo>
                    <a:lnTo>
                      <a:pt x="45628" y="0"/>
                    </a:lnTo>
                    <a:cubicBezTo>
                      <a:pt x="51238" y="0"/>
                      <a:pt x="55726" y="6732"/>
                      <a:pt x="55726" y="14586"/>
                    </a:cubicBezTo>
                    <a:lnTo>
                      <a:pt x="55726" y="385969"/>
                    </a:lnTo>
                    <a:cubicBezTo>
                      <a:pt x="55726" y="394198"/>
                      <a:pt x="51238" y="400555"/>
                      <a:pt x="45628" y="400555"/>
                    </a:cubicBezTo>
                    <a:lnTo>
                      <a:pt x="0" y="4005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3" name="任意多边形: 形状 112" descr="57ee7c80-f716-4208-8a54-8f5f68610618"/>
              <p:cNvSpPr/>
              <p:nvPr/>
            </p:nvSpPr>
            <p:spPr>
              <a:xfrm>
                <a:off x="8585522" y="5156702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1" name="任意多边形: 形状 90" descr="6e8899e7-b257-4370-a19a-8180c27dac73"/>
              <p:cNvSpPr/>
              <p:nvPr/>
            </p:nvSpPr>
            <p:spPr>
              <a:xfrm>
                <a:off x="9501700" y="4003246"/>
                <a:ext cx="10133" cy="1736939"/>
              </a:xfrm>
              <a:custGeom>
                <a:avLst/>
                <a:gdLst>
                  <a:gd name="connsiteX0" fmla="*/ 4488 w 8976"/>
                  <a:gd name="connsiteY0" fmla="*/ 1538268 h 1538641"/>
                  <a:gd name="connsiteX1" fmla="*/ 0 w 8976"/>
                  <a:gd name="connsiteY1" fmla="*/ 1533406 h 1538641"/>
                  <a:gd name="connsiteX2" fmla="*/ 0 w 8976"/>
                  <a:gd name="connsiteY2" fmla="*/ 4862 h 1538641"/>
                  <a:gd name="connsiteX3" fmla="*/ 4488 w 8976"/>
                  <a:gd name="connsiteY3" fmla="*/ 0 h 1538641"/>
                  <a:gd name="connsiteX4" fmla="*/ 8976 w 8976"/>
                  <a:gd name="connsiteY4" fmla="*/ 4862 h 1538641"/>
                  <a:gd name="connsiteX5" fmla="*/ 8976 w 8976"/>
                  <a:gd name="connsiteY5" fmla="*/ 1533780 h 1538641"/>
                  <a:gd name="connsiteX6" fmla="*/ 4488 w 8976"/>
                  <a:gd name="connsiteY6" fmla="*/ 1538642 h 1538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76" h="1538641">
                    <a:moveTo>
                      <a:pt x="4488" y="1538268"/>
                    </a:moveTo>
                    <a:cubicBezTo>
                      <a:pt x="1870" y="1538268"/>
                      <a:pt x="0" y="1536024"/>
                      <a:pt x="0" y="1533406"/>
                    </a:cubicBezTo>
                    <a:lnTo>
                      <a:pt x="0" y="4862"/>
                    </a:lnTo>
                    <a:cubicBezTo>
                      <a:pt x="0" y="2244"/>
                      <a:pt x="2244" y="0"/>
                      <a:pt x="4488" y="0"/>
                    </a:cubicBezTo>
                    <a:cubicBezTo>
                      <a:pt x="6732" y="0"/>
                      <a:pt x="8976" y="2244"/>
                      <a:pt x="8976" y="4862"/>
                    </a:cubicBezTo>
                    <a:lnTo>
                      <a:pt x="8976" y="1533780"/>
                    </a:lnTo>
                    <a:cubicBezTo>
                      <a:pt x="8976" y="1536398"/>
                      <a:pt x="6732" y="1538642"/>
                      <a:pt x="4488" y="1538642"/>
                    </a:cubicBezTo>
                    <a:close/>
                  </a:path>
                </a:pathLst>
              </a:custGeom>
              <a:solidFill>
                <a:srgbClr val="8E98BC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2" name="任意多边形: 形状 91" descr="41e9697a-5c15-4b99-ab79-ec38c1e721ab"/>
              <p:cNvSpPr/>
              <p:nvPr/>
            </p:nvSpPr>
            <p:spPr>
              <a:xfrm>
                <a:off x="10367926" y="2601136"/>
                <a:ext cx="478487" cy="454688"/>
              </a:xfrm>
              <a:custGeom>
                <a:avLst/>
                <a:gdLst>
                  <a:gd name="connsiteX0" fmla="*/ 175898 w 423861"/>
                  <a:gd name="connsiteY0" fmla="*/ 61690 h 402779"/>
                  <a:gd name="connsiteX1" fmla="*/ 319141 w 423861"/>
                  <a:gd name="connsiteY1" fmla="*/ 144345 h 402779"/>
                  <a:gd name="connsiteX2" fmla="*/ 366265 w 423861"/>
                  <a:gd name="connsiteY2" fmla="*/ 224007 h 402779"/>
                  <a:gd name="connsiteX3" fmla="*/ 423861 w 423861"/>
                  <a:gd name="connsiteY3" fmla="*/ 402780 h 402779"/>
                  <a:gd name="connsiteX4" fmla="*/ 243966 w 423861"/>
                  <a:gd name="connsiteY4" fmla="*/ 282725 h 402779"/>
                  <a:gd name="connsiteX5" fmla="*/ 188240 w 423861"/>
                  <a:gd name="connsiteY5" fmla="*/ 233731 h 402779"/>
                  <a:gd name="connsiteX6" fmla="*/ 135132 w 423861"/>
                  <a:gd name="connsiteY6" fmla="*/ 131255 h 402779"/>
                  <a:gd name="connsiteX7" fmla="*/ 96610 w 423861"/>
                  <a:gd name="connsiteY7" fmla="*/ 110311 h 402779"/>
                  <a:gd name="connsiteX8" fmla="*/ 4980 w 423861"/>
                  <a:gd name="connsiteY8" fmla="*/ 2224 h 402779"/>
                  <a:gd name="connsiteX9" fmla="*/ 175898 w 423861"/>
                  <a:gd name="connsiteY9" fmla="*/ 61316 h 402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3861" h="402779">
                    <a:moveTo>
                      <a:pt x="175898" y="61690"/>
                    </a:moveTo>
                    <a:cubicBezTo>
                      <a:pt x="227884" y="81138"/>
                      <a:pt x="282489" y="102457"/>
                      <a:pt x="319141" y="144345"/>
                    </a:cubicBezTo>
                    <a:cubicBezTo>
                      <a:pt x="339337" y="167533"/>
                      <a:pt x="353175" y="196331"/>
                      <a:pt x="366265" y="224007"/>
                    </a:cubicBezTo>
                    <a:cubicBezTo>
                      <a:pt x="393193" y="280855"/>
                      <a:pt x="420869" y="339947"/>
                      <a:pt x="423861" y="402780"/>
                    </a:cubicBezTo>
                    <a:cubicBezTo>
                      <a:pt x="364021" y="362762"/>
                      <a:pt x="303807" y="322743"/>
                      <a:pt x="243966" y="282725"/>
                    </a:cubicBezTo>
                    <a:cubicBezTo>
                      <a:pt x="223022" y="268887"/>
                      <a:pt x="201704" y="254301"/>
                      <a:pt x="188240" y="233731"/>
                    </a:cubicBezTo>
                    <a:cubicBezTo>
                      <a:pt x="166922" y="201193"/>
                      <a:pt x="165426" y="155565"/>
                      <a:pt x="135132" y="131255"/>
                    </a:cubicBezTo>
                    <a:cubicBezTo>
                      <a:pt x="123912" y="121905"/>
                      <a:pt x="109700" y="117043"/>
                      <a:pt x="96610" y="110311"/>
                    </a:cubicBezTo>
                    <a:cubicBezTo>
                      <a:pt x="78284" y="100961"/>
                      <a:pt x="-23444" y="26908"/>
                      <a:pt x="4980" y="2224"/>
                    </a:cubicBezTo>
                    <a:cubicBezTo>
                      <a:pt x="22184" y="-12736"/>
                      <a:pt x="151962" y="52340"/>
                      <a:pt x="175898" y="61316"/>
                    </a:cubicBezTo>
                    <a:close/>
                  </a:path>
                </a:pathLst>
              </a:custGeom>
              <a:solidFill>
                <a:srgbClr val="F9EDDC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3" name="任意多边形: 形状 92" descr="d8dbb1b9-00ac-43af-8074-f75804b4aec1"/>
              <p:cNvSpPr/>
              <p:nvPr/>
            </p:nvSpPr>
            <p:spPr>
              <a:xfrm>
                <a:off x="8903171" y="3017289"/>
                <a:ext cx="3288829" cy="3116811"/>
              </a:xfrm>
              <a:custGeom>
                <a:avLst/>
                <a:gdLst>
                  <a:gd name="connsiteX0" fmla="*/ 2855738 w 2913360"/>
                  <a:gd name="connsiteY0" fmla="*/ 2760607 h 2760980"/>
                  <a:gd name="connsiteX1" fmla="*/ 2638069 w 2913360"/>
                  <a:gd name="connsiteY1" fmla="*/ 2603152 h 2760980"/>
                  <a:gd name="connsiteX2" fmla="*/ 2585709 w 2913360"/>
                  <a:gd name="connsiteY2" fmla="*/ 2470008 h 2760980"/>
                  <a:gd name="connsiteX3" fmla="*/ 2525121 w 2913360"/>
                  <a:gd name="connsiteY3" fmla="*/ 2323025 h 2760980"/>
                  <a:gd name="connsiteX4" fmla="*/ 2190390 w 2913360"/>
                  <a:gd name="connsiteY4" fmla="*/ 2137895 h 2760980"/>
                  <a:gd name="connsiteX5" fmla="*/ 2038171 w 2913360"/>
                  <a:gd name="connsiteY5" fmla="*/ 2194369 h 2760980"/>
                  <a:gd name="connsiteX6" fmla="*/ 1968981 w 2913360"/>
                  <a:gd name="connsiteY6" fmla="*/ 2339481 h 2760980"/>
                  <a:gd name="connsiteX7" fmla="*/ 1965241 w 2913360"/>
                  <a:gd name="connsiteY7" fmla="*/ 2352198 h 2760980"/>
                  <a:gd name="connsiteX8" fmla="*/ 1778240 w 2913360"/>
                  <a:gd name="connsiteY8" fmla="*/ 2643171 h 2760980"/>
                  <a:gd name="connsiteX9" fmla="*/ 1571043 w 2913360"/>
                  <a:gd name="connsiteY9" fmla="*/ 2659627 h 2760980"/>
                  <a:gd name="connsiteX10" fmla="*/ 1467445 w 2913360"/>
                  <a:gd name="connsiteY10" fmla="*/ 2552288 h 2760980"/>
                  <a:gd name="connsiteX11" fmla="*/ 1467445 w 2913360"/>
                  <a:gd name="connsiteY11" fmla="*/ 2420640 h 2760980"/>
                  <a:gd name="connsiteX12" fmla="*/ 1468941 w 2913360"/>
                  <a:gd name="connsiteY12" fmla="*/ 2306195 h 2760980"/>
                  <a:gd name="connsiteX13" fmla="*/ 1290916 w 2913360"/>
                  <a:gd name="connsiteY13" fmla="*/ 2169311 h 2760980"/>
                  <a:gd name="connsiteX14" fmla="*/ 1243792 w 2913360"/>
                  <a:gd name="connsiteY14" fmla="*/ 2156595 h 2760980"/>
                  <a:gd name="connsiteX15" fmla="*/ 1050433 w 2913360"/>
                  <a:gd name="connsiteY15" fmla="*/ 2072444 h 2760980"/>
                  <a:gd name="connsiteX16" fmla="*/ 982739 w 2913360"/>
                  <a:gd name="connsiteY16" fmla="*/ 1695451 h 2760980"/>
                  <a:gd name="connsiteX17" fmla="*/ 1039587 w 2913360"/>
                  <a:gd name="connsiteY17" fmla="*/ 1545102 h 2760980"/>
                  <a:gd name="connsiteX18" fmla="*/ 1110274 w 2913360"/>
                  <a:gd name="connsiteY18" fmla="*/ 1336410 h 2760980"/>
                  <a:gd name="connsiteX19" fmla="*/ 1002187 w 2913360"/>
                  <a:gd name="connsiteY19" fmla="*/ 922390 h 2760980"/>
                  <a:gd name="connsiteX20" fmla="*/ 644642 w 2913360"/>
                  <a:gd name="connsiteY20" fmla="*/ 700233 h 2760980"/>
                  <a:gd name="connsiteX21" fmla="*/ 544783 w 2913360"/>
                  <a:gd name="connsiteY21" fmla="*/ 666947 h 2760980"/>
                  <a:gd name="connsiteX22" fmla="*/ 81022 w 2913360"/>
                  <a:gd name="connsiteY22" fmla="*/ 393926 h 2760980"/>
                  <a:gd name="connsiteX23" fmla="*/ 1733 w 2913360"/>
                  <a:gd name="connsiteY23" fmla="*/ 17681 h 2760980"/>
                  <a:gd name="connsiteX24" fmla="*/ 21555 w 2913360"/>
                  <a:gd name="connsiteY24" fmla="*/ 103 h 2760980"/>
                  <a:gd name="connsiteX25" fmla="*/ 39133 w 2913360"/>
                  <a:gd name="connsiteY25" fmla="*/ 19925 h 2760980"/>
                  <a:gd name="connsiteX26" fmla="*/ 112438 w 2913360"/>
                  <a:gd name="connsiteY26" fmla="*/ 373356 h 2760980"/>
                  <a:gd name="connsiteX27" fmla="*/ 556377 w 2913360"/>
                  <a:gd name="connsiteY27" fmla="*/ 631417 h 2760980"/>
                  <a:gd name="connsiteX28" fmla="*/ 656984 w 2913360"/>
                  <a:gd name="connsiteY28" fmla="*/ 665077 h 2760980"/>
                  <a:gd name="connsiteX29" fmla="*/ 1030611 w 2913360"/>
                  <a:gd name="connsiteY29" fmla="*/ 898454 h 2760980"/>
                  <a:gd name="connsiteX30" fmla="*/ 1146926 w 2913360"/>
                  <a:gd name="connsiteY30" fmla="*/ 1343142 h 2760980"/>
                  <a:gd name="connsiteX31" fmla="*/ 1073995 w 2913360"/>
                  <a:gd name="connsiteY31" fmla="*/ 1559688 h 2760980"/>
                  <a:gd name="connsiteX32" fmla="*/ 1018269 w 2913360"/>
                  <a:gd name="connsiteY32" fmla="*/ 1706297 h 2760980"/>
                  <a:gd name="connsiteX33" fmla="*/ 1074743 w 2913360"/>
                  <a:gd name="connsiteY33" fmla="*/ 2044394 h 2760980"/>
                  <a:gd name="connsiteX34" fmla="*/ 1253142 w 2913360"/>
                  <a:gd name="connsiteY34" fmla="*/ 2120691 h 2760980"/>
                  <a:gd name="connsiteX35" fmla="*/ 1301014 w 2913360"/>
                  <a:gd name="connsiteY35" fmla="*/ 2133781 h 2760980"/>
                  <a:gd name="connsiteX36" fmla="*/ 1504845 w 2913360"/>
                  <a:gd name="connsiteY36" fmla="*/ 2296471 h 2760980"/>
                  <a:gd name="connsiteX37" fmla="*/ 1504097 w 2913360"/>
                  <a:gd name="connsiteY37" fmla="*/ 2426624 h 2760980"/>
                  <a:gd name="connsiteX38" fmla="*/ 1502975 w 2913360"/>
                  <a:gd name="connsiteY38" fmla="*/ 2542564 h 2760980"/>
                  <a:gd name="connsiteX39" fmla="*/ 1584133 w 2913360"/>
                  <a:gd name="connsiteY39" fmla="*/ 2625218 h 2760980"/>
                  <a:gd name="connsiteX40" fmla="*/ 1758418 w 2913360"/>
                  <a:gd name="connsiteY40" fmla="*/ 2611754 h 2760980"/>
                  <a:gd name="connsiteX41" fmla="*/ 1928963 w 2913360"/>
                  <a:gd name="connsiteY41" fmla="*/ 2342099 h 2760980"/>
                  <a:gd name="connsiteX42" fmla="*/ 1932703 w 2913360"/>
                  <a:gd name="connsiteY42" fmla="*/ 2329383 h 2760980"/>
                  <a:gd name="connsiteX43" fmla="*/ 2011243 w 2913360"/>
                  <a:gd name="connsiteY43" fmla="*/ 2168563 h 2760980"/>
                  <a:gd name="connsiteX44" fmla="*/ 2188520 w 2913360"/>
                  <a:gd name="connsiteY44" fmla="*/ 2100869 h 2760980"/>
                  <a:gd name="connsiteX45" fmla="*/ 2556537 w 2913360"/>
                  <a:gd name="connsiteY45" fmla="*/ 2304325 h 2760980"/>
                  <a:gd name="connsiteX46" fmla="*/ 2620491 w 2913360"/>
                  <a:gd name="connsiteY46" fmla="*/ 2458414 h 2760980"/>
                  <a:gd name="connsiteX47" fmla="*/ 2670607 w 2913360"/>
                  <a:gd name="connsiteY47" fmla="*/ 2586322 h 2760980"/>
                  <a:gd name="connsiteX48" fmla="*/ 2889398 w 2913360"/>
                  <a:gd name="connsiteY48" fmla="*/ 2718719 h 2760980"/>
                  <a:gd name="connsiteX49" fmla="*/ 2912586 w 2913360"/>
                  <a:gd name="connsiteY49" fmla="*/ 2731435 h 2760980"/>
                  <a:gd name="connsiteX50" fmla="*/ 2899870 w 2913360"/>
                  <a:gd name="connsiteY50" fmla="*/ 2754623 h 2760980"/>
                  <a:gd name="connsiteX51" fmla="*/ 2854990 w 2913360"/>
                  <a:gd name="connsiteY51" fmla="*/ 2760981 h 276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913360" h="2760980">
                    <a:moveTo>
                      <a:pt x="2855738" y="2760607"/>
                    </a:moveTo>
                    <a:cubicBezTo>
                      <a:pt x="2765978" y="2760607"/>
                      <a:pt x="2681454" y="2687303"/>
                      <a:pt x="2638069" y="2603152"/>
                    </a:cubicBezTo>
                    <a:cubicBezTo>
                      <a:pt x="2616003" y="2560516"/>
                      <a:pt x="2600669" y="2514514"/>
                      <a:pt x="2585709" y="2470008"/>
                    </a:cubicBezTo>
                    <a:cubicBezTo>
                      <a:pt x="2568131" y="2417648"/>
                      <a:pt x="2551675" y="2368280"/>
                      <a:pt x="2525121" y="2323025"/>
                    </a:cubicBezTo>
                    <a:cubicBezTo>
                      <a:pt x="2457801" y="2208207"/>
                      <a:pt x="2323160" y="2133781"/>
                      <a:pt x="2190390" y="2137895"/>
                    </a:cubicBezTo>
                    <a:cubicBezTo>
                      <a:pt x="2126435" y="2139765"/>
                      <a:pt x="2072579" y="2159961"/>
                      <a:pt x="2038171" y="2194369"/>
                    </a:cubicBezTo>
                    <a:cubicBezTo>
                      <a:pt x="2001145" y="2231769"/>
                      <a:pt x="1984689" y="2286373"/>
                      <a:pt x="1968981" y="2339481"/>
                    </a:cubicBezTo>
                    <a:lnTo>
                      <a:pt x="1965241" y="2352198"/>
                    </a:lnTo>
                    <a:cubicBezTo>
                      <a:pt x="1934573" y="2453552"/>
                      <a:pt x="1885952" y="2578094"/>
                      <a:pt x="1778240" y="2643171"/>
                    </a:cubicBezTo>
                    <a:cubicBezTo>
                      <a:pt x="1718774" y="2679075"/>
                      <a:pt x="1637615" y="2685433"/>
                      <a:pt x="1571043" y="2659627"/>
                    </a:cubicBezTo>
                    <a:cubicBezTo>
                      <a:pt x="1518309" y="2639057"/>
                      <a:pt x="1481657" y="2600909"/>
                      <a:pt x="1467445" y="2552288"/>
                    </a:cubicBezTo>
                    <a:cubicBezTo>
                      <a:pt x="1454729" y="2508530"/>
                      <a:pt x="1461087" y="2463650"/>
                      <a:pt x="1467445" y="2420640"/>
                    </a:cubicBezTo>
                    <a:cubicBezTo>
                      <a:pt x="1473429" y="2380248"/>
                      <a:pt x="1479039" y="2341726"/>
                      <a:pt x="1468941" y="2306195"/>
                    </a:cubicBezTo>
                    <a:cubicBezTo>
                      <a:pt x="1447249" y="2229151"/>
                      <a:pt x="1360106" y="2189133"/>
                      <a:pt x="1290916" y="2169311"/>
                    </a:cubicBezTo>
                    <a:cubicBezTo>
                      <a:pt x="1275208" y="2164823"/>
                      <a:pt x="1259500" y="2160709"/>
                      <a:pt x="1243792" y="2156595"/>
                    </a:cubicBezTo>
                    <a:cubicBezTo>
                      <a:pt x="1175350" y="2139017"/>
                      <a:pt x="1105038" y="2120691"/>
                      <a:pt x="1050433" y="2072444"/>
                    </a:cubicBezTo>
                    <a:cubicBezTo>
                      <a:pt x="944965" y="1979692"/>
                      <a:pt x="946461" y="1816627"/>
                      <a:pt x="982739" y="1695451"/>
                    </a:cubicBezTo>
                    <a:cubicBezTo>
                      <a:pt x="998073" y="1643839"/>
                      <a:pt x="1019391" y="1593723"/>
                      <a:pt x="1039587" y="1545102"/>
                    </a:cubicBezTo>
                    <a:cubicBezTo>
                      <a:pt x="1068011" y="1477782"/>
                      <a:pt x="1097184" y="1408218"/>
                      <a:pt x="1110274" y="1336410"/>
                    </a:cubicBezTo>
                    <a:cubicBezTo>
                      <a:pt x="1137202" y="1190923"/>
                      <a:pt x="1096809" y="1036086"/>
                      <a:pt x="1002187" y="922390"/>
                    </a:cubicBezTo>
                    <a:cubicBezTo>
                      <a:pt x="924769" y="829264"/>
                      <a:pt x="811072" y="758577"/>
                      <a:pt x="644642" y="700233"/>
                    </a:cubicBezTo>
                    <a:cubicBezTo>
                      <a:pt x="612104" y="688639"/>
                      <a:pt x="578443" y="677793"/>
                      <a:pt x="544783" y="666947"/>
                    </a:cubicBezTo>
                    <a:cubicBezTo>
                      <a:pt x="367133" y="609351"/>
                      <a:pt x="183498" y="549511"/>
                      <a:pt x="81022" y="393926"/>
                    </a:cubicBezTo>
                    <a:cubicBezTo>
                      <a:pt x="18563" y="298930"/>
                      <a:pt x="-7243" y="175883"/>
                      <a:pt x="1733" y="17681"/>
                    </a:cubicBezTo>
                    <a:cubicBezTo>
                      <a:pt x="2481" y="7209"/>
                      <a:pt x="10335" y="-1019"/>
                      <a:pt x="21555" y="103"/>
                    </a:cubicBezTo>
                    <a:cubicBezTo>
                      <a:pt x="32027" y="851"/>
                      <a:pt x="39881" y="9453"/>
                      <a:pt x="39133" y="19925"/>
                    </a:cubicBezTo>
                    <a:cubicBezTo>
                      <a:pt x="30531" y="169899"/>
                      <a:pt x="54468" y="285466"/>
                      <a:pt x="112438" y="373356"/>
                    </a:cubicBezTo>
                    <a:cubicBezTo>
                      <a:pt x="207434" y="518095"/>
                      <a:pt x="385085" y="575691"/>
                      <a:pt x="556377" y="631417"/>
                    </a:cubicBezTo>
                    <a:cubicBezTo>
                      <a:pt x="590412" y="642263"/>
                      <a:pt x="624072" y="653483"/>
                      <a:pt x="656984" y="665077"/>
                    </a:cubicBezTo>
                    <a:cubicBezTo>
                      <a:pt x="829772" y="725665"/>
                      <a:pt x="948705" y="800092"/>
                      <a:pt x="1030611" y="898454"/>
                    </a:cubicBezTo>
                    <a:cubicBezTo>
                      <a:pt x="1132340" y="1020752"/>
                      <a:pt x="1175724" y="1186809"/>
                      <a:pt x="1146926" y="1343142"/>
                    </a:cubicBezTo>
                    <a:cubicBezTo>
                      <a:pt x="1133088" y="1419064"/>
                      <a:pt x="1102793" y="1490498"/>
                      <a:pt x="1073995" y="1559688"/>
                    </a:cubicBezTo>
                    <a:cubicBezTo>
                      <a:pt x="1053799" y="1607186"/>
                      <a:pt x="1033229" y="1656555"/>
                      <a:pt x="1018269" y="1706297"/>
                    </a:cubicBezTo>
                    <a:cubicBezTo>
                      <a:pt x="985357" y="1816627"/>
                      <a:pt x="982739" y="1963236"/>
                      <a:pt x="1074743" y="2044394"/>
                    </a:cubicBezTo>
                    <a:cubicBezTo>
                      <a:pt x="1122615" y="2086657"/>
                      <a:pt x="1188814" y="2103861"/>
                      <a:pt x="1253142" y="2120691"/>
                    </a:cubicBezTo>
                    <a:cubicBezTo>
                      <a:pt x="1269224" y="2124805"/>
                      <a:pt x="1285306" y="2128919"/>
                      <a:pt x="1301014" y="2133781"/>
                    </a:cubicBezTo>
                    <a:cubicBezTo>
                      <a:pt x="1379555" y="2156221"/>
                      <a:pt x="1478665" y="2202971"/>
                      <a:pt x="1504845" y="2296471"/>
                    </a:cubicBezTo>
                    <a:cubicBezTo>
                      <a:pt x="1516813" y="2339855"/>
                      <a:pt x="1510455" y="2383988"/>
                      <a:pt x="1504097" y="2426624"/>
                    </a:cubicBezTo>
                    <a:cubicBezTo>
                      <a:pt x="1498113" y="2467764"/>
                      <a:pt x="1492503" y="2506286"/>
                      <a:pt x="1502975" y="2542564"/>
                    </a:cubicBezTo>
                    <a:cubicBezTo>
                      <a:pt x="1513821" y="2579590"/>
                      <a:pt x="1542619" y="2609136"/>
                      <a:pt x="1584133" y="2625218"/>
                    </a:cubicBezTo>
                    <a:cubicBezTo>
                      <a:pt x="1640233" y="2647285"/>
                      <a:pt x="1708302" y="2641675"/>
                      <a:pt x="1758418" y="2611754"/>
                    </a:cubicBezTo>
                    <a:cubicBezTo>
                      <a:pt x="1855284" y="2553410"/>
                      <a:pt x="1900538" y="2437096"/>
                      <a:pt x="1928963" y="2342099"/>
                    </a:cubicBezTo>
                    <a:lnTo>
                      <a:pt x="1932703" y="2329383"/>
                    </a:lnTo>
                    <a:cubicBezTo>
                      <a:pt x="1949907" y="2271787"/>
                      <a:pt x="1967485" y="2212321"/>
                      <a:pt x="2011243" y="2168563"/>
                    </a:cubicBezTo>
                    <a:cubicBezTo>
                      <a:pt x="2052009" y="2127423"/>
                      <a:pt x="2115215" y="2103487"/>
                      <a:pt x="2188520" y="2100869"/>
                    </a:cubicBezTo>
                    <a:cubicBezTo>
                      <a:pt x="2335876" y="2096754"/>
                      <a:pt x="2482485" y="2178287"/>
                      <a:pt x="2556537" y="2304325"/>
                    </a:cubicBezTo>
                    <a:cubicBezTo>
                      <a:pt x="2584961" y="2352945"/>
                      <a:pt x="2603287" y="2406428"/>
                      <a:pt x="2620491" y="2458414"/>
                    </a:cubicBezTo>
                    <a:cubicBezTo>
                      <a:pt x="2635077" y="2501424"/>
                      <a:pt x="2650037" y="2545930"/>
                      <a:pt x="2670607" y="2586322"/>
                    </a:cubicBezTo>
                    <a:cubicBezTo>
                      <a:pt x="2713991" y="2670847"/>
                      <a:pt x="2803004" y="2743403"/>
                      <a:pt x="2889398" y="2718719"/>
                    </a:cubicBezTo>
                    <a:cubicBezTo>
                      <a:pt x="2899496" y="2715727"/>
                      <a:pt x="2909594" y="2721711"/>
                      <a:pt x="2912586" y="2731435"/>
                    </a:cubicBezTo>
                    <a:cubicBezTo>
                      <a:pt x="2915578" y="2741533"/>
                      <a:pt x="2909594" y="2751631"/>
                      <a:pt x="2899870" y="2754623"/>
                    </a:cubicBezTo>
                    <a:cubicBezTo>
                      <a:pt x="2884910" y="2759111"/>
                      <a:pt x="2869950" y="2760981"/>
                      <a:pt x="2854990" y="2760981"/>
                    </a:cubicBezTo>
                    <a:close/>
                  </a:path>
                </a:pathLst>
              </a:custGeom>
              <a:solidFill>
                <a:srgbClr val="55C5F2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4" name="任意多边形: 形状 93" descr="4f2d7956-4ff6-4448-a32e-1074e899435f"/>
              <p:cNvSpPr/>
              <p:nvPr/>
            </p:nvSpPr>
            <p:spPr>
              <a:xfrm>
                <a:off x="8880218" y="2524273"/>
                <a:ext cx="84440" cy="647658"/>
              </a:xfrm>
              <a:custGeom>
                <a:avLst/>
                <a:gdLst>
                  <a:gd name="connsiteX0" fmla="*/ 0 w 74800"/>
                  <a:gd name="connsiteY0" fmla="*/ 0 h 573718"/>
                  <a:gd name="connsiteX1" fmla="*/ 74800 w 74800"/>
                  <a:gd name="connsiteY1" fmla="*/ 0 h 573718"/>
                  <a:gd name="connsiteX2" fmla="*/ 74800 w 74800"/>
                  <a:gd name="connsiteY2" fmla="*/ 573718 h 573718"/>
                  <a:gd name="connsiteX3" fmla="*/ 0 w 74800"/>
                  <a:gd name="connsiteY3" fmla="*/ 573718 h 57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00" h="573718">
                    <a:moveTo>
                      <a:pt x="0" y="0"/>
                    </a:moveTo>
                    <a:lnTo>
                      <a:pt x="74800" y="0"/>
                    </a:lnTo>
                    <a:lnTo>
                      <a:pt x="74800" y="573718"/>
                    </a:lnTo>
                    <a:lnTo>
                      <a:pt x="0" y="573718"/>
                    </a:lnTo>
                    <a:close/>
                  </a:path>
                </a:pathLst>
              </a:custGeom>
              <a:solidFill>
                <a:srgbClr val="B9C2DB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1" name="任意多边形: 形状 100" descr="f20f0fdb-de1c-4b2c-afa5-d5cfc2995e9b"/>
              <p:cNvSpPr/>
              <p:nvPr/>
            </p:nvSpPr>
            <p:spPr>
              <a:xfrm>
                <a:off x="9915293" y="3895903"/>
                <a:ext cx="126144" cy="55939"/>
              </a:xfrm>
              <a:custGeom>
                <a:avLst/>
                <a:gdLst>
                  <a:gd name="connsiteX0" fmla="*/ 520 w 111743"/>
                  <a:gd name="connsiteY0" fmla="*/ 8695 h 49553"/>
                  <a:gd name="connsiteX1" fmla="*/ 12114 w 111743"/>
                  <a:gd name="connsiteY1" fmla="*/ 25899 h 49553"/>
                  <a:gd name="connsiteX2" fmla="*/ 91028 w 111743"/>
                  <a:gd name="connsiteY2" fmla="*/ 48713 h 49553"/>
                  <a:gd name="connsiteX3" fmla="*/ 111224 w 111743"/>
                  <a:gd name="connsiteY3" fmla="*/ 40859 h 49553"/>
                  <a:gd name="connsiteX4" fmla="*/ 99630 w 111743"/>
                  <a:gd name="connsiteY4" fmla="*/ 23655 h 49553"/>
                  <a:gd name="connsiteX5" fmla="*/ 20716 w 111743"/>
                  <a:gd name="connsiteY5" fmla="*/ 841 h 49553"/>
                  <a:gd name="connsiteX6" fmla="*/ 520 w 111743"/>
                  <a:gd name="connsiteY6" fmla="*/ 8695 h 49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743" h="49553">
                    <a:moveTo>
                      <a:pt x="520" y="8695"/>
                    </a:moveTo>
                    <a:cubicBezTo>
                      <a:pt x="-1724" y="15801"/>
                      <a:pt x="3512" y="23281"/>
                      <a:pt x="12114" y="25899"/>
                    </a:cubicBezTo>
                    <a:lnTo>
                      <a:pt x="91028" y="48713"/>
                    </a:lnTo>
                    <a:cubicBezTo>
                      <a:pt x="99630" y="51331"/>
                      <a:pt x="108980" y="47591"/>
                      <a:pt x="111224" y="40859"/>
                    </a:cubicBezTo>
                    <a:cubicBezTo>
                      <a:pt x="113468" y="33753"/>
                      <a:pt x="108232" y="26273"/>
                      <a:pt x="99630" y="23655"/>
                    </a:cubicBezTo>
                    <a:lnTo>
                      <a:pt x="20716" y="841"/>
                    </a:lnTo>
                    <a:cubicBezTo>
                      <a:pt x="12114" y="-1777"/>
                      <a:pt x="2764" y="1963"/>
                      <a:pt x="520" y="8695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2" name="任意多边形: 形状 101" descr="89874695-db8b-44f2-ac74-a5a4eadbf828"/>
              <p:cNvSpPr/>
              <p:nvPr/>
            </p:nvSpPr>
            <p:spPr>
              <a:xfrm>
                <a:off x="9931860" y="3922968"/>
                <a:ext cx="221013" cy="148254"/>
              </a:xfrm>
              <a:custGeom>
                <a:avLst/>
                <a:gdLst>
                  <a:gd name="connsiteX0" fmla="*/ 77848 w 195781"/>
                  <a:gd name="connsiteY0" fmla="*/ 130954 h 131328"/>
                  <a:gd name="connsiteX1" fmla="*/ 40822 w 195781"/>
                  <a:gd name="connsiteY1" fmla="*/ 126840 h 131328"/>
                  <a:gd name="connsiteX2" fmla="*/ 24740 w 195781"/>
                  <a:gd name="connsiteY2" fmla="*/ 111880 h 131328"/>
                  <a:gd name="connsiteX3" fmla="*/ 2300 w 195781"/>
                  <a:gd name="connsiteY3" fmla="*/ 64008 h 131328"/>
                  <a:gd name="connsiteX4" fmla="*/ 16512 w 195781"/>
                  <a:gd name="connsiteY4" fmla="*/ 15762 h 131328"/>
                  <a:gd name="connsiteX5" fmla="*/ 82336 w 195781"/>
                  <a:gd name="connsiteY5" fmla="*/ 428 h 131328"/>
                  <a:gd name="connsiteX6" fmla="*/ 168357 w 195781"/>
                  <a:gd name="connsiteY6" fmla="*/ 24738 h 131328"/>
                  <a:gd name="connsiteX7" fmla="*/ 157511 w 195781"/>
                  <a:gd name="connsiteY7" fmla="*/ 101782 h 131328"/>
                  <a:gd name="connsiteX8" fmla="*/ 77848 w 195781"/>
                  <a:gd name="connsiteY8" fmla="*/ 131328 h 13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5781" h="131328">
                    <a:moveTo>
                      <a:pt x="77848" y="130954"/>
                    </a:moveTo>
                    <a:cubicBezTo>
                      <a:pt x="64384" y="131702"/>
                      <a:pt x="50546" y="130954"/>
                      <a:pt x="40822" y="126840"/>
                    </a:cubicBezTo>
                    <a:cubicBezTo>
                      <a:pt x="33342" y="123100"/>
                      <a:pt x="28480" y="117490"/>
                      <a:pt x="24740" y="111880"/>
                    </a:cubicBezTo>
                    <a:cubicBezTo>
                      <a:pt x="14268" y="96920"/>
                      <a:pt x="6788" y="80838"/>
                      <a:pt x="2300" y="64008"/>
                    </a:cubicBezTo>
                    <a:cubicBezTo>
                      <a:pt x="-1814" y="48674"/>
                      <a:pt x="-2188" y="29600"/>
                      <a:pt x="16512" y="15762"/>
                    </a:cubicBezTo>
                    <a:cubicBezTo>
                      <a:pt x="34838" y="2671"/>
                      <a:pt x="59896" y="-1443"/>
                      <a:pt x="82336" y="428"/>
                    </a:cubicBezTo>
                    <a:cubicBezTo>
                      <a:pt x="124972" y="4167"/>
                      <a:pt x="139932" y="5664"/>
                      <a:pt x="168357" y="24738"/>
                    </a:cubicBezTo>
                    <a:cubicBezTo>
                      <a:pt x="203887" y="48674"/>
                      <a:pt x="209497" y="77846"/>
                      <a:pt x="157511" y="101782"/>
                    </a:cubicBezTo>
                    <a:cubicBezTo>
                      <a:pt x="130582" y="114124"/>
                      <a:pt x="106646" y="129458"/>
                      <a:pt x="77848" y="131328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3" name="任意多边形: 形状 102" descr="6161b01e-2597-4f0d-a628-56824eee3499"/>
              <p:cNvSpPr/>
              <p:nvPr/>
            </p:nvSpPr>
            <p:spPr>
              <a:xfrm>
                <a:off x="9829531" y="3937300"/>
                <a:ext cx="146199" cy="82073"/>
              </a:xfrm>
              <a:custGeom>
                <a:avLst/>
                <a:gdLst>
                  <a:gd name="connsiteX0" fmla="*/ 122493 w 129508"/>
                  <a:gd name="connsiteY0" fmla="*/ 23261 h 72703"/>
                  <a:gd name="connsiteX1" fmla="*/ 21887 w 129508"/>
                  <a:gd name="connsiteY1" fmla="*/ 71134 h 72703"/>
                  <a:gd name="connsiteX2" fmla="*/ 2065 w 129508"/>
                  <a:gd name="connsiteY2" fmla="*/ 66272 h 72703"/>
                  <a:gd name="connsiteX3" fmla="*/ 6927 w 129508"/>
                  <a:gd name="connsiteY3" fmla="*/ 49442 h 72703"/>
                  <a:gd name="connsiteX4" fmla="*/ 107533 w 129508"/>
                  <a:gd name="connsiteY4" fmla="*/ 1569 h 72703"/>
                  <a:gd name="connsiteX5" fmla="*/ 127355 w 129508"/>
                  <a:gd name="connsiteY5" fmla="*/ 6431 h 72703"/>
                  <a:gd name="connsiteX6" fmla="*/ 122493 w 129508"/>
                  <a:gd name="connsiteY6" fmla="*/ 23261 h 72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08" h="72703">
                    <a:moveTo>
                      <a:pt x="122493" y="23261"/>
                    </a:moveTo>
                    <a:lnTo>
                      <a:pt x="21887" y="71134"/>
                    </a:lnTo>
                    <a:cubicBezTo>
                      <a:pt x="15155" y="74500"/>
                      <a:pt x="6179" y="72256"/>
                      <a:pt x="2065" y="66272"/>
                    </a:cubicBezTo>
                    <a:cubicBezTo>
                      <a:pt x="-2049" y="60288"/>
                      <a:pt x="195" y="52808"/>
                      <a:pt x="6927" y="49442"/>
                    </a:cubicBezTo>
                    <a:lnTo>
                      <a:pt x="107533" y="1569"/>
                    </a:lnTo>
                    <a:cubicBezTo>
                      <a:pt x="114265" y="-1797"/>
                      <a:pt x="123241" y="447"/>
                      <a:pt x="127355" y="6431"/>
                    </a:cubicBezTo>
                    <a:cubicBezTo>
                      <a:pt x="131469" y="12416"/>
                      <a:pt x="129599" y="19895"/>
                      <a:pt x="122493" y="23261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4" name="任意多边形: 形状 103" descr="e8d4353a-b3dc-480d-b574-99aa30b29b97"/>
              <p:cNvSpPr/>
              <p:nvPr/>
            </p:nvSpPr>
            <p:spPr>
              <a:xfrm>
                <a:off x="9841353" y="3976143"/>
                <a:ext cx="146099" cy="82073"/>
              </a:xfrm>
              <a:custGeom>
                <a:avLst/>
                <a:gdLst>
                  <a:gd name="connsiteX0" fmla="*/ 122493 w 129420"/>
                  <a:gd name="connsiteY0" fmla="*/ 23262 h 72703"/>
                  <a:gd name="connsiteX1" fmla="*/ 21887 w 129420"/>
                  <a:gd name="connsiteY1" fmla="*/ 71134 h 72703"/>
                  <a:gd name="connsiteX2" fmla="*/ 2065 w 129420"/>
                  <a:gd name="connsiteY2" fmla="*/ 66272 h 72703"/>
                  <a:gd name="connsiteX3" fmla="*/ 6927 w 129420"/>
                  <a:gd name="connsiteY3" fmla="*/ 49442 h 72703"/>
                  <a:gd name="connsiteX4" fmla="*/ 107533 w 129420"/>
                  <a:gd name="connsiteY4" fmla="*/ 1569 h 72703"/>
                  <a:gd name="connsiteX5" fmla="*/ 127355 w 129420"/>
                  <a:gd name="connsiteY5" fmla="*/ 6431 h 72703"/>
                  <a:gd name="connsiteX6" fmla="*/ 122493 w 129420"/>
                  <a:gd name="connsiteY6" fmla="*/ 23262 h 72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420" h="72703">
                    <a:moveTo>
                      <a:pt x="122493" y="23262"/>
                    </a:moveTo>
                    <a:lnTo>
                      <a:pt x="21887" y="71134"/>
                    </a:lnTo>
                    <a:cubicBezTo>
                      <a:pt x="15155" y="74500"/>
                      <a:pt x="6179" y="72256"/>
                      <a:pt x="2065" y="66272"/>
                    </a:cubicBezTo>
                    <a:cubicBezTo>
                      <a:pt x="-2049" y="60288"/>
                      <a:pt x="195" y="52808"/>
                      <a:pt x="6927" y="49442"/>
                    </a:cubicBezTo>
                    <a:lnTo>
                      <a:pt x="107533" y="1569"/>
                    </a:lnTo>
                    <a:cubicBezTo>
                      <a:pt x="114265" y="-1797"/>
                      <a:pt x="123241" y="447"/>
                      <a:pt x="127355" y="6431"/>
                    </a:cubicBezTo>
                    <a:cubicBezTo>
                      <a:pt x="131469" y="12415"/>
                      <a:pt x="129225" y="19896"/>
                      <a:pt x="122493" y="23262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5" name="任意多边形: 形状 104" descr="ceb735b6-7ca0-4c93-81dd-3f31db9994e9"/>
              <p:cNvSpPr/>
              <p:nvPr/>
            </p:nvSpPr>
            <p:spPr>
              <a:xfrm>
                <a:off x="9880195" y="4003586"/>
                <a:ext cx="146099" cy="82073"/>
              </a:xfrm>
              <a:custGeom>
                <a:avLst/>
                <a:gdLst>
                  <a:gd name="connsiteX0" fmla="*/ 122493 w 129420"/>
                  <a:gd name="connsiteY0" fmla="*/ 23261 h 72703"/>
                  <a:gd name="connsiteX1" fmla="*/ 21887 w 129420"/>
                  <a:gd name="connsiteY1" fmla="*/ 71134 h 72703"/>
                  <a:gd name="connsiteX2" fmla="*/ 2065 w 129420"/>
                  <a:gd name="connsiteY2" fmla="*/ 66272 h 72703"/>
                  <a:gd name="connsiteX3" fmla="*/ 6927 w 129420"/>
                  <a:gd name="connsiteY3" fmla="*/ 49442 h 72703"/>
                  <a:gd name="connsiteX4" fmla="*/ 107533 w 129420"/>
                  <a:gd name="connsiteY4" fmla="*/ 1569 h 72703"/>
                  <a:gd name="connsiteX5" fmla="*/ 127355 w 129420"/>
                  <a:gd name="connsiteY5" fmla="*/ 6431 h 72703"/>
                  <a:gd name="connsiteX6" fmla="*/ 122493 w 129420"/>
                  <a:gd name="connsiteY6" fmla="*/ 23261 h 72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420" h="72703">
                    <a:moveTo>
                      <a:pt x="122493" y="23261"/>
                    </a:moveTo>
                    <a:lnTo>
                      <a:pt x="21887" y="71134"/>
                    </a:lnTo>
                    <a:cubicBezTo>
                      <a:pt x="15155" y="74500"/>
                      <a:pt x="6179" y="72256"/>
                      <a:pt x="2065" y="66272"/>
                    </a:cubicBezTo>
                    <a:cubicBezTo>
                      <a:pt x="-2049" y="60288"/>
                      <a:pt x="195" y="52808"/>
                      <a:pt x="6927" y="49442"/>
                    </a:cubicBezTo>
                    <a:lnTo>
                      <a:pt x="107533" y="1569"/>
                    </a:lnTo>
                    <a:cubicBezTo>
                      <a:pt x="114265" y="-1797"/>
                      <a:pt x="123241" y="447"/>
                      <a:pt x="127355" y="6431"/>
                    </a:cubicBezTo>
                    <a:cubicBezTo>
                      <a:pt x="131469" y="12415"/>
                      <a:pt x="129225" y="19895"/>
                      <a:pt x="122493" y="23261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6" name="任意多边形: 形状 105" descr="6ef89af8-0007-4160-bc85-5f896b875dc8"/>
              <p:cNvSpPr/>
              <p:nvPr/>
            </p:nvSpPr>
            <p:spPr>
              <a:xfrm>
                <a:off x="9931604" y="4020896"/>
                <a:ext cx="146297" cy="82073"/>
              </a:xfrm>
              <a:custGeom>
                <a:avLst/>
                <a:gdLst>
                  <a:gd name="connsiteX0" fmla="*/ 122581 w 129595"/>
                  <a:gd name="connsiteY0" fmla="*/ 23261 h 72703"/>
                  <a:gd name="connsiteX1" fmla="*/ 21975 w 129595"/>
                  <a:gd name="connsiteY1" fmla="*/ 71134 h 72703"/>
                  <a:gd name="connsiteX2" fmla="*/ 2153 w 129595"/>
                  <a:gd name="connsiteY2" fmla="*/ 66272 h 72703"/>
                  <a:gd name="connsiteX3" fmla="*/ 7015 w 129595"/>
                  <a:gd name="connsiteY3" fmla="*/ 49442 h 72703"/>
                  <a:gd name="connsiteX4" fmla="*/ 107621 w 129595"/>
                  <a:gd name="connsiteY4" fmla="*/ 1569 h 72703"/>
                  <a:gd name="connsiteX5" fmla="*/ 127443 w 129595"/>
                  <a:gd name="connsiteY5" fmla="*/ 6431 h 72703"/>
                  <a:gd name="connsiteX6" fmla="*/ 122581 w 129595"/>
                  <a:gd name="connsiteY6" fmla="*/ 23261 h 72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95" h="72703">
                    <a:moveTo>
                      <a:pt x="122581" y="23261"/>
                    </a:moveTo>
                    <a:lnTo>
                      <a:pt x="21975" y="71134"/>
                    </a:lnTo>
                    <a:cubicBezTo>
                      <a:pt x="15243" y="74500"/>
                      <a:pt x="6267" y="72256"/>
                      <a:pt x="2153" y="66272"/>
                    </a:cubicBezTo>
                    <a:cubicBezTo>
                      <a:pt x="-1961" y="60288"/>
                      <a:pt x="-91" y="52808"/>
                      <a:pt x="7015" y="49442"/>
                    </a:cubicBezTo>
                    <a:lnTo>
                      <a:pt x="107621" y="1569"/>
                    </a:lnTo>
                    <a:cubicBezTo>
                      <a:pt x="114353" y="-1797"/>
                      <a:pt x="123329" y="447"/>
                      <a:pt x="127443" y="6431"/>
                    </a:cubicBezTo>
                    <a:cubicBezTo>
                      <a:pt x="131557" y="12415"/>
                      <a:pt x="129687" y="19895"/>
                      <a:pt x="122581" y="23261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7" name="任意多边形: 形状 96" descr="a1f1023e-d788-459a-947a-79bcc1637bc4"/>
              <p:cNvSpPr/>
              <p:nvPr/>
            </p:nvSpPr>
            <p:spPr>
              <a:xfrm>
                <a:off x="10542427" y="3164754"/>
                <a:ext cx="272578" cy="473856"/>
              </a:xfrm>
              <a:custGeom>
                <a:avLst/>
                <a:gdLst>
                  <a:gd name="connsiteX0" fmla="*/ 208319 w 241459"/>
                  <a:gd name="connsiteY0" fmla="*/ 0 h 419758"/>
                  <a:gd name="connsiteX1" fmla="*/ 241231 w 241459"/>
                  <a:gd name="connsiteY1" fmla="*/ 359415 h 419758"/>
                  <a:gd name="connsiteX2" fmla="*/ 195229 w 241459"/>
                  <a:gd name="connsiteY2" fmla="*/ 419256 h 419758"/>
                  <a:gd name="connsiteX3" fmla="*/ 63954 w 241459"/>
                  <a:gd name="connsiteY3" fmla="*/ 321641 h 419758"/>
                  <a:gd name="connsiteX4" fmla="*/ 0 w 241459"/>
                  <a:gd name="connsiteY4" fmla="*/ 23188 h 419758"/>
                  <a:gd name="connsiteX5" fmla="*/ 208693 w 241459"/>
                  <a:gd name="connsiteY5" fmla="*/ 0 h 419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459" h="419758">
                    <a:moveTo>
                      <a:pt x="208319" y="0"/>
                    </a:moveTo>
                    <a:lnTo>
                      <a:pt x="241231" y="359415"/>
                    </a:lnTo>
                    <a:cubicBezTo>
                      <a:pt x="243849" y="388214"/>
                      <a:pt x="223653" y="414393"/>
                      <a:pt x="195229" y="419256"/>
                    </a:cubicBezTo>
                    <a:cubicBezTo>
                      <a:pt x="133145" y="424866"/>
                      <a:pt x="77044" y="382977"/>
                      <a:pt x="63954" y="321641"/>
                    </a:cubicBezTo>
                    <a:lnTo>
                      <a:pt x="0" y="23188"/>
                    </a:lnTo>
                    <a:lnTo>
                      <a:pt x="208693" y="0"/>
                    </a:ln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8" name="任意多边形: 形状 97" descr="d790a84a-0eb3-4e59-91f1-24b961aac311"/>
              <p:cNvSpPr/>
              <p:nvPr/>
            </p:nvSpPr>
            <p:spPr>
              <a:xfrm>
                <a:off x="10061539" y="3462092"/>
                <a:ext cx="749395" cy="571974"/>
              </a:xfrm>
              <a:custGeom>
                <a:avLst/>
                <a:gdLst>
                  <a:gd name="connsiteX0" fmla="*/ 0 w 663841"/>
                  <a:gd name="connsiteY0" fmla="*/ 424395 h 506675"/>
                  <a:gd name="connsiteX1" fmla="*/ 370261 w 663841"/>
                  <a:gd name="connsiteY1" fmla="*/ 162968 h 506675"/>
                  <a:gd name="connsiteX2" fmla="*/ 566612 w 663841"/>
                  <a:gd name="connsiteY2" fmla="*/ 651 h 506675"/>
                  <a:gd name="connsiteX3" fmla="*/ 600646 w 663841"/>
                  <a:gd name="connsiteY3" fmla="*/ 18977 h 506675"/>
                  <a:gd name="connsiteX4" fmla="*/ 653381 w 663841"/>
                  <a:gd name="connsiteY4" fmla="*/ 140154 h 506675"/>
                  <a:gd name="connsiteX5" fmla="*/ 42636 w 663841"/>
                  <a:gd name="connsiteY5" fmla="*/ 506675 h 506675"/>
                  <a:gd name="connsiteX6" fmla="*/ 0 w 663841"/>
                  <a:gd name="connsiteY6" fmla="*/ 424395 h 50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3841" h="506675">
                    <a:moveTo>
                      <a:pt x="0" y="424395"/>
                    </a:moveTo>
                    <a:cubicBezTo>
                      <a:pt x="120054" y="345107"/>
                      <a:pt x="231881" y="263574"/>
                      <a:pt x="370261" y="162968"/>
                    </a:cubicBezTo>
                    <a:cubicBezTo>
                      <a:pt x="417012" y="115470"/>
                      <a:pt x="527342" y="30571"/>
                      <a:pt x="566612" y="651"/>
                    </a:cubicBezTo>
                    <a:cubicBezTo>
                      <a:pt x="566612" y="651"/>
                      <a:pt x="567360" y="-5333"/>
                      <a:pt x="600646" y="18977"/>
                    </a:cubicBezTo>
                    <a:cubicBezTo>
                      <a:pt x="667219" y="67972"/>
                      <a:pt x="674325" y="112478"/>
                      <a:pt x="653381" y="140154"/>
                    </a:cubicBezTo>
                    <a:cubicBezTo>
                      <a:pt x="552400" y="272924"/>
                      <a:pt x="238239" y="424395"/>
                      <a:pt x="42636" y="506675"/>
                    </a:cubicBezTo>
                    <a:lnTo>
                      <a:pt x="0" y="424395"/>
                    </a:ln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9" name="任意多边形: 形状 98" descr="a8dd720d-3456-4c97-8d2d-dabc4b7ab813"/>
              <p:cNvSpPr/>
              <p:nvPr/>
            </p:nvSpPr>
            <p:spPr>
              <a:xfrm>
                <a:off x="10467268" y="2831063"/>
                <a:ext cx="416408" cy="574608"/>
              </a:xfrm>
              <a:custGeom>
                <a:avLst/>
                <a:gdLst>
                  <a:gd name="connsiteX0" fmla="*/ 331746 w 368869"/>
                  <a:gd name="connsiteY0" fmla="*/ 158710 h 509008"/>
                  <a:gd name="connsiteX1" fmla="*/ 368773 w 368869"/>
                  <a:gd name="connsiteY1" fmla="*/ 440707 h 509008"/>
                  <a:gd name="connsiteX2" fmla="*/ 332120 w 368869"/>
                  <a:gd name="connsiteY2" fmla="*/ 484839 h 509008"/>
                  <a:gd name="connsiteX3" fmla="*/ 113704 w 368869"/>
                  <a:gd name="connsiteY3" fmla="*/ 508776 h 509008"/>
                  <a:gd name="connsiteX4" fmla="*/ 68449 w 368869"/>
                  <a:gd name="connsiteY4" fmla="*/ 475864 h 509008"/>
                  <a:gd name="connsiteX5" fmla="*/ 2251 w 368869"/>
                  <a:gd name="connsiteY5" fmla="*/ 93634 h 509008"/>
                  <a:gd name="connsiteX6" fmla="*/ 331746 w 368869"/>
                  <a:gd name="connsiteY6" fmla="*/ 159084 h 509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869" h="509008">
                    <a:moveTo>
                      <a:pt x="331746" y="158710"/>
                    </a:moveTo>
                    <a:cubicBezTo>
                      <a:pt x="354561" y="313921"/>
                      <a:pt x="355683" y="263431"/>
                      <a:pt x="368773" y="440707"/>
                    </a:cubicBezTo>
                    <a:cubicBezTo>
                      <a:pt x="370269" y="462774"/>
                      <a:pt x="354186" y="482596"/>
                      <a:pt x="332120" y="484839"/>
                    </a:cubicBezTo>
                    <a:lnTo>
                      <a:pt x="113704" y="508776"/>
                    </a:lnTo>
                    <a:cubicBezTo>
                      <a:pt x="92386" y="511020"/>
                      <a:pt x="72938" y="496808"/>
                      <a:pt x="68449" y="475864"/>
                    </a:cubicBezTo>
                    <a:cubicBezTo>
                      <a:pt x="38529" y="329255"/>
                      <a:pt x="22447" y="193118"/>
                      <a:pt x="2251" y="93634"/>
                    </a:cubicBezTo>
                    <a:cubicBezTo>
                      <a:pt x="-30661" y="-66439"/>
                      <a:pt x="307810" y="-5850"/>
                      <a:pt x="331746" y="159084"/>
                    </a:cubicBezTo>
                    <a:close/>
                  </a:path>
                </a:pathLst>
              </a:custGeom>
              <a:solidFill>
                <a:srgbClr val="F9EDDC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0" name="任意多边形: 形状 99" descr="b66616da-ff28-4fd1-8a54-8a548dfc19bd"/>
              <p:cNvSpPr/>
              <p:nvPr/>
            </p:nvSpPr>
            <p:spPr>
              <a:xfrm>
                <a:off x="10467158" y="2968312"/>
                <a:ext cx="422457" cy="445962"/>
              </a:xfrm>
              <a:custGeom>
                <a:avLst/>
                <a:gdLst>
                  <a:gd name="connsiteX0" fmla="*/ 104076 w 374227"/>
                  <a:gd name="connsiteY0" fmla="*/ 395049 h 395049"/>
                  <a:gd name="connsiteX1" fmla="*/ 54334 w 374227"/>
                  <a:gd name="connsiteY1" fmla="*/ 354283 h 395049"/>
                  <a:gd name="connsiteX2" fmla="*/ 15438 w 374227"/>
                  <a:gd name="connsiteY2" fmla="*/ 111930 h 395049"/>
                  <a:gd name="connsiteX3" fmla="*/ 104 w 374227"/>
                  <a:gd name="connsiteY3" fmla="*/ 10950 h 395049"/>
                  <a:gd name="connsiteX4" fmla="*/ 7958 w 374227"/>
                  <a:gd name="connsiteY4" fmla="*/ 104 h 395049"/>
                  <a:gd name="connsiteX5" fmla="*/ 18804 w 374227"/>
                  <a:gd name="connsiteY5" fmla="*/ 7958 h 395049"/>
                  <a:gd name="connsiteX6" fmla="*/ 34138 w 374227"/>
                  <a:gd name="connsiteY6" fmla="*/ 109312 h 395049"/>
                  <a:gd name="connsiteX7" fmla="*/ 73034 w 374227"/>
                  <a:gd name="connsiteY7" fmla="*/ 350543 h 395049"/>
                  <a:gd name="connsiteX8" fmla="*/ 108190 w 374227"/>
                  <a:gd name="connsiteY8" fmla="*/ 375975 h 395049"/>
                  <a:gd name="connsiteX9" fmla="*/ 326607 w 374227"/>
                  <a:gd name="connsiteY9" fmla="*/ 352039 h 395049"/>
                  <a:gd name="connsiteX10" fmla="*/ 355031 w 374227"/>
                  <a:gd name="connsiteY10" fmla="*/ 318005 h 395049"/>
                  <a:gd name="connsiteX11" fmla="*/ 335583 w 374227"/>
                  <a:gd name="connsiteY11" fmla="*/ 142972 h 395049"/>
                  <a:gd name="connsiteX12" fmla="*/ 327355 w 374227"/>
                  <a:gd name="connsiteY12" fmla="*/ 96222 h 395049"/>
                  <a:gd name="connsiteX13" fmla="*/ 335209 w 374227"/>
                  <a:gd name="connsiteY13" fmla="*/ 85376 h 395049"/>
                  <a:gd name="connsiteX14" fmla="*/ 346055 w 374227"/>
                  <a:gd name="connsiteY14" fmla="*/ 93230 h 395049"/>
                  <a:gd name="connsiteX15" fmla="*/ 354283 w 374227"/>
                  <a:gd name="connsiteY15" fmla="*/ 139606 h 395049"/>
                  <a:gd name="connsiteX16" fmla="*/ 374105 w 374227"/>
                  <a:gd name="connsiteY16" fmla="*/ 316509 h 395049"/>
                  <a:gd name="connsiteX17" fmla="*/ 328851 w 374227"/>
                  <a:gd name="connsiteY17" fmla="*/ 370739 h 395049"/>
                  <a:gd name="connsiteX18" fmla="*/ 110434 w 374227"/>
                  <a:gd name="connsiteY18" fmla="*/ 394675 h 395049"/>
                  <a:gd name="connsiteX19" fmla="*/ 104824 w 374227"/>
                  <a:gd name="connsiteY19" fmla="*/ 394675 h 395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74227" h="395049">
                    <a:moveTo>
                      <a:pt x="104076" y="395049"/>
                    </a:moveTo>
                    <a:cubicBezTo>
                      <a:pt x="80140" y="395049"/>
                      <a:pt x="59196" y="378219"/>
                      <a:pt x="54334" y="354283"/>
                    </a:cubicBezTo>
                    <a:cubicBezTo>
                      <a:pt x="40870" y="287711"/>
                      <a:pt x="26658" y="190470"/>
                      <a:pt x="15438" y="111930"/>
                    </a:cubicBezTo>
                    <a:cubicBezTo>
                      <a:pt x="9828" y="73034"/>
                      <a:pt x="4592" y="37504"/>
                      <a:pt x="104" y="10950"/>
                    </a:cubicBezTo>
                    <a:cubicBezTo>
                      <a:pt x="-644" y="5714"/>
                      <a:pt x="2722" y="852"/>
                      <a:pt x="7958" y="104"/>
                    </a:cubicBezTo>
                    <a:cubicBezTo>
                      <a:pt x="13568" y="-644"/>
                      <a:pt x="17682" y="2722"/>
                      <a:pt x="18804" y="7958"/>
                    </a:cubicBezTo>
                    <a:cubicBezTo>
                      <a:pt x="23292" y="34512"/>
                      <a:pt x="28154" y="70042"/>
                      <a:pt x="34138" y="109312"/>
                    </a:cubicBezTo>
                    <a:cubicBezTo>
                      <a:pt x="45358" y="187478"/>
                      <a:pt x="59570" y="284719"/>
                      <a:pt x="73034" y="350543"/>
                    </a:cubicBezTo>
                    <a:cubicBezTo>
                      <a:pt x="76400" y="366999"/>
                      <a:pt x="91360" y="378219"/>
                      <a:pt x="108190" y="375975"/>
                    </a:cubicBezTo>
                    <a:lnTo>
                      <a:pt x="326607" y="352039"/>
                    </a:lnTo>
                    <a:cubicBezTo>
                      <a:pt x="343811" y="350169"/>
                      <a:pt x="356153" y="335209"/>
                      <a:pt x="355031" y="318005"/>
                    </a:cubicBezTo>
                    <a:cubicBezTo>
                      <a:pt x="346429" y="203187"/>
                      <a:pt x="343063" y="184486"/>
                      <a:pt x="335583" y="142972"/>
                    </a:cubicBezTo>
                    <a:cubicBezTo>
                      <a:pt x="333339" y="130630"/>
                      <a:pt x="330721" y="116044"/>
                      <a:pt x="327355" y="96222"/>
                    </a:cubicBezTo>
                    <a:cubicBezTo>
                      <a:pt x="326607" y="90986"/>
                      <a:pt x="329973" y="86124"/>
                      <a:pt x="335209" y="85376"/>
                    </a:cubicBezTo>
                    <a:cubicBezTo>
                      <a:pt x="340071" y="84628"/>
                      <a:pt x="345307" y="87994"/>
                      <a:pt x="346055" y="93230"/>
                    </a:cubicBezTo>
                    <a:cubicBezTo>
                      <a:pt x="349421" y="112678"/>
                      <a:pt x="352039" y="127264"/>
                      <a:pt x="354283" y="139606"/>
                    </a:cubicBezTo>
                    <a:cubicBezTo>
                      <a:pt x="362137" y="181868"/>
                      <a:pt x="365503" y="200943"/>
                      <a:pt x="374105" y="316509"/>
                    </a:cubicBezTo>
                    <a:cubicBezTo>
                      <a:pt x="375975" y="343811"/>
                      <a:pt x="356153" y="367747"/>
                      <a:pt x="328851" y="370739"/>
                    </a:cubicBezTo>
                    <a:lnTo>
                      <a:pt x="110434" y="394675"/>
                    </a:lnTo>
                    <a:cubicBezTo>
                      <a:pt x="108564" y="394675"/>
                      <a:pt x="106694" y="394675"/>
                      <a:pt x="104824" y="394675"/>
                    </a:cubicBezTo>
                    <a:close/>
                  </a:path>
                </a:pathLst>
              </a:custGeom>
              <a:solidFill>
                <a:srgbClr val="F7C6A4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sp>
          <p:nvSpPr>
            <p:cNvPr id="228" name="Title" descr="f188042a-f7dc-42dc-b3db-02e5f3d2587c"/>
            <p:cNvSpPr txBox="1"/>
            <p:nvPr/>
          </p:nvSpPr>
          <p:spPr>
            <a:xfrm>
              <a:off x="660400" y="1130300"/>
              <a:ext cx="7321117" cy="1393973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明确衡量学前儿童健康的重要指标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245" name="组合 244" descr="d3661b31-cc69-460f-9643-8a91a762fb29"/>
            <p:cNvGrpSpPr/>
            <p:nvPr/>
          </p:nvGrpSpPr>
          <p:grpSpPr>
            <a:xfrm>
              <a:off x="679895" y="2371641"/>
              <a:ext cx="3014774" cy="1480879"/>
              <a:chOff x="679895" y="2371641"/>
              <a:chExt cx="3014774" cy="1480879"/>
            </a:xfrm>
          </p:grpSpPr>
          <p:sp>
            <p:nvSpPr>
              <p:cNvPr id="230" name="Bullet1" descr="6b581056-52de-4be6-bcea-569da9b7c438"/>
              <p:cNvSpPr txBox="1"/>
              <p:nvPr/>
            </p:nvSpPr>
            <p:spPr>
              <a:xfrm>
                <a:off x="1302384" y="2371641"/>
                <a:ext cx="2392285" cy="62298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生长发育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1" name="Text1" descr="32c3a917-9679-4e42-988b-7e58dd0b9519"/>
              <p:cNvSpPr/>
              <p:nvPr/>
            </p:nvSpPr>
            <p:spPr>
              <a:xfrm flipH="1">
                <a:off x="1302384" y="3025153"/>
                <a:ext cx="2392285" cy="827367"/>
              </a:xfrm>
              <a:prstGeom prst="rect">
                <a:avLst/>
              </a:prstGeom>
              <a:noFill/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46800" rIns="90000" bIns="46800" numCol="1" spcCol="0" rtlCol="0" fromWordArt="0" anchor="t" anchorCtr="0" forceAA="0" compatLnSpc="1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学前儿童生长发育迅速，遵循规律，是健康的重要体现。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40" name="Number1" descr="8184095c-da71-43ec-b159-1a6ef5267346"/>
              <p:cNvSpPr/>
              <p:nvPr/>
            </p:nvSpPr>
            <p:spPr>
              <a:xfrm>
                <a:off x="679895" y="2544664"/>
                <a:ext cx="541138" cy="54113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0" i="0" u="none">
                    <a:solidFill>
                      <a:srgbClr val="FFFFFF"/>
                    </a:solidFill>
                    <a:latin typeface="Arial" panose="020B0604020202020204"/>
                  </a:rPr>
                  <a:t>1</a:t>
                </a:r>
                <a:endParaRPr lang="en-US" sz="18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46" name="组合 245" descr="477f0b2e-2c17-4464-a3c1-5e6b4fe6eb85"/>
            <p:cNvGrpSpPr/>
            <p:nvPr/>
          </p:nvGrpSpPr>
          <p:grpSpPr>
            <a:xfrm>
              <a:off x="4480293" y="2371641"/>
              <a:ext cx="2918910" cy="1480879"/>
              <a:chOff x="4480293" y="2371641"/>
              <a:chExt cx="2918910" cy="1480879"/>
            </a:xfrm>
          </p:grpSpPr>
          <p:sp>
            <p:nvSpPr>
              <p:cNvPr id="232" name="Bullet2" descr="df61084e-6864-4408-a07d-9969c39e7fcf"/>
              <p:cNvSpPr txBox="1"/>
              <p:nvPr/>
            </p:nvSpPr>
            <p:spPr>
              <a:xfrm>
                <a:off x="5006918" y="2371641"/>
                <a:ext cx="2392285" cy="62298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患病率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3" name="Text2" descr="57ac6946-e87a-4727-8c7c-742040d64374"/>
              <p:cNvSpPr/>
              <p:nvPr/>
            </p:nvSpPr>
            <p:spPr>
              <a:xfrm flipH="1">
                <a:off x="5006918" y="3025153"/>
                <a:ext cx="2392285" cy="827367"/>
              </a:xfrm>
              <a:prstGeom prst="rect">
                <a:avLst/>
              </a:prstGeom>
              <a:noFill/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46800" rIns="90000" bIns="46800" numCol="1" spcCol="0" rtlCol="0" fromWordArt="0" anchor="t" anchorCtr="0" forceAA="0" compatLnSpc="1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如流感、手足口病等，患病率是衡量健康的重要依据。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41" name="Number2" descr="d196f20d-2abd-4e2f-a983-d21be6dcb336"/>
              <p:cNvSpPr/>
              <p:nvPr/>
            </p:nvSpPr>
            <p:spPr>
              <a:xfrm>
                <a:off x="4480293" y="2544664"/>
                <a:ext cx="541138" cy="54113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0" i="0" u="none">
                    <a:solidFill>
                      <a:srgbClr val="FFFFFF"/>
                    </a:solidFill>
                    <a:latin typeface="Arial" panose="020B0604020202020204"/>
                  </a:rPr>
                  <a:t>2</a:t>
                </a:r>
                <a:endParaRPr lang="en-US" sz="18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48" name="组合 247" descr="bec1f8d2-925b-4110-be2b-f27a2e3db197"/>
            <p:cNvGrpSpPr/>
            <p:nvPr/>
          </p:nvGrpSpPr>
          <p:grpSpPr>
            <a:xfrm>
              <a:off x="683717" y="4633377"/>
              <a:ext cx="3010952" cy="1480879"/>
              <a:chOff x="683717" y="4633377"/>
              <a:chExt cx="3010952" cy="1480879"/>
            </a:xfrm>
          </p:grpSpPr>
          <p:sp>
            <p:nvSpPr>
              <p:cNvPr id="238" name="Bullet3" descr="44e089b5-4a3a-4e0e-8b9e-c581a02eb8e6"/>
              <p:cNvSpPr txBox="1"/>
              <p:nvPr/>
            </p:nvSpPr>
            <p:spPr>
              <a:xfrm>
                <a:off x="1302384" y="4633377"/>
                <a:ext cx="2392285" cy="62298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死亡率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9" name="Text3" descr="d6ab2afb-1174-4026-b5dd-02eb212fb88c"/>
              <p:cNvSpPr/>
              <p:nvPr/>
            </p:nvSpPr>
            <p:spPr>
              <a:xfrm flipH="1">
                <a:off x="1302384" y="5286889"/>
                <a:ext cx="2392285" cy="827367"/>
              </a:xfrm>
              <a:prstGeom prst="rect">
                <a:avLst/>
              </a:prstGeom>
              <a:noFill/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46800" rIns="90000" bIns="46800" numCol="1" spcCol="0" rtlCol="0" fromWordArt="0" anchor="t" anchorCtr="0" forceAA="0" compatLnSpc="1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死亡率反映健康状态，是评价保健工作效果的标志。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43" name="Number3" descr="38a3c4b5-733b-40c4-90c7-e4a011a6631d"/>
              <p:cNvSpPr/>
              <p:nvPr/>
            </p:nvSpPr>
            <p:spPr>
              <a:xfrm>
                <a:off x="683717" y="4766787"/>
                <a:ext cx="541138" cy="54113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0" i="0" u="none">
                    <a:solidFill>
                      <a:srgbClr val="FFFFFF"/>
                    </a:solidFill>
                    <a:latin typeface="Arial" panose="020B0604020202020204"/>
                  </a:rPr>
                  <a:t>3</a:t>
                </a:r>
                <a:endParaRPr lang="en-US" sz="18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47" name="组合 246" descr="a830fc5b-7f6a-4348-9db3-d308e4e3f35f"/>
            <p:cNvGrpSpPr/>
            <p:nvPr/>
          </p:nvGrpSpPr>
          <p:grpSpPr>
            <a:xfrm>
              <a:off x="4480293" y="4645201"/>
              <a:ext cx="2918910" cy="1480879"/>
              <a:chOff x="4480293" y="4645201"/>
              <a:chExt cx="2918910" cy="1480879"/>
            </a:xfrm>
          </p:grpSpPr>
          <p:sp>
            <p:nvSpPr>
              <p:cNvPr id="234" name="Bullet4" descr="67f1c8c5-80e9-4b60-87ff-2b50b9492f57"/>
              <p:cNvSpPr txBox="1"/>
              <p:nvPr/>
            </p:nvSpPr>
            <p:spPr>
              <a:xfrm>
                <a:off x="5006918" y="4645201"/>
                <a:ext cx="2392285" cy="62298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具体健康标准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5" name="Text4" descr="3889cb15-68be-4a46-a46c-7dbdf73d73a5"/>
              <p:cNvSpPr/>
              <p:nvPr/>
            </p:nvSpPr>
            <p:spPr>
              <a:xfrm flipH="1">
                <a:off x="5006918" y="5298713"/>
                <a:ext cx="2392285" cy="827367"/>
              </a:xfrm>
              <a:prstGeom prst="rect">
                <a:avLst/>
              </a:prstGeom>
              <a:noFill/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46800" rIns="90000" bIns="46800" numCol="1" spcCol="0" rtlCol="0" fromWordArt="0" anchor="t" anchorCtr="0" forceAA="0" compatLnSpc="1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包括身体健康和心理健康的多个方面，需综合考量。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42" name="Number4" descr="d0052c59-d326-4ee7-ae5e-41d5b53737de"/>
              <p:cNvSpPr/>
              <p:nvPr/>
            </p:nvSpPr>
            <p:spPr>
              <a:xfrm>
                <a:off x="4480293" y="4766787"/>
                <a:ext cx="541138" cy="54113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0" i="0" u="none">
                    <a:solidFill>
                      <a:srgbClr val="FFFFFF"/>
                    </a:solidFill>
                    <a:latin typeface="Arial" panose="020B0604020202020204"/>
                  </a:rPr>
                  <a:t>4</a:t>
                </a:r>
                <a:endParaRPr lang="en-US" sz="18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1040" y="2217420"/>
            <a:ext cx="6603365" cy="1063625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影响学前儿童健康的因素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分析影响学前儿童健康的多方面要素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环境因素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1" name="6b3b39ee-0d4e-4f20-a34b-91a18ec72611.source.3.zh-Hans.pptx" descr="fc5be1f3-ae9d-4064-bb44-8e520f86f7d0"/>
          <p:cNvGrpSpPr/>
          <p:nvPr/>
        </p:nvGrpSpPr>
        <p:grpSpPr>
          <a:xfrm>
            <a:off x="750798" y="1104575"/>
            <a:ext cx="10482056" cy="4458026"/>
            <a:chOff x="1315803" y="1344872"/>
            <a:chExt cx="9352046" cy="3977431"/>
          </a:xfrm>
        </p:grpSpPr>
        <p:sp>
          <p:nvSpPr>
            <p:cNvPr id="45" name="Title" descr="b48fc98f-5bd4-41ff-b99c-273a7f3ac848"/>
            <p:cNvSpPr>
              <a:spLocks noChangeAspect="1"/>
            </p:cNvSpPr>
            <p:nvPr/>
          </p:nvSpPr>
          <p:spPr>
            <a:xfrm>
              <a:off x="2057229" y="1344872"/>
              <a:ext cx="8075503" cy="7028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探讨自然环境和社会环境对健康的影响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60" name="矩形: 圆角 59" descr="f0005ffe-dd12-4a48-9cda-15cc1899b2d1"/>
            <p:cNvSpPr/>
            <p:nvPr/>
          </p:nvSpPr>
          <p:spPr>
            <a:xfrm>
              <a:off x="1627969" y="2512816"/>
              <a:ext cx="2780104" cy="238906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1" name="矩形: 圆角 60" descr="7a737358-168e-4e95-9d55-ab5c6067bc1d"/>
            <p:cNvSpPr/>
            <p:nvPr/>
          </p:nvSpPr>
          <p:spPr>
            <a:xfrm>
              <a:off x="1556752" y="2606540"/>
              <a:ext cx="2725688" cy="23375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8" name="矩形: 圆角 77" descr="81a6b8c5-f901-40f2-91d8-4d7ec404248f"/>
            <p:cNvSpPr/>
            <p:nvPr/>
          </p:nvSpPr>
          <p:spPr>
            <a:xfrm>
              <a:off x="4757857" y="2512816"/>
              <a:ext cx="2780104" cy="238906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9" name="矩形: 圆角 78" descr="b6cc929e-8cf6-4668-875b-2bd5cdd77771"/>
            <p:cNvSpPr/>
            <p:nvPr/>
          </p:nvSpPr>
          <p:spPr>
            <a:xfrm>
              <a:off x="4686640" y="2606540"/>
              <a:ext cx="2725688" cy="23375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6" name="矩形: 圆角 85" descr="0ad72a0c-7732-48a7-a90e-d0c5d48afbc5"/>
            <p:cNvSpPr/>
            <p:nvPr/>
          </p:nvSpPr>
          <p:spPr>
            <a:xfrm>
              <a:off x="7887745" y="2512816"/>
              <a:ext cx="2780104" cy="238906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7" name="矩形: 圆角 86" descr="7616f543-6ca6-4541-986a-144dc51430da"/>
            <p:cNvSpPr/>
            <p:nvPr/>
          </p:nvSpPr>
          <p:spPr>
            <a:xfrm>
              <a:off x="7816528" y="2606540"/>
              <a:ext cx="2725688" cy="23375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grpSp>
          <p:nvGrpSpPr>
            <p:cNvPr id="7" name="组合 6" descr="bc64e96b-e08c-4677-8262-4e85da24dfa4"/>
            <p:cNvGrpSpPr/>
            <p:nvPr/>
          </p:nvGrpSpPr>
          <p:grpSpPr>
            <a:xfrm>
              <a:off x="1315803" y="2761701"/>
              <a:ext cx="2766684" cy="2560602"/>
              <a:chOff x="1315803" y="2761701"/>
              <a:chExt cx="2766684" cy="2560602"/>
            </a:xfrm>
          </p:grpSpPr>
          <p:sp>
            <p:nvSpPr>
              <p:cNvPr id="43" name="Icon1" descr="92d12e13-28b1-4ea8-9ccb-a694e00e3fe3"/>
              <p:cNvSpPr/>
              <p:nvPr/>
            </p:nvSpPr>
            <p:spPr>
              <a:xfrm>
                <a:off x="1315803" y="4420548"/>
                <a:ext cx="977235" cy="901755"/>
              </a:xfrm>
              <a:custGeom>
                <a:avLst/>
                <a:gdLst>
                  <a:gd name="connsiteX0" fmla="*/ 497692 w 1255263"/>
                  <a:gd name="connsiteY0" fmla="*/ 881945 h 1158309"/>
                  <a:gd name="connsiteX1" fmla="*/ 511396 w 1255263"/>
                  <a:gd name="connsiteY1" fmla="*/ 884231 h 1158309"/>
                  <a:gd name="connsiteX2" fmla="*/ 511396 w 1255263"/>
                  <a:gd name="connsiteY2" fmla="*/ 884326 h 1158309"/>
                  <a:gd name="connsiteX3" fmla="*/ 510063 w 1255263"/>
                  <a:gd name="connsiteY3" fmla="*/ 905472 h 1158309"/>
                  <a:gd name="connsiteX4" fmla="*/ 461199 w 1255263"/>
                  <a:gd name="connsiteY4" fmla="*/ 1043299 h 1158309"/>
                  <a:gd name="connsiteX5" fmla="*/ 427672 w 1255263"/>
                  <a:gd name="connsiteY5" fmla="*/ 1070254 h 1158309"/>
                  <a:gd name="connsiteX6" fmla="*/ 406145 w 1255263"/>
                  <a:gd name="connsiteY6" fmla="*/ 1027201 h 1158309"/>
                  <a:gd name="connsiteX7" fmla="*/ 485488 w 1255263"/>
                  <a:gd name="connsiteY7" fmla="*/ 888803 h 1158309"/>
                  <a:gd name="connsiteX8" fmla="*/ 497692 w 1255263"/>
                  <a:gd name="connsiteY8" fmla="*/ 881945 h 1158309"/>
                  <a:gd name="connsiteX9" fmla="*/ 646747 w 1255263"/>
                  <a:gd name="connsiteY9" fmla="*/ 852037 h 1158309"/>
                  <a:gd name="connsiteX10" fmla="*/ 657796 w 1255263"/>
                  <a:gd name="connsiteY10" fmla="*/ 879088 h 1158309"/>
                  <a:gd name="connsiteX11" fmla="*/ 657986 w 1255263"/>
                  <a:gd name="connsiteY11" fmla="*/ 879088 h 1158309"/>
                  <a:gd name="connsiteX12" fmla="*/ 667321 w 1255263"/>
                  <a:gd name="connsiteY12" fmla="*/ 1066254 h 1158309"/>
                  <a:gd name="connsiteX13" fmla="*/ 649223 w 1255263"/>
                  <a:gd name="connsiteY13" fmla="*/ 1108831 h 1158309"/>
                  <a:gd name="connsiteX14" fmla="*/ 609885 w 1255263"/>
                  <a:gd name="connsiteY14" fmla="*/ 1083494 h 1158309"/>
                  <a:gd name="connsiteX15" fmla="*/ 595216 w 1255263"/>
                  <a:gd name="connsiteY15" fmla="*/ 995578 h 1158309"/>
                  <a:gd name="connsiteX16" fmla="*/ 624172 w 1255263"/>
                  <a:gd name="connsiteY16" fmla="*/ 872706 h 1158309"/>
                  <a:gd name="connsiteX17" fmla="*/ 646747 w 1255263"/>
                  <a:gd name="connsiteY17" fmla="*/ 852037 h 1158309"/>
                  <a:gd name="connsiteX18" fmla="*/ 150613 w 1255263"/>
                  <a:gd name="connsiteY18" fmla="*/ 719993 h 1158309"/>
                  <a:gd name="connsiteX19" fmla="*/ 183452 w 1255263"/>
                  <a:gd name="connsiteY19" fmla="*/ 726973 h 1158309"/>
                  <a:gd name="connsiteX20" fmla="*/ 52102 w 1255263"/>
                  <a:gd name="connsiteY20" fmla="*/ 849846 h 1158309"/>
                  <a:gd name="connsiteX21" fmla="*/ 16669 w 1255263"/>
                  <a:gd name="connsiteY21" fmla="*/ 864991 h 1158309"/>
                  <a:gd name="connsiteX22" fmla="*/ 0 w 1255263"/>
                  <a:gd name="connsiteY22" fmla="*/ 833749 h 1158309"/>
                  <a:gd name="connsiteX23" fmla="*/ 150613 w 1255263"/>
                  <a:gd name="connsiteY23" fmla="*/ 719993 h 1158309"/>
                  <a:gd name="connsiteX24" fmla="*/ 858868 w 1255263"/>
                  <a:gd name="connsiteY24" fmla="*/ 672299 h 1158309"/>
                  <a:gd name="connsiteX25" fmla="*/ 900016 w 1255263"/>
                  <a:gd name="connsiteY25" fmla="*/ 721924 h 1158309"/>
                  <a:gd name="connsiteX26" fmla="*/ 873156 w 1255263"/>
                  <a:gd name="connsiteY26" fmla="*/ 759167 h 1158309"/>
                  <a:gd name="connsiteX27" fmla="*/ 833722 w 1255263"/>
                  <a:gd name="connsiteY27" fmla="*/ 714400 h 1158309"/>
                  <a:gd name="connsiteX28" fmla="*/ 858868 w 1255263"/>
                  <a:gd name="connsiteY28" fmla="*/ 672299 h 1158309"/>
                  <a:gd name="connsiteX29" fmla="*/ 229742 w 1255263"/>
                  <a:gd name="connsiteY29" fmla="*/ 651535 h 1158309"/>
                  <a:gd name="connsiteX30" fmla="*/ 251174 w 1255263"/>
                  <a:gd name="connsiteY30" fmla="*/ 672109 h 1158309"/>
                  <a:gd name="connsiteX31" fmla="*/ 251078 w 1255263"/>
                  <a:gd name="connsiteY31" fmla="*/ 672109 h 1158309"/>
                  <a:gd name="connsiteX32" fmla="*/ 222884 w 1255263"/>
                  <a:gd name="connsiteY32" fmla="*/ 703256 h 1158309"/>
                  <a:gd name="connsiteX33" fmla="*/ 198977 w 1255263"/>
                  <a:gd name="connsiteY33" fmla="*/ 680777 h 1158309"/>
                  <a:gd name="connsiteX34" fmla="*/ 229742 w 1255263"/>
                  <a:gd name="connsiteY34" fmla="*/ 651535 h 1158309"/>
                  <a:gd name="connsiteX35" fmla="*/ 1084135 w 1255263"/>
                  <a:gd name="connsiteY35" fmla="*/ 405218 h 1158309"/>
                  <a:gd name="connsiteX36" fmla="*/ 1108614 w 1255263"/>
                  <a:gd name="connsiteY36" fmla="*/ 422935 h 1158309"/>
                  <a:gd name="connsiteX37" fmla="*/ 1088230 w 1255263"/>
                  <a:gd name="connsiteY37" fmla="*/ 444461 h 1158309"/>
                  <a:gd name="connsiteX38" fmla="*/ 1088135 w 1255263"/>
                  <a:gd name="connsiteY38" fmla="*/ 444461 h 1158309"/>
                  <a:gd name="connsiteX39" fmla="*/ 923067 w 1255263"/>
                  <a:gd name="connsiteY39" fmla="*/ 435222 h 1158309"/>
                  <a:gd name="connsiteX40" fmla="*/ 1084135 w 1255263"/>
                  <a:gd name="connsiteY40" fmla="*/ 405218 h 1158309"/>
                  <a:gd name="connsiteX41" fmla="*/ 463772 w 1255263"/>
                  <a:gd name="connsiteY41" fmla="*/ 288251 h 1158309"/>
                  <a:gd name="connsiteX42" fmla="*/ 479965 w 1255263"/>
                  <a:gd name="connsiteY42" fmla="*/ 301967 h 1158309"/>
                  <a:gd name="connsiteX43" fmla="*/ 463486 w 1255263"/>
                  <a:gd name="connsiteY43" fmla="*/ 319874 h 1158309"/>
                  <a:gd name="connsiteX44" fmla="*/ 446818 w 1255263"/>
                  <a:gd name="connsiteY44" fmla="*/ 305777 h 1158309"/>
                  <a:gd name="connsiteX45" fmla="*/ 463772 w 1255263"/>
                  <a:gd name="connsiteY45" fmla="*/ 288251 h 1158309"/>
                  <a:gd name="connsiteX46" fmla="*/ 352258 w 1255263"/>
                  <a:gd name="connsiteY46" fmla="*/ 204027 h 1158309"/>
                  <a:gd name="connsiteX47" fmla="*/ 374427 w 1255263"/>
                  <a:gd name="connsiteY47" fmla="*/ 210813 h 1158309"/>
                  <a:gd name="connsiteX48" fmla="*/ 442055 w 1255263"/>
                  <a:gd name="connsiteY48" fmla="*/ 281774 h 1158309"/>
                  <a:gd name="connsiteX49" fmla="*/ 350710 w 1255263"/>
                  <a:gd name="connsiteY49" fmla="*/ 251770 h 1158309"/>
                  <a:gd name="connsiteX50" fmla="*/ 332517 w 1255263"/>
                  <a:gd name="connsiteY50" fmla="*/ 216242 h 1158309"/>
                  <a:gd name="connsiteX51" fmla="*/ 352258 w 1255263"/>
                  <a:gd name="connsiteY51" fmla="*/ 204027 h 1158309"/>
                  <a:gd name="connsiteX52" fmla="*/ 772573 w 1255263"/>
                  <a:gd name="connsiteY52" fmla="*/ 122802 h 1158309"/>
                  <a:gd name="connsiteX53" fmla="*/ 820864 w 1255263"/>
                  <a:gd name="connsiteY53" fmla="*/ 185953 h 1158309"/>
                  <a:gd name="connsiteX54" fmla="*/ 856488 w 1255263"/>
                  <a:gd name="connsiteY54" fmla="*/ 199669 h 1158309"/>
                  <a:gd name="connsiteX55" fmla="*/ 839533 w 1255263"/>
                  <a:gd name="connsiteY55" fmla="*/ 232530 h 1158309"/>
                  <a:gd name="connsiteX56" fmla="*/ 839533 w 1255263"/>
                  <a:gd name="connsiteY56" fmla="*/ 232625 h 1158309"/>
                  <a:gd name="connsiteX57" fmla="*/ 790099 w 1255263"/>
                  <a:gd name="connsiteY57" fmla="*/ 230815 h 1158309"/>
                  <a:gd name="connsiteX58" fmla="*/ 772573 w 1255263"/>
                  <a:gd name="connsiteY58" fmla="*/ 122802 h 1158309"/>
                  <a:gd name="connsiteX59" fmla="*/ 485798 w 1255263"/>
                  <a:gd name="connsiteY59" fmla="*/ 78630 h 1158309"/>
                  <a:gd name="connsiteX60" fmla="*/ 503110 w 1255263"/>
                  <a:gd name="connsiteY60" fmla="*/ 88036 h 1158309"/>
                  <a:gd name="connsiteX61" fmla="*/ 528541 w 1255263"/>
                  <a:gd name="connsiteY61" fmla="*/ 127088 h 1158309"/>
                  <a:gd name="connsiteX62" fmla="*/ 529780 w 1255263"/>
                  <a:gd name="connsiteY62" fmla="*/ 213099 h 1158309"/>
                  <a:gd name="connsiteX63" fmla="*/ 529684 w 1255263"/>
                  <a:gd name="connsiteY63" fmla="*/ 213194 h 1158309"/>
                  <a:gd name="connsiteX64" fmla="*/ 466819 w 1255263"/>
                  <a:gd name="connsiteY64" fmla="*/ 134613 h 1158309"/>
                  <a:gd name="connsiteX65" fmla="*/ 468915 w 1255263"/>
                  <a:gd name="connsiteY65" fmla="*/ 82511 h 1158309"/>
                  <a:gd name="connsiteX66" fmla="*/ 485798 w 1255263"/>
                  <a:gd name="connsiteY66" fmla="*/ 78630 h 1158309"/>
                  <a:gd name="connsiteX67" fmla="*/ 637520 w 1255263"/>
                  <a:gd name="connsiteY67" fmla="*/ 251 h 1158309"/>
                  <a:gd name="connsiteX68" fmla="*/ 682466 w 1255263"/>
                  <a:gd name="connsiteY68" fmla="*/ 9836 h 1158309"/>
                  <a:gd name="connsiteX69" fmla="*/ 738187 w 1255263"/>
                  <a:gd name="connsiteY69" fmla="*/ 97847 h 1158309"/>
                  <a:gd name="connsiteX70" fmla="*/ 737234 w 1255263"/>
                  <a:gd name="connsiteY70" fmla="*/ 188048 h 1158309"/>
                  <a:gd name="connsiteX71" fmla="*/ 836104 w 1255263"/>
                  <a:gd name="connsiteY71" fmla="*/ 268916 h 1158309"/>
                  <a:gd name="connsiteX72" fmla="*/ 910970 w 1255263"/>
                  <a:gd name="connsiteY72" fmla="*/ 261391 h 1158309"/>
                  <a:gd name="connsiteX73" fmla="*/ 968882 w 1255263"/>
                  <a:gd name="connsiteY73" fmla="*/ 300729 h 1158309"/>
                  <a:gd name="connsiteX74" fmla="*/ 935259 w 1255263"/>
                  <a:gd name="connsiteY74" fmla="*/ 355784 h 1158309"/>
                  <a:gd name="connsiteX75" fmla="*/ 883634 w 1255263"/>
                  <a:gd name="connsiteY75" fmla="*/ 379691 h 1158309"/>
                  <a:gd name="connsiteX76" fmla="*/ 872966 w 1255263"/>
                  <a:gd name="connsiteY76" fmla="*/ 461606 h 1158309"/>
                  <a:gd name="connsiteX77" fmla="*/ 992885 w 1255263"/>
                  <a:gd name="connsiteY77" fmla="*/ 494087 h 1158309"/>
                  <a:gd name="connsiteX78" fmla="*/ 1125474 w 1255263"/>
                  <a:gd name="connsiteY78" fmla="*/ 484943 h 1158309"/>
                  <a:gd name="connsiteX79" fmla="*/ 1254918 w 1255263"/>
                  <a:gd name="connsiteY79" fmla="*/ 583622 h 1158309"/>
                  <a:gd name="connsiteX80" fmla="*/ 1255013 w 1255263"/>
                  <a:gd name="connsiteY80" fmla="*/ 583526 h 1158309"/>
                  <a:gd name="connsiteX81" fmla="*/ 1135284 w 1255263"/>
                  <a:gd name="connsiteY81" fmla="*/ 718781 h 1158309"/>
                  <a:gd name="connsiteX82" fmla="*/ 941641 w 1255263"/>
                  <a:gd name="connsiteY82" fmla="*/ 670204 h 1158309"/>
                  <a:gd name="connsiteX83" fmla="*/ 897159 w 1255263"/>
                  <a:gd name="connsiteY83" fmla="*/ 642772 h 1158309"/>
                  <a:gd name="connsiteX84" fmla="*/ 813625 w 1255263"/>
                  <a:gd name="connsiteY84" fmla="*/ 634676 h 1158309"/>
                  <a:gd name="connsiteX85" fmla="*/ 790289 w 1255263"/>
                  <a:gd name="connsiteY85" fmla="*/ 725830 h 1158309"/>
                  <a:gd name="connsiteX86" fmla="*/ 875728 w 1255263"/>
                  <a:gd name="connsiteY86" fmla="*/ 842702 h 1158309"/>
                  <a:gd name="connsiteX87" fmla="*/ 981646 w 1255263"/>
                  <a:gd name="connsiteY87" fmla="*/ 930522 h 1158309"/>
                  <a:gd name="connsiteX88" fmla="*/ 995838 w 1255263"/>
                  <a:gd name="connsiteY88" fmla="*/ 1120927 h 1158309"/>
                  <a:gd name="connsiteX89" fmla="*/ 793813 w 1255263"/>
                  <a:gd name="connsiteY89" fmla="*/ 1114164 h 1158309"/>
                  <a:gd name="connsiteX90" fmla="*/ 711993 w 1255263"/>
                  <a:gd name="connsiteY90" fmla="*/ 912901 h 1158309"/>
                  <a:gd name="connsiteX91" fmla="*/ 707993 w 1255263"/>
                  <a:gd name="connsiteY91" fmla="*/ 832319 h 1158309"/>
                  <a:gd name="connsiteX92" fmla="*/ 670750 w 1255263"/>
                  <a:gd name="connsiteY92" fmla="*/ 787266 h 1158309"/>
                  <a:gd name="connsiteX93" fmla="*/ 623030 w 1255263"/>
                  <a:gd name="connsiteY93" fmla="*/ 810793 h 1158309"/>
                  <a:gd name="connsiteX94" fmla="*/ 529494 w 1255263"/>
                  <a:gd name="connsiteY94" fmla="*/ 833081 h 1158309"/>
                  <a:gd name="connsiteX95" fmla="*/ 419099 w 1255263"/>
                  <a:gd name="connsiteY95" fmla="*/ 874801 h 1158309"/>
                  <a:gd name="connsiteX96" fmla="*/ 376046 w 1255263"/>
                  <a:gd name="connsiteY96" fmla="*/ 969860 h 1158309"/>
                  <a:gd name="connsiteX97" fmla="*/ 217836 w 1255263"/>
                  <a:gd name="connsiteY97" fmla="*/ 1058538 h 1158309"/>
                  <a:gd name="connsiteX98" fmla="*/ 92773 w 1255263"/>
                  <a:gd name="connsiteY98" fmla="*/ 936904 h 1158309"/>
                  <a:gd name="connsiteX99" fmla="*/ 180879 w 1255263"/>
                  <a:gd name="connsiteY99" fmla="*/ 773645 h 1158309"/>
                  <a:gd name="connsiteX100" fmla="*/ 289655 w 1255263"/>
                  <a:gd name="connsiteY100" fmla="*/ 716876 h 1158309"/>
                  <a:gd name="connsiteX101" fmla="*/ 322516 w 1255263"/>
                  <a:gd name="connsiteY101" fmla="*/ 633247 h 1158309"/>
                  <a:gd name="connsiteX102" fmla="*/ 253269 w 1255263"/>
                  <a:gd name="connsiteY102" fmla="*/ 575144 h 1158309"/>
                  <a:gd name="connsiteX103" fmla="*/ 120110 w 1255263"/>
                  <a:gd name="connsiteY103" fmla="*/ 547808 h 1158309"/>
                  <a:gd name="connsiteX104" fmla="*/ 61912 w 1255263"/>
                  <a:gd name="connsiteY104" fmla="*/ 362165 h 1158309"/>
                  <a:gd name="connsiteX105" fmla="*/ 64865 w 1255263"/>
                  <a:gd name="connsiteY105" fmla="*/ 356355 h 1158309"/>
                  <a:gd name="connsiteX106" fmla="*/ 120491 w 1255263"/>
                  <a:gd name="connsiteY106" fmla="*/ 298443 h 1158309"/>
                  <a:gd name="connsiteX107" fmla="*/ 386048 w 1255263"/>
                  <a:gd name="connsiteY107" fmla="*/ 324923 h 1158309"/>
                  <a:gd name="connsiteX108" fmla="*/ 568547 w 1255263"/>
                  <a:gd name="connsiteY108" fmla="*/ 280346 h 1158309"/>
                  <a:gd name="connsiteX109" fmla="*/ 567404 w 1255263"/>
                  <a:gd name="connsiteY109" fmla="*/ 181857 h 1158309"/>
                  <a:gd name="connsiteX110" fmla="*/ 568832 w 1255263"/>
                  <a:gd name="connsiteY110" fmla="*/ 173761 h 1158309"/>
                  <a:gd name="connsiteX111" fmla="*/ 559498 w 1255263"/>
                  <a:gd name="connsiteY111" fmla="*/ 148139 h 1158309"/>
                  <a:gd name="connsiteX112" fmla="*/ 567594 w 1255263"/>
                  <a:gd name="connsiteY112" fmla="*/ 70415 h 1158309"/>
                  <a:gd name="connsiteX113" fmla="*/ 596360 w 1255263"/>
                  <a:gd name="connsiteY113" fmla="*/ 22599 h 1158309"/>
                  <a:gd name="connsiteX114" fmla="*/ 637520 w 1255263"/>
                  <a:gd name="connsiteY114" fmla="*/ 251 h 1158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1255263" h="1158309">
                    <a:moveTo>
                      <a:pt x="497692" y="881945"/>
                    </a:moveTo>
                    <a:cubicBezTo>
                      <a:pt x="502110" y="880564"/>
                      <a:pt x="506777" y="880707"/>
                      <a:pt x="511396" y="884231"/>
                    </a:cubicBezTo>
                    <a:lnTo>
                      <a:pt x="511396" y="884326"/>
                    </a:lnTo>
                    <a:cubicBezTo>
                      <a:pt x="519969" y="890899"/>
                      <a:pt x="513587" y="899281"/>
                      <a:pt x="510063" y="905472"/>
                    </a:cubicBezTo>
                    <a:cubicBezTo>
                      <a:pt x="485488" y="948525"/>
                      <a:pt x="474344" y="996150"/>
                      <a:pt x="461199" y="1043299"/>
                    </a:cubicBezTo>
                    <a:cubicBezTo>
                      <a:pt x="456913" y="1058539"/>
                      <a:pt x="447388" y="1073588"/>
                      <a:pt x="427672" y="1070254"/>
                    </a:cubicBezTo>
                    <a:cubicBezTo>
                      <a:pt x="407383" y="1066825"/>
                      <a:pt x="406431" y="1049871"/>
                      <a:pt x="406145" y="1027201"/>
                    </a:cubicBezTo>
                    <a:cubicBezTo>
                      <a:pt x="413479" y="974719"/>
                      <a:pt x="436053" y="924236"/>
                      <a:pt x="485488" y="888803"/>
                    </a:cubicBezTo>
                    <a:cubicBezTo>
                      <a:pt x="489108" y="886232"/>
                      <a:pt x="493275" y="883327"/>
                      <a:pt x="497692" y="881945"/>
                    </a:cubicBezTo>
                    <a:close/>
                    <a:moveTo>
                      <a:pt x="646747" y="852037"/>
                    </a:moveTo>
                    <a:cubicBezTo>
                      <a:pt x="660939" y="854418"/>
                      <a:pt x="659415" y="868896"/>
                      <a:pt x="657796" y="879088"/>
                    </a:cubicBezTo>
                    <a:lnTo>
                      <a:pt x="657986" y="879088"/>
                    </a:lnTo>
                    <a:cubicBezTo>
                      <a:pt x="648271" y="942238"/>
                      <a:pt x="650747" y="1004437"/>
                      <a:pt x="667321" y="1066254"/>
                    </a:cubicBezTo>
                    <a:cubicBezTo>
                      <a:pt x="672083" y="1084256"/>
                      <a:pt x="669892" y="1102639"/>
                      <a:pt x="649223" y="1108831"/>
                    </a:cubicBezTo>
                    <a:cubicBezTo>
                      <a:pt x="628744" y="1114927"/>
                      <a:pt x="616648" y="1100830"/>
                      <a:pt x="609885" y="1083494"/>
                    </a:cubicBezTo>
                    <a:cubicBezTo>
                      <a:pt x="598931" y="1055300"/>
                      <a:pt x="594169" y="1025868"/>
                      <a:pt x="595216" y="995578"/>
                    </a:cubicBezTo>
                    <a:cubicBezTo>
                      <a:pt x="595216" y="952335"/>
                      <a:pt x="604551" y="911282"/>
                      <a:pt x="624172" y="872706"/>
                    </a:cubicBezTo>
                    <a:cubicBezTo>
                      <a:pt x="629030" y="863086"/>
                      <a:pt x="633888" y="849846"/>
                      <a:pt x="646747" y="852037"/>
                    </a:cubicBezTo>
                    <a:close/>
                    <a:moveTo>
                      <a:pt x="150613" y="719993"/>
                    </a:moveTo>
                    <a:cubicBezTo>
                      <a:pt x="161567" y="720964"/>
                      <a:pt x="172582" y="723235"/>
                      <a:pt x="183452" y="726973"/>
                    </a:cubicBezTo>
                    <a:cubicBezTo>
                      <a:pt x="108680" y="745357"/>
                      <a:pt x="73247" y="790410"/>
                      <a:pt x="52102" y="849846"/>
                    </a:cubicBezTo>
                    <a:cubicBezTo>
                      <a:pt x="47435" y="862800"/>
                      <a:pt x="33147" y="871944"/>
                      <a:pt x="16669" y="864991"/>
                    </a:cubicBezTo>
                    <a:cubicBezTo>
                      <a:pt x="3239" y="859371"/>
                      <a:pt x="0" y="847560"/>
                      <a:pt x="0" y="833749"/>
                    </a:cubicBezTo>
                    <a:cubicBezTo>
                      <a:pt x="250" y="770158"/>
                      <a:pt x="73936" y="713203"/>
                      <a:pt x="150613" y="719993"/>
                    </a:cubicBezTo>
                    <a:close/>
                    <a:moveTo>
                      <a:pt x="858868" y="672299"/>
                    </a:moveTo>
                    <a:cubicBezTo>
                      <a:pt x="887348" y="673823"/>
                      <a:pt x="897159" y="696874"/>
                      <a:pt x="900016" y="721924"/>
                    </a:cubicBezTo>
                    <a:cubicBezTo>
                      <a:pt x="902302" y="741641"/>
                      <a:pt x="893730" y="758977"/>
                      <a:pt x="873156" y="759167"/>
                    </a:cubicBezTo>
                    <a:cubicBezTo>
                      <a:pt x="842104" y="759453"/>
                      <a:pt x="838199" y="733164"/>
                      <a:pt x="833722" y="714400"/>
                    </a:cubicBezTo>
                    <a:cubicBezTo>
                      <a:pt x="833627" y="691254"/>
                      <a:pt x="835437" y="671061"/>
                      <a:pt x="858868" y="672299"/>
                    </a:cubicBezTo>
                    <a:close/>
                    <a:moveTo>
                      <a:pt x="229742" y="651535"/>
                    </a:moveTo>
                    <a:cubicBezTo>
                      <a:pt x="241839" y="651249"/>
                      <a:pt x="250602" y="659631"/>
                      <a:pt x="251174" y="672109"/>
                    </a:cubicBezTo>
                    <a:lnTo>
                      <a:pt x="251078" y="672109"/>
                    </a:lnTo>
                    <a:cubicBezTo>
                      <a:pt x="251936" y="690969"/>
                      <a:pt x="240220" y="700017"/>
                      <a:pt x="222884" y="703256"/>
                    </a:cubicBezTo>
                    <a:cubicBezTo>
                      <a:pt x="208692" y="702303"/>
                      <a:pt x="197453" y="696207"/>
                      <a:pt x="198977" y="680777"/>
                    </a:cubicBezTo>
                    <a:cubicBezTo>
                      <a:pt x="200691" y="663537"/>
                      <a:pt x="212026" y="652011"/>
                      <a:pt x="229742" y="651535"/>
                    </a:cubicBezTo>
                    <a:close/>
                    <a:moveTo>
                      <a:pt x="1084135" y="405218"/>
                    </a:moveTo>
                    <a:cubicBezTo>
                      <a:pt x="1095374" y="406171"/>
                      <a:pt x="1106899" y="409219"/>
                      <a:pt x="1108614" y="422935"/>
                    </a:cubicBezTo>
                    <a:cubicBezTo>
                      <a:pt x="1110424" y="437318"/>
                      <a:pt x="1098994" y="442747"/>
                      <a:pt x="1088230" y="444461"/>
                    </a:cubicBezTo>
                    <a:lnTo>
                      <a:pt x="1088135" y="444461"/>
                    </a:lnTo>
                    <a:cubicBezTo>
                      <a:pt x="1032700" y="453224"/>
                      <a:pt x="977359" y="455320"/>
                      <a:pt x="923067" y="435222"/>
                    </a:cubicBezTo>
                    <a:cubicBezTo>
                      <a:pt x="975073" y="409028"/>
                      <a:pt x="1028604" y="400742"/>
                      <a:pt x="1084135" y="405218"/>
                    </a:cubicBezTo>
                    <a:close/>
                    <a:moveTo>
                      <a:pt x="463772" y="288251"/>
                    </a:moveTo>
                    <a:cubicBezTo>
                      <a:pt x="472440" y="288061"/>
                      <a:pt x="479203" y="293204"/>
                      <a:pt x="479965" y="301967"/>
                    </a:cubicBezTo>
                    <a:cubicBezTo>
                      <a:pt x="481012" y="313397"/>
                      <a:pt x="473869" y="318826"/>
                      <a:pt x="463486" y="319874"/>
                    </a:cubicBezTo>
                    <a:cubicBezTo>
                      <a:pt x="454152" y="319017"/>
                      <a:pt x="447675" y="314540"/>
                      <a:pt x="446818" y="305777"/>
                    </a:cubicBezTo>
                    <a:cubicBezTo>
                      <a:pt x="445770" y="294347"/>
                      <a:pt x="452914" y="288442"/>
                      <a:pt x="463772" y="288251"/>
                    </a:cubicBezTo>
                    <a:close/>
                    <a:moveTo>
                      <a:pt x="352258" y="204027"/>
                    </a:moveTo>
                    <a:cubicBezTo>
                      <a:pt x="359759" y="203550"/>
                      <a:pt x="367665" y="206241"/>
                      <a:pt x="374427" y="210813"/>
                    </a:cubicBezTo>
                    <a:cubicBezTo>
                      <a:pt x="398907" y="227386"/>
                      <a:pt x="418814" y="249199"/>
                      <a:pt x="442055" y="281774"/>
                    </a:cubicBezTo>
                    <a:cubicBezTo>
                      <a:pt x="400335" y="278059"/>
                      <a:pt x="376428" y="261962"/>
                      <a:pt x="350710" y="251770"/>
                    </a:cubicBezTo>
                    <a:cubicBezTo>
                      <a:pt x="336137" y="245960"/>
                      <a:pt x="320325" y="235387"/>
                      <a:pt x="332517" y="216242"/>
                    </a:cubicBezTo>
                    <a:cubicBezTo>
                      <a:pt x="337661" y="208146"/>
                      <a:pt x="344757" y="204503"/>
                      <a:pt x="352258" y="204027"/>
                    </a:cubicBezTo>
                    <a:close/>
                    <a:moveTo>
                      <a:pt x="772573" y="122802"/>
                    </a:moveTo>
                    <a:cubicBezTo>
                      <a:pt x="786479" y="164236"/>
                      <a:pt x="805243" y="179857"/>
                      <a:pt x="820864" y="185953"/>
                    </a:cubicBezTo>
                    <a:cubicBezTo>
                      <a:pt x="836771" y="192239"/>
                      <a:pt x="852487" y="189858"/>
                      <a:pt x="856488" y="199669"/>
                    </a:cubicBezTo>
                    <a:cubicBezTo>
                      <a:pt x="860774" y="210432"/>
                      <a:pt x="846963" y="225767"/>
                      <a:pt x="839533" y="232530"/>
                    </a:cubicBezTo>
                    <a:lnTo>
                      <a:pt x="839533" y="232625"/>
                    </a:lnTo>
                    <a:cubicBezTo>
                      <a:pt x="822579" y="248056"/>
                      <a:pt x="806101" y="246722"/>
                      <a:pt x="790099" y="230815"/>
                    </a:cubicBezTo>
                    <a:cubicBezTo>
                      <a:pt x="761714" y="202526"/>
                      <a:pt x="770096" y="167951"/>
                      <a:pt x="772573" y="122802"/>
                    </a:cubicBezTo>
                    <a:close/>
                    <a:moveTo>
                      <a:pt x="485798" y="78630"/>
                    </a:moveTo>
                    <a:cubicBezTo>
                      <a:pt x="491561" y="79987"/>
                      <a:pt x="497395" y="83559"/>
                      <a:pt x="503110" y="88036"/>
                    </a:cubicBezTo>
                    <a:cubicBezTo>
                      <a:pt x="516540" y="98608"/>
                      <a:pt x="518731" y="114991"/>
                      <a:pt x="528541" y="127088"/>
                    </a:cubicBezTo>
                    <a:cubicBezTo>
                      <a:pt x="554830" y="155377"/>
                      <a:pt x="538447" y="184333"/>
                      <a:pt x="529780" y="213099"/>
                    </a:cubicBezTo>
                    <a:lnTo>
                      <a:pt x="529684" y="213194"/>
                    </a:lnTo>
                    <a:cubicBezTo>
                      <a:pt x="504348" y="216337"/>
                      <a:pt x="492823" y="202050"/>
                      <a:pt x="466819" y="134613"/>
                    </a:cubicBezTo>
                    <a:cubicBezTo>
                      <a:pt x="460057" y="116896"/>
                      <a:pt x="450055" y="97751"/>
                      <a:pt x="468915" y="82511"/>
                    </a:cubicBezTo>
                    <a:cubicBezTo>
                      <a:pt x="474344" y="78130"/>
                      <a:pt x="480036" y="77272"/>
                      <a:pt x="485798" y="78630"/>
                    </a:cubicBezTo>
                    <a:close/>
                    <a:moveTo>
                      <a:pt x="637520" y="251"/>
                    </a:moveTo>
                    <a:cubicBezTo>
                      <a:pt x="652153" y="-1071"/>
                      <a:pt x="667417" y="2930"/>
                      <a:pt x="682466" y="9836"/>
                    </a:cubicBezTo>
                    <a:cubicBezTo>
                      <a:pt x="719042" y="26600"/>
                      <a:pt x="735329" y="59556"/>
                      <a:pt x="738187" y="97847"/>
                    </a:cubicBezTo>
                    <a:cubicBezTo>
                      <a:pt x="740378" y="127755"/>
                      <a:pt x="741521" y="158521"/>
                      <a:pt x="737234" y="188048"/>
                    </a:cubicBezTo>
                    <a:cubicBezTo>
                      <a:pt x="729614" y="241007"/>
                      <a:pt x="775334" y="281870"/>
                      <a:pt x="836104" y="268916"/>
                    </a:cubicBezTo>
                    <a:cubicBezTo>
                      <a:pt x="861345" y="263582"/>
                      <a:pt x="885920" y="262629"/>
                      <a:pt x="910970" y="261391"/>
                    </a:cubicBezTo>
                    <a:cubicBezTo>
                      <a:pt x="940307" y="259867"/>
                      <a:pt x="960500" y="273964"/>
                      <a:pt x="968882" y="300729"/>
                    </a:cubicBezTo>
                    <a:cubicBezTo>
                      <a:pt x="978026" y="329780"/>
                      <a:pt x="957071" y="344354"/>
                      <a:pt x="935259" y="355784"/>
                    </a:cubicBezTo>
                    <a:cubicBezTo>
                      <a:pt x="918495" y="364642"/>
                      <a:pt x="900017" y="370262"/>
                      <a:pt x="883634" y="379691"/>
                    </a:cubicBezTo>
                    <a:cubicBezTo>
                      <a:pt x="847534" y="400361"/>
                      <a:pt x="843629" y="432365"/>
                      <a:pt x="872966" y="461606"/>
                    </a:cubicBezTo>
                    <a:cubicBezTo>
                      <a:pt x="906589" y="495134"/>
                      <a:pt x="949737" y="496182"/>
                      <a:pt x="992885" y="494087"/>
                    </a:cubicBezTo>
                    <a:cubicBezTo>
                      <a:pt x="1037177" y="491991"/>
                      <a:pt x="1081373" y="484371"/>
                      <a:pt x="1125474" y="484943"/>
                    </a:cubicBezTo>
                    <a:cubicBezTo>
                      <a:pt x="1202912" y="485990"/>
                      <a:pt x="1251394" y="525043"/>
                      <a:pt x="1254918" y="583622"/>
                    </a:cubicBezTo>
                    <a:lnTo>
                      <a:pt x="1255013" y="583526"/>
                    </a:lnTo>
                    <a:cubicBezTo>
                      <a:pt x="1259204" y="651916"/>
                      <a:pt x="1210532" y="705922"/>
                      <a:pt x="1135284" y="718781"/>
                    </a:cubicBezTo>
                    <a:cubicBezTo>
                      <a:pt x="1063180" y="731164"/>
                      <a:pt x="1001458" y="704875"/>
                      <a:pt x="941641" y="670204"/>
                    </a:cubicBezTo>
                    <a:cubicBezTo>
                      <a:pt x="926591" y="661441"/>
                      <a:pt x="912209" y="651440"/>
                      <a:pt x="897159" y="642772"/>
                    </a:cubicBezTo>
                    <a:cubicBezTo>
                      <a:pt x="870584" y="627437"/>
                      <a:pt x="842581" y="611720"/>
                      <a:pt x="813625" y="634676"/>
                    </a:cubicBezTo>
                    <a:cubicBezTo>
                      <a:pt x="783907" y="658202"/>
                      <a:pt x="781335" y="692016"/>
                      <a:pt x="790289" y="725830"/>
                    </a:cubicBezTo>
                    <a:cubicBezTo>
                      <a:pt x="803433" y="775455"/>
                      <a:pt x="836580" y="811460"/>
                      <a:pt x="875728" y="842702"/>
                    </a:cubicBezTo>
                    <a:cubicBezTo>
                      <a:pt x="911542" y="871372"/>
                      <a:pt x="950404" y="896327"/>
                      <a:pt x="981646" y="930522"/>
                    </a:cubicBezTo>
                    <a:cubicBezTo>
                      <a:pt x="1041653" y="996149"/>
                      <a:pt x="1047083" y="1070730"/>
                      <a:pt x="995838" y="1120927"/>
                    </a:cubicBezTo>
                    <a:cubicBezTo>
                      <a:pt x="942403" y="1173219"/>
                      <a:pt x="855249" y="1170362"/>
                      <a:pt x="793813" y="1114164"/>
                    </a:cubicBezTo>
                    <a:cubicBezTo>
                      <a:pt x="734663" y="1060062"/>
                      <a:pt x="716470" y="989196"/>
                      <a:pt x="711993" y="912901"/>
                    </a:cubicBezTo>
                    <a:cubicBezTo>
                      <a:pt x="710374" y="886040"/>
                      <a:pt x="711803" y="858799"/>
                      <a:pt x="707993" y="832319"/>
                    </a:cubicBezTo>
                    <a:cubicBezTo>
                      <a:pt x="704945" y="811460"/>
                      <a:pt x="693419" y="793267"/>
                      <a:pt x="670750" y="787266"/>
                    </a:cubicBezTo>
                    <a:cubicBezTo>
                      <a:pt x="648652" y="781456"/>
                      <a:pt x="633698" y="794600"/>
                      <a:pt x="623030" y="810793"/>
                    </a:cubicBezTo>
                    <a:cubicBezTo>
                      <a:pt x="598360" y="848417"/>
                      <a:pt x="573023" y="862704"/>
                      <a:pt x="529494" y="833081"/>
                    </a:cubicBezTo>
                    <a:cubicBezTo>
                      <a:pt x="492347" y="807840"/>
                      <a:pt x="446341" y="826985"/>
                      <a:pt x="419099" y="874801"/>
                    </a:cubicBezTo>
                    <a:cubicBezTo>
                      <a:pt x="401954" y="904900"/>
                      <a:pt x="391001" y="938523"/>
                      <a:pt x="376046" y="969860"/>
                    </a:cubicBezTo>
                    <a:cubicBezTo>
                      <a:pt x="345376" y="1033868"/>
                      <a:pt x="284321" y="1067682"/>
                      <a:pt x="217836" y="1058538"/>
                    </a:cubicBezTo>
                    <a:cubicBezTo>
                      <a:pt x="159162" y="1050537"/>
                      <a:pt x="102679" y="995578"/>
                      <a:pt x="92773" y="936904"/>
                    </a:cubicBezTo>
                    <a:cubicBezTo>
                      <a:pt x="81343" y="869372"/>
                      <a:pt x="116014" y="807650"/>
                      <a:pt x="180879" y="773645"/>
                    </a:cubicBezTo>
                    <a:cubicBezTo>
                      <a:pt x="217074" y="754691"/>
                      <a:pt x="258984" y="746975"/>
                      <a:pt x="289655" y="716876"/>
                    </a:cubicBezTo>
                    <a:cubicBezTo>
                      <a:pt x="313372" y="693540"/>
                      <a:pt x="332041" y="668585"/>
                      <a:pt x="322516" y="633247"/>
                    </a:cubicBezTo>
                    <a:cubicBezTo>
                      <a:pt x="313086" y="598385"/>
                      <a:pt x="284987" y="584669"/>
                      <a:pt x="253269" y="575144"/>
                    </a:cubicBezTo>
                    <a:cubicBezTo>
                      <a:pt x="209645" y="562000"/>
                      <a:pt x="160781" y="575049"/>
                      <a:pt x="120110" y="547808"/>
                    </a:cubicBezTo>
                    <a:cubicBezTo>
                      <a:pt x="50387" y="512851"/>
                      <a:pt x="26955" y="438175"/>
                      <a:pt x="61912" y="362165"/>
                    </a:cubicBezTo>
                    <a:cubicBezTo>
                      <a:pt x="61436" y="359498"/>
                      <a:pt x="62483" y="357593"/>
                      <a:pt x="64865" y="356355"/>
                    </a:cubicBezTo>
                    <a:cubicBezTo>
                      <a:pt x="76390" y="330257"/>
                      <a:pt x="93059" y="309206"/>
                      <a:pt x="120491" y="298443"/>
                    </a:cubicBezTo>
                    <a:cubicBezTo>
                      <a:pt x="205168" y="243579"/>
                      <a:pt x="302037" y="253295"/>
                      <a:pt x="386048" y="324923"/>
                    </a:cubicBezTo>
                    <a:cubicBezTo>
                      <a:pt x="464915" y="392264"/>
                      <a:pt x="525684" y="377405"/>
                      <a:pt x="568547" y="280346"/>
                    </a:cubicBezTo>
                    <a:cubicBezTo>
                      <a:pt x="576071" y="247389"/>
                      <a:pt x="574738" y="214623"/>
                      <a:pt x="567404" y="181857"/>
                    </a:cubicBezTo>
                    <a:cubicBezTo>
                      <a:pt x="567499" y="179000"/>
                      <a:pt x="568070" y="176333"/>
                      <a:pt x="568832" y="173761"/>
                    </a:cubicBezTo>
                    <a:cubicBezTo>
                      <a:pt x="558450" y="169094"/>
                      <a:pt x="557783" y="157759"/>
                      <a:pt x="559498" y="148139"/>
                    </a:cubicBezTo>
                    <a:cubicBezTo>
                      <a:pt x="564070" y="122326"/>
                      <a:pt x="559117" y="95656"/>
                      <a:pt x="567594" y="70415"/>
                    </a:cubicBezTo>
                    <a:cubicBezTo>
                      <a:pt x="576929" y="54317"/>
                      <a:pt x="579024" y="33934"/>
                      <a:pt x="596360" y="22599"/>
                    </a:cubicBezTo>
                    <a:cubicBezTo>
                      <a:pt x="608885" y="8217"/>
                      <a:pt x="622887" y="1573"/>
                      <a:pt x="637520" y="25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8" name="Text1" descr="7826e91f-f89f-4d85-a43a-3ef2b27b0d37"/>
              <p:cNvSpPr txBox="1"/>
              <p:nvPr/>
            </p:nvSpPr>
            <p:spPr>
              <a:xfrm>
                <a:off x="1642825" y="3337093"/>
                <a:ext cx="2439662" cy="11679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环境与人体进行物质能量交换，影响人体健康。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59" name="Bullet1" descr="004613ff-9fc0-425f-ac5f-70bb9e33da49"/>
              <p:cNvSpPr txBox="1"/>
              <p:nvPr/>
            </p:nvSpPr>
            <p:spPr>
              <a:xfrm>
                <a:off x="1642825" y="2761701"/>
                <a:ext cx="2439662" cy="5753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000" b="1" i="0" u="none" strike="noStrike">
                    <a:solidFill>
                      <a:srgbClr val="2F2F2F"/>
                    </a:solidFill>
                    <a:ea typeface="华康方圆体 Std W7"/>
                  </a:rPr>
                  <a:t>环境与健康的关系</a:t>
                </a:r>
                <a:endParaRPr lang="en-US" sz="20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8" name="组合 7" descr="037387cc-4573-4639-887f-fc9e0e03dd01"/>
            <p:cNvGrpSpPr/>
            <p:nvPr/>
          </p:nvGrpSpPr>
          <p:grpSpPr>
            <a:xfrm>
              <a:off x="4445691" y="2761701"/>
              <a:ext cx="2766684" cy="2560602"/>
              <a:chOff x="4445691" y="2761701"/>
              <a:chExt cx="2766684" cy="2560602"/>
            </a:xfrm>
          </p:grpSpPr>
          <p:sp>
            <p:nvSpPr>
              <p:cNvPr id="74" name="Icon2" descr="a7cd4c3a-f2d5-48ad-8ae2-cc6c79578d01"/>
              <p:cNvSpPr/>
              <p:nvPr/>
            </p:nvSpPr>
            <p:spPr>
              <a:xfrm>
                <a:off x="4445691" y="4420548"/>
                <a:ext cx="977235" cy="901755"/>
              </a:xfrm>
              <a:custGeom>
                <a:avLst/>
                <a:gdLst>
                  <a:gd name="connsiteX0" fmla="*/ 497692 w 1255263"/>
                  <a:gd name="connsiteY0" fmla="*/ 881945 h 1158309"/>
                  <a:gd name="connsiteX1" fmla="*/ 511396 w 1255263"/>
                  <a:gd name="connsiteY1" fmla="*/ 884231 h 1158309"/>
                  <a:gd name="connsiteX2" fmla="*/ 511396 w 1255263"/>
                  <a:gd name="connsiteY2" fmla="*/ 884326 h 1158309"/>
                  <a:gd name="connsiteX3" fmla="*/ 510063 w 1255263"/>
                  <a:gd name="connsiteY3" fmla="*/ 905472 h 1158309"/>
                  <a:gd name="connsiteX4" fmla="*/ 461199 w 1255263"/>
                  <a:gd name="connsiteY4" fmla="*/ 1043299 h 1158309"/>
                  <a:gd name="connsiteX5" fmla="*/ 427672 w 1255263"/>
                  <a:gd name="connsiteY5" fmla="*/ 1070254 h 1158309"/>
                  <a:gd name="connsiteX6" fmla="*/ 406145 w 1255263"/>
                  <a:gd name="connsiteY6" fmla="*/ 1027201 h 1158309"/>
                  <a:gd name="connsiteX7" fmla="*/ 485488 w 1255263"/>
                  <a:gd name="connsiteY7" fmla="*/ 888803 h 1158309"/>
                  <a:gd name="connsiteX8" fmla="*/ 497692 w 1255263"/>
                  <a:gd name="connsiteY8" fmla="*/ 881945 h 1158309"/>
                  <a:gd name="connsiteX9" fmla="*/ 646747 w 1255263"/>
                  <a:gd name="connsiteY9" fmla="*/ 852037 h 1158309"/>
                  <a:gd name="connsiteX10" fmla="*/ 657796 w 1255263"/>
                  <a:gd name="connsiteY10" fmla="*/ 879088 h 1158309"/>
                  <a:gd name="connsiteX11" fmla="*/ 657986 w 1255263"/>
                  <a:gd name="connsiteY11" fmla="*/ 879088 h 1158309"/>
                  <a:gd name="connsiteX12" fmla="*/ 667321 w 1255263"/>
                  <a:gd name="connsiteY12" fmla="*/ 1066254 h 1158309"/>
                  <a:gd name="connsiteX13" fmla="*/ 649223 w 1255263"/>
                  <a:gd name="connsiteY13" fmla="*/ 1108831 h 1158309"/>
                  <a:gd name="connsiteX14" fmla="*/ 609885 w 1255263"/>
                  <a:gd name="connsiteY14" fmla="*/ 1083494 h 1158309"/>
                  <a:gd name="connsiteX15" fmla="*/ 595216 w 1255263"/>
                  <a:gd name="connsiteY15" fmla="*/ 995578 h 1158309"/>
                  <a:gd name="connsiteX16" fmla="*/ 624172 w 1255263"/>
                  <a:gd name="connsiteY16" fmla="*/ 872706 h 1158309"/>
                  <a:gd name="connsiteX17" fmla="*/ 646747 w 1255263"/>
                  <a:gd name="connsiteY17" fmla="*/ 852037 h 1158309"/>
                  <a:gd name="connsiteX18" fmla="*/ 150613 w 1255263"/>
                  <a:gd name="connsiteY18" fmla="*/ 719993 h 1158309"/>
                  <a:gd name="connsiteX19" fmla="*/ 183452 w 1255263"/>
                  <a:gd name="connsiteY19" fmla="*/ 726973 h 1158309"/>
                  <a:gd name="connsiteX20" fmla="*/ 52102 w 1255263"/>
                  <a:gd name="connsiteY20" fmla="*/ 849846 h 1158309"/>
                  <a:gd name="connsiteX21" fmla="*/ 16669 w 1255263"/>
                  <a:gd name="connsiteY21" fmla="*/ 864991 h 1158309"/>
                  <a:gd name="connsiteX22" fmla="*/ 0 w 1255263"/>
                  <a:gd name="connsiteY22" fmla="*/ 833749 h 1158309"/>
                  <a:gd name="connsiteX23" fmla="*/ 150613 w 1255263"/>
                  <a:gd name="connsiteY23" fmla="*/ 719993 h 1158309"/>
                  <a:gd name="connsiteX24" fmla="*/ 858868 w 1255263"/>
                  <a:gd name="connsiteY24" fmla="*/ 672299 h 1158309"/>
                  <a:gd name="connsiteX25" fmla="*/ 900016 w 1255263"/>
                  <a:gd name="connsiteY25" fmla="*/ 721924 h 1158309"/>
                  <a:gd name="connsiteX26" fmla="*/ 873156 w 1255263"/>
                  <a:gd name="connsiteY26" fmla="*/ 759167 h 1158309"/>
                  <a:gd name="connsiteX27" fmla="*/ 833722 w 1255263"/>
                  <a:gd name="connsiteY27" fmla="*/ 714400 h 1158309"/>
                  <a:gd name="connsiteX28" fmla="*/ 858868 w 1255263"/>
                  <a:gd name="connsiteY28" fmla="*/ 672299 h 1158309"/>
                  <a:gd name="connsiteX29" fmla="*/ 229742 w 1255263"/>
                  <a:gd name="connsiteY29" fmla="*/ 651535 h 1158309"/>
                  <a:gd name="connsiteX30" fmla="*/ 251174 w 1255263"/>
                  <a:gd name="connsiteY30" fmla="*/ 672109 h 1158309"/>
                  <a:gd name="connsiteX31" fmla="*/ 251078 w 1255263"/>
                  <a:gd name="connsiteY31" fmla="*/ 672109 h 1158309"/>
                  <a:gd name="connsiteX32" fmla="*/ 222884 w 1255263"/>
                  <a:gd name="connsiteY32" fmla="*/ 703256 h 1158309"/>
                  <a:gd name="connsiteX33" fmla="*/ 198977 w 1255263"/>
                  <a:gd name="connsiteY33" fmla="*/ 680777 h 1158309"/>
                  <a:gd name="connsiteX34" fmla="*/ 229742 w 1255263"/>
                  <a:gd name="connsiteY34" fmla="*/ 651535 h 1158309"/>
                  <a:gd name="connsiteX35" fmla="*/ 1084135 w 1255263"/>
                  <a:gd name="connsiteY35" fmla="*/ 405218 h 1158309"/>
                  <a:gd name="connsiteX36" fmla="*/ 1108614 w 1255263"/>
                  <a:gd name="connsiteY36" fmla="*/ 422935 h 1158309"/>
                  <a:gd name="connsiteX37" fmla="*/ 1088230 w 1255263"/>
                  <a:gd name="connsiteY37" fmla="*/ 444461 h 1158309"/>
                  <a:gd name="connsiteX38" fmla="*/ 1088135 w 1255263"/>
                  <a:gd name="connsiteY38" fmla="*/ 444461 h 1158309"/>
                  <a:gd name="connsiteX39" fmla="*/ 923067 w 1255263"/>
                  <a:gd name="connsiteY39" fmla="*/ 435222 h 1158309"/>
                  <a:gd name="connsiteX40" fmla="*/ 1084135 w 1255263"/>
                  <a:gd name="connsiteY40" fmla="*/ 405218 h 1158309"/>
                  <a:gd name="connsiteX41" fmla="*/ 463772 w 1255263"/>
                  <a:gd name="connsiteY41" fmla="*/ 288251 h 1158309"/>
                  <a:gd name="connsiteX42" fmla="*/ 479965 w 1255263"/>
                  <a:gd name="connsiteY42" fmla="*/ 301967 h 1158309"/>
                  <a:gd name="connsiteX43" fmla="*/ 463486 w 1255263"/>
                  <a:gd name="connsiteY43" fmla="*/ 319874 h 1158309"/>
                  <a:gd name="connsiteX44" fmla="*/ 446818 w 1255263"/>
                  <a:gd name="connsiteY44" fmla="*/ 305777 h 1158309"/>
                  <a:gd name="connsiteX45" fmla="*/ 463772 w 1255263"/>
                  <a:gd name="connsiteY45" fmla="*/ 288251 h 1158309"/>
                  <a:gd name="connsiteX46" fmla="*/ 352258 w 1255263"/>
                  <a:gd name="connsiteY46" fmla="*/ 204027 h 1158309"/>
                  <a:gd name="connsiteX47" fmla="*/ 374427 w 1255263"/>
                  <a:gd name="connsiteY47" fmla="*/ 210813 h 1158309"/>
                  <a:gd name="connsiteX48" fmla="*/ 442055 w 1255263"/>
                  <a:gd name="connsiteY48" fmla="*/ 281774 h 1158309"/>
                  <a:gd name="connsiteX49" fmla="*/ 350710 w 1255263"/>
                  <a:gd name="connsiteY49" fmla="*/ 251770 h 1158309"/>
                  <a:gd name="connsiteX50" fmla="*/ 332517 w 1255263"/>
                  <a:gd name="connsiteY50" fmla="*/ 216242 h 1158309"/>
                  <a:gd name="connsiteX51" fmla="*/ 352258 w 1255263"/>
                  <a:gd name="connsiteY51" fmla="*/ 204027 h 1158309"/>
                  <a:gd name="connsiteX52" fmla="*/ 772573 w 1255263"/>
                  <a:gd name="connsiteY52" fmla="*/ 122802 h 1158309"/>
                  <a:gd name="connsiteX53" fmla="*/ 820864 w 1255263"/>
                  <a:gd name="connsiteY53" fmla="*/ 185953 h 1158309"/>
                  <a:gd name="connsiteX54" fmla="*/ 856488 w 1255263"/>
                  <a:gd name="connsiteY54" fmla="*/ 199669 h 1158309"/>
                  <a:gd name="connsiteX55" fmla="*/ 839533 w 1255263"/>
                  <a:gd name="connsiteY55" fmla="*/ 232530 h 1158309"/>
                  <a:gd name="connsiteX56" fmla="*/ 839533 w 1255263"/>
                  <a:gd name="connsiteY56" fmla="*/ 232625 h 1158309"/>
                  <a:gd name="connsiteX57" fmla="*/ 790099 w 1255263"/>
                  <a:gd name="connsiteY57" fmla="*/ 230815 h 1158309"/>
                  <a:gd name="connsiteX58" fmla="*/ 772573 w 1255263"/>
                  <a:gd name="connsiteY58" fmla="*/ 122802 h 1158309"/>
                  <a:gd name="connsiteX59" fmla="*/ 485798 w 1255263"/>
                  <a:gd name="connsiteY59" fmla="*/ 78630 h 1158309"/>
                  <a:gd name="connsiteX60" fmla="*/ 503110 w 1255263"/>
                  <a:gd name="connsiteY60" fmla="*/ 88036 h 1158309"/>
                  <a:gd name="connsiteX61" fmla="*/ 528541 w 1255263"/>
                  <a:gd name="connsiteY61" fmla="*/ 127088 h 1158309"/>
                  <a:gd name="connsiteX62" fmla="*/ 529780 w 1255263"/>
                  <a:gd name="connsiteY62" fmla="*/ 213099 h 1158309"/>
                  <a:gd name="connsiteX63" fmla="*/ 529684 w 1255263"/>
                  <a:gd name="connsiteY63" fmla="*/ 213194 h 1158309"/>
                  <a:gd name="connsiteX64" fmla="*/ 466819 w 1255263"/>
                  <a:gd name="connsiteY64" fmla="*/ 134613 h 1158309"/>
                  <a:gd name="connsiteX65" fmla="*/ 468915 w 1255263"/>
                  <a:gd name="connsiteY65" fmla="*/ 82511 h 1158309"/>
                  <a:gd name="connsiteX66" fmla="*/ 485798 w 1255263"/>
                  <a:gd name="connsiteY66" fmla="*/ 78630 h 1158309"/>
                  <a:gd name="connsiteX67" fmla="*/ 637520 w 1255263"/>
                  <a:gd name="connsiteY67" fmla="*/ 251 h 1158309"/>
                  <a:gd name="connsiteX68" fmla="*/ 682466 w 1255263"/>
                  <a:gd name="connsiteY68" fmla="*/ 9836 h 1158309"/>
                  <a:gd name="connsiteX69" fmla="*/ 738187 w 1255263"/>
                  <a:gd name="connsiteY69" fmla="*/ 97847 h 1158309"/>
                  <a:gd name="connsiteX70" fmla="*/ 737234 w 1255263"/>
                  <a:gd name="connsiteY70" fmla="*/ 188048 h 1158309"/>
                  <a:gd name="connsiteX71" fmla="*/ 836104 w 1255263"/>
                  <a:gd name="connsiteY71" fmla="*/ 268916 h 1158309"/>
                  <a:gd name="connsiteX72" fmla="*/ 910970 w 1255263"/>
                  <a:gd name="connsiteY72" fmla="*/ 261391 h 1158309"/>
                  <a:gd name="connsiteX73" fmla="*/ 968882 w 1255263"/>
                  <a:gd name="connsiteY73" fmla="*/ 300729 h 1158309"/>
                  <a:gd name="connsiteX74" fmla="*/ 935259 w 1255263"/>
                  <a:gd name="connsiteY74" fmla="*/ 355784 h 1158309"/>
                  <a:gd name="connsiteX75" fmla="*/ 883634 w 1255263"/>
                  <a:gd name="connsiteY75" fmla="*/ 379691 h 1158309"/>
                  <a:gd name="connsiteX76" fmla="*/ 872966 w 1255263"/>
                  <a:gd name="connsiteY76" fmla="*/ 461606 h 1158309"/>
                  <a:gd name="connsiteX77" fmla="*/ 992885 w 1255263"/>
                  <a:gd name="connsiteY77" fmla="*/ 494087 h 1158309"/>
                  <a:gd name="connsiteX78" fmla="*/ 1125474 w 1255263"/>
                  <a:gd name="connsiteY78" fmla="*/ 484943 h 1158309"/>
                  <a:gd name="connsiteX79" fmla="*/ 1254918 w 1255263"/>
                  <a:gd name="connsiteY79" fmla="*/ 583622 h 1158309"/>
                  <a:gd name="connsiteX80" fmla="*/ 1255013 w 1255263"/>
                  <a:gd name="connsiteY80" fmla="*/ 583526 h 1158309"/>
                  <a:gd name="connsiteX81" fmla="*/ 1135284 w 1255263"/>
                  <a:gd name="connsiteY81" fmla="*/ 718781 h 1158309"/>
                  <a:gd name="connsiteX82" fmla="*/ 941641 w 1255263"/>
                  <a:gd name="connsiteY82" fmla="*/ 670204 h 1158309"/>
                  <a:gd name="connsiteX83" fmla="*/ 897159 w 1255263"/>
                  <a:gd name="connsiteY83" fmla="*/ 642772 h 1158309"/>
                  <a:gd name="connsiteX84" fmla="*/ 813625 w 1255263"/>
                  <a:gd name="connsiteY84" fmla="*/ 634676 h 1158309"/>
                  <a:gd name="connsiteX85" fmla="*/ 790289 w 1255263"/>
                  <a:gd name="connsiteY85" fmla="*/ 725830 h 1158309"/>
                  <a:gd name="connsiteX86" fmla="*/ 875728 w 1255263"/>
                  <a:gd name="connsiteY86" fmla="*/ 842702 h 1158309"/>
                  <a:gd name="connsiteX87" fmla="*/ 981646 w 1255263"/>
                  <a:gd name="connsiteY87" fmla="*/ 930522 h 1158309"/>
                  <a:gd name="connsiteX88" fmla="*/ 995838 w 1255263"/>
                  <a:gd name="connsiteY88" fmla="*/ 1120927 h 1158309"/>
                  <a:gd name="connsiteX89" fmla="*/ 793813 w 1255263"/>
                  <a:gd name="connsiteY89" fmla="*/ 1114164 h 1158309"/>
                  <a:gd name="connsiteX90" fmla="*/ 711993 w 1255263"/>
                  <a:gd name="connsiteY90" fmla="*/ 912901 h 1158309"/>
                  <a:gd name="connsiteX91" fmla="*/ 707993 w 1255263"/>
                  <a:gd name="connsiteY91" fmla="*/ 832319 h 1158309"/>
                  <a:gd name="connsiteX92" fmla="*/ 670750 w 1255263"/>
                  <a:gd name="connsiteY92" fmla="*/ 787266 h 1158309"/>
                  <a:gd name="connsiteX93" fmla="*/ 623030 w 1255263"/>
                  <a:gd name="connsiteY93" fmla="*/ 810793 h 1158309"/>
                  <a:gd name="connsiteX94" fmla="*/ 529494 w 1255263"/>
                  <a:gd name="connsiteY94" fmla="*/ 833081 h 1158309"/>
                  <a:gd name="connsiteX95" fmla="*/ 419099 w 1255263"/>
                  <a:gd name="connsiteY95" fmla="*/ 874801 h 1158309"/>
                  <a:gd name="connsiteX96" fmla="*/ 376046 w 1255263"/>
                  <a:gd name="connsiteY96" fmla="*/ 969860 h 1158309"/>
                  <a:gd name="connsiteX97" fmla="*/ 217836 w 1255263"/>
                  <a:gd name="connsiteY97" fmla="*/ 1058538 h 1158309"/>
                  <a:gd name="connsiteX98" fmla="*/ 92773 w 1255263"/>
                  <a:gd name="connsiteY98" fmla="*/ 936904 h 1158309"/>
                  <a:gd name="connsiteX99" fmla="*/ 180879 w 1255263"/>
                  <a:gd name="connsiteY99" fmla="*/ 773645 h 1158309"/>
                  <a:gd name="connsiteX100" fmla="*/ 289655 w 1255263"/>
                  <a:gd name="connsiteY100" fmla="*/ 716876 h 1158309"/>
                  <a:gd name="connsiteX101" fmla="*/ 322516 w 1255263"/>
                  <a:gd name="connsiteY101" fmla="*/ 633247 h 1158309"/>
                  <a:gd name="connsiteX102" fmla="*/ 253269 w 1255263"/>
                  <a:gd name="connsiteY102" fmla="*/ 575144 h 1158309"/>
                  <a:gd name="connsiteX103" fmla="*/ 120110 w 1255263"/>
                  <a:gd name="connsiteY103" fmla="*/ 547808 h 1158309"/>
                  <a:gd name="connsiteX104" fmla="*/ 61912 w 1255263"/>
                  <a:gd name="connsiteY104" fmla="*/ 362165 h 1158309"/>
                  <a:gd name="connsiteX105" fmla="*/ 64865 w 1255263"/>
                  <a:gd name="connsiteY105" fmla="*/ 356355 h 1158309"/>
                  <a:gd name="connsiteX106" fmla="*/ 120491 w 1255263"/>
                  <a:gd name="connsiteY106" fmla="*/ 298443 h 1158309"/>
                  <a:gd name="connsiteX107" fmla="*/ 386048 w 1255263"/>
                  <a:gd name="connsiteY107" fmla="*/ 324923 h 1158309"/>
                  <a:gd name="connsiteX108" fmla="*/ 568547 w 1255263"/>
                  <a:gd name="connsiteY108" fmla="*/ 280346 h 1158309"/>
                  <a:gd name="connsiteX109" fmla="*/ 567404 w 1255263"/>
                  <a:gd name="connsiteY109" fmla="*/ 181857 h 1158309"/>
                  <a:gd name="connsiteX110" fmla="*/ 568832 w 1255263"/>
                  <a:gd name="connsiteY110" fmla="*/ 173761 h 1158309"/>
                  <a:gd name="connsiteX111" fmla="*/ 559498 w 1255263"/>
                  <a:gd name="connsiteY111" fmla="*/ 148139 h 1158309"/>
                  <a:gd name="connsiteX112" fmla="*/ 567594 w 1255263"/>
                  <a:gd name="connsiteY112" fmla="*/ 70415 h 1158309"/>
                  <a:gd name="connsiteX113" fmla="*/ 596360 w 1255263"/>
                  <a:gd name="connsiteY113" fmla="*/ 22599 h 1158309"/>
                  <a:gd name="connsiteX114" fmla="*/ 637520 w 1255263"/>
                  <a:gd name="connsiteY114" fmla="*/ 251 h 1158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1255263" h="1158309">
                    <a:moveTo>
                      <a:pt x="497692" y="881945"/>
                    </a:moveTo>
                    <a:cubicBezTo>
                      <a:pt x="502110" y="880564"/>
                      <a:pt x="506777" y="880707"/>
                      <a:pt x="511396" y="884231"/>
                    </a:cubicBezTo>
                    <a:lnTo>
                      <a:pt x="511396" y="884326"/>
                    </a:lnTo>
                    <a:cubicBezTo>
                      <a:pt x="519969" y="890899"/>
                      <a:pt x="513587" y="899281"/>
                      <a:pt x="510063" y="905472"/>
                    </a:cubicBezTo>
                    <a:cubicBezTo>
                      <a:pt x="485488" y="948525"/>
                      <a:pt x="474344" y="996150"/>
                      <a:pt x="461199" y="1043299"/>
                    </a:cubicBezTo>
                    <a:cubicBezTo>
                      <a:pt x="456913" y="1058539"/>
                      <a:pt x="447388" y="1073588"/>
                      <a:pt x="427672" y="1070254"/>
                    </a:cubicBezTo>
                    <a:cubicBezTo>
                      <a:pt x="407383" y="1066825"/>
                      <a:pt x="406431" y="1049871"/>
                      <a:pt x="406145" y="1027201"/>
                    </a:cubicBezTo>
                    <a:cubicBezTo>
                      <a:pt x="413479" y="974719"/>
                      <a:pt x="436053" y="924236"/>
                      <a:pt x="485488" y="888803"/>
                    </a:cubicBezTo>
                    <a:cubicBezTo>
                      <a:pt x="489108" y="886232"/>
                      <a:pt x="493275" y="883327"/>
                      <a:pt x="497692" y="881945"/>
                    </a:cubicBezTo>
                    <a:close/>
                    <a:moveTo>
                      <a:pt x="646747" y="852037"/>
                    </a:moveTo>
                    <a:cubicBezTo>
                      <a:pt x="660939" y="854418"/>
                      <a:pt x="659415" y="868896"/>
                      <a:pt x="657796" y="879088"/>
                    </a:cubicBezTo>
                    <a:lnTo>
                      <a:pt x="657986" y="879088"/>
                    </a:lnTo>
                    <a:cubicBezTo>
                      <a:pt x="648271" y="942238"/>
                      <a:pt x="650747" y="1004437"/>
                      <a:pt x="667321" y="1066254"/>
                    </a:cubicBezTo>
                    <a:cubicBezTo>
                      <a:pt x="672083" y="1084256"/>
                      <a:pt x="669892" y="1102639"/>
                      <a:pt x="649223" y="1108831"/>
                    </a:cubicBezTo>
                    <a:cubicBezTo>
                      <a:pt x="628744" y="1114927"/>
                      <a:pt x="616648" y="1100830"/>
                      <a:pt x="609885" y="1083494"/>
                    </a:cubicBezTo>
                    <a:cubicBezTo>
                      <a:pt x="598931" y="1055300"/>
                      <a:pt x="594169" y="1025868"/>
                      <a:pt x="595216" y="995578"/>
                    </a:cubicBezTo>
                    <a:cubicBezTo>
                      <a:pt x="595216" y="952335"/>
                      <a:pt x="604551" y="911282"/>
                      <a:pt x="624172" y="872706"/>
                    </a:cubicBezTo>
                    <a:cubicBezTo>
                      <a:pt x="629030" y="863086"/>
                      <a:pt x="633888" y="849846"/>
                      <a:pt x="646747" y="852037"/>
                    </a:cubicBezTo>
                    <a:close/>
                    <a:moveTo>
                      <a:pt x="150613" y="719993"/>
                    </a:moveTo>
                    <a:cubicBezTo>
                      <a:pt x="161567" y="720964"/>
                      <a:pt x="172582" y="723235"/>
                      <a:pt x="183452" y="726973"/>
                    </a:cubicBezTo>
                    <a:cubicBezTo>
                      <a:pt x="108680" y="745357"/>
                      <a:pt x="73247" y="790410"/>
                      <a:pt x="52102" y="849846"/>
                    </a:cubicBezTo>
                    <a:cubicBezTo>
                      <a:pt x="47435" y="862800"/>
                      <a:pt x="33147" y="871944"/>
                      <a:pt x="16669" y="864991"/>
                    </a:cubicBezTo>
                    <a:cubicBezTo>
                      <a:pt x="3239" y="859371"/>
                      <a:pt x="0" y="847560"/>
                      <a:pt x="0" y="833749"/>
                    </a:cubicBezTo>
                    <a:cubicBezTo>
                      <a:pt x="250" y="770158"/>
                      <a:pt x="73936" y="713203"/>
                      <a:pt x="150613" y="719993"/>
                    </a:cubicBezTo>
                    <a:close/>
                    <a:moveTo>
                      <a:pt x="858868" y="672299"/>
                    </a:moveTo>
                    <a:cubicBezTo>
                      <a:pt x="887348" y="673823"/>
                      <a:pt x="897159" y="696874"/>
                      <a:pt x="900016" y="721924"/>
                    </a:cubicBezTo>
                    <a:cubicBezTo>
                      <a:pt x="902302" y="741641"/>
                      <a:pt x="893730" y="758977"/>
                      <a:pt x="873156" y="759167"/>
                    </a:cubicBezTo>
                    <a:cubicBezTo>
                      <a:pt x="842104" y="759453"/>
                      <a:pt x="838199" y="733164"/>
                      <a:pt x="833722" y="714400"/>
                    </a:cubicBezTo>
                    <a:cubicBezTo>
                      <a:pt x="833627" y="691254"/>
                      <a:pt x="835437" y="671061"/>
                      <a:pt x="858868" y="672299"/>
                    </a:cubicBezTo>
                    <a:close/>
                    <a:moveTo>
                      <a:pt x="229742" y="651535"/>
                    </a:moveTo>
                    <a:cubicBezTo>
                      <a:pt x="241839" y="651249"/>
                      <a:pt x="250602" y="659631"/>
                      <a:pt x="251174" y="672109"/>
                    </a:cubicBezTo>
                    <a:lnTo>
                      <a:pt x="251078" y="672109"/>
                    </a:lnTo>
                    <a:cubicBezTo>
                      <a:pt x="251936" y="690969"/>
                      <a:pt x="240220" y="700017"/>
                      <a:pt x="222884" y="703256"/>
                    </a:cubicBezTo>
                    <a:cubicBezTo>
                      <a:pt x="208692" y="702303"/>
                      <a:pt x="197453" y="696207"/>
                      <a:pt x="198977" y="680777"/>
                    </a:cubicBezTo>
                    <a:cubicBezTo>
                      <a:pt x="200691" y="663537"/>
                      <a:pt x="212026" y="652011"/>
                      <a:pt x="229742" y="651535"/>
                    </a:cubicBezTo>
                    <a:close/>
                    <a:moveTo>
                      <a:pt x="1084135" y="405218"/>
                    </a:moveTo>
                    <a:cubicBezTo>
                      <a:pt x="1095374" y="406171"/>
                      <a:pt x="1106899" y="409219"/>
                      <a:pt x="1108614" y="422935"/>
                    </a:cubicBezTo>
                    <a:cubicBezTo>
                      <a:pt x="1110424" y="437318"/>
                      <a:pt x="1098994" y="442747"/>
                      <a:pt x="1088230" y="444461"/>
                    </a:cubicBezTo>
                    <a:lnTo>
                      <a:pt x="1088135" y="444461"/>
                    </a:lnTo>
                    <a:cubicBezTo>
                      <a:pt x="1032700" y="453224"/>
                      <a:pt x="977359" y="455320"/>
                      <a:pt x="923067" y="435222"/>
                    </a:cubicBezTo>
                    <a:cubicBezTo>
                      <a:pt x="975073" y="409028"/>
                      <a:pt x="1028604" y="400742"/>
                      <a:pt x="1084135" y="405218"/>
                    </a:cubicBezTo>
                    <a:close/>
                    <a:moveTo>
                      <a:pt x="463772" y="288251"/>
                    </a:moveTo>
                    <a:cubicBezTo>
                      <a:pt x="472440" y="288061"/>
                      <a:pt x="479203" y="293204"/>
                      <a:pt x="479965" y="301967"/>
                    </a:cubicBezTo>
                    <a:cubicBezTo>
                      <a:pt x="481012" y="313397"/>
                      <a:pt x="473869" y="318826"/>
                      <a:pt x="463486" y="319874"/>
                    </a:cubicBezTo>
                    <a:cubicBezTo>
                      <a:pt x="454152" y="319017"/>
                      <a:pt x="447675" y="314540"/>
                      <a:pt x="446818" y="305777"/>
                    </a:cubicBezTo>
                    <a:cubicBezTo>
                      <a:pt x="445770" y="294347"/>
                      <a:pt x="452914" y="288442"/>
                      <a:pt x="463772" y="288251"/>
                    </a:cubicBezTo>
                    <a:close/>
                    <a:moveTo>
                      <a:pt x="352258" y="204027"/>
                    </a:moveTo>
                    <a:cubicBezTo>
                      <a:pt x="359759" y="203550"/>
                      <a:pt x="367665" y="206241"/>
                      <a:pt x="374427" y="210813"/>
                    </a:cubicBezTo>
                    <a:cubicBezTo>
                      <a:pt x="398907" y="227386"/>
                      <a:pt x="418814" y="249199"/>
                      <a:pt x="442055" y="281774"/>
                    </a:cubicBezTo>
                    <a:cubicBezTo>
                      <a:pt x="400335" y="278059"/>
                      <a:pt x="376428" y="261962"/>
                      <a:pt x="350710" y="251770"/>
                    </a:cubicBezTo>
                    <a:cubicBezTo>
                      <a:pt x="336137" y="245960"/>
                      <a:pt x="320325" y="235387"/>
                      <a:pt x="332517" y="216242"/>
                    </a:cubicBezTo>
                    <a:cubicBezTo>
                      <a:pt x="337661" y="208146"/>
                      <a:pt x="344757" y="204503"/>
                      <a:pt x="352258" y="204027"/>
                    </a:cubicBezTo>
                    <a:close/>
                    <a:moveTo>
                      <a:pt x="772573" y="122802"/>
                    </a:moveTo>
                    <a:cubicBezTo>
                      <a:pt x="786479" y="164236"/>
                      <a:pt x="805243" y="179857"/>
                      <a:pt x="820864" y="185953"/>
                    </a:cubicBezTo>
                    <a:cubicBezTo>
                      <a:pt x="836771" y="192239"/>
                      <a:pt x="852487" y="189858"/>
                      <a:pt x="856488" y="199669"/>
                    </a:cubicBezTo>
                    <a:cubicBezTo>
                      <a:pt x="860774" y="210432"/>
                      <a:pt x="846963" y="225767"/>
                      <a:pt x="839533" y="232530"/>
                    </a:cubicBezTo>
                    <a:lnTo>
                      <a:pt x="839533" y="232625"/>
                    </a:lnTo>
                    <a:cubicBezTo>
                      <a:pt x="822579" y="248056"/>
                      <a:pt x="806101" y="246722"/>
                      <a:pt x="790099" y="230815"/>
                    </a:cubicBezTo>
                    <a:cubicBezTo>
                      <a:pt x="761714" y="202526"/>
                      <a:pt x="770096" y="167951"/>
                      <a:pt x="772573" y="122802"/>
                    </a:cubicBezTo>
                    <a:close/>
                    <a:moveTo>
                      <a:pt x="485798" y="78630"/>
                    </a:moveTo>
                    <a:cubicBezTo>
                      <a:pt x="491561" y="79987"/>
                      <a:pt x="497395" y="83559"/>
                      <a:pt x="503110" y="88036"/>
                    </a:cubicBezTo>
                    <a:cubicBezTo>
                      <a:pt x="516540" y="98608"/>
                      <a:pt x="518731" y="114991"/>
                      <a:pt x="528541" y="127088"/>
                    </a:cubicBezTo>
                    <a:cubicBezTo>
                      <a:pt x="554830" y="155377"/>
                      <a:pt x="538447" y="184333"/>
                      <a:pt x="529780" y="213099"/>
                    </a:cubicBezTo>
                    <a:lnTo>
                      <a:pt x="529684" y="213194"/>
                    </a:lnTo>
                    <a:cubicBezTo>
                      <a:pt x="504348" y="216337"/>
                      <a:pt x="492823" y="202050"/>
                      <a:pt x="466819" y="134613"/>
                    </a:cubicBezTo>
                    <a:cubicBezTo>
                      <a:pt x="460057" y="116896"/>
                      <a:pt x="450055" y="97751"/>
                      <a:pt x="468915" y="82511"/>
                    </a:cubicBezTo>
                    <a:cubicBezTo>
                      <a:pt x="474344" y="78130"/>
                      <a:pt x="480036" y="77272"/>
                      <a:pt x="485798" y="78630"/>
                    </a:cubicBezTo>
                    <a:close/>
                    <a:moveTo>
                      <a:pt x="637520" y="251"/>
                    </a:moveTo>
                    <a:cubicBezTo>
                      <a:pt x="652153" y="-1071"/>
                      <a:pt x="667417" y="2930"/>
                      <a:pt x="682466" y="9836"/>
                    </a:cubicBezTo>
                    <a:cubicBezTo>
                      <a:pt x="719042" y="26600"/>
                      <a:pt x="735329" y="59556"/>
                      <a:pt x="738187" y="97847"/>
                    </a:cubicBezTo>
                    <a:cubicBezTo>
                      <a:pt x="740378" y="127755"/>
                      <a:pt x="741521" y="158521"/>
                      <a:pt x="737234" y="188048"/>
                    </a:cubicBezTo>
                    <a:cubicBezTo>
                      <a:pt x="729614" y="241007"/>
                      <a:pt x="775334" y="281870"/>
                      <a:pt x="836104" y="268916"/>
                    </a:cubicBezTo>
                    <a:cubicBezTo>
                      <a:pt x="861345" y="263582"/>
                      <a:pt x="885920" y="262629"/>
                      <a:pt x="910970" y="261391"/>
                    </a:cubicBezTo>
                    <a:cubicBezTo>
                      <a:pt x="940307" y="259867"/>
                      <a:pt x="960500" y="273964"/>
                      <a:pt x="968882" y="300729"/>
                    </a:cubicBezTo>
                    <a:cubicBezTo>
                      <a:pt x="978026" y="329780"/>
                      <a:pt x="957071" y="344354"/>
                      <a:pt x="935259" y="355784"/>
                    </a:cubicBezTo>
                    <a:cubicBezTo>
                      <a:pt x="918495" y="364642"/>
                      <a:pt x="900017" y="370262"/>
                      <a:pt x="883634" y="379691"/>
                    </a:cubicBezTo>
                    <a:cubicBezTo>
                      <a:pt x="847534" y="400361"/>
                      <a:pt x="843629" y="432365"/>
                      <a:pt x="872966" y="461606"/>
                    </a:cubicBezTo>
                    <a:cubicBezTo>
                      <a:pt x="906589" y="495134"/>
                      <a:pt x="949737" y="496182"/>
                      <a:pt x="992885" y="494087"/>
                    </a:cubicBezTo>
                    <a:cubicBezTo>
                      <a:pt x="1037177" y="491991"/>
                      <a:pt x="1081373" y="484371"/>
                      <a:pt x="1125474" y="484943"/>
                    </a:cubicBezTo>
                    <a:cubicBezTo>
                      <a:pt x="1202912" y="485990"/>
                      <a:pt x="1251394" y="525043"/>
                      <a:pt x="1254918" y="583622"/>
                    </a:cubicBezTo>
                    <a:lnTo>
                      <a:pt x="1255013" y="583526"/>
                    </a:lnTo>
                    <a:cubicBezTo>
                      <a:pt x="1259204" y="651916"/>
                      <a:pt x="1210532" y="705922"/>
                      <a:pt x="1135284" y="718781"/>
                    </a:cubicBezTo>
                    <a:cubicBezTo>
                      <a:pt x="1063180" y="731164"/>
                      <a:pt x="1001458" y="704875"/>
                      <a:pt x="941641" y="670204"/>
                    </a:cubicBezTo>
                    <a:cubicBezTo>
                      <a:pt x="926591" y="661441"/>
                      <a:pt x="912209" y="651440"/>
                      <a:pt x="897159" y="642772"/>
                    </a:cubicBezTo>
                    <a:cubicBezTo>
                      <a:pt x="870584" y="627437"/>
                      <a:pt x="842581" y="611720"/>
                      <a:pt x="813625" y="634676"/>
                    </a:cubicBezTo>
                    <a:cubicBezTo>
                      <a:pt x="783907" y="658202"/>
                      <a:pt x="781335" y="692016"/>
                      <a:pt x="790289" y="725830"/>
                    </a:cubicBezTo>
                    <a:cubicBezTo>
                      <a:pt x="803433" y="775455"/>
                      <a:pt x="836580" y="811460"/>
                      <a:pt x="875728" y="842702"/>
                    </a:cubicBezTo>
                    <a:cubicBezTo>
                      <a:pt x="911542" y="871372"/>
                      <a:pt x="950404" y="896327"/>
                      <a:pt x="981646" y="930522"/>
                    </a:cubicBezTo>
                    <a:cubicBezTo>
                      <a:pt x="1041653" y="996149"/>
                      <a:pt x="1047083" y="1070730"/>
                      <a:pt x="995838" y="1120927"/>
                    </a:cubicBezTo>
                    <a:cubicBezTo>
                      <a:pt x="942403" y="1173219"/>
                      <a:pt x="855249" y="1170362"/>
                      <a:pt x="793813" y="1114164"/>
                    </a:cubicBezTo>
                    <a:cubicBezTo>
                      <a:pt x="734663" y="1060062"/>
                      <a:pt x="716470" y="989196"/>
                      <a:pt x="711993" y="912901"/>
                    </a:cubicBezTo>
                    <a:cubicBezTo>
                      <a:pt x="710374" y="886040"/>
                      <a:pt x="711803" y="858799"/>
                      <a:pt x="707993" y="832319"/>
                    </a:cubicBezTo>
                    <a:cubicBezTo>
                      <a:pt x="704945" y="811460"/>
                      <a:pt x="693419" y="793267"/>
                      <a:pt x="670750" y="787266"/>
                    </a:cubicBezTo>
                    <a:cubicBezTo>
                      <a:pt x="648652" y="781456"/>
                      <a:pt x="633698" y="794600"/>
                      <a:pt x="623030" y="810793"/>
                    </a:cubicBezTo>
                    <a:cubicBezTo>
                      <a:pt x="598360" y="848417"/>
                      <a:pt x="573023" y="862704"/>
                      <a:pt x="529494" y="833081"/>
                    </a:cubicBezTo>
                    <a:cubicBezTo>
                      <a:pt x="492347" y="807840"/>
                      <a:pt x="446341" y="826985"/>
                      <a:pt x="419099" y="874801"/>
                    </a:cubicBezTo>
                    <a:cubicBezTo>
                      <a:pt x="401954" y="904900"/>
                      <a:pt x="391001" y="938523"/>
                      <a:pt x="376046" y="969860"/>
                    </a:cubicBezTo>
                    <a:cubicBezTo>
                      <a:pt x="345376" y="1033868"/>
                      <a:pt x="284321" y="1067682"/>
                      <a:pt x="217836" y="1058538"/>
                    </a:cubicBezTo>
                    <a:cubicBezTo>
                      <a:pt x="159162" y="1050537"/>
                      <a:pt x="102679" y="995578"/>
                      <a:pt x="92773" y="936904"/>
                    </a:cubicBezTo>
                    <a:cubicBezTo>
                      <a:pt x="81343" y="869372"/>
                      <a:pt x="116014" y="807650"/>
                      <a:pt x="180879" y="773645"/>
                    </a:cubicBezTo>
                    <a:cubicBezTo>
                      <a:pt x="217074" y="754691"/>
                      <a:pt x="258984" y="746975"/>
                      <a:pt x="289655" y="716876"/>
                    </a:cubicBezTo>
                    <a:cubicBezTo>
                      <a:pt x="313372" y="693540"/>
                      <a:pt x="332041" y="668585"/>
                      <a:pt x="322516" y="633247"/>
                    </a:cubicBezTo>
                    <a:cubicBezTo>
                      <a:pt x="313086" y="598385"/>
                      <a:pt x="284987" y="584669"/>
                      <a:pt x="253269" y="575144"/>
                    </a:cubicBezTo>
                    <a:cubicBezTo>
                      <a:pt x="209645" y="562000"/>
                      <a:pt x="160781" y="575049"/>
                      <a:pt x="120110" y="547808"/>
                    </a:cubicBezTo>
                    <a:cubicBezTo>
                      <a:pt x="50387" y="512851"/>
                      <a:pt x="26955" y="438175"/>
                      <a:pt x="61912" y="362165"/>
                    </a:cubicBezTo>
                    <a:cubicBezTo>
                      <a:pt x="61436" y="359498"/>
                      <a:pt x="62483" y="357593"/>
                      <a:pt x="64865" y="356355"/>
                    </a:cubicBezTo>
                    <a:cubicBezTo>
                      <a:pt x="76390" y="330257"/>
                      <a:pt x="93059" y="309206"/>
                      <a:pt x="120491" y="298443"/>
                    </a:cubicBezTo>
                    <a:cubicBezTo>
                      <a:pt x="205168" y="243579"/>
                      <a:pt x="302037" y="253295"/>
                      <a:pt x="386048" y="324923"/>
                    </a:cubicBezTo>
                    <a:cubicBezTo>
                      <a:pt x="464915" y="392264"/>
                      <a:pt x="525684" y="377405"/>
                      <a:pt x="568547" y="280346"/>
                    </a:cubicBezTo>
                    <a:cubicBezTo>
                      <a:pt x="576071" y="247389"/>
                      <a:pt x="574738" y="214623"/>
                      <a:pt x="567404" y="181857"/>
                    </a:cubicBezTo>
                    <a:cubicBezTo>
                      <a:pt x="567499" y="179000"/>
                      <a:pt x="568070" y="176333"/>
                      <a:pt x="568832" y="173761"/>
                    </a:cubicBezTo>
                    <a:cubicBezTo>
                      <a:pt x="558450" y="169094"/>
                      <a:pt x="557783" y="157759"/>
                      <a:pt x="559498" y="148139"/>
                    </a:cubicBezTo>
                    <a:cubicBezTo>
                      <a:pt x="564070" y="122326"/>
                      <a:pt x="559117" y="95656"/>
                      <a:pt x="567594" y="70415"/>
                    </a:cubicBezTo>
                    <a:cubicBezTo>
                      <a:pt x="576929" y="54317"/>
                      <a:pt x="579024" y="33934"/>
                      <a:pt x="596360" y="22599"/>
                    </a:cubicBezTo>
                    <a:cubicBezTo>
                      <a:pt x="608885" y="8217"/>
                      <a:pt x="622887" y="1573"/>
                      <a:pt x="637520" y="25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6" name="Text2" descr="4f650a58-3b2a-40f8-b56c-1e0337035e19"/>
              <p:cNvSpPr txBox="1"/>
              <p:nvPr/>
            </p:nvSpPr>
            <p:spPr>
              <a:xfrm>
                <a:off x="4772713" y="3337093"/>
                <a:ext cx="2439662" cy="11679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环境污染会引起中毒、致癌、致畸等多种危害。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77" name="Bullet2" descr="3b8a895f-581a-4401-9abc-0999e2521616"/>
              <p:cNvSpPr txBox="1"/>
              <p:nvPr/>
            </p:nvSpPr>
            <p:spPr>
              <a:xfrm>
                <a:off x="4772713" y="2761701"/>
                <a:ext cx="2439662" cy="5753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000" b="1" i="0" u="none" strike="noStrike">
                    <a:solidFill>
                      <a:srgbClr val="2F2F2F"/>
                    </a:solidFill>
                    <a:ea typeface="华康方圆体 Std W7"/>
                  </a:rPr>
                  <a:t>环境污染的危害</a:t>
                </a:r>
                <a:endParaRPr lang="en-US" sz="20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9" name="组合 8" descr="2b364178-cf5f-4c11-aeb9-68ad2e964fdc"/>
            <p:cNvGrpSpPr/>
            <p:nvPr/>
          </p:nvGrpSpPr>
          <p:grpSpPr>
            <a:xfrm>
              <a:off x="7575579" y="2761701"/>
              <a:ext cx="2766684" cy="2560602"/>
              <a:chOff x="7575579" y="2761701"/>
              <a:chExt cx="2766684" cy="2560602"/>
            </a:xfrm>
          </p:grpSpPr>
          <p:sp>
            <p:nvSpPr>
              <p:cNvPr id="82" name="Icon3" descr="80c024b6-19e9-4069-b944-1c9cae5b5447"/>
              <p:cNvSpPr/>
              <p:nvPr/>
            </p:nvSpPr>
            <p:spPr>
              <a:xfrm>
                <a:off x="7575579" y="4420548"/>
                <a:ext cx="977235" cy="901755"/>
              </a:xfrm>
              <a:custGeom>
                <a:avLst/>
                <a:gdLst>
                  <a:gd name="connsiteX0" fmla="*/ 497692 w 1255263"/>
                  <a:gd name="connsiteY0" fmla="*/ 881945 h 1158309"/>
                  <a:gd name="connsiteX1" fmla="*/ 511396 w 1255263"/>
                  <a:gd name="connsiteY1" fmla="*/ 884231 h 1158309"/>
                  <a:gd name="connsiteX2" fmla="*/ 511396 w 1255263"/>
                  <a:gd name="connsiteY2" fmla="*/ 884326 h 1158309"/>
                  <a:gd name="connsiteX3" fmla="*/ 510063 w 1255263"/>
                  <a:gd name="connsiteY3" fmla="*/ 905472 h 1158309"/>
                  <a:gd name="connsiteX4" fmla="*/ 461199 w 1255263"/>
                  <a:gd name="connsiteY4" fmla="*/ 1043299 h 1158309"/>
                  <a:gd name="connsiteX5" fmla="*/ 427672 w 1255263"/>
                  <a:gd name="connsiteY5" fmla="*/ 1070254 h 1158309"/>
                  <a:gd name="connsiteX6" fmla="*/ 406145 w 1255263"/>
                  <a:gd name="connsiteY6" fmla="*/ 1027201 h 1158309"/>
                  <a:gd name="connsiteX7" fmla="*/ 485488 w 1255263"/>
                  <a:gd name="connsiteY7" fmla="*/ 888803 h 1158309"/>
                  <a:gd name="connsiteX8" fmla="*/ 497692 w 1255263"/>
                  <a:gd name="connsiteY8" fmla="*/ 881945 h 1158309"/>
                  <a:gd name="connsiteX9" fmla="*/ 646747 w 1255263"/>
                  <a:gd name="connsiteY9" fmla="*/ 852037 h 1158309"/>
                  <a:gd name="connsiteX10" fmla="*/ 657796 w 1255263"/>
                  <a:gd name="connsiteY10" fmla="*/ 879088 h 1158309"/>
                  <a:gd name="connsiteX11" fmla="*/ 657986 w 1255263"/>
                  <a:gd name="connsiteY11" fmla="*/ 879088 h 1158309"/>
                  <a:gd name="connsiteX12" fmla="*/ 667321 w 1255263"/>
                  <a:gd name="connsiteY12" fmla="*/ 1066254 h 1158309"/>
                  <a:gd name="connsiteX13" fmla="*/ 649223 w 1255263"/>
                  <a:gd name="connsiteY13" fmla="*/ 1108831 h 1158309"/>
                  <a:gd name="connsiteX14" fmla="*/ 609885 w 1255263"/>
                  <a:gd name="connsiteY14" fmla="*/ 1083494 h 1158309"/>
                  <a:gd name="connsiteX15" fmla="*/ 595216 w 1255263"/>
                  <a:gd name="connsiteY15" fmla="*/ 995578 h 1158309"/>
                  <a:gd name="connsiteX16" fmla="*/ 624172 w 1255263"/>
                  <a:gd name="connsiteY16" fmla="*/ 872706 h 1158309"/>
                  <a:gd name="connsiteX17" fmla="*/ 646747 w 1255263"/>
                  <a:gd name="connsiteY17" fmla="*/ 852037 h 1158309"/>
                  <a:gd name="connsiteX18" fmla="*/ 150613 w 1255263"/>
                  <a:gd name="connsiteY18" fmla="*/ 719993 h 1158309"/>
                  <a:gd name="connsiteX19" fmla="*/ 183452 w 1255263"/>
                  <a:gd name="connsiteY19" fmla="*/ 726973 h 1158309"/>
                  <a:gd name="connsiteX20" fmla="*/ 52102 w 1255263"/>
                  <a:gd name="connsiteY20" fmla="*/ 849846 h 1158309"/>
                  <a:gd name="connsiteX21" fmla="*/ 16669 w 1255263"/>
                  <a:gd name="connsiteY21" fmla="*/ 864991 h 1158309"/>
                  <a:gd name="connsiteX22" fmla="*/ 0 w 1255263"/>
                  <a:gd name="connsiteY22" fmla="*/ 833749 h 1158309"/>
                  <a:gd name="connsiteX23" fmla="*/ 150613 w 1255263"/>
                  <a:gd name="connsiteY23" fmla="*/ 719993 h 1158309"/>
                  <a:gd name="connsiteX24" fmla="*/ 858868 w 1255263"/>
                  <a:gd name="connsiteY24" fmla="*/ 672299 h 1158309"/>
                  <a:gd name="connsiteX25" fmla="*/ 900016 w 1255263"/>
                  <a:gd name="connsiteY25" fmla="*/ 721924 h 1158309"/>
                  <a:gd name="connsiteX26" fmla="*/ 873156 w 1255263"/>
                  <a:gd name="connsiteY26" fmla="*/ 759167 h 1158309"/>
                  <a:gd name="connsiteX27" fmla="*/ 833722 w 1255263"/>
                  <a:gd name="connsiteY27" fmla="*/ 714400 h 1158309"/>
                  <a:gd name="connsiteX28" fmla="*/ 858868 w 1255263"/>
                  <a:gd name="connsiteY28" fmla="*/ 672299 h 1158309"/>
                  <a:gd name="connsiteX29" fmla="*/ 229742 w 1255263"/>
                  <a:gd name="connsiteY29" fmla="*/ 651535 h 1158309"/>
                  <a:gd name="connsiteX30" fmla="*/ 251174 w 1255263"/>
                  <a:gd name="connsiteY30" fmla="*/ 672109 h 1158309"/>
                  <a:gd name="connsiteX31" fmla="*/ 251078 w 1255263"/>
                  <a:gd name="connsiteY31" fmla="*/ 672109 h 1158309"/>
                  <a:gd name="connsiteX32" fmla="*/ 222884 w 1255263"/>
                  <a:gd name="connsiteY32" fmla="*/ 703256 h 1158309"/>
                  <a:gd name="connsiteX33" fmla="*/ 198977 w 1255263"/>
                  <a:gd name="connsiteY33" fmla="*/ 680777 h 1158309"/>
                  <a:gd name="connsiteX34" fmla="*/ 229742 w 1255263"/>
                  <a:gd name="connsiteY34" fmla="*/ 651535 h 1158309"/>
                  <a:gd name="connsiteX35" fmla="*/ 1084135 w 1255263"/>
                  <a:gd name="connsiteY35" fmla="*/ 405218 h 1158309"/>
                  <a:gd name="connsiteX36" fmla="*/ 1108614 w 1255263"/>
                  <a:gd name="connsiteY36" fmla="*/ 422935 h 1158309"/>
                  <a:gd name="connsiteX37" fmla="*/ 1088230 w 1255263"/>
                  <a:gd name="connsiteY37" fmla="*/ 444461 h 1158309"/>
                  <a:gd name="connsiteX38" fmla="*/ 1088135 w 1255263"/>
                  <a:gd name="connsiteY38" fmla="*/ 444461 h 1158309"/>
                  <a:gd name="connsiteX39" fmla="*/ 923067 w 1255263"/>
                  <a:gd name="connsiteY39" fmla="*/ 435222 h 1158309"/>
                  <a:gd name="connsiteX40" fmla="*/ 1084135 w 1255263"/>
                  <a:gd name="connsiteY40" fmla="*/ 405218 h 1158309"/>
                  <a:gd name="connsiteX41" fmla="*/ 463772 w 1255263"/>
                  <a:gd name="connsiteY41" fmla="*/ 288251 h 1158309"/>
                  <a:gd name="connsiteX42" fmla="*/ 479965 w 1255263"/>
                  <a:gd name="connsiteY42" fmla="*/ 301967 h 1158309"/>
                  <a:gd name="connsiteX43" fmla="*/ 463486 w 1255263"/>
                  <a:gd name="connsiteY43" fmla="*/ 319874 h 1158309"/>
                  <a:gd name="connsiteX44" fmla="*/ 446818 w 1255263"/>
                  <a:gd name="connsiteY44" fmla="*/ 305777 h 1158309"/>
                  <a:gd name="connsiteX45" fmla="*/ 463772 w 1255263"/>
                  <a:gd name="connsiteY45" fmla="*/ 288251 h 1158309"/>
                  <a:gd name="connsiteX46" fmla="*/ 352258 w 1255263"/>
                  <a:gd name="connsiteY46" fmla="*/ 204027 h 1158309"/>
                  <a:gd name="connsiteX47" fmla="*/ 374427 w 1255263"/>
                  <a:gd name="connsiteY47" fmla="*/ 210813 h 1158309"/>
                  <a:gd name="connsiteX48" fmla="*/ 442055 w 1255263"/>
                  <a:gd name="connsiteY48" fmla="*/ 281774 h 1158309"/>
                  <a:gd name="connsiteX49" fmla="*/ 350710 w 1255263"/>
                  <a:gd name="connsiteY49" fmla="*/ 251770 h 1158309"/>
                  <a:gd name="connsiteX50" fmla="*/ 332517 w 1255263"/>
                  <a:gd name="connsiteY50" fmla="*/ 216242 h 1158309"/>
                  <a:gd name="connsiteX51" fmla="*/ 352258 w 1255263"/>
                  <a:gd name="connsiteY51" fmla="*/ 204027 h 1158309"/>
                  <a:gd name="connsiteX52" fmla="*/ 772573 w 1255263"/>
                  <a:gd name="connsiteY52" fmla="*/ 122802 h 1158309"/>
                  <a:gd name="connsiteX53" fmla="*/ 820864 w 1255263"/>
                  <a:gd name="connsiteY53" fmla="*/ 185953 h 1158309"/>
                  <a:gd name="connsiteX54" fmla="*/ 856488 w 1255263"/>
                  <a:gd name="connsiteY54" fmla="*/ 199669 h 1158309"/>
                  <a:gd name="connsiteX55" fmla="*/ 839533 w 1255263"/>
                  <a:gd name="connsiteY55" fmla="*/ 232530 h 1158309"/>
                  <a:gd name="connsiteX56" fmla="*/ 839533 w 1255263"/>
                  <a:gd name="connsiteY56" fmla="*/ 232625 h 1158309"/>
                  <a:gd name="connsiteX57" fmla="*/ 790099 w 1255263"/>
                  <a:gd name="connsiteY57" fmla="*/ 230815 h 1158309"/>
                  <a:gd name="connsiteX58" fmla="*/ 772573 w 1255263"/>
                  <a:gd name="connsiteY58" fmla="*/ 122802 h 1158309"/>
                  <a:gd name="connsiteX59" fmla="*/ 485798 w 1255263"/>
                  <a:gd name="connsiteY59" fmla="*/ 78630 h 1158309"/>
                  <a:gd name="connsiteX60" fmla="*/ 503110 w 1255263"/>
                  <a:gd name="connsiteY60" fmla="*/ 88036 h 1158309"/>
                  <a:gd name="connsiteX61" fmla="*/ 528541 w 1255263"/>
                  <a:gd name="connsiteY61" fmla="*/ 127088 h 1158309"/>
                  <a:gd name="connsiteX62" fmla="*/ 529780 w 1255263"/>
                  <a:gd name="connsiteY62" fmla="*/ 213099 h 1158309"/>
                  <a:gd name="connsiteX63" fmla="*/ 529684 w 1255263"/>
                  <a:gd name="connsiteY63" fmla="*/ 213194 h 1158309"/>
                  <a:gd name="connsiteX64" fmla="*/ 466819 w 1255263"/>
                  <a:gd name="connsiteY64" fmla="*/ 134613 h 1158309"/>
                  <a:gd name="connsiteX65" fmla="*/ 468915 w 1255263"/>
                  <a:gd name="connsiteY65" fmla="*/ 82511 h 1158309"/>
                  <a:gd name="connsiteX66" fmla="*/ 485798 w 1255263"/>
                  <a:gd name="connsiteY66" fmla="*/ 78630 h 1158309"/>
                  <a:gd name="connsiteX67" fmla="*/ 637520 w 1255263"/>
                  <a:gd name="connsiteY67" fmla="*/ 251 h 1158309"/>
                  <a:gd name="connsiteX68" fmla="*/ 682466 w 1255263"/>
                  <a:gd name="connsiteY68" fmla="*/ 9836 h 1158309"/>
                  <a:gd name="connsiteX69" fmla="*/ 738187 w 1255263"/>
                  <a:gd name="connsiteY69" fmla="*/ 97847 h 1158309"/>
                  <a:gd name="connsiteX70" fmla="*/ 737234 w 1255263"/>
                  <a:gd name="connsiteY70" fmla="*/ 188048 h 1158309"/>
                  <a:gd name="connsiteX71" fmla="*/ 836104 w 1255263"/>
                  <a:gd name="connsiteY71" fmla="*/ 268916 h 1158309"/>
                  <a:gd name="connsiteX72" fmla="*/ 910970 w 1255263"/>
                  <a:gd name="connsiteY72" fmla="*/ 261391 h 1158309"/>
                  <a:gd name="connsiteX73" fmla="*/ 968882 w 1255263"/>
                  <a:gd name="connsiteY73" fmla="*/ 300729 h 1158309"/>
                  <a:gd name="connsiteX74" fmla="*/ 935259 w 1255263"/>
                  <a:gd name="connsiteY74" fmla="*/ 355784 h 1158309"/>
                  <a:gd name="connsiteX75" fmla="*/ 883634 w 1255263"/>
                  <a:gd name="connsiteY75" fmla="*/ 379691 h 1158309"/>
                  <a:gd name="connsiteX76" fmla="*/ 872966 w 1255263"/>
                  <a:gd name="connsiteY76" fmla="*/ 461606 h 1158309"/>
                  <a:gd name="connsiteX77" fmla="*/ 992885 w 1255263"/>
                  <a:gd name="connsiteY77" fmla="*/ 494087 h 1158309"/>
                  <a:gd name="connsiteX78" fmla="*/ 1125474 w 1255263"/>
                  <a:gd name="connsiteY78" fmla="*/ 484943 h 1158309"/>
                  <a:gd name="connsiteX79" fmla="*/ 1254918 w 1255263"/>
                  <a:gd name="connsiteY79" fmla="*/ 583622 h 1158309"/>
                  <a:gd name="connsiteX80" fmla="*/ 1255013 w 1255263"/>
                  <a:gd name="connsiteY80" fmla="*/ 583526 h 1158309"/>
                  <a:gd name="connsiteX81" fmla="*/ 1135284 w 1255263"/>
                  <a:gd name="connsiteY81" fmla="*/ 718781 h 1158309"/>
                  <a:gd name="connsiteX82" fmla="*/ 941641 w 1255263"/>
                  <a:gd name="connsiteY82" fmla="*/ 670204 h 1158309"/>
                  <a:gd name="connsiteX83" fmla="*/ 897159 w 1255263"/>
                  <a:gd name="connsiteY83" fmla="*/ 642772 h 1158309"/>
                  <a:gd name="connsiteX84" fmla="*/ 813625 w 1255263"/>
                  <a:gd name="connsiteY84" fmla="*/ 634676 h 1158309"/>
                  <a:gd name="connsiteX85" fmla="*/ 790289 w 1255263"/>
                  <a:gd name="connsiteY85" fmla="*/ 725830 h 1158309"/>
                  <a:gd name="connsiteX86" fmla="*/ 875728 w 1255263"/>
                  <a:gd name="connsiteY86" fmla="*/ 842702 h 1158309"/>
                  <a:gd name="connsiteX87" fmla="*/ 981646 w 1255263"/>
                  <a:gd name="connsiteY87" fmla="*/ 930522 h 1158309"/>
                  <a:gd name="connsiteX88" fmla="*/ 995838 w 1255263"/>
                  <a:gd name="connsiteY88" fmla="*/ 1120927 h 1158309"/>
                  <a:gd name="connsiteX89" fmla="*/ 793813 w 1255263"/>
                  <a:gd name="connsiteY89" fmla="*/ 1114164 h 1158309"/>
                  <a:gd name="connsiteX90" fmla="*/ 711993 w 1255263"/>
                  <a:gd name="connsiteY90" fmla="*/ 912901 h 1158309"/>
                  <a:gd name="connsiteX91" fmla="*/ 707993 w 1255263"/>
                  <a:gd name="connsiteY91" fmla="*/ 832319 h 1158309"/>
                  <a:gd name="connsiteX92" fmla="*/ 670750 w 1255263"/>
                  <a:gd name="connsiteY92" fmla="*/ 787266 h 1158309"/>
                  <a:gd name="connsiteX93" fmla="*/ 623030 w 1255263"/>
                  <a:gd name="connsiteY93" fmla="*/ 810793 h 1158309"/>
                  <a:gd name="connsiteX94" fmla="*/ 529494 w 1255263"/>
                  <a:gd name="connsiteY94" fmla="*/ 833081 h 1158309"/>
                  <a:gd name="connsiteX95" fmla="*/ 419099 w 1255263"/>
                  <a:gd name="connsiteY95" fmla="*/ 874801 h 1158309"/>
                  <a:gd name="connsiteX96" fmla="*/ 376046 w 1255263"/>
                  <a:gd name="connsiteY96" fmla="*/ 969860 h 1158309"/>
                  <a:gd name="connsiteX97" fmla="*/ 217836 w 1255263"/>
                  <a:gd name="connsiteY97" fmla="*/ 1058538 h 1158309"/>
                  <a:gd name="connsiteX98" fmla="*/ 92773 w 1255263"/>
                  <a:gd name="connsiteY98" fmla="*/ 936904 h 1158309"/>
                  <a:gd name="connsiteX99" fmla="*/ 180879 w 1255263"/>
                  <a:gd name="connsiteY99" fmla="*/ 773645 h 1158309"/>
                  <a:gd name="connsiteX100" fmla="*/ 289655 w 1255263"/>
                  <a:gd name="connsiteY100" fmla="*/ 716876 h 1158309"/>
                  <a:gd name="connsiteX101" fmla="*/ 322516 w 1255263"/>
                  <a:gd name="connsiteY101" fmla="*/ 633247 h 1158309"/>
                  <a:gd name="connsiteX102" fmla="*/ 253269 w 1255263"/>
                  <a:gd name="connsiteY102" fmla="*/ 575144 h 1158309"/>
                  <a:gd name="connsiteX103" fmla="*/ 120110 w 1255263"/>
                  <a:gd name="connsiteY103" fmla="*/ 547808 h 1158309"/>
                  <a:gd name="connsiteX104" fmla="*/ 61912 w 1255263"/>
                  <a:gd name="connsiteY104" fmla="*/ 362165 h 1158309"/>
                  <a:gd name="connsiteX105" fmla="*/ 64865 w 1255263"/>
                  <a:gd name="connsiteY105" fmla="*/ 356355 h 1158309"/>
                  <a:gd name="connsiteX106" fmla="*/ 120491 w 1255263"/>
                  <a:gd name="connsiteY106" fmla="*/ 298443 h 1158309"/>
                  <a:gd name="connsiteX107" fmla="*/ 386048 w 1255263"/>
                  <a:gd name="connsiteY107" fmla="*/ 324923 h 1158309"/>
                  <a:gd name="connsiteX108" fmla="*/ 568547 w 1255263"/>
                  <a:gd name="connsiteY108" fmla="*/ 280346 h 1158309"/>
                  <a:gd name="connsiteX109" fmla="*/ 567404 w 1255263"/>
                  <a:gd name="connsiteY109" fmla="*/ 181857 h 1158309"/>
                  <a:gd name="connsiteX110" fmla="*/ 568832 w 1255263"/>
                  <a:gd name="connsiteY110" fmla="*/ 173761 h 1158309"/>
                  <a:gd name="connsiteX111" fmla="*/ 559498 w 1255263"/>
                  <a:gd name="connsiteY111" fmla="*/ 148139 h 1158309"/>
                  <a:gd name="connsiteX112" fmla="*/ 567594 w 1255263"/>
                  <a:gd name="connsiteY112" fmla="*/ 70415 h 1158309"/>
                  <a:gd name="connsiteX113" fmla="*/ 596360 w 1255263"/>
                  <a:gd name="connsiteY113" fmla="*/ 22599 h 1158309"/>
                  <a:gd name="connsiteX114" fmla="*/ 637520 w 1255263"/>
                  <a:gd name="connsiteY114" fmla="*/ 251 h 1158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1255263" h="1158309">
                    <a:moveTo>
                      <a:pt x="497692" y="881945"/>
                    </a:moveTo>
                    <a:cubicBezTo>
                      <a:pt x="502110" y="880564"/>
                      <a:pt x="506777" y="880707"/>
                      <a:pt x="511396" y="884231"/>
                    </a:cubicBezTo>
                    <a:lnTo>
                      <a:pt x="511396" y="884326"/>
                    </a:lnTo>
                    <a:cubicBezTo>
                      <a:pt x="519969" y="890899"/>
                      <a:pt x="513587" y="899281"/>
                      <a:pt x="510063" y="905472"/>
                    </a:cubicBezTo>
                    <a:cubicBezTo>
                      <a:pt x="485488" y="948525"/>
                      <a:pt x="474344" y="996150"/>
                      <a:pt x="461199" y="1043299"/>
                    </a:cubicBezTo>
                    <a:cubicBezTo>
                      <a:pt x="456913" y="1058539"/>
                      <a:pt x="447388" y="1073588"/>
                      <a:pt x="427672" y="1070254"/>
                    </a:cubicBezTo>
                    <a:cubicBezTo>
                      <a:pt x="407383" y="1066825"/>
                      <a:pt x="406431" y="1049871"/>
                      <a:pt x="406145" y="1027201"/>
                    </a:cubicBezTo>
                    <a:cubicBezTo>
                      <a:pt x="413479" y="974719"/>
                      <a:pt x="436053" y="924236"/>
                      <a:pt x="485488" y="888803"/>
                    </a:cubicBezTo>
                    <a:cubicBezTo>
                      <a:pt x="489108" y="886232"/>
                      <a:pt x="493275" y="883327"/>
                      <a:pt x="497692" y="881945"/>
                    </a:cubicBezTo>
                    <a:close/>
                    <a:moveTo>
                      <a:pt x="646747" y="852037"/>
                    </a:moveTo>
                    <a:cubicBezTo>
                      <a:pt x="660939" y="854418"/>
                      <a:pt x="659415" y="868896"/>
                      <a:pt x="657796" y="879088"/>
                    </a:cubicBezTo>
                    <a:lnTo>
                      <a:pt x="657986" y="879088"/>
                    </a:lnTo>
                    <a:cubicBezTo>
                      <a:pt x="648271" y="942238"/>
                      <a:pt x="650747" y="1004437"/>
                      <a:pt x="667321" y="1066254"/>
                    </a:cubicBezTo>
                    <a:cubicBezTo>
                      <a:pt x="672083" y="1084256"/>
                      <a:pt x="669892" y="1102639"/>
                      <a:pt x="649223" y="1108831"/>
                    </a:cubicBezTo>
                    <a:cubicBezTo>
                      <a:pt x="628744" y="1114927"/>
                      <a:pt x="616648" y="1100830"/>
                      <a:pt x="609885" y="1083494"/>
                    </a:cubicBezTo>
                    <a:cubicBezTo>
                      <a:pt x="598931" y="1055300"/>
                      <a:pt x="594169" y="1025868"/>
                      <a:pt x="595216" y="995578"/>
                    </a:cubicBezTo>
                    <a:cubicBezTo>
                      <a:pt x="595216" y="952335"/>
                      <a:pt x="604551" y="911282"/>
                      <a:pt x="624172" y="872706"/>
                    </a:cubicBezTo>
                    <a:cubicBezTo>
                      <a:pt x="629030" y="863086"/>
                      <a:pt x="633888" y="849846"/>
                      <a:pt x="646747" y="852037"/>
                    </a:cubicBezTo>
                    <a:close/>
                    <a:moveTo>
                      <a:pt x="150613" y="719993"/>
                    </a:moveTo>
                    <a:cubicBezTo>
                      <a:pt x="161567" y="720964"/>
                      <a:pt x="172582" y="723235"/>
                      <a:pt x="183452" y="726973"/>
                    </a:cubicBezTo>
                    <a:cubicBezTo>
                      <a:pt x="108680" y="745357"/>
                      <a:pt x="73247" y="790410"/>
                      <a:pt x="52102" y="849846"/>
                    </a:cubicBezTo>
                    <a:cubicBezTo>
                      <a:pt x="47435" y="862800"/>
                      <a:pt x="33147" y="871944"/>
                      <a:pt x="16669" y="864991"/>
                    </a:cubicBezTo>
                    <a:cubicBezTo>
                      <a:pt x="3239" y="859371"/>
                      <a:pt x="0" y="847560"/>
                      <a:pt x="0" y="833749"/>
                    </a:cubicBezTo>
                    <a:cubicBezTo>
                      <a:pt x="250" y="770158"/>
                      <a:pt x="73936" y="713203"/>
                      <a:pt x="150613" y="719993"/>
                    </a:cubicBezTo>
                    <a:close/>
                    <a:moveTo>
                      <a:pt x="858868" y="672299"/>
                    </a:moveTo>
                    <a:cubicBezTo>
                      <a:pt x="887348" y="673823"/>
                      <a:pt x="897159" y="696874"/>
                      <a:pt x="900016" y="721924"/>
                    </a:cubicBezTo>
                    <a:cubicBezTo>
                      <a:pt x="902302" y="741641"/>
                      <a:pt x="893730" y="758977"/>
                      <a:pt x="873156" y="759167"/>
                    </a:cubicBezTo>
                    <a:cubicBezTo>
                      <a:pt x="842104" y="759453"/>
                      <a:pt x="838199" y="733164"/>
                      <a:pt x="833722" y="714400"/>
                    </a:cubicBezTo>
                    <a:cubicBezTo>
                      <a:pt x="833627" y="691254"/>
                      <a:pt x="835437" y="671061"/>
                      <a:pt x="858868" y="672299"/>
                    </a:cubicBezTo>
                    <a:close/>
                    <a:moveTo>
                      <a:pt x="229742" y="651535"/>
                    </a:moveTo>
                    <a:cubicBezTo>
                      <a:pt x="241839" y="651249"/>
                      <a:pt x="250602" y="659631"/>
                      <a:pt x="251174" y="672109"/>
                    </a:cubicBezTo>
                    <a:lnTo>
                      <a:pt x="251078" y="672109"/>
                    </a:lnTo>
                    <a:cubicBezTo>
                      <a:pt x="251936" y="690969"/>
                      <a:pt x="240220" y="700017"/>
                      <a:pt x="222884" y="703256"/>
                    </a:cubicBezTo>
                    <a:cubicBezTo>
                      <a:pt x="208692" y="702303"/>
                      <a:pt x="197453" y="696207"/>
                      <a:pt x="198977" y="680777"/>
                    </a:cubicBezTo>
                    <a:cubicBezTo>
                      <a:pt x="200691" y="663537"/>
                      <a:pt x="212026" y="652011"/>
                      <a:pt x="229742" y="651535"/>
                    </a:cubicBezTo>
                    <a:close/>
                    <a:moveTo>
                      <a:pt x="1084135" y="405218"/>
                    </a:moveTo>
                    <a:cubicBezTo>
                      <a:pt x="1095374" y="406171"/>
                      <a:pt x="1106899" y="409219"/>
                      <a:pt x="1108614" y="422935"/>
                    </a:cubicBezTo>
                    <a:cubicBezTo>
                      <a:pt x="1110424" y="437318"/>
                      <a:pt x="1098994" y="442747"/>
                      <a:pt x="1088230" y="444461"/>
                    </a:cubicBezTo>
                    <a:lnTo>
                      <a:pt x="1088135" y="444461"/>
                    </a:lnTo>
                    <a:cubicBezTo>
                      <a:pt x="1032700" y="453224"/>
                      <a:pt x="977359" y="455320"/>
                      <a:pt x="923067" y="435222"/>
                    </a:cubicBezTo>
                    <a:cubicBezTo>
                      <a:pt x="975073" y="409028"/>
                      <a:pt x="1028604" y="400742"/>
                      <a:pt x="1084135" y="405218"/>
                    </a:cubicBezTo>
                    <a:close/>
                    <a:moveTo>
                      <a:pt x="463772" y="288251"/>
                    </a:moveTo>
                    <a:cubicBezTo>
                      <a:pt x="472440" y="288061"/>
                      <a:pt x="479203" y="293204"/>
                      <a:pt x="479965" y="301967"/>
                    </a:cubicBezTo>
                    <a:cubicBezTo>
                      <a:pt x="481012" y="313397"/>
                      <a:pt x="473869" y="318826"/>
                      <a:pt x="463486" y="319874"/>
                    </a:cubicBezTo>
                    <a:cubicBezTo>
                      <a:pt x="454152" y="319017"/>
                      <a:pt x="447675" y="314540"/>
                      <a:pt x="446818" y="305777"/>
                    </a:cubicBezTo>
                    <a:cubicBezTo>
                      <a:pt x="445770" y="294347"/>
                      <a:pt x="452914" y="288442"/>
                      <a:pt x="463772" y="288251"/>
                    </a:cubicBezTo>
                    <a:close/>
                    <a:moveTo>
                      <a:pt x="352258" y="204027"/>
                    </a:moveTo>
                    <a:cubicBezTo>
                      <a:pt x="359759" y="203550"/>
                      <a:pt x="367665" y="206241"/>
                      <a:pt x="374427" y="210813"/>
                    </a:cubicBezTo>
                    <a:cubicBezTo>
                      <a:pt x="398907" y="227386"/>
                      <a:pt x="418814" y="249199"/>
                      <a:pt x="442055" y="281774"/>
                    </a:cubicBezTo>
                    <a:cubicBezTo>
                      <a:pt x="400335" y="278059"/>
                      <a:pt x="376428" y="261962"/>
                      <a:pt x="350710" y="251770"/>
                    </a:cubicBezTo>
                    <a:cubicBezTo>
                      <a:pt x="336137" y="245960"/>
                      <a:pt x="320325" y="235387"/>
                      <a:pt x="332517" y="216242"/>
                    </a:cubicBezTo>
                    <a:cubicBezTo>
                      <a:pt x="337661" y="208146"/>
                      <a:pt x="344757" y="204503"/>
                      <a:pt x="352258" y="204027"/>
                    </a:cubicBezTo>
                    <a:close/>
                    <a:moveTo>
                      <a:pt x="772573" y="122802"/>
                    </a:moveTo>
                    <a:cubicBezTo>
                      <a:pt x="786479" y="164236"/>
                      <a:pt x="805243" y="179857"/>
                      <a:pt x="820864" y="185953"/>
                    </a:cubicBezTo>
                    <a:cubicBezTo>
                      <a:pt x="836771" y="192239"/>
                      <a:pt x="852487" y="189858"/>
                      <a:pt x="856488" y="199669"/>
                    </a:cubicBezTo>
                    <a:cubicBezTo>
                      <a:pt x="860774" y="210432"/>
                      <a:pt x="846963" y="225767"/>
                      <a:pt x="839533" y="232530"/>
                    </a:cubicBezTo>
                    <a:lnTo>
                      <a:pt x="839533" y="232625"/>
                    </a:lnTo>
                    <a:cubicBezTo>
                      <a:pt x="822579" y="248056"/>
                      <a:pt x="806101" y="246722"/>
                      <a:pt x="790099" y="230815"/>
                    </a:cubicBezTo>
                    <a:cubicBezTo>
                      <a:pt x="761714" y="202526"/>
                      <a:pt x="770096" y="167951"/>
                      <a:pt x="772573" y="122802"/>
                    </a:cubicBezTo>
                    <a:close/>
                    <a:moveTo>
                      <a:pt x="485798" y="78630"/>
                    </a:moveTo>
                    <a:cubicBezTo>
                      <a:pt x="491561" y="79987"/>
                      <a:pt x="497395" y="83559"/>
                      <a:pt x="503110" y="88036"/>
                    </a:cubicBezTo>
                    <a:cubicBezTo>
                      <a:pt x="516540" y="98608"/>
                      <a:pt x="518731" y="114991"/>
                      <a:pt x="528541" y="127088"/>
                    </a:cubicBezTo>
                    <a:cubicBezTo>
                      <a:pt x="554830" y="155377"/>
                      <a:pt x="538447" y="184333"/>
                      <a:pt x="529780" y="213099"/>
                    </a:cubicBezTo>
                    <a:lnTo>
                      <a:pt x="529684" y="213194"/>
                    </a:lnTo>
                    <a:cubicBezTo>
                      <a:pt x="504348" y="216337"/>
                      <a:pt x="492823" y="202050"/>
                      <a:pt x="466819" y="134613"/>
                    </a:cubicBezTo>
                    <a:cubicBezTo>
                      <a:pt x="460057" y="116896"/>
                      <a:pt x="450055" y="97751"/>
                      <a:pt x="468915" y="82511"/>
                    </a:cubicBezTo>
                    <a:cubicBezTo>
                      <a:pt x="474344" y="78130"/>
                      <a:pt x="480036" y="77272"/>
                      <a:pt x="485798" y="78630"/>
                    </a:cubicBezTo>
                    <a:close/>
                    <a:moveTo>
                      <a:pt x="637520" y="251"/>
                    </a:moveTo>
                    <a:cubicBezTo>
                      <a:pt x="652153" y="-1071"/>
                      <a:pt x="667417" y="2930"/>
                      <a:pt x="682466" y="9836"/>
                    </a:cubicBezTo>
                    <a:cubicBezTo>
                      <a:pt x="719042" y="26600"/>
                      <a:pt x="735329" y="59556"/>
                      <a:pt x="738187" y="97847"/>
                    </a:cubicBezTo>
                    <a:cubicBezTo>
                      <a:pt x="740378" y="127755"/>
                      <a:pt x="741521" y="158521"/>
                      <a:pt x="737234" y="188048"/>
                    </a:cubicBezTo>
                    <a:cubicBezTo>
                      <a:pt x="729614" y="241007"/>
                      <a:pt x="775334" y="281870"/>
                      <a:pt x="836104" y="268916"/>
                    </a:cubicBezTo>
                    <a:cubicBezTo>
                      <a:pt x="861345" y="263582"/>
                      <a:pt x="885920" y="262629"/>
                      <a:pt x="910970" y="261391"/>
                    </a:cubicBezTo>
                    <a:cubicBezTo>
                      <a:pt x="940307" y="259867"/>
                      <a:pt x="960500" y="273964"/>
                      <a:pt x="968882" y="300729"/>
                    </a:cubicBezTo>
                    <a:cubicBezTo>
                      <a:pt x="978026" y="329780"/>
                      <a:pt x="957071" y="344354"/>
                      <a:pt x="935259" y="355784"/>
                    </a:cubicBezTo>
                    <a:cubicBezTo>
                      <a:pt x="918495" y="364642"/>
                      <a:pt x="900017" y="370262"/>
                      <a:pt x="883634" y="379691"/>
                    </a:cubicBezTo>
                    <a:cubicBezTo>
                      <a:pt x="847534" y="400361"/>
                      <a:pt x="843629" y="432365"/>
                      <a:pt x="872966" y="461606"/>
                    </a:cubicBezTo>
                    <a:cubicBezTo>
                      <a:pt x="906589" y="495134"/>
                      <a:pt x="949737" y="496182"/>
                      <a:pt x="992885" y="494087"/>
                    </a:cubicBezTo>
                    <a:cubicBezTo>
                      <a:pt x="1037177" y="491991"/>
                      <a:pt x="1081373" y="484371"/>
                      <a:pt x="1125474" y="484943"/>
                    </a:cubicBezTo>
                    <a:cubicBezTo>
                      <a:pt x="1202912" y="485990"/>
                      <a:pt x="1251394" y="525043"/>
                      <a:pt x="1254918" y="583622"/>
                    </a:cubicBezTo>
                    <a:lnTo>
                      <a:pt x="1255013" y="583526"/>
                    </a:lnTo>
                    <a:cubicBezTo>
                      <a:pt x="1259204" y="651916"/>
                      <a:pt x="1210532" y="705922"/>
                      <a:pt x="1135284" y="718781"/>
                    </a:cubicBezTo>
                    <a:cubicBezTo>
                      <a:pt x="1063180" y="731164"/>
                      <a:pt x="1001458" y="704875"/>
                      <a:pt x="941641" y="670204"/>
                    </a:cubicBezTo>
                    <a:cubicBezTo>
                      <a:pt x="926591" y="661441"/>
                      <a:pt x="912209" y="651440"/>
                      <a:pt x="897159" y="642772"/>
                    </a:cubicBezTo>
                    <a:cubicBezTo>
                      <a:pt x="870584" y="627437"/>
                      <a:pt x="842581" y="611720"/>
                      <a:pt x="813625" y="634676"/>
                    </a:cubicBezTo>
                    <a:cubicBezTo>
                      <a:pt x="783907" y="658202"/>
                      <a:pt x="781335" y="692016"/>
                      <a:pt x="790289" y="725830"/>
                    </a:cubicBezTo>
                    <a:cubicBezTo>
                      <a:pt x="803433" y="775455"/>
                      <a:pt x="836580" y="811460"/>
                      <a:pt x="875728" y="842702"/>
                    </a:cubicBezTo>
                    <a:cubicBezTo>
                      <a:pt x="911542" y="871372"/>
                      <a:pt x="950404" y="896327"/>
                      <a:pt x="981646" y="930522"/>
                    </a:cubicBezTo>
                    <a:cubicBezTo>
                      <a:pt x="1041653" y="996149"/>
                      <a:pt x="1047083" y="1070730"/>
                      <a:pt x="995838" y="1120927"/>
                    </a:cubicBezTo>
                    <a:cubicBezTo>
                      <a:pt x="942403" y="1173219"/>
                      <a:pt x="855249" y="1170362"/>
                      <a:pt x="793813" y="1114164"/>
                    </a:cubicBezTo>
                    <a:cubicBezTo>
                      <a:pt x="734663" y="1060062"/>
                      <a:pt x="716470" y="989196"/>
                      <a:pt x="711993" y="912901"/>
                    </a:cubicBezTo>
                    <a:cubicBezTo>
                      <a:pt x="710374" y="886040"/>
                      <a:pt x="711803" y="858799"/>
                      <a:pt x="707993" y="832319"/>
                    </a:cubicBezTo>
                    <a:cubicBezTo>
                      <a:pt x="704945" y="811460"/>
                      <a:pt x="693419" y="793267"/>
                      <a:pt x="670750" y="787266"/>
                    </a:cubicBezTo>
                    <a:cubicBezTo>
                      <a:pt x="648652" y="781456"/>
                      <a:pt x="633698" y="794600"/>
                      <a:pt x="623030" y="810793"/>
                    </a:cubicBezTo>
                    <a:cubicBezTo>
                      <a:pt x="598360" y="848417"/>
                      <a:pt x="573023" y="862704"/>
                      <a:pt x="529494" y="833081"/>
                    </a:cubicBezTo>
                    <a:cubicBezTo>
                      <a:pt x="492347" y="807840"/>
                      <a:pt x="446341" y="826985"/>
                      <a:pt x="419099" y="874801"/>
                    </a:cubicBezTo>
                    <a:cubicBezTo>
                      <a:pt x="401954" y="904900"/>
                      <a:pt x="391001" y="938523"/>
                      <a:pt x="376046" y="969860"/>
                    </a:cubicBezTo>
                    <a:cubicBezTo>
                      <a:pt x="345376" y="1033868"/>
                      <a:pt x="284321" y="1067682"/>
                      <a:pt x="217836" y="1058538"/>
                    </a:cubicBezTo>
                    <a:cubicBezTo>
                      <a:pt x="159162" y="1050537"/>
                      <a:pt x="102679" y="995578"/>
                      <a:pt x="92773" y="936904"/>
                    </a:cubicBezTo>
                    <a:cubicBezTo>
                      <a:pt x="81343" y="869372"/>
                      <a:pt x="116014" y="807650"/>
                      <a:pt x="180879" y="773645"/>
                    </a:cubicBezTo>
                    <a:cubicBezTo>
                      <a:pt x="217074" y="754691"/>
                      <a:pt x="258984" y="746975"/>
                      <a:pt x="289655" y="716876"/>
                    </a:cubicBezTo>
                    <a:cubicBezTo>
                      <a:pt x="313372" y="693540"/>
                      <a:pt x="332041" y="668585"/>
                      <a:pt x="322516" y="633247"/>
                    </a:cubicBezTo>
                    <a:cubicBezTo>
                      <a:pt x="313086" y="598385"/>
                      <a:pt x="284987" y="584669"/>
                      <a:pt x="253269" y="575144"/>
                    </a:cubicBezTo>
                    <a:cubicBezTo>
                      <a:pt x="209645" y="562000"/>
                      <a:pt x="160781" y="575049"/>
                      <a:pt x="120110" y="547808"/>
                    </a:cubicBezTo>
                    <a:cubicBezTo>
                      <a:pt x="50387" y="512851"/>
                      <a:pt x="26955" y="438175"/>
                      <a:pt x="61912" y="362165"/>
                    </a:cubicBezTo>
                    <a:cubicBezTo>
                      <a:pt x="61436" y="359498"/>
                      <a:pt x="62483" y="357593"/>
                      <a:pt x="64865" y="356355"/>
                    </a:cubicBezTo>
                    <a:cubicBezTo>
                      <a:pt x="76390" y="330257"/>
                      <a:pt x="93059" y="309206"/>
                      <a:pt x="120491" y="298443"/>
                    </a:cubicBezTo>
                    <a:cubicBezTo>
                      <a:pt x="205168" y="243579"/>
                      <a:pt x="302037" y="253295"/>
                      <a:pt x="386048" y="324923"/>
                    </a:cubicBezTo>
                    <a:cubicBezTo>
                      <a:pt x="464915" y="392264"/>
                      <a:pt x="525684" y="377405"/>
                      <a:pt x="568547" y="280346"/>
                    </a:cubicBezTo>
                    <a:cubicBezTo>
                      <a:pt x="576071" y="247389"/>
                      <a:pt x="574738" y="214623"/>
                      <a:pt x="567404" y="181857"/>
                    </a:cubicBezTo>
                    <a:cubicBezTo>
                      <a:pt x="567499" y="179000"/>
                      <a:pt x="568070" y="176333"/>
                      <a:pt x="568832" y="173761"/>
                    </a:cubicBezTo>
                    <a:cubicBezTo>
                      <a:pt x="558450" y="169094"/>
                      <a:pt x="557783" y="157759"/>
                      <a:pt x="559498" y="148139"/>
                    </a:cubicBezTo>
                    <a:cubicBezTo>
                      <a:pt x="564070" y="122326"/>
                      <a:pt x="559117" y="95656"/>
                      <a:pt x="567594" y="70415"/>
                    </a:cubicBezTo>
                    <a:cubicBezTo>
                      <a:pt x="576929" y="54317"/>
                      <a:pt x="579024" y="33934"/>
                      <a:pt x="596360" y="22599"/>
                    </a:cubicBezTo>
                    <a:cubicBezTo>
                      <a:pt x="608885" y="8217"/>
                      <a:pt x="622887" y="1573"/>
                      <a:pt x="637520" y="25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4" name="Text3" descr="7dafc571-92ba-471e-a2cb-0fc40b1569ad"/>
              <p:cNvSpPr txBox="1"/>
              <p:nvPr/>
            </p:nvSpPr>
            <p:spPr>
              <a:xfrm>
                <a:off x="7902601" y="3337093"/>
                <a:ext cx="2439662" cy="11679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社会环境对学前儿童的心理健康和社会适应能力有重要影响。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85" name="Bullet3" descr="72bb2793-82c7-418b-abcd-7ec45d64e48d"/>
              <p:cNvSpPr txBox="1"/>
              <p:nvPr/>
            </p:nvSpPr>
            <p:spPr>
              <a:xfrm>
                <a:off x="7902601" y="2761701"/>
                <a:ext cx="2439662" cy="5753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000" b="1" i="0" u="none" strike="noStrike">
                    <a:solidFill>
                      <a:srgbClr val="2F2F2F"/>
                    </a:solidFill>
                    <a:ea typeface="华康方圆体 Std W7"/>
                  </a:rPr>
                  <a:t>社会环境的影响</a:t>
                </a:r>
                <a:endParaRPr lang="en-US" sz="20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卫生保健设施的易获得性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1" name="9506d346-53f7-48be-8354-325d34e28acd.source.3.zh-Hans.pptx" descr="179aa2b2-ff3e-4fcc-94a2-fc412513e5c5"/>
          <p:cNvGrpSpPr/>
          <p:nvPr/>
        </p:nvGrpSpPr>
        <p:grpSpPr>
          <a:xfrm>
            <a:off x="704280" y="1130300"/>
            <a:ext cx="11097068" cy="4953758"/>
            <a:chOff x="1524148" y="1496291"/>
            <a:chExt cx="9457332" cy="4221776"/>
          </a:xfrm>
        </p:grpSpPr>
        <p:sp>
          <p:nvSpPr>
            <p:cNvPr id="31" name="Title" descr="38dac7c7-a78f-41a5-8388-025df85b452e"/>
            <p:cNvSpPr>
              <a:spLocks noChangeAspect="1"/>
            </p:cNvSpPr>
            <p:nvPr/>
          </p:nvSpPr>
          <p:spPr>
            <a:xfrm>
              <a:off x="1724928" y="1496291"/>
              <a:ext cx="8729443" cy="7597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了解卫生保健设施对学前儿童健康的作用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3" name="组合 2" descr="e64765e9-d555-4828-8dd5-2902d760a834"/>
            <p:cNvGrpSpPr/>
            <p:nvPr/>
          </p:nvGrpSpPr>
          <p:grpSpPr>
            <a:xfrm>
              <a:off x="1524148" y="2187387"/>
              <a:ext cx="2958952" cy="2995745"/>
              <a:chOff x="1524148" y="2187387"/>
              <a:chExt cx="2958952" cy="2995745"/>
            </a:xfrm>
          </p:grpSpPr>
          <p:sp>
            <p:nvSpPr>
              <p:cNvPr id="66" name="ComponentBackground1" descr="6e29e142-5849-4711-9ad9-5d22e8f36302"/>
              <p:cNvSpPr/>
              <p:nvPr/>
            </p:nvSpPr>
            <p:spPr>
              <a:xfrm>
                <a:off x="1524148" y="2957400"/>
                <a:ext cx="2958952" cy="2225732"/>
              </a:xfrm>
              <a:prstGeom prst="roundRect">
                <a:avLst>
                  <a:gd name="adj" fmla="val 14325"/>
                </a:avLst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67" name="Text1" descr="464d5b0e-201e-45a0-8c93-8869ec6fd208"/>
              <p:cNvSpPr txBox="1"/>
              <p:nvPr/>
            </p:nvSpPr>
            <p:spPr>
              <a:xfrm>
                <a:off x="1578941" y="3806440"/>
                <a:ext cx="2786686" cy="1323483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FFFFFF"/>
                    </a:solidFill>
                    <a:ea typeface="思源黑体 CN Normal"/>
                  </a:rPr>
                  <a:t>包括预防、保健、医疗和康复服务，保障儿童健康。</a:t>
                </a:r>
                <a:endParaRPr lang="en-US" sz="1400" b="0" i="0" u="none">
                  <a:solidFill>
                    <a:srgbClr val="FFFFFF"/>
                  </a:solidFill>
                  <a:ea typeface="思源黑体 CN Normal"/>
                </a:endParaRPr>
              </a:p>
            </p:txBody>
          </p:sp>
          <p:sp>
            <p:nvSpPr>
              <p:cNvPr id="68" name="Bullet1" descr="6b82a0eb-0f31-4374-b34a-800108c57232"/>
              <p:cNvSpPr txBox="1"/>
              <p:nvPr/>
            </p:nvSpPr>
            <p:spPr>
              <a:xfrm>
                <a:off x="1578941" y="3079992"/>
                <a:ext cx="2786683" cy="72644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FFFFFF"/>
                    </a:solidFill>
                    <a:ea typeface="华康方圆体 Std W7"/>
                  </a:rPr>
                  <a:t>卫生保健设施的定义</a:t>
                </a:r>
                <a:endParaRPr lang="en-US" sz="20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70" name="IconBackground1" descr="6fb5f77f-ffd8-4207-bcb8-53ecefd0f077"/>
              <p:cNvSpPr/>
              <p:nvPr/>
            </p:nvSpPr>
            <p:spPr>
              <a:xfrm rot="21244468" flipH="1">
                <a:off x="1729464" y="2187387"/>
                <a:ext cx="952806" cy="913195"/>
              </a:xfrm>
              <a:custGeom>
                <a:avLst/>
                <a:gdLst>
                  <a:gd name="connsiteX0" fmla="*/ 1286236 w 2656644"/>
                  <a:gd name="connsiteY0" fmla="*/ 0 h 1806266"/>
                  <a:gd name="connsiteX1" fmla="*/ 1986354 w 2656644"/>
                  <a:gd name="connsiteY1" fmla="*/ 84280 h 1806266"/>
                  <a:gd name="connsiteX2" fmla="*/ 2297748 w 2656644"/>
                  <a:gd name="connsiteY2" fmla="*/ 214770 h 1806266"/>
                  <a:gd name="connsiteX3" fmla="*/ 2567909 w 2656644"/>
                  <a:gd name="connsiteY3" fmla="*/ 537211 h 1806266"/>
                  <a:gd name="connsiteX4" fmla="*/ 2655975 w 2656644"/>
                  <a:gd name="connsiteY4" fmla="*/ 897047 h 1806266"/>
                  <a:gd name="connsiteX5" fmla="*/ 2515993 w 2656644"/>
                  <a:gd name="connsiteY5" fmla="*/ 1298477 h 1806266"/>
                  <a:gd name="connsiteX6" fmla="*/ 1938846 w 2656644"/>
                  <a:gd name="connsiteY6" fmla="*/ 1695447 h 1806266"/>
                  <a:gd name="connsiteX7" fmla="*/ 1724646 w 2656644"/>
                  <a:gd name="connsiteY7" fmla="*/ 1754936 h 1806266"/>
                  <a:gd name="connsiteX8" fmla="*/ 1104451 w 2656644"/>
                  <a:gd name="connsiteY8" fmla="*/ 1804311 h 1806266"/>
                  <a:gd name="connsiteX9" fmla="*/ 534047 w 2656644"/>
                  <a:gd name="connsiteY9" fmla="*/ 1716556 h 1806266"/>
                  <a:gd name="connsiteX10" fmla="*/ 239613 w 2656644"/>
                  <a:gd name="connsiteY10" fmla="*/ 1563037 h 1806266"/>
                  <a:gd name="connsiteX11" fmla="*/ 19448 w 2656644"/>
                  <a:gd name="connsiteY11" fmla="*/ 1177581 h 1806266"/>
                  <a:gd name="connsiteX12" fmla="*/ 92785 w 2656644"/>
                  <a:gd name="connsiteY12" fmla="*/ 568952 h 1806266"/>
                  <a:gd name="connsiteX13" fmla="*/ 501165 w 2656644"/>
                  <a:gd name="connsiteY13" fmla="*/ 159639 h 1806266"/>
                  <a:gd name="connsiteX14" fmla="*/ 1014622 w 2656644"/>
                  <a:gd name="connsiteY14" fmla="*/ 10736 h 1806266"/>
                  <a:gd name="connsiteX15" fmla="*/ 1286236 w 2656644"/>
                  <a:gd name="connsiteY15" fmla="*/ 0 h 1806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56644" h="1806266">
                    <a:moveTo>
                      <a:pt x="1286236" y="0"/>
                    </a:moveTo>
                    <a:cubicBezTo>
                      <a:pt x="1496131" y="6846"/>
                      <a:pt x="1743836" y="23339"/>
                      <a:pt x="1986354" y="84280"/>
                    </a:cubicBezTo>
                    <a:cubicBezTo>
                      <a:pt x="2096617" y="111975"/>
                      <a:pt x="2201643" y="153000"/>
                      <a:pt x="2297748" y="214770"/>
                    </a:cubicBezTo>
                    <a:cubicBezTo>
                      <a:pt x="2421340" y="294175"/>
                      <a:pt x="2511688" y="401534"/>
                      <a:pt x="2567909" y="537211"/>
                    </a:cubicBezTo>
                    <a:cubicBezTo>
                      <a:pt x="2615676" y="652558"/>
                      <a:pt x="2649907" y="771379"/>
                      <a:pt x="2655975" y="897047"/>
                    </a:cubicBezTo>
                    <a:cubicBezTo>
                      <a:pt x="2663340" y="1049787"/>
                      <a:pt x="2609504" y="1181730"/>
                      <a:pt x="2515993" y="1298477"/>
                    </a:cubicBezTo>
                    <a:cubicBezTo>
                      <a:pt x="2363823" y="1488560"/>
                      <a:pt x="2165649" y="1613242"/>
                      <a:pt x="1938846" y="1695447"/>
                    </a:cubicBezTo>
                    <a:cubicBezTo>
                      <a:pt x="1853270" y="1726462"/>
                      <a:pt x="1788283" y="1740725"/>
                      <a:pt x="1724646" y="1754936"/>
                    </a:cubicBezTo>
                    <a:cubicBezTo>
                      <a:pt x="1668581" y="1767435"/>
                      <a:pt x="1437732" y="1816602"/>
                      <a:pt x="1104451" y="1804311"/>
                    </a:cubicBezTo>
                    <a:cubicBezTo>
                      <a:pt x="789479" y="1792693"/>
                      <a:pt x="589749" y="1733879"/>
                      <a:pt x="534047" y="1716556"/>
                    </a:cubicBezTo>
                    <a:cubicBezTo>
                      <a:pt x="442247" y="1688031"/>
                      <a:pt x="339815" y="1645761"/>
                      <a:pt x="239613" y="1563037"/>
                    </a:cubicBezTo>
                    <a:cubicBezTo>
                      <a:pt x="117731" y="1462369"/>
                      <a:pt x="48700" y="1330426"/>
                      <a:pt x="19448" y="1177581"/>
                    </a:cubicBezTo>
                    <a:cubicBezTo>
                      <a:pt x="-20747" y="967478"/>
                      <a:pt x="258" y="762822"/>
                      <a:pt x="92785" y="568952"/>
                    </a:cubicBezTo>
                    <a:cubicBezTo>
                      <a:pt x="180384" y="385352"/>
                      <a:pt x="324307" y="255121"/>
                      <a:pt x="501165" y="159639"/>
                    </a:cubicBezTo>
                    <a:cubicBezTo>
                      <a:pt x="661426" y="73129"/>
                      <a:pt x="834082" y="28629"/>
                      <a:pt x="1014622" y="10736"/>
                    </a:cubicBezTo>
                    <a:cubicBezTo>
                      <a:pt x="1092108" y="3060"/>
                      <a:pt x="1169645" y="363"/>
                      <a:pt x="1286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71" name="Icon1" descr="d4b784f0-dfe1-4b7a-b702-7c933a7cfc12"/>
              <p:cNvSpPr/>
              <p:nvPr/>
            </p:nvSpPr>
            <p:spPr>
              <a:xfrm>
                <a:off x="2040272" y="2476368"/>
                <a:ext cx="355713" cy="328965"/>
              </a:xfrm>
              <a:custGeom>
                <a:avLst/>
                <a:gdLst>
                  <a:gd name="connsiteX0" fmla="*/ 307303 w 605085"/>
                  <a:gd name="connsiteY0" fmla="*/ 440470 h 559584"/>
                  <a:gd name="connsiteX1" fmla="*/ 325920 w 605085"/>
                  <a:gd name="connsiteY1" fmla="*/ 448113 h 559584"/>
                  <a:gd name="connsiteX2" fmla="*/ 325920 w 605085"/>
                  <a:gd name="connsiteY2" fmla="*/ 485127 h 559584"/>
                  <a:gd name="connsiteX3" fmla="*/ 288836 w 605085"/>
                  <a:gd name="connsiteY3" fmla="*/ 485127 h 559584"/>
                  <a:gd name="connsiteX4" fmla="*/ 288836 w 605085"/>
                  <a:gd name="connsiteY4" fmla="*/ 448113 h 559584"/>
                  <a:gd name="connsiteX5" fmla="*/ 307303 w 605085"/>
                  <a:gd name="connsiteY5" fmla="*/ 440470 h 559584"/>
                  <a:gd name="connsiteX6" fmla="*/ 307301 w 605085"/>
                  <a:gd name="connsiteY6" fmla="*/ 418902 h 559584"/>
                  <a:gd name="connsiteX7" fmla="*/ 273533 w 605085"/>
                  <a:gd name="connsiteY7" fmla="*/ 432985 h 559584"/>
                  <a:gd name="connsiteX8" fmla="*/ 273533 w 605085"/>
                  <a:gd name="connsiteY8" fmla="*/ 500405 h 559584"/>
                  <a:gd name="connsiteX9" fmla="*/ 307301 w 605085"/>
                  <a:gd name="connsiteY9" fmla="*/ 514338 h 559584"/>
                  <a:gd name="connsiteX10" fmla="*/ 341068 w 605085"/>
                  <a:gd name="connsiteY10" fmla="*/ 500405 h 559584"/>
                  <a:gd name="connsiteX11" fmla="*/ 341068 w 605085"/>
                  <a:gd name="connsiteY11" fmla="*/ 432985 h 559584"/>
                  <a:gd name="connsiteX12" fmla="*/ 307301 w 605085"/>
                  <a:gd name="connsiteY12" fmla="*/ 418902 h 559584"/>
                  <a:gd name="connsiteX13" fmla="*/ 188893 w 605085"/>
                  <a:gd name="connsiteY13" fmla="*/ 374420 h 559584"/>
                  <a:gd name="connsiteX14" fmla="*/ 207368 w 605085"/>
                  <a:gd name="connsiteY14" fmla="*/ 382063 h 559584"/>
                  <a:gd name="connsiteX15" fmla="*/ 215179 w 605085"/>
                  <a:gd name="connsiteY15" fmla="*/ 400645 h 559584"/>
                  <a:gd name="connsiteX16" fmla="*/ 207368 w 605085"/>
                  <a:gd name="connsiteY16" fmla="*/ 419077 h 559584"/>
                  <a:gd name="connsiteX17" fmla="*/ 170268 w 605085"/>
                  <a:gd name="connsiteY17" fmla="*/ 419077 h 559584"/>
                  <a:gd name="connsiteX18" fmla="*/ 162608 w 605085"/>
                  <a:gd name="connsiteY18" fmla="*/ 400645 h 559584"/>
                  <a:gd name="connsiteX19" fmla="*/ 170268 w 605085"/>
                  <a:gd name="connsiteY19" fmla="*/ 382063 h 559584"/>
                  <a:gd name="connsiteX20" fmla="*/ 188893 w 605085"/>
                  <a:gd name="connsiteY20" fmla="*/ 374420 h 559584"/>
                  <a:gd name="connsiteX21" fmla="*/ 426769 w 605085"/>
                  <a:gd name="connsiteY21" fmla="*/ 373503 h 559584"/>
                  <a:gd name="connsiteX22" fmla="*/ 445395 w 605085"/>
                  <a:gd name="connsiteY22" fmla="*/ 381145 h 559584"/>
                  <a:gd name="connsiteX23" fmla="*/ 453055 w 605085"/>
                  <a:gd name="connsiteY23" fmla="*/ 399724 h 559584"/>
                  <a:gd name="connsiteX24" fmla="*/ 445395 w 605085"/>
                  <a:gd name="connsiteY24" fmla="*/ 418302 h 559584"/>
                  <a:gd name="connsiteX25" fmla="*/ 408144 w 605085"/>
                  <a:gd name="connsiteY25" fmla="*/ 418302 h 559584"/>
                  <a:gd name="connsiteX26" fmla="*/ 400484 w 605085"/>
                  <a:gd name="connsiteY26" fmla="*/ 399724 h 559584"/>
                  <a:gd name="connsiteX27" fmla="*/ 408144 w 605085"/>
                  <a:gd name="connsiteY27" fmla="*/ 381145 h 559584"/>
                  <a:gd name="connsiteX28" fmla="*/ 426769 w 605085"/>
                  <a:gd name="connsiteY28" fmla="*/ 373503 h 559584"/>
                  <a:gd name="connsiteX29" fmla="*/ 188890 w 605085"/>
                  <a:gd name="connsiteY29" fmla="*/ 352830 h 559584"/>
                  <a:gd name="connsiteX30" fmla="*/ 155123 w 605085"/>
                  <a:gd name="connsiteY30" fmla="*/ 366764 h 559584"/>
                  <a:gd name="connsiteX31" fmla="*/ 141016 w 605085"/>
                  <a:gd name="connsiteY31" fmla="*/ 400623 h 559584"/>
                  <a:gd name="connsiteX32" fmla="*/ 155123 w 605085"/>
                  <a:gd name="connsiteY32" fmla="*/ 434333 h 559584"/>
                  <a:gd name="connsiteX33" fmla="*/ 188890 w 605085"/>
                  <a:gd name="connsiteY33" fmla="*/ 448267 h 559584"/>
                  <a:gd name="connsiteX34" fmla="*/ 222657 w 605085"/>
                  <a:gd name="connsiteY34" fmla="*/ 434333 h 559584"/>
                  <a:gd name="connsiteX35" fmla="*/ 236615 w 605085"/>
                  <a:gd name="connsiteY35" fmla="*/ 400623 h 559584"/>
                  <a:gd name="connsiteX36" fmla="*/ 222657 w 605085"/>
                  <a:gd name="connsiteY36" fmla="*/ 366764 h 559584"/>
                  <a:gd name="connsiteX37" fmla="*/ 188890 w 605085"/>
                  <a:gd name="connsiteY37" fmla="*/ 352830 h 559584"/>
                  <a:gd name="connsiteX38" fmla="*/ 426762 w 605085"/>
                  <a:gd name="connsiteY38" fmla="*/ 351931 h 559584"/>
                  <a:gd name="connsiteX39" fmla="*/ 392994 w 605085"/>
                  <a:gd name="connsiteY39" fmla="*/ 366015 h 559584"/>
                  <a:gd name="connsiteX40" fmla="*/ 379037 w 605085"/>
                  <a:gd name="connsiteY40" fmla="*/ 399724 h 559584"/>
                  <a:gd name="connsiteX41" fmla="*/ 392994 w 605085"/>
                  <a:gd name="connsiteY41" fmla="*/ 433434 h 559584"/>
                  <a:gd name="connsiteX42" fmla="*/ 426762 w 605085"/>
                  <a:gd name="connsiteY42" fmla="*/ 447368 h 559584"/>
                  <a:gd name="connsiteX43" fmla="*/ 460529 w 605085"/>
                  <a:gd name="connsiteY43" fmla="*/ 433434 h 559584"/>
                  <a:gd name="connsiteX44" fmla="*/ 474486 w 605085"/>
                  <a:gd name="connsiteY44" fmla="*/ 399724 h 559584"/>
                  <a:gd name="connsiteX45" fmla="*/ 460529 w 605085"/>
                  <a:gd name="connsiteY45" fmla="*/ 366015 h 559584"/>
                  <a:gd name="connsiteX46" fmla="*/ 426762 w 605085"/>
                  <a:gd name="connsiteY46" fmla="*/ 351931 h 559584"/>
                  <a:gd name="connsiteX47" fmla="*/ 494154 w 605085"/>
                  <a:gd name="connsiteY47" fmla="*/ 253965 h 559584"/>
                  <a:gd name="connsiteX48" fmla="*/ 512775 w 605085"/>
                  <a:gd name="connsiteY48" fmla="*/ 261607 h 559584"/>
                  <a:gd name="connsiteX49" fmla="*/ 512775 w 605085"/>
                  <a:gd name="connsiteY49" fmla="*/ 298764 h 559584"/>
                  <a:gd name="connsiteX50" fmla="*/ 475533 w 605085"/>
                  <a:gd name="connsiteY50" fmla="*/ 298764 h 559584"/>
                  <a:gd name="connsiteX51" fmla="*/ 467874 w 605085"/>
                  <a:gd name="connsiteY51" fmla="*/ 280186 h 559584"/>
                  <a:gd name="connsiteX52" fmla="*/ 475533 w 605085"/>
                  <a:gd name="connsiteY52" fmla="*/ 261607 h 559584"/>
                  <a:gd name="connsiteX53" fmla="*/ 494154 w 605085"/>
                  <a:gd name="connsiteY53" fmla="*/ 253965 h 559584"/>
                  <a:gd name="connsiteX54" fmla="*/ 119099 w 605085"/>
                  <a:gd name="connsiteY54" fmla="*/ 252483 h 559584"/>
                  <a:gd name="connsiteX55" fmla="*/ 137720 w 605085"/>
                  <a:gd name="connsiteY55" fmla="*/ 260125 h 559584"/>
                  <a:gd name="connsiteX56" fmla="*/ 137569 w 605085"/>
                  <a:gd name="connsiteY56" fmla="*/ 297282 h 559584"/>
                  <a:gd name="connsiteX57" fmla="*/ 100478 w 605085"/>
                  <a:gd name="connsiteY57" fmla="*/ 297282 h 559584"/>
                  <a:gd name="connsiteX58" fmla="*/ 92819 w 605085"/>
                  <a:gd name="connsiteY58" fmla="*/ 278704 h 559584"/>
                  <a:gd name="connsiteX59" fmla="*/ 100478 w 605085"/>
                  <a:gd name="connsiteY59" fmla="*/ 260125 h 559584"/>
                  <a:gd name="connsiteX60" fmla="*/ 119099 w 605085"/>
                  <a:gd name="connsiteY60" fmla="*/ 252483 h 559584"/>
                  <a:gd name="connsiteX61" fmla="*/ 494146 w 605085"/>
                  <a:gd name="connsiteY61" fmla="*/ 232524 h 559584"/>
                  <a:gd name="connsiteX62" fmla="*/ 460379 w 605085"/>
                  <a:gd name="connsiteY62" fmla="*/ 246457 h 559584"/>
                  <a:gd name="connsiteX63" fmla="*/ 446422 w 605085"/>
                  <a:gd name="connsiteY63" fmla="*/ 280167 h 559584"/>
                  <a:gd name="connsiteX64" fmla="*/ 460379 w 605085"/>
                  <a:gd name="connsiteY64" fmla="*/ 313877 h 559584"/>
                  <a:gd name="connsiteX65" fmla="*/ 494146 w 605085"/>
                  <a:gd name="connsiteY65" fmla="*/ 327810 h 559584"/>
                  <a:gd name="connsiteX66" fmla="*/ 527913 w 605085"/>
                  <a:gd name="connsiteY66" fmla="*/ 313877 h 559584"/>
                  <a:gd name="connsiteX67" fmla="*/ 527913 w 605085"/>
                  <a:gd name="connsiteY67" fmla="*/ 246457 h 559584"/>
                  <a:gd name="connsiteX68" fmla="*/ 494146 w 605085"/>
                  <a:gd name="connsiteY68" fmla="*/ 232524 h 559584"/>
                  <a:gd name="connsiteX69" fmla="*/ 119105 w 605085"/>
                  <a:gd name="connsiteY69" fmla="*/ 231025 h 559584"/>
                  <a:gd name="connsiteX70" fmla="*/ 85338 w 605085"/>
                  <a:gd name="connsiteY70" fmla="*/ 244959 h 559584"/>
                  <a:gd name="connsiteX71" fmla="*/ 71230 w 605085"/>
                  <a:gd name="connsiteY71" fmla="*/ 278669 h 559584"/>
                  <a:gd name="connsiteX72" fmla="*/ 85338 w 605085"/>
                  <a:gd name="connsiteY72" fmla="*/ 312378 h 559584"/>
                  <a:gd name="connsiteX73" fmla="*/ 119105 w 605085"/>
                  <a:gd name="connsiteY73" fmla="*/ 326312 h 559584"/>
                  <a:gd name="connsiteX74" fmla="*/ 152872 w 605085"/>
                  <a:gd name="connsiteY74" fmla="*/ 312378 h 559584"/>
                  <a:gd name="connsiteX75" fmla="*/ 152872 w 605085"/>
                  <a:gd name="connsiteY75" fmla="*/ 244959 h 559584"/>
                  <a:gd name="connsiteX76" fmla="*/ 119105 w 605085"/>
                  <a:gd name="connsiteY76" fmla="*/ 231025 h 559584"/>
                  <a:gd name="connsiteX77" fmla="*/ 194432 w 605085"/>
                  <a:gd name="connsiteY77" fmla="*/ 78398 h 559584"/>
                  <a:gd name="connsiteX78" fmla="*/ 221890 w 605085"/>
                  <a:gd name="connsiteY78" fmla="*/ 90821 h 559584"/>
                  <a:gd name="connsiteX79" fmla="*/ 228192 w 605085"/>
                  <a:gd name="connsiteY79" fmla="*/ 134077 h 559584"/>
                  <a:gd name="connsiteX80" fmla="*/ 212287 w 605085"/>
                  <a:gd name="connsiteY80" fmla="*/ 140213 h 559584"/>
                  <a:gd name="connsiteX81" fmla="*/ 184829 w 605085"/>
                  <a:gd name="connsiteY81" fmla="*/ 127790 h 559584"/>
                  <a:gd name="connsiteX82" fmla="*/ 178527 w 605085"/>
                  <a:gd name="connsiteY82" fmla="*/ 84535 h 559584"/>
                  <a:gd name="connsiteX83" fmla="*/ 194432 w 605085"/>
                  <a:gd name="connsiteY83" fmla="*/ 78398 h 559584"/>
                  <a:gd name="connsiteX84" fmla="*/ 194443 w 605085"/>
                  <a:gd name="connsiteY84" fmla="*/ 56932 h 559584"/>
                  <a:gd name="connsiteX85" fmla="*/ 163377 w 605085"/>
                  <a:gd name="connsiteY85" fmla="*/ 69368 h 559584"/>
                  <a:gd name="connsiteX86" fmla="*/ 169681 w 605085"/>
                  <a:gd name="connsiteY86" fmla="*/ 143080 h 559584"/>
                  <a:gd name="connsiteX87" fmla="*/ 212302 w 605085"/>
                  <a:gd name="connsiteY87" fmla="*/ 161658 h 559584"/>
                  <a:gd name="connsiteX88" fmla="*/ 243518 w 605085"/>
                  <a:gd name="connsiteY88" fmla="*/ 149372 h 559584"/>
                  <a:gd name="connsiteX89" fmla="*/ 237215 w 605085"/>
                  <a:gd name="connsiteY89" fmla="*/ 75660 h 559584"/>
                  <a:gd name="connsiteX90" fmla="*/ 194443 w 605085"/>
                  <a:gd name="connsiteY90" fmla="*/ 56932 h 559584"/>
                  <a:gd name="connsiteX91" fmla="*/ 184688 w 605085"/>
                  <a:gd name="connsiteY91" fmla="*/ 0 h 559584"/>
                  <a:gd name="connsiteX92" fmla="*/ 274284 w 605085"/>
                  <a:gd name="connsiteY92" fmla="*/ 37006 h 559584"/>
                  <a:gd name="connsiteX93" fmla="*/ 311203 w 605085"/>
                  <a:gd name="connsiteY93" fmla="*/ 121955 h 559584"/>
                  <a:gd name="connsiteX94" fmla="*/ 311353 w 605085"/>
                  <a:gd name="connsiteY94" fmla="*/ 123004 h 559584"/>
                  <a:gd name="connsiteX95" fmla="*/ 311203 w 605085"/>
                  <a:gd name="connsiteY95" fmla="*/ 124053 h 559584"/>
                  <a:gd name="connsiteX96" fmla="*/ 311053 w 605085"/>
                  <a:gd name="connsiteY96" fmla="*/ 128547 h 559584"/>
                  <a:gd name="connsiteX97" fmla="*/ 311203 w 605085"/>
                  <a:gd name="connsiteY97" fmla="*/ 131244 h 559584"/>
                  <a:gd name="connsiteX98" fmla="*/ 324409 w 605085"/>
                  <a:gd name="connsiteY98" fmla="*/ 165853 h 559584"/>
                  <a:gd name="connsiteX99" fmla="*/ 356226 w 605085"/>
                  <a:gd name="connsiteY99" fmla="*/ 179037 h 559584"/>
                  <a:gd name="connsiteX100" fmla="*/ 388042 w 605085"/>
                  <a:gd name="connsiteY100" fmla="*/ 165853 h 559584"/>
                  <a:gd name="connsiteX101" fmla="*/ 477637 w 605085"/>
                  <a:gd name="connsiteY101" fmla="*/ 128697 h 559584"/>
                  <a:gd name="connsiteX102" fmla="*/ 567383 w 605085"/>
                  <a:gd name="connsiteY102" fmla="*/ 165853 h 559584"/>
                  <a:gd name="connsiteX103" fmla="*/ 604302 w 605085"/>
                  <a:gd name="connsiteY103" fmla="*/ 249753 h 559584"/>
                  <a:gd name="connsiteX104" fmla="*/ 605052 w 605085"/>
                  <a:gd name="connsiteY104" fmla="*/ 252899 h 559584"/>
                  <a:gd name="connsiteX105" fmla="*/ 516357 w 605085"/>
                  <a:gd name="connsiteY105" fmla="*/ 471189 h 559584"/>
                  <a:gd name="connsiteX106" fmla="*/ 302348 w 605085"/>
                  <a:gd name="connsiteY106" fmla="*/ 559584 h 559584"/>
                  <a:gd name="connsiteX107" fmla="*/ 88489 w 605085"/>
                  <a:gd name="connsiteY107" fmla="*/ 471189 h 559584"/>
                  <a:gd name="connsiteX108" fmla="*/ 88339 w 605085"/>
                  <a:gd name="connsiteY108" fmla="*/ 44048 h 559584"/>
                  <a:gd name="connsiteX109" fmla="*/ 89239 w 605085"/>
                  <a:gd name="connsiteY109" fmla="*/ 43149 h 559584"/>
                  <a:gd name="connsiteX110" fmla="*/ 89840 w 605085"/>
                  <a:gd name="connsiteY110" fmla="*/ 42550 h 559584"/>
                  <a:gd name="connsiteX111" fmla="*/ 94792 w 605085"/>
                  <a:gd name="connsiteY111" fmla="*/ 37006 h 559584"/>
                  <a:gd name="connsiteX112" fmla="*/ 111451 w 605085"/>
                  <a:gd name="connsiteY112" fmla="*/ 23223 h 559584"/>
                  <a:gd name="connsiteX113" fmla="*/ 184688 w 605085"/>
                  <a:gd name="connsiteY113" fmla="*/ 0 h 55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605085" h="559584">
                    <a:moveTo>
                      <a:pt x="307303" y="440470"/>
                    </a:moveTo>
                    <a:cubicBezTo>
                      <a:pt x="314359" y="440470"/>
                      <a:pt x="320965" y="443168"/>
                      <a:pt x="325920" y="448113"/>
                    </a:cubicBezTo>
                    <a:cubicBezTo>
                      <a:pt x="336129" y="458303"/>
                      <a:pt x="336129" y="474937"/>
                      <a:pt x="325920" y="485127"/>
                    </a:cubicBezTo>
                    <a:cubicBezTo>
                      <a:pt x="316011" y="495017"/>
                      <a:pt x="298745" y="495017"/>
                      <a:pt x="288836" y="485127"/>
                    </a:cubicBezTo>
                    <a:cubicBezTo>
                      <a:pt x="278477" y="474937"/>
                      <a:pt x="278477" y="458303"/>
                      <a:pt x="288836" y="448113"/>
                    </a:cubicBezTo>
                    <a:cubicBezTo>
                      <a:pt x="293791" y="443168"/>
                      <a:pt x="300397" y="440470"/>
                      <a:pt x="307303" y="440470"/>
                    </a:cubicBezTo>
                    <a:close/>
                    <a:moveTo>
                      <a:pt x="307301" y="418902"/>
                    </a:moveTo>
                    <a:cubicBezTo>
                      <a:pt x="294544" y="418902"/>
                      <a:pt x="282538" y="423846"/>
                      <a:pt x="273533" y="432985"/>
                    </a:cubicBezTo>
                    <a:cubicBezTo>
                      <a:pt x="254924" y="451563"/>
                      <a:pt x="254924" y="481827"/>
                      <a:pt x="273533" y="500405"/>
                    </a:cubicBezTo>
                    <a:cubicBezTo>
                      <a:pt x="282538" y="509394"/>
                      <a:pt x="294544" y="514338"/>
                      <a:pt x="307301" y="514338"/>
                    </a:cubicBezTo>
                    <a:cubicBezTo>
                      <a:pt x="320057" y="514338"/>
                      <a:pt x="332063" y="509394"/>
                      <a:pt x="341068" y="500405"/>
                    </a:cubicBezTo>
                    <a:cubicBezTo>
                      <a:pt x="359677" y="481827"/>
                      <a:pt x="359677" y="451563"/>
                      <a:pt x="341068" y="432985"/>
                    </a:cubicBezTo>
                    <a:cubicBezTo>
                      <a:pt x="332063" y="423846"/>
                      <a:pt x="320057" y="418902"/>
                      <a:pt x="307301" y="418902"/>
                    </a:cubicBezTo>
                    <a:close/>
                    <a:moveTo>
                      <a:pt x="188893" y="374420"/>
                    </a:moveTo>
                    <a:cubicBezTo>
                      <a:pt x="195803" y="374420"/>
                      <a:pt x="202412" y="377118"/>
                      <a:pt x="207368" y="382063"/>
                    </a:cubicBezTo>
                    <a:cubicBezTo>
                      <a:pt x="212325" y="387008"/>
                      <a:pt x="215179" y="393602"/>
                      <a:pt x="215179" y="400645"/>
                    </a:cubicBezTo>
                    <a:cubicBezTo>
                      <a:pt x="215179" y="407538"/>
                      <a:pt x="212325" y="414132"/>
                      <a:pt x="207368" y="419077"/>
                    </a:cubicBezTo>
                    <a:cubicBezTo>
                      <a:pt x="197455" y="428967"/>
                      <a:pt x="180182" y="428967"/>
                      <a:pt x="170268" y="419077"/>
                    </a:cubicBezTo>
                    <a:cubicBezTo>
                      <a:pt x="165312" y="414132"/>
                      <a:pt x="162608" y="407538"/>
                      <a:pt x="162608" y="400645"/>
                    </a:cubicBezTo>
                    <a:cubicBezTo>
                      <a:pt x="162608" y="393602"/>
                      <a:pt x="165312" y="387008"/>
                      <a:pt x="170268" y="382063"/>
                    </a:cubicBezTo>
                    <a:cubicBezTo>
                      <a:pt x="175225" y="377118"/>
                      <a:pt x="181834" y="374420"/>
                      <a:pt x="188893" y="374420"/>
                    </a:cubicBezTo>
                    <a:close/>
                    <a:moveTo>
                      <a:pt x="426769" y="373503"/>
                    </a:moveTo>
                    <a:cubicBezTo>
                      <a:pt x="433829" y="373503"/>
                      <a:pt x="440438" y="376200"/>
                      <a:pt x="445395" y="381145"/>
                    </a:cubicBezTo>
                    <a:cubicBezTo>
                      <a:pt x="450351" y="386089"/>
                      <a:pt x="453055" y="392682"/>
                      <a:pt x="453055" y="399724"/>
                    </a:cubicBezTo>
                    <a:cubicBezTo>
                      <a:pt x="453055" y="406766"/>
                      <a:pt x="450351" y="413208"/>
                      <a:pt x="445395" y="418302"/>
                    </a:cubicBezTo>
                    <a:cubicBezTo>
                      <a:pt x="435331" y="428191"/>
                      <a:pt x="418058" y="428191"/>
                      <a:pt x="408144" y="418302"/>
                    </a:cubicBezTo>
                    <a:cubicBezTo>
                      <a:pt x="403188" y="413208"/>
                      <a:pt x="400484" y="406766"/>
                      <a:pt x="400484" y="399724"/>
                    </a:cubicBezTo>
                    <a:cubicBezTo>
                      <a:pt x="400484" y="392682"/>
                      <a:pt x="403188" y="386089"/>
                      <a:pt x="408144" y="381145"/>
                    </a:cubicBezTo>
                    <a:cubicBezTo>
                      <a:pt x="413101" y="376200"/>
                      <a:pt x="419710" y="373503"/>
                      <a:pt x="426769" y="373503"/>
                    </a:cubicBezTo>
                    <a:close/>
                    <a:moveTo>
                      <a:pt x="188890" y="352830"/>
                    </a:moveTo>
                    <a:cubicBezTo>
                      <a:pt x="176134" y="352830"/>
                      <a:pt x="164128" y="357774"/>
                      <a:pt x="155123" y="366764"/>
                    </a:cubicBezTo>
                    <a:cubicBezTo>
                      <a:pt x="145968" y="375903"/>
                      <a:pt x="141016" y="387889"/>
                      <a:pt x="141016" y="400623"/>
                    </a:cubicBezTo>
                    <a:cubicBezTo>
                      <a:pt x="141016" y="413358"/>
                      <a:pt x="145968" y="425194"/>
                      <a:pt x="155123" y="434333"/>
                    </a:cubicBezTo>
                    <a:cubicBezTo>
                      <a:pt x="164128" y="443323"/>
                      <a:pt x="176134" y="448267"/>
                      <a:pt x="188890" y="448267"/>
                    </a:cubicBezTo>
                    <a:cubicBezTo>
                      <a:pt x="201647" y="448267"/>
                      <a:pt x="213503" y="443323"/>
                      <a:pt x="222657" y="434333"/>
                    </a:cubicBezTo>
                    <a:cubicBezTo>
                      <a:pt x="231662" y="425194"/>
                      <a:pt x="236615" y="413358"/>
                      <a:pt x="236615" y="400623"/>
                    </a:cubicBezTo>
                    <a:cubicBezTo>
                      <a:pt x="236615" y="387739"/>
                      <a:pt x="231662" y="375903"/>
                      <a:pt x="222657" y="366764"/>
                    </a:cubicBezTo>
                    <a:cubicBezTo>
                      <a:pt x="213653" y="357774"/>
                      <a:pt x="201647" y="352830"/>
                      <a:pt x="188890" y="352830"/>
                    </a:cubicBezTo>
                    <a:close/>
                    <a:moveTo>
                      <a:pt x="426762" y="351931"/>
                    </a:moveTo>
                    <a:cubicBezTo>
                      <a:pt x="414005" y="351931"/>
                      <a:pt x="401999" y="356875"/>
                      <a:pt x="392994" y="366015"/>
                    </a:cubicBezTo>
                    <a:cubicBezTo>
                      <a:pt x="383990" y="375004"/>
                      <a:pt x="379037" y="386990"/>
                      <a:pt x="379037" y="399724"/>
                    </a:cubicBezTo>
                    <a:cubicBezTo>
                      <a:pt x="379037" y="412459"/>
                      <a:pt x="383990" y="424445"/>
                      <a:pt x="392994" y="433434"/>
                    </a:cubicBezTo>
                    <a:cubicBezTo>
                      <a:pt x="401999" y="442424"/>
                      <a:pt x="414005" y="447368"/>
                      <a:pt x="426762" y="447368"/>
                    </a:cubicBezTo>
                    <a:cubicBezTo>
                      <a:pt x="439518" y="447368"/>
                      <a:pt x="451524" y="442424"/>
                      <a:pt x="460529" y="433434"/>
                    </a:cubicBezTo>
                    <a:cubicBezTo>
                      <a:pt x="469533" y="424445"/>
                      <a:pt x="474486" y="412459"/>
                      <a:pt x="474486" y="399724"/>
                    </a:cubicBezTo>
                    <a:cubicBezTo>
                      <a:pt x="474486" y="386990"/>
                      <a:pt x="469533" y="375004"/>
                      <a:pt x="460529" y="366015"/>
                    </a:cubicBezTo>
                    <a:cubicBezTo>
                      <a:pt x="451524" y="356875"/>
                      <a:pt x="439518" y="351931"/>
                      <a:pt x="426762" y="351931"/>
                    </a:cubicBezTo>
                    <a:close/>
                    <a:moveTo>
                      <a:pt x="494154" y="253965"/>
                    </a:moveTo>
                    <a:cubicBezTo>
                      <a:pt x="501212" y="253965"/>
                      <a:pt x="507819" y="256662"/>
                      <a:pt x="512775" y="261607"/>
                    </a:cubicBezTo>
                    <a:cubicBezTo>
                      <a:pt x="522986" y="271795"/>
                      <a:pt x="522986" y="288426"/>
                      <a:pt x="512775" y="298764"/>
                    </a:cubicBezTo>
                    <a:cubicBezTo>
                      <a:pt x="502863" y="308653"/>
                      <a:pt x="485594" y="308653"/>
                      <a:pt x="475533" y="298764"/>
                    </a:cubicBezTo>
                    <a:cubicBezTo>
                      <a:pt x="470577" y="293820"/>
                      <a:pt x="467874" y="287228"/>
                      <a:pt x="467874" y="280186"/>
                    </a:cubicBezTo>
                    <a:cubicBezTo>
                      <a:pt x="467874" y="273144"/>
                      <a:pt x="470577" y="266551"/>
                      <a:pt x="475533" y="261607"/>
                    </a:cubicBezTo>
                    <a:cubicBezTo>
                      <a:pt x="480638" y="256662"/>
                      <a:pt x="487246" y="253965"/>
                      <a:pt x="494154" y="253965"/>
                    </a:cubicBezTo>
                    <a:close/>
                    <a:moveTo>
                      <a:pt x="119099" y="252483"/>
                    </a:moveTo>
                    <a:cubicBezTo>
                      <a:pt x="126157" y="252483"/>
                      <a:pt x="132764" y="255180"/>
                      <a:pt x="137720" y="260125"/>
                    </a:cubicBezTo>
                    <a:cubicBezTo>
                      <a:pt x="147931" y="270463"/>
                      <a:pt x="147931" y="287094"/>
                      <a:pt x="137569" y="297282"/>
                    </a:cubicBezTo>
                    <a:cubicBezTo>
                      <a:pt x="127658" y="307171"/>
                      <a:pt x="110389" y="307171"/>
                      <a:pt x="100478" y="297282"/>
                    </a:cubicBezTo>
                    <a:cubicBezTo>
                      <a:pt x="95522" y="292338"/>
                      <a:pt x="92819" y="285746"/>
                      <a:pt x="92819" y="278704"/>
                    </a:cubicBezTo>
                    <a:cubicBezTo>
                      <a:pt x="92819" y="271662"/>
                      <a:pt x="95522" y="265219"/>
                      <a:pt x="100478" y="260125"/>
                    </a:cubicBezTo>
                    <a:cubicBezTo>
                      <a:pt x="105433" y="255180"/>
                      <a:pt x="112041" y="252483"/>
                      <a:pt x="119099" y="252483"/>
                    </a:cubicBezTo>
                    <a:close/>
                    <a:moveTo>
                      <a:pt x="494146" y="232524"/>
                    </a:moveTo>
                    <a:cubicBezTo>
                      <a:pt x="481389" y="232524"/>
                      <a:pt x="469383" y="237468"/>
                      <a:pt x="460379" y="246457"/>
                    </a:cubicBezTo>
                    <a:cubicBezTo>
                      <a:pt x="451374" y="255446"/>
                      <a:pt x="446422" y="267432"/>
                      <a:pt x="446422" y="280167"/>
                    </a:cubicBezTo>
                    <a:cubicBezTo>
                      <a:pt x="446422" y="292902"/>
                      <a:pt x="451374" y="304887"/>
                      <a:pt x="460379" y="313877"/>
                    </a:cubicBezTo>
                    <a:cubicBezTo>
                      <a:pt x="469383" y="322866"/>
                      <a:pt x="481389" y="327810"/>
                      <a:pt x="494146" y="327810"/>
                    </a:cubicBezTo>
                    <a:cubicBezTo>
                      <a:pt x="506902" y="327810"/>
                      <a:pt x="518909" y="322866"/>
                      <a:pt x="527913" y="313877"/>
                    </a:cubicBezTo>
                    <a:cubicBezTo>
                      <a:pt x="546523" y="295299"/>
                      <a:pt x="546523" y="265035"/>
                      <a:pt x="527913" y="246457"/>
                    </a:cubicBezTo>
                    <a:cubicBezTo>
                      <a:pt x="518909" y="237468"/>
                      <a:pt x="506902" y="232524"/>
                      <a:pt x="494146" y="232524"/>
                    </a:cubicBezTo>
                    <a:close/>
                    <a:moveTo>
                      <a:pt x="119105" y="231025"/>
                    </a:moveTo>
                    <a:cubicBezTo>
                      <a:pt x="106348" y="231025"/>
                      <a:pt x="94342" y="235969"/>
                      <a:pt x="85338" y="244959"/>
                    </a:cubicBezTo>
                    <a:cubicBezTo>
                      <a:pt x="76333" y="253948"/>
                      <a:pt x="71230" y="265934"/>
                      <a:pt x="71230" y="278669"/>
                    </a:cubicBezTo>
                    <a:cubicBezTo>
                      <a:pt x="71230" y="291403"/>
                      <a:pt x="76333" y="303389"/>
                      <a:pt x="85338" y="312378"/>
                    </a:cubicBezTo>
                    <a:cubicBezTo>
                      <a:pt x="94342" y="321368"/>
                      <a:pt x="106348" y="326312"/>
                      <a:pt x="119105" y="326312"/>
                    </a:cubicBezTo>
                    <a:cubicBezTo>
                      <a:pt x="131861" y="326312"/>
                      <a:pt x="143867" y="321368"/>
                      <a:pt x="152872" y="312378"/>
                    </a:cubicBezTo>
                    <a:cubicBezTo>
                      <a:pt x="171481" y="293801"/>
                      <a:pt x="171481" y="263537"/>
                      <a:pt x="152872" y="244959"/>
                    </a:cubicBezTo>
                    <a:cubicBezTo>
                      <a:pt x="143867" y="235969"/>
                      <a:pt x="131861" y="231025"/>
                      <a:pt x="119105" y="231025"/>
                    </a:cubicBezTo>
                    <a:close/>
                    <a:moveTo>
                      <a:pt x="194432" y="78398"/>
                    </a:moveTo>
                    <a:cubicBezTo>
                      <a:pt x="204035" y="78398"/>
                      <a:pt x="214088" y="82888"/>
                      <a:pt x="221890" y="90821"/>
                    </a:cubicBezTo>
                    <a:cubicBezTo>
                      <a:pt x="235694" y="104441"/>
                      <a:pt x="238395" y="123899"/>
                      <a:pt x="228192" y="134077"/>
                    </a:cubicBezTo>
                    <a:cubicBezTo>
                      <a:pt x="223240" y="139166"/>
                      <a:pt x="216789" y="140213"/>
                      <a:pt x="212287" y="140213"/>
                    </a:cubicBezTo>
                    <a:cubicBezTo>
                      <a:pt x="202684" y="140213"/>
                      <a:pt x="192631" y="135723"/>
                      <a:pt x="184829" y="127790"/>
                    </a:cubicBezTo>
                    <a:cubicBezTo>
                      <a:pt x="171175" y="114170"/>
                      <a:pt x="168324" y="94713"/>
                      <a:pt x="178527" y="84535"/>
                    </a:cubicBezTo>
                    <a:cubicBezTo>
                      <a:pt x="183479" y="79446"/>
                      <a:pt x="189930" y="78398"/>
                      <a:pt x="194432" y="78398"/>
                    </a:cubicBezTo>
                    <a:close/>
                    <a:moveTo>
                      <a:pt x="194443" y="56932"/>
                    </a:moveTo>
                    <a:cubicBezTo>
                      <a:pt x="182437" y="56932"/>
                      <a:pt x="171331" y="61277"/>
                      <a:pt x="163377" y="69368"/>
                    </a:cubicBezTo>
                    <a:cubicBezTo>
                      <a:pt x="144768" y="87946"/>
                      <a:pt x="147469" y="120906"/>
                      <a:pt x="169681" y="143080"/>
                    </a:cubicBezTo>
                    <a:cubicBezTo>
                      <a:pt x="181537" y="154916"/>
                      <a:pt x="196994" y="161658"/>
                      <a:pt x="212302" y="161658"/>
                    </a:cubicBezTo>
                    <a:cubicBezTo>
                      <a:pt x="224458" y="161658"/>
                      <a:pt x="235414" y="157313"/>
                      <a:pt x="243518" y="149372"/>
                    </a:cubicBezTo>
                    <a:cubicBezTo>
                      <a:pt x="262128" y="130795"/>
                      <a:pt x="259276" y="97684"/>
                      <a:pt x="237215" y="75660"/>
                    </a:cubicBezTo>
                    <a:cubicBezTo>
                      <a:pt x="225359" y="63824"/>
                      <a:pt x="209751" y="56932"/>
                      <a:pt x="194443" y="56932"/>
                    </a:cubicBezTo>
                    <a:close/>
                    <a:moveTo>
                      <a:pt x="184688" y="0"/>
                    </a:moveTo>
                    <a:cubicBezTo>
                      <a:pt x="218455" y="0"/>
                      <a:pt x="250272" y="13185"/>
                      <a:pt x="274284" y="37006"/>
                    </a:cubicBezTo>
                    <a:cubicBezTo>
                      <a:pt x="296945" y="59629"/>
                      <a:pt x="310002" y="89893"/>
                      <a:pt x="311203" y="121955"/>
                    </a:cubicBezTo>
                    <a:cubicBezTo>
                      <a:pt x="311203" y="122255"/>
                      <a:pt x="311203" y="122704"/>
                      <a:pt x="311353" y="123004"/>
                    </a:cubicBezTo>
                    <a:cubicBezTo>
                      <a:pt x="311353" y="123303"/>
                      <a:pt x="311353" y="123603"/>
                      <a:pt x="311203" y="124053"/>
                    </a:cubicBezTo>
                    <a:cubicBezTo>
                      <a:pt x="311203" y="125551"/>
                      <a:pt x="311203" y="127049"/>
                      <a:pt x="311053" y="128547"/>
                    </a:cubicBezTo>
                    <a:cubicBezTo>
                      <a:pt x="311203" y="129446"/>
                      <a:pt x="311353" y="130345"/>
                      <a:pt x="311203" y="131244"/>
                    </a:cubicBezTo>
                    <a:cubicBezTo>
                      <a:pt x="310452" y="144129"/>
                      <a:pt x="315255" y="156714"/>
                      <a:pt x="324409" y="165853"/>
                    </a:cubicBezTo>
                    <a:cubicBezTo>
                      <a:pt x="332814" y="174243"/>
                      <a:pt x="344219" y="179037"/>
                      <a:pt x="356226" y="179037"/>
                    </a:cubicBezTo>
                    <a:cubicBezTo>
                      <a:pt x="368232" y="179037"/>
                      <a:pt x="379487" y="174243"/>
                      <a:pt x="388042" y="165853"/>
                    </a:cubicBezTo>
                    <a:cubicBezTo>
                      <a:pt x="411904" y="141881"/>
                      <a:pt x="443870" y="128697"/>
                      <a:pt x="477637" y="128697"/>
                    </a:cubicBezTo>
                    <a:cubicBezTo>
                      <a:pt x="511555" y="128697"/>
                      <a:pt x="543371" y="141881"/>
                      <a:pt x="567383" y="165853"/>
                    </a:cubicBezTo>
                    <a:cubicBezTo>
                      <a:pt x="589895" y="188326"/>
                      <a:pt x="602951" y="217991"/>
                      <a:pt x="604302" y="249753"/>
                    </a:cubicBezTo>
                    <a:cubicBezTo>
                      <a:pt x="604752" y="250802"/>
                      <a:pt x="604902" y="251850"/>
                      <a:pt x="605052" y="252899"/>
                    </a:cubicBezTo>
                    <a:cubicBezTo>
                      <a:pt x="606253" y="335451"/>
                      <a:pt x="574737" y="412909"/>
                      <a:pt x="516357" y="471189"/>
                    </a:cubicBezTo>
                    <a:cubicBezTo>
                      <a:pt x="459178" y="528271"/>
                      <a:pt x="383239" y="559584"/>
                      <a:pt x="302348" y="559584"/>
                    </a:cubicBezTo>
                    <a:cubicBezTo>
                      <a:pt x="221607" y="559584"/>
                      <a:pt x="145668" y="528271"/>
                      <a:pt x="88489" y="471189"/>
                    </a:cubicBezTo>
                    <a:cubicBezTo>
                      <a:pt x="-29471" y="353430"/>
                      <a:pt x="-29471" y="161808"/>
                      <a:pt x="88339" y="44048"/>
                    </a:cubicBezTo>
                    <a:cubicBezTo>
                      <a:pt x="88639" y="43748"/>
                      <a:pt x="88939" y="43449"/>
                      <a:pt x="89239" y="43149"/>
                    </a:cubicBezTo>
                    <a:lnTo>
                      <a:pt x="89840" y="42550"/>
                    </a:lnTo>
                    <a:cubicBezTo>
                      <a:pt x="91491" y="40602"/>
                      <a:pt x="93141" y="38804"/>
                      <a:pt x="94792" y="37006"/>
                    </a:cubicBezTo>
                    <a:cubicBezTo>
                      <a:pt x="99595" y="32212"/>
                      <a:pt x="105148" y="27717"/>
                      <a:pt x="111451" y="23223"/>
                    </a:cubicBezTo>
                    <a:cubicBezTo>
                      <a:pt x="132912" y="8091"/>
                      <a:pt x="158275" y="0"/>
                      <a:pt x="18468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4" name="组合 3" descr="f3d7bf4e-173e-457c-ae22-9a7e278507e6"/>
            <p:cNvGrpSpPr/>
            <p:nvPr/>
          </p:nvGrpSpPr>
          <p:grpSpPr>
            <a:xfrm>
              <a:off x="4610173" y="2187387"/>
              <a:ext cx="2958952" cy="2995745"/>
              <a:chOff x="4610173" y="2187387"/>
              <a:chExt cx="2958952" cy="2995745"/>
            </a:xfrm>
          </p:grpSpPr>
          <p:sp>
            <p:nvSpPr>
              <p:cNvPr id="45" name="ComponentBackground2" descr="2c0ffe59-d6d3-4c0a-9782-6b112baab60d"/>
              <p:cNvSpPr/>
              <p:nvPr/>
            </p:nvSpPr>
            <p:spPr>
              <a:xfrm>
                <a:off x="4610173" y="2957400"/>
                <a:ext cx="2958952" cy="2225732"/>
              </a:xfrm>
              <a:prstGeom prst="roundRect">
                <a:avLst>
                  <a:gd name="adj" fmla="val 14325"/>
                </a:avLst>
              </a:prstGeom>
              <a:solidFill>
                <a:schemeClr val="accent2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46" name="Text2" descr="872287fa-0e46-4aa8-bf14-c8ba0a74b9f2"/>
              <p:cNvSpPr txBox="1"/>
              <p:nvPr/>
            </p:nvSpPr>
            <p:spPr>
              <a:xfrm>
                <a:off x="4664966" y="3806440"/>
                <a:ext cx="2786686" cy="1323483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FFFFFF"/>
                    </a:solidFill>
                    <a:ea typeface="思源黑体 CN Normal"/>
                  </a:rPr>
                  <a:t>我国形成儿童保健社会服务网络，为儿童健康提供保障。</a:t>
                </a:r>
                <a:endParaRPr lang="en-US" sz="1400" b="0" i="0" u="none">
                  <a:solidFill>
                    <a:srgbClr val="FFFFFF"/>
                  </a:solidFill>
                  <a:ea typeface="思源黑体 CN Normal"/>
                </a:endParaRPr>
              </a:p>
            </p:txBody>
          </p:sp>
          <p:sp>
            <p:nvSpPr>
              <p:cNvPr id="47" name="Bullet2" descr="c45d9e04-4473-4827-b531-22e2a6d949c0"/>
              <p:cNvSpPr txBox="1"/>
              <p:nvPr/>
            </p:nvSpPr>
            <p:spPr>
              <a:xfrm>
                <a:off x="4664966" y="3079992"/>
                <a:ext cx="2786683" cy="72644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FFFFFF"/>
                    </a:solidFill>
                    <a:ea typeface="华康方圆体 Std W7"/>
                  </a:rPr>
                  <a:t>我国儿童保健网络</a:t>
                </a:r>
                <a:endParaRPr lang="en-US" sz="20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49" name="IconBackground2" descr="3ee0cc9c-a63e-40f2-ba06-2339907e7370"/>
              <p:cNvSpPr/>
              <p:nvPr/>
            </p:nvSpPr>
            <p:spPr>
              <a:xfrm rot="21244468" flipH="1">
                <a:off x="4815489" y="2187387"/>
                <a:ext cx="952806" cy="913195"/>
              </a:xfrm>
              <a:custGeom>
                <a:avLst/>
                <a:gdLst>
                  <a:gd name="connsiteX0" fmla="*/ 1286236 w 2656644"/>
                  <a:gd name="connsiteY0" fmla="*/ 0 h 1806266"/>
                  <a:gd name="connsiteX1" fmla="*/ 1986354 w 2656644"/>
                  <a:gd name="connsiteY1" fmla="*/ 84280 h 1806266"/>
                  <a:gd name="connsiteX2" fmla="*/ 2297748 w 2656644"/>
                  <a:gd name="connsiteY2" fmla="*/ 214770 h 1806266"/>
                  <a:gd name="connsiteX3" fmla="*/ 2567909 w 2656644"/>
                  <a:gd name="connsiteY3" fmla="*/ 537211 h 1806266"/>
                  <a:gd name="connsiteX4" fmla="*/ 2655975 w 2656644"/>
                  <a:gd name="connsiteY4" fmla="*/ 897047 h 1806266"/>
                  <a:gd name="connsiteX5" fmla="*/ 2515993 w 2656644"/>
                  <a:gd name="connsiteY5" fmla="*/ 1298477 h 1806266"/>
                  <a:gd name="connsiteX6" fmla="*/ 1938846 w 2656644"/>
                  <a:gd name="connsiteY6" fmla="*/ 1695447 h 1806266"/>
                  <a:gd name="connsiteX7" fmla="*/ 1724646 w 2656644"/>
                  <a:gd name="connsiteY7" fmla="*/ 1754936 h 1806266"/>
                  <a:gd name="connsiteX8" fmla="*/ 1104451 w 2656644"/>
                  <a:gd name="connsiteY8" fmla="*/ 1804311 h 1806266"/>
                  <a:gd name="connsiteX9" fmla="*/ 534047 w 2656644"/>
                  <a:gd name="connsiteY9" fmla="*/ 1716556 h 1806266"/>
                  <a:gd name="connsiteX10" fmla="*/ 239613 w 2656644"/>
                  <a:gd name="connsiteY10" fmla="*/ 1563037 h 1806266"/>
                  <a:gd name="connsiteX11" fmla="*/ 19448 w 2656644"/>
                  <a:gd name="connsiteY11" fmla="*/ 1177581 h 1806266"/>
                  <a:gd name="connsiteX12" fmla="*/ 92785 w 2656644"/>
                  <a:gd name="connsiteY12" fmla="*/ 568952 h 1806266"/>
                  <a:gd name="connsiteX13" fmla="*/ 501165 w 2656644"/>
                  <a:gd name="connsiteY13" fmla="*/ 159639 h 1806266"/>
                  <a:gd name="connsiteX14" fmla="*/ 1014622 w 2656644"/>
                  <a:gd name="connsiteY14" fmla="*/ 10736 h 1806266"/>
                  <a:gd name="connsiteX15" fmla="*/ 1286236 w 2656644"/>
                  <a:gd name="connsiteY15" fmla="*/ 0 h 1806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56644" h="1806266">
                    <a:moveTo>
                      <a:pt x="1286236" y="0"/>
                    </a:moveTo>
                    <a:cubicBezTo>
                      <a:pt x="1496131" y="6846"/>
                      <a:pt x="1743836" y="23339"/>
                      <a:pt x="1986354" y="84280"/>
                    </a:cubicBezTo>
                    <a:cubicBezTo>
                      <a:pt x="2096617" y="111975"/>
                      <a:pt x="2201643" y="153000"/>
                      <a:pt x="2297748" y="214770"/>
                    </a:cubicBezTo>
                    <a:cubicBezTo>
                      <a:pt x="2421340" y="294175"/>
                      <a:pt x="2511688" y="401534"/>
                      <a:pt x="2567909" y="537211"/>
                    </a:cubicBezTo>
                    <a:cubicBezTo>
                      <a:pt x="2615676" y="652558"/>
                      <a:pt x="2649907" y="771379"/>
                      <a:pt x="2655975" y="897047"/>
                    </a:cubicBezTo>
                    <a:cubicBezTo>
                      <a:pt x="2663340" y="1049787"/>
                      <a:pt x="2609504" y="1181730"/>
                      <a:pt x="2515993" y="1298477"/>
                    </a:cubicBezTo>
                    <a:cubicBezTo>
                      <a:pt x="2363823" y="1488560"/>
                      <a:pt x="2165649" y="1613242"/>
                      <a:pt x="1938846" y="1695447"/>
                    </a:cubicBezTo>
                    <a:cubicBezTo>
                      <a:pt x="1853270" y="1726462"/>
                      <a:pt x="1788283" y="1740725"/>
                      <a:pt x="1724646" y="1754936"/>
                    </a:cubicBezTo>
                    <a:cubicBezTo>
                      <a:pt x="1668581" y="1767435"/>
                      <a:pt x="1437732" y="1816602"/>
                      <a:pt x="1104451" y="1804311"/>
                    </a:cubicBezTo>
                    <a:cubicBezTo>
                      <a:pt x="789479" y="1792693"/>
                      <a:pt x="589749" y="1733879"/>
                      <a:pt x="534047" y="1716556"/>
                    </a:cubicBezTo>
                    <a:cubicBezTo>
                      <a:pt x="442247" y="1688031"/>
                      <a:pt x="339815" y="1645761"/>
                      <a:pt x="239613" y="1563037"/>
                    </a:cubicBezTo>
                    <a:cubicBezTo>
                      <a:pt x="117731" y="1462369"/>
                      <a:pt x="48700" y="1330426"/>
                      <a:pt x="19448" y="1177581"/>
                    </a:cubicBezTo>
                    <a:cubicBezTo>
                      <a:pt x="-20747" y="967478"/>
                      <a:pt x="258" y="762822"/>
                      <a:pt x="92785" y="568952"/>
                    </a:cubicBezTo>
                    <a:cubicBezTo>
                      <a:pt x="180384" y="385352"/>
                      <a:pt x="324307" y="255121"/>
                      <a:pt x="501165" y="159639"/>
                    </a:cubicBezTo>
                    <a:cubicBezTo>
                      <a:pt x="661426" y="73129"/>
                      <a:pt x="834082" y="28629"/>
                      <a:pt x="1014622" y="10736"/>
                    </a:cubicBezTo>
                    <a:cubicBezTo>
                      <a:pt x="1092108" y="3060"/>
                      <a:pt x="1169645" y="363"/>
                      <a:pt x="12862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50" name="Icon2" descr="ef9b3a5b-24c6-46b4-9385-963322ace7f9"/>
              <p:cNvSpPr/>
              <p:nvPr/>
            </p:nvSpPr>
            <p:spPr>
              <a:xfrm>
                <a:off x="5126297" y="2463257"/>
                <a:ext cx="355713" cy="355185"/>
              </a:xfrm>
              <a:custGeom>
                <a:avLst/>
                <a:gdLst>
                  <a:gd name="connsiteX0" fmla="*/ 183485 w 551336"/>
                  <a:gd name="connsiteY0" fmla="*/ 274461 h 550518"/>
                  <a:gd name="connsiteX1" fmla="*/ 275228 w 551336"/>
                  <a:gd name="connsiteY1" fmla="*/ 366050 h 550518"/>
                  <a:gd name="connsiteX2" fmla="*/ 91743 w 551336"/>
                  <a:gd name="connsiteY2" fmla="*/ 550518 h 550518"/>
                  <a:gd name="connsiteX3" fmla="*/ 0 w 551336"/>
                  <a:gd name="connsiteY3" fmla="*/ 526008 h 550518"/>
                  <a:gd name="connsiteX4" fmla="*/ 91743 w 551336"/>
                  <a:gd name="connsiteY4" fmla="*/ 366050 h 550518"/>
                  <a:gd name="connsiteX5" fmla="*/ 183485 w 551336"/>
                  <a:gd name="connsiteY5" fmla="*/ 274461 h 550518"/>
                  <a:gd name="connsiteX6" fmla="*/ 482062 w 551336"/>
                  <a:gd name="connsiteY6" fmla="*/ 0 h 550518"/>
                  <a:gd name="connsiteX7" fmla="*/ 530990 w 551336"/>
                  <a:gd name="connsiteY7" fmla="*/ 20320 h 550518"/>
                  <a:gd name="connsiteX8" fmla="*/ 530990 w 551336"/>
                  <a:gd name="connsiteY8" fmla="*/ 117083 h 550518"/>
                  <a:gd name="connsiteX9" fmla="*/ 334632 w 551336"/>
                  <a:gd name="connsiteY9" fmla="*/ 313188 h 550518"/>
                  <a:gd name="connsiteX10" fmla="*/ 237744 w 551336"/>
                  <a:gd name="connsiteY10" fmla="*/ 216426 h 550518"/>
                  <a:gd name="connsiteX11" fmla="*/ 434103 w 551336"/>
                  <a:gd name="connsiteY11" fmla="*/ 20320 h 550518"/>
                  <a:gd name="connsiteX12" fmla="*/ 482062 w 551336"/>
                  <a:gd name="connsiteY12" fmla="*/ 0 h 550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51336" h="550518">
                    <a:moveTo>
                      <a:pt x="183485" y="274461"/>
                    </a:moveTo>
                    <a:cubicBezTo>
                      <a:pt x="233879" y="274461"/>
                      <a:pt x="275228" y="315741"/>
                      <a:pt x="275228" y="366050"/>
                    </a:cubicBezTo>
                    <a:cubicBezTo>
                      <a:pt x="275228" y="467959"/>
                      <a:pt x="193823" y="550518"/>
                      <a:pt x="91743" y="550518"/>
                    </a:cubicBezTo>
                    <a:cubicBezTo>
                      <a:pt x="58147" y="550518"/>
                      <a:pt x="27135" y="541488"/>
                      <a:pt x="0" y="526008"/>
                    </a:cubicBezTo>
                    <a:cubicBezTo>
                      <a:pt x="54270" y="493759"/>
                      <a:pt x="91743" y="434419"/>
                      <a:pt x="91743" y="366050"/>
                    </a:cubicBezTo>
                    <a:cubicBezTo>
                      <a:pt x="91743" y="315741"/>
                      <a:pt x="133091" y="274461"/>
                      <a:pt x="183485" y="274461"/>
                    </a:cubicBezTo>
                    <a:close/>
                    <a:moveTo>
                      <a:pt x="482062" y="0"/>
                    </a:moveTo>
                    <a:cubicBezTo>
                      <a:pt x="499664" y="0"/>
                      <a:pt x="517426" y="6774"/>
                      <a:pt x="530990" y="20320"/>
                    </a:cubicBezTo>
                    <a:cubicBezTo>
                      <a:pt x="558119" y="46124"/>
                      <a:pt x="558119" y="89989"/>
                      <a:pt x="530990" y="117083"/>
                    </a:cubicBezTo>
                    <a:lnTo>
                      <a:pt x="334632" y="313188"/>
                    </a:lnTo>
                    <a:cubicBezTo>
                      <a:pt x="319130" y="268032"/>
                      <a:pt x="282958" y="231908"/>
                      <a:pt x="237744" y="216426"/>
                    </a:cubicBezTo>
                    <a:lnTo>
                      <a:pt x="434103" y="20320"/>
                    </a:lnTo>
                    <a:cubicBezTo>
                      <a:pt x="447021" y="6774"/>
                      <a:pt x="464461" y="0"/>
                      <a:pt x="4820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5" name="组合 4" descr="f01c35fd-ed5b-41ef-acae-1b66d503b1f0"/>
            <p:cNvGrpSpPr/>
            <p:nvPr/>
          </p:nvGrpSpPr>
          <p:grpSpPr>
            <a:xfrm>
              <a:off x="7696200" y="2187387"/>
              <a:ext cx="2958952" cy="2995745"/>
              <a:chOff x="7696200" y="2187387"/>
              <a:chExt cx="2958952" cy="2995745"/>
            </a:xfrm>
          </p:grpSpPr>
          <p:sp>
            <p:nvSpPr>
              <p:cNvPr id="39" name="ComponentBackground3" descr="84168fb5-4493-4f56-8583-5ae4ff80a416"/>
              <p:cNvSpPr/>
              <p:nvPr/>
            </p:nvSpPr>
            <p:spPr>
              <a:xfrm>
                <a:off x="7696200" y="2957400"/>
                <a:ext cx="2958952" cy="2225732"/>
              </a:xfrm>
              <a:prstGeom prst="roundRect">
                <a:avLst>
                  <a:gd name="adj" fmla="val 14325"/>
                </a:avLst>
              </a:prstGeom>
              <a:solidFill>
                <a:schemeClr val="accent3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40" name="Text3" descr="17f0efe5-0bf5-4baa-b369-3927fe1817e2"/>
              <p:cNvSpPr txBox="1"/>
              <p:nvPr/>
            </p:nvSpPr>
            <p:spPr>
              <a:xfrm>
                <a:off x="7750993" y="3806440"/>
                <a:ext cx="2786686" cy="1323483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FFFFFF"/>
                    </a:solidFill>
                    <a:ea typeface="思源黑体 CN Normal"/>
                  </a:rPr>
                  <a:t>托幼机构不仅提供物质服务，还应开展健康教育。</a:t>
                </a:r>
                <a:endParaRPr lang="en-US" sz="1400" b="0" i="0" u="none">
                  <a:solidFill>
                    <a:srgbClr val="FFFFFF"/>
                  </a:solidFill>
                  <a:ea typeface="思源黑体 CN Normal"/>
                </a:endParaRPr>
              </a:p>
            </p:txBody>
          </p:sp>
          <p:sp>
            <p:nvSpPr>
              <p:cNvPr id="41" name="Bullet3" descr="e941cb74-01d5-44ae-9d52-e1bca183f071"/>
              <p:cNvSpPr txBox="1"/>
              <p:nvPr/>
            </p:nvSpPr>
            <p:spPr>
              <a:xfrm>
                <a:off x="7750993" y="3079992"/>
                <a:ext cx="2786683" cy="72644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FFFFFF"/>
                    </a:solidFill>
                    <a:ea typeface="华康方圆体 Std W7"/>
                  </a:rPr>
                  <a:t>托幼机构的保健服务</a:t>
                </a:r>
                <a:endParaRPr lang="en-US" sz="20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43" name="IconBackground3" descr="05760919-1672-4271-9c82-9e052f5d7230"/>
              <p:cNvSpPr/>
              <p:nvPr/>
            </p:nvSpPr>
            <p:spPr>
              <a:xfrm rot="21244468" flipH="1">
                <a:off x="7901516" y="2187387"/>
                <a:ext cx="952806" cy="913195"/>
              </a:xfrm>
              <a:custGeom>
                <a:avLst/>
                <a:gdLst>
                  <a:gd name="connsiteX0" fmla="*/ 1286236 w 2656644"/>
                  <a:gd name="connsiteY0" fmla="*/ 0 h 1806266"/>
                  <a:gd name="connsiteX1" fmla="*/ 1986354 w 2656644"/>
                  <a:gd name="connsiteY1" fmla="*/ 84280 h 1806266"/>
                  <a:gd name="connsiteX2" fmla="*/ 2297748 w 2656644"/>
                  <a:gd name="connsiteY2" fmla="*/ 214770 h 1806266"/>
                  <a:gd name="connsiteX3" fmla="*/ 2567909 w 2656644"/>
                  <a:gd name="connsiteY3" fmla="*/ 537211 h 1806266"/>
                  <a:gd name="connsiteX4" fmla="*/ 2655975 w 2656644"/>
                  <a:gd name="connsiteY4" fmla="*/ 897047 h 1806266"/>
                  <a:gd name="connsiteX5" fmla="*/ 2515993 w 2656644"/>
                  <a:gd name="connsiteY5" fmla="*/ 1298477 h 1806266"/>
                  <a:gd name="connsiteX6" fmla="*/ 1938846 w 2656644"/>
                  <a:gd name="connsiteY6" fmla="*/ 1695447 h 1806266"/>
                  <a:gd name="connsiteX7" fmla="*/ 1724646 w 2656644"/>
                  <a:gd name="connsiteY7" fmla="*/ 1754936 h 1806266"/>
                  <a:gd name="connsiteX8" fmla="*/ 1104451 w 2656644"/>
                  <a:gd name="connsiteY8" fmla="*/ 1804311 h 1806266"/>
                  <a:gd name="connsiteX9" fmla="*/ 534047 w 2656644"/>
                  <a:gd name="connsiteY9" fmla="*/ 1716556 h 1806266"/>
                  <a:gd name="connsiteX10" fmla="*/ 239613 w 2656644"/>
                  <a:gd name="connsiteY10" fmla="*/ 1563037 h 1806266"/>
                  <a:gd name="connsiteX11" fmla="*/ 19448 w 2656644"/>
                  <a:gd name="connsiteY11" fmla="*/ 1177581 h 1806266"/>
                  <a:gd name="connsiteX12" fmla="*/ 92785 w 2656644"/>
                  <a:gd name="connsiteY12" fmla="*/ 568952 h 1806266"/>
                  <a:gd name="connsiteX13" fmla="*/ 501165 w 2656644"/>
                  <a:gd name="connsiteY13" fmla="*/ 159639 h 1806266"/>
                  <a:gd name="connsiteX14" fmla="*/ 1014622 w 2656644"/>
                  <a:gd name="connsiteY14" fmla="*/ 10736 h 1806266"/>
                  <a:gd name="connsiteX15" fmla="*/ 1286236 w 2656644"/>
                  <a:gd name="connsiteY15" fmla="*/ 0 h 1806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56644" h="1806266">
                    <a:moveTo>
                      <a:pt x="1286236" y="0"/>
                    </a:moveTo>
                    <a:cubicBezTo>
                      <a:pt x="1496131" y="6846"/>
                      <a:pt x="1743836" y="23339"/>
                      <a:pt x="1986354" y="84280"/>
                    </a:cubicBezTo>
                    <a:cubicBezTo>
                      <a:pt x="2096617" y="111975"/>
                      <a:pt x="2201643" y="153000"/>
                      <a:pt x="2297748" y="214770"/>
                    </a:cubicBezTo>
                    <a:cubicBezTo>
                      <a:pt x="2421340" y="294175"/>
                      <a:pt x="2511688" y="401534"/>
                      <a:pt x="2567909" y="537211"/>
                    </a:cubicBezTo>
                    <a:cubicBezTo>
                      <a:pt x="2615676" y="652558"/>
                      <a:pt x="2649907" y="771379"/>
                      <a:pt x="2655975" y="897047"/>
                    </a:cubicBezTo>
                    <a:cubicBezTo>
                      <a:pt x="2663340" y="1049787"/>
                      <a:pt x="2609504" y="1181730"/>
                      <a:pt x="2515993" y="1298477"/>
                    </a:cubicBezTo>
                    <a:cubicBezTo>
                      <a:pt x="2363823" y="1488560"/>
                      <a:pt x="2165649" y="1613242"/>
                      <a:pt x="1938846" y="1695447"/>
                    </a:cubicBezTo>
                    <a:cubicBezTo>
                      <a:pt x="1853270" y="1726462"/>
                      <a:pt x="1788283" y="1740725"/>
                      <a:pt x="1724646" y="1754936"/>
                    </a:cubicBezTo>
                    <a:cubicBezTo>
                      <a:pt x="1668581" y="1767435"/>
                      <a:pt x="1437732" y="1816602"/>
                      <a:pt x="1104451" y="1804311"/>
                    </a:cubicBezTo>
                    <a:cubicBezTo>
                      <a:pt x="789479" y="1792693"/>
                      <a:pt x="589749" y="1733879"/>
                      <a:pt x="534047" y="1716556"/>
                    </a:cubicBezTo>
                    <a:cubicBezTo>
                      <a:pt x="442247" y="1688031"/>
                      <a:pt x="339815" y="1645761"/>
                      <a:pt x="239613" y="1563037"/>
                    </a:cubicBezTo>
                    <a:cubicBezTo>
                      <a:pt x="117731" y="1462369"/>
                      <a:pt x="48700" y="1330426"/>
                      <a:pt x="19448" y="1177581"/>
                    </a:cubicBezTo>
                    <a:cubicBezTo>
                      <a:pt x="-20747" y="967478"/>
                      <a:pt x="258" y="762822"/>
                      <a:pt x="92785" y="568952"/>
                    </a:cubicBezTo>
                    <a:cubicBezTo>
                      <a:pt x="180384" y="385352"/>
                      <a:pt x="324307" y="255121"/>
                      <a:pt x="501165" y="159639"/>
                    </a:cubicBezTo>
                    <a:cubicBezTo>
                      <a:pt x="661426" y="73129"/>
                      <a:pt x="834082" y="28629"/>
                      <a:pt x="1014622" y="10736"/>
                    </a:cubicBezTo>
                    <a:cubicBezTo>
                      <a:pt x="1092108" y="3060"/>
                      <a:pt x="1169645" y="363"/>
                      <a:pt x="12862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44" name="Icon3" descr="c0d1d880-fdf3-4f28-a7f3-ba98ac0917f4"/>
              <p:cNvSpPr/>
              <p:nvPr/>
            </p:nvSpPr>
            <p:spPr>
              <a:xfrm>
                <a:off x="8139282" y="2387530"/>
                <a:ext cx="501800" cy="506640"/>
              </a:xfrm>
              <a:custGeom>
                <a:avLst/>
                <a:gdLst>
                  <a:gd name="T0" fmla="*/ 5545 w 5635"/>
                  <a:gd name="T1" fmla="*/ 1959 h 5698"/>
                  <a:gd name="T2" fmla="*/ 4627 w 5635"/>
                  <a:gd name="T3" fmla="*/ 1769 h 5698"/>
                  <a:gd name="T4" fmla="*/ 3854 w 5635"/>
                  <a:gd name="T5" fmla="*/ 2463 h 5698"/>
                  <a:gd name="T6" fmla="*/ 4288 w 5635"/>
                  <a:gd name="T7" fmla="*/ 1701 h 5698"/>
                  <a:gd name="T8" fmla="*/ 3618 w 5635"/>
                  <a:gd name="T9" fmla="*/ 1862 h 5698"/>
                  <a:gd name="T10" fmla="*/ 2953 w 5635"/>
                  <a:gd name="T11" fmla="*/ 1830 h 5698"/>
                  <a:gd name="T12" fmla="*/ 3448 w 5635"/>
                  <a:gd name="T13" fmla="*/ 811 h 5698"/>
                  <a:gd name="T14" fmla="*/ 2390 w 5635"/>
                  <a:gd name="T15" fmla="*/ 677 h 5698"/>
                  <a:gd name="T16" fmla="*/ 2517 w 5635"/>
                  <a:gd name="T17" fmla="*/ 1792 h 5698"/>
                  <a:gd name="T18" fmla="*/ 1936 w 5635"/>
                  <a:gd name="T19" fmla="*/ 1910 h 5698"/>
                  <a:gd name="T20" fmla="*/ 1200 w 5635"/>
                  <a:gd name="T21" fmla="*/ 1849 h 5698"/>
                  <a:gd name="T22" fmla="*/ 1541 w 5635"/>
                  <a:gd name="T23" fmla="*/ 2618 h 5698"/>
                  <a:gd name="T24" fmla="*/ 621 w 5635"/>
                  <a:gd name="T25" fmla="*/ 2355 h 5698"/>
                  <a:gd name="T26" fmla="*/ 590 w 5635"/>
                  <a:gd name="T27" fmla="*/ 3544 h 5698"/>
                  <a:gd name="T28" fmla="*/ 1918 w 5635"/>
                  <a:gd name="T29" fmla="*/ 3583 h 5698"/>
                  <a:gd name="T30" fmla="*/ 1152 w 5635"/>
                  <a:gd name="T31" fmla="*/ 4183 h 5698"/>
                  <a:gd name="T32" fmla="*/ 2120 w 5635"/>
                  <a:gd name="T33" fmla="*/ 4713 h 5698"/>
                  <a:gd name="T34" fmla="*/ 2427 w 5635"/>
                  <a:gd name="T35" fmla="*/ 4154 h 5698"/>
                  <a:gd name="T36" fmla="*/ 2757 w 5635"/>
                  <a:gd name="T37" fmla="*/ 4971 h 5698"/>
                  <a:gd name="T38" fmla="*/ 3128 w 5635"/>
                  <a:gd name="T39" fmla="*/ 4219 h 5698"/>
                  <a:gd name="T40" fmla="*/ 3308 w 5635"/>
                  <a:gd name="T41" fmla="*/ 5112 h 5698"/>
                  <a:gd name="T42" fmla="*/ 4091 w 5635"/>
                  <a:gd name="T43" fmla="*/ 4498 h 5698"/>
                  <a:gd name="T44" fmla="*/ 4775 w 5635"/>
                  <a:gd name="T45" fmla="*/ 3746 h 5698"/>
                  <a:gd name="T46" fmla="*/ 4308 w 5635"/>
                  <a:gd name="T47" fmla="*/ 3356 h 5698"/>
                  <a:gd name="T48" fmla="*/ 4777 w 5635"/>
                  <a:gd name="T49" fmla="*/ 2720 h 5698"/>
                  <a:gd name="T50" fmla="*/ 5546 w 5635"/>
                  <a:gd name="T51" fmla="*/ 1959 h 5698"/>
                  <a:gd name="T52" fmla="*/ 398 w 5635"/>
                  <a:gd name="T53" fmla="*/ 2689 h 5698"/>
                  <a:gd name="T54" fmla="*/ 832 w 5635"/>
                  <a:gd name="T55" fmla="*/ 2662 h 5698"/>
                  <a:gd name="T56" fmla="*/ 1625 w 5635"/>
                  <a:gd name="T57" fmla="*/ 1745 h 5698"/>
                  <a:gd name="T58" fmla="*/ 1617 w 5635"/>
                  <a:gd name="T59" fmla="*/ 1613 h 5698"/>
                  <a:gd name="T60" fmla="*/ 1625 w 5635"/>
                  <a:gd name="T61" fmla="*/ 1745 h 5698"/>
                  <a:gd name="T62" fmla="*/ 1351 w 5635"/>
                  <a:gd name="T63" fmla="*/ 4458 h 5698"/>
                  <a:gd name="T64" fmla="*/ 1587 w 5635"/>
                  <a:gd name="T65" fmla="*/ 4384 h 5698"/>
                  <a:gd name="T66" fmla="*/ 2885 w 5635"/>
                  <a:gd name="T67" fmla="*/ 440 h 5698"/>
                  <a:gd name="T68" fmla="*/ 2885 w 5635"/>
                  <a:gd name="T69" fmla="*/ 192 h 5698"/>
                  <a:gd name="T70" fmla="*/ 2885 w 5635"/>
                  <a:gd name="T71" fmla="*/ 440 h 5698"/>
                  <a:gd name="T72" fmla="*/ 3756 w 5635"/>
                  <a:gd name="T73" fmla="*/ 5234 h 5698"/>
                  <a:gd name="T74" fmla="*/ 3609 w 5635"/>
                  <a:gd name="T75" fmla="*/ 4765 h 5698"/>
                  <a:gd name="T76" fmla="*/ 5009 w 5635"/>
                  <a:gd name="T77" fmla="*/ 1971 h 5698"/>
                  <a:gd name="T78" fmla="*/ 4993 w 5635"/>
                  <a:gd name="T79" fmla="*/ 1724 h 5698"/>
                  <a:gd name="T80" fmla="*/ 5009 w 5635"/>
                  <a:gd name="T81" fmla="*/ 1971 h 5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635" h="5698">
                    <a:moveTo>
                      <a:pt x="5546" y="1959"/>
                    </a:moveTo>
                    <a:cubicBezTo>
                      <a:pt x="5559" y="1992"/>
                      <a:pt x="5568" y="2013"/>
                      <a:pt x="5545" y="1959"/>
                    </a:cubicBezTo>
                    <a:cubicBezTo>
                      <a:pt x="5493" y="1833"/>
                      <a:pt x="5524" y="1908"/>
                      <a:pt x="5545" y="1958"/>
                    </a:cubicBezTo>
                    <a:cubicBezTo>
                      <a:pt x="5398" y="1607"/>
                      <a:pt x="4897" y="1462"/>
                      <a:pt x="4627" y="1769"/>
                    </a:cubicBezTo>
                    <a:cubicBezTo>
                      <a:pt x="4514" y="1897"/>
                      <a:pt x="4475" y="2064"/>
                      <a:pt x="4403" y="2214"/>
                    </a:cubicBezTo>
                    <a:cubicBezTo>
                      <a:pt x="4319" y="2391"/>
                      <a:pt x="4051" y="2563"/>
                      <a:pt x="3854" y="2463"/>
                    </a:cubicBezTo>
                    <a:cubicBezTo>
                      <a:pt x="3983" y="2371"/>
                      <a:pt x="4109" y="2309"/>
                      <a:pt x="4208" y="2177"/>
                    </a:cubicBezTo>
                    <a:cubicBezTo>
                      <a:pt x="4304" y="2048"/>
                      <a:pt x="4381" y="1852"/>
                      <a:pt x="4288" y="1701"/>
                    </a:cubicBezTo>
                    <a:cubicBezTo>
                      <a:pt x="4210" y="1573"/>
                      <a:pt x="4032" y="1508"/>
                      <a:pt x="3888" y="1540"/>
                    </a:cubicBezTo>
                    <a:cubicBezTo>
                      <a:pt x="3722" y="1577"/>
                      <a:pt x="3663" y="1715"/>
                      <a:pt x="3618" y="1862"/>
                    </a:cubicBezTo>
                    <a:cubicBezTo>
                      <a:pt x="3564" y="2038"/>
                      <a:pt x="3505" y="2126"/>
                      <a:pt x="3308" y="2097"/>
                    </a:cubicBezTo>
                    <a:cubicBezTo>
                      <a:pt x="3176" y="2077"/>
                      <a:pt x="2942" y="1997"/>
                      <a:pt x="2953" y="1830"/>
                    </a:cubicBezTo>
                    <a:cubicBezTo>
                      <a:pt x="2964" y="1656"/>
                      <a:pt x="3088" y="1488"/>
                      <a:pt x="3178" y="1345"/>
                    </a:cubicBezTo>
                    <a:cubicBezTo>
                      <a:pt x="3285" y="1174"/>
                      <a:pt x="3408" y="1014"/>
                      <a:pt x="3448" y="811"/>
                    </a:cubicBezTo>
                    <a:cubicBezTo>
                      <a:pt x="3520" y="446"/>
                      <a:pt x="3341" y="101"/>
                      <a:pt x="2951" y="50"/>
                    </a:cubicBezTo>
                    <a:cubicBezTo>
                      <a:pt x="2568" y="0"/>
                      <a:pt x="2348" y="321"/>
                      <a:pt x="2390" y="677"/>
                    </a:cubicBezTo>
                    <a:cubicBezTo>
                      <a:pt x="2410" y="852"/>
                      <a:pt x="2504" y="995"/>
                      <a:pt x="2545" y="1162"/>
                    </a:cubicBezTo>
                    <a:cubicBezTo>
                      <a:pt x="2597" y="1370"/>
                      <a:pt x="2564" y="1587"/>
                      <a:pt x="2517" y="1792"/>
                    </a:cubicBezTo>
                    <a:cubicBezTo>
                      <a:pt x="2482" y="1944"/>
                      <a:pt x="2379" y="2108"/>
                      <a:pt x="2219" y="2156"/>
                    </a:cubicBezTo>
                    <a:cubicBezTo>
                      <a:pt x="2044" y="2208"/>
                      <a:pt x="1957" y="2054"/>
                      <a:pt x="1936" y="1910"/>
                    </a:cubicBezTo>
                    <a:cubicBezTo>
                      <a:pt x="1901" y="1681"/>
                      <a:pt x="1795" y="1462"/>
                      <a:pt x="1527" y="1526"/>
                    </a:cubicBezTo>
                    <a:cubicBezTo>
                      <a:pt x="1364" y="1564"/>
                      <a:pt x="1243" y="1688"/>
                      <a:pt x="1200" y="1849"/>
                    </a:cubicBezTo>
                    <a:cubicBezTo>
                      <a:pt x="1152" y="2029"/>
                      <a:pt x="1239" y="2175"/>
                      <a:pt x="1350" y="2310"/>
                    </a:cubicBezTo>
                    <a:cubicBezTo>
                      <a:pt x="1406" y="2379"/>
                      <a:pt x="1556" y="2516"/>
                      <a:pt x="1541" y="2618"/>
                    </a:cubicBezTo>
                    <a:cubicBezTo>
                      <a:pt x="1514" y="2789"/>
                      <a:pt x="1175" y="2587"/>
                      <a:pt x="1120" y="2545"/>
                    </a:cubicBezTo>
                    <a:cubicBezTo>
                      <a:pt x="970" y="2432"/>
                      <a:pt x="819" y="2331"/>
                      <a:pt x="621" y="2355"/>
                    </a:cubicBezTo>
                    <a:cubicBezTo>
                      <a:pt x="437" y="2377"/>
                      <a:pt x="263" y="2511"/>
                      <a:pt x="180" y="2674"/>
                    </a:cubicBezTo>
                    <a:cubicBezTo>
                      <a:pt x="0" y="3026"/>
                      <a:pt x="262" y="3407"/>
                      <a:pt x="590" y="3544"/>
                    </a:cubicBezTo>
                    <a:cubicBezTo>
                      <a:pt x="957" y="3698"/>
                      <a:pt x="1283" y="3449"/>
                      <a:pt x="1655" y="3449"/>
                    </a:cubicBezTo>
                    <a:cubicBezTo>
                      <a:pt x="1728" y="3449"/>
                      <a:pt x="1956" y="3455"/>
                      <a:pt x="1918" y="3583"/>
                    </a:cubicBezTo>
                    <a:cubicBezTo>
                      <a:pt x="1867" y="3752"/>
                      <a:pt x="1678" y="3836"/>
                      <a:pt x="1528" y="3892"/>
                    </a:cubicBezTo>
                    <a:cubicBezTo>
                      <a:pt x="1372" y="3951"/>
                      <a:pt x="1224" y="4022"/>
                      <a:pt x="1152" y="4183"/>
                    </a:cubicBezTo>
                    <a:cubicBezTo>
                      <a:pt x="1080" y="4345"/>
                      <a:pt x="1132" y="4530"/>
                      <a:pt x="1249" y="4656"/>
                    </a:cubicBezTo>
                    <a:cubicBezTo>
                      <a:pt x="1476" y="4898"/>
                      <a:pt x="1878" y="4978"/>
                      <a:pt x="2120" y="4713"/>
                    </a:cubicBezTo>
                    <a:cubicBezTo>
                      <a:pt x="2229" y="4595"/>
                      <a:pt x="2273" y="4444"/>
                      <a:pt x="2321" y="4295"/>
                    </a:cubicBezTo>
                    <a:cubicBezTo>
                      <a:pt x="2334" y="4256"/>
                      <a:pt x="2362" y="4127"/>
                      <a:pt x="2427" y="4154"/>
                    </a:cubicBezTo>
                    <a:cubicBezTo>
                      <a:pt x="2526" y="4196"/>
                      <a:pt x="2444" y="4320"/>
                      <a:pt x="2408" y="4374"/>
                    </a:cubicBezTo>
                    <a:cubicBezTo>
                      <a:pt x="2215" y="4660"/>
                      <a:pt x="2372" y="5062"/>
                      <a:pt x="2757" y="4971"/>
                    </a:cubicBezTo>
                    <a:cubicBezTo>
                      <a:pt x="2891" y="4939"/>
                      <a:pt x="2989" y="4839"/>
                      <a:pt x="3008" y="4701"/>
                    </a:cubicBezTo>
                    <a:cubicBezTo>
                      <a:pt x="3031" y="4535"/>
                      <a:pt x="2935" y="4317"/>
                      <a:pt x="3128" y="4219"/>
                    </a:cubicBezTo>
                    <a:cubicBezTo>
                      <a:pt x="3284" y="4140"/>
                      <a:pt x="3261" y="4464"/>
                      <a:pt x="3255" y="4539"/>
                    </a:cubicBezTo>
                    <a:cubicBezTo>
                      <a:pt x="3240" y="4732"/>
                      <a:pt x="3248" y="4927"/>
                      <a:pt x="3308" y="5112"/>
                    </a:cubicBezTo>
                    <a:cubicBezTo>
                      <a:pt x="3422" y="5462"/>
                      <a:pt x="3818" y="5698"/>
                      <a:pt x="4130" y="5409"/>
                    </a:cubicBezTo>
                    <a:cubicBezTo>
                      <a:pt x="4404" y="5154"/>
                      <a:pt x="4381" y="4726"/>
                      <a:pt x="4091" y="4498"/>
                    </a:cubicBezTo>
                    <a:cubicBezTo>
                      <a:pt x="3964" y="4399"/>
                      <a:pt x="3408" y="4168"/>
                      <a:pt x="3710" y="3966"/>
                    </a:cubicBezTo>
                    <a:cubicBezTo>
                      <a:pt x="4017" y="3759"/>
                      <a:pt x="4634" y="4247"/>
                      <a:pt x="4775" y="3746"/>
                    </a:cubicBezTo>
                    <a:cubicBezTo>
                      <a:pt x="4816" y="3602"/>
                      <a:pt x="4745" y="3448"/>
                      <a:pt x="4611" y="3385"/>
                    </a:cubicBezTo>
                    <a:cubicBezTo>
                      <a:pt x="4517" y="3340"/>
                      <a:pt x="4409" y="3342"/>
                      <a:pt x="4308" y="3356"/>
                    </a:cubicBezTo>
                    <a:cubicBezTo>
                      <a:pt x="4252" y="3365"/>
                      <a:pt x="4114" y="3420"/>
                      <a:pt x="4086" y="3346"/>
                    </a:cubicBezTo>
                    <a:cubicBezTo>
                      <a:pt x="3967" y="3027"/>
                      <a:pt x="4537" y="2738"/>
                      <a:pt x="4777" y="2720"/>
                    </a:cubicBezTo>
                    <a:cubicBezTo>
                      <a:pt x="4999" y="2704"/>
                      <a:pt x="5218" y="2742"/>
                      <a:pt x="5402" y="2583"/>
                    </a:cubicBezTo>
                    <a:cubicBezTo>
                      <a:pt x="5581" y="2428"/>
                      <a:pt x="5635" y="2176"/>
                      <a:pt x="5546" y="1959"/>
                    </a:cubicBezTo>
                    <a:close/>
                    <a:moveTo>
                      <a:pt x="619" y="2733"/>
                    </a:moveTo>
                    <a:cubicBezTo>
                      <a:pt x="499" y="2740"/>
                      <a:pt x="404" y="2779"/>
                      <a:pt x="398" y="2689"/>
                    </a:cubicBezTo>
                    <a:cubicBezTo>
                      <a:pt x="392" y="2599"/>
                      <a:pt x="485" y="2521"/>
                      <a:pt x="605" y="2513"/>
                    </a:cubicBezTo>
                    <a:cubicBezTo>
                      <a:pt x="725" y="2506"/>
                      <a:pt x="827" y="2572"/>
                      <a:pt x="832" y="2662"/>
                    </a:cubicBezTo>
                    <a:cubicBezTo>
                      <a:pt x="838" y="2752"/>
                      <a:pt x="739" y="2725"/>
                      <a:pt x="619" y="2733"/>
                    </a:cubicBezTo>
                    <a:close/>
                    <a:moveTo>
                      <a:pt x="1625" y="1745"/>
                    </a:moveTo>
                    <a:cubicBezTo>
                      <a:pt x="1553" y="1749"/>
                      <a:pt x="1496" y="1772"/>
                      <a:pt x="1492" y="1718"/>
                    </a:cubicBezTo>
                    <a:cubicBezTo>
                      <a:pt x="1489" y="1665"/>
                      <a:pt x="1545" y="1617"/>
                      <a:pt x="1617" y="1613"/>
                    </a:cubicBezTo>
                    <a:cubicBezTo>
                      <a:pt x="1689" y="1608"/>
                      <a:pt x="1750" y="1648"/>
                      <a:pt x="1753" y="1702"/>
                    </a:cubicBezTo>
                    <a:cubicBezTo>
                      <a:pt x="1756" y="1756"/>
                      <a:pt x="1697" y="1740"/>
                      <a:pt x="1625" y="1745"/>
                    </a:cubicBezTo>
                    <a:close/>
                    <a:moveTo>
                      <a:pt x="1599" y="4638"/>
                    </a:moveTo>
                    <a:cubicBezTo>
                      <a:pt x="1502" y="4668"/>
                      <a:pt x="1391" y="4588"/>
                      <a:pt x="1351" y="4458"/>
                    </a:cubicBezTo>
                    <a:cubicBezTo>
                      <a:pt x="1310" y="4329"/>
                      <a:pt x="1356" y="4199"/>
                      <a:pt x="1453" y="4169"/>
                    </a:cubicBezTo>
                    <a:cubicBezTo>
                      <a:pt x="1549" y="4139"/>
                      <a:pt x="1547" y="4255"/>
                      <a:pt x="1587" y="4384"/>
                    </a:cubicBezTo>
                    <a:cubicBezTo>
                      <a:pt x="1628" y="4514"/>
                      <a:pt x="1696" y="4608"/>
                      <a:pt x="1599" y="4638"/>
                    </a:cubicBezTo>
                    <a:close/>
                    <a:moveTo>
                      <a:pt x="2885" y="440"/>
                    </a:moveTo>
                    <a:cubicBezTo>
                      <a:pt x="2749" y="440"/>
                      <a:pt x="2640" y="477"/>
                      <a:pt x="2640" y="376"/>
                    </a:cubicBezTo>
                    <a:cubicBezTo>
                      <a:pt x="2640" y="274"/>
                      <a:pt x="2749" y="192"/>
                      <a:pt x="2885" y="192"/>
                    </a:cubicBezTo>
                    <a:cubicBezTo>
                      <a:pt x="3020" y="192"/>
                      <a:pt x="3130" y="274"/>
                      <a:pt x="3130" y="376"/>
                    </a:cubicBezTo>
                    <a:cubicBezTo>
                      <a:pt x="3130" y="477"/>
                      <a:pt x="3020" y="440"/>
                      <a:pt x="2885" y="440"/>
                    </a:cubicBezTo>
                    <a:close/>
                    <a:moveTo>
                      <a:pt x="3744" y="4980"/>
                    </a:moveTo>
                    <a:cubicBezTo>
                      <a:pt x="3784" y="5110"/>
                      <a:pt x="3852" y="5204"/>
                      <a:pt x="3756" y="5234"/>
                    </a:cubicBezTo>
                    <a:cubicBezTo>
                      <a:pt x="3659" y="5264"/>
                      <a:pt x="3548" y="5184"/>
                      <a:pt x="3507" y="5054"/>
                    </a:cubicBezTo>
                    <a:cubicBezTo>
                      <a:pt x="3467" y="4925"/>
                      <a:pt x="3512" y="4796"/>
                      <a:pt x="3609" y="4765"/>
                    </a:cubicBezTo>
                    <a:cubicBezTo>
                      <a:pt x="3706" y="4735"/>
                      <a:pt x="3704" y="4851"/>
                      <a:pt x="3744" y="4980"/>
                    </a:cubicBezTo>
                    <a:close/>
                    <a:moveTo>
                      <a:pt x="5009" y="1971"/>
                    </a:moveTo>
                    <a:cubicBezTo>
                      <a:pt x="4873" y="1980"/>
                      <a:pt x="4766" y="2023"/>
                      <a:pt x="4760" y="1922"/>
                    </a:cubicBezTo>
                    <a:cubicBezTo>
                      <a:pt x="4754" y="1821"/>
                      <a:pt x="4858" y="1732"/>
                      <a:pt x="4993" y="1724"/>
                    </a:cubicBezTo>
                    <a:cubicBezTo>
                      <a:pt x="5129" y="1715"/>
                      <a:pt x="5243" y="1791"/>
                      <a:pt x="5250" y="1892"/>
                    </a:cubicBezTo>
                    <a:cubicBezTo>
                      <a:pt x="5256" y="1993"/>
                      <a:pt x="5144" y="1963"/>
                      <a:pt x="5009" y="19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6" name="组合 5" descr="9ec19889-e830-4dcc-baed-bb75fb2e9605"/>
            <p:cNvGrpSpPr/>
            <p:nvPr/>
          </p:nvGrpSpPr>
          <p:grpSpPr>
            <a:xfrm>
              <a:off x="3565547" y="4632118"/>
              <a:ext cx="917553" cy="759545"/>
              <a:chOff x="3565547" y="4632118"/>
              <a:chExt cx="917553" cy="759545"/>
            </a:xfrm>
          </p:grpSpPr>
          <p:sp>
            <p:nvSpPr>
              <p:cNvPr id="102" name="任意多边形: 形状 101" descr="1ff279f8-2e09-4d66-b4f6-c61683a9fe02"/>
              <p:cNvSpPr/>
              <p:nvPr/>
            </p:nvSpPr>
            <p:spPr>
              <a:xfrm>
                <a:off x="3599383" y="4646850"/>
                <a:ext cx="883717" cy="744813"/>
              </a:xfrm>
              <a:custGeom>
                <a:avLst/>
                <a:gdLst>
                  <a:gd name="connsiteX0" fmla="*/ 672606 w 1329211"/>
                  <a:gd name="connsiteY0" fmla="*/ 247969 h 1120284"/>
                  <a:gd name="connsiteX1" fmla="*/ 876645 w 1329211"/>
                  <a:gd name="connsiteY1" fmla="*/ 21418 h 1120284"/>
                  <a:gd name="connsiteX2" fmla="*/ 1242228 w 1329211"/>
                  <a:gd name="connsiteY2" fmla="*/ 133090 h 1120284"/>
                  <a:gd name="connsiteX3" fmla="*/ 1319361 w 1329211"/>
                  <a:gd name="connsiteY3" fmla="*/ 526242 h 1120284"/>
                  <a:gd name="connsiteX4" fmla="*/ 907449 w 1329211"/>
                  <a:gd name="connsiteY4" fmla="*/ 1056976 h 1120284"/>
                  <a:gd name="connsiteX5" fmla="*/ 236698 w 1329211"/>
                  <a:gd name="connsiteY5" fmla="*/ 1018969 h 1120284"/>
                  <a:gd name="connsiteX6" fmla="*/ 22227 w 1329211"/>
                  <a:gd name="connsiteY6" fmla="*/ 781360 h 1120284"/>
                  <a:gd name="connsiteX7" fmla="*/ 65951 w 1329211"/>
                  <a:gd name="connsiteY7" fmla="*/ 474276 h 1120284"/>
                  <a:gd name="connsiteX8" fmla="*/ 326514 w 1329211"/>
                  <a:gd name="connsiteY8" fmla="*/ 399918 h 1120284"/>
                  <a:gd name="connsiteX9" fmla="*/ 516926 w 1329211"/>
                  <a:gd name="connsiteY9" fmla="*/ 488256 h 1120284"/>
                  <a:gd name="connsiteX10" fmla="*/ 633694 w 1329211"/>
                  <a:gd name="connsiteY10" fmla="*/ 343562 h 1120284"/>
                  <a:gd name="connsiteX11" fmla="*/ 672606 w 1329211"/>
                  <a:gd name="connsiteY11" fmla="*/ 247969 h 1120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29211" h="1120284">
                    <a:moveTo>
                      <a:pt x="672606" y="247969"/>
                    </a:moveTo>
                    <a:cubicBezTo>
                      <a:pt x="716326" y="152759"/>
                      <a:pt x="775994" y="65858"/>
                      <a:pt x="876645" y="21418"/>
                    </a:cubicBezTo>
                    <a:cubicBezTo>
                      <a:pt x="1002383" y="-34097"/>
                      <a:pt x="1159062" y="23657"/>
                      <a:pt x="1242228" y="133090"/>
                    </a:cubicBezTo>
                    <a:cubicBezTo>
                      <a:pt x="1325391" y="242524"/>
                      <a:pt x="1343466" y="390924"/>
                      <a:pt x="1319361" y="526242"/>
                    </a:cubicBezTo>
                    <a:cubicBezTo>
                      <a:pt x="1278507" y="755550"/>
                      <a:pt x="1119443" y="960494"/>
                      <a:pt x="907449" y="1056976"/>
                    </a:cubicBezTo>
                    <a:cubicBezTo>
                      <a:pt x="695450" y="1153458"/>
                      <a:pt x="436437" y="1138782"/>
                      <a:pt x="236698" y="1018969"/>
                    </a:cubicBezTo>
                    <a:cubicBezTo>
                      <a:pt x="143487" y="963059"/>
                      <a:pt x="61198" y="882827"/>
                      <a:pt x="22227" y="781360"/>
                    </a:cubicBezTo>
                    <a:cubicBezTo>
                      <a:pt x="-16743" y="679892"/>
                      <a:pt x="-5866" y="555866"/>
                      <a:pt x="65951" y="474276"/>
                    </a:cubicBezTo>
                    <a:cubicBezTo>
                      <a:pt x="129000" y="402651"/>
                      <a:pt x="235155" y="372352"/>
                      <a:pt x="326514" y="399918"/>
                    </a:cubicBezTo>
                    <a:cubicBezTo>
                      <a:pt x="391216" y="419439"/>
                      <a:pt x="462964" y="510736"/>
                      <a:pt x="516926" y="488256"/>
                    </a:cubicBezTo>
                    <a:cubicBezTo>
                      <a:pt x="578460" y="462621"/>
                      <a:pt x="611594" y="403217"/>
                      <a:pt x="633694" y="343562"/>
                    </a:cubicBezTo>
                    <a:cubicBezTo>
                      <a:pt x="645531" y="311608"/>
                      <a:pt x="658205" y="279337"/>
                      <a:pt x="672606" y="24796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3" name="任意多边形: 形状 102" descr="2acbd882-3317-46f8-841b-9a3c2f612982"/>
              <p:cNvSpPr/>
              <p:nvPr/>
            </p:nvSpPr>
            <p:spPr>
              <a:xfrm>
                <a:off x="3565547" y="4632118"/>
                <a:ext cx="883717" cy="744813"/>
              </a:xfrm>
              <a:custGeom>
                <a:avLst/>
                <a:gdLst>
                  <a:gd name="connsiteX0" fmla="*/ 672606 w 1329211"/>
                  <a:gd name="connsiteY0" fmla="*/ 247969 h 1120284"/>
                  <a:gd name="connsiteX1" fmla="*/ 876645 w 1329211"/>
                  <a:gd name="connsiteY1" fmla="*/ 21418 h 1120284"/>
                  <a:gd name="connsiteX2" fmla="*/ 1242228 w 1329211"/>
                  <a:gd name="connsiteY2" fmla="*/ 133090 h 1120284"/>
                  <a:gd name="connsiteX3" fmla="*/ 1319360 w 1329211"/>
                  <a:gd name="connsiteY3" fmla="*/ 526242 h 1120284"/>
                  <a:gd name="connsiteX4" fmla="*/ 907448 w 1329211"/>
                  <a:gd name="connsiteY4" fmla="*/ 1056976 h 1120284"/>
                  <a:gd name="connsiteX5" fmla="*/ 236698 w 1329211"/>
                  <a:gd name="connsiteY5" fmla="*/ 1018969 h 1120284"/>
                  <a:gd name="connsiteX6" fmla="*/ 22228 w 1329211"/>
                  <a:gd name="connsiteY6" fmla="*/ 781360 h 1120284"/>
                  <a:gd name="connsiteX7" fmla="*/ 65951 w 1329211"/>
                  <a:gd name="connsiteY7" fmla="*/ 474276 h 1120284"/>
                  <a:gd name="connsiteX8" fmla="*/ 326514 w 1329211"/>
                  <a:gd name="connsiteY8" fmla="*/ 399918 h 1120284"/>
                  <a:gd name="connsiteX9" fmla="*/ 516925 w 1329211"/>
                  <a:gd name="connsiteY9" fmla="*/ 488256 h 1120284"/>
                  <a:gd name="connsiteX10" fmla="*/ 633694 w 1329211"/>
                  <a:gd name="connsiteY10" fmla="*/ 343563 h 1120284"/>
                  <a:gd name="connsiteX11" fmla="*/ 672606 w 1329211"/>
                  <a:gd name="connsiteY11" fmla="*/ 247969 h 1120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29211" h="1120284">
                    <a:moveTo>
                      <a:pt x="672606" y="247969"/>
                    </a:moveTo>
                    <a:cubicBezTo>
                      <a:pt x="716326" y="152759"/>
                      <a:pt x="775993" y="65858"/>
                      <a:pt x="876645" y="21418"/>
                    </a:cubicBezTo>
                    <a:cubicBezTo>
                      <a:pt x="1002383" y="-34097"/>
                      <a:pt x="1159061" y="23657"/>
                      <a:pt x="1242228" y="133090"/>
                    </a:cubicBezTo>
                    <a:cubicBezTo>
                      <a:pt x="1325392" y="242523"/>
                      <a:pt x="1343466" y="390924"/>
                      <a:pt x="1319360" y="526242"/>
                    </a:cubicBezTo>
                    <a:cubicBezTo>
                      <a:pt x="1278507" y="755550"/>
                      <a:pt x="1119442" y="960498"/>
                      <a:pt x="907448" y="1056976"/>
                    </a:cubicBezTo>
                    <a:cubicBezTo>
                      <a:pt x="695449" y="1153458"/>
                      <a:pt x="436437" y="1138782"/>
                      <a:pt x="236698" y="1018969"/>
                    </a:cubicBezTo>
                    <a:cubicBezTo>
                      <a:pt x="143487" y="963059"/>
                      <a:pt x="61198" y="882828"/>
                      <a:pt x="22228" y="781360"/>
                    </a:cubicBezTo>
                    <a:cubicBezTo>
                      <a:pt x="-16743" y="679893"/>
                      <a:pt x="-5867" y="555862"/>
                      <a:pt x="65951" y="474276"/>
                    </a:cubicBezTo>
                    <a:cubicBezTo>
                      <a:pt x="129000" y="402651"/>
                      <a:pt x="235155" y="372356"/>
                      <a:pt x="326514" y="399918"/>
                    </a:cubicBezTo>
                    <a:cubicBezTo>
                      <a:pt x="391215" y="419439"/>
                      <a:pt x="462964" y="510736"/>
                      <a:pt x="516925" y="488256"/>
                    </a:cubicBezTo>
                    <a:cubicBezTo>
                      <a:pt x="578459" y="462621"/>
                      <a:pt x="611594" y="403217"/>
                      <a:pt x="633694" y="343563"/>
                    </a:cubicBezTo>
                    <a:cubicBezTo>
                      <a:pt x="645527" y="311611"/>
                      <a:pt x="658201" y="279337"/>
                      <a:pt x="672606" y="247969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4" name="任意多边形: 形状 103" descr="ecb3fe06-9ccd-4c53-97c5-1786c1d4a9ab"/>
              <p:cNvSpPr/>
              <p:nvPr/>
            </p:nvSpPr>
            <p:spPr>
              <a:xfrm rot="18802264">
                <a:off x="3637373" y="5029120"/>
                <a:ext cx="157658" cy="157658"/>
              </a:xfrm>
              <a:custGeom>
                <a:avLst/>
                <a:gdLst>
                  <a:gd name="connsiteX0" fmla="*/ 237136 w 237135"/>
                  <a:gd name="connsiteY0" fmla="*/ 118568 h 237135"/>
                  <a:gd name="connsiteX1" fmla="*/ 118568 w 237135"/>
                  <a:gd name="connsiteY1" fmla="*/ 237136 h 237135"/>
                  <a:gd name="connsiteX2" fmla="*/ -1 w 237135"/>
                  <a:gd name="connsiteY2" fmla="*/ 118568 h 237135"/>
                  <a:gd name="connsiteX3" fmla="*/ 118568 w 237135"/>
                  <a:gd name="connsiteY3" fmla="*/ 0 h 237135"/>
                  <a:gd name="connsiteX4" fmla="*/ 237136 w 237135"/>
                  <a:gd name="connsiteY4" fmla="*/ 118568 h 237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5" h="237135">
                    <a:moveTo>
                      <a:pt x="237136" y="118568"/>
                    </a:moveTo>
                    <a:cubicBezTo>
                      <a:pt x="237136" y="184051"/>
                      <a:pt x="184052" y="237136"/>
                      <a:pt x="118568" y="237136"/>
                    </a:cubicBezTo>
                    <a:cubicBezTo>
                      <a:pt x="53085" y="237136"/>
                      <a:pt x="-1" y="184051"/>
                      <a:pt x="-1" y="118568"/>
                    </a:cubicBezTo>
                    <a:cubicBezTo>
                      <a:pt x="-1" y="53085"/>
                      <a:pt x="53084" y="0"/>
                      <a:pt x="118568" y="0"/>
                    </a:cubicBezTo>
                    <a:cubicBezTo>
                      <a:pt x="184051" y="0"/>
                      <a:pt x="237136" y="53085"/>
                      <a:pt x="237136" y="11856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5" name="任意多边形: 形状 104" descr="e38ae3a9-17d9-4d28-a0fb-d806aa62ff57"/>
              <p:cNvSpPr/>
              <p:nvPr/>
            </p:nvSpPr>
            <p:spPr>
              <a:xfrm>
                <a:off x="4113401" y="4962871"/>
                <a:ext cx="157662" cy="157662"/>
              </a:xfrm>
              <a:custGeom>
                <a:avLst/>
                <a:gdLst>
                  <a:gd name="connsiteX0" fmla="*/ 237143 w 237142"/>
                  <a:gd name="connsiteY0" fmla="*/ 118572 h 237142"/>
                  <a:gd name="connsiteX1" fmla="*/ 118571 w 237142"/>
                  <a:gd name="connsiteY1" fmla="*/ 237143 h 237142"/>
                  <a:gd name="connsiteX2" fmla="*/ 0 w 237142"/>
                  <a:gd name="connsiteY2" fmla="*/ 118572 h 237142"/>
                  <a:gd name="connsiteX3" fmla="*/ 118571 w 237142"/>
                  <a:gd name="connsiteY3" fmla="*/ 0 h 237142"/>
                  <a:gd name="connsiteX4" fmla="*/ 237143 w 237142"/>
                  <a:gd name="connsiteY4" fmla="*/ 118572 h 237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42" h="237142">
                    <a:moveTo>
                      <a:pt x="237143" y="118572"/>
                    </a:moveTo>
                    <a:cubicBezTo>
                      <a:pt x="237143" y="184057"/>
                      <a:pt x="184057" y="237143"/>
                      <a:pt x="118571" y="237143"/>
                    </a:cubicBezTo>
                    <a:cubicBezTo>
                      <a:pt x="53086" y="237143"/>
                      <a:pt x="0" y="184057"/>
                      <a:pt x="0" y="118572"/>
                    </a:cubicBezTo>
                    <a:cubicBezTo>
                      <a:pt x="0" y="53087"/>
                      <a:pt x="53086" y="0"/>
                      <a:pt x="118571" y="0"/>
                    </a:cubicBezTo>
                    <a:cubicBezTo>
                      <a:pt x="184056" y="0"/>
                      <a:pt x="237143" y="53087"/>
                      <a:pt x="237143" y="11857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6" name="任意多边形: 形状 105" descr="b26b8c91-c57f-46c1-9cdf-e20a09de2b61"/>
              <p:cNvSpPr/>
              <p:nvPr/>
            </p:nvSpPr>
            <p:spPr>
              <a:xfrm>
                <a:off x="3893715" y="5077868"/>
                <a:ext cx="157662" cy="157662"/>
              </a:xfrm>
              <a:custGeom>
                <a:avLst/>
                <a:gdLst>
                  <a:gd name="connsiteX0" fmla="*/ 237143 w 237142"/>
                  <a:gd name="connsiteY0" fmla="*/ 118572 h 237142"/>
                  <a:gd name="connsiteX1" fmla="*/ 118571 w 237142"/>
                  <a:gd name="connsiteY1" fmla="*/ 237143 h 237142"/>
                  <a:gd name="connsiteX2" fmla="*/ 0 w 237142"/>
                  <a:gd name="connsiteY2" fmla="*/ 118572 h 237142"/>
                  <a:gd name="connsiteX3" fmla="*/ 118571 w 237142"/>
                  <a:gd name="connsiteY3" fmla="*/ 0 h 237142"/>
                  <a:gd name="connsiteX4" fmla="*/ 237143 w 237142"/>
                  <a:gd name="connsiteY4" fmla="*/ 118572 h 237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42" h="237142">
                    <a:moveTo>
                      <a:pt x="237143" y="118572"/>
                    </a:moveTo>
                    <a:cubicBezTo>
                      <a:pt x="237143" y="184057"/>
                      <a:pt x="184057" y="237143"/>
                      <a:pt x="118571" y="237143"/>
                    </a:cubicBezTo>
                    <a:cubicBezTo>
                      <a:pt x="53086" y="237143"/>
                      <a:pt x="0" y="184057"/>
                      <a:pt x="0" y="118572"/>
                    </a:cubicBezTo>
                    <a:cubicBezTo>
                      <a:pt x="0" y="53086"/>
                      <a:pt x="53086" y="0"/>
                      <a:pt x="118571" y="0"/>
                    </a:cubicBezTo>
                    <a:cubicBezTo>
                      <a:pt x="184056" y="0"/>
                      <a:pt x="237143" y="53086"/>
                      <a:pt x="237143" y="11857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7" name="任意多边形: 形状 106" descr="7a43d307-54a7-4d72-b8df-16fb1801af30"/>
              <p:cNvSpPr/>
              <p:nvPr/>
            </p:nvSpPr>
            <p:spPr>
              <a:xfrm rot="20000409">
                <a:off x="4132934" y="4711214"/>
                <a:ext cx="157665" cy="157665"/>
              </a:xfrm>
              <a:custGeom>
                <a:avLst/>
                <a:gdLst>
                  <a:gd name="connsiteX0" fmla="*/ 237146 w 237146"/>
                  <a:gd name="connsiteY0" fmla="*/ 118573 h 237146"/>
                  <a:gd name="connsiteX1" fmla="*/ 118573 w 237146"/>
                  <a:gd name="connsiteY1" fmla="*/ 237147 h 237146"/>
                  <a:gd name="connsiteX2" fmla="*/ -1 w 237146"/>
                  <a:gd name="connsiteY2" fmla="*/ 118573 h 237146"/>
                  <a:gd name="connsiteX3" fmla="*/ 118573 w 237146"/>
                  <a:gd name="connsiteY3" fmla="*/ 0 h 237146"/>
                  <a:gd name="connsiteX4" fmla="*/ 237146 w 237146"/>
                  <a:gd name="connsiteY4" fmla="*/ 118573 h 237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46" h="237146">
                    <a:moveTo>
                      <a:pt x="237146" y="118573"/>
                    </a:moveTo>
                    <a:cubicBezTo>
                      <a:pt x="237146" y="184059"/>
                      <a:pt x="184059" y="237147"/>
                      <a:pt x="118573" y="237147"/>
                    </a:cubicBezTo>
                    <a:cubicBezTo>
                      <a:pt x="53087" y="237147"/>
                      <a:pt x="-1" y="184059"/>
                      <a:pt x="-1" y="118573"/>
                    </a:cubicBezTo>
                    <a:cubicBezTo>
                      <a:pt x="-1" y="53087"/>
                      <a:pt x="53086" y="0"/>
                      <a:pt x="118573" y="0"/>
                    </a:cubicBezTo>
                    <a:cubicBezTo>
                      <a:pt x="184059" y="0"/>
                      <a:pt x="237146" y="53087"/>
                      <a:pt x="237146" y="11857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8" name="任意多边形: 形状 107" descr="6308f455-3307-44ae-9291-ec205626e8d0"/>
              <p:cNvSpPr/>
              <p:nvPr/>
            </p:nvSpPr>
            <p:spPr>
              <a:xfrm>
                <a:off x="4340907" y="4822286"/>
                <a:ext cx="51995" cy="235716"/>
              </a:xfrm>
              <a:custGeom>
                <a:avLst/>
                <a:gdLst>
                  <a:gd name="connsiteX0" fmla="*/ 6529 w 78207"/>
                  <a:gd name="connsiteY0" fmla="*/ 353293 h 354543"/>
                  <a:gd name="connsiteX1" fmla="*/ 71283 w 78207"/>
                  <a:gd name="connsiteY1" fmla="*/ 222638 h 354543"/>
                  <a:gd name="connsiteX2" fmla="*/ 67525 w 78207"/>
                  <a:gd name="connsiteY2" fmla="*/ 76933 h 354543"/>
                  <a:gd name="connsiteX3" fmla="*/ 34408 w 78207"/>
                  <a:gd name="connsiteY3" fmla="*/ 1566 h 354543"/>
                  <a:gd name="connsiteX4" fmla="*/ 28561 w 78207"/>
                  <a:gd name="connsiteY4" fmla="*/ 5839 h 354543"/>
                  <a:gd name="connsiteX5" fmla="*/ 70580 w 78207"/>
                  <a:gd name="connsiteY5" fmla="*/ 141549 h 354543"/>
                  <a:gd name="connsiteX6" fmla="*/ 44320 w 78207"/>
                  <a:gd name="connsiteY6" fmla="*/ 281544 h 354543"/>
                  <a:gd name="connsiteX7" fmla="*/ 896 w 78207"/>
                  <a:gd name="connsiteY7" fmla="*/ 348743 h 354543"/>
                  <a:gd name="connsiteX8" fmla="*/ 6529 w 78207"/>
                  <a:gd name="connsiteY8" fmla="*/ 353293 h 354543"/>
                  <a:gd name="connsiteX9" fmla="*/ 6529 w 78207"/>
                  <a:gd name="connsiteY9" fmla="*/ 353293 h 354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207" h="354543">
                    <a:moveTo>
                      <a:pt x="6529" y="353293"/>
                    </a:moveTo>
                    <a:cubicBezTo>
                      <a:pt x="39147" y="316346"/>
                      <a:pt x="60948" y="270705"/>
                      <a:pt x="71283" y="222638"/>
                    </a:cubicBezTo>
                    <a:cubicBezTo>
                      <a:pt x="81594" y="174680"/>
                      <a:pt x="80428" y="124273"/>
                      <a:pt x="67525" y="76933"/>
                    </a:cubicBezTo>
                    <a:cubicBezTo>
                      <a:pt x="60272" y="50334"/>
                      <a:pt x="49138" y="24873"/>
                      <a:pt x="34408" y="1566"/>
                    </a:cubicBezTo>
                    <a:cubicBezTo>
                      <a:pt x="31911" y="-2384"/>
                      <a:pt x="26085" y="1920"/>
                      <a:pt x="28561" y="5839"/>
                    </a:cubicBezTo>
                    <a:cubicBezTo>
                      <a:pt x="54217" y="46431"/>
                      <a:pt x="68081" y="93714"/>
                      <a:pt x="70580" y="141549"/>
                    </a:cubicBezTo>
                    <a:cubicBezTo>
                      <a:pt x="73080" y="189387"/>
                      <a:pt x="64178" y="237921"/>
                      <a:pt x="44320" y="281544"/>
                    </a:cubicBezTo>
                    <a:cubicBezTo>
                      <a:pt x="33215" y="305945"/>
                      <a:pt x="18641" y="328638"/>
                      <a:pt x="896" y="348743"/>
                    </a:cubicBezTo>
                    <a:cubicBezTo>
                      <a:pt x="-2194" y="352240"/>
                      <a:pt x="3454" y="356777"/>
                      <a:pt x="6529" y="353293"/>
                    </a:cubicBezTo>
                    <a:lnTo>
                      <a:pt x="6529" y="353293"/>
                    </a:lnTo>
                    <a:close/>
                  </a:path>
                </a:pathLst>
              </a:custGeom>
              <a:solidFill>
                <a:srgbClr val="FBA12A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9" name="任意多边形: 形状 108" descr="1e77e5d7-621a-4c75-b3c4-f8fe536c0b4a"/>
              <p:cNvSpPr/>
              <p:nvPr/>
            </p:nvSpPr>
            <p:spPr>
              <a:xfrm>
                <a:off x="3754591" y="5286848"/>
                <a:ext cx="162518" cy="41137"/>
              </a:xfrm>
              <a:custGeom>
                <a:avLst/>
                <a:gdLst>
                  <a:gd name="connsiteX0" fmla="*/ 240551 w 244446"/>
                  <a:gd name="connsiteY0" fmla="*/ 49823 h 61875"/>
                  <a:gd name="connsiteX1" fmla="*/ 53060 w 244446"/>
                  <a:gd name="connsiteY1" fmla="*/ 26554 h 61875"/>
                  <a:gd name="connsiteX2" fmla="*/ 6021 w 244446"/>
                  <a:gd name="connsiteY2" fmla="*/ 658 h 61875"/>
                  <a:gd name="connsiteX3" fmla="*/ 1471 w 244446"/>
                  <a:gd name="connsiteY3" fmla="*/ 6292 h 61875"/>
                  <a:gd name="connsiteX4" fmla="*/ 185944 w 244446"/>
                  <a:gd name="connsiteY4" fmla="*/ 61876 h 61875"/>
                  <a:gd name="connsiteX5" fmla="*/ 241408 w 244446"/>
                  <a:gd name="connsiteY5" fmla="*/ 57017 h 61875"/>
                  <a:gd name="connsiteX6" fmla="*/ 240551 w 244446"/>
                  <a:gd name="connsiteY6" fmla="*/ 49823 h 61875"/>
                  <a:gd name="connsiteX7" fmla="*/ 240551 w 244446"/>
                  <a:gd name="connsiteY7" fmla="*/ 49823 h 61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4446" h="61875">
                    <a:moveTo>
                      <a:pt x="240551" y="49823"/>
                    </a:moveTo>
                    <a:cubicBezTo>
                      <a:pt x="177491" y="60923"/>
                      <a:pt x="111542" y="52552"/>
                      <a:pt x="53060" y="26554"/>
                    </a:cubicBezTo>
                    <a:cubicBezTo>
                      <a:pt x="36676" y="19267"/>
                      <a:pt x="20927" y="10623"/>
                      <a:pt x="6021" y="658"/>
                    </a:cubicBezTo>
                    <a:cubicBezTo>
                      <a:pt x="2174" y="-1913"/>
                      <a:pt x="-2404" y="3703"/>
                      <a:pt x="1471" y="6292"/>
                    </a:cubicBezTo>
                    <a:cubicBezTo>
                      <a:pt x="55806" y="42615"/>
                      <a:pt x="120628" y="61890"/>
                      <a:pt x="185944" y="61876"/>
                    </a:cubicBezTo>
                    <a:cubicBezTo>
                      <a:pt x="204536" y="61873"/>
                      <a:pt x="223101" y="60241"/>
                      <a:pt x="241408" y="57017"/>
                    </a:cubicBezTo>
                    <a:cubicBezTo>
                      <a:pt x="245972" y="56211"/>
                      <a:pt x="245156" y="49014"/>
                      <a:pt x="240551" y="49823"/>
                    </a:cubicBezTo>
                    <a:lnTo>
                      <a:pt x="240551" y="49823"/>
                    </a:lnTo>
                    <a:close/>
                  </a:path>
                </a:pathLst>
              </a:custGeom>
              <a:solidFill>
                <a:srgbClr val="FBA12A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0" name="任意多边形: 形状 109" descr="e74601d7-44b3-47f4-bfb1-f8cb76affeb0"/>
              <p:cNvSpPr/>
              <p:nvPr/>
            </p:nvSpPr>
            <p:spPr>
              <a:xfrm>
                <a:off x="4216980" y="5050660"/>
                <a:ext cx="25783" cy="29322"/>
              </a:xfrm>
              <a:custGeom>
                <a:avLst/>
                <a:gdLst>
                  <a:gd name="connsiteX0" fmla="*/ 4051 w 38780"/>
                  <a:gd name="connsiteY0" fmla="*/ 44031 h 44103"/>
                  <a:gd name="connsiteX1" fmla="*/ 38766 w 38780"/>
                  <a:gd name="connsiteY1" fmla="*/ 4035 h 44103"/>
                  <a:gd name="connsiteX2" fmla="*/ 31596 w 38780"/>
                  <a:gd name="connsiteY2" fmla="*/ 3014 h 44103"/>
                  <a:gd name="connsiteX3" fmla="*/ 3197 w 38780"/>
                  <a:gd name="connsiteY3" fmla="*/ 36841 h 44103"/>
                  <a:gd name="connsiteX4" fmla="*/ 29 w 38780"/>
                  <a:gd name="connsiteY4" fmla="*/ 40863 h 44103"/>
                  <a:gd name="connsiteX5" fmla="*/ 4051 w 38780"/>
                  <a:gd name="connsiteY5" fmla="*/ 44031 h 44103"/>
                  <a:gd name="connsiteX6" fmla="*/ 4051 w 38780"/>
                  <a:gd name="connsiteY6" fmla="*/ 44031 h 44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780" h="44103">
                    <a:moveTo>
                      <a:pt x="4051" y="44031"/>
                    </a:moveTo>
                    <a:cubicBezTo>
                      <a:pt x="22564" y="39519"/>
                      <a:pt x="37172" y="23200"/>
                      <a:pt x="38766" y="4035"/>
                    </a:cubicBezTo>
                    <a:cubicBezTo>
                      <a:pt x="39150" y="-584"/>
                      <a:pt x="31984" y="-1650"/>
                      <a:pt x="31596" y="3014"/>
                    </a:cubicBezTo>
                    <a:cubicBezTo>
                      <a:pt x="30293" y="18677"/>
                      <a:pt x="18635" y="33076"/>
                      <a:pt x="3197" y="36841"/>
                    </a:cubicBezTo>
                    <a:cubicBezTo>
                      <a:pt x="1308" y="37300"/>
                      <a:pt x="-232" y="38757"/>
                      <a:pt x="29" y="40863"/>
                    </a:cubicBezTo>
                    <a:cubicBezTo>
                      <a:pt x="245" y="42622"/>
                      <a:pt x="2134" y="44498"/>
                      <a:pt x="4051" y="44031"/>
                    </a:cubicBezTo>
                    <a:lnTo>
                      <a:pt x="4051" y="44031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1" name="任意多边形: 形状 110" descr="dce325c2-476e-4853-ac94-32f0b6131455"/>
              <p:cNvSpPr/>
              <p:nvPr/>
            </p:nvSpPr>
            <p:spPr>
              <a:xfrm>
                <a:off x="4241446" y="4752377"/>
                <a:ext cx="22573" cy="44804"/>
              </a:xfrm>
              <a:custGeom>
                <a:avLst/>
                <a:gdLst>
                  <a:gd name="connsiteX0" fmla="*/ 2466 w 33952"/>
                  <a:gd name="connsiteY0" fmla="*/ 6108 h 67390"/>
                  <a:gd name="connsiteX1" fmla="*/ 25743 w 33952"/>
                  <a:gd name="connsiteY1" fmla="*/ 27299 h 67390"/>
                  <a:gd name="connsiteX2" fmla="*/ 22441 w 33952"/>
                  <a:gd name="connsiteY2" fmla="*/ 63259 h 67390"/>
                  <a:gd name="connsiteX3" fmla="*/ 28020 w 33952"/>
                  <a:gd name="connsiteY3" fmla="*/ 65687 h 67390"/>
                  <a:gd name="connsiteX4" fmla="*/ 19107 w 33952"/>
                  <a:gd name="connsiteY4" fmla="*/ 7486 h 67390"/>
                  <a:gd name="connsiteX5" fmla="*/ 3324 w 33952"/>
                  <a:gd name="connsiteY5" fmla="*/ 83 h 67390"/>
                  <a:gd name="connsiteX6" fmla="*/ 2466 w 33952"/>
                  <a:gd name="connsiteY6" fmla="*/ 6108 h 67390"/>
                  <a:gd name="connsiteX7" fmla="*/ 2466 w 33952"/>
                  <a:gd name="connsiteY7" fmla="*/ 6108 h 67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952" h="67390">
                    <a:moveTo>
                      <a:pt x="2466" y="6108"/>
                    </a:moveTo>
                    <a:cubicBezTo>
                      <a:pt x="13522" y="8590"/>
                      <a:pt x="21981" y="16724"/>
                      <a:pt x="25743" y="27299"/>
                    </a:cubicBezTo>
                    <a:cubicBezTo>
                      <a:pt x="29957" y="39150"/>
                      <a:pt x="27979" y="52204"/>
                      <a:pt x="22441" y="63259"/>
                    </a:cubicBezTo>
                    <a:cubicBezTo>
                      <a:pt x="20689" y="66764"/>
                      <a:pt x="26271" y="69181"/>
                      <a:pt x="28020" y="65687"/>
                    </a:cubicBezTo>
                    <a:cubicBezTo>
                      <a:pt x="37425" y="46903"/>
                      <a:pt x="36486" y="21466"/>
                      <a:pt x="19107" y="7486"/>
                    </a:cubicBezTo>
                    <a:cubicBezTo>
                      <a:pt x="14492" y="3773"/>
                      <a:pt x="9081" y="1376"/>
                      <a:pt x="3324" y="83"/>
                    </a:cubicBezTo>
                    <a:cubicBezTo>
                      <a:pt x="-492" y="-774"/>
                      <a:pt x="-1343" y="5251"/>
                      <a:pt x="2466" y="6108"/>
                    </a:cubicBezTo>
                    <a:lnTo>
                      <a:pt x="2466" y="610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2" name="任意多边形: 形状 111" descr="66fdb14c-8bf1-40e8-93fa-bc549146ec54"/>
              <p:cNvSpPr/>
              <p:nvPr/>
            </p:nvSpPr>
            <p:spPr>
              <a:xfrm>
                <a:off x="3976492" y="5198218"/>
                <a:ext cx="35662" cy="18347"/>
              </a:xfrm>
              <a:custGeom>
                <a:avLst/>
                <a:gdLst>
                  <a:gd name="connsiteX0" fmla="*/ 2963 w 53639"/>
                  <a:gd name="connsiteY0" fmla="*/ 26781 h 27596"/>
                  <a:gd name="connsiteX1" fmla="*/ 52887 w 53639"/>
                  <a:gd name="connsiteY1" fmla="*/ 5874 h 27596"/>
                  <a:gd name="connsiteX2" fmla="*/ 52345 w 53639"/>
                  <a:gd name="connsiteY2" fmla="*/ 782 h 27596"/>
                  <a:gd name="connsiteX3" fmla="*/ 47252 w 53639"/>
                  <a:gd name="connsiteY3" fmla="*/ 1324 h 27596"/>
                  <a:gd name="connsiteX4" fmla="*/ 3986 w 53639"/>
                  <a:gd name="connsiteY4" fmla="*/ 19611 h 27596"/>
                  <a:gd name="connsiteX5" fmla="*/ 2963 w 53639"/>
                  <a:gd name="connsiteY5" fmla="*/ 26781 h 27596"/>
                  <a:gd name="connsiteX6" fmla="*/ 2963 w 53639"/>
                  <a:gd name="connsiteY6" fmla="*/ 26781 h 2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639" h="27596">
                    <a:moveTo>
                      <a:pt x="2963" y="26781"/>
                    </a:moveTo>
                    <a:cubicBezTo>
                      <a:pt x="21769" y="30374"/>
                      <a:pt x="42291" y="21850"/>
                      <a:pt x="52887" y="5874"/>
                    </a:cubicBezTo>
                    <a:cubicBezTo>
                      <a:pt x="53966" y="4245"/>
                      <a:pt x="53966" y="2089"/>
                      <a:pt x="52345" y="782"/>
                    </a:cubicBezTo>
                    <a:cubicBezTo>
                      <a:pt x="50932" y="-356"/>
                      <a:pt x="48340" y="-315"/>
                      <a:pt x="47252" y="1324"/>
                    </a:cubicBezTo>
                    <a:cubicBezTo>
                      <a:pt x="37950" y="15349"/>
                      <a:pt x="20540" y="22779"/>
                      <a:pt x="3986" y="19611"/>
                    </a:cubicBezTo>
                    <a:cubicBezTo>
                      <a:pt x="-589" y="18737"/>
                      <a:pt x="-1614" y="25907"/>
                      <a:pt x="2963" y="26781"/>
                    </a:cubicBezTo>
                    <a:lnTo>
                      <a:pt x="2963" y="26781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3" name="任意多边形: 形状 112" descr="82de05ca-2b6f-418b-95ef-9e1956732104"/>
              <p:cNvSpPr/>
              <p:nvPr/>
            </p:nvSpPr>
            <p:spPr>
              <a:xfrm>
                <a:off x="3664544" y="5128879"/>
                <a:ext cx="45483" cy="36620"/>
              </a:xfrm>
              <a:custGeom>
                <a:avLst/>
                <a:gdLst>
                  <a:gd name="connsiteX0" fmla="*/ 60323 w 68412"/>
                  <a:gd name="connsiteY0" fmla="*/ 40605 h 55080"/>
                  <a:gd name="connsiteX1" fmla="*/ 14511 w 68412"/>
                  <a:gd name="connsiteY1" fmla="*/ 6390 h 55080"/>
                  <a:gd name="connsiteX2" fmla="*/ 6466 w 68412"/>
                  <a:gd name="connsiteY2" fmla="*/ 54 h 55080"/>
                  <a:gd name="connsiteX3" fmla="*/ 130 w 68412"/>
                  <a:gd name="connsiteY3" fmla="*/ 8098 h 55080"/>
                  <a:gd name="connsiteX4" fmla="*/ 62034 w 68412"/>
                  <a:gd name="connsiteY4" fmla="*/ 54986 h 55080"/>
                  <a:gd name="connsiteX5" fmla="*/ 68367 w 68412"/>
                  <a:gd name="connsiteY5" fmla="*/ 46942 h 55080"/>
                  <a:gd name="connsiteX6" fmla="*/ 60323 w 68412"/>
                  <a:gd name="connsiteY6" fmla="*/ 40605 h 55080"/>
                  <a:gd name="connsiteX7" fmla="*/ 60323 w 68412"/>
                  <a:gd name="connsiteY7" fmla="*/ 40605 h 5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412" h="55080">
                    <a:moveTo>
                      <a:pt x="60323" y="40605"/>
                    </a:moveTo>
                    <a:cubicBezTo>
                      <a:pt x="40112" y="41774"/>
                      <a:pt x="19044" y="26443"/>
                      <a:pt x="14511" y="6390"/>
                    </a:cubicBezTo>
                    <a:cubicBezTo>
                      <a:pt x="13650" y="2581"/>
                      <a:pt x="10633" y="-444"/>
                      <a:pt x="6466" y="54"/>
                    </a:cubicBezTo>
                    <a:cubicBezTo>
                      <a:pt x="2894" y="479"/>
                      <a:pt x="-738" y="4264"/>
                      <a:pt x="130" y="8098"/>
                    </a:cubicBezTo>
                    <a:cubicBezTo>
                      <a:pt x="6484" y="36199"/>
                      <a:pt x="33144" y="56653"/>
                      <a:pt x="62034" y="54986"/>
                    </a:cubicBezTo>
                    <a:cubicBezTo>
                      <a:pt x="65936" y="54760"/>
                      <a:pt x="68813" y="50655"/>
                      <a:pt x="68367" y="46942"/>
                    </a:cubicBezTo>
                    <a:cubicBezTo>
                      <a:pt x="67880" y="42858"/>
                      <a:pt x="64238" y="40379"/>
                      <a:pt x="60323" y="40605"/>
                    </a:cubicBezTo>
                    <a:lnTo>
                      <a:pt x="60323" y="40605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grpSp>
          <p:nvGrpSpPr>
            <p:cNvPr id="7" name="组合 6" descr="af0cc575-c398-445e-a166-8d60f19ec41b"/>
            <p:cNvGrpSpPr/>
            <p:nvPr/>
          </p:nvGrpSpPr>
          <p:grpSpPr>
            <a:xfrm>
              <a:off x="6669702" y="4565762"/>
              <a:ext cx="752237" cy="759545"/>
              <a:chOff x="6669702" y="4565762"/>
              <a:chExt cx="752237" cy="759545"/>
            </a:xfrm>
          </p:grpSpPr>
          <p:sp>
            <p:nvSpPr>
              <p:cNvPr id="115" name="任意多边形: 形状 114" descr="b441cc57-fdac-4ff8-8fdc-1ff913000394"/>
              <p:cNvSpPr/>
              <p:nvPr/>
            </p:nvSpPr>
            <p:spPr>
              <a:xfrm rot="1456132">
                <a:off x="7226132" y="4945693"/>
                <a:ext cx="195807" cy="199378"/>
              </a:xfrm>
              <a:custGeom>
                <a:avLst/>
                <a:gdLst>
                  <a:gd name="connsiteX0" fmla="*/ 536 w 352738"/>
                  <a:gd name="connsiteY0" fmla="*/ 347076 h 359171"/>
                  <a:gd name="connsiteX1" fmla="*/ 154586 w 352738"/>
                  <a:gd name="connsiteY1" fmla="*/ 316 h 359171"/>
                  <a:gd name="connsiteX2" fmla="*/ 168925 w 352738"/>
                  <a:gd name="connsiteY2" fmla="*/ 37107 h 359171"/>
                  <a:gd name="connsiteX3" fmla="*/ 218813 w 352738"/>
                  <a:gd name="connsiteY3" fmla="*/ 22767 h 359171"/>
                  <a:gd name="connsiteX4" fmla="*/ 234409 w 352738"/>
                  <a:gd name="connsiteY4" fmla="*/ 58720 h 359171"/>
                  <a:gd name="connsiteX5" fmla="*/ 270586 w 352738"/>
                  <a:gd name="connsiteY5" fmla="*/ 45848 h 359171"/>
                  <a:gd name="connsiteX6" fmla="*/ 271215 w 352738"/>
                  <a:gd name="connsiteY6" fmla="*/ 67058 h 359171"/>
                  <a:gd name="connsiteX7" fmla="*/ 300522 w 352738"/>
                  <a:gd name="connsiteY7" fmla="*/ 77041 h 359171"/>
                  <a:gd name="connsiteX8" fmla="*/ 332329 w 352738"/>
                  <a:gd name="connsiteY8" fmla="*/ 115703 h 359171"/>
                  <a:gd name="connsiteX9" fmla="*/ 342926 w 352738"/>
                  <a:gd name="connsiteY9" fmla="*/ 206139 h 359171"/>
                  <a:gd name="connsiteX10" fmla="*/ 284926 w 352738"/>
                  <a:gd name="connsiteY10" fmla="*/ 254620 h 359171"/>
                  <a:gd name="connsiteX11" fmla="*/ 32972 w 352738"/>
                  <a:gd name="connsiteY11" fmla="*/ 359110 h 359171"/>
                  <a:gd name="connsiteX12" fmla="*/ 536 w 352738"/>
                  <a:gd name="connsiteY12" fmla="*/ 347076 h 359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2738" h="359171">
                    <a:moveTo>
                      <a:pt x="536" y="347076"/>
                    </a:moveTo>
                    <a:cubicBezTo>
                      <a:pt x="-9732" y="330133"/>
                      <a:pt x="130577" y="-11823"/>
                      <a:pt x="154586" y="316"/>
                    </a:cubicBezTo>
                    <a:cubicBezTo>
                      <a:pt x="171724" y="8982"/>
                      <a:pt x="158507" y="58106"/>
                      <a:pt x="168925" y="37107"/>
                    </a:cubicBezTo>
                    <a:cubicBezTo>
                      <a:pt x="176349" y="22139"/>
                      <a:pt x="195118" y="5300"/>
                      <a:pt x="218813" y="22767"/>
                    </a:cubicBezTo>
                    <a:cubicBezTo>
                      <a:pt x="244138" y="41432"/>
                      <a:pt x="223797" y="67222"/>
                      <a:pt x="234409" y="58720"/>
                    </a:cubicBezTo>
                    <a:cubicBezTo>
                      <a:pt x="245006" y="50204"/>
                      <a:pt x="269329" y="31494"/>
                      <a:pt x="270586" y="45848"/>
                    </a:cubicBezTo>
                    <a:cubicBezTo>
                      <a:pt x="271829" y="60187"/>
                      <a:pt x="262175" y="72536"/>
                      <a:pt x="271215" y="67058"/>
                    </a:cubicBezTo>
                    <a:cubicBezTo>
                      <a:pt x="284941" y="58735"/>
                      <a:pt x="299280" y="58945"/>
                      <a:pt x="300522" y="77041"/>
                    </a:cubicBezTo>
                    <a:cubicBezTo>
                      <a:pt x="301764" y="95122"/>
                      <a:pt x="312990" y="80154"/>
                      <a:pt x="332329" y="115703"/>
                    </a:cubicBezTo>
                    <a:cubicBezTo>
                      <a:pt x="351667" y="151252"/>
                      <a:pt x="352281" y="197397"/>
                      <a:pt x="342926" y="206139"/>
                    </a:cubicBezTo>
                    <a:cubicBezTo>
                      <a:pt x="333571" y="214865"/>
                      <a:pt x="397694" y="199463"/>
                      <a:pt x="284926" y="254620"/>
                    </a:cubicBezTo>
                    <a:cubicBezTo>
                      <a:pt x="274164" y="259888"/>
                      <a:pt x="66021" y="358033"/>
                      <a:pt x="32972" y="359110"/>
                    </a:cubicBezTo>
                    <a:cubicBezTo>
                      <a:pt x="-77" y="360173"/>
                      <a:pt x="536" y="347076"/>
                      <a:pt x="536" y="347076"/>
                    </a:cubicBezTo>
                    <a:close/>
                  </a:path>
                </a:pathLst>
              </a:custGeom>
              <a:solidFill>
                <a:srgbClr val="783E2F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6" name="任意多边形: 形状 115" descr="95803a6a-4d9b-423f-81a4-3d3dae53f557"/>
              <p:cNvSpPr/>
              <p:nvPr/>
            </p:nvSpPr>
            <p:spPr>
              <a:xfrm rot="1456132">
                <a:off x="6777771" y="5193058"/>
                <a:ext cx="237497" cy="132249"/>
              </a:xfrm>
              <a:custGeom>
                <a:avLst/>
                <a:gdLst>
                  <a:gd name="connsiteX0" fmla="*/ 0 w 427841"/>
                  <a:gd name="connsiteY0" fmla="*/ 238243 h 238243"/>
                  <a:gd name="connsiteX1" fmla="*/ 371712 w 427841"/>
                  <a:gd name="connsiteY1" fmla="*/ 0 h 238243"/>
                  <a:gd name="connsiteX2" fmla="*/ 417453 w 427841"/>
                  <a:gd name="connsiteY2" fmla="*/ 13725 h 238243"/>
                  <a:gd name="connsiteX3" fmla="*/ 427841 w 427841"/>
                  <a:gd name="connsiteY3" fmla="*/ 37420 h 238243"/>
                  <a:gd name="connsiteX4" fmla="*/ 175543 w 427841"/>
                  <a:gd name="connsiteY4" fmla="*/ 229113 h 238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841" h="238243">
                    <a:moveTo>
                      <a:pt x="0" y="238243"/>
                    </a:moveTo>
                    <a:lnTo>
                      <a:pt x="371712" y="0"/>
                    </a:lnTo>
                    <a:lnTo>
                      <a:pt x="417453" y="13725"/>
                    </a:lnTo>
                    <a:lnTo>
                      <a:pt x="427841" y="37420"/>
                    </a:lnTo>
                    <a:lnTo>
                      <a:pt x="175543" y="229113"/>
                    </a:lnTo>
                    <a:close/>
                  </a:path>
                </a:pathLst>
              </a:custGeom>
              <a:solidFill>
                <a:schemeClr val="accent2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7" name="任意多边形: 形状 116" descr="4d175511-dbc0-4948-89ef-dcc896243bcc"/>
              <p:cNvSpPr/>
              <p:nvPr/>
            </p:nvSpPr>
            <p:spPr>
              <a:xfrm rot="1456132">
                <a:off x="7002980" y="5181742"/>
                <a:ext cx="151747" cy="115646"/>
              </a:xfrm>
              <a:custGeom>
                <a:avLst/>
                <a:gdLst>
                  <a:gd name="connsiteX0" fmla="*/ 204 w 273367"/>
                  <a:gd name="connsiteY0" fmla="*/ 144784 h 208331"/>
                  <a:gd name="connsiteX1" fmla="*/ 16908 w 273367"/>
                  <a:gd name="connsiteY1" fmla="*/ 192187 h 208331"/>
                  <a:gd name="connsiteX2" fmla="*/ 55301 w 273367"/>
                  <a:gd name="connsiteY2" fmla="*/ 207993 h 208331"/>
                  <a:gd name="connsiteX3" fmla="*/ 273368 w 273367"/>
                  <a:gd name="connsiteY3" fmla="*/ 29412 h 208331"/>
                  <a:gd name="connsiteX4" fmla="*/ 251545 w 273367"/>
                  <a:gd name="connsiteY4" fmla="*/ 0 h 208331"/>
                  <a:gd name="connsiteX5" fmla="*/ 204 w 273367"/>
                  <a:gd name="connsiteY5" fmla="*/ 144784 h 208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3367" h="208331">
                    <a:moveTo>
                      <a:pt x="204" y="144784"/>
                    </a:moveTo>
                    <a:cubicBezTo>
                      <a:pt x="204" y="144784"/>
                      <a:pt x="-3104" y="171696"/>
                      <a:pt x="16908" y="192187"/>
                    </a:cubicBezTo>
                    <a:cubicBezTo>
                      <a:pt x="36292" y="212035"/>
                      <a:pt x="55301" y="207993"/>
                      <a:pt x="55301" y="207993"/>
                    </a:cubicBezTo>
                    <a:lnTo>
                      <a:pt x="273368" y="29412"/>
                    </a:lnTo>
                    <a:lnTo>
                      <a:pt x="251545" y="0"/>
                    </a:lnTo>
                    <a:lnTo>
                      <a:pt x="204" y="144784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8" name="任意多边形: 形状 117" descr="19844eb1-2d3d-40ae-8804-5007aeb42c49"/>
              <p:cNvSpPr/>
              <p:nvPr/>
            </p:nvSpPr>
            <p:spPr>
              <a:xfrm rot="1456132">
                <a:off x="7170931" y="5144818"/>
                <a:ext cx="195313" cy="130127"/>
              </a:xfrm>
              <a:custGeom>
                <a:avLst/>
                <a:gdLst>
                  <a:gd name="connsiteX0" fmla="*/ 482 w 351848"/>
                  <a:gd name="connsiteY0" fmla="*/ 215464 h 234420"/>
                  <a:gd name="connsiteX1" fmla="*/ 47946 w 351848"/>
                  <a:gd name="connsiteY1" fmla="*/ 120223 h 234420"/>
                  <a:gd name="connsiteX2" fmla="*/ 239399 w 351848"/>
                  <a:gd name="connsiteY2" fmla="*/ 166 h 234420"/>
                  <a:gd name="connsiteX3" fmla="*/ 289452 w 351848"/>
                  <a:gd name="connsiteY3" fmla="*/ 15134 h 234420"/>
                  <a:gd name="connsiteX4" fmla="*/ 311754 w 351848"/>
                  <a:gd name="connsiteY4" fmla="*/ 16062 h 234420"/>
                  <a:gd name="connsiteX5" fmla="*/ 331092 w 351848"/>
                  <a:gd name="connsiteY5" fmla="*/ 24474 h 234420"/>
                  <a:gd name="connsiteX6" fmla="*/ 339041 w 351848"/>
                  <a:gd name="connsiteY6" fmla="*/ 54873 h 234420"/>
                  <a:gd name="connsiteX7" fmla="*/ 113116 w 351848"/>
                  <a:gd name="connsiteY7" fmla="*/ 224190 h 234420"/>
                  <a:gd name="connsiteX8" fmla="*/ 11619 w 351848"/>
                  <a:gd name="connsiteY8" fmla="*/ 229339 h 234420"/>
                  <a:gd name="connsiteX9" fmla="*/ 482 w 351848"/>
                  <a:gd name="connsiteY9" fmla="*/ 215464 h 234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1848" h="234420">
                    <a:moveTo>
                      <a:pt x="482" y="215464"/>
                    </a:moveTo>
                    <a:cubicBezTo>
                      <a:pt x="482" y="215464"/>
                      <a:pt x="-8184" y="183836"/>
                      <a:pt x="47946" y="120223"/>
                    </a:cubicBezTo>
                    <a:cubicBezTo>
                      <a:pt x="104075" y="56610"/>
                      <a:pt x="192625" y="-3576"/>
                      <a:pt x="239399" y="166"/>
                    </a:cubicBezTo>
                    <a:cubicBezTo>
                      <a:pt x="286174" y="3908"/>
                      <a:pt x="276819" y="17947"/>
                      <a:pt x="289452" y="15134"/>
                    </a:cubicBezTo>
                    <a:cubicBezTo>
                      <a:pt x="302085" y="12320"/>
                      <a:pt x="306920" y="10464"/>
                      <a:pt x="311754" y="16062"/>
                    </a:cubicBezTo>
                    <a:cubicBezTo>
                      <a:pt x="316589" y="21675"/>
                      <a:pt x="338097" y="7650"/>
                      <a:pt x="331092" y="24474"/>
                    </a:cubicBezTo>
                    <a:cubicBezTo>
                      <a:pt x="324073" y="41312"/>
                      <a:pt x="374604" y="-13665"/>
                      <a:pt x="339041" y="54873"/>
                    </a:cubicBezTo>
                    <a:cubicBezTo>
                      <a:pt x="306770" y="117080"/>
                      <a:pt x="238935" y="189120"/>
                      <a:pt x="113116" y="224190"/>
                    </a:cubicBezTo>
                    <a:cubicBezTo>
                      <a:pt x="58378" y="239457"/>
                      <a:pt x="21901" y="234488"/>
                      <a:pt x="11619" y="229339"/>
                    </a:cubicBezTo>
                    <a:cubicBezTo>
                      <a:pt x="1321" y="224205"/>
                      <a:pt x="482" y="215464"/>
                      <a:pt x="482" y="215464"/>
                    </a:cubicBezTo>
                    <a:close/>
                  </a:path>
                </a:pathLst>
              </a:custGeom>
              <a:solidFill>
                <a:srgbClr val="AC6D49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9" name="任意多边形: 形状 118" descr="06c19c45-f14d-4398-b0f6-a75e209774b9"/>
              <p:cNvSpPr/>
              <p:nvPr/>
            </p:nvSpPr>
            <p:spPr>
              <a:xfrm rot="1456132">
                <a:off x="7169385" y="5153249"/>
                <a:ext cx="195037" cy="121371"/>
              </a:xfrm>
              <a:custGeom>
                <a:avLst/>
                <a:gdLst>
                  <a:gd name="connsiteX0" fmla="*/ 11121 w 351351"/>
                  <a:gd name="connsiteY0" fmla="*/ 213564 h 218645"/>
                  <a:gd name="connsiteX1" fmla="*/ 112618 w 351351"/>
                  <a:gd name="connsiteY1" fmla="*/ 208415 h 218645"/>
                  <a:gd name="connsiteX2" fmla="*/ 338543 w 351351"/>
                  <a:gd name="connsiteY2" fmla="*/ 39099 h 218645"/>
                  <a:gd name="connsiteX3" fmla="*/ 330595 w 351351"/>
                  <a:gd name="connsiteY3" fmla="*/ 8699 h 218645"/>
                  <a:gd name="connsiteX4" fmla="*/ 312259 w 351351"/>
                  <a:gd name="connsiteY4" fmla="*/ 796 h 218645"/>
                  <a:gd name="connsiteX5" fmla="*/ 175438 w 351351"/>
                  <a:gd name="connsiteY5" fmla="*/ 126736 h 218645"/>
                  <a:gd name="connsiteX6" fmla="*/ 0 w 351351"/>
                  <a:gd name="connsiteY6" fmla="*/ 199689 h 218645"/>
                  <a:gd name="connsiteX7" fmla="*/ 8756 w 351351"/>
                  <a:gd name="connsiteY7" fmla="*/ 212142 h 218645"/>
                  <a:gd name="connsiteX8" fmla="*/ 11121 w 351351"/>
                  <a:gd name="connsiteY8" fmla="*/ 213564 h 218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1351" h="218645">
                    <a:moveTo>
                      <a:pt x="11121" y="213564"/>
                    </a:moveTo>
                    <a:cubicBezTo>
                      <a:pt x="21419" y="218713"/>
                      <a:pt x="57881" y="223682"/>
                      <a:pt x="112618" y="208415"/>
                    </a:cubicBezTo>
                    <a:cubicBezTo>
                      <a:pt x="238438" y="173330"/>
                      <a:pt x="306272" y="101305"/>
                      <a:pt x="338543" y="39099"/>
                    </a:cubicBezTo>
                    <a:cubicBezTo>
                      <a:pt x="374107" y="-29439"/>
                      <a:pt x="323575" y="25538"/>
                      <a:pt x="330595" y="8699"/>
                    </a:cubicBezTo>
                    <a:cubicBezTo>
                      <a:pt x="337256" y="-7302"/>
                      <a:pt x="318321" y="4388"/>
                      <a:pt x="312259" y="796"/>
                    </a:cubicBezTo>
                    <a:cubicBezTo>
                      <a:pt x="288595" y="29459"/>
                      <a:pt x="233618" y="87161"/>
                      <a:pt x="175438" y="126736"/>
                    </a:cubicBezTo>
                    <a:cubicBezTo>
                      <a:pt x="108083" y="172537"/>
                      <a:pt x="0" y="199689"/>
                      <a:pt x="0" y="199689"/>
                    </a:cubicBezTo>
                    <a:lnTo>
                      <a:pt x="8756" y="212142"/>
                    </a:lnTo>
                    <a:cubicBezTo>
                      <a:pt x="9505" y="212621"/>
                      <a:pt x="10238" y="213115"/>
                      <a:pt x="11121" y="213564"/>
                    </a:cubicBezTo>
                    <a:close/>
                  </a:path>
                </a:pathLst>
              </a:custGeom>
              <a:solidFill>
                <a:srgbClr val="894A28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0" name="任意多边形: 形状 119" descr="91a94643-bb9b-4009-99da-0874e0a9bbe2"/>
              <p:cNvSpPr/>
              <p:nvPr/>
            </p:nvSpPr>
            <p:spPr>
              <a:xfrm rot="1456132">
                <a:off x="7221379" y="4989598"/>
                <a:ext cx="191127" cy="154445"/>
              </a:xfrm>
              <a:custGeom>
                <a:avLst/>
                <a:gdLst>
                  <a:gd name="connsiteX0" fmla="*/ 334487 w 344307"/>
                  <a:gd name="connsiteY0" fmla="*/ 125191 h 278226"/>
                  <a:gd name="connsiteX1" fmla="*/ 323890 w 344307"/>
                  <a:gd name="connsiteY1" fmla="*/ 34755 h 278226"/>
                  <a:gd name="connsiteX2" fmla="*/ 292652 w 344307"/>
                  <a:gd name="connsiteY2" fmla="*/ 0 h 278226"/>
                  <a:gd name="connsiteX3" fmla="*/ 225985 w 344307"/>
                  <a:gd name="connsiteY3" fmla="*/ 98653 h 278226"/>
                  <a:gd name="connsiteX4" fmla="*/ 188565 w 344307"/>
                  <a:gd name="connsiteY4" fmla="*/ 92606 h 278226"/>
                  <a:gd name="connsiteX5" fmla="*/ 0 w 344307"/>
                  <a:gd name="connsiteY5" fmla="*/ 274915 h 278226"/>
                  <a:gd name="connsiteX6" fmla="*/ 24547 w 344307"/>
                  <a:gd name="connsiteY6" fmla="*/ 278163 h 278226"/>
                  <a:gd name="connsiteX7" fmla="*/ 276501 w 344307"/>
                  <a:gd name="connsiteY7" fmla="*/ 173672 h 278226"/>
                  <a:gd name="connsiteX8" fmla="*/ 334487 w 344307"/>
                  <a:gd name="connsiteY8" fmla="*/ 125191 h 278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4307" h="278226">
                    <a:moveTo>
                      <a:pt x="334487" y="125191"/>
                    </a:moveTo>
                    <a:cubicBezTo>
                      <a:pt x="343842" y="116465"/>
                      <a:pt x="343213" y="70304"/>
                      <a:pt x="323890" y="34755"/>
                    </a:cubicBezTo>
                    <a:cubicBezTo>
                      <a:pt x="306213" y="2260"/>
                      <a:pt x="295346" y="11914"/>
                      <a:pt x="292652" y="0"/>
                    </a:cubicBezTo>
                    <a:cubicBezTo>
                      <a:pt x="268045" y="24203"/>
                      <a:pt x="247988" y="75572"/>
                      <a:pt x="225985" y="98653"/>
                    </a:cubicBezTo>
                    <a:cubicBezTo>
                      <a:pt x="167939" y="159497"/>
                      <a:pt x="213487" y="73821"/>
                      <a:pt x="188565" y="92606"/>
                    </a:cubicBezTo>
                    <a:cubicBezTo>
                      <a:pt x="146161" y="124577"/>
                      <a:pt x="82892" y="194417"/>
                      <a:pt x="0" y="274915"/>
                    </a:cubicBezTo>
                    <a:cubicBezTo>
                      <a:pt x="4745" y="277010"/>
                      <a:pt x="12319" y="278567"/>
                      <a:pt x="24547" y="278163"/>
                    </a:cubicBezTo>
                    <a:cubicBezTo>
                      <a:pt x="57596" y="277085"/>
                      <a:pt x="265740" y="178941"/>
                      <a:pt x="276501" y="173672"/>
                    </a:cubicBezTo>
                    <a:cubicBezTo>
                      <a:pt x="389269" y="118516"/>
                      <a:pt x="325132" y="133932"/>
                      <a:pt x="334487" y="125191"/>
                    </a:cubicBezTo>
                    <a:close/>
                  </a:path>
                </a:pathLst>
              </a:custGeom>
              <a:solidFill>
                <a:srgbClr val="573019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1" name="任意多边形: 形状 120" descr="0e09e8eb-91b8-4368-9a7e-f98d0cb88689"/>
              <p:cNvSpPr/>
              <p:nvPr/>
            </p:nvSpPr>
            <p:spPr>
              <a:xfrm rot="1456132">
                <a:off x="7145309" y="4800424"/>
                <a:ext cx="7289" cy="88280"/>
              </a:xfrm>
              <a:custGeom>
                <a:avLst/>
                <a:gdLst>
                  <a:gd name="connsiteX0" fmla="*/ 3776 w 13130"/>
                  <a:gd name="connsiteY0" fmla="*/ 0 h 159033"/>
                  <a:gd name="connsiteX1" fmla="*/ 13131 w 13130"/>
                  <a:gd name="connsiteY1" fmla="*/ 159034 h 15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130" h="159033">
                    <a:moveTo>
                      <a:pt x="3776" y="0"/>
                    </a:moveTo>
                    <a:cubicBezTo>
                      <a:pt x="-5579" y="99162"/>
                      <a:pt x="4330" y="151535"/>
                      <a:pt x="13131" y="159034"/>
                    </a:cubicBezTo>
                  </a:path>
                </a:pathLst>
              </a:custGeom>
              <a:noFill/>
              <a:ln w="3739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2" name="任意多边形: 形状 121" descr="c34de4b9-ed28-4216-94ff-5e709ef17bfd"/>
              <p:cNvSpPr/>
              <p:nvPr/>
            </p:nvSpPr>
            <p:spPr>
              <a:xfrm rot="1456132">
                <a:off x="6718735" y="5110264"/>
                <a:ext cx="257399" cy="200122"/>
              </a:xfrm>
              <a:custGeom>
                <a:avLst/>
                <a:gdLst>
                  <a:gd name="connsiteX0" fmla="*/ 0 w 463695"/>
                  <a:gd name="connsiteY0" fmla="*/ 343270 h 360512"/>
                  <a:gd name="connsiteX1" fmla="*/ 364542 w 463695"/>
                  <a:gd name="connsiteY1" fmla="*/ 8558 h 360512"/>
                  <a:gd name="connsiteX2" fmla="*/ 463016 w 463695"/>
                  <a:gd name="connsiteY2" fmla="*/ 60153 h 360512"/>
                  <a:gd name="connsiteX3" fmla="*/ 178088 w 463695"/>
                  <a:gd name="connsiteY3" fmla="*/ 360513 h 360512"/>
                  <a:gd name="connsiteX4" fmla="*/ 0 w 463695"/>
                  <a:gd name="connsiteY4" fmla="*/ 343270 h 36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3695" h="360512">
                    <a:moveTo>
                      <a:pt x="0" y="343270"/>
                    </a:moveTo>
                    <a:cubicBezTo>
                      <a:pt x="0" y="343270"/>
                      <a:pt x="339920" y="36728"/>
                      <a:pt x="364542" y="8558"/>
                    </a:cubicBezTo>
                    <a:cubicBezTo>
                      <a:pt x="393056" y="-24071"/>
                      <a:pt x="471802" y="46128"/>
                      <a:pt x="463016" y="60153"/>
                    </a:cubicBezTo>
                    <a:cubicBezTo>
                      <a:pt x="456460" y="70615"/>
                      <a:pt x="178088" y="360513"/>
                      <a:pt x="178088" y="360513"/>
                    </a:cubicBezTo>
                    <a:lnTo>
                      <a:pt x="0" y="343270"/>
                    </a:lnTo>
                    <a:close/>
                  </a:path>
                </a:pathLst>
              </a:custGeom>
              <a:solidFill>
                <a:schemeClr val="accent1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3" name="任意多边形: 形状 122" descr="b3bab3bc-4e50-43c5-8ef1-7d1397e033fc"/>
              <p:cNvSpPr/>
              <p:nvPr/>
            </p:nvSpPr>
            <p:spPr>
              <a:xfrm rot="1456132">
                <a:off x="6669702" y="5031584"/>
                <a:ext cx="220331" cy="272794"/>
              </a:xfrm>
              <a:custGeom>
                <a:avLst/>
                <a:gdLst>
                  <a:gd name="connsiteX0" fmla="*/ 216202 w 396918"/>
                  <a:gd name="connsiteY0" fmla="*/ 24106 h 491428"/>
                  <a:gd name="connsiteX1" fmla="*/ 6652 w 396918"/>
                  <a:gd name="connsiteY1" fmla="*/ 419108 h 491428"/>
                  <a:gd name="connsiteX2" fmla="*/ 203839 w 396918"/>
                  <a:gd name="connsiteY2" fmla="*/ 461527 h 491428"/>
                  <a:gd name="connsiteX3" fmla="*/ 394574 w 396918"/>
                  <a:gd name="connsiteY3" fmla="*/ 78993 h 491428"/>
                  <a:gd name="connsiteX4" fmla="*/ 216202 w 396918"/>
                  <a:gd name="connsiteY4" fmla="*/ 24106 h 491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918" h="491428">
                    <a:moveTo>
                      <a:pt x="216202" y="24106"/>
                    </a:moveTo>
                    <a:cubicBezTo>
                      <a:pt x="216202" y="24106"/>
                      <a:pt x="56540" y="286613"/>
                      <a:pt x="6652" y="419108"/>
                    </a:cubicBezTo>
                    <a:cubicBezTo>
                      <a:pt x="-43236" y="551589"/>
                      <a:pt x="203839" y="461527"/>
                      <a:pt x="203839" y="461527"/>
                    </a:cubicBezTo>
                    <a:cubicBezTo>
                      <a:pt x="203839" y="461527"/>
                      <a:pt x="322220" y="266705"/>
                      <a:pt x="394574" y="78993"/>
                    </a:cubicBezTo>
                    <a:cubicBezTo>
                      <a:pt x="418717" y="16308"/>
                      <a:pt x="249177" y="-30527"/>
                      <a:pt x="216202" y="2410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4" name="任意多边形: 形状 123" descr="a79c3d50-b6c6-4b76-9fd8-4b6011006056"/>
              <p:cNvSpPr/>
              <p:nvPr/>
            </p:nvSpPr>
            <p:spPr>
              <a:xfrm rot="1456132">
                <a:off x="6868512" y="4836661"/>
                <a:ext cx="239939" cy="333484"/>
              </a:xfrm>
              <a:custGeom>
                <a:avLst/>
                <a:gdLst>
                  <a:gd name="connsiteX0" fmla="*/ 823 w 432241"/>
                  <a:gd name="connsiteY0" fmla="*/ 498323 h 600757"/>
                  <a:gd name="connsiteX1" fmla="*/ 79239 w 432241"/>
                  <a:gd name="connsiteY1" fmla="*/ 584598 h 600757"/>
                  <a:gd name="connsiteX2" fmla="*/ 190256 w 432241"/>
                  <a:gd name="connsiteY2" fmla="*/ 592905 h 600757"/>
                  <a:gd name="connsiteX3" fmla="*/ 432241 w 432241"/>
                  <a:gd name="connsiteY3" fmla="*/ 35771 h 600757"/>
                  <a:gd name="connsiteX4" fmla="*/ 368628 w 432241"/>
                  <a:gd name="connsiteY4" fmla="*/ 222 h 600757"/>
                  <a:gd name="connsiteX5" fmla="*/ 823 w 432241"/>
                  <a:gd name="connsiteY5" fmla="*/ 498323 h 60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2241" h="600757">
                    <a:moveTo>
                      <a:pt x="823" y="498323"/>
                    </a:moveTo>
                    <a:cubicBezTo>
                      <a:pt x="823" y="498323"/>
                      <a:pt x="-13696" y="546953"/>
                      <a:pt x="79239" y="584598"/>
                    </a:cubicBezTo>
                    <a:cubicBezTo>
                      <a:pt x="139814" y="609130"/>
                      <a:pt x="179030" y="600389"/>
                      <a:pt x="190256" y="592905"/>
                    </a:cubicBezTo>
                    <a:cubicBezTo>
                      <a:pt x="201482" y="585421"/>
                      <a:pt x="432241" y="35771"/>
                      <a:pt x="432241" y="35771"/>
                    </a:cubicBezTo>
                    <a:cubicBezTo>
                      <a:pt x="432241" y="35771"/>
                      <a:pt x="388580" y="20174"/>
                      <a:pt x="368628" y="222"/>
                    </a:cubicBezTo>
                    <a:cubicBezTo>
                      <a:pt x="356414" y="-11976"/>
                      <a:pt x="823" y="482098"/>
                      <a:pt x="823" y="498323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5" name="任意多边形: 形状 124" descr="5bec7636-6a77-420f-8b14-46662a5d44b5"/>
              <p:cNvSpPr/>
              <p:nvPr/>
            </p:nvSpPr>
            <p:spPr>
              <a:xfrm rot="1456132">
                <a:off x="6960247" y="5034457"/>
                <a:ext cx="225821" cy="215646"/>
              </a:xfrm>
              <a:custGeom>
                <a:avLst/>
                <a:gdLst>
                  <a:gd name="connsiteX0" fmla="*/ 370331 w 406807"/>
                  <a:gd name="connsiteY0" fmla="*/ 0 h 388479"/>
                  <a:gd name="connsiteX1" fmla="*/ 3349 w 406807"/>
                  <a:gd name="connsiteY1" fmla="*/ 298430 h 388479"/>
                  <a:gd name="connsiteX2" fmla="*/ 15772 w 406807"/>
                  <a:gd name="connsiteY2" fmla="*/ 350817 h 388479"/>
                  <a:gd name="connsiteX3" fmla="*/ 94353 w 406807"/>
                  <a:gd name="connsiteY3" fmla="*/ 384495 h 388479"/>
                  <a:gd name="connsiteX4" fmla="*/ 406807 w 406807"/>
                  <a:gd name="connsiteY4" fmla="*/ 28873 h 388479"/>
                  <a:gd name="connsiteX5" fmla="*/ 370331 w 406807"/>
                  <a:gd name="connsiteY5" fmla="*/ 0 h 38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6807" h="388479">
                    <a:moveTo>
                      <a:pt x="370331" y="0"/>
                    </a:moveTo>
                    <a:cubicBezTo>
                      <a:pt x="362847" y="13097"/>
                      <a:pt x="3349" y="298430"/>
                      <a:pt x="3349" y="298430"/>
                    </a:cubicBezTo>
                    <a:cubicBezTo>
                      <a:pt x="3349" y="298430"/>
                      <a:pt x="-9718" y="324309"/>
                      <a:pt x="15772" y="350817"/>
                    </a:cubicBezTo>
                    <a:cubicBezTo>
                      <a:pt x="39152" y="375140"/>
                      <a:pt x="77769" y="397906"/>
                      <a:pt x="94353" y="384495"/>
                    </a:cubicBezTo>
                    <a:cubicBezTo>
                      <a:pt x="162637" y="329248"/>
                      <a:pt x="406807" y="28873"/>
                      <a:pt x="406807" y="28873"/>
                    </a:cubicBezTo>
                    <a:lnTo>
                      <a:pt x="370331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6" name="任意多边形: 形状 125" descr="0188a3cb-bb26-47e6-bd8c-b25d66ff9a2e"/>
              <p:cNvSpPr/>
              <p:nvPr/>
            </p:nvSpPr>
            <p:spPr>
              <a:xfrm rot="1456132">
                <a:off x="6866841" y="5025702"/>
                <a:ext cx="115823" cy="69296"/>
              </a:xfrm>
              <a:custGeom>
                <a:avLst/>
                <a:gdLst>
                  <a:gd name="connsiteX0" fmla="*/ 39171 w 208651"/>
                  <a:gd name="connsiteY0" fmla="*/ 6975 h 124835"/>
                  <a:gd name="connsiteX1" fmla="*/ 32525 w 208651"/>
                  <a:gd name="connsiteY1" fmla="*/ 0 h 124835"/>
                  <a:gd name="connsiteX2" fmla="*/ 0 w 208651"/>
                  <a:gd name="connsiteY2" fmla="*/ 45547 h 124835"/>
                  <a:gd name="connsiteX3" fmla="*/ 39904 w 208651"/>
                  <a:gd name="connsiteY3" fmla="*/ 86170 h 124835"/>
                  <a:gd name="connsiteX4" fmla="*/ 183551 w 208651"/>
                  <a:gd name="connsiteY4" fmla="*/ 123844 h 124835"/>
                  <a:gd name="connsiteX5" fmla="*/ 208652 w 208651"/>
                  <a:gd name="connsiteY5" fmla="*/ 66457 h 124835"/>
                  <a:gd name="connsiteX6" fmla="*/ 39171 w 208651"/>
                  <a:gd name="connsiteY6" fmla="*/ 6975 h 12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651" h="124835">
                    <a:moveTo>
                      <a:pt x="39171" y="6975"/>
                    </a:moveTo>
                    <a:cubicBezTo>
                      <a:pt x="36776" y="4580"/>
                      <a:pt x="34636" y="2290"/>
                      <a:pt x="32525" y="0"/>
                    </a:cubicBezTo>
                    <a:cubicBezTo>
                      <a:pt x="20716" y="16375"/>
                      <a:pt x="9819" y="31642"/>
                      <a:pt x="0" y="45547"/>
                    </a:cubicBezTo>
                    <a:cubicBezTo>
                      <a:pt x="9729" y="58868"/>
                      <a:pt x="22751" y="73103"/>
                      <a:pt x="39904" y="86170"/>
                    </a:cubicBezTo>
                    <a:cubicBezTo>
                      <a:pt x="90975" y="125071"/>
                      <a:pt x="149948" y="126897"/>
                      <a:pt x="183551" y="123844"/>
                    </a:cubicBezTo>
                    <a:cubicBezTo>
                      <a:pt x="191259" y="106392"/>
                      <a:pt x="199731" y="86978"/>
                      <a:pt x="208652" y="66457"/>
                    </a:cubicBezTo>
                    <a:cubicBezTo>
                      <a:pt x="172370" y="69376"/>
                      <a:pt x="90585" y="58390"/>
                      <a:pt x="39171" y="6975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7" name="任意多边形: 形状 126" descr="e83d4905-e9d3-4140-be19-dc648fafe9a2"/>
              <p:cNvSpPr/>
              <p:nvPr/>
            </p:nvSpPr>
            <p:spPr>
              <a:xfrm rot="1456132">
                <a:off x="6824602" y="5051704"/>
                <a:ext cx="123194" cy="75140"/>
              </a:xfrm>
              <a:custGeom>
                <a:avLst/>
                <a:gdLst>
                  <a:gd name="connsiteX0" fmla="*/ 73477 w 221928"/>
                  <a:gd name="connsiteY0" fmla="*/ 36597 h 135362"/>
                  <a:gd name="connsiteX1" fmla="*/ 30909 w 221928"/>
                  <a:gd name="connsiteY1" fmla="*/ 0 h 135362"/>
                  <a:gd name="connsiteX2" fmla="*/ 60 w 221928"/>
                  <a:gd name="connsiteY2" fmla="*/ 48870 h 135362"/>
                  <a:gd name="connsiteX3" fmla="*/ 0 w 221928"/>
                  <a:gd name="connsiteY3" fmla="*/ 49095 h 135362"/>
                  <a:gd name="connsiteX4" fmla="*/ 82219 w 221928"/>
                  <a:gd name="connsiteY4" fmla="*/ 113935 h 135362"/>
                  <a:gd name="connsiteX5" fmla="*/ 194403 w 221928"/>
                  <a:gd name="connsiteY5" fmla="*/ 135265 h 135362"/>
                  <a:gd name="connsiteX6" fmla="*/ 221928 w 221928"/>
                  <a:gd name="connsiteY6" fmla="*/ 75992 h 135362"/>
                  <a:gd name="connsiteX7" fmla="*/ 73477 w 221928"/>
                  <a:gd name="connsiteY7" fmla="*/ 36597 h 13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1928" h="135362">
                    <a:moveTo>
                      <a:pt x="73477" y="36597"/>
                    </a:moveTo>
                    <a:cubicBezTo>
                      <a:pt x="55980" y="25640"/>
                      <a:pt x="42015" y="12917"/>
                      <a:pt x="30909" y="0"/>
                    </a:cubicBezTo>
                    <a:cubicBezTo>
                      <a:pt x="11795" y="27676"/>
                      <a:pt x="60" y="45951"/>
                      <a:pt x="60" y="48870"/>
                    </a:cubicBezTo>
                    <a:cubicBezTo>
                      <a:pt x="60" y="48870"/>
                      <a:pt x="15" y="49035"/>
                      <a:pt x="0" y="49095"/>
                    </a:cubicBezTo>
                    <a:cubicBezTo>
                      <a:pt x="20491" y="71936"/>
                      <a:pt x="48182" y="96902"/>
                      <a:pt x="82219" y="113935"/>
                    </a:cubicBezTo>
                    <a:cubicBezTo>
                      <a:pt x="116345" y="130999"/>
                      <a:pt x="160800" y="136163"/>
                      <a:pt x="194403" y="135265"/>
                    </a:cubicBezTo>
                    <a:cubicBezTo>
                      <a:pt x="199956" y="124488"/>
                      <a:pt x="209625" y="103563"/>
                      <a:pt x="221928" y="75992"/>
                    </a:cubicBezTo>
                    <a:cubicBezTo>
                      <a:pt x="185122" y="77848"/>
                      <a:pt x="125371" y="69122"/>
                      <a:pt x="73477" y="3659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8" name="任意多边形: 形状 127" descr="90769028-ac8a-4b4d-b797-c905de406141"/>
              <p:cNvSpPr/>
              <p:nvPr/>
            </p:nvSpPr>
            <p:spPr>
              <a:xfrm rot="1456132">
                <a:off x="6967376" y="5142022"/>
                <a:ext cx="67093" cy="53981"/>
              </a:xfrm>
              <a:custGeom>
                <a:avLst/>
                <a:gdLst>
                  <a:gd name="connsiteX0" fmla="*/ 28843 w 120865"/>
                  <a:gd name="connsiteY0" fmla="*/ 0 h 97246"/>
                  <a:gd name="connsiteX1" fmla="*/ 0 w 120865"/>
                  <a:gd name="connsiteY1" fmla="*/ 22976 h 97246"/>
                  <a:gd name="connsiteX2" fmla="*/ 15596 w 120865"/>
                  <a:gd name="connsiteY2" fmla="*/ 55411 h 97246"/>
                  <a:gd name="connsiteX3" fmla="*/ 80138 w 120865"/>
                  <a:gd name="connsiteY3" fmla="*/ 95644 h 97246"/>
                  <a:gd name="connsiteX4" fmla="*/ 95824 w 120865"/>
                  <a:gd name="connsiteY4" fmla="*/ 97246 h 97246"/>
                  <a:gd name="connsiteX5" fmla="*/ 120865 w 120865"/>
                  <a:gd name="connsiteY5" fmla="*/ 70289 h 97246"/>
                  <a:gd name="connsiteX6" fmla="*/ 28843 w 120865"/>
                  <a:gd name="connsiteY6" fmla="*/ 0 h 9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865" h="97246">
                    <a:moveTo>
                      <a:pt x="28843" y="0"/>
                    </a:moveTo>
                    <a:cubicBezTo>
                      <a:pt x="18261" y="8442"/>
                      <a:pt x="8651" y="16105"/>
                      <a:pt x="0" y="22976"/>
                    </a:cubicBezTo>
                    <a:cubicBezTo>
                      <a:pt x="4251" y="35564"/>
                      <a:pt x="9924" y="48855"/>
                      <a:pt x="15596" y="55411"/>
                    </a:cubicBezTo>
                    <a:cubicBezTo>
                      <a:pt x="27750" y="69451"/>
                      <a:pt x="48346" y="90960"/>
                      <a:pt x="80138" y="95644"/>
                    </a:cubicBezTo>
                    <a:cubicBezTo>
                      <a:pt x="85751" y="96468"/>
                      <a:pt x="90900" y="96932"/>
                      <a:pt x="95824" y="97246"/>
                    </a:cubicBezTo>
                    <a:cubicBezTo>
                      <a:pt x="104506" y="88086"/>
                      <a:pt x="111121" y="81006"/>
                      <a:pt x="120865" y="70289"/>
                    </a:cubicBezTo>
                    <a:cubicBezTo>
                      <a:pt x="81979" y="75064"/>
                      <a:pt x="36776" y="52058"/>
                      <a:pt x="28843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9" name="任意多边形: 形状 128" descr="66449a36-fc6d-4540-9148-e1d3623412d7"/>
              <p:cNvSpPr/>
              <p:nvPr/>
            </p:nvSpPr>
            <p:spPr>
              <a:xfrm rot="1456132">
                <a:off x="6940539" y="5151475"/>
                <a:ext cx="65780" cy="55153"/>
              </a:xfrm>
              <a:custGeom>
                <a:avLst/>
                <a:gdLst>
                  <a:gd name="connsiteX0" fmla="*/ 20461 w 118500"/>
                  <a:gd name="connsiteY0" fmla="*/ 0 h 99356"/>
                  <a:gd name="connsiteX1" fmla="*/ 0 w 118500"/>
                  <a:gd name="connsiteY1" fmla="*/ 16270 h 99356"/>
                  <a:gd name="connsiteX2" fmla="*/ 18470 w 118500"/>
                  <a:gd name="connsiteY2" fmla="*/ 55187 h 99356"/>
                  <a:gd name="connsiteX3" fmla="*/ 94163 w 118500"/>
                  <a:gd name="connsiteY3" fmla="*/ 99357 h 99356"/>
                  <a:gd name="connsiteX4" fmla="*/ 118500 w 118500"/>
                  <a:gd name="connsiteY4" fmla="*/ 75842 h 99356"/>
                  <a:gd name="connsiteX5" fmla="*/ 20461 w 118500"/>
                  <a:gd name="connsiteY5" fmla="*/ 0 h 99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500" h="99356">
                    <a:moveTo>
                      <a:pt x="20461" y="0"/>
                    </a:moveTo>
                    <a:cubicBezTo>
                      <a:pt x="11181" y="7379"/>
                      <a:pt x="4131" y="12992"/>
                      <a:pt x="0" y="16270"/>
                    </a:cubicBezTo>
                    <a:cubicBezTo>
                      <a:pt x="3592" y="29577"/>
                      <a:pt x="9340" y="43272"/>
                      <a:pt x="18470" y="55187"/>
                    </a:cubicBezTo>
                    <a:cubicBezTo>
                      <a:pt x="46056" y="91169"/>
                      <a:pt x="72938" y="97112"/>
                      <a:pt x="94163" y="99357"/>
                    </a:cubicBezTo>
                    <a:cubicBezTo>
                      <a:pt x="101123" y="93145"/>
                      <a:pt x="109340" y="85167"/>
                      <a:pt x="118500" y="75842"/>
                    </a:cubicBezTo>
                    <a:cubicBezTo>
                      <a:pt x="36551" y="67969"/>
                      <a:pt x="25056" y="7784"/>
                      <a:pt x="20461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0" name="任意多边形: 形状 129" descr="2d890f42-9bea-4595-bc4b-9fc0df47647f"/>
              <p:cNvSpPr/>
              <p:nvPr/>
            </p:nvSpPr>
            <p:spPr>
              <a:xfrm rot="1456132">
                <a:off x="7017671" y="5228490"/>
                <a:ext cx="35811" cy="36109"/>
              </a:xfrm>
              <a:custGeom>
                <a:avLst/>
                <a:gdLst>
                  <a:gd name="connsiteX0" fmla="*/ 27166 w 64511"/>
                  <a:gd name="connsiteY0" fmla="*/ 34007 h 65049"/>
                  <a:gd name="connsiteX1" fmla="*/ 13142 w 64511"/>
                  <a:gd name="connsiteY1" fmla="*/ 0 h 65049"/>
                  <a:gd name="connsiteX2" fmla="*/ 0 w 64511"/>
                  <a:gd name="connsiteY2" fmla="*/ 7573 h 65049"/>
                  <a:gd name="connsiteX3" fmla="*/ 5808 w 64511"/>
                  <a:gd name="connsiteY3" fmla="*/ 31612 h 65049"/>
                  <a:gd name="connsiteX4" fmla="*/ 50711 w 64511"/>
                  <a:gd name="connsiteY4" fmla="*/ 65050 h 65049"/>
                  <a:gd name="connsiteX5" fmla="*/ 64511 w 64511"/>
                  <a:gd name="connsiteY5" fmla="*/ 53749 h 65049"/>
                  <a:gd name="connsiteX6" fmla="*/ 27166 w 64511"/>
                  <a:gd name="connsiteY6" fmla="*/ 34007 h 65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511" h="65049">
                    <a:moveTo>
                      <a:pt x="27166" y="34007"/>
                    </a:moveTo>
                    <a:cubicBezTo>
                      <a:pt x="17602" y="23874"/>
                      <a:pt x="14025" y="11405"/>
                      <a:pt x="13142" y="0"/>
                    </a:cubicBezTo>
                    <a:lnTo>
                      <a:pt x="0" y="7573"/>
                    </a:lnTo>
                    <a:cubicBezTo>
                      <a:pt x="509" y="15072"/>
                      <a:pt x="2036" y="23395"/>
                      <a:pt x="5808" y="31612"/>
                    </a:cubicBezTo>
                    <a:cubicBezTo>
                      <a:pt x="16929" y="55845"/>
                      <a:pt x="37584" y="62999"/>
                      <a:pt x="50711" y="65050"/>
                    </a:cubicBezTo>
                    <a:lnTo>
                      <a:pt x="64511" y="53749"/>
                    </a:lnTo>
                    <a:cubicBezTo>
                      <a:pt x="53929" y="52208"/>
                      <a:pt x="39859" y="47463"/>
                      <a:pt x="27166" y="34007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1" name="任意多边形: 形状 130" descr="de34bdca-533c-493b-9a0d-315ccd0954bf"/>
              <p:cNvSpPr/>
              <p:nvPr/>
            </p:nvSpPr>
            <p:spPr>
              <a:xfrm rot="1456132">
                <a:off x="6999480" y="5229134"/>
                <a:ext cx="35495" cy="41461"/>
              </a:xfrm>
              <a:custGeom>
                <a:avLst/>
                <a:gdLst>
                  <a:gd name="connsiteX0" fmla="*/ 48556 w 63942"/>
                  <a:gd name="connsiteY0" fmla="*/ 74690 h 74689"/>
                  <a:gd name="connsiteX1" fmla="*/ 63943 w 63942"/>
                  <a:gd name="connsiteY1" fmla="*/ 62087 h 74689"/>
                  <a:gd name="connsiteX2" fmla="*/ 15342 w 63942"/>
                  <a:gd name="connsiteY2" fmla="*/ 0 h 74689"/>
                  <a:gd name="connsiteX3" fmla="*/ 0 w 63942"/>
                  <a:gd name="connsiteY3" fmla="*/ 8846 h 74689"/>
                  <a:gd name="connsiteX4" fmla="*/ 48556 w 63942"/>
                  <a:gd name="connsiteY4" fmla="*/ 74690 h 74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942" h="74689">
                    <a:moveTo>
                      <a:pt x="48556" y="74690"/>
                    </a:moveTo>
                    <a:lnTo>
                      <a:pt x="63943" y="62087"/>
                    </a:lnTo>
                    <a:cubicBezTo>
                      <a:pt x="38482" y="54408"/>
                      <a:pt x="12289" y="30550"/>
                      <a:pt x="15342" y="0"/>
                    </a:cubicBezTo>
                    <a:lnTo>
                      <a:pt x="0" y="8846"/>
                    </a:lnTo>
                    <a:cubicBezTo>
                      <a:pt x="0" y="26808"/>
                      <a:pt x="1766" y="58225"/>
                      <a:pt x="48556" y="7469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2" name="任意多边形: 形状 131" descr="ed4f6d65-9fd8-4cf7-9aec-85f1419e964e"/>
              <p:cNvSpPr/>
              <p:nvPr/>
            </p:nvSpPr>
            <p:spPr>
              <a:xfrm rot="1456132">
                <a:off x="6948101" y="4872963"/>
                <a:ext cx="143676" cy="184401"/>
              </a:xfrm>
              <a:custGeom>
                <a:avLst/>
                <a:gdLst>
                  <a:gd name="connsiteX0" fmla="*/ 245432 w 258826"/>
                  <a:gd name="connsiteY0" fmla="*/ 5047 h 332192"/>
                  <a:gd name="connsiteX1" fmla="*/ 1680 w 258826"/>
                  <a:gd name="connsiteY1" fmla="*/ 330493 h 332192"/>
                  <a:gd name="connsiteX2" fmla="*/ 245432 w 258826"/>
                  <a:gd name="connsiteY2" fmla="*/ 5047 h 332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8826" h="332192">
                    <a:moveTo>
                      <a:pt x="245432" y="5047"/>
                    </a:moveTo>
                    <a:cubicBezTo>
                      <a:pt x="245432" y="5047"/>
                      <a:pt x="-23631" y="311603"/>
                      <a:pt x="1680" y="330493"/>
                    </a:cubicBezTo>
                    <a:cubicBezTo>
                      <a:pt x="43575" y="361775"/>
                      <a:pt x="322516" y="-49841"/>
                      <a:pt x="245432" y="5047"/>
                    </a:cubicBezTo>
                    <a:close/>
                  </a:path>
                </a:pathLst>
              </a:custGeom>
              <a:solidFill>
                <a:srgbClr val="EEE7C9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3" name="任意多边形: 形状 132" descr="d30378a4-1c34-4ff6-99f4-6ad81355a6c0"/>
              <p:cNvSpPr/>
              <p:nvPr/>
            </p:nvSpPr>
            <p:spPr>
              <a:xfrm rot="1456132">
                <a:off x="7020303" y="5064547"/>
                <a:ext cx="139369" cy="125524"/>
              </a:xfrm>
              <a:custGeom>
                <a:avLst/>
                <a:gdLst>
                  <a:gd name="connsiteX0" fmla="*/ 239371 w 251069"/>
                  <a:gd name="connsiteY0" fmla="*/ 2811 h 226125"/>
                  <a:gd name="connsiteX1" fmla="*/ 1128 w 251069"/>
                  <a:gd name="connsiteY1" fmla="*/ 224216 h 226125"/>
                  <a:gd name="connsiteX2" fmla="*/ 239371 w 251069"/>
                  <a:gd name="connsiteY2" fmla="*/ 2811 h 226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069" h="226125">
                    <a:moveTo>
                      <a:pt x="239371" y="2811"/>
                    </a:moveTo>
                    <a:cubicBezTo>
                      <a:pt x="239371" y="2811"/>
                      <a:pt x="-19094" y="207497"/>
                      <a:pt x="1128" y="224216"/>
                    </a:cubicBezTo>
                    <a:cubicBezTo>
                      <a:pt x="34626" y="251891"/>
                      <a:pt x="310603" y="-31001"/>
                      <a:pt x="239371" y="2811"/>
                    </a:cubicBezTo>
                    <a:close/>
                  </a:path>
                </a:pathLst>
              </a:custGeom>
              <a:solidFill>
                <a:srgbClr val="EEE7C9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4" name="任意多边形: 形状 133" descr="058a6f1e-0598-419b-8886-e0a81a149e1a"/>
              <p:cNvSpPr/>
              <p:nvPr/>
            </p:nvSpPr>
            <p:spPr>
              <a:xfrm rot="1456132">
                <a:off x="7042938" y="5197029"/>
                <a:ext cx="94723" cy="59678"/>
              </a:xfrm>
              <a:custGeom>
                <a:avLst/>
                <a:gdLst>
                  <a:gd name="connsiteX0" fmla="*/ 163664 w 170640"/>
                  <a:gd name="connsiteY0" fmla="*/ 797 h 107507"/>
                  <a:gd name="connsiteX1" fmla="*/ 440 w 170640"/>
                  <a:gd name="connsiteY1" fmla="*/ 105572 h 107507"/>
                  <a:gd name="connsiteX2" fmla="*/ 163664 w 170640"/>
                  <a:gd name="connsiteY2" fmla="*/ 797 h 10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640" h="107507">
                    <a:moveTo>
                      <a:pt x="163664" y="797"/>
                    </a:moveTo>
                    <a:cubicBezTo>
                      <a:pt x="163664" y="797"/>
                      <a:pt x="-9843" y="93718"/>
                      <a:pt x="440" y="105572"/>
                    </a:cubicBezTo>
                    <a:cubicBezTo>
                      <a:pt x="17488" y="125225"/>
                      <a:pt x="209211" y="-11611"/>
                      <a:pt x="163664" y="797"/>
                    </a:cubicBezTo>
                    <a:close/>
                  </a:path>
                </a:pathLst>
              </a:custGeom>
              <a:solidFill>
                <a:srgbClr val="EEE7C9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5" name="任意多边形: 形状 134" descr="37e5ebc9-6497-4b0c-80e0-c9fbbb9d3131"/>
              <p:cNvSpPr/>
              <p:nvPr/>
            </p:nvSpPr>
            <p:spPr>
              <a:xfrm rot="1456132">
                <a:off x="6679773" y="5069945"/>
                <a:ext cx="105775" cy="179203"/>
              </a:xfrm>
              <a:custGeom>
                <a:avLst/>
                <a:gdLst>
                  <a:gd name="connsiteX0" fmla="*/ 180685 w 190549"/>
                  <a:gd name="connsiteY0" fmla="*/ 4903 h 322826"/>
                  <a:gd name="connsiteX1" fmla="*/ 1235 w 190549"/>
                  <a:gd name="connsiteY1" fmla="*/ 321174 h 322826"/>
                  <a:gd name="connsiteX2" fmla="*/ 180685 w 190549"/>
                  <a:gd name="connsiteY2" fmla="*/ 4903 h 322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49" h="322826">
                    <a:moveTo>
                      <a:pt x="180685" y="4903"/>
                    </a:moveTo>
                    <a:cubicBezTo>
                      <a:pt x="180685" y="4903"/>
                      <a:pt x="-17385" y="302823"/>
                      <a:pt x="1235" y="321174"/>
                    </a:cubicBezTo>
                    <a:cubicBezTo>
                      <a:pt x="32099" y="351588"/>
                      <a:pt x="237443" y="-48428"/>
                      <a:pt x="180685" y="4903"/>
                    </a:cubicBezTo>
                    <a:close/>
                  </a:path>
                </a:pathLst>
              </a:custGeom>
              <a:solidFill>
                <a:srgbClr val="F7B15D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6" name="任意多边形: 形状 135" descr="b8116f0a-b804-496b-9607-3ba5ef67003d"/>
              <p:cNvSpPr/>
              <p:nvPr/>
            </p:nvSpPr>
            <p:spPr>
              <a:xfrm rot="1456132">
                <a:off x="6837283" y="5157607"/>
                <a:ext cx="76535" cy="73867"/>
              </a:xfrm>
              <a:custGeom>
                <a:avLst/>
                <a:gdLst>
                  <a:gd name="connsiteX0" fmla="*/ 133320 w 137874"/>
                  <a:gd name="connsiteY0" fmla="*/ 1330 h 133068"/>
                  <a:gd name="connsiteX1" fmla="*/ 91 w 137874"/>
                  <a:gd name="connsiteY1" fmla="*/ 131416 h 133068"/>
                  <a:gd name="connsiteX2" fmla="*/ 133320 w 137874"/>
                  <a:gd name="connsiteY2" fmla="*/ 1330 h 133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874" h="133068">
                    <a:moveTo>
                      <a:pt x="133320" y="1330"/>
                    </a:moveTo>
                    <a:cubicBezTo>
                      <a:pt x="133320" y="1330"/>
                      <a:pt x="-4025" y="119367"/>
                      <a:pt x="91" y="131416"/>
                    </a:cubicBezTo>
                    <a:cubicBezTo>
                      <a:pt x="6901" y="151383"/>
                      <a:pt x="166593" y="-16511"/>
                      <a:pt x="133320" y="1330"/>
                    </a:cubicBezTo>
                    <a:close/>
                  </a:path>
                </a:pathLst>
              </a:custGeom>
              <a:solidFill>
                <a:srgbClr val="64B8E2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7" name="任意多边形: 形状 136" descr="f2cb1b56-d82c-4c9a-9dd1-9309a61af843"/>
              <p:cNvSpPr/>
              <p:nvPr/>
            </p:nvSpPr>
            <p:spPr>
              <a:xfrm rot="1456132">
                <a:off x="6881949" y="5023125"/>
                <a:ext cx="32875" cy="30119"/>
              </a:xfrm>
              <a:custGeom>
                <a:avLst/>
                <a:gdLst>
                  <a:gd name="connsiteX0" fmla="*/ 56232 w 59222"/>
                  <a:gd name="connsiteY0" fmla="*/ 49394 h 54258"/>
                  <a:gd name="connsiteX1" fmla="*/ 16657 w 59222"/>
                  <a:gd name="connsiteY1" fmla="*/ 42628 h 54258"/>
                  <a:gd name="connsiteX2" fmla="*/ 2991 w 59222"/>
                  <a:gd name="connsiteY2" fmla="*/ 4865 h 54258"/>
                  <a:gd name="connsiteX3" fmla="*/ 42581 w 59222"/>
                  <a:gd name="connsiteY3" fmla="*/ 11630 h 54258"/>
                  <a:gd name="connsiteX4" fmla="*/ 56232 w 59222"/>
                  <a:gd name="connsiteY4" fmla="*/ 49394 h 54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22" h="54258">
                    <a:moveTo>
                      <a:pt x="56232" y="49394"/>
                    </a:moveTo>
                    <a:cubicBezTo>
                      <a:pt x="49077" y="57956"/>
                      <a:pt x="31355" y="54917"/>
                      <a:pt x="16657" y="42628"/>
                    </a:cubicBezTo>
                    <a:cubicBezTo>
                      <a:pt x="1958" y="30340"/>
                      <a:pt x="-4164" y="13426"/>
                      <a:pt x="2991" y="4865"/>
                    </a:cubicBezTo>
                    <a:cubicBezTo>
                      <a:pt x="10146" y="-3697"/>
                      <a:pt x="27868" y="-659"/>
                      <a:pt x="42581" y="11630"/>
                    </a:cubicBezTo>
                    <a:cubicBezTo>
                      <a:pt x="57264" y="23933"/>
                      <a:pt x="63386" y="40847"/>
                      <a:pt x="56232" y="49394"/>
                    </a:cubicBezTo>
                    <a:close/>
                  </a:path>
                </a:pathLst>
              </a:custGeom>
              <a:solidFill>
                <a:srgbClr val="EEE7C9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8" name="任意多边形: 形状 137" descr="e320ebf0-c9a7-465b-a35d-4c1ed03582f6"/>
              <p:cNvSpPr/>
              <p:nvPr/>
            </p:nvSpPr>
            <p:spPr>
              <a:xfrm rot="1456132">
                <a:off x="6843679" y="5047768"/>
                <a:ext cx="32875" cy="30119"/>
              </a:xfrm>
              <a:custGeom>
                <a:avLst/>
                <a:gdLst>
                  <a:gd name="connsiteX0" fmla="*/ 56232 w 59222"/>
                  <a:gd name="connsiteY0" fmla="*/ 49394 h 54258"/>
                  <a:gd name="connsiteX1" fmla="*/ 16657 w 59222"/>
                  <a:gd name="connsiteY1" fmla="*/ 42628 h 54258"/>
                  <a:gd name="connsiteX2" fmla="*/ 2991 w 59222"/>
                  <a:gd name="connsiteY2" fmla="*/ 4864 h 54258"/>
                  <a:gd name="connsiteX3" fmla="*/ 42581 w 59222"/>
                  <a:gd name="connsiteY3" fmla="*/ 11630 h 54258"/>
                  <a:gd name="connsiteX4" fmla="*/ 56232 w 59222"/>
                  <a:gd name="connsiteY4" fmla="*/ 49394 h 54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22" h="54258">
                    <a:moveTo>
                      <a:pt x="56232" y="49394"/>
                    </a:moveTo>
                    <a:cubicBezTo>
                      <a:pt x="49077" y="57955"/>
                      <a:pt x="31355" y="54917"/>
                      <a:pt x="16657" y="42628"/>
                    </a:cubicBezTo>
                    <a:cubicBezTo>
                      <a:pt x="1958" y="30340"/>
                      <a:pt x="-4164" y="13426"/>
                      <a:pt x="2991" y="4864"/>
                    </a:cubicBezTo>
                    <a:cubicBezTo>
                      <a:pt x="10145" y="-3697"/>
                      <a:pt x="27868" y="-659"/>
                      <a:pt x="42581" y="11630"/>
                    </a:cubicBezTo>
                    <a:cubicBezTo>
                      <a:pt x="57264" y="23934"/>
                      <a:pt x="63386" y="40848"/>
                      <a:pt x="56232" y="49394"/>
                    </a:cubicBezTo>
                    <a:close/>
                  </a:path>
                </a:pathLst>
              </a:custGeom>
              <a:solidFill>
                <a:srgbClr val="EEE7C9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9" name="任意多边形: 形状 138" descr="14be486c-f4a5-4fb8-9feb-9dd21f77c2d2"/>
              <p:cNvSpPr/>
              <p:nvPr/>
            </p:nvSpPr>
            <p:spPr>
              <a:xfrm rot="1456132">
                <a:off x="6978804" y="5143783"/>
                <a:ext cx="15926" cy="20823"/>
              </a:xfrm>
              <a:custGeom>
                <a:avLst/>
                <a:gdLst>
                  <a:gd name="connsiteX0" fmla="*/ 25654 w 28691"/>
                  <a:gd name="connsiteY0" fmla="*/ 36658 h 37512"/>
                  <a:gd name="connsiteX1" fmla="*/ 5522 w 28691"/>
                  <a:gd name="connsiteY1" fmla="*/ 24339 h 37512"/>
                  <a:gd name="connsiteX2" fmla="*/ 3037 w 28691"/>
                  <a:gd name="connsiteY2" fmla="*/ 855 h 37512"/>
                  <a:gd name="connsiteX3" fmla="*/ 23169 w 28691"/>
                  <a:gd name="connsiteY3" fmla="*/ 13174 h 37512"/>
                  <a:gd name="connsiteX4" fmla="*/ 25654 w 28691"/>
                  <a:gd name="connsiteY4" fmla="*/ 36658 h 37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91" h="37512">
                    <a:moveTo>
                      <a:pt x="25654" y="36658"/>
                    </a:moveTo>
                    <a:cubicBezTo>
                      <a:pt x="20774" y="39741"/>
                      <a:pt x="11764" y="34218"/>
                      <a:pt x="5522" y="24339"/>
                    </a:cubicBezTo>
                    <a:cubicBezTo>
                      <a:pt x="-720" y="14446"/>
                      <a:pt x="-1842" y="3938"/>
                      <a:pt x="3037" y="855"/>
                    </a:cubicBezTo>
                    <a:cubicBezTo>
                      <a:pt x="7917" y="-2229"/>
                      <a:pt x="16927" y="3295"/>
                      <a:pt x="23169" y="13174"/>
                    </a:cubicBezTo>
                    <a:cubicBezTo>
                      <a:pt x="29411" y="23067"/>
                      <a:pt x="30533" y="33574"/>
                      <a:pt x="25654" y="36658"/>
                    </a:cubicBezTo>
                    <a:close/>
                  </a:path>
                </a:pathLst>
              </a:custGeom>
              <a:solidFill>
                <a:srgbClr val="EEE7C9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0" name="任意多边形: 形状 139" descr="cec8a9c3-bf5b-4b2e-9816-35c78c99d233"/>
              <p:cNvSpPr/>
              <p:nvPr/>
            </p:nvSpPr>
            <p:spPr>
              <a:xfrm rot="1456132">
                <a:off x="6950912" y="5152413"/>
                <a:ext cx="15060" cy="19682"/>
              </a:xfrm>
              <a:custGeom>
                <a:avLst/>
                <a:gdLst>
                  <a:gd name="connsiteX0" fmla="*/ 24262 w 27131"/>
                  <a:gd name="connsiteY0" fmla="*/ 34652 h 35456"/>
                  <a:gd name="connsiteX1" fmla="*/ 5223 w 27131"/>
                  <a:gd name="connsiteY1" fmla="*/ 23007 h 35456"/>
                  <a:gd name="connsiteX2" fmla="*/ 2873 w 27131"/>
                  <a:gd name="connsiteY2" fmla="*/ 810 h 35456"/>
                  <a:gd name="connsiteX3" fmla="*/ 21913 w 27131"/>
                  <a:gd name="connsiteY3" fmla="*/ 12455 h 35456"/>
                  <a:gd name="connsiteX4" fmla="*/ 24262 w 27131"/>
                  <a:gd name="connsiteY4" fmla="*/ 34652 h 35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31" h="35456">
                    <a:moveTo>
                      <a:pt x="24262" y="34652"/>
                    </a:moveTo>
                    <a:cubicBezTo>
                      <a:pt x="19652" y="37556"/>
                      <a:pt x="11136" y="32347"/>
                      <a:pt x="5223" y="23007"/>
                    </a:cubicBezTo>
                    <a:cubicBezTo>
                      <a:pt x="-689" y="13667"/>
                      <a:pt x="-1737" y="3728"/>
                      <a:pt x="2873" y="810"/>
                    </a:cubicBezTo>
                    <a:cubicBezTo>
                      <a:pt x="7483" y="-2109"/>
                      <a:pt x="16000" y="3115"/>
                      <a:pt x="21913" y="12455"/>
                    </a:cubicBezTo>
                    <a:cubicBezTo>
                      <a:pt x="27810" y="21810"/>
                      <a:pt x="28873" y="31748"/>
                      <a:pt x="24262" y="34652"/>
                    </a:cubicBezTo>
                    <a:close/>
                  </a:path>
                </a:pathLst>
              </a:custGeom>
              <a:solidFill>
                <a:srgbClr val="EEE7C9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1" name="任意多边形: 形状 140" descr="741fc288-f381-4a4c-9dcd-d753180011de"/>
              <p:cNvSpPr/>
              <p:nvPr/>
            </p:nvSpPr>
            <p:spPr>
              <a:xfrm rot="1456132">
                <a:off x="7190940" y="4565762"/>
                <a:ext cx="198583" cy="396317"/>
              </a:xfrm>
              <a:custGeom>
                <a:avLst/>
                <a:gdLst>
                  <a:gd name="connsiteX0" fmla="*/ 349908 w 357740"/>
                  <a:gd name="connsiteY0" fmla="*/ 1855 h 713949"/>
                  <a:gd name="connsiteX1" fmla="*/ 196487 w 357740"/>
                  <a:gd name="connsiteY1" fmla="*/ 211405 h 713949"/>
                  <a:gd name="connsiteX2" fmla="*/ 3776 w 357740"/>
                  <a:gd name="connsiteY2" fmla="*/ 514504 h 713949"/>
                  <a:gd name="connsiteX3" fmla="*/ 13131 w 357740"/>
                  <a:gd name="connsiteY3" fmla="*/ 673538 h 713949"/>
                  <a:gd name="connsiteX4" fmla="*/ 30763 w 357740"/>
                  <a:gd name="connsiteY4" fmla="*/ 698893 h 713949"/>
                  <a:gd name="connsiteX5" fmla="*/ 190874 w 357740"/>
                  <a:gd name="connsiteY5" fmla="*/ 626359 h 713949"/>
                  <a:gd name="connsiteX6" fmla="*/ 355805 w 357740"/>
                  <a:gd name="connsiteY6" fmla="*/ 235728 h 713949"/>
                  <a:gd name="connsiteX7" fmla="*/ 349908 w 357740"/>
                  <a:gd name="connsiteY7" fmla="*/ 1855 h 713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7740" h="713949">
                    <a:moveTo>
                      <a:pt x="349908" y="1855"/>
                    </a:moveTo>
                    <a:cubicBezTo>
                      <a:pt x="352497" y="-16765"/>
                      <a:pt x="299391" y="108501"/>
                      <a:pt x="196487" y="211405"/>
                    </a:cubicBezTo>
                    <a:cubicBezTo>
                      <a:pt x="93583" y="314309"/>
                      <a:pt x="13131" y="415342"/>
                      <a:pt x="3776" y="514504"/>
                    </a:cubicBezTo>
                    <a:cubicBezTo>
                      <a:pt x="-5579" y="613666"/>
                      <a:pt x="4330" y="666039"/>
                      <a:pt x="13131" y="673538"/>
                    </a:cubicBezTo>
                    <a:cubicBezTo>
                      <a:pt x="21932" y="681037"/>
                      <a:pt x="4569" y="697022"/>
                      <a:pt x="30763" y="698893"/>
                    </a:cubicBezTo>
                    <a:cubicBezTo>
                      <a:pt x="56957" y="700764"/>
                      <a:pt x="9000" y="761070"/>
                      <a:pt x="190874" y="626359"/>
                    </a:cubicBezTo>
                    <a:cubicBezTo>
                      <a:pt x="291907" y="551520"/>
                      <a:pt x="342798" y="395061"/>
                      <a:pt x="355805" y="235728"/>
                    </a:cubicBezTo>
                    <a:cubicBezTo>
                      <a:pt x="363289" y="144049"/>
                      <a:pt x="346405" y="27016"/>
                      <a:pt x="349908" y="1855"/>
                    </a:cubicBezTo>
                    <a:close/>
                  </a:path>
                </a:pathLst>
              </a:custGeom>
              <a:solidFill>
                <a:srgbClr val="6F3D1B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2" name="任意多边形: 形状 141" descr="3f5b9ae1-77c4-4eb6-919c-cbcd3ad81ea4"/>
              <p:cNvSpPr/>
              <p:nvPr/>
            </p:nvSpPr>
            <p:spPr>
              <a:xfrm rot="1456132">
                <a:off x="7206240" y="4569054"/>
                <a:ext cx="182571" cy="396319"/>
              </a:xfrm>
              <a:custGeom>
                <a:avLst/>
                <a:gdLst>
                  <a:gd name="connsiteX0" fmla="*/ 321069 w 328893"/>
                  <a:gd name="connsiteY0" fmla="*/ 1849 h 713951"/>
                  <a:gd name="connsiteX1" fmla="*/ 319452 w 328893"/>
                  <a:gd name="connsiteY1" fmla="*/ 1280 h 713951"/>
                  <a:gd name="connsiteX2" fmla="*/ 246005 w 328893"/>
                  <a:gd name="connsiteY2" fmla="*/ 296222 h 713951"/>
                  <a:gd name="connsiteX3" fmla="*/ 11728 w 328893"/>
                  <a:gd name="connsiteY3" fmla="*/ 614603 h 713951"/>
                  <a:gd name="connsiteX4" fmla="*/ 4080 w 328893"/>
                  <a:gd name="connsiteY4" fmla="*/ 699216 h 713951"/>
                  <a:gd name="connsiteX5" fmla="*/ 162020 w 328893"/>
                  <a:gd name="connsiteY5" fmla="*/ 626353 h 713951"/>
                  <a:gd name="connsiteX6" fmla="*/ 326951 w 328893"/>
                  <a:gd name="connsiteY6" fmla="*/ 235721 h 713951"/>
                  <a:gd name="connsiteX7" fmla="*/ 321069 w 328893"/>
                  <a:gd name="connsiteY7" fmla="*/ 1849 h 71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8893" h="713951">
                    <a:moveTo>
                      <a:pt x="321069" y="1849"/>
                    </a:moveTo>
                    <a:cubicBezTo>
                      <a:pt x="321383" y="-471"/>
                      <a:pt x="320844" y="-546"/>
                      <a:pt x="319452" y="1280"/>
                    </a:cubicBezTo>
                    <a:cubicBezTo>
                      <a:pt x="314678" y="55733"/>
                      <a:pt x="310307" y="182421"/>
                      <a:pt x="246005" y="296222"/>
                    </a:cubicBezTo>
                    <a:cubicBezTo>
                      <a:pt x="156512" y="454626"/>
                      <a:pt x="57874" y="480820"/>
                      <a:pt x="11728" y="614603"/>
                    </a:cubicBezTo>
                    <a:cubicBezTo>
                      <a:pt x="-336" y="649583"/>
                      <a:pt x="-3464" y="673142"/>
                      <a:pt x="4080" y="699216"/>
                    </a:cubicBezTo>
                    <a:cubicBezTo>
                      <a:pt x="25424" y="704216"/>
                      <a:pt x="-14376" y="757022"/>
                      <a:pt x="162020" y="626353"/>
                    </a:cubicBezTo>
                    <a:cubicBezTo>
                      <a:pt x="263053" y="551513"/>
                      <a:pt x="313944" y="395054"/>
                      <a:pt x="326951" y="235721"/>
                    </a:cubicBezTo>
                    <a:cubicBezTo>
                      <a:pt x="334450" y="144043"/>
                      <a:pt x="317567" y="27010"/>
                      <a:pt x="321069" y="1849"/>
                    </a:cubicBezTo>
                    <a:close/>
                  </a:path>
                </a:pathLst>
              </a:custGeom>
              <a:solidFill>
                <a:srgbClr val="573019"/>
              </a:solidFill>
              <a:ln w="14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grpSp>
          <p:nvGrpSpPr>
            <p:cNvPr id="8" name="组合 7" descr="aa1915b9-5b95-44dd-b341-2d90a08163b3"/>
            <p:cNvGrpSpPr/>
            <p:nvPr/>
          </p:nvGrpSpPr>
          <p:grpSpPr>
            <a:xfrm>
              <a:off x="9775006" y="4513410"/>
              <a:ext cx="1206474" cy="1204657"/>
              <a:chOff x="9775006" y="4513410"/>
              <a:chExt cx="1206474" cy="1204657"/>
            </a:xfrm>
          </p:grpSpPr>
          <p:sp>
            <p:nvSpPr>
              <p:cNvPr id="56" name="任意多边形: 形状 55" descr="469678bd-795b-49d8-95be-a9b42cf46413"/>
              <p:cNvSpPr/>
              <p:nvPr/>
            </p:nvSpPr>
            <p:spPr>
              <a:xfrm>
                <a:off x="9775006" y="4513410"/>
                <a:ext cx="1206474" cy="1201943"/>
              </a:xfrm>
              <a:custGeom>
                <a:avLst/>
                <a:gdLst>
                  <a:gd name="connsiteX0" fmla="*/ 184744 w 559449"/>
                  <a:gd name="connsiteY0" fmla="*/ 339152 h 557348"/>
                  <a:gd name="connsiteX1" fmla="*/ 13386 w 559449"/>
                  <a:gd name="connsiteY1" fmla="*/ 330903 h 557348"/>
                  <a:gd name="connsiteX2" fmla="*/ 0 w 559449"/>
                  <a:gd name="connsiteY2" fmla="*/ 307204 h 557348"/>
                  <a:gd name="connsiteX3" fmla="*/ 206455 w 559449"/>
                  <a:gd name="connsiteY3" fmla="*/ 231335 h 557348"/>
                  <a:gd name="connsiteX4" fmla="*/ 215191 w 559449"/>
                  <a:gd name="connsiteY4" fmla="*/ 179446 h 557348"/>
                  <a:gd name="connsiteX5" fmla="*/ 223688 w 559449"/>
                  <a:gd name="connsiteY5" fmla="*/ 127635 h 557348"/>
                  <a:gd name="connsiteX6" fmla="*/ 247535 w 559449"/>
                  <a:gd name="connsiteY6" fmla="*/ 29083 h 557348"/>
                  <a:gd name="connsiteX7" fmla="*/ 249344 w 559449"/>
                  <a:gd name="connsiteY7" fmla="*/ 19256 h 557348"/>
                  <a:gd name="connsiteX8" fmla="*/ 266763 w 559449"/>
                  <a:gd name="connsiteY8" fmla="*/ 21 h 557348"/>
                  <a:gd name="connsiteX9" fmla="*/ 282769 w 559449"/>
                  <a:gd name="connsiteY9" fmla="*/ 17457 h 557348"/>
                  <a:gd name="connsiteX10" fmla="*/ 293692 w 559449"/>
                  <a:gd name="connsiteY10" fmla="*/ 64006 h 557348"/>
                  <a:gd name="connsiteX11" fmla="*/ 313512 w 559449"/>
                  <a:gd name="connsiteY11" fmla="*/ 200307 h 557348"/>
                  <a:gd name="connsiteX12" fmla="*/ 316925 w 559449"/>
                  <a:gd name="connsiteY12" fmla="*/ 217655 h 557348"/>
                  <a:gd name="connsiteX13" fmla="*/ 398672 w 559449"/>
                  <a:gd name="connsiteY13" fmla="*/ 196790 h 557348"/>
                  <a:gd name="connsiteX14" fmla="*/ 513106 w 559449"/>
                  <a:gd name="connsiteY14" fmla="*/ 169394 h 557348"/>
                  <a:gd name="connsiteX15" fmla="*/ 542778 w 559449"/>
                  <a:gd name="connsiteY15" fmla="*/ 165818 h 557348"/>
                  <a:gd name="connsiteX16" fmla="*/ 558747 w 559449"/>
                  <a:gd name="connsiteY16" fmla="*/ 174475 h 557348"/>
                  <a:gd name="connsiteX17" fmla="*/ 550051 w 559449"/>
                  <a:gd name="connsiteY17" fmla="*/ 192332 h 557348"/>
                  <a:gd name="connsiteX18" fmla="*/ 457742 w 559449"/>
                  <a:gd name="connsiteY18" fmla="*/ 251850 h 557348"/>
                  <a:gd name="connsiteX19" fmla="*/ 400275 w 559449"/>
                  <a:gd name="connsiteY19" fmla="*/ 289037 h 557348"/>
                  <a:gd name="connsiteX20" fmla="*/ 411428 w 559449"/>
                  <a:gd name="connsiteY20" fmla="*/ 307374 h 557348"/>
                  <a:gd name="connsiteX21" fmla="*/ 526564 w 559449"/>
                  <a:gd name="connsiteY21" fmla="*/ 385640 h 557348"/>
                  <a:gd name="connsiteX22" fmla="*/ 533562 w 559449"/>
                  <a:gd name="connsiteY22" fmla="*/ 395133 h 557348"/>
                  <a:gd name="connsiteX23" fmla="*/ 534088 w 559449"/>
                  <a:gd name="connsiteY23" fmla="*/ 411743 h 557348"/>
                  <a:gd name="connsiteX24" fmla="*/ 518625 w 559449"/>
                  <a:gd name="connsiteY24" fmla="*/ 416723 h 557348"/>
                  <a:gd name="connsiteX25" fmla="*/ 450201 w 559449"/>
                  <a:gd name="connsiteY25" fmla="*/ 402867 h 557348"/>
                  <a:gd name="connsiteX26" fmla="*/ 356659 w 559449"/>
                  <a:gd name="connsiteY26" fmla="*/ 387345 h 557348"/>
                  <a:gd name="connsiteX27" fmla="*/ 308143 w 559449"/>
                  <a:gd name="connsiteY27" fmla="*/ 376865 h 557348"/>
                  <a:gd name="connsiteX28" fmla="*/ 274424 w 559449"/>
                  <a:gd name="connsiteY28" fmla="*/ 426272 h 557348"/>
                  <a:gd name="connsiteX29" fmla="*/ 237868 w 559449"/>
                  <a:gd name="connsiteY29" fmla="*/ 533449 h 557348"/>
                  <a:gd name="connsiteX30" fmla="*/ 219557 w 559449"/>
                  <a:gd name="connsiteY30" fmla="*/ 557145 h 557348"/>
                  <a:gd name="connsiteX31" fmla="*/ 196537 w 559449"/>
                  <a:gd name="connsiteY31" fmla="*/ 540660 h 557348"/>
                  <a:gd name="connsiteX32" fmla="*/ 177805 w 559449"/>
                  <a:gd name="connsiteY32" fmla="*/ 483092 h 557348"/>
                  <a:gd name="connsiteX33" fmla="*/ 184144 w 559449"/>
                  <a:gd name="connsiteY33" fmla="*/ 353456 h 557348"/>
                  <a:gd name="connsiteX34" fmla="*/ 184744 w 559449"/>
                  <a:gd name="connsiteY34" fmla="*/ 339152 h 557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59449" h="557348">
                    <a:moveTo>
                      <a:pt x="184744" y="339152"/>
                    </a:moveTo>
                    <a:cubicBezTo>
                      <a:pt x="127683" y="315881"/>
                      <a:pt x="71006" y="318435"/>
                      <a:pt x="13386" y="330903"/>
                    </a:cubicBezTo>
                    <a:cubicBezTo>
                      <a:pt x="1705" y="322504"/>
                      <a:pt x="1705" y="322504"/>
                      <a:pt x="0" y="307204"/>
                    </a:cubicBezTo>
                    <a:cubicBezTo>
                      <a:pt x="55184" y="248059"/>
                      <a:pt x="127846" y="236148"/>
                      <a:pt x="206455" y="231335"/>
                    </a:cubicBezTo>
                    <a:cubicBezTo>
                      <a:pt x="213163" y="216192"/>
                      <a:pt x="216220" y="197463"/>
                      <a:pt x="215191" y="179446"/>
                    </a:cubicBezTo>
                    <a:cubicBezTo>
                      <a:pt x="214143" y="161024"/>
                      <a:pt x="220181" y="144637"/>
                      <a:pt x="223688" y="127635"/>
                    </a:cubicBezTo>
                    <a:cubicBezTo>
                      <a:pt x="230510" y="94554"/>
                      <a:pt x="239501" y="61919"/>
                      <a:pt x="247535" y="29083"/>
                    </a:cubicBezTo>
                    <a:cubicBezTo>
                      <a:pt x="248325" y="25850"/>
                      <a:pt x="248289" y="22378"/>
                      <a:pt x="249344" y="19256"/>
                    </a:cubicBezTo>
                    <a:cubicBezTo>
                      <a:pt x="252348" y="10380"/>
                      <a:pt x="255079" y="566"/>
                      <a:pt x="266763" y="21"/>
                    </a:cubicBezTo>
                    <a:cubicBezTo>
                      <a:pt x="278337" y="-518"/>
                      <a:pt x="280515" y="9400"/>
                      <a:pt x="282769" y="17457"/>
                    </a:cubicBezTo>
                    <a:cubicBezTo>
                      <a:pt x="287063" y="32799"/>
                      <a:pt x="291246" y="48298"/>
                      <a:pt x="293692" y="64006"/>
                    </a:cubicBezTo>
                    <a:cubicBezTo>
                      <a:pt x="300759" y="109367"/>
                      <a:pt x="306909" y="154871"/>
                      <a:pt x="313512" y="200307"/>
                    </a:cubicBezTo>
                    <a:cubicBezTo>
                      <a:pt x="314358" y="206127"/>
                      <a:pt x="315772" y="211865"/>
                      <a:pt x="316925" y="217655"/>
                    </a:cubicBezTo>
                    <a:cubicBezTo>
                      <a:pt x="344748" y="210535"/>
                      <a:pt x="371654" y="203433"/>
                      <a:pt x="398672" y="196790"/>
                    </a:cubicBezTo>
                    <a:cubicBezTo>
                      <a:pt x="436760" y="187427"/>
                      <a:pt x="474877" y="178172"/>
                      <a:pt x="513106" y="169394"/>
                    </a:cubicBezTo>
                    <a:cubicBezTo>
                      <a:pt x="522762" y="167177"/>
                      <a:pt x="532866" y="166889"/>
                      <a:pt x="542778" y="165818"/>
                    </a:cubicBezTo>
                    <a:cubicBezTo>
                      <a:pt x="550051" y="165034"/>
                      <a:pt x="556491" y="166674"/>
                      <a:pt x="558747" y="174475"/>
                    </a:cubicBezTo>
                    <a:cubicBezTo>
                      <a:pt x="561112" y="182649"/>
                      <a:pt x="557330" y="187760"/>
                      <a:pt x="550051" y="192332"/>
                    </a:cubicBezTo>
                    <a:cubicBezTo>
                      <a:pt x="519049" y="211806"/>
                      <a:pt x="488476" y="231952"/>
                      <a:pt x="457742" y="251850"/>
                    </a:cubicBezTo>
                    <a:cubicBezTo>
                      <a:pt x="438781" y="264126"/>
                      <a:pt x="419817" y="276392"/>
                      <a:pt x="400275" y="289037"/>
                    </a:cubicBezTo>
                    <a:cubicBezTo>
                      <a:pt x="399361" y="298024"/>
                      <a:pt x="402937" y="303145"/>
                      <a:pt x="411428" y="307374"/>
                    </a:cubicBezTo>
                    <a:cubicBezTo>
                      <a:pt x="453307" y="328225"/>
                      <a:pt x="491660" y="354462"/>
                      <a:pt x="526564" y="385640"/>
                    </a:cubicBezTo>
                    <a:cubicBezTo>
                      <a:pt x="529473" y="388239"/>
                      <a:pt x="532664" y="391587"/>
                      <a:pt x="533562" y="395133"/>
                    </a:cubicBezTo>
                    <a:cubicBezTo>
                      <a:pt x="534937" y="400561"/>
                      <a:pt x="536642" y="407958"/>
                      <a:pt x="534088" y="411743"/>
                    </a:cubicBezTo>
                    <a:cubicBezTo>
                      <a:pt x="531645" y="415368"/>
                      <a:pt x="523582" y="417579"/>
                      <a:pt x="518625" y="416723"/>
                    </a:cubicBezTo>
                    <a:cubicBezTo>
                      <a:pt x="495703" y="412765"/>
                      <a:pt x="473097" y="406998"/>
                      <a:pt x="450201" y="402867"/>
                    </a:cubicBezTo>
                    <a:cubicBezTo>
                      <a:pt x="419099" y="397259"/>
                      <a:pt x="387784" y="392837"/>
                      <a:pt x="356659" y="387345"/>
                    </a:cubicBezTo>
                    <a:cubicBezTo>
                      <a:pt x="340412" y="384477"/>
                      <a:pt x="324374" y="380411"/>
                      <a:pt x="308143" y="376865"/>
                    </a:cubicBezTo>
                    <a:cubicBezTo>
                      <a:pt x="291798" y="390633"/>
                      <a:pt x="282497" y="408471"/>
                      <a:pt x="274424" y="426272"/>
                    </a:cubicBezTo>
                    <a:cubicBezTo>
                      <a:pt x="258805" y="460715"/>
                      <a:pt x="247241" y="496743"/>
                      <a:pt x="237868" y="533449"/>
                    </a:cubicBezTo>
                    <a:cubicBezTo>
                      <a:pt x="235249" y="543717"/>
                      <a:pt x="232313" y="555271"/>
                      <a:pt x="219557" y="557145"/>
                    </a:cubicBezTo>
                    <a:cubicBezTo>
                      <a:pt x="207634" y="558899"/>
                      <a:pt x="201374" y="548952"/>
                      <a:pt x="196537" y="540660"/>
                    </a:cubicBezTo>
                    <a:cubicBezTo>
                      <a:pt x="186240" y="522996"/>
                      <a:pt x="176525" y="504969"/>
                      <a:pt x="177805" y="483092"/>
                    </a:cubicBezTo>
                    <a:cubicBezTo>
                      <a:pt x="180336" y="439903"/>
                      <a:pt x="182080" y="396671"/>
                      <a:pt x="184144" y="353456"/>
                    </a:cubicBezTo>
                    <a:cubicBezTo>
                      <a:pt x="184340" y="349502"/>
                      <a:pt x="184480" y="345550"/>
                      <a:pt x="184744" y="33915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2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8" name="任意多边形: 形状 157" descr="75d10d4c-5cc7-4454-bfeb-beeec80845b6"/>
              <p:cNvSpPr/>
              <p:nvPr/>
            </p:nvSpPr>
            <p:spPr>
              <a:xfrm>
                <a:off x="9874344" y="4641182"/>
                <a:ext cx="961729" cy="969153"/>
              </a:xfrm>
              <a:custGeom>
                <a:avLst/>
                <a:gdLst>
                  <a:gd name="connsiteX0" fmla="*/ 1379100 w 3470330"/>
                  <a:gd name="connsiteY0" fmla="*/ 3286341 h 3497118"/>
                  <a:gd name="connsiteX1" fmla="*/ 1418718 w 3470330"/>
                  <a:gd name="connsiteY1" fmla="*/ 3317743 h 3497118"/>
                  <a:gd name="connsiteX2" fmla="*/ 1417317 w 3470330"/>
                  <a:gd name="connsiteY2" fmla="*/ 3415785 h 3497118"/>
                  <a:gd name="connsiteX3" fmla="*/ 1367763 w 3470330"/>
                  <a:gd name="connsiteY3" fmla="*/ 3490653 h 3497118"/>
                  <a:gd name="connsiteX4" fmla="*/ 1323080 w 3470330"/>
                  <a:gd name="connsiteY4" fmla="*/ 3477899 h 3497118"/>
                  <a:gd name="connsiteX5" fmla="*/ 1303361 w 3470330"/>
                  <a:gd name="connsiteY5" fmla="*/ 3392689 h 3497118"/>
                  <a:gd name="connsiteX6" fmla="*/ 1331725 w 3470330"/>
                  <a:gd name="connsiteY6" fmla="*/ 3304763 h 3497118"/>
                  <a:gd name="connsiteX7" fmla="*/ 1379100 w 3470330"/>
                  <a:gd name="connsiteY7" fmla="*/ 3286341 h 3497118"/>
                  <a:gd name="connsiteX8" fmla="*/ 1542712 w 3470330"/>
                  <a:gd name="connsiteY8" fmla="*/ 2373625 h 3497118"/>
                  <a:gd name="connsiteX9" fmla="*/ 1567107 w 3470330"/>
                  <a:gd name="connsiteY9" fmla="*/ 2399322 h 3497118"/>
                  <a:gd name="connsiteX10" fmla="*/ 1564336 w 3470330"/>
                  <a:gd name="connsiteY10" fmla="*/ 2523666 h 3497118"/>
                  <a:gd name="connsiteX11" fmla="*/ 1512207 w 3470330"/>
                  <a:gd name="connsiteY11" fmla="*/ 2629210 h 3497118"/>
                  <a:gd name="connsiteX12" fmla="*/ 1464559 w 3470330"/>
                  <a:gd name="connsiteY12" fmla="*/ 2615615 h 3497118"/>
                  <a:gd name="connsiteX13" fmla="*/ 1463750 w 3470330"/>
                  <a:gd name="connsiteY13" fmla="*/ 2501356 h 3497118"/>
                  <a:gd name="connsiteX14" fmla="*/ 1509896 w 3470330"/>
                  <a:gd name="connsiteY14" fmla="*/ 2390428 h 3497118"/>
                  <a:gd name="connsiteX15" fmla="*/ 1542712 w 3470330"/>
                  <a:gd name="connsiteY15" fmla="*/ 2373625 h 3497118"/>
                  <a:gd name="connsiteX16" fmla="*/ 3298049 w 3470330"/>
                  <a:gd name="connsiteY16" fmla="*/ 2348749 h 3497118"/>
                  <a:gd name="connsiteX17" fmla="*/ 3407576 w 3470330"/>
                  <a:gd name="connsiteY17" fmla="*/ 2374981 h 3497118"/>
                  <a:gd name="connsiteX18" fmla="*/ 3440026 w 3470330"/>
                  <a:gd name="connsiteY18" fmla="*/ 2404839 h 3497118"/>
                  <a:gd name="connsiteX19" fmla="*/ 3462064 w 3470330"/>
                  <a:gd name="connsiteY19" fmla="*/ 2430122 h 3497118"/>
                  <a:gd name="connsiteX20" fmla="*/ 3429482 w 3470330"/>
                  <a:gd name="connsiteY20" fmla="*/ 2504609 h 3497118"/>
                  <a:gd name="connsiteX21" fmla="*/ 3395935 w 3470330"/>
                  <a:gd name="connsiteY21" fmla="*/ 2505597 h 3497118"/>
                  <a:gd name="connsiteX22" fmla="*/ 3351999 w 3470330"/>
                  <a:gd name="connsiteY22" fmla="*/ 2502017 h 3497118"/>
                  <a:gd name="connsiteX23" fmla="*/ 3258401 w 3470330"/>
                  <a:gd name="connsiteY23" fmla="*/ 2439351 h 3497118"/>
                  <a:gd name="connsiteX24" fmla="*/ 3298049 w 3470330"/>
                  <a:gd name="connsiteY24" fmla="*/ 2348749 h 3497118"/>
                  <a:gd name="connsiteX25" fmla="*/ 2590971 w 3470330"/>
                  <a:gd name="connsiteY25" fmla="*/ 2047372 h 3497118"/>
                  <a:gd name="connsiteX26" fmla="*/ 2629101 w 3470330"/>
                  <a:gd name="connsiteY26" fmla="*/ 2049697 h 3497118"/>
                  <a:gd name="connsiteX27" fmla="*/ 2740589 w 3470330"/>
                  <a:gd name="connsiteY27" fmla="*/ 2105072 h 3497118"/>
                  <a:gd name="connsiteX28" fmla="*/ 2712202 w 3470330"/>
                  <a:gd name="connsiteY28" fmla="*/ 2204515 h 3497118"/>
                  <a:gd name="connsiteX29" fmla="*/ 2598122 w 3470330"/>
                  <a:gd name="connsiteY29" fmla="*/ 2194904 h 3497118"/>
                  <a:gd name="connsiteX30" fmla="*/ 2519091 w 3470330"/>
                  <a:gd name="connsiteY30" fmla="*/ 2116177 h 3497118"/>
                  <a:gd name="connsiteX31" fmla="*/ 2590971 w 3470330"/>
                  <a:gd name="connsiteY31" fmla="*/ 2047372 h 3497118"/>
                  <a:gd name="connsiteX32" fmla="*/ 168475 w 3470330"/>
                  <a:gd name="connsiteY32" fmla="*/ 1773711 h 3497118"/>
                  <a:gd name="connsiteX33" fmla="*/ 185906 w 3470330"/>
                  <a:gd name="connsiteY33" fmla="*/ 1845427 h 3497118"/>
                  <a:gd name="connsiteX34" fmla="*/ 130835 w 3470330"/>
                  <a:gd name="connsiteY34" fmla="*/ 1876710 h 3497118"/>
                  <a:gd name="connsiteX35" fmla="*/ 66185 w 3470330"/>
                  <a:gd name="connsiteY35" fmla="*/ 1901028 h 3497118"/>
                  <a:gd name="connsiteX36" fmla="*/ 11674 w 3470330"/>
                  <a:gd name="connsiteY36" fmla="*/ 1877169 h 3497118"/>
                  <a:gd name="connsiteX37" fmla="*/ 414 w 3470330"/>
                  <a:gd name="connsiteY37" fmla="*/ 1831732 h 3497118"/>
                  <a:gd name="connsiteX38" fmla="*/ 37976 w 3470330"/>
                  <a:gd name="connsiteY38" fmla="*/ 1784994 h 3497118"/>
                  <a:gd name="connsiteX39" fmla="*/ 168475 w 3470330"/>
                  <a:gd name="connsiteY39" fmla="*/ 1773711 h 3497118"/>
                  <a:gd name="connsiteX40" fmla="*/ 1801453 w 3470330"/>
                  <a:gd name="connsiteY40" fmla="*/ 1715644 h 3497118"/>
                  <a:gd name="connsiteX41" fmla="*/ 1858283 w 3470330"/>
                  <a:gd name="connsiteY41" fmla="*/ 1735417 h 3497118"/>
                  <a:gd name="connsiteX42" fmla="*/ 1825171 w 3470330"/>
                  <a:gd name="connsiteY42" fmla="*/ 1972675 h 3497118"/>
                  <a:gd name="connsiteX43" fmla="*/ 1692128 w 3470330"/>
                  <a:gd name="connsiteY43" fmla="*/ 1946832 h 3497118"/>
                  <a:gd name="connsiteX44" fmla="*/ 1646464 w 3470330"/>
                  <a:gd name="connsiteY44" fmla="*/ 1821336 h 3497118"/>
                  <a:gd name="connsiteX45" fmla="*/ 1740569 w 3470330"/>
                  <a:gd name="connsiteY45" fmla="*/ 1719916 h 3497118"/>
                  <a:gd name="connsiteX46" fmla="*/ 1782629 w 3470330"/>
                  <a:gd name="connsiteY46" fmla="*/ 1716944 h 3497118"/>
                  <a:gd name="connsiteX47" fmla="*/ 1801453 w 3470330"/>
                  <a:gd name="connsiteY47" fmla="*/ 1715644 h 3497118"/>
                  <a:gd name="connsiteX48" fmla="*/ 916853 w 3470330"/>
                  <a:gd name="connsiteY48" fmla="*/ 1626693 h 3497118"/>
                  <a:gd name="connsiteX49" fmla="*/ 979502 w 3470330"/>
                  <a:gd name="connsiteY49" fmla="*/ 1627866 h 3497118"/>
                  <a:gd name="connsiteX50" fmla="*/ 1081489 w 3470330"/>
                  <a:gd name="connsiteY50" fmla="*/ 1682610 h 3497118"/>
                  <a:gd name="connsiteX51" fmla="*/ 1062222 w 3470330"/>
                  <a:gd name="connsiteY51" fmla="*/ 1748856 h 3497118"/>
                  <a:gd name="connsiteX52" fmla="*/ 973635 w 3470330"/>
                  <a:gd name="connsiteY52" fmla="*/ 1759353 h 3497118"/>
                  <a:gd name="connsiteX53" fmla="*/ 884736 w 3470330"/>
                  <a:gd name="connsiteY53" fmla="*/ 1760015 h 3497118"/>
                  <a:gd name="connsiteX54" fmla="*/ 819580 w 3470330"/>
                  <a:gd name="connsiteY54" fmla="*/ 1720320 h 3497118"/>
                  <a:gd name="connsiteX55" fmla="*/ 815596 w 3470330"/>
                  <a:gd name="connsiteY55" fmla="*/ 1703901 h 3497118"/>
                  <a:gd name="connsiteX56" fmla="*/ 855290 w 3470330"/>
                  <a:gd name="connsiteY56" fmla="*/ 1638745 h 3497118"/>
                  <a:gd name="connsiteX57" fmla="*/ 916853 w 3470330"/>
                  <a:gd name="connsiteY57" fmla="*/ 1626693 h 3497118"/>
                  <a:gd name="connsiteX58" fmla="*/ 2614495 w 3470330"/>
                  <a:gd name="connsiteY58" fmla="*/ 1374019 h 3497118"/>
                  <a:gd name="connsiteX59" fmla="*/ 2667349 w 3470330"/>
                  <a:gd name="connsiteY59" fmla="*/ 1446373 h 3497118"/>
                  <a:gd name="connsiteX60" fmla="*/ 2589236 w 3470330"/>
                  <a:gd name="connsiteY60" fmla="*/ 1526042 h 3497118"/>
                  <a:gd name="connsiteX61" fmla="*/ 2477086 w 3470330"/>
                  <a:gd name="connsiteY61" fmla="*/ 1507895 h 3497118"/>
                  <a:gd name="connsiteX62" fmla="*/ 2525145 w 3470330"/>
                  <a:gd name="connsiteY62" fmla="*/ 1396236 h 3497118"/>
                  <a:gd name="connsiteX63" fmla="*/ 2614495 w 3470330"/>
                  <a:gd name="connsiteY63" fmla="*/ 1374019 h 3497118"/>
                  <a:gd name="connsiteX64" fmla="*/ 3365135 w 3470330"/>
                  <a:gd name="connsiteY64" fmla="*/ 1096382 h 3497118"/>
                  <a:gd name="connsiteX65" fmla="*/ 3404627 w 3470330"/>
                  <a:gd name="connsiteY65" fmla="*/ 1197350 h 3497118"/>
                  <a:gd name="connsiteX66" fmla="*/ 3350249 w 3470330"/>
                  <a:gd name="connsiteY66" fmla="*/ 1231885 h 3497118"/>
                  <a:gd name="connsiteX67" fmla="*/ 3244627 w 3470330"/>
                  <a:gd name="connsiteY67" fmla="*/ 1201723 h 3497118"/>
                  <a:gd name="connsiteX68" fmla="*/ 3301761 w 3470330"/>
                  <a:gd name="connsiteY68" fmla="*/ 1107899 h 3497118"/>
                  <a:gd name="connsiteX69" fmla="*/ 3365135 w 3470330"/>
                  <a:gd name="connsiteY69" fmla="*/ 1096382 h 3497118"/>
                  <a:gd name="connsiteX70" fmla="*/ 1706587 w 3470330"/>
                  <a:gd name="connsiteY70" fmla="*/ 904509 h 3497118"/>
                  <a:gd name="connsiteX71" fmla="*/ 1759144 w 3470330"/>
                  <a:gd name="connsiteY71" fmla="*/ 952717 h 3497118"/>
                  <a:gd name="connsiteX72" fmla="*/ 1763494 w 3470330"/>
                  <a:gd name="connsiteY72" fmla="*/ 1041942 h 3497118"/>
                  <a:gd name="connsiteX73" fmla="*/ 1759090 w 3470330"/>
                  <a:gd name="connsiteY73" fmla="*/ 1088274 h 3497118"/>
                  <a:gd name="connsiteX74" fmla="*/ 1727278 w 3470330"/>
                  <a:gd name="connsiteY74" fmla="*/ 1176737 h 3497118"/>
                  <a:gd name="connsiteX75" fmla="*/ 1689490 w 3470330"/>
                  <a:gd name="connsiteY75" fmla="*/ 1171297 h 3497118"/>
                  <a:gd name="connsiteX76" fmla="*/ 1681179 w 3470330"/>
                  <a:gd name="connsiteY76" fmla="*/ 1154777 h 3497118"/>
                  <a:gd name="connsiteX77" fmla="*/ 1646052 w 3470330"/>
                  <a:gd name="connsiteY77" fmla="*/ 1124514 h 3497118"/>
                  <a:gd name="connsiteX78" fmla="*/ 1649134 w 3470330"/>
                  <a:gd name="connsiteY78" fmla="*/ 949845 h 3497118"/>
                  <a:gd name="connsiteX79" fmla="*/ 1706587 w 3470330"/>
                  <a:gd name="connsiteY79" fmla="*/ 904509 h 3497118"/>
                  <a:gd name="connsiteX80" fmla="*/ 1732165 w 3470330"/>
                  <a:gd name="connsiteY80" fmla="*/ 0 h 3497118"/>
                  <a:gd name="connsiteX81" fmla="*/ 1762420 w 3470330"/>
                  <a:gd name="connsiteY81" fmla="*/ 20840 h 3497118"/>
                  <a:gd name="connsiteX82" fmla="*/ 1783462 w 3470330"/>
                  <a:gd name="connsiteY82" fmla="*/ 173642 h 3497118"/>
                  <a:gd name="connsiteX83" fmla="*/ 1720492 w 3470330"/>
                  <a:gd name="connsiteY83" fmla="*/ 268486 h 3497118"/>
                  <a:gd name="connsiteX84" fmla="*/ 1665748 w 3470330"/>
                  <a:gd name="connsiteY84" fmla="*/ 170545 h 3497118"/>
                  <a:gd name="connsiteX85" fmla="*/ 1700369 w 3470330"/>
                  <a:gd name="connsiteY85" fmla="*/ 19587 h 3497118"/>
                  <a:gd name="connsiteX86" fmla="*/ 1732165 w 3470330"/>
                  <a:gd name="connsiteY86" fmla="*/ 0 h 3497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3470330" h="3497118">
                    <a:moveTo>
                      <a:pt x="1379100" y="3286341"/>
                    </a:moveTo>
                    <a:cubicBezTo>
                      <a:pt x="1397077" y="3288850"/>
                      <a:pt x="1413761" y="3299662"/>
                      <a:pt x="1418718" y="3317743"/>
                    </a:cubicBezTo>
                    <a:cubicBezTo>
                      <a:pt x="1427939" y="3351368"/>
                      <a:pt x="1425371" y="3382215"/>
                      <a:pt x="1417317" y="3415785"/>
                    </a:cubicBezTo>
                    <a:cubicBezTo>
                      <a:pt x="1410072" y="3445932"/>
                      <a:pt x="1389715" y="3469409"/>
                      <a:pt x="1367763" y="3490653"/>
                    </a:cubicBezTo>
                    <a:cubicBezTo>
                      <a:pt x="1352689" y="3505267"/>
                      <a:pt x="1330729" y="3492536"/>
                      <a:pt x="1323080" y="3477899"/>
                    </a:cubicBezTo>
                    <a:cubicBezTo>
                      <a:pt x="1309158" y="3451293"/>
                      <a:pt x="1300264" y="3422905"/>
                      <a:pt x="1303361" y="3392689"/>
                    </a:cubicBezTo>
                    <a:cubicBezTo>
                      <a:pt x="1306692" y="3360208"/>
                      <a:pt x="1313423" y="3332077"/>
                      <a:pt x="1331725" y="3304763"/>
                    </a:cubicBezTo>
                    <a:cubicBezTo>
                      <a:pt x="1341853" y="3289628"/>
                      <a:pt x="1361123" y="3283833"/>
                      <a:pt x="1379100" y="3286341"/>
                    </a:cubicBezTo>
                    <a:close/>
                    <a:moveTo>
                      <a:pt x="1542712" y="2373625"/>
                    </a:moveTo>
                    <a:cubicBezTo>
                      <a:pt x="1555458" y="2375080"/>
                      <a:pt x="1566799" y="2383619"/>
                      <a:pt x="1567107" y="2399322"/>
                    </a:cubicBezTo>
                    <a:cubicBezTo>
                      <a:pt x="1567939" y="2442168"/>
                      <a:pt x="1572671" y="2480773"/>
                      <a:pt x="1564336" y="2523666"/>
                    </a:cubicBezTo>
                    <a:cubicBezTo>
                      <a:pt x="1555994" y="2566590"/>
                      <a:pt x="1554119" y="2606946"/>
                      <a:pt x="1512207" y="2629210"/>
                    </a:cubicBezTo>
                    <a:cubicBezTo>
                      <a:pt x="1496301" y="2637645"/>
                      <a:pt x="1474699" y="2628346"/>
                      <a:pt x="1464559" y="2615615"/>
                    </a:cubicBezTo>
                    <a:cubicBezTo>
                      <a:pt x="1437471" y="2581586"/>
                      <a:pt x="1455003" y="2539401"/>
                      <a:pt x="1463750" y="2501356"/>
                    </a:cubicBezTo>
                    <a:cubicBezTo>
                      <a:pt x="1473252" y="2459957"/>
                      <a:pt x="1492208" y="2428192"/>
                      <a:pt x="1509896" y="2390428"/>
                    </a:cubicBezTo>
                    <a:cubicBezTo>
                      <a:pt x="1515818" y="2377798"/>
                      <a:pt x="1529967" y="2372170"/>
                      <a:pt x="1542712" y="2373625"/>
                    </a:cubicBezTo>
                    <a:close/>
                    <a:moveTo>
                      <a:pt x="3298049" y="2348749"/>
                    </a:moveTo>
                    <a:cubicBezTo>
                      <a:pt x="3335961" y="2354904"/>
                      <a:pt x="3371337" y="2361838"/>
                      <a:pt x="3407576" y="2374981"/>
                    </a:cubicBezTo>
                    <a:cubicBezTo>
                      <a:pt x="3420891" y="2379806"/>
                      <a:pt x="3432431" y="2391424"/>
                      <a:pt x="3440026" y="2404839"/>
                    </a:cubicBezTo>
                    <a:cubicBezTo>
                      <a:pt x="3448461" y="2412108"/>
                      <a:pt x="3456142" y="2419881"/>
                      <a:pt x="3462064" y="2430122"/>
                    </a:cubicBezTo>
                    <a:cubicBezTo>
                      <a:pt x="3480973" y="2462852"/>
                      <a:pt x="3466328" y="2496274"/>
                      <a:pt x="3429482" y="2504609"/>
                    </a:cubicBezTo>
                    <a:cubicBezTo>
                      <a:pt x="3417918" y="2507223"/>
                      <a:pt x="3407016" y="2506873"/>
                      <a:pt x="3395935" y="2505597"/>
                    </a:cubicBezTo>
                    <a:cubicBezTo>
                      <a:pt x="3380947" y="2509106"/>
                      <a:pt x="3364575" y="2508523"/>
                      <a:pt x="3351999" y="2502017"/>
                    </a:cubicBezTo>
                    <a:cubicBezTo>
                      <a:pt x="3317744" y="2484306"/>
                      <a:pt x="3288695" y="2463031"/>
                      <a:pt x="3258401" y="2439351"/>
                    </a:cubicBezTo>
                    <a:cubicBezTo>
                      <a:pt x="3218146" y="2407859"/>
                      <a:pt x="3247631" y="2340547"/>
                      <a:pt x="3298049" y="2348749"/>
                    </a:cubicBezTo>
                    <a:close/>
                    <a:moveTo>
                      <a:pt x="2590971" y="2047372"/>
                    </a:moveTo>
                    <a:cubicBezTo>
                      <a:pt x="2603656" y="2046358"/>
                      <a:pt x="2616751" y="2047238"/>
                      <a:pt x="2629101" y="2049697"/>
                    </a:cubicBezTo>
                    <a:cubicBezTo>
                      <a:pt x="2671970" y="2058211"/>
                      <a:pt x="2715408" y="2065502"/>
                      <a:pt x="2740589" y="2105072"/>
                    </a:cubicBezTo>
                    <a:cubicBezTo>
                      <a:pt x="2764043" y="2141942"/>
                      <a:pt x="2752581" y="2186033"/>
                      <a:pt x="2712202" y="2204515"/>
                    </a:cubicBezTo>
                    <a:cubicBezTo>
                      <a:pt x="2672484" y="2222630"/>
                      <a:pt x="2636291" y="2209822"/>
                      <a:pt x="2598122" y="2194904"/>
                    </a:cubicBezTo>
                    <a:cubicBezTo>
                      <a:pt x="2564201" y="2181667"/>
                      <a:pt x="2519597" y="2158898"/>
                      <a:pt x="2519091" y="2116177"/>
                    </a:cubicBezTo>
                    <a:cubicBezTo>
                      <a:pt x="2518554" y="2070508"/>
                      <a:pt x="2552916" y="2050415"/>
                      <a:pt x="2590971" y="2047372"/>
                    </a:cubicBezTo>
                    <a:close/>
                    <a:moveTo>
                      <a:pt x="168475" y="1773711"/>
                    </a:moveTo>
                    <a:cubicBezTo>
                      <a:pt x="212084" y="1770683"/>
                      <a:pt x="222807" y="1827280"/>
                      <a:pt x="185906" y="1845427"/>
                    </a:cubicBezTo>
                    <a:cubicBezTo>
                      <a:pt x="166592" y="1854929"/>
                      <a:pt x="149667" y="1866391"/>
                      <a:pt x="130835" y="1876710"/>
                    </a:cubicBezTo>
                    <a:cubicBezTo>
                      <a:pt x="108906" y="1888702"/>
                      <a:pt x="90611" y="1895386"/>
                      <a:pt x="66185" y="1901028"/>
                    </a:cubicBezTo>
                    <a:cubicBezTo>
                      <a:pt x="46894" y="1905456"/>
                      <a:pt x="22498" y="1892616"/>
                      <a:pt x="11674" y="1877169"/>
                    </a:cubicBezTo>
                    <a:cubicBezTo>
                      <a:pt x="1565" y="1862711"/>
                      <a:pt x="-1159" y="1849342"/>
                      <a:pt x="414" y="1831732"/>
                    </a:cubicBezTo>
                    <a:cubicBezTo>
                      <a:pt x="2149" y="1812106"/>
                      <a:pt x="19144" y="1790839"/>
                      <a:pt x="37976" y="1784994"/>
                    </a:cubicBezTo>
                    <a:cubicBezTo>
                      <a:pt x="81740" y="1771399"/>
                      <a:pt x="123621" y="1776839"/>
                      <a:pt x="168475" y="1773711"/>
                    </a:cubicBezTo>
                    <a:close/>
                    <a:moveTo>
                      <a:pt x="1801453" y="1715644"/>
                    </a:moveTo>
                    <a:cubicBezTo>
                      <a:pt x="1822806" y="1716204"/>
                      <a:pt x="1840976" y="1723192"/>
                      <a:pt x="1858283" y="1735417"/>
                    </a:cubicBezTo>
                    <a:cubicBezTo>
                      <a:pt x="1941990" y="1794551"/>
                      <a:pt x="1924583" y="1940778"/>
                      <a:pt x="1825171" y="1972675"/>
                    </a:cubicBezTo>
                    <a:cubicBezTo>
                      <a:pt x="1779656" y="1987258"/>
                      <a:pt x="1728779" y="1978262"/>
                      <a:pt x="1692128" y="1946832"/>
                    </a:cubicBezTo>
                    <a:cubicBezTo>
                      <a:pt x="1656425" y="1916234"/>
                      <a:pt x="1636504" y="1868151"/>
                      <a:pt x="1646464" y="1821336"/>
                    </a:cubicBezTo>
                    <a:cubicBezTo>
                      <a:pt x="1656526" y="1773992"/>
                      <a:pt x="1692766" y="1731581"/>
                      <a:pt x="1740569" y="1719916"/>
                    </a:cubicBezTo>
                    <a:cubicBezTo>
                      <a:pt x="1754498" y="1716508"/>
                      <a:pt x="1768700" y="1715722"/>
                      <a:pt x="1782629" y="1716944"/>
                    </a:cubicBezTo>
                    <a:cubicBezTo>
                      <a:pt x="1789134" y="1716025"/>
                      <a:pt x="1795585" y="1715496"/>
                      <a:pt x="1801453" y="1715644"/>
                    </a:cubicBezTo>
                    <a:close/>
                    <a:moveTo>
                      <a:pt x="916853" y="1626693"/>
                    </a:moveTo>
                    <a:cubicBezTo>
                      <a:pt x="937064" y="1624621"/>
                      <a:pt x="957456" y="1624753"/>
                      <a:pt x="979502" y="1627866"/>
                    </a:cubicBezTo>
                    <a:cubicBezTo>
                      <a:pt x="1025119" y="1634301"/>
                      <a:pt x="1048549" y="1653203"/>
                      <a:pt x="1081489" y="1682610"/>
                    </a:cubicBezTo>
                    <a:cubicBezTo>
                      <a:pt x="1105068" y="1703652"/>
                      <a:pt x="1096096" y="1745455"/>
                      <a:pt x="1062222" y="1748856"/>
                    </a:cubicBezTo>
                    <a:cubicBezTo>
                      <a:pt x="1031095" y="1751984"/>
                      <a:pt x="1005680" y="1760676"/>
                      <a:pt x="973635" y="1759353"/>
                    </a:cubicBezTo>
                    <a:cubicBezTo>
                      <a:pt x="944383" y="1758163"/>
                      <a:pt x="914019" y="1758692"/>
                      <a:pt x="884736" y="1760015"/>
                    </a:cubicBezTo>
                    <a:cubicBezTo>
                      <a:pt x="858208" y="1761213"/>
                      <a:pt x="828296" y="1747665"/>
                      <a:pt x="819580" y="1720320"/>
                    </a:cubicBezTo>
                    <a:cubicBezTo>
                      <a:pt x="817907" y="1714982"/>
                      <a:pt x="816281" y="1709473"/>
                      <a:pt x="815596" y="1703901"/>
                    </a:cubicBezTo>
                    <a:cubicBezTo>
                      <a:pt x="812468" y="1678719"/>
                      <a:pt x="829416" y="1645655"/>
                      <a:pt x="855290" y="1638745"/>
                    </a:cubicBezTo>
                    <a:cubicBezTo>
                      <a:pt x="876612" y="1633041"/>
                      <a:pt x="896642" y="1628765"/>
                      <a:pt x="916853" y="1626693"/>
                    </a:cubicBezTo>
                    <a:close/>
                    <a:moveTo>
                      <a:pt x="2614495" y="1374019"/>
                    </a:moveTo>
                    <a:cubicBezTo>
                      <a:pt x="2653653" y="1369653"/>
                      <a:pt x="2682476" y="1410772"/>
                      <a:pt x="2667349" y="1446373"/>
                    </a:cubicBezTo>
                    <a:cubicBezTo>
                      <a:pt x="2650836" y="1485282"/>
                      <a:pt x="2626666" y="1507358"/>
                      <a:pt x="2589236" y="1526042"/>
                    </a:cubicBezTo>
                    <a:cubicBezTo>
                      <a:pt x="2552459" y="1544415"/>
                      <a:pt x="2502859" y="1545076"/>
                      <a:pt x="2477086" y="1507895"/>
                    </a:cubicBezTo>
                    <a:cubicBezTo>
                      <a:pt x="2445904" y="1462940"/>
                      <a:pt x="2481708" y="1413791"/>
                      <a:pt x="2525145" y="1396236"/>
                    </a:cubicBezTo>
                    <a:cubicBezTo>
                      <a:pt x="2554802" y="1384236"/>
                      <a:pt x="2582956" y="1377552"/>
                      <a:pt x="2614495" y="1374019"/>
                    </a:cubicBezTo>
                    <a:close/>
                    <a:moveTo>
                      <a:pt x="3365135" y="1096382"/>
                    </a:moveTo>
                    <a:cubicBezTo>
                      <a:pt x="3418938" y="1086600"/>
                      <a:pt x="3450749" y="1168052"/>
                      <a:pt x="3404627" y="1197350"/>
                    </a:cubicBezTo>
                    <a:cubicBezTo>
                      <a:pt x="3386511" y="1208859"/>
                      <a:pt x="3368364" y="1220376"/>
                      <a:pt x="3350249" y="1231885"/>
                    </a:cubicBezTo>
                    <a:cubicBezTo>
                      <a:pt x="3312787" y="1255674"/>
                      <a:pt x="3261661" y="1245277"/>
                      <a:pt x="3244627" y="1201723"/>
                    </a:cubicBezTo>
                    <a:cubicBezTo>
                      <a:pt x="3227476" y="1157881"/>
                      <a:pt x="3258097" y="1115821"/>
                      <a:pt x="3301761" y="1107899"/>
                    </a:cubicBezTo>
                    <a:cubicBezTo>
                      <a:pt x="3322872" y="1104055"/>
                      <a:pt x="3344023" y="1100218"/>
                      <a:pt x="3365135" y="1096382"/>
                    </a:cubicBezTo>
                    <a:close/>
                    <a:moveTo>
                      <a:pt x="1706587" y="904509"/>
                    </a:moveTo>
                    <a:cubicBezTo>
                      <a:pt x="1731838" y="904750"/>
                      <a:pt x="1756273" y="920582"/>
                      <a:pt x="1759144" y="952717"/>
                    </a:cubicBezTo>
                    <a:cubicBezTo>
                      <a:pt x="1761813" y="982606"/>
                      <a:pt x="1763564" y="1011904"/>
                      <a:pt x="1763494" y="1041942"/>
                    </a:cubicBezTo>
                    <a:cubicBezTo>
                      <a:pt x="1763463" y="1059326"/>
                      <a:pt x="1762194" y="1074119"/>
                      <a:pt x="1759090" y="1088274"/>
                    </a:cubicBezTo>
                    <a:cubicBezTo>
                      <a:pt x="1758101" y="1121564"/>
                      <a:pt x="1754996" y="1153812"/>
                      <a:pt x="1727278" y="1176737"/>
                    </a:cubicBezTo>
                    <a:cubicBezTo>
                      <a:pt x="1716399" y="1185733"/>
                      <a:pt x="1697365" y="1182939"/>
                      <a:pt x="1689490" y="1171297"/>
                    </a:cubicBezTo>
                    <a:cubicBezTo>
                      <a:pt x="1685801" y="1165835"/>
                      <a:pt x="1683257" y="1160317"/>
                      <a:pt x="1681179" y="1154777"/>
                    </a:cubicBezTo>
                    <a:cubicBezTo>
                      <a:pt x="1666386" y="1149260"/>
                      <a:pt x="1653040" y="1138357"/>
                      <a:pt x="1646052" y="1124514"/>
                    </a:cubicBezTo>
                    <a:cubicBezTo>
                      <a:pt x="1619322" y="1071676"/>
                      <a:pt x="1637897" y="1005150"/>
                      <a:pt x="1649134" y="949845"/>
                    </a:cubicBezTo>
                    <a:cubicBezTo>
                      <a:pt x="1655270" y="919617"/>
                      <a:pt x="1681336" y="904268"/>
                      <a:pt x="1706587" y="904509"/>
                    </a:cubicBezTo>
                    <a:close/>
                    <a:moveTo>
                      <a:pt x="1732165" y="0"/>
                    </a:moveTo>
                    <a:cubicBezTo>
                      <a:pt x="1745298" y="-9"/>
                      <a:pt x="1758175" y="6720"/>
                      <a:pt x="1762420" y="20840"/>
                    </a:cubicBezTo>
                    <a:cubicBezTo>
                      <a:pt x="1777719" y="71740"/>
                      <a:pt x="1787275" y="120096"/>
                      <a:pt x="1783462" y="173642"/>
                    </a:cubicBezTo>
                    <a:cubicBezTo>
                      <a:pt x="1781104" y="207244"/>
                      <a:pt x="1765393" y="270135"/>
                      <a:pt x="1720492" y="268486"/>
                    </a:cubicBezTo>
                    <a:cubicBezTo>
                      <a:pt x="1675716" y="266836"/>
                      <a:pt x="1665219" y="204162"/>
                      <a:pt x="1665748" y="170545"/>
                    </a:cubicBezTo>
                    <a:cubicBezTo>
                      <a:pt x="1666619" y="116672"/>
                      <a:pt x="1680082" y="69048"/>
                      <a:pt x="1700369" y="19587"/>
                    </a:cubicBezTo>
                    <a:cubicBezTo>
                      <a:pt x="1705641" y="6755"/>
                      <a:pt x="1719031" y="9"/>
                      <a:pt x="173216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26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</a:p>
            </p:txBody>
          </p:sp>
          <p:sp>
            <p:nvSpPr>
              <p:cNvPr id="159" name="任意多边形: 形状 158" descr="22b26c9e-ca4d-45ba-9d0b-d2778de0015b"/>
              <p:cNvSpPr/>
              <p:nvPr/>
            </p:nvSpPr>
            <p:spPr>
              <a:xfrm>
                <a:off x="9787355" y="4524989"/>
                <a:ext cx="1142466" cy="1193078"/>
              </a:xfrm>
              <a:custGeom>
                <a:avLst/>
                <a:gdLst>
                  <a:gd name="connsiteX0" fmla="*/ 1638529 w 4122507"/>
                  <a:gd name="connsiteY0" fmla="*/ 4094756 h 4305134"/>
                  <a:gd name="connsiteX1" fmla="*/ 1655147 w 4122507"/>
                  <a:gd name="connsiteY1" fmla="*/ 4106852 h 4305134"/>
                  <a:gd name="connsiteX2" fmla="*/ 1697332 w 4122507"/>
                  <a:gd name="connsiteY2" fmla="*/ 4195113 h 4305134"/>
                  <a:gd name="connsiteX3" fmla="*/ 1691387 w 4122507"/>
                  <a:gd name="connsiteY3" fmla="*/ 4291785 h 4305134"/>
                  <a:gd name="connsiteX4" fmla="*/ 1640105 w 4122507"/>
                  <a:gd name="connsiteY4" fmla="*/ 4297785 h 4305134"/>
                  <a:gd name="connsiteX5" fmla="*/ 1608978 w 4122507"/>
                  <a:gd name="connsiteY5" fmla="*/ 4216590 h 4305134"/>
                  <a:gd name="connsiteX6" fmla="*/ 1597461 w 4122507"/>
                  <a:gd name="connsiteY6" fmla="*/ 4129419 h 4305134"/>
                  <a:gd name="connsiteX7" fmla="*/ 1638529 w 4122507"/>
                  <a:gd name="connsiteY7" fmla="*/ 4094756 h 4305134"/>
                  <a:gd name="connsiteX8" fmla="*/ 1772886 w 4122507"/>
                  <a:gd name="connsiteY8" fmla="*/ 3254510 h 4305134"/>
                  <a:gd name="connsiteX9" fmla="*/ 1801911 w 4122507"/>
                  <a:gd name="connsiteY9" fmla="*/ 3276917 h 4305134"/>
                  <a:gd name="connsiteX10" fmla="*/ 1821988 w 4122507"/>
                  <a:gd name="connsiteY10" fmla="*/ 3402584 h 4305134"/>
                  <a:gd name="connsiteX11" fmla="*/ 1781048 w 4122507"/>
                  <a:gd name="connsiteY11" fmla="*/ 3526041 h 4305134"/>
                  <a:gd name="connsiteX12" fmla="*/ 1691574 w 4122507"/>
                  <a:gd name="connsiteY12" fmla="*/ 3512703 h 4305134"/>
                  <a:gd name="connsiteX13" fmla="*/ 1691418 w 4122507"/>
                  <a:gd name="connsiteY13" fmla="*/ 3382056 h 4305134"/>
                  <a:gd name="connsiteX14" fmla="*/ 1739268 w 4122507"/>
                  <a:gd name="connsiteY14" fmla="*/ 3267571 h 4305134"/>
                  <a:gd name="connsiteX15" fmla="*/ 1772886 w 4122507"/>
                  <a:gd name="connsiteY15" fmla="*/ 3254510 h 4305134"/>
                  <a:gd name="connsiteX16" fmla="*/ 3922964 w 4122507"/>
                  <a:gd name="connsiteY16" fmla="*/ 2933607 h 4305134"/>
                  <a:gd name="connsiteX17" fmla="*/ 3953470 w 4122507"/>
                  <a:gd name="connsiteY17" fmla="*/ 2935673 h 4305134"/>
                  <a:gd name="connsiteX18" fmla="*/ 4095603 w 4122507"/>
                  <a:gd name="connsiteY18" fmla="*/ 3001040 h 4305134"/>
                  <a:gd name="connsiteX19" fmla="*/ 4112271 w 4122507"/>
                  <a:gd name="connsiteY19" fmla="*/ 3094911 h 4305134"/>
                  <a:gd name="connsiteX20" fmla="*/ 4021575 w 4122507"/>
                  <a:gd name="connsiteY20" fmla="*/ 3124318 h 4305134"/>
                  <a:gd name="connsiteX21" fmla="*/ 3896414 w 4122507"/>
                  <a:gd name="connsiteY21" fmla="*/ 3007568 h 4305134"/>
                  <a:gd name="connsiteX22" fmla="*/ 3897208 w 4122507"/>
                  <a:gd name="connsiteY22" fmla="*/ 2949704 h 4305134"/>
                  <a:gd name="connsiteX23" fmla="*/ 3922964 w 4122507"/>
                  <a:gd name="connsiteY23" fmla="*/ 2933607 h 4305134"/>
                  <a:gd name="connsiteX24" fmla="*/ 3264834 w 4122507"/>
                  <a:gd name="connsiteY24" fmla="*/ 2599215 h 4305134"/>
                  <a:gd name="connsiteX25" fmla="*/ 3360689 w 4122507"/>
                  <a:gd name="connsiteY25" fmla="*/ 2623657 h 4305134"/>
                  <a:gd name="connsiteX26" fmla="*/ 3412251 w 4122507"/>
                  <a:gd name="connsiteY26" fmla="*/ 2647469 h 4305134"/>
                  <a:gd name="connsiteX27" fmla="*/ 3448895 w 4122507"/>
                  <a:gd name="connsiteY27" fmla="*/ 2685592 h 4305134"/>
                  <a:gd name="connsiteX28" fmla="*/ 3401068 w 4122507"/>
                  <a:gd name="connsiteY28" fmla="*/ 2794863 h 4305134"/>
                  <a:gd name="connsiteX29" fmla="*/ 3338223 w 4122507"/>
                  <a:gd name="connsiteY29" fmla="*/ 2790544 h 4305134"/>
                  <a:gd name="connsiteX30" fmla="*/ 3295984 w 4122507"/>
                  <a:gd name="connsiteY30" fmla="*/ 2771487 h 4305134"/>
                  <a:gd name="connsiteX31" fmla="*/ 3213296 w 4122507"/>
                  <a:gd name="connsiteY31" fmla="*/ 2716976 h 4305134"/>
                  <a:gd name="connsiteX32" fmla="*/ 3264834 w 4122507"/>
                  <a:gd name="connsiteY32" fmla="*/ 2599215 h 4305134"/>
                  <a:gd name="connsiteX33" fmla="*/ 1947233 w 4122507"/>
                  <a:gd name="connsiteY33" fmla="*/ 2427247 h 4305134"/>
                  <a:gd name="connsiteX34" fmla="*/ 1969069 w 4122507"/>
                  <a:gd name="connsiteY34" fmla="*/ 2449930 h 4305134"/>
                  <a:gd name="connsiteX35" fmla="*/ 1981068 w 4122507"/>
                  <a:gd name="connsiteY35" fmla="*/ 2493111 h 4305134"/>
                  <a:gd name="connsiteX36" fmla="*/ 1980866 w 4122507"/>
                  <a:gd name="connsiteY36" fmla="*/ 2549528 h 4305134"/>
                  <a:gd name="connsiteX37" fmla="*/ 1929227 w 4122507"/>
                  <a:gd name="connsiteY37" fmla="*/ 2645384 h 4305134"/>
                  <a:gd name="connsiteX38" fmla="*/ 1883276 w 4122507"/>
                  <a:gd name="connsiteY38" fmla="*/ 2632271 h 4305134"/>
                  <a:gd name="connsiteX39" fmla="*/ 1874031 w 4122507"/>
                  <a:gd name="connsiteY39" fmla="*/ 2527366 h 4305134"/>
                  <a:gd name="connsiteX40" fmla="*/ 1913975 w 4122507"/>
                  <a:gd name="connsiteY40" fmla="*/ 2453845 h 4305134"/>
                  <a:gd name="connsiteX41" fmla="*/ 1918854 w 4122507"/>
                  <a:gd name="connsiteY41" fmla="*/ 2442102 h 4305134"/>
                  <a:gd name="connsiteX42" fmla="*/ 1947233 w 4122507"/>
                  <a:gd name="connsiteY42" fmla="*/ 2427247 h 4305134"/>
                  <a:gd name="connsiteX43" fmla="*/ 156279 w 4122507"/>
                  <a:gd name="connsiteY43" fmla="*/ 2279036 h 4305134"/>
                  <a:gd name="connsiteX44" fmla="*/ 197926 w 4122507"/>
                  <a:gd name="connsiteY44" fmla="*/ 2355094 h 4305134"/>
                  <a:gd name="connsiteX45" fmla="*/ 56478 w 4122507"/>
                  <a:gd name="connsiteY45" fmla="*/ 2447346 h 4305134"/>
                  <a:gd name="connsiteX46" fmla="*/ 5197 w 4122507"/>
                  <a:gd name="connsiteY46" fmla="*/ 2370113 h 4305134"/>
                  <a:gd name="connsiteX47" fmla="*/ 8294 w 4122507"/>
                  <a:gd name="connsiteY47" fmla="*/ 2363405 h 4305134"/>
                  <a:gd name="connsiteX48" fmla="*/ 156279 w 4122507"/>
                  <a:gd name="connsiteY48" fmla="*/ 2279036 h 4305134"/>
                  <a:gd name="connsiteX49" fmla="*/ 2447116 w 4122507"/>
                  <a:gd name="connsiteY49" fmla="*/ 2276062 h 4305134"/>
                  <a:gd name="connsiteX50" fmla="*/ 2498250 w 4122507"/>
                  <a:gd name="connsiteY50" fmla="*/ 2285845 h 4305134"/>
                  <a:gd name="connsiteX51" fmla="*/ 2598525 w 4122507"/>
                  <a:gd name="connsiteY51" fmla="*/ 2322769 h 4305134"/>
                  <a:gd name="connsiteX52" fmla="*/ 2672202 w 4122507"/>
                  <a:gd name="connsiteY52" fmla="*/ 2407597 h 4305134"/>
                  <a:gd name="connsiteX53" fmla="*/ 2515424 w 4122507"/>
                  <a:gd name="connsiteY53" fmla="*/ 2449883 h 4305134"/>
                  <a:gd name="connsiteX54" fmla="*/ 2422697 w 4122507"/>
                  <a:gd name="connsiteY54" fmla="*/ 2411511 h 4305134"/>
                  <a:gd name="connsiteX55" fmla="*/ 2344421 w 4122507"/>
                  <a:gd name="connsiteY55" fmla="*/ 2351125 h 4305134"/>
                  <a:gd name="connsiteX56" fmla="*/ 2395531 w 4122507"/>
                  <a:gd name="connsiteY56" fmla="*/ 2277129 h 4305134"/>
                  <a:gd name="connsiteX57" fmla="*/ 2447116 w 4122507"/>
                  <a:gd name="connsiteY57" fmla="*/ 2276062 h 4305134"/>
                  <a:gd name="connsiteX58" fmla="*/ 1651842 w 4122507"/>
                  <a:gd name="connsiteY58" fmla="*/ 2084639 h 4305134"/>
                  <a:gd name="connsiteX59" fmla="*/ 1727782 w 4122507"/>
                  <a:gd name="connsiteY59" fmla="*/ 2090828 h 4305134"/>
                  <a:gd name="connsiteX60" fmla="*/ 1838967 w 4122507"/>
                  <a:gd name="connsiteY60" fmla="*/ 2169781 h 4305134"/>
                  <a:gd name="connsiteX61" fmla="*/ 1722319 w 4122507"/>
                  <a:gd name="connsiteY61" fmla="*/ 2244696 h 4305134"/>
                  <a:gd name="connsiteX62" fmla="*/ 1579096 w 4122507"/>
                  <a:gd name="connsiteY62" fmla="*/ 2205764 h 4305134"/>
                  <a:gd name="connsiteX63" fmla="*/ 1580419 w 4122507"/>
                  <a:gd name="connsiteY63" fmla="*/ 2108508 h 4305134"/>
                  <a:gd name="connsiteX64" fmla="*/ 1651842 w 4122507"/>
                  <a:gd name="connsiteY64" fmla="*/ 2084639 h 4305134"/>
                  <a:gd name="connsiteX65" fmla="*/ 880276 w 4122507"/>
                  <a:gd name="connsiteY65" fmla="*/ 2084100 h 4305134"/>
                  <a:gd name="connsiteX66" fmla="*/ 954239 w 4122507"/>
                  <a:gd name="connsiteY66" fmla="*/ 2091668 h 4305134"/>
                  <a:gd name="connsiteX67" fmla="*/ 971063 w 4122507"/>
                  <a:gd name="connsiteY67" fmla="*/ 2159595 h 4305134"/>
                  <a:gd name="connsiteX68" fmla="*/ 848198 w 4122507"/>
                  <a:gd name="connsiteY68" fmla="*/ 2224144 h 4305134"/>
                  <a:gd name="connsiteX69" fmla="*/ 722049 w 4122507"/>
                  <a:gd name="connsiteY69" fmla="*/ 2204122 h 4305134"/>
                  <a:gd name="connsiteX70" fmla="*/ 711676 w 4122507"/>
                  <a:gd name="connsiteY70" fmla="*/ 2162567 h 4305134"/>
                  <a:gd name="connsiteX71" fmla="*/ 731068 w 4122507"/>
                  <a:gd name="connsiteY71" fmla="*/ 2134896 h 4305134"/>
                  <a:gd name="connsiteX72" fmla="*/ 736585 w 4122507"/>
                  <a:gd name="connsiteY72" fmla="*/ 2122647 h 4305134"/>
                  <a:gd name="connsiteX73" fmla="*/ 805928 w 4122507"/>
                  <a:gd name="connsiteY73" fmla="*/ 2090369 h 4305134"/>
                  <a:gd name="connsiteX74" fmla="*/ 880276 w 4122507"/>
                  <a:gd name="connsiteY74" fmla="*/ 2084100 h 4305134"/>
                  <a:gd name="connsiteX75" fmla="*/ 2503448 w 4122507"/>
                  <a:gd name="connsiteY75" fmla="*/ 1979415 h 4305134"/>
                  <a:gd name="connsiteX76" fmla="*/ 2561810 w 4122507"/>
                  <a:gd name="connsiteY76" fmla="*/ 1996007 h 4305134"/>
                  <a:gd name="connsiteX77" fmla="*/ 2575249 w 4122507"/>
                  <a:gd name="connsiteY77" fmla="*/ 2049857 h 4305134"/>
                  <a:gd name="connsiteX78" fmla="*/ 2519805 w 4122507"/>
                  <a:gd name="connsiteY78" fmla="*/ 2108305 h 4305134"/>
                  <a:gd name="connsiteX79" fmla="*/ 2437287 w 4122507"/>
                  <a:gd name="connsiteY79" fmla="*/ 2149984 h 4305134"/>
                  <a:gd name="connsiteX80" fmla="*/ 2290353 w 4122507"/>
                  <a:gd name="connsiteY80" fmla="*/ 2138194 h 4305134"/>
                  <a:gd name="connsiteX81" fmla="*/ 2383866 w 4122507"/>
                  <a:gd name="connsiteY81" fmla="*/ 2013415 h 4305134"/>
                  <a:gd name="connsiteX82" fmla="*/ 2479955 w 4122507"/>
                  <a:gd name="connsiteY82" fmla="*/ 1982210 h 4305134"/>
                  <a:gd name="connsiteX83" fmla="*/ 2503448 w 4122507"/>
                  <a:gd name="connsiteY83" fmla="*/ 1979415 h 4305134"/>
                  <a:gd name="connsiteX84" fmla="*/ 2026355 w 4122507"/>
                  <a:gd name="connsiteY84" fmla="*/ 1776675 h 4305134"/>
                  <a:gd name="connsiteX85" fmla="*/ 2073088 w 4122507"/>
                  <a:gd name="connsiteY85" fmla="*/ 1796647 h 4305134"/>
                  <a:gd name="connsiteX86" fmla="*/ 2104020 w 4122507"/>
                  <a:gd name="connsiteY86" fmla="*/ 1857025 h 4305134"/>
                  <a:gd name="connsiteX87" fmla="*/ 2118704 w 4122507"/>
                  <a:gd name="connsiteY87" fmla="*/ 1937683 h 4305134"/>
                  <a:gd name="connsiteX88" fmla="*/ 2055633 w 4122507"/>
                  <a:gd name="connsiteY88" fmla="*/ 2038985 h 4305134"/>
                  <a:gd name="connsiteX89" fmla="*/ 1993823 w 4122507"/>
                  <a:gd name="connsiteY89" fmla="*/ 2005687 h 4305134"/>
                  <a:gd name="connsiteX90" fmla="*/ 1982392 w 4122507"/>
                  <a:gd name="connsiteY90" fmla="*/ 1975370 h 4305134"/>
                  <a:gd name="connsiteX91" fmla="*/ 1969786 w 4122507"/>
                  <a:gd name="connsiteY91" fmla="*/ 1943683 h 4305134"/>
                  <a:gd name="connsiteX92" fmla="*/ 1968766 w 4122507"/>
                  <a:gd name="connsiteY92" fmla="*/ 1871258 h 4305134"/>
                  <a:gd name="connsiteX93" fmla="*/ 1985341 w 4122507"/>
                  <a:gd name="connsiteY93" fmla="*/ 1806756 h 4305134"/>
                  <a:gd name="connsiteX94" fmla="*/ 2026355 w 4122507"/>
                  <a:gd name="connsiteY94" fmla="*/ 1776675 h 4305134"/>
                  <a:gd name="connsiteX95" fmla="*/ 3321704 w 4122507"/>
                  <a:gd name="connsiteY95" fmla="*/ 1659954 h 4305134"/>
                  <a:gd name="connsiteX96" fmla="*/ 3358122 w 4122507"/>
                  <a:gd name="connsiteY96" fmla="*/ 1753062 h 4305134"/>
                  <a:gd name="connsiteX97" fmla="*/ 3297409 w 4122507"/>
                  <a:gd name="connsiteY97" fmla="*/ 1795325 h 4305134"/>
                  <a:gd name="connsiteX98" fmla="*/ 3227731 w 4122507"/>
                  <a:gd name="connsiteY98" fmla="*/ 1803309 h 4305134"/>
                  <a:gd name="connsiteX99" fmla="*/ 3190753 w 4122507"/>
                  <a:gd name="connsiteY99" fmla="*/ 1764836 h 4305134"/>
                  <a:gd name="connsiteX100" fmla="*/ 3248439 w 4122507"/>
                  <a:gd name="connsiteY100" fmla="*/ 1670094 h 4305134"/>
                  <a:gd name="connsiteX101" fmla="*/ 3321704 w 4122507"/>
                  <a:gd name="connsiteY101" fmla="*/ 1659954 h 4305134"/>
                  <a:gd name="connsiteX102" fmla="*/ 4003047 w 4122507"/>
                  <a:gd name="connsiteY102" fmla="*/ 1351105 h 4305134"/>
                  <a:gd name="connsiteX103" fmla="*/ 4037917 w 4122507"/>
                  <a:gd name="connsiteY103" fmla="*/ 1440283 h 4305134"/>
                  <a:gd name="connsiteX104" fmla="*/ 3934560 w 4122507"/>
                  <a:gd name="connsiteY104" fmla="*/ 1496210 h 4305134"/>
                  <a:gd name="connsiteX105" fmla="*/ 3889146 w 4122507"/>
                  <a:gd name="connsiteY105" fmla="*/ 1380131 h 4305134"/>
                  <a:gd name="connsiteX106" fmla="*/ 4003047 w 4122507"/>
                  <a:gd name="connsiteY106" fmla="*/ 1351105 h 4305134"/>
                  <a:gd name="connsiteX107" fmla="*/ 2060343 w 4122507"/>
                  <a:gd name="connsiteY107" fmla="*/ 863183 h 4305134"/>
                  <a:gd name="connsiteX108" fmla="*/ 2096519 w 4122507"/>
                  <a:gd name="connsiteY108" fmla="*/ 900948 h 4305134"/>
                  <a:gd name="connsiteX109" fmla="*/ 2105748 w 4122507"/>
                  <a:gd name="connsiteY109" fmla="*/ 998562 h 4305134"/>
                  <a:gd name="connsiteX110" fmla="*/ 2090449 w 4122507"/>
                  <a:gd name="connsiteY110" fmla="*/ 1046871 h 4305134"/>
                  <a:gd name="connsiteX111" fmla="*/ 2066761 w 4122507"/>
                  <a:gd name="connsiteY111" fmla="*/ 1084277 h 4305134"/>
                  <a:gd name="connsiteX112" fmla="*/ 2020460 w 4122507"/>
                  <a:gd name="connsiteY112" fmla="*/ 1083694 h 4305134"/>
                  <a:gd name="connsiteX113" fmla="*/ 1980081 w 4122507"/>
                  <a:gd name="connsiteY113" fmla="*/ 983489 h 4305134"/>
                  <a:gd name="connsiteX114" fmla="*/ 2012811 w 4122507"/>
                  <a:gd name="connsiteY114" fmla="*/ 887937 h 4305134"/>
                  <a:gd name="connsiteX115" fmla="*/ 2060343 w 4122507"/>
                  <a:gd name="connsiteY115" fmla="*/ 863183 h 4305134"/>
                  <a:gd name="connsiteX116" fmla="*/ 2033661 w 4122507"/>
                  <a:gd name="connsiteY116" fmla="*/ 214 h 4305134"/>
                  <a:gd name="connsiteX117" fmla="*/ 2078052 w 4122507"/>
                  <a:gd name="connsiteY117" fmla="*/ 26011 h 4305134"/>
                  <a:gd name="connsiteX118" fmla="*/ 2072815 w 4122507"/>
                  <a:gd name="connsiteY118" fmla="*/ 278310 h 4305134"/>
                  <a:gd name="connsiteX119" fmla="*/ 1997644 w 4122507"/>
                  <a:gd name="connsiteY119" fmla="*/ 267105 h 4305134"/>
                  <a:gd name="connsiteX120" fmla="*/ 1979474 w 4122507"/>
                  <a:gd name="connsiteY120" fmla="*/ 149919 h 4305134"/>
                  <a:gd name="connsiteX121" fmla="*/ 1996780 w 4122507"/>
                  <a:gd name="connsiteY121" fmla="*/ 34851 h 4305134"/>
                  <a:gd name="connsiteX122" fmla="*/ 2033661 w 4122507"/>
                  <a:gd name="connsiteY122" fmla="*/ 214 h 4305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</a:cxnLst>
                <a:rect l="l" t="t" r="r" b="b"/>
                <a:pathLst>
                  <a:path w="4122507" h="4305134">
                    <a:moveTo>
                      <a:pt x="1638529" y="4094756"/>
                    </a:moveTo>
                    <a:cubicBezTo>
                      <a:pt x="1645146" y="4096274"/>
                      <a:pt x="1651126" y="4100125"/>
                      <a:pt x="1655147" y="4106852"/>
                    </a:cubicBezTo>
                    <a:cubicBezTo>
                      <a:pt x="1671746" y="4134555"/>
                      <a:pt x="1689177" y="4163682"/>
                      <a:pt x="1697332" y="4195113"/>
                    </a:cubicBezTo>
                    <a:cubicBezTo>
                      <a:pt x="1705495" y="4226551"/>
                      <a:pt x="1717844" y="4265740"/>
                      <a:pt x="1691387" y="4291785"/>
                    </a:cubicBezTo>
                    <a:cubicBezTo>
                      <a:pt x="1676267" y="4306680"/>
                      <a:pt x="1658120" y="4309730"/>
                      <a:pt x="1640105" y="4297785"/>
                    </a:cubicBezTo>
                    <a:cubicBezTo>
                      <a:pt x="1612278" y="4279335"/>
                      <a:pt x="1613422" y="4246270"/>
                      <a:pt x="1608978" y="4216590"/>
                    </a:cubicBezTo>
                    <a:cubicBezTo>
                      <a:pt x="1604605" y="4187541"/>
                      <a:pt x="1603002" y="4158368"/>
                      <a:pt x="1597461" y="4129419"/>
                    </a:cubicBezTo>
                    <a:cubicBezTo>
                      <a:pt x="1593095" y="4106646"/>
                      <a:pt x="1618679" y="4090202"/>
                      <a:pt x="1638529" y="4094756"/>
                    </a:cubicBezTo>
                    <a:close/>
                    <a:moveTo>
                      <a:pt x="1772886" y="3254510"/>
                    </a:moveTo>
                    <a:cubicBezTo>
                      <a:pt x="1784706" y="3256883"/>
                      <a:pt x="1795760" y="3265167"/>
                      <a:pt x="1801911" y="3276917"/>
                    </a:cubicBezTo>
                    <a:cubicBezTo>
                      <a:pt x="1823256" y="3317709"/>
                      <a:pt x="1827529" y="3356306"/>
                      <a:pt x="1821988" y="3402584"/>
                    </a:cubicBezTo>
                    <a:cubicBezTo>
                      <a:pt x="1816650" y="3447088"/>
                      <a:pt x="1813070" y="3491708"/>
                      <a:pt x="1781048" y="3526041"/>
                    </a:cubicBezTo>
                    <a:cubicBezTo>
                      <a:pt x="1754513" y="3554483"/>
                      <a:pt x="1707200" y="3551534"/>
                      <a:pt x="1691574" y="3512703"/>
                    </a:cubicBezTo>
                    <a:cubicBezTo>
                      <a:pt x="1673777" y="3468479"/>
                      <a:pt x="1684477" y="3427213"/>
                      <a:pt x="1691418" y="3382056"/>
                    </a:cubicBezTo>
                    <a:cubicBezTo>
                      <a:pt x="1698305" y="3337171"/>
                      <a:pt x="1712001" y="3302791"/>
                      <a:pt x="1739268" y="3267571"/>
                    </a:cubicBezTo>
                    <a:cubicBezTo>
                      <a:pt x="1748482" y="3255676"/>
                      <a:pt x="1761067" y="3252138"/>
                      <a:pt x="1772886" y="3254510"/>
                    </a:cubicBezTo>
                    <a:close/>
                    <a:moveTo>
                      <a:pt x="3922964" y="2933607"/>
                    </a:moveTo>
                    <a:cubicBezTo>
                      <a:pt x="3932706" y="2931539"/>
                      <a:pt x="3943241" y="2932498"/>
                      <a:pt x="3953470" y="2935673"/>
                    </a:cubicBezTo>
                    <a:cubicBezTo>
                      <a:pt x="4003654" y="2951252"/>
                      <a:pt x="4053776" y="2967749"/>
                      <a:pt x="4095603" y="3001040"/>
                    </a:cubicBezTo>
                    <a:cubicBezTo>
                      <a:pt x="4124473" y="3024011"/>
                      <a:pt x="4130239" y="3063932"/>
                      <a:pt x="4112271" y="3094911"/>
                    </a:cubicBezTo>
                    <a:cubicBezTo>
                      <a:pt x="4095859" y="3123252"/>
                      <a:pt x="4052523" y="3142006"/>
                      <a:pt x="4021575" y="3124318"/>
                    </a:cubicBezTo>
                    <a:cubicBezTo>
                      <a:pt x="3970216" y="3094942"/>
                      <a:pt x="3933136" y="3053138"/>
                      <a:pt x="3896414" y="3007568"/>
                    </a:cubicBezTo>
                    <a:cubicBezTo>
                      <a:pt x="3883302" y="2991281"/>
                      <a:pt x="3884524" y="2965742"/>
                      <a:pt x="3897208" y="2949704"/>
                    </a:cubicBezTo>
                    <a:cubicBezTo>
                      <a:pt x="3904270" y="2940770"/>
                      <a:pt x="3913221" y="2935675"/>
                      <a:pt x="3922964" y="2933607"/>
                    </a:cubicBezTo>
                    <a:close/>
                    <a:moveTo>
                      <a:pt x="3264834" y="2599215"/>
                    </a:moveTo>
                    <a:cubicBezTo>
                      <a:pt x="3298630" y="2603938"/>
                      <a:pt x="3328768" y="2611432"/>
                      <a:pt x="3360689" y="2623657"/>
                    </a:cubicBezTo>
                    <a:cubicBezTo>
                      <a:pt x="3378198" y="2630365"/>
                      <a:pt x="3397154" y="2635983"/>
                      <a:pt x="3412251" y="2647469"/>
                    </a:cubicBezTo>
                    <a:cubicBezTo>
                      <a:pt x="3425464" y="2657531"/>
                      <a:pt x="3438172" y="2673110"/>
                      <a:pt x="3448895" y="2685592"/>
                    </a:cubicBezTo>
                    <a:cubicBezTo>
                      <a:pt x="3481734" y="2723808"/>
                      <a:pt x="3452000" y="2793470"/>
                      <a:pt x="3401068" y="2794863"/>
                    </a:cubicBezTo>
                    <a:cubicBezTo>
                      <a:pt x="3381272" y="2795400"/>
                      <a:pt x="3357460" y="2796163"/>
                      <a:pt x="3338223" y="2790544"/>
                    </a:cubicBezTo>
                    <a:cubicBezTo>
                      <a:pt x="3323282" y="2786147"/>
                      <a:pt x="3309859" y="2778498"/>
                      <a:pt x="3295984" y="2771487"/>
                    </a:cubicBezTo>
                    <a:cubicBezTo>
                      <a:pt x="3265464" y="2756032"/>
                      <a:pt x="3239520" y="2738858"/>
                      <a:pt x="3213296" y="2716976"/>
                    </a:cubicBezTo>
                    <a:cubicBezTo>
                      <a:pt x="3162240" y="2674386"/>
                      <a:pt x="3198324" y="2589884"/>
                      <a:pt x="3264834" y="2599215"/>
                    </a:cubicBezTo>
                    <a:close/>
                    <a:moveTo>
                      <a:pt x="1947233" y="2427247"/>
                    </a:moveTo>
                    <a:cubicBezTo>
                      <a:pt x="1958443" y="2428797"/>
                      <a:pt x="1968563" y="2436604"/>
                      <a:pt x="1969069" y="2449930"/>
                    </a:cubicBezTo>
                    <a:cubicBezTo>
                      <a:pt x="1969660" y="2465004"/>
                      <a:pt x="1977434" y="2477408"/>
                      <a:pt x="1981068" y="2493111"/>
                    </a:cubicBezTo>
                    <a:cubicBezTo>
                      <a:pt x="1985488" y="2512324"/>
                      <a:pt x="1984601" y="2530238"/>
                      <a:pt x="1980866" y="2549528"/>
                    </a:cubicBezTo>
                    <a:cubicBezTo>
                      <a:pt x="1973295" y="2588530"/>
                      <a:pt x="1966789" y="2625486"/>
                      <a:pt x="1929227" y="2645384"/>
                    </a:cubicBezTo>
                    <a:cubicBezTo>
                      <a:pt x="1913267" y="2653819"/>
                      <a:pt x="1893875" y="2644061"/>
                      <a:pt x="1883276" y="2632271"/>
                    </a:cubicBezTo>
                    <a:cubicBezTo>
                      <a:pt x="1858273" y="2604390"/>
                      <a:pt x="1867697" y="2560781"/>
                      <a:pt x="1874031" y="2527366"/>
                    </a:cubicBezTo>
                    <a:cubicBezTo>
                      <a:pt x="1879416" y="2498901"/>
                      <a:pt x="1891462" y="2471486"/>
                      <a:pt x="1913975" y="2453845"/>
                    </a:cubicBezTo>
                    <a:cubicBezTo>
                      <a:pt x="1915601" y="2449930"/>
                      <a:pt x="1917235" y="2446016"/>
                      <a:pt x="1918854" y="2442102"/>
                    </a:cubicBezTo>
                    <a:cubicBezTo>
                      <a:pt x="1923721" y="2430402"/>
                      <a:pt x="1936022" y="2425696"/>
                      <a:pt x="1947233" y="2427247"/>
                    </a:cubicBezTo>
                    <a:close/>
                    <a:moveTo>
                      <a:pt x="156279" y="2279036"/>
                    </a:moveTo>
                    <a:cubicBezTo>
                      <a:pt x="193965" y="2282413"/>
                      <a:pt x="208626" y="2324123"/>
                      <a:pt x="197926" y="2355094"/>
                    </a:cubicBezTo>
                    <a:cubicBezTo>
                      <a:pt x="180239" y="2406383"/>
                      <a:pt x="114320" y="2466738"/>
                      <a:pt x="56478" y="2447346"/>
                    </a:cubicBezTo>
                    <a:cubicBezTo>
                      <a:pt x="18745" y="2444552"/>
                      <a:pt x="-12794" y="2409076"/>
                      <a:pt x="5197" y="2370113"/>
                    </a:cubicBezTo>
                    <a:cubicBezTo>
                      <a:pt x="6240" y="2367879"/>
                      <a:pt x="7251" y="2365646"/>
                      <a:pt x="8294" y="2363405"/>
                    </a:cubicBezTo>
                    <a:cubicBezTo>
                      <a:pt x="21819" y="2303408"/>
                      <a:pt x="98686" y="2273876"/>
                      <a:pt x="156279" y="2279036"/>
                    </a:cubicBezTo>
                    <a:close/>
                    <a:moveTo>
                      <a:pt x="2447116" y="2276062"/>
                    </a:moveTo>
                    <a:cubicBezTo>
                      <a:pt x="2464701" y="2278028"/>
                      <a:pt x="2482212" y="2281802"/>
                      <a:pt x="2498250" y="2285845"/>
                    </a:cubicBezTo>
                    <a:cubicBezTo>
                      <a:pt x="2533011" y="2294607"/>
                      <a:pt x="2567118" y="2305260"/>
                      <a:pt x="2598525" y="2322769"/>
                    </a:cubicBezTo>
                    <a:cubicBezTo>
                      <a:pt x="2628259" y="2339367"/>
                      <a:pt x="2668366" y="2370852"/>
                      <a:pt x="2672202" y="2407597"/>
                    </a:cubicBezTo>
                    <a:cubicBezTo>
                      <a:pt x="2681704" y="2498651"/>
                      <a:pt x="2563281" y="2468512"/>
                      <a:pt x="2515424" y="2449883"/>
                    </a:cubicBezTo>
                    <a:cubicBezTo>
                      <a:pt x="2484274" y="2437759"/>
                      <a:pt x="2453497" y="2424546"/>
                      <a:pt x="2422697" y="2411511"/>
                    </a:cubicBezTo>
                    <a:cubicBezTo>
                      <a:pt x="2390675" y="2397940"/>
                      <a:pt x="2356677" y="2387318"/>
                      <a:pt x="2344421" y="2351125"/>
                    </a:cubicBezTo>
                    <a:cubicBezTo>
                      <a:pt x="2331994" y="2314435"/>
                      <a:pt x="2361019" y="2283860"/>
                      <a:pt x="2395531" y="2277129"/>
                    </a:cubicBezTo>
                    <a:cubicBezTo>
                      <a:pt x="2411869" y="2273939"/>
                      <a:pt x="2429530" y="2274096"/>
                      <a:pt x="2447116" y="2276062"/>
                    </a:cubicBezTo>
                    <a:close/>
                    <a:moveTo>
                      <a:pt x="1651842" y="2084639"/>
                    </a:moveTo>
                    <a:cubicBezTo>
                      <a:pt x="1676158" y="2082902"/>
                      <a:pt x="1701227" y="2086174"/>
                      <a:pt x="1727782" y="2090828"/>
                    </a:cubicBezTo>
                    <a:cubicBezTo>
                      <a:pt x="1771546" y="2098501"/>
                      <a:pt x="1834516" y="2115986"/>
                      <a:pt x="1838967" y="2169781"/>
                    </a:cubicBezTo>
                    <a:cubicBezTo>
                      <a:pt x="1844072" y="2231763"/>
                      <a:pt x="1768348" y="2245917"/>
                      <a:pt x="1722319" y="2244696"/>
                    </a:cubicBezTo>
                    <a:cubicBezTo>
                      <a:pt x="1671115" y="2243349"/>
                      <a:pt x="1618254" y="2244167"/>
                      <a:pt x="1579096" y="2205764"/>
                    </a:cubicBezTo>
                    <a:cubicBezTo>
                      <a:pt x="1552871" y="2180045"/>
                      <a:pt x="1544257" y="2132149"/>
                      <a:pt x="1580419" y="2108508"/>
                    </a:cubicBezTo>
                    <a:cubicBezTo>
                      <a:pt x="1603963" y="2093124"/>
                      <a:pt x="1627526" y="2086377"/>
                      <a:pt x="1651842" y="2084639"/>
                    </a:cubicBezTo>
                    <a:close/>
                    <a:moveTo>
                      <a:pt x="880276" y="2084100"/>
                    </a:moveTo>
                    <a:cubicBezTo>
                      <a:pt x="904444" y="2085091"/>
                      <a:pt x="928548" y="2088388"/>
                      <a:pt x="954239" y="2091668"/>
                    </a:cubicBezTo>
                    <a:cubicBezTo>
                      <a:pt x="985677" y="2095683"/>
                      <a:pt x="998354" y="2141627"/>
                      <a:pt x="971063" y="2159595"/>
                    </a:cubicBezTo>
                    <a:cubicBezTo>
                      <a:pt x="930684" y="2186200"/>
                      <a:pt x="895612" y="2210573"/>
                      <a:pt x="848198" y="2224144"/>
                    </a:cubicBezTo>
                    <a:cubicBezTo>
                      <a:pt x="799274" y="2238120"/>
                      <a:pt x="763058" y="2235607"/>
                      <a:pt x="722049" y="2204122"/>
                    </a:cubicBezTo>
                    <a:cubicBezTo>
                      <a:pt x="710174" y="2194994"/>
                      <a:pt x="704890" y="2176217"/>
                      <a:pt x="711676" y="2162567"/>
                    </a:cubicBezTo>
                    <a:cubicBezTo>
                      <a:pt x="717419" y="2151058"/>
                      <a:pt x="723947" y="2145136"/>
                      <a:pt x="731068" y="2134896"/>
                    </a:cubicBezTo>
                    <a:cubicBezTo>
                      <a:pt x="723395" y="2145922"/>
                      <a:pt x="735745" y="2123713"/>
                      <a:pt x="736585" y="2122647"/>
                    </a:cubicBezTo>
                    <a:cubicBezTo>
                      <a:pt x="753331" y="2101450"/>
                      <a:pt x="780980" y="2096088"/>
                      <a:pt x="805928" y="2090369"/>
                    </a:cubicBezTo>
                    <a:cubicBezTo>
                      <a:pt x="831876" y="2084424"/>
                      <a:pt x="856108" y="2083108"/>
                      <a:pt x="880276" y="2084100"/>
                    </a:cubicBezTo>
                    <a:close/>
                    <a:moveTo>
                      <a:pt x="2503448" y="1979415"/>
                    </a:moveTo>
                    <a:cubicBezTo>
                      <a:pt x="2524082" y="1979164"/>
                      <a:pt x="2537986" y="1986080"/>
                      <a:pt x="2561810" y="1996007"/>
                    </a:cubicBezTo>
                    <a:cubicBezTo>
                      <a:pt x="2584805" y="2005618"/>
                      <a:pt x="2586486" y="2031204"/>
                      <a:pt x="2575249" y="2049857"/>
                    </a:cubicBezTo>
                    <a:cubicBezTo>
                      <a:pt x="2558425" y="2077840"/>
                      <a:pt x="2550628" y="2090819"/>
                      <a:pt x="2519805" y="2108305"/>
                    </a:cubicBezTo>
                    <a:cubicBezTo>
                      <a:pt x="2493985" y="2122942"/>
                      <a:pt x="2465364" y="2140249"/>
                      <a:pt x="2437287" y="2149984"/>
                    </a:cubicBezTo>
                    <a:cubicBezTo>
                      <a:pt x="2395889" y="2164341"/>
                      <a:pt x="2314640" y="2193997"/>
                      <a:pt x="2290353" y="2138194"/>
                    </a:cubicBezTo>
                    <a:cubicBezTo>
                      <a:pt x="2266993" y="2084571"/>
                      <a:pt x="2344374" y="2032550"/>
                      <a:pt x="2383866" y="2013415"/>
                    </a:cubicBezTo>
                    <a:cubicBezTo>
                      <a:pt x="2413958" y="1998832"/>
                      <a:pt x="2447295" y="1988840"/>
                      <a:pt x="2479955" y="1982210"/>
                    </a:cubicBezTo>
                    <a:cubicBezTo>
                      <a:pt x="2488945" y="1980380"/>
                      <a:pt x="2496570" y="1979499"/>
                      <a:pt x="2503448" y="1979415"/>
                    </a:cubicBezTo>
                    <a:close/>
                    <a:moveTo>
                      <a:pt x="2026355" y="1776675"/>
                    </a:moveTo>
                    <a:cubicBezTo>
                      <a:pt x="2044652" y="1774535"/>
                      <a:pt x="2063902" y="1780738"/>
                      <a:pt x="2073088" y="1796647"/>
                    </a:cubicBezTo>
                    <a:cubicBezTo>
                      <a:pt x="2085056" y="1817354"/>
                      <a:pt x="2097989" y="1833237"/>
                      <a:pt x="2104020" y="1857025"/>
                    </a:cubicBezTo>
                    <a:cubicBezTo>
                      <a:pt x="2110370" y="1882207"/>
                      <a:pt x="2122797" y="1911637"/>
                      <a:pt x="2118704" y="1937683"/>
                    </a:cubicBezTo>
                    <a:cubicBezTo>
                      <a:pt x="2112331" y="1978117"/>
                      <a:pt x="2108214" y="2033445"/>
                      <a:pt x="2055633" y="2038985"/>
                    </a:cubicBezTo>
                    <a:cubicBezTo>
                      <a:pt x="2030623" y="2041623"/>
                      <a:pt x="2005745" y="2027040"/>
                      <a:pt x="1993823" y="2005687"/>
                    </a:cubicBezTo>
                    <a:cubicBezTo>
                      <a:pt x="1988361" y="1995859"/>
                      <a:pt x="1986306" y="1985922"/>
                      <a:pt x="1982392" y="1975370"/>
                    </a:cubicBezTo>
                    <a:cubicBezTo>
                      <a:pt x="1978501" y="1964950"/>
                      <a:pt x="1972431" y="1955091"/>
                      <a:pt x="1969786" y="1943683"/>
                    </a:cubicBezTo>
                    <a:cubicBezTo>
                      <a:pt x="1964502" y="1920859"/>
                      <a:pt x="1968214" y="1894712"/>
                      <a:pt x="1968766" y="1871258"/>
                    </a:cubicBezTo>
                    <a:cubicBezTo>
                      <a:pt x="1969350" y="1847322"/>
                      <a:pt x="1978478" y="1829050"/>
                      <a:pt x="1985341" y="1806756"/>
                    </a:cubicBezTo>
                    <a:cubicBezTo>
                      <a:pt x="1990715" y="1789297"/>
                      <a:pt x="2008058" y="1778815"/>
                      <a:pt x="2026355" y="1776675"/>
                    </a:cubicBezTo>
                    <a:close/>
                    <a:moveTo>
                      <a:pt x="3321704" y="1659954"/>
                    </a:moveTo>
                    <a:cubicBezTo>
                      <a:pt x="3372324" y="1653830"/>
                      <a:pt x="3399443" y="1723258"/>
                      <a:pt x="3358122" y="1753062"/>
                    </a:cubicBezTo>
                    <a:cubicBezTo>
                      <a:pt x="3338146" y="1767474"/>
                      <a:pt x="3318552" y="1782648"/>
                      <a:pt x="3297409" y="1795325"/>
                    </a:cubicBezTo>
                    <a:cubicBezTo>
                      <a:pt x="3275449" y="1808492"/>
                      <a:pt x="3252252" y="1814055"/>
                      <a:pt x="3227731" y="1803309"/>
                    </a:cubicBezTo>
                    <a:cubicBezTo>
                      <a:pt x="3211335" y="1796142"/>
                      <a:pt x="3197258" y="1781481"/>
                      <a:pt x="3190753" y="1764836"/>
                    </a:cubicBezTo>
                    <a:cubicBezTo>
                      <a:pt x="3173143" y="1719827"/>
                      <a:pt x="3204752" y="1679190"/>
                      <a:pt x="3248439" y="1670094"/>
                    </a:cubicBezTo>
                    <a:cubicBezTo>
                      <a:pt x="3272585" y="1665059"/>
                      <a:pt x="3297230" y="1662927"/>
                      <a:pt x="3321704" y="1659954"/>
                    </a:cubicBezTo>
                    <a:close/>
                    <a:moveTo>
                      <a:pt x="4003047" y="1351105"/>
                    </a:moveTo>
                    <a:cubicBezTo>
                      <a:pt x="4051232" y="1344397"/>
                      <a:pt x="4077838" y="1412534"/>
                      <a:pt x="4037917" y="1440283"/>
                    </a:cubicBezTo>
                    <a:cubicBezTo>
                      <a:pt x="4008588" y="1460663"/>
                      <a:pt x="3976341" y="1491386"/>
                      <a:pt x="3934560" y="1496210"/>
                    </a:cubicBezTo>
                    <a:cubicBezTo>
                      <a:pt x="3871310" y="1503556"/>
                      <a:pt x="3837763" y="1417615"/>
                      <a:pt x="3889146" y="1380131"/>
                    </a:cubicBezTo>
                    <a:cubicBezTo>
                      <a:pt x="3923433" y="1355151"/>
                      <a:pt x="3967088" y="1356116"/>
                      <a:pt x="4003047" y="1351105"/>
                    </a:cubicBezTo>
                    <a:close/>
                    <a:moveTo>
                      <a:pt x="2060343" y="863183"/>
                    </a:moveTo>
                    <a:cubicBezTo>
                      <a:pt x="2079136" y="865674"/>
                      <a:pt x="2096036" y="878583"/>
                      <a:pt x="2096519" y="900948"/>
                    </a:cubicBezTo>
                    <a:cubicBezTo>
                      <a:pt x="2097235" y="933756"/>
                      <a:pt x="2108588" y="965700"/>
                      <a:pt x="2105748" y="998562"/>
                    </a:cubicBezTo>
                    <a:cubicBezTo>
                      <a:pt x="2104122" y="1017316"/>
                      <a:pt x="2097686" y="1030226"/>
                      <a:pt x="2090449" y="1046871"/>
                    </a:cubicBezTo>
                    <a:cubicBezTo>
                      <a:pt x="2083687" y="1062395"/>
                      <a:pt x="2079391" y="1072511"/>
                      <a:pt x="2066761" y="1084277"/>
                    </a:cubicBezTo>
                    <a:cubicBezTo>
                      <a:pt x="2054178" y="1095989"/>
                      <a:pt x="2033067" y="1092487"/>
                      <a:pt x="2020460" y="1083694"/>
                    </a:cubicBezTo>
                    <a:cubicBezTo>
                      <a:pt x="1993193" y="1064527"/>
                      <a:pt x="1977209" y="1014693"/>
                      <a:pt x="1980081" y="983489"/>
                    </a:cubicBezTo>
                    <a:cubicBezTo>
                      <a:pt x="1983178" y="949794"/>
                      <a:pt x="1999979" y="918690"/>
                      <a:pt x="2012811" y="887937"/>
                    </a:cubicBezTo>
                    <a:cubicBezTo>
                      <a:pt x="2020865" y="868623"/>
                      <a:pt x="2041551" y="860693"/>
                      <a:pt x="2060343" y="863183"/>
                    </a:cubicBezTo>
                    <a:close/>
                    <a:moveTo>
                      <a:pt x="2033661" y="214"/>
                    </a:moveTo>
                    <a:cubicBezTo>
                      <a:pt x="2051678" y="-1486"/>
                      <a:pt x="2070948" y="6888"/>
                      <a:pt x="2078052" y="26011"/>
                    </a:cubicBezTo>
                    <a:cubicBezTo>
                      <a:pt x="2109288" y="110100"/>
                      <a:pt x="2138182" y="201684"/>
                      <a:pt x="2072815" y="278310"/>
                    </a:cubicBezTo>
                    <a:cubicBezTo>
                      <a:pt x="2050272" y="304760"/>
                      <a:pt x="2012079" y="297290"/>
                      <a:pt x="1997644" y="267105"/>
                    </a:cubicBezTo>
                    <a:cubicBezTo>
                      <a:pt x="1979707" y="229519"/>
                      <a:pt x="1975155" y="191676"/>
                      <a:pt x="1979474" y="149919"/>
                    </a:cubicBezTo>
                    <a:cubicBezTo>
                      <a:pt x="1983512" y="110988"/>
                      <a:pt x="1992920" y="73604"/>
                      <a:pt x="1996780" y="34851"/>
                    </a:cubicBezTo>
                    <a:cubicBezTo>
                      <a:pt x="1998878" y="13685"/>
                      <a:pt x="2015643" y="1913"/>
                      <a:pt x="2033661" y="21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26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生物学因素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0" name="429c110b-ed66-4d34-baab-4b7fd72df3f2.source.3.zh-Hans.pptx" descr="c348028a-6d7e-47c7-9f4f-73d61208cff5"/>
          <p:cNvGrpSpPr/>
          <p:nvPr/>
        </p:nvGrpSpPr>
        <p:grpSpPr>
          <a:xfrm>
            <a:off x="660400" y="1130299"/>
            <a:ext cx="10981931" cy="5038281"/>
            <a:chOff x="660400" y="1130299"/>
            <a:chExt cx="10981931" cy="5038281"/>
          </a:xfrm>
        </p:grpSpPr>
        <p:sp>
          <p:nvSpPr>
            <p:cNvPr id="17" name="Title" descr="05f2eeab-515c-4581-a2f2-0deb0488d03a"/>
            <p:cNvSpPr txBox="1"/>
            <p:nvPr/>
          </p:nvSpPr>
          <p:spPr>
            <a:xfrm>
              <a:off x="699528" y="1130299"/>
              <a:ext cx="7123709" cy="9934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0" u="none" strike="noStrike">
                  <a:solidFill>
                    <a:srgbClr val="2F2F2F"/>
                  </a:solidFill>
                  <a:ea typeface="华康方圆体 Std W7"/>
                </a:rPr>
                <a:t>研究遗传、先天和心理因素对健康的作用</a:t>
              </a:r>
              <a:endParaRPr lang="en-US" sz="2400" b="1" i="0" u="none" strike="noStrik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" name="组合 3" descr="21455c8e-4287-4d1a-965d-c670eacbe0c7"/>
            <p:cNvGrpSpPr/>
            <p:nvPr/>
          </p:nvGrpSpPr>
          <p:grpSpPr>
            <a:xfrm>
              <a:off x="660400" y="2412651"/>
              <a:ext cx="10026856" cy="1073499"/>
              <a:chOff x="660400" y="2412651"/>
              <a:chExt cx="10026856" cy="1073499"/>
            </a:xfrm>
          </p:grpSpPr>
          <p:sp>
            <p:nvSpPr>
              <p:cNvPr id="14" name="ComponentBackground1" descr="a8186f37-07e0-496e-9532-0152cf302379"/>
              <p:cNvSpPr/>
              <p:nvPr/>
            </p:nvSpPr>
            <p:spPr>
              <a:xfrm>
                <a:off x="907468" y="2412651"/>
                <a:ext cx="9779788" cy="1073499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19" name="Text1" descr="e70be389-1abd-4171-9fe9-5849f991ea2a"/>
              <p:cNvSpPr txBox="1"/>
              <p:nvPr/>
            </p:nvSpPr>
            <p:spPr>
              <a:xfrm>
                <a:off x="1769015" y="2985512"/>
                <a:ext cx="5708146" cy="45292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遗传因素在儿童形态、生理和行为心理产生中有重要影响。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0" name="Bullet1" descr="9ac9f063-bebf-4c9e-847b-b7903de47a9c"/>
              <p:cNvSpPr txBox="1"/>
              <p:nvPr/>
            </p:nvSpPr>
            <p:spPr>
              <a:xfrm>
                <a:off x="1769015" y="2532591"/>
                <a:ext cx="5708146" cy="45292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600" b="1" i="0" u="none">
                    <a:solidFill>
                      <a:srgbClr val="2F2F2F"/>
                    </a:solidFill>
                    <a:ea typeface="华康方圆体 Std W7"/>
                  </a:rPr>
                  <a:t>遗传因素</a:t>
                </a:r>
                <a:endParaRPr lang="en-US" sz="16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6" name="Number1" descr="578fb8a8-d86f-4d49-9e53-97f4c41d9962"/>
              <p:cNvSpPr/>
              <p:nvPr/>
            </p:nvSpPr>
            <p:spPr>
              <a:xfrm>
                <a:off x="660400" y="2601972"/>
                <a:ext cx="720000" cy="72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1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" name="组合 4" descr="345df1e7-49f7-4e02-b528-b6ac045419f7"/>
            <p:cNvGrpSpPr/>
            <p:nvPr/>
          </p:nvGrpSpPr>
          <p:grpSpPr>
            <a:xfrm>
              <a:off x="660400" y="3736626"/>
              <a:ext cx="10026856" cy="1073499"/>
              <a:chOff x="660400" y="3736626"/>
              <a:chExt cx="10026856" cy="1073499"/>
            </a:xfrm>
          </p:grpSpPr>
          <p:sp>
            <p:nvSpPr>
              <p:cNvPr id="23" name="ComponentBackground2" descr="df56a4bd-3613-4fa4-ba29-08d578270156"/>
              <p:cNvSpPr/>
              <p:nvPr/>
            </p:nvSpPr>
            <p:spPr>
              <a:xfrm>
                <a:off x="907468" y="3736626"/>
                <a:ext cx="9779788" cy="1073499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26" name="Text2" descr="49da81f8-c6b2-42e5-b73f-037698fe330b"/>
              <p:cNvSpPr txBox="1"/>
              <p:nvPr/>
            </p:nvSpPr>
            <p:spPr>
              <a:xfrm>
                <a:off x="1769015" y="4309487"/>
                <a:ext cx="5708146" cy="45292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先天素质是儿童身心发展前提，某些缺陷会影响一生健康。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7" name="Bullet2" descr="18a404ec-4874-4bef-9603-5cfaae6e6a34"/>
              <p:cNvSpPr txBox="1"/>
              <p:nvPr/>
            </p:nvSpPr>
            <p:spPr>
              <a:xfrm>
                <a:off x="1769015" y="3856566"/>
                <a:ext cx="5708146" cy="45292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600" b="1" i="0" u="none">
                    <a:solidFill>
                      <a:srgbClr val="2F2F2F"/>
                    </a:solidFill>
                    <a:ea typeface="华康方圆体 Std W7"/>
                  </a:rPr>
                  <a:t>先天因素</a:t>
                </a:r>
                <a:endParaRPr lang="en-US" sz="16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5" name="Number2" descr="dfc9668d-e5a1-46a1-b728-21d1631841a0"/>
              <p:cNvSpPr/>
              <p:nvPr/>
            </p:nvSpPr>
            <p:spPr>
              <a:xfrm>
                <a:off x="660400" y="3925947"/>
                <a:ext cx="720000" cy="7200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2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6" name="组合 5" descr="76fd4b61-5315-4dcb-801a-824ca157cef5"/>
            <p:cNvGrpSpPr/>
            <p:nvPr/>
          </p:nvGrpSpPr>
          <p:grpSpPr>
            <a:xfrm>
              <a:off x="660400" y="5060601"/>
              <a:ext cx="10026856" cy="1073499"/>
              <a:chOff x="660400" y="5060601"/>
              <a:chExt cx="10026856" cy="1073499"/>
            </a:xfrm>
          </p:grpSpPr>
          <p:sp>
            <p:nvSpPr>
              <p:cNvPr id="29" name="ComponentBackground3" descr="3fe516ba-a77d-4b36-b979-9d52e4c92176"/>
              <p:cNvSpPr/>
              <p:nvPr/>
            </p:nvSpPr>
            <p:spPr>
              <a:xfrm>
                <a:off x="907468" y="5060601"/>
                <a:ext cx="9779788" cy="1073499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32" name="Text3" descr="81ab3889-8744-4c22-b8e8-5070d4be13be"/>
              <p:cNvSpPr txBox="1"/>
              <p:nvPr/>
            </p:nvSpPr>
            <p:spPr>
              <a:xfrm>
                <a:off x="1769015" y="5633462"/>
                <a:ext cx="5708146" cy="45292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心理因素影响身心健康，应激源需正确应对。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3" name="Bullet3" descr="c31a10ec-4776-4b6e-9336-f147d1d30795"/>
              <p:cNvSpPr txBox="1"/>
              <p:nvPr/>
            </p:nvSpPr>
            <p:spPr>
              <a:xfrm>
                <a:off x="1769015" y="5180541"/>
                <a:ext cx="5708146" cy="45292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600" b="1" i="0" u="none">
                    <a:solidFill>
                      <a:srgbClr val="2F2F2F"/>
                    </a:solidFill>
                    <a:ea typeface="华康方圆体 Std W7"/>
                  </a:rPr>
                  <a:t>心理因素</a:t>
                </a:r>
                <a:endParaRPr lang="en-US" sz="16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1" name="Number3" descr="6209d751-3f9c-48e2-8c15-480a35501263"/>
              <p:cNvSpPr/>
              <p:nvPr/>
            </p:nvSpPr>
            <p:spPr>
              <a:xfrm>
                <a:off x="660400" y="5249922"/>
                <a:ext cx="720000" cy="72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3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9" name="组合 8" descr="4d84c978-164d-4aae-8bad-13d273b64c76"/>
            <p:cNvGrpSpPr/>
            <p:nvPr/>
          </p:nvGrpSpPr>
          <p:grpSpPr>
            <a:xfrm>
              <a:off x="7820634" y="1304672"/>
              <a:ext cx="3821697" cy="4863908"/>
              <a:chOff x="7820634" y="1304672"/>
              <a:chExt cx="3821697" cy="4863908"/>
            </a:xfrm>
          </p:grpSpPr>
          <p:sp>
            <p:nvSpPr>
              <p:cNvPr id="282" name="任意多边形: 形状 281" descr="9e543eea-3a5e-4468-9f59-a492430f5760"/>
              <p:cNvSpPr/>
              <p:nvPr/>
            </p:nvSpPr>
            <p:spPr>
              <a:xfrm flipH="1">
                <a:off x="9390369" y="2950252"/>
                <a:ext cx="1345140" cy="629171"/>
              </a:xfrm>
              <a:custGeom>
                <a:avLst/>
                <a:gdLst>
                  <a:gd name="connsiteX0" fmla="*/ 709714 w 1236398"/>
                  <a:gd name="connsiteY0" fmla="*/ 149776 h 578308"/>
                  <a:gd name="connsiteX1" fmla="*/ 15647 w 1236398"/>
                  <a:gd name="connsiteY1" fmla="*/ 123294 h 578308"/>
                  <a:gd name="connsiteX2" fmla="*/ 126085 w 1236398"/>
                  <a:gd name="connsiteY2" fmla="*/ 403091 h 578308"/>
                  <a:gd name="connsiteX3" fmla="*/ 856838 w 1236398"/>
                  <a:gd name="connsiteY3" fmla="*/ 570179 h 578308"/>
                  <a:gd name="connsiteX4" fmla="*/ 1236398 w 1236398"/>
                  <a:gd name="connsiteY4" fmla="*/ 441781 h 578308"/>
                  <a:gd name="connsiteX5" fmla="*/ 1038140 w 1236398"/>
                  <a:gd name="connsiteY5" fmla="*/ 68709 h 578308"/>
                  <a:gd name="connsiteX6" fmla="*/ 709714 w 1236398"/>
                  <a:gd name="connsiteY6" fmla="*/ 149776 h 5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6398" h="578308">
                    <a:moveTo>
                      <a:pt x="709714" y="149776"/>
                    </a:moveTo>
                    <a:cubicBezTo>
                      <a:pt x="519241" y="138157"/>
                      <a:pt x="125348" y="-163404"/>
                      <a:pt x="15647" y="123294"/>
                    </a:cubicBezTo>
                    <a:cubicBezTo>
                      <a:pt x="-26199" y="232612"/>
                      <a:pt x="17652" y="353519"/>
                      <a:pt x="126085" y="403091"/>
                    </a:cubicBezTo>
                    <a:cubicBezTo>
                      <a:pt x="353096" y="506894"/>
                      <a:pt x="601841" y="608073"/>
                      <a:pt x="856838" y="570179"/>
                    </a:cubicBezTo>
                    <a:cubicBezTo>
                      <a:pt x="989629" y="550451"/>
                      <a:pt x="1116877" y="504506"/>
                      <a:pt x="1236398" y="441781"/>
                    </a:cubicBezTo>
                    <a:cubicBezTo>
                      <a:pt x="1169074" y="318073"/>
                      <a:pt x="1103725" y="193243"/>
                      <a:pt x="1038140" y="68709"/>
                    </a:cubicBezTo>
                    <a:cubicBezTo>
                      <a:pt x="933835" y="122409"/>
                      <a:pt x="821804" y="156588"/>
                      <a:pt x="709714" y="149776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4" name="任意多边形: 形状 283" descr="019ceb09-f8f4-47dc-bd0e-14d9fd37b6e3"/>
              <p:cNvSpPr/>
              <p:nvPr/>
            </p:nvSpPr>
            <p:spPr>
              <a:xfrm flipH="1">
                <a:off x="8934113" y="2663778"/>
                <a:ext cx="671951" cy="767142"/>
              </a:xfrm>
              <a:custGeom>
                <a:avLst/>
                <a:gdLst>
                  <a:gd name="connsiteX0" fmla="*/ 305453 w 617630"/>
                  <a:gd name="connsiteY0" fmla="*/ 112621 h 705125"/>
                  <a:gd name="connsiteX1" fmla="*/ 294395 w 617630"/>
                  <a:gd name="connsiteY1" fmla="*/ 123620 h 705125"/>
                  <a:gd name="connsiteX2" fmla="*/ 305453 w 617630"/>
                  <a:gd name="connsiteY2" fmla="*/ 112621 h 705125"/>
                  <a:gd name="connsiteX3" fmla="*/ 289440 w 617630"/>
                  <a:gd name="connsiteY3" fmla="*/ 127277 h 705125"/>
                  <a:gd name="connsiteX4" fmla="*/ 0 w 617630"/>
                  <a:gd name="connsiteY4" fmla="*/ 332053 h 705125"/>
                  <a:gd name="connsiteX5" fmla="*/ 198259 w 617630"/>
                  <a:gd name="connsiteY5" fmla="*/ 705126 h 705125"/>
                  <a:gd name="connsiteX6" fmla="*/ 617630 w 617630"/>
                  <a:gd name="connsiteY6" fmla="*/ 397962 h 705125"/>
                  <a:gd name="connsiteX7" fmla="*/ 415390 w 617630"/>
                  <a:gd name="connsiteY7" fmla="*/ 0 h 705125"/>
                  <a:gd name="connsiteX8" fmla="*/ 305424 w 617630"/>
                  <a:gd name="connsiteY8" fmla="*/ 112591 h 705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7630" h="705125">
                    <a:moveTo>
                      <a:pt x="305453" y="112621"/>
                    </a:moveTo>
                    <a:cubicBezTo>
                      <a:pt x="312088" y="106546"/>
                      <a:pt x="313976" y="104924"/>
                      <a:pt x="294395" y="123620"/>
                    </a:cubicBezTo>
                    <a:cubicBezTo>
                      <a:pt x="297757" y="120406"/>
                      <a:pt x="301531" y="116631"/>
                      <a:pt x="305453" y="112621"/>
                    </a:cubicBezTo>
                    <a:cubicBezTo>
                      <a:pt x="300440" y="117221"/>
                      <a:pt x="292684" y="124417"/>
                      <a:pt x="289440" y="127277"/>
                    </a:cubicBezTo>
                    <a:cubicBezTo>
                      <a:pt x="206722" y="200706"/>
                      <a:pt x="107431" y="276730"/>
                      <a:pt x="0" y="332053"/>
                    </a:cubicBezTo>
                    <a:cubicBezTo>
                      <a:pt x="65585" y="456587"/>
                      <a:pt x="130963" y="581446"/>
                      <a:pt x="198259" y="705126"/>
                    </a:cubicBezTo>
                    <a:cubicBezTo>
                      <a:pt x="352666" y="624088"/>
                      <a:pt x="494069" y="514977"/>
                      <a:pt x="617630" y="397962"/>
                    </a:cubicBezTo>
                    <a:cubicBezTo>
                      <a:pt x="540367" y="270714"/>
                      <a:pt x="473927" y="136655"/>
                      <a:pt x="415390" y="0"/>
                    </a:cubicBezTo>
                    <a:cubicBezTo>
                      <a:pt x="375167" y="37098"/>
                      <a:pt x="333468" y="84016"/>
                      <a:pt x="305424" y="112591"/>
                    </a:cubicBezTo>
                    <a:close/>
                  </a:path>
                </a:pathLst>
              </a:custGeom>
              <a:solidFill>
                <a:srgbClr val="FF669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5" name="任意多边形: 形状 284" descr="cc5e0ee5-38f7-4b4b-bd74-9c54283f5919"/>
              <p:cNvSpPr/>
              <p:nvPr/>
            </p:nvSpPr>
            <p:spPr>
              <a:xfrm flipH="1">
                <a:off x="9628662" y="3416758"/>
                <a:ext cx="98032" cy="98135"/>
              </a:xfrm>
              <a:custGeom>
                <a:avLst/>
                <a:gdLst>
                  <a:gd name="connsiteX0" fmla="*/ 59153 w 90107"/>
                  <a:gd name="connsiteY0" fmla="*/ 33100 h 90202"/>
                  <a:gd name="connsiteX1" fmla="*/ 56587 w 90107"/>
                  <a:gd name="connsiteY1" fmla="*/ 59434 h 90202"/>
                  <a:gd name="connsiteX2" fmla="*/ 30046 w 90107"/>
                  <a:gd name="connsiteY2" fmla="*/ 55600 h 90202"/>
                  <a:gd name="connsiteX3" fmla="*/ 34558 w 90107"/>
                  <a:gd name="connsiteY3" fmla="*/ 30033 h 90202"/>
                  <a:gd name="connsiteX4" fmla="*/ 61276 w 90107"/>
                  <a:gd name="connsiteY4" fmla="*/ 35813 h 90202"/>
                  <a:gd name="connsiteX5" fmla="*/ 80326 w 90107"/>
                  <a:gd name="connsiteY5" fmla="*/ 16763 h 90202"/>
                  <a:gd name="connsiteX6" fmla="*/ 16806 w 90107"/>
                  <a:gd name="connsiteY6" fmla="*/ 9832 h 90202"/>
                  <a:gd name="connsiteX7" fmla="*/ 8814 w 90107"/>
                  <a:gd name="connsiteY7" fmla="*/ 71997 h 90202"/>
                  <a:gd name="connsiteX8" fmla="*/ 70654 w 90107"/>
                  <a:gd name="connsiteY8" fmla="*/ 82406 h 90202"/>
                  <a:gd name="connsiteX9" fmla="*/ 82420 w 90107"/>
                  <a:gd name="connsiteY9" fmla="*/ 19505 h 90202"/>
                  <a:gd name="connsiteX10" fmla="*/ 59182 w 90107"/>
                  <a:gd name="connsiteY10" fmla="*/ 33100 h 90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07" h="90202">
                    <a:moveTo>
                      <a:pt x="59153" y="33100"/>
                    </a:moveTo>
                    <a:cubicBezTo>
                      <a:pt x="64785" y="41593"/>
                      <a:pt x="65198" y="52504"/>
                      <a:pt x="56587" y="59434"/>
                    </a:cubicBezTo>
                    <a:cubicBezTo>
                      <a:pt x="48418" y="66010"/>
                      <a:pt x="36003" y="64152"/>
                      <a:pt x="30046" y="55600"/>
                    </a:cubicBezTo>
                    <a:cubicBezTo>
                      <a:pt x="24326" y="47373"/>
                      <a:pt x="26272" y="35813"/>
                      <a:pt x="34558" y="30033"/>
                    </a:cubicBezTo>
                    <a:cubicBezTo>
                      <a:pt x="44142" y="23368"/>
                      <a:pt x="54611" y="27467"/>
                      <a:pt x="61276" y="35813"/>
                    </a:cubicBezTo>
                    <a:cubicBezTo>
                      <a:pt x="72099" y="49349"/>
                      <a:pt x="91060" y="30180"/>
                      <a:pt x="80326" y="16763"/>
                    </a:cubicBezTo>
                    <a:cubicBezTo>
                      <a:pt x="64874" y="-2524"/>
                      <a:pt x="36092" y="-5620"/>
                      <a:pt x="16806" y="9832"/>
                    </a:cubicBezTo>
                    <a:cubicBezTo>
                      <a:pt x="-1950" y="24843"/>
                      <a:pt x="-5577" y="52710"/>
                      <a:pt x="8814" y="71997"/>
                    </a:cubicBezTo>
                    <a:cubicBezTo>
                      <a:pt x="23087" y="91135"/>
                      <a:pt x="50866" y="96149"/>
                      <a:pt x="70654" y="82406"/>
                    </a:cubicBezTo>
                    <a:cubicBezTo>
                      <a:pt x="91119" y="68222"/>
                      <a:pt x="96103" y="40118"/>
                      <a:pt x="82420" y="19505"/>
                    </a:cubicBezTo>
                    <a:cubicBezTo>
                      <a:pt x="72895" y="5144"/>
                      <a:pt x="49569" y="18591"/>
                      <a:pt x="59182" y="33100"/>
                    </a:cubicBez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6" name="任意多边形: 形状 285" descr="80d7e973-5254-4d16-83fb-bd9041421fe7"/>
              <p:cNvSpPr/>
              <p:nvPr/>
            </p:nvSpPr>
            <p:spPr>
              <a:xfrm flipH="1">
                <a:off x="9495260" y="3355929"/>
                <a:ext cx="98032" cy="98135"/>
              </a:xfrm>
              <a:custGeom>
                <a:avLst/>
                <a:gdLst>
                  <a:gd name="connsiteX0" fmla="*/ 59153 w 90107"/>
                  <a:gd name="connsiteY0" fmla="*/ 33100 h 90202"/>
                  <a:gd name="connsiteX1" fmla="*/ 56587 w 90107"/>
                  <a:gd name="connsiteY1" fmla="*/ 59434 h 90202"/>
                  <a:gd name="connsiteX2" fmla="*/ 30046 w 90107"/>
                  <a:gd name="connsiteY2" fmla="*/ 55600 h 90202"/>
                  <a:gd name="connsiteX3" fmla="*/ 34558 w 90107"/>
                  <a:gd name="connsiteY3" fmla="*/ 30033 h 90202"/>
                  <a:gd name="connsiteX4" fmla="*/ 61276 w 90107"/>
                  <a:gd name="connsiteY4" fmla="*/ 35813 h 90202"/>
                  <a:gd name="connsiteX5" fmla="*/ 80326 w 90107"/>
                  <a:gd name="connsiteY5" fmla="*/ 16762 h 90202"/>
                  <a:gd name="connsiteX6" fmla="*/ 16806 w 90107"/>
                  <a:gd name="connsiteY6" fmla="*/ 9832 h 90202"/>
                  <a:gd name="connsiteX7" fmla="*/ 8814 w 90107"/>
                  <a:gd name="connsiteY7" fmla="*/ 71996 h 90202"/>
                  <a:gd name="connsiteX8" fmla="*/ 70654 w 90107"/>
                  <a:gd name="connsiteY8" fmla="*/ 82406 h 90202"/>
                  <a:gd name="connsiteX9" fmla="*/ 82420 w 90107"/>
                  <a:gd name="connsiteY9" fmla="*/ 19505 h 90202"/>
                  <a:gd name="connsiteX10" fmla="*/ 59182 w 90107"/>
                  <a:gd name="connsiteY10" fmla="*/ 33100 h 90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07" h="90202">
                    <a:moveTo>
                      <a:pt x="59153" y="33100"/>
                    </a:moveTo>
                    <a:cubicBezTo>
                      <a:pt x="64785" y="41593"/>
                      <a:pt x="65198" y="52504"/>
                      <a:pt x="56587" y="59434"/>
                    </a:cubicBezTo>
                    <a:cubicBezTo>
                      <a:pt x="48418" y="66010"/>
                      <a:pt x="36003" y="64152"/>
                      <a:pt x="30046" y="55600"/>
                    </a:cubicBezTo>
                    <a:cubicBezTo>
                      <a:pt x="24296" y="47373"/>
                      <a:pt x="26272" y="35813"/>
                      <a:pt x="34558" y="30033"/>
                    </a:cubicBezTo>
                    <a:cubicBezTo>
                      <a:pt x="44142" y="23368"/>
                      <a:pt x="54611" y="27467"/>
                      <a:pt x="61276" y="35813"/>
                    </a:cubicBezTo>
                    <a:cubicBezTo>
                      <a:pt x="72099" y="49348"/>
                      <a:pt x="91060" y="30180"/>
                      <a:pt x="80326" y="16762"/>
                    </a:cubicBezTo>
                    <a:cubicBezTo>
                      <a:pt x="64874" y="-2524"/>
                      <a:pt x="36092" y="-5620"/>
                      <a:pt x="16806" y="9832"/>
                    </a:cubicBezTo>
                    <a:cubicBezTo>
                      <a:pt x="-1950" y="24843"/>
                      <a:pt x="-5577" y="52710"/>
                      <a:pt x="8814" y="71996"/>
                    </a:cubicBezTo>
                    <a:cubicBezTo>
                      <a:pt x="23087" y="91135"/>
                      <a:pt x="50866" y="96148"/>
                      <a:pt x="70654" y="82406"/>
                    </a:cubicBezTo>
                    <a:cubicBezTo>
                      <a:pt x="91119" y="68222"/>
                      <a:pt x="96103" y="40118"/>
                      <a:pt x="82420" y="19505"/>
                    </a:cubicBezTo>
                    <a:cubicBezTo>
                      <a:pt x="72895" y="5143"/>
                      <a:pt x="49569" y="18591"/>
                      <a:pt x="59182" y="33100"/>
                    </a:cubicBez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6" name="任意多边形: 形状 275" descr="ef268ead-692f-4763-88ef-e379f4ab3fa7"/>
              <p:cNvSpPr/>
              <p:nvPr/>
            </p:nvSpPr>
            <p:spPr>
              <a:xfrm flipH="1">
                <a:off x="8575428" y="2511475"/>
                <a:ext cx="608710" cy="635668"/>
              </a:xfrm>
              <a:custGeom>
                <a:avLst/>
                <a:gdLst>
                  <a:gd name="connsiteX0" fmla="*/ 59 w 559501"/>
                  <a:gd name="connsiteY0" fmla="*/ 198704 h 584280"/>
                  <a:gd name="connsiteX1" fmla="*/ 8228 w 559501"/>
                  <a:gd name="connsiteY1" fmla="*/ 88502 h 584280"/>
                  <a:gd name="connsiteX2" fmla="*/ 72751 w 559501"/>
                  <a:gd name="connsiteY2" fmla="*/ 31823 h 584280"/>
                  <a:gd name="connsiteX3" fmla="*/ 126481 w 559501"/>
                  <a:gd name="connsiteY3" fmla="*/ 114600 h 584280"/>
                  <a:gd name="connsiteX4" fmla="*/ 121733 w 559501"/>
                  <a:gd name="connsiteY4" fmla="*/ 184520 h 584280"/>
                  <a:gd name="connsiteX5" fmla="*/ 138395 w 559501"/>
                  <a:gd name="connsiteY5" fmla="*/ 172075 h 584280"/>
                  <a:gd name="connsiteX6" fmla="*/ 308048 w 559501"/>
                  <a:gd name="connsiteY6" fmla="*/ 30850 h 584280"/>
                  <a:gd name="connsiteX7" fmla="*/ 416305 w 559501"/>
                  <a:gd name="connsiteY7" fmla="*/ 13775 h 584280"/>
                  <a:gd name="connsiteX8" fmla="*/ 419047 w 559501"/>
                  <a:gd name="connsiteY8" fmla="*/ 17078 h 584280"/>
                  <a:gd name="connsiteX9" fmla="*/ 391121 w 559501"/>
                  <a:gd name="connsiteY9" fmla="*/ 112742 h 584280"/>
                  <a:gd name="connsiteX10" fmla="*/ 490265 w 559501"/>
                  <a:gd name="connsiteY10" fmla="*/ 102657 h 584280"/>
                  <a:gd name="connsiteX11" fmla="*/ 493007 w 559501"/>
                  <a:gd name="connsiteY11" fmla="*/ 105960 h 584280"/>
                  <a:gd name="connsiteX12" fmla="*/ 487964 w 559501"/>
                  <a:gd name="connsiteY12" fmla="*/ 173107 h 584280"/>
                  <a:gd name="connsiteX13" fmla="*/ 547976 w 559501"/>
                  <a:gd name="connsiteY13" fmla="*/ 184844 h 584280"/>
                  <a:gd name="connsiteX14" fmla="*/ 514829 w 559501"/>
                  <a:gd name="connsiteY14" fmla="*/ 301063 h 584280"/>
                  <a:gd name="connsiteX15" fmla="*/ 174048 w 559501"/>
                  <a:gd name="connsiteY15" fmla="*/ 584281 h 584280"/>
                  <a:gd name="connsiteX16" fmla="*/ 48540 w 559501"/>
                  <a:gd name="connsiteY16" fmla="*/ 433500 h 584280"/>
                  <a:gd name="connsiteX17" fmla="*/ 442 w 559501"/>
                  <a:gd name="connsiteY17" fmla="*/ 301417 h 584280"/>
                  <a:gd name="connsiteX18" fmla="*/ 0 w 559501"/>
                  <a:gd name="connsiteY18" fmla="*/ 198675 h 584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59501" h="584280">
                    <a:moveTo>
                      <a:pt x="59" y="198704"/>
                    </a:moveTo>
                    <a:lnTo>
                      <a:pt x="8228" y="88502"/>
                    </a:lnTo>
                    <a:cubicBezTo>
                      <a:pt x="9702" y="58599"/>
                      <a:pt x="35388" y="26692"/>
                      <a:pt x="72751" y="31823"/>
                    </a:cubicBezTo>
                    <a:cubicBezTo>
                      <a:pt x="108935" y="36806"/>
                      <a:pt x="128398" y="76441"/>
                      <a:pt x="126481" y="114600"/>
                    </a:cubicBezTo>
                    <a:lnTo>
                      <a:pt x="121733" y="184520"/>
                    </a:lnTo>
                    <a:lnTo>
                      <a:pt x="138395" y="172075"/>
                    </a:lnTo>
                    <a:lnTo>
                      <a:pt x="308048" y="30850"/>
                    </a:lnTo>
                    <a:cubicBezTo>
                      <a:pt x="347830" y="-2267"/>
                      <a:pt x="396547" y="-9935"/>
                      <a:pt x="416305" y="13775"/>
                    </a:cubicBezTo>
                    <a:lnTo>
                      <a:pt x="419047" y="17078"/>
                    </a:lnTo>
                    <a:cubicBezTo>
                      <a:pt x="437331" y="39018"/>
                      <a:pt x="424621" y="80451"/>
                      <a:pt x="391121" y="112742"/>
                    </a:cubicBezTo>
                    <a:cubicBezTo>
                      <a:pt x="428956" y="85671"/>
                      <a:pt x="472010" y="80687"/>
                      <a:pt x="490265" y="102657"/>
                    </a:cubicBezTo>
                    <a:lnTo>
                      <a:pt x="493007" y="105960"/>
                    </a:lnTo>
                    <a:cubicBezTo>
                      <a:pt x="506189" y="121796"/>
                      <a:pt x="503181" y="147746"/>
                      <a:pt x="487964" y="173107"/>
                    </a:cubicBezTo>
                    <a:cubicBezTo>
                      <a:pt x="511821" y="165705"/>
                      <a:pt x="535030" y="169303"/>
                      <a:pt x="547976" y="184844"/>
                    </a:cubicBezTo>
                    <a:cubicBezTo>
                      <a:pt x="572039" y="213744"/>
                      <a:pt x="557206" y="265793"/>
                      <a:pt x="514829" y="301063"/>
                    </a:cubicBezTo>
                    <a:lnTo>
                      <a:pt x="174048" y="584281"/>
                    </a:lnTo>
                    <a:lnTo>
                      <a:pt x="48540" y="433500"/>
                    </a:lnTo>
                    <a:cubicBezTo>
                      <a:pt x="17664" y="396403"/>
                      <a:pt x="649" y="349691"/>
                      <a:pt x="442" y="301417"/>
                    </a:cubicBezTo>
                    <a:lnTo>
                      <a:pt x="0" y="198675"/>
                    </a:lnTo>
                    <a:close/>
                  </a:path>
                </a:pathLst>
              </a:custGeom>
              <a:solidFill>
                <a:srgbClr val="FF669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7" name="任意多边形: 形状 276" descr="2290b307-52e6-44fc-8f5e-afc97a3bbaf8"/>
              <p:cNvSpPr/>
              <p:nvPr/>
            </p:nvSpPr>
            <p:spPr>
              <a:xfrm flipH="1">
                <a:off x="8724508" y="2606591"/>
                <a:ext cx="227545" cy="191919"/>
              </a:xfrm>
              <a:custGeom>
                <a:avLst/>
                <a:gdLst>
                  <a:gd name="connsiteX0" fmla="*/ 185583 w 209150"/>
                  <a:gd name="connsiteY0" fmla="*/ 3316 h 176404"/>
                  <a:gd name="connsiteX1" fmla="*/ 4517 w 209150"/>
                  <a:gd name="connsiteY1" fmla="*/ 154038 h 176404"/>
                  <a:gd name="connsiteX2" fmla="*/ 23567 w 209150"/>
                  <a:gd name="connsiteY2" fmla="*/ 173088 h 176404"/>
                  <a:gd name="connsiteX3" fmla="*/ 204633 w 209150"/>
                  <a:gd name="connsiteY3" fmla="*/ 22367 h 176404"/>
                  <a:gd name="connsiteX4" fmla="*/ 185583 w 209150"/>
                  <a:gd name="connsiteY4" fmla="*/ 3316 h 176404"/>
                  <a:gd name="connsiteX5" fmla="*/ 185583 w 209150"/>
                  <a:gd name="connsiteY5" fmla="*/ 3316 h 17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150" h="176404">
                    <a:moveTo>
                      <a:pt x="185583" y="3316"/>
                    </a:moveTo>
                    <a:cubicBezTo>
                      <a:pt x="125218" y="53567"/>
                      <a:pt x="64882" y="103788"/>
                      <a:pt x="4517" y="154038"/>
                    </a:cubicBezTo>
                    <a:cubicBezTo>
                      <a:pt x="-8812" y="165126"/>
                      <a:pt x="10327" y="184088"/>
                      <a:pt x="23567" y="173088"/>
                    </a:cubicBezTo>
                    <a:cubicBezTo>
                      <a:pt x="83933" y="122838"/>
                      <a:pt x="144268" y="72617"/>
                      <a:pt x="204633" y="22367"/>
                    </a:cubicBezTo>
                    <a:cubicBezTo>
                      <a:pt x="217963" y="11279"/>
                      <a:pt x="198824" y="-7683"/>
                      <a:pt x="185583" y="3316"/>
                    </a:cubicBezTo>
                    <a:lnTo>
                      <a:pt x="185583" y="3316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8" name="任意多边形: 形状 277" descr="def888e0-a5f7-42e1-9021-4b976d2ae5f4"/>
              <p:cNvSpPr/>
              <p:nvPr/>
            </p:nvSpPr>
            <p:spPr>
              <a:xfrm flipH="1">
                <a:off x="8643305" y="2696841"/>
                <a:ext cx="224241" cy="189160"/>
              </a:xfrm>
              <a:custGeom>
                <a:avLst/>
                <a:gdLst>
                  <a:gd name="connsiteX0" fmla="*/ 182546 w 206113"/>
                  <a:gd name="connsiteY0" fmla="*/ 3316 h 173868"/>
                  <a:gd name="connsiteX1" fmla="*/ 4517 w 206113"/>
                  <a:gd name="connsiteY1" fmla="*/ 151502 h 173868"/>
                  <a:gd name="connsiteX2" fmla="*/ 23567 w 206113"/>
                  <a:gd name="connsiteY2" fmla="*/ 170552 h 173868"/>
                  <a:gd name="connsiteX3" fmla="*/ 201596 w 206113"/>
                  <a:gd name="connsiteY3" fmla="*/ 22367 h 173868"/>
                  <a:gd name="connsiteX4" fmla="*/ 182546 w 206113"/>
                  <a:gd name="connsiteY4" fmla="*/ 3316 h 173868"/>
                  <a:gd name="connsiteX5" fmla="*/ 182546 w 206113"/>
                  <a:gd name="connsiteY5" fmla="*/ 3316 h 17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113" h="173868">
                    <a:moveTo>
                      <a:pt x="182546" y="3316"/>
                    </a:moveTo>
                    <a:cubicBezTo>
                      <a:pt x="123213" y="52712"/>
                      <a:pt x="63850" y="102107"/>
                      <a:pt x="4517" y="151502"/>
                    </a:cubicBezTo>
                    <a:cubicBezTo>
                      <a:pt x="-8812" y="162590"/>
                      <a:pt x="10326" y="181552"/>
                      <a:pt x="23567" y="170552"/>
                    </a:cubicBezTo>
                    <a:cubicBezTo>
                      <a:pt x="82900" y="121157"/>
                      <a:pt x="142263" y="71762"/>
                      <a:pt x="201596" y="22367"/>
                    </a:cubicBezTo>
                    <a:cubicBezTo>
                      <a:pt x="214925" y="11279"/>
                      <a:pt x="195787" y="-7683"/>
                      <a:pt x="182546" y="3316"/>
                    </a:cubicBezTo>
                    <a:lnTo>
                      <a:pt x="182546" y="3316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9" name="任意多边形: 形状 278" descr="0a74e7b1-56bd-4dd3-8382-8bd2646d050c"/>
              <p:cNvSpPr/>
              <p:nvPr/>
            </p:nvSpPr>
            <p:spPr>
              <a:xfrm flipH="1">
                <a:off x="8568735" y="2513078"/>
                <a:ext cx="256887" cy="305603"/>
              </a:xfrm>
              <a:custGeom>
                <a:avLst/>
                <a:gdLst>
                  <a:gd name="connsiteX0" fmla="*/ 232805 w 236120"/>
                  <a:gd name="connsiteY0" fmla="*/ 257331 h 280898"/>
                  <a:gd name="connsiteX1" fmla="*/ 22367 w 236120"/>
                  <a:gd name="connsiteY1" fmla="*/ 4517 h 280898"/>
                  <a:gd name="connsiteX2" fmla="*/ 3316 w 236120"/>
                  <a:gd name="connsiteY2" fmla="*/ 23567 h 280898"/>
                  <a:gd name="connsiteX3" fmla="*/ 213754 w 236120"/>
                  <a:gd name="connsiteY3" fmla="*/ 276382 h 280898"/>
                  <a:gd name="connsiteX4" fmla="*/ 232805 w 236120"/>
                  <a:gd name="connsiteY4" fmla="*/ 257331 h 280898"/>
                  <a:gd name="connsiteX5" fmla="*/ 232805 w 236120"/>
                  <a:gd name="connsiteY5" fmla="*/ 257331 h 280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6120" h="280898">
                    <a:moveTo>
                      <a:pt x="232805" y="257331"/>
                    </a:moveTo>
                    <a:cubicBezTo>
                      <a:pt x="162649" y="173050"/>
                      <a:pt x="92522" y="88798"/>
                      <a:pt x="22367" y="4517"/>
                    </a:cubicBezTo>
                    <a:cubicBezTo>
                      <a:pt x="11279" y="-8812"/>
                      <a:pt x="-7683" y="10326"/>
                      <a:pt x="3316" y="23567"/>
                    </a:cubicBezTo>
                    <a:cubicBezTo>
                      <a:pt x="73472" y="107849"/>
                      <a:pt x="143599" y="192100"/>
                      <a:pt x="213754" y="276382"/>
                    </a:cubicBezTo>
                    <a:cubicBezTo>
                      <a:pt x="224842" y="289711"/>
                      <a:pt x="243804" y="270572"/>
                      <a:pt x="232805" y="257331"/>
                    </a:cubicBezTo>
                    <a:lnTo>
                      <a:pt x="232805" y="257331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0" name="任意多边形: 形状 279" descr="c2707afe-ab7d-49de-944d-b0187c6eff3a"/>
              <p:cNvSpPr/>
              <p:nvPr/>
            </p:nvSpPr>
            <p:spPr>
              <a:xfrm flipH="1">
                <a:off x="9049946" y="2588574"/>
                <a:ext cx="138928" cy="38985"/>
              </a:xfrm>
              <a:custGeom>
                <a:avLst/>
                <a:gdLst>
                  <a:gd name="connsiteX0" fmla="*/ 114792 w 127697"/>
                  <a:gd name="connsiteY0" fmla="*/ 61 h 35833"/>
                  <a:gd name="connsiteX1" fmla="*/ 12905 w 127697"/>
                  <a:gd name="connsiteY1" fmla="*/ 8848 h 35833"/>
                  <a:gd name="connsiteX2" fmla="*/ 12905 w 127697"/>
                  <a:gd name="connsiteY2" fmla="*/ 35773 h 35833"/>
                  <a:gd name="connsiteX3" fmla="*/ 114792 w 127697"/>
                  <a:gd name="connsiteY3" fmla="*/ 26985 h 35833"/>
                  <a:gd name="connsiteX4" fmla="*/ 114792 w 127697"/>
                  <a:gd name="connsiteY4" fmla="*/ 61 h 35833"/>
                  <a:gd name="connsiteX5" fmla="*/ 114792 w 127697"/>
                  <a:gd name="connsiteY5" fmla="*/ 61 h 3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697" h="35833">
                    <a:moveTo>
                      <a:pt x="114792" y="61"/>
                    </a:moveTo>
                    <a:cubicBezTo>
                      <a:pt x="80820" y="2980"/>
                      <a:pt x="46877" y="5929"/>
                      <a:pt x="12905" y="8848"/>
                    </a:cubicBezTo>
                    <a:cubicBezTo>
                      <a:pt x="-4228" y="10323"/>
                      <a:pt x="-4376" y="37277"/>
                      <a:pt x="12905" y="35773"/>
                    </a:cubicBezTo>
                    <a:cubicBezTo>
                      <a:pt x="46877" y="32853"/>
                      <a:pt x="80820" y="29904"/>
                      <a:pt x="114792" y="26985"/>
                    </a:cubicBezTo>
                    <a:cubicBezTo>
                      <a:pt x="131925" y="25510"/>
                      <a:pt x="132073" y="-1443"/>
                      <a:pt x="114792" y="61"/>
                    </a:cubicBezTo>
                    <a:lnTo>
                      <a:pt x="114792" y="61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1" name="任意多边形: 形状 280" descr="83949a43-0916-4163-8b61-237793313225"/>
              <p:cNvSpPr/>
              <p:nvPr/>
            </p:nvSpPr>
            <p:spPr>
              <a:xfrm flipH="1">
                <a:off x="9007514" y="2838665"/>
                <a:ext cx="111832" cy="204941"/>
              </a:xfrm>
              <a:custGeom>
                <a:avLst/>
                <a:gdLst>
                  <a:gd name="connsiteX0" fmla="*/ 35402 w 102791"/>
                  <a:gd name="connsiteY0" fmla="*/ 171806 h 188373"/>
                  <a:gd name="connsiteX1" fmla="*/ 44337 w 102791"/>
                  <a:gd name="connsiteY1" fmla="*/ 71954 h 188373"/>
                  <a:gd name="connsiteX2" fmla="*/ 98303 w 102791"/>
                  <a:gd name="connsiteY2" fmla="*/ 22411 h 188373"/>
                  <a:gd name="connsiteX3" fmla="*/ 79253 w 102791"/>
                  <a:gd name="connsiteY3" fmla="*/ 3361 h 188373"/>
                  <a:gd name="connsiteX4" fmla="*/ 9451 w 102791"/>
                  <a:gd name="connsiteY4" fmla="*/ 77409 h 188373"/>
                  <a:gd name="connsiteX5" fmla="*/ 9421 w 102791"/>
                  <a:gd name="connsiteY5" fmla="*/ 178972 h 188373"/>
                  <a:gd name="connsiteX6" fmla="*/ 35372 w 102791"/>
                  <a:gd name="connsiteY6" fmla="*/ 171806 h 188373"/>
                  <a:gd name="connsiteX7" fmla="*/ 35372 w 102791"/>
                  <a:gd name="connsiteY7" fmla="*/ 171806 h 188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791" h="188373">
                    <a:moveTo>
                      <a:pt x="35402" y="171806"/>
                    </a:moveTo>
                    <a:cubicBezTo>
                      <a:pt x="24844" y="137627"/>
                      <a:pt x="21158" y="101915"/>
                      <a:pt x="44337" y="71954"/>
                    </a:cubicBezTo>
                    <a:cubicBezTo>
                      <a:pt x="59229" y="52727"/>
                      <a:pt x="79784" y="37952"/>
                      <a:pt x="98303" y="22411"/>
                    </a:cubicBezTo>
                    <a:cubicBezTo>
                      <a:pt x="111573" y="11235"/>
                      <a:pt x="92464" y="-7727"/>
                      <a:pt x="79253" y="3361"/>
                    </a:cubicBezTo>
                    <a:cubicBezTo>
                      <a:pt x="53567" y="24977"/>
                      <a:pt x="23635" y="45885"/>
                      <a:pt x="9451" y="77409"/>
                    </a:cubicBezTo>
                    <a:cubicBezTo>
                      <a:pt x="-5235" y="110084"/>
                      <a:pt x="-870" y="145678"/>
                      <a:pt x="9421" y="178972"/>
                    </a:cubicBezTo>
                    <a:cubicBezTo>
                      <a:pt x="14523" y="195486"/>
                      <a:pt x="40533" y="188438"/>
                      <a:pt x="35372" y="171806"/>
                    </a:cubicBezTo>
                    <a:lnTo>
                      <a:pt x="35372" y="171806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2" name="任意多边形: 形状 211" descr="e1283921-974d-4a5e-a3f9-a0321a974b1a"/>
              <p:cNvSpPr/>
              <p:nvPr/>
            </p:nvSpPr>
            <p:spPr>
              <a:xfrm flipH="1">
                <a:off x="8013775" y="3905719"/>
                <a:ext cx="1100068" cy="2152142"/>
              </a:xfrm>
              <a:custGeom>
                <a:avLst/>
                <a:gdLst>
                  <a:gd name="connsiteX0" fmla="*/ 0 w 1011139"/>
                  <a:gd name="connsiteY0" fmla="*/ 0 h 1978162"/>
                  <a:gd name="connsiteX1" fmla="*/ 1011139 w 1011139"/>
                  <a:gd name="connsiteY1" fmla="*/ 0 h 1978162"/>
                  <a:gd name="connsiteX2" fmla="*/ 1011139 w 1011139"/>
                  <a:gd name="connsiteY2" fmla="*/ 1978162 h 1978162"/>
                  <a:gd name="connsiteX3" fmla="*/ 0 w 1011139"/>
                  <a:gd name="connsiteY3" fmla="*/ 1978162 h 1978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1139" h="1978162">
                    <a:moveTo>
                      <a:pt x="0" y="0"/>
                    </a:moveTo>
                    <a:lnTo>
                      <a:pt x="1011139" y="0"/>
                    </a:lnTo>
                    <a:lnTo>
                      <a:pt x="1011139" y="1978162"/>
                    </a:lnTo>
                    <a:lnTo>
                      <a:pt x="0" y="1978162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3" name="任意多边形: 形状 212" descr="e68b6174-bd89-404e-b6d1-3e020c6c96b0"/>
              <p:cNvSpPr/>
              <p:nvPr/>
            </p:nvSpPr>
            <p:spPr>
              <a:xfrm flipH="1">
                <a:off x="8137714" y="4087087"/>
                <a:ext cx="860599" cy="1655751"/>
              </a:xfrm>
              <a:custGeom>
                <a:avLst/>
                <a:gdLst>
                  <a:gd name="connsiteX0" fmla="*/ 777582 w 791028"/>
                  <a:gd name="connsiteY0" fmla="*/ 1494975 h 1521899"/>
                  <a:gd name="connsiteX1" fmla="*/ 13447 w 791028"/>
                  <a:gd name="connsiteY1" fmla="*/ 1494975 h 1521899"/>
                  <a:gd name="connsiteX2" fmla="*/ 26894 w 791028"/>
                  <a:gd name="connsiteY2" fmla="*/ 1508422 h 1521899"/>
                  <a:gd name="connsiteX3" fmla="*/ 26894 w 791028"/>
                  <a:gd name="connsiteY3" fmla="*/ 13477 h 1521899"/>
                  <a:gd name="connsiteX4" fmla="*/ 13447 w 791028"/>
                  <a:gd name="connsiteY4" fmla="*/ 26954 h 1521899"/>
                  <a:gd name="connsiteX5" fmla="*/ 777582 w 791028"/>
                  <a:gd name="connsiteY5" fmla="*/ 26954 h 1521899"/>
                  <a:gd name="connsiteX6" fmla="*/ 764105 w 791028"/>
                  <a:gd name="connsiteY6" fmla="*/ 13477 h 1521899"/>
                  <a:gd name="connsiteX7" fmla="*/ 764105 w 791028"/>
                  <a:gd name="connsiteY7" fmla="*/ 1508422 h 1521899"/>
                  <a:gd name="connsiteX8" fmla="*/ 791029 w 791028"/>
                  <a:gd name="connsiteY8" fmla="*/ 1508422 h 1521899"/>
                  <a:gd name="connsiteX9" fmla="*/ 791029 w 791028"/>
                  <a:gd name="connsiteY9" fmla="*/ 13477 h 1521899"/>
                  <a:gd name="connsiteX10" fmla="*/ 777582 w 791028"/>
                  <a:gd name="connsiteY10" fmla="*/ 0 h 1521899"/>
                  <a:gd name="connsiteX11" fmla="*/ 13447 w 791028"/>
                  <a:gd name="connsiteY11" fmla="*/ 0 h 1521899"/>
                  <a:gd name="connsiteX12" fmla="*/ 0 w 791028"/>
                  <a:gd name="connsiteY12" fmla="*/ 13477 h 1521899"/>
                  <a:gd name="connsiteX13" fmla="*/ 0 w 791028"/>
                  <a:gd name="connsiteY13" fmla="*/ 1508422 h 1521899"/>
                  <a:gd name="connsiteX14" fmla="*/ 13447 w 791028"/>
                  <a:gd name="connsiteY14" fmla="*/ 1521899 h 1521899"/>
                  <a:gd name="connsiteX15" fmla="*/ 777582 w 791028"/>
                  <a:gd name="connsiteY15" fmla="*/ 1521899 h 1521899"/>
                  <a:gd name="connsiteX16" fmla="*/ 777582 w 791028"/>
                  <a:gd name="connsiteY16" fmla="*/ 1494975 h 152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91028" h="1521899">
                    <a:moveTo>
                      <a:pt x="777582" y="1494975"/>
                    </a:moveTo>
                    <a:lnTo>
                      <a:pt x="13447" y="1494975"/>
                    </a:lnTo>
                    <a:cubicBezTo>
                      <a:pt x="17930" y="1499458"/>
                      <a:pt x="22412" y="1503940"/>
                      <a:pt x="26894" y="1508422"/>
                    </a:cubicBezTo>
                    <a:lnTo>
                      <a:pt x="26894" y="13477"/>
                    </a:lnTo>
                    <a:cubicBezTo>
                      <a:pt x="22412" y="17959"/>
                      <a:pt x="17930" y="22442"/>
                      <a:pt x="13447" y="26954"/>
                    </a:cubicBezTo>
                    <a:lnTo>
                      <a:pt x="777582" y="26954"/>
                    </a:lnTo>
                    <a:cubicBezTo>
                      <a:pt x="773099" y="22471"/>
                      <a:pt x="768617" y="17989"/>
                      <a:pt x="764105" y="13477"/>
                    </a:cubicBezTo>
                    <a:lnTo>
                      <a:pt x="764105" y="1508422"/>
                    </a:lnTo>
                    <a:cubicBezTo>
                      <a:pt x="764105" y="1525733"/>
                      <a:pt x="791029" y="1525762"/>
                      <a:pt x="791029" y="1508422"/>
                    </a:cubicBezTo>
                    <a:lnTo>
                      <a:pt x="791029" y="13477"/>
                    </a:lnTo>
                    <a:cubicBezTo>
                      <a:pt x="791029" y="6193"/>
                      <a:pt x="784866" y="0"/>
                      <a:pt x="777582" y="0"/>
                    </a:cubicBezTo>
                    <a:lnTo>
                      <a:pt x="13447" y="0"/>
                    </a:lnTo>
                    <a:cubicBezTo>
                      <a:pt x="6163" y="0"/>
                      <a:pt x="0" y="6164"/>
                      <a:pt x="0" y="13477"/>
                    </a:cubicBezTo>
                    <a:lnTo>
                      <a:pt x="0" y="1508422"/>
                    </a:lnTo>
                    <a:cubicBezTo>
                      <a:pt x="0" y="1515707"/>
                      <a:pt x="6163" y="1521899"/>
                      <a:pt x="13447" y="1521899"/>
                    </a:cubicBezTo>
                    <a:lnTo>
                      <a:pt x="777582" y="1521899"/>
                    </a:lnTo>
                    <a:cubicBezTo>
                      <a:pt x="794892" y="1521899"/>
                      <a:pt x="794922" y="1494975"/>
                      <a:pt x="777582" y="1494975"/>
                    </a:cubicBezTo>
                    <a:close/>
                  </a:path>
                </a:pathLst>
              </a:custGeom>
              <a:solidFill>
                <a:srgbClr val="FFE4C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4" name="任意多边形: 形状 213" descr="911565e7-be6f-4b8e-b8bf-37e5a0b87285"/>
              <p:cNvSpPr/>
              <p:nvPr/>
            </p:nvSpPr>
            <p:spPr>
              <a:xfrm flipH="1">
                <a:off x="7820634" y="3800422"/>
                <a:ext cx="1494757" cy="162693"/>
              </a:xfrm>
              <a:custGeom>
                <a:avLst/>
                <a:gdLst>
                  <a:gd name="connsiteX0" fmla="*/ 0 w 1373920"/>
                  <a:gd name="connsiteY0" fmla="*/ 0 h 149541"/>
                  <a:gd name="connsiteX1" fmla="*/ 1373920 w 1373920"/>
                  <a:gd name="connsiteY1" fmla="*/ 0 h 149541"/>
                  <a:gd name="connsiteX2" fmla="*/ 1373920 w 1373920"/>
                  <a:gd name="connsiteY2" fmla="*/ 149542 h 149541"/>
                  <a:gd name="connsiteX3" fmla="*/ 0 w 1373920"/>
                  <a:gd name="connsiteY3" fmla="*/ 149542 h 14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3920" h="149541">
                    <a:moveTo>
                      <a:pt x="0" y="0"/>
                    </a:moveTo>
                    <a:lnTo>
                      <a:pt x="1373920" y="0"/>
                    </a:lnTo>
                    <a:lnTo>
                      <a:pt x="1373920" y="149542"/>
                    </a:lnTo>
                    <a:lnTo>
                      <a:pt x="0" y="149542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5" name="任意多边形: 形状 214" descr="8eea4115-cf67-4412-9db4-d95d11101c14"/>
              <p:cNvSpPr/>
              <p:nvPr/>
            </p:nvSpPr>
            <p:spPr>
              <a:xfrm flipH="1">
                <a:off x="7879443" y="5866806"/>
                <a:ext cx="1377172" cy="301774"/>
              </a:xfrm>
              <a:custGeom>
                <a:avLst/>
                <a:gdLst>
                  <a:gd name="connsiteX0" fmla="*/ 0 w 1265840"/>
                  <a:gd name="connsiteY0" fmla="*/ 0 h 277379"/>
                  <a:gd name="connsiteX1" fmla="*/ 1265841 w 1265840"/>
                  <a:gd name="connsiteY1" fmla="*/ 0 h 277379"/>
                  <a:gd name="connsiteX2" fmla="*/ 1265841 w 1265840"/>
                  <a:gd name="connsiteY2" fmla="*/ 277379 h 277379"/>
                  <a:gd name="connsiteX3" fmla="*/ 0 w 1265840"/>
                  <a:gd name="connsiteY3" fmla="*/ 277379 h 277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5840" h="277379">
                    <a:moveTo>
                      <a:pt x="0" y="0"/>
                    </a:moveTo>
                    <a:lnTo>
                      <a:pt x="1265841" y="0"/>
                    </a:lnTo>
                    <a:lnTo>
                      <a:pt x="1265841" y="277379"/>
                    </a:lnTo>
                    <a:lnTo>
                      <a:pt x="0" y="277379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6" name="任意多边形: 形状 215" descr="2c4e603b-04bb-4e85-9054-ab9b9a0489f1"/>
              <p:cNvSpPr/>
              <p:nvPr/>
            </p:nvSpPr>
            <p:spPr>
              <a:xfrm flipH="1">
                <a:off x="8121621" y="3153448"/>
                <a:ext cx="539302" cy="749040"/>
              </a:xfrm>
              <a:custGeom>
                <a:avLst/>
                <a:gdLst>
                  <a:gd name="connsiteX0" fmla="*/ 494598 w 495704"/>
                  <a:gd name="connsiteY0" fmla="*/ 660699 h 688487"/>
                  <a:gd name="connsiteX1" fmla="*/ 383599 w 495704"/>
                  <a:gd name="connsiteY1" fmla="*/ 287892 h 688487"/>
                  <a:gd name="connsiteX2" fmla="*/ 358857 w 495704"/>
                  <a:gd name="connsiteY2" fmla="*/ 204761 h 688487"/>
                  <a:gd name="connsiteX3" fmla="*/ 342933 w 495704"/>
                  <a:gd name="connsiteY3" fmla="*/ 170523 h 688487"/>
                  <a:gd name="connsiteX4" fmla="*/ 269474 w 495704"/>
                  <a:gd name="connsiteY4" fmla="*/ 132865 h 688487"/>
                  <a:gd name="connsiteX5" fmla="*/ 250719 w 495704"/>
                  <a:gd name="connsiteY5" fmla="*/ 123251 h 688487"/>
                  <a:gd name="connsiteX6" fmla="*/ 213061 w 495704"/>
                  <a:gd name="connsiteY6" fmla="*/ 62326 h 688487"/>
                  <a:gd name="connsiteX7" fmla="*/ 81537 w 495704"/>
                  <a:gd name="connsiteY7" fmla="*/ 4615 h 688487"/>
                  <a:gd name="connsiteX8" fmla="*/ 4156 w 495704"/>
                  <a:gd name="connsiteY8" fmla="*/ 41831 h 688487"/>
                  <a:gd name="connsiteX9" fmla="*/ 37686 w 495704"/>
                  <a:gd name="connsiteY9" fmla="*/ 127734 h 688487"/>
                  <a:gd name="connsiteX10" fmla="*/ 169210 w 495704"/>
                  <a:gd name="connsiteY10" fmla="*/ 185445 h 688487"/>
                  <a:gd name="connsiteX11" fmla="*/ 237065 w 495704"/>
                  <a:gd name="connsiteY11" fmla="*/ 166011 h 688487"/>
                  <a:gd name="connsiteX12" fmla="*/ 241931 w 495704"/>
                  <a:gd name="connsiteY12" fmla="*/ 168489 h 688487"/>
                  <a:gd name="connsiteX13" fmla="*/ 316186 w 495704"/>
                  <a:gd name="connsiteY13" fmla="*/ 208535 h 688487"/>
                  <a:gd name="connsiteX14" fmla="*/ 322939 w 495704"/>
                  <a:gd name="connsiteY14" fmla="*/ 228706 h 688487"/>
                  <a:gd name="connsiteX15" fmla="*/ 348300 w 495704"/>
                  <a:gd name="connsiteY15" fmla="*/ 313931 h 688487"/>
                  <a:gd name="connsiteX16" fmla="*/ 455141 w 495704"/>
                  <a:gd name="connsiteY16" fmla="*/ 672790 h 688487"/>
                  <a:gd name="connsiteX17" fmla="*/ 494568 w 495704"/>
                  <a:gd name="connsiteY17" fmla="*/ 660729 h 688487"/>
                  <a:gd name="connsiteX18" fmla="*/ 315183 w 495704"/>
                  <a:gd name="connsiteY18" fmla="*/ 202107 h 688487"/>
                  <a:gd name="connsiteX19" fmla="*/ 315183 w 495704"/>
                  <a:gd name="connsiteY19" fmla="*/ 202107 h 688487"/>
                  <a:gd name="connsiteX20" fmla="*/ 315183 w 495704"/>
                  <a:gd name="connsiteY20" fmla="*/ 202107 h 688487"/>
                  <a:gd name="connsiteX21" fmla="*/ 317306 w 495704"/>
                  <a:gd name="connsiteY21" fmla="*/ 208860 h 688487"/>
                  <a:gd name="connsiteX22" fmla="*/ 321081 w 495704"/>
                  <a:gd name="connsiteY22" fmla="*/ 209066 h 688487"/>
                  <a:gd name="connsiteX23" fmla="*/ 317306 w 495704"/>
                  <a:gd name="connsiteY23" fmla="*/ 208860 h 688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95704" h="688487">
                    <a:moveTo>
                      <a:pt x="494598" y="660699"/>
                    </a:moveTo>
                    <a:cubicBezTo>
                      <a:pt x="457588" y="536430"/>
                      <a:pt x="420608" y="412161"/>
                      <a:pt x="383599" y="287892"/>
                    </a:cubicBezTo>
                    <a:cubicBezTo>
                      <a:pt x="375342" y="260172"/>
                      <a:pt x="367085" y="232481"/>
                      <a:pt x="358857" y="204761"/>
                    </a:cubicBezTo>
                    <a:cubicBezTo>
                      <a:pt x="354964" y="191697"/>
                      <a:pt x="352900" y="179488"/>
                      <a:pt x="342933" y="170523"/>
                    </a:cubicBezTo>
                    <a:cubicBezTo>
                      <a:pt x="324148" y="153596"/>
                      <a:pt x="291444" y="144101"/>
                      <a:pt x="269474" y="132865"/>
                    </a:cubicBezTo>
                    <a:cubicBezTo>
                      <a:pt x="263222" y="129651"/>
                      <a:pt x="256971" y="126436"/>
                      <a:pt x="250719" y="123251"/>
                    </a:cubicBezTo>
                    <a:cubicBezTo>
                      <a:pt x="250424" y="97153"/>
                      <a:pt x="236180" y="72470"/>
                      <a:pt x="213061" y="62326"/>
                    </a:cubicBezTo>
                    <a:lnTo>
                      <a:pt x="81537" y="4615"/>
                    </a:lnTo>
                    <a:cubicBezTo>
                      <a:pt x="51045" y="-8774"/>
                      <a:pt x="16218" y="7977"/>
                      <a:pt x="4156" y="41831"/>
                    </a:cubicBezTo>
                    <a:cubicBezTo>
                      <a:pt x="-7905" y="75685"/>
                      <a:pt x="7194" y="114346"/>
                      <a:pt x="37686" y="127734"/>
                    </a:cubicBezTo>
                    <a:lnTo>
                      <a:pt x="169210" y="185445"/>
                    </a:lnTo>
                    <a:cubicBezTo>
                      <a:pt x="193745" y="196209"/>
                      <a:pt x="221052" y="187450"/>
                      <a:pt x="237065" y="166011"/>
                    </a:cubicBezTo>
                    <a:cubicBezTo>
                      <a:pt x="238687" y="166837"/>
                      <a:pt x="240309" y="167663"/>
                      <a:pt x="241931" y="168489"/>
                    </a:cubicBezTo>
                    <a:cubicBezTo>
                      <a:pt x="246944" y="171054"/>
                      <a:pt x="299494" y="203021"/>
                      <a:pt x="316186" y="208535"/>
                    </a:cubicBezTo>
                    <a:cubicBezTo>
                      <a:pt x="317837" y="215347"/>
                      <a:pt x="321170" y="222749"/>
                      <a:pt x="322939" y="228706"/>
                    </a:cubicBezTo>
                    <a:cubicBezTo>
                      <a:pt x="331402" y="257105"/>
                      <a:pt x="339866" y="285533"/>
                      <a:pt x="348300" y="313931"/>
                    </a:cubicBezTo>
                    <a:cubicBezTo>
                      <a:pt x="383923" y="433541"/>
                      <a:pt x="419517" y="553151"/>
                      <a:pt x="455141" y="672790"/>
                    </a:cubicBezTo>
                    <a:cubicBezTo>
                      <a:pt x="463368" y="700392"/>
                      <a:pt x="502855" y="688567"/>
                      <a:pt x="494568" y="660729"/>
                    </a:cubicBezTo>
                    <a:close/>
                    <a:moveTo>
                      <a:pt x="315183" y="202107"/>
                    </a:moveTo>
                    <a:cubicBezTo>
                      <a:pt x="314534" y="197919"/>
                      <a:pt x="314770" y="195029"/>
                      <a:pt x="315183" y="202107"/>
                    </a:cubicBezTo>
                    <a:lnTo>
                      <a:pt x="315183" y="202107"/>
                    </a:lnTo>
                    <a:close/>
                    <a:moveTo>
                      <a:pt x="317306" y="208860"/>
                    </a:moveTo>
                    <a:cubicBezTo>
                      <a:pt x="319194" y="209391"/>
                      <a:pt x="320580" y="209568"/>
                      <a:pt x="321081" y="209066"/>
                    </a:cubicBezTo>
                    <a:cubicBezTo>
                      <a:pt x="319459" y="210629"/>
                      <a:pt x="318250" y="210187"/>
                      <a:pt x="317306" y="208860"/>
                    </a:cubicBez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2" name="任意多边形: 形状 221" descr="376a6e21-223e-4cb5-98a1-f28cac05aa1f"/>
              <p:cNvSpPr/>
              <p:nvPr/>
            </p:nvSpPr>
            <p:spPr>
              <a:xfrm flipH="1">
                <a:off x="10917178" y="5886697"/>
                <a:ext cx="725153" cy="279540"/>
              </a:xfrm>
              <a:custGeom>
                <a:avLst/>
                <a:gdLst>
                  <a:gd name="connsiteX0" fmla="*/ 8059 w 666531"/>
                  <a:gd name="connsiteY0" fmla="*/ 89943 h 256942"/>
                  <a:gd name="connsiteX1" fmla="*/ 25074 w 666531"/>
                  <a:gd name="connsiteY1" fmla="*/ 256943 h 256942"/>
                  <a:gd name="connsiteX2" fmla="*/ 666532 w 666531"/>
                  <a:gd name="connsiteY2" fmla="*/ 256943 h 256942"/>
                  <a:gd name="connsiteX3" fmla="*/ 525572 w 666531"/>
                  <a:gd name="connsiteY3" fmla="*/ 11294 h 256942"/>
                  <a:gd name="connsiteX4" fmla="*/ 528845 w 666531"/>
                  <a:gd name="connsiteY4" fmla="*/ 0 h 256942"/>
                  <a:gd name="connsiteX5" fmla="*/ 33685 w 666531"/>
                  <a:gd name="connsiteY5" fmla="*/ 0 h 256942"/>
                  <a:gd name="connsiteX6" fmla="*/ 8059 w 666531"/>
                  <a:gd name="connsiteY6" fmla="*/ 89943 h 256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531" h="256942">
                    <a:moveTo>
                      <a:pt x="8059" y="89943"/>
                    </a:moveTo>
                    <a:cubicBezTo>
                      <a:pt x="-7512" y="145030"/>
                      <a:pt x="185" y="205218"/>
                      <a:pt x="25074" y="256943"/>
                    </a:cubicBezTo>
                    <a:lnTo>
                      <a:pt x="666532" y="256943"/>
                    </a:lnTo>
                    <a:cubicBezTo>
                      <a:pt x="666532" y="149247"/>
                      <a:pt x="609086" y="56119"/>
                      <a:pt x="525572" y="11294"/>
                    </a:cubicBezTo>
                    <a:cubicBezTo>
                      <a:pt x="526663" y="7520"/>
                      <a:pt x="527754" y="3775"/>
                      <a:pt x="528845" y="0"/>
                    </a:cubicBezTo>
                    <a:lnTo>
                      <a:pt x="33685" y="0"/>
                    </a:lnTo>
                    <a:cubicBezTo>
                      <a:pt x="25104" y="29962"/>
                      <a:pt x="16522" y="59952"/>
                      <a:pt x="8059" y="89943"/>
                    </a:cubicBezTo>
                    <a:close/>
                  </a:path>
                </a:pathLst>
              </a:custGeom>
              <a:solidFill>
                <a:srgbClr val="0070B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3" name="任意多边形: 形状 222" descr="0a775e99-954c-4305-9894-7d0135f5948f"/>
              <p:cNvSpPr/>
              <p:nvPr/>
            </p:nvSpPr>
            <p:spPr>
              <a:xfrm flipH="1">
                <a:off x="9356874" y="5866132"/>
                <a:ext cx="807406" cy="300138"/>
              </a:xfrm>
              <a:custGeom>
                <a:avLst/>
                <a:gdLst>
                  <a:gd name="connsiteX0" fmla="*/ 518899 w 742135"/>
                  <a:gd name="connsiteY0" fmla="*/ 0 h 275875"/>
                  <a:gd name="connsiteX1" fmla="*/ 0 w 742135"/>
                  <a:gd name="connsiteY1" fmla="*/ 620 h 275875"/>
                  <a:gd name="connsiteX2" fmla="*/ 75582 w 742135"/>
                  <a:gd name="connsiteY2" fmla="*/ 275875 h 275875"/>
                  <a:gd name="connsiteX3" fmla="*/ 742135 w 742135"/>
                  <a:gd name="connsiteY3" fmla="*/ 275875 h 275875"/>
                  <a:gd name="connsiteX4" fmla="*/ 742135 w 742135"/>
                  <a:gd name="connsiteY4" fmla="*/ 238689 h 275875"/>
                  <a:gd name="connsiteX5" fmla="*/ 741604 w 742135"/>
                  <a:gd name="connsiteY5" fmla="*/ 242110 h 275875"/>
                  <a:gd name="connsiteX6" fmla="*/ 518869 w 742135"/>
                  <a:gd name="connsiteY6" fmla="*/ 30 h 275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2135" h="275875">
                    <a:moveTo>
                      <a:pt x="518899" y="0"/>
                    </a:moveTo>
                    <a:lnTo>
                      <a:pt x="0" y="620"/>
                    </a:lnTo>
                    <a:cubicBezTo>
                      <a:pt x="23651" y="86228"/>
                      <a:pt x="52256" y="190149"/>
                      <a:pt x="75582" y="275875"/>
                    </a:cubicBezTo>
                    <a:lnTo>
                      <a:pt x="742135" y="275875"/>
                    </a:lnTo>
                    <a:lnTo>
                      <a:pt x="742135" y="238689"/>
                    </a:lnTo>
                    <a:cubicBezTo>
                      <a:pt x="741988" y="239839"/>
                      <a:pt x="741752" y="240960"/>
                      <a:pt x="741604" y="242110"/>
                    </a:cubicBezTo>
                    <a:cubicBezTo>
                      <a:pt x="729897" y="139132"/>
                      <a:pt x="656497" y="42082"/>
                      <a:pt x="518869" y="30"/>
                    </a:cubicBezTo>
                    <a:close/>
                  </a:path>
                </a:pathLst>
              </a:custGeom>
              <a:solidFill>
                <a:srgbClr val="0070B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4" name="任意多边形: 形状 223" descr="32d5dbab-c0bb-49d2-a982-640b2746d286"/>
              <p:cNvSpPr/>
              <p:nvPr/>
            </p:nvSpPr>
            <p:spPr>
              <a:xfrm flipH="1">
                <a:off x="9616925" y="3574747"/>
                <a:ext cx="1988725" cy="2311951"/>
              </a:xfrm>
              <a:custGeom>
                <a:avLst/>
                <a:gdLst>
                  <a:gd name="connsiteX0" fmla="*/ 1819036 w 1827955"/>
                  <a:gd name="connsiteY0" fmla="*/ 2107978 h 2125052"/>
                  <a:gd name="connsiteX1" fmla="*/ 1413348 w 1827955"/>
                  <a:gd name="connsiteY1" fmla="*/ 649246 h 2125052"/>
                  <a:gd name="connsiteX2" fmla="*/ 1354811 w 1827955"/>
                  <a:gd name="connsiteY2" fmla="*/ 438837 h 2125052"/>
                  <a:gd name="connsiteX3" fmla="*/ 1242721 w 1827955"/>
                  <a:gd name="connsiteY3" fmla="*/ 180272 h 2125052"/>
                  <a:gd name="connsiteX4" fmla="*/ 893594 w 1827955"/>
                  <a:gd name="connsiteY4" fmla="*/ 2716 h 2125052"/>
                  <a:gd name="connsiteX5" fmla="*/ 598344 w 1827955"/>
                  <a:gd name="connsiteY5" fmla="*/ 229078 h 2125052"/>
                  <a:gd name="connsiteX6" fmla="*/ 426597 w 1827955"/>
                  <a:gd name="connsiteY6" fmla="*/ 704362 h 2125052"/>
                  <a:gd name="connsiteX7" fmla="*/ 286255 w 1827955"/>
                  <a:gd name="connsiteY7" fmla="*/ 1164399 h 2125052"/>
                  <a:gd name="connsiteX8" fmla="*/ 0 w 1827955"/>
                  <a:gd name="connsiteY8" fmla="*/ 2125052 h 2125052"/>
                  <a:gd name="connsiteX9" fmla="*/ 495130 w 1827955"/>
                  <a:gd name="connsiteY9" fmla="*/ 2125052 h 2125052"/>
                  <a:gd name="connsiteX10" fmla="*/ 929689 w 1827955"/>
                  <a:gd name="connsiteY10" fmla="*/ 684014 h 2125052"/>
                  <a:gd name="connsiteX11" fmla="*/ 955227 w 1827955"/>
                  <a:gd name="connsiteY11" fmla="*/ 778380 h 2125052"/>
                  <a:gd name="connsiteX12" fmla="*/ 1173214 w 1827955"/>
                  <a:gd name="connsiteY12" fmla="*/ 1562774 h 2125052"/>
                  <a:gd name="connsiteX13" fmla="*/ 1324879 w 1827955"/>
                  <a:gd name="connsiteY13" fmla="*/ 2106739 h 2125052"/>
                  <a:gd name="connsiteX14" fmla="*/ 1819066 w 1827955"/>
                  <a:gd name="connsiteY14" fmla="*/ 2107948 h 2125052"/>
                  <a:gd name="connsiteX15" fmla="*/ 1819066 w 1827955"/>
                  <a:gd name="connsiteY15" fmla="*/ 2107948 h 2125052"/>
                  <a:gd name="connsiteX16" fmla="*/ 1027211 w 1827955"/>
                  <a:gd name="connsiteY16" fmla="*/ 443673 h 2125052"/>
                  <a:gd name="connsiteX17" fmla="*/ 1034554 w 1827955"/>
                  <a:gd name="connsiteY17" fmla="*/ 434886 h 2125052"/>
                  <a:gd name="connsiteX18" fmla="*/ 1027211 w 1827955"/>
                  <a:gd name="connsiteY18" fmla="*/ 443673 h 212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27955" h="2125052">
                    <a:moveTo>
                      <a:pt x="1819036" y="2107978"/>
                    </a:moveTo>
                    <a:cubicBezTo>
                      <a:pt x="1685360" y="1621311"/>
                      <a:pt x="1546523" y="1136060"/>
                      <a:pt x="1413348" y="649246"/>
                    </a:cubicBezTo>
                    <a:cubicBezTo>
                      <a:pt x="1394150" y="579060"/>
                      <a:pt x="1376250" y="508374"/>
                      <a:pt x="1354811" y="438837"/>
                    </a:cubicBezTo>
                    <a:cubicBezTo>
                      <a:pt x="1327563" y="350457"/>
                      <a:pt x="1296363" y="256267"/>
                      <a:pt x="1242721" y="180272"/>
                    </a:cubicBezTo>
                    <a:cubicBezTo>
                      <a:pt x="1161359" y="64968"/>
                      <a:pt x="1039715" y="-16099"/>
                      <a:pt x="893594" y="2716"/>
                    </a:cubicBezTo>
                    <a:cubicBezTo>
                      <a:pt x="759328" y="20026"/>
                      <a:pt x="664754" y="117194"/>
                      <a:pt x="598344" y="229078"/>
                    </a:cubicBezTo>
                    <a:cubicBezTo>
                      <a:pt x="512942" y="372957"/>
                      <a:pt x="474930" y="545531"/>
                      <a:pt x="426597" y="704362"/>
                    </a:cubicBezTo>
                    <a:cubicBezTo>
                      <a:pt x="379914" y="857737"/>
                      <a:pt x="332997" y="1011053"/>
                      <a:pt x="286255" y="1164399"/>
                    </a:cubicBezTo>
                    <a:cubicBezTo>
                      <a:pt x="188851" y="1484007"/>
                      <a:pt x="91860" y="1803793"/>
                      <a:pt x="0" y="2125052"/>
                    </a:cubicBezTo>
                    <a:lnTo>
                      <a:pt x="495130" y="2125052"/>
                    </a:lnTo>
                    <a:cubicBezTo>
                      <a:pt x="634085" y="1643045"/>
                      <a:pt x="781091" y="1163072"/>
                      <a:pt x="929689" y="684014"/>
                    </a:cubicBezTo>
                    <a:cubicBezTo>
                      <a:pt x="938212" y="715479"/>
                      <a:pt x="946616" y="746974"/>
                      <a:pt x="955227" y="778380"/>
                    </a:cubicBezTo>
                    <a:cubicBezTo>
                      <a:pt x="1026857" y="1040130"/>
                      <a:pt x="1100139" y="1301437"/>
                      <a:pt x="1173214" y="1562774"/>
                    </a:cubicBezTo>
                    <a:cubicBezTo>
                      <a:pt x="1225617" y="1750151"/>
                      <a:pt x="1273036" y="1919215"/>
                      <a:pt x="1324879" y="2106739"/>
                    </a:cubicBezTo>
                    <a:lnTo>
                      <a:pt x="1819066" y="2107948"/>
                    </a:lnTo>
                    <a:cubicBezTo>
                      <a:pt x="1792790" y="2097421"/>
                      <a:pt x="1848614" y="2108450"/>
                      <a:pt x="1819066" y="2107948"/>
                    </a:cubicBezTo>
                    <a:close/>
                    <a:moveTo>
                      <a:pt x="1027211" y="443673"/>
                    </a:moveTo>
                    <a:cubicBezTo>
                      <a:pt x="1030573" y="440459"/>
                      <a:pt x="1033876" y="436950"/>
                      <a:pt x="1034554" y="434886"/>
                    </a:cubicBezTo>
                    <a:cubicBezTo>
                      <a:pt x="1033640" y="437716"/>
                      <a:pt x="1030927" y="440695"/>
                      <a:pt x="1027211" y="443673"/>
                    </a:cubicBezTo>
                    <a:close/>
                  </a:path>
                </a:pathLst>
              </a:custGeom>
              <a:solidFill>
                <a:srgbClr val="00153B"/>
              </a:solidFill>
              <a:ln w="2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5" name="任意多边形: 形状 224" descr="aea7f8d3-70dc-4e77-a708-854b5eee35f8"/>
              <p:cNvSpPr/>
              <p:nvPr/>
            </p:nvSpPr>
            <p:spPr>
              <a:xfrm flipH="1">
                <a:off x="10143234" y="3049002"/>
                <a:ext cx="923483" cy="923098"/>
              </a:xfrm>
              <a:custGeom>
                <a:avLst/>
                <a:gdLst>
                  <a:gd name="connsiteX0" fmla="*/ 528571 w 848828"/>
                  <a:gd name="connsiteY0" fmla="*/ 844553 h 848475"/>
                  <a:gd name="connsiteX1" fmla="*/ 526271 w 848828"/>
                  <a:gd name="connsiteY1" fmla="*/ 848475 h 848475"/>
                  <a:gd name="connsiteX2" fmla="*/ 848829 w 848828"/>
                  <a:gd name="connsiteY2" fmla="*/ 848475 h 848475"/>
                  <a:gd name="connsiteX3" fmla="*/ 671744 w 848828"/>
                  <a:gd name="connsiteY3" fmla="*/ 394660 h 848475"/>
                  <a:gd name="connsiteX4" fmla="*/ 368974 w 848828"/>
                  <a:gd name="connsiteY4" fmla="*/ 856 h 848475"/>
                  <a:gd name="connsiteX5" fmla="*/ 92361 w 848828"/>
                  <a:gd name="connsiteY5" fmla="*/ 638745 h 848475"/>
                  <a:gd name="connsiteX6" fmla="*/ 0 w 848828"/>
                  <a:gd name="connsiteY6" fmla="*/ 848475 h 848475"/>
                  <a:gd name="connsiteX7" fmla="*/ 525947 w 848828"/>
                  <a:gd name="connsiteY7" fmla="*/ 848475 h 848475"/>
                  <a:gd name="connsiteX8" fmla="*/ 528571 w 848828"/>
                  <a:gd name="connsiteY8" fmla="*/ 844553 h 848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48828" h="848475">
                    <a:moveTo>
                      <a:pt x="528571" y="844553"/>
                    </a:moveTo>
                    <a:cubicBezTo>
                      <a:pt x="528159" y="845821"/>
                      <a:pt x="527333" y="847148"/>
                      <a:pt x="526271" y="848475"/>
                    </a:cubicBezTo>
                    <a:lnTo>
                      <a:pt x="848829" y="848475"/>
                    </a:lnTo>
                    <a:cubicBezTo>
                      <a:pt x="821580" y="760125"/>
                      <a:pt x="725385" y="470655"/>
                      <a:pt x="671744" y="394660"/>
                    </a:cubicBezTo>
                    <a:cubicBezTo>
                      <a:pt x="590382" y="279356"/>
                      <a:pt x="515065" y="-17988"/>
                      <a:pt x="368974" y="856"/>
                    </a:cubicBezTo>
                    <a:cubicBezTo>
                      <a:pt x="234708" y="18166"/>
                      <a:pt x="158801" y="526862"/>
                      <a:pt x="92361" y="638745"/>
                    </a:cubicBezTo>
                    <a:cubicBezTo>
                      <a:pt x="53583" y="704065"/>
                      <a:pt x="24624" y="775312"/>
                      <a:pt x="0" y="848475"/>
                    </a:cubicBezTo>
                    <a:lnTo>
                      <a:pt x="525947" y="848475"/>
                    </a:lnTo>
                    <a:cubicBezTo>
                      <a:pt x="527274" y="846942"/>
                      <a:pt x="528247" y="845585"/>
                      <a:pt x="528571" y="844553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6" name="任意多边形: 形状 225" descr="8d588126-f2d1-48aa-8f39-cd922a2dad04"/>
              <p:cNvSpPr/>
              <p:nvPr/>
            </p:nvSpPr>
            <p:spPr>
              <a:xfrm rot="4271999" flipH="1">
                <a:off x="10650357" y="2507474"/>
                <a:ext cx="430365" cy="430365"/>
              </a:xfrm>
              <a:custGeom>
                <a:avLst/>
                <a:gdLst>
                  <a:gd name="connsiteX0" fmla="*/ 395573 w 395573"/>
                  <a:gd name="connsiteY0" fmla="*/ 197787 h 395573"/>
                  <a:gd name="connsiteX1" fmla="*/ 197787 w 395573"/>
                  <a:gd name="connsiteY1" fmla="*/ 395573 h 395573"/>
                  <a:gd name="connsiteX2" fmla="*/ 0 w 395573"/>
                  <a:gd name="connsiteY2" fmla="*/ 197787 h 395573"/>
                  <a:gd name="connsiteX3" fmla="*/ 197787 w 395573"/>
                  <a:gd name="connsiteY3" fmla="*/ 0 h 395573"/>
                  <a:gd name="connsiteX4" fmla="*/ 395573 w 395573"/>
                  <a:gd name="connsiteY4" fmla="*/ 197787 h 39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573" h="395573">
                    <a:moveTo>
                      <a:pt x="395573" y="197787"/>
                    </a:moveTo>
                    <a:cubicBezTo>
                      <a:pt x="395573" y="307021"/>
                      <a:pt x="307021" y="395573"/>
                      <a:pt x="197787" y="395573"/>
                    </a:cubicBezTo>
                    <a:cubicBezTo>
                      <a:pt x="88552" y="395573"/>
                      <a:pt x="0" y="307021"/>
                      <a:pt x="0" y="197787"/>
                    </a:cubicBezTo>
                    <a:cubicBezTo>
                      <a:pt x="0" y="88552"/>
                      <a:pt x="88552" y="0"/>
                      <a:pt x="197787" y="0"/>
                    </a:cubicBezTo>
                    <a:cubicBezTo>
                      <a:pt x="307021" y="0"/>
                      <a:pt x="395573" y="88552"/>
                      <a:pt x="395573" y="197787"/>
                    </a:cubicBez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7" name="任意多边形: 形状 226" descr="87d4fe2c-e217-490c-bcf6-e19305e62cad"/>
              <p:cNvSpPr/>
              <p:nvPr/>
            </p:nvSpPr>
            <p:spPr>
              <a:xfrm flipH="1">
                <a:off x="10534940" y="2593679"/>
                <a:ext cx="461017" cy="708706"/>
              </a:xfrm>
              <a:custGeom>
                <a:avLst/>
                <a:gdLst>
                  <a:gd name="connsiteX0" fmla="*/ 62060 w 423748"/>
                  <a:gd name="connsiteY0" fmla="*/ 459800 h 651414"/>
                  <a:gd name="connsiteX1" fmla="*/ 93525 w 423748"/>
                  <a:gd name="connsiteY1" fmla="*/ 233615 h 651414"/>
                  <a:gd name="connsiteX2" fmla="*/ 30506 w 423748"/>
                  <a:gd name="connsiteY2" fmla="*/ 227924 h 651414"/>
                  <a:gd name="connsiteX3" fmla="*/ 10984 w 423748"/>
                  <a:gd name="connsiteY3" fmla="*/ 134707 h 651414"/>
                  <a:gd name="connsiteX4" fmla="*/ 104200 w 423748"/>
                  <a:gd name="connsiteY4" fmla="*/ 115185 h 651414"/>
                  <a:gd name="connsiteX5" fmla="*/ 109479 w 423748"/>
                  <a:gd name="connsiteY5" fmla="*/ 119019 h 651414"/>
                  <a:gd name="connsiteX6" fmla="*/ 123044 w 423748"/>
                  <a:gd name="connsiteY6" fmla="*/ 21437 h 651414"/>
                  <a:gd name="connsiteX7" fmla="*/ 147137 w 423748"/>
                  <a:gd name="connsiteY7" fmla="*/ 58 h 651414"/>
                  <a:gd name="connsiteX8" fmla="*/ 423071 w 423748"/>
                  <a:gd name="connsiteY8" fmla="*/ 197313 h 651414"/>
                  <a:gd name="connsiteX9" fmla="*/ 403048 w 423748"/>
                  <a:gd name="connsiteY9" fmla="*/ 227629 h 651414"/>
                  <a:gd name="connsiteX10" fmla="*/ 330209 w 423748"/>
                  <a:gd name="connsiteY10" fmla="*/ 239837 h 651414"/>
                  <a:gd name="connsiteX11" fmla="*/ 387153 w 423748"/>
                  <a:gd name="connsiteY11" fmla="*/ 437506 h 651414"/>
                  <a:gd name="connsiteX12" fmla="*/ 308386 w 423748"/>
                  <a:gd name="connsiteY12" fmla="*/ 629896 h 651414"/>
                  <a:gd name="connsiteX13" fmla="*/ 298625 w 423748"/>
                  <a:gd name="connsiteY13" fmla="*/ 634880 h 651414"/>
                  <a:gd name="connsiteX14" fmla="*/ 62089 w 423748"/>
                  <a:gd name="connsiteY14" fmla="*/ 459741 h 651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23748" h="651414">
                    <a:moveTo>
                      <a:pt x="62060" y="459800"/>
                    </a:moveTo>
                    <a:lnTo>
                      <a:pt x="93525" y="233615"/>
                    </a:lnTo>
                    <a:cubicBezTo>
                      <a:pt x="73590" y="241990"/>
                      <a:pt x="49969" y="240663"/>
                      <a:pt x="30506" y="227924"/>
                    </a:cubicBezTo>
                    <a:cubicBezTo>
                      <a:pt x="-635" y="207576"/>
                      <a:pt x="-9364" y="165848"/>
                      <a:pt x="10984" y="134707"/>
                    </a:cubicBezTo>
                    <a:cubicBezTo>
                      <a:pt x="31332" y="103566"/>
                      <a:pt x="73059" y="94837"/>
                      <a:pt x="104200" y="115185"/>
                    </a:cubicBezTo>
                    <a:cubicBezTo>
                      <a:pt x="106029" y="116394"/>
                      <a:pt x="107798" y="117692"/>
                      <a:pt x="109479" y="119019"/>
                    </a:cubicBezTo>
                    <a:lnTo>
                      <a:pt x="123044" y="21437"/>
                    </a:lnTo>
                    <a:cubicBezTo>
                      <a:pt x="124725" y="9347"/>
                      <a:pt x="134928" y="293"/>
                      <a:pt x="147137" y="58"/>
                    </a:cubicBezTo>
                    <a:cubicBezTo>
                      <a:pt x="207738" y="-1063"/>
                      <a:pt x="379574" y="12443"/>
                      <a:pt x="423071" y="197313"/>
                    </a:cubicBezTo>
                    <a:cubicBezTo>
                      <a:pt x="426374" y="211321"/>
                      <a:pt x="417262" y="225270"/>
                      <a:pt x="403048" y="227629"/>
                    </a:cubicBezTo>
                    <a:lnTo>
                      <a:pt x="330209" y="239837"/>
                    </a:lnTo>
                    <a:lnTo>
                      <a:pt x="387153" y="437506"/>
                    </a:lnTo>
                    <a:cubicBezTo>
                      <a:pt x="408651" y="512144"/>
                      <a:pt x="376714" y="593005"/>
                      <a:pt x="308386" y="629896"/>
                    </a:cubicBezTo>
                    <a:cubicBezTo>
                      <a:pt x="305201" y="631607"/>
                      <a:pt x="301958" y="633288"/>
                      <a:pt x="298625" y="634880"/>
                    </a:cubicBezTo>
                    <a:cubicBezTo>
                      <a:pt x="179104" y="692503"/>
                      <a:pt x="43806" y="591177"/>
                      <a:pt x="62089" y="459741"/>
                    </a:cubicBezTo>
                    <a:close/>
                  </a:path>
                </a:pathLst>
              </a:custGeom>
              <a:solidFill>
                <a:srgbClr val="FF669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8" name="任意多边形: 形状 227" descr="c4c47d4f-5e04-4b7c-84b1-c4d8e1aa071d"/>
              <p:cNvSpPr/>
              <p:nvPr/>
            </p:nvSpPr>
            <p:spPr>
              <a:xfrm flipH="1">
                <a:off x="10489476" y="3475934"/>
                <a:ext cx="2598" cy="6191"/>
              </a:xfrm>
              <a:custGeom>
                <a:avLst/>
                <a:gdLst>
                  <a:gd name="connsiteX0" fmla="*/ 2389 w 2388"/>
                  <a:gd name="connsiteY0" fmla="*/ 5691 h 5691"/>
                  <a:gd name="connsiteX1" fmla="*/ 0 w 2388"/>
                  <a:gd name="connsiteY1" fmla="*/ 0 h 5691"/>
                  <a:gd name="connsiteX2" fmla="*/ 2271 w 2388"/>
                  <a:gd name="connsiteY2" fmla="*/ 5544 h 5691"/>
                  <a:gd name="connsiteX3" fmla="*/ 2389 w 2388"/>
                  <a:gd name="connsiteY3" fmla="*/ 5691 h 5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8" h="5691">
                    <a:moveTo>
                      <a:pt x="2389" y="5691"/>
                    </a:moveTo>
                    <a:cubicBezTo>
                      <a:pt x="1710" y="3686"/>
                      <a:pt x="885" y="1769"/>
                      <a:pt x="0" y="0"/>
                    </a:cubicBezTo>
                    <a:cubicBezTo>
                      <a:pt x="914" y="1858"/>
                      <a:pt x="1622" y="3716"/>
                      <a:pt x="2271" y="5544"/>
                    </a:cubicBezTo>
                    <a:cubicBezTo>
                      <a:pt x="2300" y="5603"/>
                      <a:pt x="2359" y="5632"/>
                      <a:pt x="2389" y="5691"/>
                    </a:cubicBezTo>
                    <a:close/>
                  </a:path>
                </a:pathLst>
              </a:custGeom>
              <a:solidFill>
                <a:srgbClr val="FF669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9" name="任意多边形: 形状 228" descr="a53a158f-401a-4f75-80ea-7cef99e36bc9"/>
              <p:cNvSpPr/>
              <p:nvPr/>
            </p:nvSpPr>
            <p:spPr>
              <a:xfrm flipH="1">
                <a:off x="10335925" y="3476832"/>
                <a:ext cx="4010" cy="1508"/>
              </a:xfrm>
              <a:custGeom>
                <a:avLst/>
                <a:gdLst>
                  <a:gd name="connsiteX0" fmla="*/ 3686 w 3686"/>
                  <a:gd name="connsiteY0" fmla="*/ 1386 h 1386"/>
                  <a:gd name="connsiteX1" fmla="*/ 0 w 3686"/>
                  <a:gd name="connsiteY1" fmla="*/ 0 h 1386"/>
                  <a:gd name="connsiteX2" fmla="*/ 265 w 3686"/>
                  <a:gd name="connsiteY2" fmla="*/ 236 h 1386"/>
                  <a:gd name="connsiteX3" fmla="*/ 3686 w 3686"/>
                  <a:gd name="connsiteY3" fmla="*/ 1386 h 1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6" h="1386">
                    <a:moveTo>
                      <a:pt x="3686" y="1386"/>
                    </a:moveTo>
                    <a:cubicBezTo>
                      <a:pt x="2507" y="855"/>
                      <a:pt x="1268" y="383"/>
                      <a:pt x="0" y="0"/>
                    </a:cubicBezTo>
                    <a:cubicBezTo>
                      <a:pt x="88" y="89"/>
                      <a:pt x="177" y="147"/>
                      <a:pt x="265" y="236"/>
                    </a:cubicBezTo>
                    <a:cubicBezTo>
                      <a:pt x="1386" y="590"/>
                      <a:pt x="2507" y="885"/>
                      <a:pt x="3686" y="1386"/>
                    </a:cubicBezTo>
                    <a:close/>
                  </a:path>
                </a:pathLst>
              </a:custGeom>
              <a:solidFill>
                <a:srgbClr val="FF669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0" name="任意多边形: 形状 229" descr="d5f10873-e182-4b8f-a556-ba400061b116"/>
              <p:cNvSpPr/>
              <p:nvPr/>
            </p:nvSpPr>
            <p:spPr>
              <a:xfrm flipH="1">
                <a:off x="11037502" y="5863708"/>
                <a:ext cx="315479" cy="97026"/>
              </a:xfrm>
              <a:custGeom>
                <a:avLst/>
                <a:gdLst>
                  <a:gd name="connsiteX0" fmla="*/ 283175 w 289975"/>
                  <a:gd name="connsiteY0" fmla="*/ 27030 h 89183"/>
                  <a:gd name="connsiteX1" fmla="*/ 4174 w 289975"/>
                  <a:gd name="connsiteY1" fmla="*/ 66399 h 89183"/>
                  <a:gd name="connsiteX2" fmla="*/ 23224 w 289975"/>
                  <a:gd name="connsiteY2" fmla="*/ 85449 h 89183"/>
                  <a:gd name="connsiteX3" fmla="*/ 269580 w 289975"/>
                  <a:gd name="connsiteY3" fmla="*/ 50297 h 89183"/>
                  <a:gd name="connsiteX4" fmla="*/ 283175 w 289975"/>
                  <a:gd name="connsiteY4" fmla="*/ 27060 h 89183"/>
                  <a:gd name="connsiteX5" fmla="*/ 283175 w 289975"/>
                  <a:gd name="connsiteY5" fmla="*/ 27060 h 89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9975" h="89183">
                    <a:moveTo>
                      <a:pt x="283175" y="27030"/>
                    </a:moveTo>
                    <a:cubicBezTo>
                      <a:pt x="190578" y="-20124"/>
                      <a:pt x="80080" y="-4701"/>
                      <a:pt x="4174" y="66399"/>
                    </a:cubicBezTo>
                    <a:cubicBezTo>
                      <a:pt x="-8506" y="78283"/>
                      <a:pt x="10573" y="97274"/>
                      <a:pt x="23224" y="85449"/>
                    </a:cubicBezTo>
                    <a:cubicBezTo>
                      <a:pt x="89900" y="22990"/>
                      <a:pt x="188130" y="8835"/>
                      <a:pt x="269580" y="50297"/>
                    </a:cubicBezTo>
                    <a:cubicBezTo>
                      <a:pt x="285004" y="58142"/>
                      <a:pt x="298628" y="34933"/>
                      <a:pt x="283175" y="27060"/>
                    </a:cubicBezTo>
                    <a:lnTo>
                      <a:pt x="283175" y="27060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1" name="任意多边形: 形状 230" descr="7d2e492e-dcc2-434a-a705-8d1f6be96b34"/>
              <p:cNvSpPr/>
              <p:nvPr/>
            </p:nvSpPr>
            <p:spPr>
              <a:xfrm flipH="1">
                <a:off x="9932383" y="6076577"/>
                <a:ext cx="29293" cy="88718"/>
              </a:xfrm>
              <a:custGeom>
                <a:avLst/>
                <a:gdLst>
                  <a:gd name="connsiteX0" fmla="*/ 26924 w 26924"/>
                  <a:gd name="connsiteY0" fmla="*/ 68553 h 81546"/>
                  <a:gd name="connsiteX1" fmla="*/ 26924 w 26924"/>
                  <a:gd name="connsiteY1" fmla="*/ 12994 h 81546"/>
                  <a:gd name="connsiteX2" fmla="*/ 0 w 26924"/>
                  <a:gd name="connsiteY2" fmla="*/ 12994 h 81546"/>
                  <a:gd name="connsiteX3" fmla="*/ 0 w 26924"/>
                  <a:gd name="connsiteY3" fmla="*/ 68553 h 81546"/>
                  <a:gd name="connsiteX4" fmla="*/ 26924 w 26924"/>
                  <a:gd name="connsiteY4" fmla="*/ 68553 h 81546"/>
                  <a:gd name="connsiteX5" fmla="*/ 26924 w 26924"/>
                  <a:gd name="connsiteY5" fmla="*/ 68553 h 81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24" h="81546">
                    <a:moveTo>
                      <a:pt x="26924" y="68553"/>
                    </a:moveTo>
                    <a:lnTo>
                      <a:pt x="26924" y="12994"/>
                    </a:lnTo>
                    <a:cubicBezTo>
                      <a:pt x="26924" y="-4317"/>
                      <a:pt x="0" y="-4346"/>
                      <a:pt x="0" y="12994"/>
                    </a:cubicBezTo>
                    <a:lnTo>
                      <a:pt x="0" y="68553"/>
                    </a:lnTo>
                    <a:cubicBezTo>
                      <a:pt x="0" y="85863"/>
                      <a:pt x="26924" y="85892"/>
                      <a:pt x="26924" y="68553"/>
                    </a:cubicBezTo>
                    <a:lnTo>
                      <a:pt x="26924" y="68553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2" name="任意多边形: 形状 231" descr="6f741fa7-da96-4869-aba6-f0d44229f359"/>
              <p:cNvSpPr/>
              <p:nvPr/>
            </p:nvSpPr>
            <p:spPr>
              <a:xfrm flipH="1">
                <a:off x="11503403" y="6076577"/>
                <a:ext cx="29291" cy="88718"/>
              </a:xfrm>
              <a:custGeom>
                <a:avLst/>
                <a:gdLst>
                  <a:gd name="connsiteX0" fmla="*/ 26924 w 26923"/>
                  <a:gd name="connsiteY0" fmla="*/ 68553 h 81546"/>
                  <a:gd name="connsiteX1" fmla="*/ 26924 w 26923"/>
                  <a:gd name="connsiteY1" fmla="*/ 12994 h 81546"/>
                  <a:gd name="connsiteX2" fmla="*/ 0 w 26923"/>
                  <a:gd name="connsiteY2" fmla="*/ 12994 h 81546"/>
                  <a:gd name="connsiteX3" fmla="*/ 0 w 26923"/>
                  <a:gd name="connsiteY3" fmla="*/ 68553 h 81546"/>
                  <a:gd name="connsiteX4" fmla="*/ 26924 w 26923"/>
                  <a:gd name="connsiteY4" fmla="*/ 68553 h 81546"/>
                  <a:gd name="connsiteX5" fmla="*/ 26924 w 26923"/>
                  <a:gd name="connsiteY5" fmla="*/ 68553 h 81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23" h="81546">
                    <a:moveTo>
                      <a:pt x="26924" y="68553"/>
                    </a:moveTo>
                    <a:lnTo>
                      <a:pt x="26924" y="12994"/>
                    </a:lnTo>
                    <a:cubicBezTo>
                      <a:pt x="26924" y="-4317"/>
                      <a:pt x="0" y="-4346"/>
                      <a:pt x="0" y="12994"/>
                    </a:cubicBezTo>
                    <a:lnTo>
                      <a:pt x="0" y="68553"/>
                    </a:lnTo>
                    <a:cubicBezTo>
                      <a:pt x="0" y="85863"/>
                      <a:pt x="26924" y="85892"/>
                      <a:pt x="26924" y="68553"/>
                    </a:cubicBezTo>
                    <a:lnTo>
                      <a:pt x="26924" y="68553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3" name="任意多边形: 形状 232" descr="98c374d3-900b-4881-be3e-d042767a05a9"/>
              <p:cNvSpPr/>
              <p:nvPr/>
            </p:nvSpPr>
            <p:spPr>
              <a:xfrm flipH="1">
                <a:off x="9585772" y="5850615"/>
                <a:ext cx="220110" cy="163060"/>
              </a:xfrm>
              <a:custGeom>
                <a:avLst/>
                <a:gdLst>
                  <a:gd name="connsiteX0" fmla="*/ 189474 w 202316"/>
                  <a:gd name="connsiteY0" fmla="*/ 816 h 149877"/>
                  <a:gd name="connsiteX1" fmla="*/ 505 w 202316"/>
                  <a:gd name="connsiteY1" fmla="*/ 133165 h 149877"/>
                  <a:gd name="connsiteX2" fmla="*/ 26456 w 202316"/>
                  <a:gd name="connsiteY2" fmla="*/ 140331 h 149877"/>
                  <a:gd name="connsiteX3" fmla="*/ 189445 w 202316"/>
                  <a:gd name="connsiteY3" fmla="*/ 27740 h 149877"/>
                  <a:gd name="connsiteX4" fmla="*/ 189445 w 202316"/>
                  <a:gd name="connsiteY4" fmla="*/ 816 h 149877"/>
                  <a:gd name="connsiteX5" fmla="*/ 189445 w 202316"/>
                  <a:gd name="connsiteY5" fmla="*/ 816 h 149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316" h="149877">
                    <a:moveTo>
                      <a:pt x="189474" y="816"/>
                    </a:moveTo>
                    <a:cubicBezTo>
                      <a:pt x="103306" y="-7589"/>
                      <a:pt x="22475" y="49798"/>
                      <a:pt x="505" y="133165"/>
                    </a:cubicBezTo>
                    <a:cubicBezTo>
                      <a:pt x="-3919" y="149945"/>
                      <a:pt x="22062" y="157081"/>
                      <a:pt x="26456" y="140331"/>
                    </a:cubicBezTo>
                    <a:cubicBezTo>
                      <a:pt x="45624" y="67610"/>
                      <a:pt x="114954" y="20485"/>
                      <a:pt x="189445" y="27740"/>
                    </a:cubicBezTo>
                    <a:cubicBezTo>
                      <a:pt x="206667" y="29421"/>
                      <a:pt x="206549" y="2497"/>
                      <a:pt x="189445" y="816"/>
                    </a:cubicBezTo>
                    <a:lnTo>
                      <a:pt x="189445" y="816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4" name="任意多边形: 形状 233" descr="2c455aaf-e232-455e-ba72-5531abbc401a"/>
              <p:cNvSpPr/>
              <p:nvPr/>
            </p:nvSpPr>
            <p:spPr>
              <a:xfrm flipH="1">
                <a:off x="10563361" y="2642747"/>
                <a:ext cx="118150" cy="78952"/>
              </a:xfrm>
              <a:custGeom>
                <a:avLst/>
                <a:gdLst>
                  <a:gd name="connsiteX0" fmla="*/ 9453 w 108599"/>
                  <a:gd name="connsiteY0" fmla="*/ 26528 h 72569"/>
                  <a:gd name="connsiteX1" fmla="*/ 91641 w 108599"/>
                  <a:gd name="connsiteY1" fmla="*/ 49883 h 72569"/>
                  <a:gd name="connsiteX2" fmla="*/ 85713 w 108599"/>
                  <a:gd name="connsiteY2" fmla="*/ 27383 h 72569"/>
                  <a:gd name="connsiteX3" fmla="*/ 63862 w 108599"/>
                  <a:gd name="connsiteY3" fmla="*/ 49530 h 72569"/>
                  <a:gd name="connsiteX4" fmla="*/ 82912 w 108599"/>
                  <a:gd name="connsiteY4" fmla="*/ 68580 h 72569"/>
                  <a:gd name="connsiteX5" fmla="*/ 104764 w 108599"/>
                  <a:gd name="connsiteY5" fmla="*/ 46433 h 72569"/>
                  <a:gd name="connsiteX6" fmla="*/ 98836 w 108599"/>
                  <a:gd name="connsiteY6" fmla="*/ 23933 h 72569"/>
                  <a:gd name="connsiteX7" fmla="*/ 16649 w 108599"/>
                  <a:gd name="connsiteY7" fmla="*/ 577 h 72569"/>
                  <a:gd name="connsiteX8" fmla="*/ 9483 w 108599"/>
                  <a:gd name="connsiteY8" fmla="*/ 26528 h 72569"/>
                  <a:gd name="connsiteX9" fmla="*/ 9483 w 108599"/>
                  <a:gd name="connsiteY9" fmla="*/ 26528 h 72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99" h="72569">
                    <a:moveTo>
                      <a:pt x="9453" y="26528"/>
                    </a:moveTo>
                    <a:cubicBezTo>
                      <a:pt x="36849" y="34313"/>
                      <a:pt x="64245" y="42098"/>
                      <a:pt x="91641" y="49883"/>
                    </a:cubicBezTo>
                    <a:cubicBezTo>
                      <a:pt x="89665" y="42393"/>
                      <a:pt x="87689" y="34873"/>
                      <a:pt x="85713" y="27383"/>
                    </a:cubicBezTo>
                    <a:cubicBezTo>
                      <a:pt x="78430" y="34755"/>
                      <a:pt x="71146" y="42128"/>
                      <a:pt x="63862" y="49530"/>
                    </a:cubicBezTo>
                    <a:cubicBezTo>
                      <a:pt x="51682" y="61856"/>
                      <a:pt x="70703" y="80907"/>
                      <a:pt x="82912" y="68580"/>
                    </a:cubicBezTo>
                    <a:cubicBezTo>
                      <a:pt x="90196" y="61208"/>
                      <a:pt x="97480" y="53835"/>
                      <a:pt x="104764" y="46433"/>
                    </a:cubicBezTo>
                    <a:cubicBezTo>
                      <a:pt x="111900" y="39179"/>
                      <a:pt x="108597" y="26705"/>
                      <a:pt x="98836" y="23933"/>
                    </a:cubicBezTo>
                    <a:cubicBezTo>
                      <a:pt x="71441" y="16147"/>
                      <a:pt x="44045" y="8362"/>
                      <a:pt x="16649" y="577"/>
                    </a:cubicBezTo>
                    <a:cubicBezTo>
                      <a:pt x="-42" y="-4171"/>
                      <a:pt x="-7179" y="21809"/>
                      <a:pt x="9483" y="26528"/>
                    </a:cubicBezTo>
                    <a:lnTo>
                      <a:pt x="9483" y="26528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5" name="任意多边形: 形状 234" descr="9deb0426-c26c-40d1-ae58-000a4abad6be"/>
              <p:cNvSpPr/>
              <p:nvPr/>
            </p:nvSpPr>
            <p:spPr>
              <a:xfrm flipH="1">
                <a:off x="10879714" y="2763408"/>
                <a:ext cx="92607" cy="43930"/>
              </a:xfrm>
              <a:custGeom>
                <a:avLst/>
                <a:gdLst>
                  <a:gd name="connsiteX0" fmla="*/ 9636 w 85121"/>
                  <a:gd name="connsiteY0" fmla="*/ 26353 h 40379"/>
                  <a:gd name="connsiteX1" fmla="*/ 68320 w 85121"/>
                  <a:gd name="connsiteY1" fmla="*/ 39977 h 40379"/>
                  <a:gd name="connsiteX2" fmla="*/ 75486 w 85121"/>
                  <a:gd name="connsiteY2" fmla="*/ 14027 h 40379"/>
                  <a:gd name="connsiteX3" fmla="*/ 16801 w 85121"/>
                  <a:gd name="connsiteY3" fmla="*/ 402 h 40379"/>
                  <a:gd name="connsiteX4" fmla="*/ 9636 w 85121"/>
                  <a:gd name="connsiteY4" fmla="*/ 26353 h 40379"/>
                  <a:gd name="connsiteX5" fmla="*/ 9636 w 85121"/>
                  <a:gd name="connsiteY5" fmla="*/ 26353 h 40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121" h="40379">
                    <a:moveTo>
                      <a:pt x="9636" y="26353"/>
                    </a:moveTo>
                    <a:cubicBezTo>
                      <a:pt x="29217" y="30894"/>
                      <a:pt x="48768" y="35436"/>
                      <a:pt x="68320" y="39977"/>
                    </a:cubicBezTo>
                    <a:cubicBezTo>
                      <a:pt x="85188" y="43899"/>
                      <a:pt x="92383" y="17949"/>
                      <a:pt x="75486" y="14027"/>
                    </a:cubicBezTo>
                    <a:cubicBezTo>
                      <a:pt x="55934" y="9485"/>
                      <a:pt x="36353" y="4944"/>
                      <a:pt x="16801" y="402"/>
                    </a:cubicBezTo>
                    <a:cubicBezTo>
                      <a:pt x="-67" y="-3520"/>
                      <a:pt x="-7262" y="22431"/>
                      <a:pt x="9636" y="26353"/>
                    </a:cubicBezTo>
                    <a:lnTo>
                      <a:pt x="9636" y="26353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6" name="任意多边形: 形状 235" descr="4076bf9f-2a04-4303-b70c-e0d6c8006ccd"/>
              <p:cNvSpPr/>
              <p:nvPr/>
            </p:nvSpPr>
            <p:spPr>
              <a:xfrm flipH="1">
                <a:off x="10382383" y="3385298"/>
                <a:ext cx="314448" cy="827490"/>
              </a:xfrm>
              <a:custGeom>
                <a:avLst/>
                <a:gdLst>
                  <a:gd name="connsiteX0" fmla="*/ 126746 w 289027"/>
                  <a:gd name="connsiteY0" fmla="*/ 124829 h 760595"/>
                  <a:gd name="connsiteX1" fmla="*/ 92332 w 289027"/>
                  <a:gd name="connsiteY1" fmla="*/ 7166 h 760595"/>
                  <a:gd name="connsiteX2" fmla="*/ 213062 w 289027"/>
                  <a:gd name="connsiteY2" fmla="*/ 0 h 760595"/>
                  <a:gd name="connsiteX3" fmla="*/ 161927 w 289027"/>
                  <a:gd name="connsiteY3" fmla="*/ 132467 h 760595"/>
                  <a:gd name="connsiteX4" fmla="*/ 289027 w 289027"/>
                  <a:gd name="connsiteY4" fmla="*/ 534469 h 760595"/>
                  <a:gd name="connsiteX5" fmla="*/ 128280 w 289027"/>
                  <a:gd name="connsiteY5" fmla="*/ 760596 h 760595"/>
                  <a:gd name="connsiteX6" fmla="*/ 0 w 289027"/>
                  <a:gd name="connsiteY6" fmla="*/ 544909 h 760595"/>
                  <a:gd name="connsiteX7" fmla="*/ 126746 w 289027"/>
                  <a:gd name="connsiteY7" fmla="*/ 124829 h 76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9027" h="760595">
                    <a:moveTo>
                      <a:pt x="126746" y="124829"/>
                    </a:moveTo>
                    <a:lnTo>
                      <a:pt x="92332" y="7166"/>
                    </a:lnTo>
                    <a:lnTo>
                      <a:pt x="213062" y="0"/>
                    </a:lnTo>
                    <a:lnTo>
                      <a:pt x="161927" y="132467"/>
                    </a:lnTo>
                    <a:lnTo>
                      <a:pt x="289027" y="534469"/>
                    </a:lnTo>
                    <a:lnTo>
                      <a:pt x="128280" y="760596"/>
                    </a:lnTo>
                    <a:lnTo>
                      <a:pt x="0" y="544909"/>
                    </a:lnTo>
                    <a:lnTo>
                      <a:pt x="126746" y="124829"/>
                    </a:lnTo>
                    <a:close/>
                  </a:path>
                </a:pathLst>
              </a:custGeom>
              <a:solidFill>
                <a:srgbClr val="ED1C24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7" name="任意多边形: 形状 236" descr="d0ef8003-f4bb-4319-a7b6-1d9da88b248a"/>
              <p:cNvSpPr/>
              <p:nvPr/>
            </p:nvSpPr>
            <p:spPr>
              <a:xfrm flipH="1">
                <a:off x="10574656" y="3079406"/>
                <a:ext cx="697593" cy="1494128"/>
              </a:xfrm>
              <a:custGeom>
                <a:avLst/>
                <a:gdLst>
                  <a:gd name="connsiteX0" fmla="*/ 452082 w 641199"/>
                  <a:gd name="connsiteY0" fmla="*/ 730763 h 1373341"/>
                  <a:gd name="connsiteX1" fmla="*/ 239580 w 641199"/>
                  <a:gd name="connsiteY1" fmla="*/ 512 h 1373341"/>
                  <a:gd name="connsiteX2" fmla="*/ 12628 w 641199"/>
                  <a:gd name="connsiteY2" fmla="*/ 206350 h 1373341"/>
                  <a:gd name="connsiteX3" fmla="*/ 104636 w 641199"/>
                  <a:gd name="connsiteY3" fmla="*/ 1020469 h 1373341"/>
                  <a:gd name="connsiteX4" fmla="*/ 356035 w 641199"/>
                  <a:gd name="connsiteY4" fmla="*/ 1373341 h 1373341"/>
                  <a:gd name="connsiteX5" fmla="*/ 641199 w 641199"/>
                  <a:gd name="connsiteY5" fmla="*/ 1045889 h 1373341"/>
                  <a:gd name="connsiteX6" fmla="*/ 452112 w 641199"/>
                  <a:gd name="connsiteY6" fmla="*/ 730763 h 1373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1199" h="1373341">
                    <a:moveTo>
                      <a:pt x="452082" y="730763"/>
                    </a:moveTo>
                    <a:cubicBezTo>
                      <a:pt x="397881" y="528936"/>
                      <a:pt x="548395" y="21361"/>
                      <a:pt x="239580" y="512"/>
                    </a:cubicBezTo>
                    <a:cubicBezTo>
                      <a:pt x="121828" y="-7420"/>
                      <a:pt x="22419" y="77480"/>
                      <a:pt x="12628" y="206350"/>
                    </a:cubicBezTo>
                    <a:cubicBezTo>
                      <a:pt x="-7896" y="476121"/>
                      <a:pt x="-18483" y="767655"/>
                      <a:pt x="104636" y="1020469"/>
                    </a:cubicBezTo>
                    <a:cubicBezTo>
                      <a:pt x="168746" y="1152111"/>
                      <a:pt x="255770" y="1269479"/>
                      <a:pt x="356035" y="1373341"/>
                    </a:cubicBezTo>
                    <a:cubicBezTo>
                      <a:pt x="450048" y="1263139"/>
                      <a:pt x="545800" y="1154558"/>
                      <a:pt x="641199" y="1045889"/>
                    </a:cubicBezTo>
                    <a:cubicBezTo>
                      <a:pt x="554677" y="954884"/>
                      <a:pt x="483990" y="849547"/>
                      <a:pt x="452112" y="730763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8" name="任意多边形: 形状 237" descr="dd6e7f5b-2baf-497a-901c-c45a7ac118ca"/>
              <p:cNvSpPr/>
              <p:nvPr/>
            </p:nvSpPr>
            <p:spPr>
              <a:xfrm flipH="1">
                <a:off x="10422071" y="4217280"/>
                <a:ext cx="462832" cy="578236"/>
              </a:xfrm>
              <a:custGeom>
                <a:avLst/>
                <a:gdLst>
                  <a:gd name="connsiteX0" fmla="*/ 285164 w 425416"/>
                  <a:gd name="connsiteY0" fmla="*/ 0 h 531490"/>
                  <a:gd name="connsiteX1" fmla="*/ 0 w 425416"/>
                  <a:gd name="connsiteY1" fmla="*/ 327452 h 531490"/>
                  <a:gd name="connsiteX2" fmla="*/ 251930 w 425416"/>
                  <a:gd name="connsiteY2" fmla="*/ 531491 h 531490"/>
                  <a:gd name="connsiteX3" fmla="*/ 425417 w 425416"/>
                  <a:gd name="connsiteY3" fmla="*/ 126687 h 531490"/>
                  <a:gd name="connsiteX4" fmla="*/ 285135 w 425416"/>
                  <a:gd name="connsiteY4" fmla="*/ 0 h 53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5416" h="531490">
                    <a:moveTo>
                      <a:pt x="285164" y="0"/>
                    </a:moveTo>
                    <a:cubicBezTo>
                      <a:pt x="189765" y="108699"/>
                      <a:pt x="94013" y="217250"/>
                      <a:pt x="0" y="327452"/>
                    </a:cubicBezTo>
                    <a:cubicBezTo>
                      <a:pt x="93806" y="438894"/>
                      <a:pt x="181744" y="477260"/>
                      <a:pt x="251930" y="531491"/>
                    </a:cubicBezTo>
                    <a:cubicBezTo>
                      <a:pt x="328101" y="405954"/>
                      <a:pt x="348125" y="251517"/>
                      <a:pt x="425417" y="126687"/>
                    </a:cubicBezTo>
                    <a:cubicBezTo>
                      <a:pt x="376582" y="88174"/>
                      <a:pt x="328838" y="45945"/>
                      <a:pt x="285135" y="0"/>
                    </a:cubicBezTo>
                    <a:close/>
                  </a:path>
                </a:pathLst>
              </a:custGeom>
              <a:solidFill>
                <a:srgbClr val="FF669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4" name="任意多边形: 形状 273" descr="c4e6446f-44ab-4372-bd78-b6fb090f0143"/>
              <p:cNvSpPr/>
              <p:nvPr/>
            </p:nvSpPr>
            <p:spPr>
              <a:xfrm flipH="1">
                <a:off x="10967055" y="4234135"/>
                <a:ext cx="98573" cy="104055"/>
              </a:xfrm>
              <a:custGeom>
                <a:avLst/>
                <a:gdLst>
                  <a:gd name="connsiteX0" fmla="*/ 60337 w 90604"/>
                  <a:gd name="connsiteY0" fmla="*/ 61623 h 95643"/>
                  <a:gd name="connsiteX1" fmla="*/ 30464 w 90604"/>
                  <a:gd name="connsiteY1" fmla="*/ 33962 h 95643"/>
                  <a:gd name="connsiteX2" fmla="*/ 56120 w 90604"/>
                  <a:gd name="connsiteY2" fmla="*/ 31426 h 95643"/>
                  <a:gd name="connsiteX3" fmla="*/ 60337 w 90604"/>
                  <a:gd name="connsiteY3" fmla="*/ 61623 h 95643"/>
                  <a:gd name="connsiteX4" fmla="*/ 83575 w 90604"/>
                  <a:gd name="connsiteY4" fmla="*/ 75218 h 95643"/>
                  <a:gd name="connsiteX5" fmla="*/ 71454 w 90604"/>
                  <a:gd name="connsiteY5" fmla="*/ 9367 h 95643"/>
                  <a:gd name="connsiteX6" fmla="*/ 7226 w 90604"/>
                  <a:gd name="connsiteY6" fmla="*/ 20396 h 95643"/>
                  <a:gd name="connsiteX7" fmla="*/ 17990 w 90604"/>
                  <a:gd name="connsiteY7" fmla="*/ 85215 h 95643"/>
                  <a:gd name="connsiteX8" fmla="*/ 83604 w 90604"/>
                  <a:gd name="connsiteY8" fmla="*/ 75247 h 95643"/>
                  <a:gd name="connsiteX9" fmla="*/ 60366 w 90604"/>
                  <a:gd name="connsiteY9" fmla="*/ 61652 h 9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0604" h="95643">
                    <a:moveTo>
                      <a:pt x="60337" y="61623"/>
                    </a:moveTo>
                    <a:cubicBezTo>
                      <a:pt x="44766" y="83475"/>
                      <a:pt x="17282" y="53218"/>
                      <a:pt x="30464" y="33962"/>
                    </a:cubicBezTo>
                    <a:cubicBezTo>
                      <a:pt x="36568" y="25056"/>
                      <a:pt x="48276" y="24525"/>
                      <a:pt x="56120" y="31426"/>
                    </a:cubicBezTo>
                    <a:cubicBezTo>
                      <a:pt x="64908" y="39181"/>
                      <a:pt x="65999" y="51832"/>
                      <a:pt x="60337" y="61623"/>
                    </a:cubicBezTo>
                    <a:cubicBezTo>
                      <a:pt x="51637" y="76633"/>
                      <a:pt x="74875" y="90198"/>
                      <a:pt x="83575" y="75218"/>
                    </a:cubicBezTo>
                    <a:cubicBezTo>
                      <a:pt x="96196" y="53484"/>
                      <a:pt x="91625" y="24967"/>
                      <a:pt x="71454" y="9367"/>
                    </a:cubicBezTo>
                    <a:cubicBezTo>
                      <a:pt x="50900" y="-6557"/>
                      <a:pt x="21204" y="-1721"/>
                      <a:pt x="7226" y="20396"/>
                    </a:cubicBezTo>
                    <a:cubicBezTo>
                      <a:pt x="-5838" y="41039"/>
                      <a:pt x="-559" y="69762"/>
                      <a:pt x="17990" y="85215"/>
                    </a:cubicBezTo>
                    <a:cubicBezTo>
                      <a:pt x="39311" y="102967"/>
                      <a:pt x="68093" y="97011"/>
                      <a:pt x="83604" y="75247"/>
                    </a:cubicBezTo>
                    <a:cubicBezTo>
                      <a:pt x="93690" y="61122"/>
                      <a:pt x="70334" y="47645"/>
                      <a:pt x="60366" y="61652"/>
                    </a:cubicBez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5" name="任意多边形: 形状 274" descr="4a39fa0e-15e7-4d6d-889d-c76bc43a58df"/>
              <p:cNvSpPr/>
              <p:nvPr/>
            </p:nvSpPr>
            <p:spPr>
              <a:xfrm flipH="1">
                <a:off x="10863810" y="4353067"/>
                <a:ext cx="98573" cy="104055"/>
              </a:xfrm>
              <a:custGeom>
                <a:avLst/>
                <a:gdLst>
                  <a:gd name="connsiteX0" fmla="*/ 60337 w 90604"/>
                  <a:gd name="connsiteY0" fmla="*/ 61623 h 95643"/>
                  <a:gd name="connsiteX1" fmla="*/ 30464 w 90604"/>
                  <a:gd name="connsiteY1" fmla="*/ 33962 h 95643"/>
                  <a:gd name="connsiteX2" fmla="*/ 56120 w 90604"/>
                  <a:gd name="connsiteY2" fmla="*/ 31426 h 95643"/>
                  <a:gd name="connsiteX3" fmla="*/ 60337 w 90604"/>
                  <a:gd name="connsiteY3" fmla="*/ 61623 h 95643"/>
                  <a:gd name="connsiteX4" fmla="*/ 83575 w 90604"/>
                  <a:gd name="connsiteY4" fmla="*/ 75218 h 95643"/>
                  <a:gd name="connsiteX5" fmla="*/ 71454 w 90604"/>
                  <a:gd name="connsiteY5" fmla="*/ 9368 h 95643"/>
                  <a:gd name="connsiteX6" fmla="*/ 7226 w 90604"/>
                  <a:gd name="connsiteY6" fmla="*/ 20397 h 95643"/>
                  <a:gd name="connsiteX7" fmla="*/ 17990 w 90604"/>
                  <a:gd name="connsiteY7" fmla="*/ 85215 h 95643"/>
                  <a:gd name="connsiteX8" fmla="*/ 83604 w 90604"/>
                  <a:gd name="connsiteY8" fmla="*/ 75247 h 95643"/>
                  <a:gd name="connsiteX9" fmla="*/ 60366 w 90604"/>
                  <a:gd name="connsiteY9" fmla="*/ 61653 h 9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0604" h="95643">
                    <a:moveTo>
                      <a:pt x="60337" y="61623"/>
                    </a:moveTo>
                    <a:cubicBezTo>
                      <a:pt x="44766" y="83475"/>
                      <a:pt x="17282" y="53219"/>
                      <a:pt x="30464" y="33962"/>
                    </a:cubicBezTo>
                    <a:cubicBezTo>
                      <a:pt x="36568" y="25056"/>
                      <a:pt x="48276" y="24525"/>
                      <a:pt x="56120" y="31426"/>
                    </a:cubicBezTo>
                    <a:cubicBezTo>
                      <a:pt x="64908" y="39181"/>
                      <a:pt x="65999" y="51833"/>
                      <a:pt x="60337" y="61623"/>
                    </a:cubicBezTo>
                    <a:cubicBezTo>
                      <a:pt x="51637" y="76633"/>
                      <a:pt x="74875" y="90198"/>
                      <a:pt x="83575" y="75218"/>
                    </a:cubicBezTo>
                    <a:cubicBezTo>
                      <a:pt x="96196" y="53484"/>
                      <a:pt x="91625" y="24967"/>
                      <a:pt x="71454" y="9368"/>
                    </a:cubicBezTo>
                    <a:cubicBezTo>
                      <a:pt x="50900" y="-6557"/>
                      <a:pt x="21204" y="-1721"/>
                      <a:pt x="7226" y="20397"/>
                    </a:cubicBezTo>
                    <a:cubicBezTo>
                      <a:pt x="-5838" y="41039"/>
                      <a:pt x="-559" y="69762"/>
                      <a:pt x="17990" y="85215"/>
                    </a:cubicBezTo>
                    <a:cubicBezTo>
                      <a:pt x="39311" y="102967"/>
                      <a:pt x="68093" y="97011"/>
                      <a:pt x="83604" y="75247"/>
                    </a:cubicBezTo>
                    <a:cubicBezTo>
                      <a:pt x="93690" y="61122"/>
                      <a:pt x="70334" y="47645"/>
                      <a:pt x="60366" y="61653"/>
                    </a:cubicBez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2" name="任意多边形: 形状 241" descr="b40efc18-3019-4e5f-9fd2-111f654df50b"/>
              <p:cNvSpPr/>
              <p:nvPr/>
            </p:nvSpPr>
            <p:spPr>
              <a:xfrm flipH="1">
                <a:off x="10938915" y="3138356"/>
                <a:ext cx="242738" cy="271515"/>
              </a:xfrm>
              <a:custGeom>
                <a:avLst/>
                <a:gdLst>
                  <a:gd name="connsiteX0" fmla="*/ 3552 w 223115"/>
                  <a:gd name="connsiteY0" fmla="*/ 23383 h 249565"/>
                  <a:gd name="connsiteX1" fmla="*/ 200513 w 223115"/>
                  <a:gd name="connsiteY1" fmla="*/ 245233 h 249565"/>
                  <a:gd name="connsiteX2" fmla="*/ 219563 w 223115"/>
                  <a:gd name="connsiteY2" fmla="*/ 226183 h 249565"/>
                  <a:gd name="connsiteX3" fmla="*/ 22602 w 223115"/>
                  <a:gd name="connsiteY3" fmla="*/ 4333 h 249565"/>
                  <a:gd name="connsiteX4" fmla="*/ 3552 w 223115"/>
                  <a:gd name="connsiteY4" fmla="*/ 23383 h 249565"/>
                  <a:gd name="connsiteX5" fmla="*/ 3552 w 223115"/>
                  <a:gd name="connsiteY5" fmla="*/ 23383 h 249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3115" h="249565">
                    <a:moveTo>
                      <a:pt x="3552" y="23383"/>
                    </a:moveTo>
                    <a:cubicBezTo>
                      <a:pt x="69196" y="97343"/>
                      <a:pt x="134869" y="171273"/>
                      <a:pt x="200513" y="245233"/>
                    </a:cubicBezTo>
                    <a:cubicBezTo>
                      <a:pt x="212043" y="258208"/>
                      <a:pt x="231035" y="239129"/>
                      <a:pt x="219563" y="226183"/>
                    </a:cubicBezTo>
                    <a:cubicBezTo>
                      <a:pt x="153920" y="152223"/>
                      <a:pt x="88246" y="78292"/>
                      <a:pt x="22602" y="4333"/>
                    </a:cubicBezTo>
                    <a:cubicBezTo>
                      <a:pt x="11072" y="-8643"/>
                      <a:pt x="-7919" y="10437"/>
                      <a:pt x="3552" y="23383"/>
                    </a:cubicBezTo>
                    <a:lnTo>
                      <a:pt x="3552" y="23383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3" name="任意多边形: 形状 262" descr="6071a9e5-f3b3-43dd-a7fa-10735f297387"/>
              <p:cNvSpPr/>
              <p:nvPr/>
            </p:nvSpPr>
            <p:spPr>
              <a:xfrm flipH="1">
                <a:off x="10068695" y="4336433"/>
                <a:ext cx="710364" cy="652091"/>
              </a:xfrm>
              <a:custGeom>
                <a:avLst/>
                <a:gdLst>
                  <a:gd name="connsiteX0" fmla="*/ 343849 w 652938"/>
                  <a:gd name="connsiteY0" fmla="*/ 23270 h 599375"/>
                  <a:gd name="connsiteX1" fmla="*/ 457944 w 652938"/>
                  <a:gd name="connsiteY1" fmla="*/ 1212 h 599375"/>
                  <a:gd name="connsiteX2" fmla="*/ 537389 w 652938"/>
                  <a:gd name="connsiteY2" fmla="*/ 55207 h 599375"/>
                  <a:gd name="connsiteX3" fmla="*/ 464019 w 652938"/>
                  <a:gd name="connsiteY3" fmla="*/ 128430 h 599375"/>
                  <a:gd name="connsiteX4" fmla="*/ 398168 w 652938"/>
                  <a:gd name="connsiteY4" fmla="*/ 146006 h 599375"/>
                  <a:gd name="connsiteX5" fmla="*/ 408962 w 652938"/>
                  <a:gd name="connsiteY5" fmla="*/ 156327 h 599375"/>
                  <a:gd name="connsiteX6" fmla="*/ 599022 w 652938"/>
                  <a:gd name="connsiteY6" fmla="*/ 289591 h 599375"/>
                  <a:gd name="connsiteX7" fmla="*/ 646176 w 652938"/>
                  <a:gd name="connsiteY7" fmla="*/ 394751 h 599375"/>
                  <a:gd name="connsiteX8" fmla="*/ 643581 w 652938"/>
                  <a:gd name="connsiteY8" fmla="*/ 398466 h 599375"/>
                  <a:gd name="connsiteX9" fmla="*/ 538804 w 652938"/>
                  <a:gd name="connsiteY9" fmla="*/ 396490 h 599375"/>
                  <a:gd name="connsiteX10" fmla="*/ 576374 w 652938"/>
                  <a:gd name="connsiteY10" fmla="*/ 494337 h 599375"/>
                  <a:gd name="connsiteX11" fmla="*/ 573779 w 652938"/>
                  <a:gd name="connsiteY11" fmla="*/ 498053 h 599375"/>
                  <a:gd name="connsiteX12" fmla="*/ 504243 w 652938"/>
                  <a:gd name="connsiteY12" fmla="*/ 511441 h 599375"/>
                  <a:gd name="connsiteX13" fmla="*/ 508872 w 652938"/>
                  <a:gd name="connsiteY13" fmla="*/ 575551 h 599375"/>
                  <a:gd name="connsiteX14" fmla="*/ 381802 w 652938"/>
                  <a:gd name="connsiteY14" fmla="*/ 573929 h 599375"/>
                  <a:gd name="connsiteX15" fmla="*/ 0 w 652938"/>
                  <a:gd name="connsiteY15" fmla="*/ 306842 h 599375"/>
                  <a:gd name="connsiteX16" fmla="*/ 165849 w 652938"/>
                  <a:gd name="connsiteY16" fmla="*/ 70335 h 599375"/>
                  <a:gd name="connsiteX17" fmla="*/ 343908 w 652938"/>
                  <a:gd name="connsiteY17" fmla="*/ 23270 h 59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52938" h="599375">
                    <a:moveTo>
                      <a:pt x="343849" y="23270"/>
                    </a:moveTo>
                    <a:lnTo>
                      <a:pt x="457944" y="1212"/>
                    </a:lnTo>
                    <a:cubicBezTo>
                      <a:pt x="488702" y="-5512"/>
                      <a:pt x="534823" y="16193"/>
                      <a:pt x="537389" y="55207"/>
                    </a:cubicBezTo>
                    <a:cubicBezTo>
                      <a:pt x="539925" y="93514"/>
                      <a:pt x="503269" y="119849"/>
                      <a:pt x="464019" y="128430"/>
                    </a:cubicBezTo>
                    <a:lnTo>
                      <a:pt x="398168" y="146006"/>
                    </a:lnTo>
                    <a:lnTo>
                      <a:pt x="408962" y="156327"/>
                    </a:lnTo>
                    <a:lnTo>
                      <a:pt x="599022" y="289591"/>
                    </a:lnTo>
                    <a:cubicBezTo>
                      <a:pt x="643581" y="320849"/>
                      <a:pt x="664813" y="368151"/>
                      <a:pt x="646176" y="394751"/>
                    </a:cubicBezTo>
                    <a:lnTo>
                      <a:pt x="643581" y="398466"/>
                    </a:lnTo>
                    <a:cubicBezTo>
                      <a:pt x="626330" y="423060"/>
                      <a:pt x="580798" y="421586"/>
                      <a:pt x="538804" y="396490"/>
                    </a:cubicBezTo>
                    <a:cubicBezTo>
                      <a:pt x="576699" y="427425"/>
                      <a:pt x="593596" y="469742"/>
                      <a:pt x="576374" y="494337"/>
                    </a:cubicBezTo>
                    <a:lnTo>
                      <a:pt x="573779" y="498053"/>
                    </a:lnTo>
                    <a:cubicBezTo>
                      <a:pt x="561334" y="515776"/>
                      <a:pt x="534175" y="519904"/>
                      <a:pt x="504243" y="511441"/>
                    </a:cubicBezTo>
                    <a:cubicBezTo>
                      <a:pt x="518339" y="533617"/>
                      <a:pt x="521081" y="558152"/>
                      <a:pt x="508872" y="575551"/>
                    </a:cubicBezTo>
                    <a:cubicBezTo>
                      <a:pt x="486165" y="607931"/>
                      <a:pt x="429280" y="607223"/>
                      <a:pt x="381802" y="573929"/>
                    </a:cubicBezTo>
                    <a:lnTo>
                      <a:pt x="0" y="306842"/>
                    </a:lnTo>
                    <a:lnTo>
                      <a:pt x="165849" y="70335"/>
                    </a:lnTo>
                    <a:lnTo>
                      <a:pt x="343908" y="23270"/>
                    </a:lnTo>
                    <a:close/>
                  </a:path>
                </a:pathLst>
              </a:custGeom>
              <a:solidFill>
                <a:srgbClr val="FF669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5" name="任意多边形: 形状 264" descr="380e4f7a-e359-494d-90e5-f7f2029b047b"/>
              <p:cNvSpPr/>
              <p:nvPr/>
            </p:nvSpPr>
            <p:spPr>
              <a:xfrm flipH="1">
                <a:off x="10321543" y="4423437"/>
                <a:ext cx="112889" cy="90236"/>
              </a:xfrm>
              <a:custGeom>
                <a:avLst/>
                <a:gdLst>
                  <a:gd name="connsiteX0" fmla="*/ 97797 w 103763"/>
                  <a:gd name="connsiteY0" fmla="*/ 57277 h 82941"/>
                  <a:gd name="connsiteX1" fmla="*/ 19561 w 103763"/>
                  <a:gd name="connsiteY1" fmla="*/ 2426 h 82941"/>
                  <a:gd name="connsiteX2" fmla="*/ 5966 w 103763"/>
                  <a:gd name="connsiteY2" fmla="*/ 25664 h 82941"/>
                  <a:gd name="connsiteX3" fmla="*/ 84202 w 103763"/>
                  <a:gd name="connsiteY3" fmla="*/ 80515 h 82941"/>
                  <a:gd name="connsiteX4" fmla="*/ 97797 w 103763"/>
                  <a:gd name="connsiteY4" fmla="*/ 57277 h 82941"/>
                  <a:gd name="connsiteX5" fmla="*/ 97797 w 103763"/>
                  <a:gd name="connsiteY5" fmla="*/ 57277 h 82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763" h="82941">
                    <a:moveTo>
                      <a:pt x="97797" y="57277"/>
                    </a:moveTo>
                    <a:cubicBezTo>
                      <a:pt x="71728" y="38994"/>
                      <a:pt x="45630" y="20710"/>
                      <a:pt x="19561" y="2426"/>
                    </a:cubicBezTo>
                    <a:cubicBezTo>
                      <a:pt x="5347" y="-7541"/>
                      <a:pt x="-8130" y="15785"/>
                      <a:pt x="5966" y="25664"/>
                    </a:cubicBezTo>
                    <a:cubicBezTo>
                      <a:pt x="32035" y="43948"/>
                      <a:pt x="58133" y="62231"/>
                      <a:pt x="84202" y="80515"/>
                    </a:cubicBezTo>
                    <a:cubicBezTo>
                      <a:pt x="98416" y="90482"/>
                      <a:pt x="111893" y="67156"/>
                      <a:pt x="97797" y="57277"/>
                    </a:cubicBezTo>
                    <a:lnTo>
                      <a:pt x="97797" y="57277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6" name="任意多边形: 形状 265" descr="ba12b1aa-a796-4eec-8301-e8cc59d2a9b2"/>
              <p:cNvSpPr/>
              <p:nvPr/>
            </p:nvSpPr>
            <p:spPr>
              <a:xfrm flipH="1">
                <a:off x="10144796" y="4617027"/>
                <a:ext cx="252259" cy="187961"/>
              </a:xfrm>
              <a:custGeom>
                <a:avLst/>
                <a:gdLst>
                  <a:gd name="connsiteX0" fmla="*/ 225900 w 231866"/>
                  <a:gd name="connsiteY0" fmla="*/ 147103 h 172766"/>
                  <a:gd name="connsiteX1" fmla="*/ 19561 w 231866"/>
                  <a:gd name="connsiteY1" fmla="*/ 2426 h 172766"/>
                  <a:gd name="connsiteX2" fmla="*/ 5966 w 231866"/>
                  <a:gd name="connsiteY2" fmla="*/ 25664 h 172766"/>
                  <a:gd name="connsiteX3" fmla="*/ 212305 w 231866"/>
                  <a:gd name="connsiteY3" fmla="*/ 170340 h 172766"/>
                  <a:gd name="connsiteX4" fmla="*/ 225900 w 231866"/>
                  <a:gd name="connsiteY4" fmla="*/ 147103 h 172766"/>
                  <a:gd name="connsiteX5" fmla="*/ 225900 w 231866"/>
                  <a:gd name="connsiteY5" fmla="*/ 147103 h 172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866" h="172766">
                    <a:moveTo>
                      <a:pt x="225900" y="147103"/>
                    </a:moveTo>
                    <a:cubicBezTo>
                      <a:pt x="157130" y="98887"/>
                      <a:pt x="88360" y="50642"/>
                      <a:pt x="19561" y="2426"/>
                    </a:cubicBezTo>
                    <a:cubicBezTo>
                      <a:pt x="5347" y="-7541"/>
                      <a:pt x="-8130" y="15785"/>
                      <a:pt x="5966" y="25664"/>
                    </a:cubicBezTo>
                    <a:cubicBezTo>
                      <a:pt x="74736" y="73880"/>
                      <a:pt x="143506" y="122125"/>
                      <a:pt x="212305" y="170340"/>
                    </a:cubicBezTo>
                    <a:cubicBezTo>
                      <a:pt x="226519" y="180308"/>
                      <a:pt x="239996" y="156982"/>
                      <a:pt x="225900" y="147103"/>
                    </a:cubicBezTo>
                    <a:lnTo>
                      <a:pt x="225900" y="147103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7" name="任意多边形: 形状 266" descr="6cfd10b9-0a75-42d7-ae4d-4ead3ce20ba3"/>
              <p:cNvSpPr/>
              <p:nvPr/>
            </p:nvSpPr>
            <p:spPr>
              <a:xfrm flipH="1">
                <a:off x="10217786" y="4726912"/>
                <a:ext cx="244751" cy="182700"/>
              </a:xfrm>
              <a:custGeom>
                <a:avLst/>
                <a:gdLst>
                  <a:gd name="connsiteX0" fmla="*/ 218999 w 224965"/>
                  <a:gd name="connsiteY0" fmla="*/ 142266 h 167930"/>
                  <a:gd name="connsiteX1" fmla="*/ 19561 w 224965"/>
                  <a:gd name="connsiteY1" fmla="*/ 2426 h 167930"/>
                  <a:gd name="connsiteX2" fmla="*/ 5966 w 224965"/>
                  <a:gd name="connsiteY2" fmla="*/ 25664 h 167930"/>
                  <a:gd name="connsiteX3" fmla="*/ 205405 w 224965"/>
                  <a:gd name="connsiteY3" fmla="*/ 165504 h 167930"/>
                  <a:gd name="connsiteX4" fmla="*/ 218999 w 224965"/>
                  <a:gd name="connsiteY4" fmla="*/ 142266 h 167930"/>
                  <a:gd name="connsiteX5" fmla="*/ 218999 w 224965"/>
                  <a:gd name="connsiteY5" fmla="*/ 142266 h 1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65" h="167930">
                    <a:moveTo>
                      <a:pt x="218999" y="142266"/>
                    </a:moveTo>
                    <a:cubicBezTo>
                      <a:pt x="152530" y="95643"/>
                      <a:pt x="86031" y="49020"/>
                      <a:pt x="19561" y="2426"/>
                    </a:cubicBezTo>
                    <a:cubicBezTo>
                      <a:pt x="5347" y="-7541"/>
                      <a:pt x="-8130" y="15785"/>
                      <a:pt x="5966" y="25664"/>
                    </a:cubicBezTo>
                    <a:cubicBezTo>
                      <a:pt x="72436" y="72288"/>
                      <a:pt x="138935" y="118881"/>
                      <a:pt x="205405" y="165504"/>
                    </a:cubicBezTo>
                    <a:cubicBezTo>
                      <a:pt x="219619" y="175472"/>
                      <a:pt x="233095" y="152145"/>
                      <a:pt x="218999" y="142266"/>
                    </a:cubicBezTo>
                    <a:lnTo>
                      <a:pt x="218999" y="142266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8" name="任意多边形: 形状 267" descr="c2e5b268-f8a1-4fa2-99f2-81eb704c8463"/>
              <p:cNvSpPr/>
              <p:nvPr/>
            </p:nvSpPr>
            <p:spPr>
              <a:xfrm flipH="1">
                <a:off x="10072964" y="4675162"/>
                <a:ext cx="236727" cy="321815"/>
              </a:xfrm>
              <a:custGeom>
                <a:avLst/>
                <a:gdLst>
                  <a:gd name="connsiteX0" fmla="*/ 25664 w 217590"/>
                  <a:gd name="connsiteY0" fmla="*/ 289833 h 295799"/>
                  <a:gd name="connsiteX1" fmla="*/ 215164 w 217590"/>
                  <a:gd name="connsiteY1" fmla="*/ 19561 h 295799"/>
                  <a:gd name="connsiteX2" fmla="*/ 191927 w 217590"/>
                  <a:gd name="connsiteY2" fmla="*/ 5966 h 295799"/>
                  <a:gd name="connsiteX3" fmla="*/ 2426 w 217590"/>
                  <a:gd name="connsiteY3" fmla="*/ 276239 h 295799"/>
                  <a:gd name="connsiteX4" fmla="*/ 25664 w 217590"/>
                  <a:gd name="connsiteY4" fmla="*/ 289833 h 295799"/>
                  <a:gd name="connsiteX5" fmla="*/ 25664 w 217590"/>
                  <a:gd name="connsiteY5" fmla="*/ 289833 h 29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590" h="295799">
                    <a:moveTo>
                      <a:pt x="25664" y="289833"/>
                    </a:moveTo>
                    <a:cubicBezTo>
                      <a:pt x="88831" y="199742"/>
                      <a:pt x="151998" y="109652"/>
                      <a:pt x="215164" y="19561"/>
                    </a:cubicBezTo>
                    <a:cubicBezTo>
                      <a:pt x="225132" y="5347"/>
                      <a:pt x="201806" y="-8130"/>
                      <a:pt x="191927" y="5966"/>
                    </a:cubicBezTo>
                    <a:cubicBezTo>
                      <a:pt x="128760" y="96057"/>
                      <a:pt x="65593" y="186148"/>
                      <a:pt x="2426" y="276239"/>
                    </a:cubicBezTo>
                    <a:cubicBezTo>
                      <a:pt x="-7541" y="290452"/>
                      <a:pt x="15785" y="303929"/>
                      <a:pt x="25664" y="289833"/>
                    </a:cubicBezTo>
                    <a:lnTo>
                      <a:pt x="25664" y="289833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9" name="任意多边形: 形状 268" descr="d5476673-300b-4fb8-8abd-31f085d695c3"/>
              <p:cNvSpPr/>
              <p:nvPr/>
            </p:nvSpPr>
            <p:spPr>
              <a:xfrm flipH="1">
                <a:off x="10219524" y="4332262"/>
                <a:ext cx="76109" cy="135595"/>
              </a:xfrm>
              <a:custGeom>
                <a:avLst/>
                <a:gdLst>
                  <a:gd name="connsiteX0" fmla="*/ 68065 w 69956"/>
                  <a:gd name="connsiteY0" fmla="*/ 104456 h 124633"/>
                  <a:gd name="connsiteX1" fmla="*/ 26632 w 69956"/>
                  <a:gd name="connsiteY1" fmla="*/ 9381 h 124633"/>
                  <a:gd name="connsiteX2" fmla="*/ 681 w 69956"/>
                  <a:gd name="connsiteY2" fmla="*/ 16547 h 124633"/>
                  <a:gd name="connsiteX3" fmla="*/ 44827 w 69956"/>
                  <a:gd name="connsiteY3" fmla="*/ 118080 h 124633"/>
                  <a:gd name="connsiteX4" fmla="*/ 68065 w 69956"/>
                  <a:gd name="connsiteY4" fmla="*/ 104485 h 124633"/>
                  <a:gd name="connsiteX5" fmla="*/ 68065 w 69956"/>
                  <a:gd name="connsiteY5" fmla="*/ 104485 h 124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956" h="124633">
                    <a:moveTo>
                      <a:pt x="68065" y="104456"/>
                    </a:moveTo>
                    <a:cubicBezTo>
                      <a:pt x="50754" y="74199"/>
                      <a:pt x="36983" y="42645"/>
                      <a:pt x="26632" y="9381"/>
                    </a:cubicBezTo>
                    <a:cubicBezTo>
                      <a:pt x="21501" y="-7104"/>
                      <a:pt x="-4509" y="-56"/>
                      <a:pt x="681" y="16547"/>
                    </a:cubicBezTo>
                    <a:cubicBezTo>
                      <a:pt x="11710" y="51964"/>
                      <a:pt x="26426" y="85847"/>
                      <a:pt x="44827" y="118080"/>
                    </a:cubicBezTo>
                    <a:cubicBezTo>
                      <a:pt x="53438" y="133119"/>
                      <a:pt x="76705" y="119584"/>
                      <a:pt x="68065" y="104485"/>
                    </a:cubicBezTo>
                    <a:lnTo>
                      <a:pt x="68065" y="104485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5" name="任意多边形: 形状 244" descr="e3fffa4c-28ca-4252-8ba0-3d87660bac7c"/>
              <p:cNvSpPr/>
              <p:nvPr/>
            </p:nvSpPr>
            <p:spPr>
              <a:xfrm flipH="1">
                <a:off x="10679338" y="3408502"/>
                <a:ext cx="128859" cy="630105"/>
              </a:xfrm>
              <a:custGeom>
                <a:avLst/>
                <a:gdLst>
                  <a:gd name="connsiteX0" fmla="*/ 116225 w 118442"/>
                  <a:gd name="connsiteY0" fmla="*/ 559351 h 579167"/>
                  <a:gd name="connsiteX1" fmla="*/ 35010 w 118442"/>
                  <a:gd name="connsiteY1" fmla="*/ 12939 h 579167"/>
                  <a:gd name="connsiteX2" fmla="*/ 8086 w 118442"/>
                  <a:gd name="connsiteY2" fmla="*/ 12939 h 579167"/>
                  <a:gd name="connsiteX3" fmla="*/ 92987 w 118442"/>
                  <a:gd name="connsiteY3" fmla="*/ 572946 h 579167"/>
                  <a:gd name="connsiteX4" fmla="*/ 116225 w 118442"/>
                  <a:gd name="connsiteY4" fmla="*/ 559351 h 579167"/>
                  <a:gd name="connsiteX5" fmla="*/ 116225 w 118442"/>
                  <a:gd name="connsiteY5" fmla="*/ 559351 h 579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442" h="579167">
                    <a:moveTo>
                      <a:pt x="116225" y="559351"/>
                    </a:moveTo>
                    <a:cubicBezTo>
                      <a:pt x="10622" y="396097"/>
                      <a:pt x="21828" y="198664"/>
                      <a:pt x="35010" y="12939"/>
                    </a:cubicBezTo>
                    <a:cubicBezTo>
                      <a:pt x="36249" y="-4342"/>
                      <a:pt x="9295" y="-4283"/>
                      <a:pt x="8086" y="12939"/>
                    </a:cubicBezTo>
                    <a:cubicBezTo>
                      <a:pt x="-5420" y="203471"/>
                      <a:pt x="-15211" y="405652"/>
                      <a:pt x="92987" y="572946"/>
                    </a:cubicBezTo>
                    <a:cubicBezTo>
                      <a:pt x="102364" y="587455"/>
                      <a:pt x="125691" y="573949"/>
                      <a:pt x="116225" y="559351"/>
                    </a:cubicBezTo>
                    <a:lnTo>
                      <a:pt x="116225" y="559351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6" name="任意多边形: 形状 245" descr="caaec799-6dcb-4453-aa8b-b466e610dd95"/>
              <p:cNvSpPr/>
              <p:nvPr/>
            </p:nvSpPr>
            <p:spPr>
              <a:xfrm flipH="1">
                <a:off x="10276152" y="3409990"/>
                <a:ext cx="71746" cy="141093"/>
              </a:xfrm>
              <a:custGeom>
                <a:avLst/>
                <a:gdLst>
                  <a:gd name="connsiteX0" fmla="*/ 888 w 65946"/>
                  <a:gd name="connsiteY0" fmla="*/ 16318 h 129686"/>
                  <a:gd name="connsiteX1" fmla="*/ 39107 w 65946"/>
                  <a:gd name="connsiteY1" fmla="*/ 120534 h 129686"/>
                  <a:gd name="connsiteX2" fmla="*/ 65058 w 65946"/>
                  <a:gd name="connsiteY2" fmla="*/ 113368 h 129686"/>
                  <a:gd name="connsiteX3" fmla="*/ 26839 w 65946"/>
                  <a:gd name="connsiteY3" fmla="*/ 9152 h 129686"/>
                  <a:gd name="connsiteX4" fmla="*/ 888 w 65946"/>
                  <a:gd name="connsiteY4" fmla="*/ 16318 h 129686"/>
                  <a:gd name="connsiteX5" fmla="*/ 888 w 65946"/>
                  <a:gd name="connsiteY5" fmla="*/ 16318 h 129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46" h="129686">
                    <a:moveTo>
                      <a:pt x="888" y="16318"/>
                    </a:moveTo>
                    <a:cubicBezTo>
                      <a:pt x="13628" y="51057"/>
                      <a:pt x="26367" y="85796"/>
                      <a:pt x="39107" y="120534"/>
                    </a:cubicBezTo>
                    <a:cubicBezTo>
                      <a:pt x="45034" y="136665"/>
                      <a:pt x="71044" y="129706"/>
                      <a:pt x="65058" y="113368"/>
                    </a:cubicBezTo>
                    <a:cubicBezTo>
                      <a:pt x="52318" y="78630"/>
                      <a:pt x="39579" y="43891"/>
                      <a:pt x="26839" y="9152"/>
                    </a:cubicBezTo>
                    <a:cubicBezTo>
                      <a:pt x="20912" y="-6979"/>
                      <a:pt x="-5098" y="-19"/>
                      <a:pt x="888" y="16318"/>
                    </a:cubicBezTo>
                    <a:lnTo>
                      <a:pt x="888" y="16318"/>
                    </a:lnTo>
                    <a:close/>
                  </a:path>
                </a:pathLst>
              </a:custGeom>
              <a:solidFill>
                <a:srgbClr val="00173C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9" name="任意多边形: 形状 248" descr="28566a4a-cfef-42db-9582-4bb6400985b5"/>
              <p:cNvSpPr/>
              <p:nvPr/>
            </p:nvSpPr>
            <p:spPr>
              <a:xfrm flipH="1">
                <a:off x="10742499" y="2654272"/>
                <a:ext cx="51173" cy="65741"/>
              </a:xfrm>
              <a:custGeom>
                <a:avLst/>
                <a:gdLst>
                  <a:gd name="connsiteX0" fmla="*/ 2522 w 47036"/>
                  <a:gd name="connsiteY0" fmla="*/ 17644 h 60426"/>
                  <a:gd name="connsiteX1" fmla="*/ 28266 w 47036"/>
                  <a:gd name="connsiteY1" fmla="*/ 55450 h 60426"/>
                  <a:gd name="connsiteX2" fmla="*/ 45694 w 47036"/>
                  <a:gd name="connsiteY2" fmla="*/ 45246 h 60426"/>
                  <a:gd name="connsiteX3" fmla="*/ 16795 w 47036"/>
                  <a:gd name="connsiteY3" fmla="*/ 3371 h 60426"/>
                  <a:gd name="connsiteX4" fmla="*/ 2522 w 47036"/>
                  <a:gd name="connsiteY4" fmla="*/ 17644 h 60426"/>
                  <a:gd name="connsiteX5" fmla="*/ 2522 w 47036"/>
                  <a:gd name="connsiteY5" fmla="*/ 17644 h 6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036" h="60426">
                    <a:moveTo>
                      <a:pt x="2522" y="17644"/>
                    </a:moveTo>
                    <a:cubicBezTo>
                      <a:pt x="12401" y="29381"/>
                      <a:pt x="20894" y="42032"/>
                      <a:pt x="28266" y="55450"/>
                    </a:cubicBezTo>
                    <a:cubicBezTo>
                      <a:pt x="34518" y="66833"/>
                      <a:pt x="51976" y="56659"/>
                      <a:pt x="45694" y="45246"/>
                    </a:cubicBezTo>
                    <a:cubicBezTo>
                      <a:pt x="37467" y="30295"/>
                      <a:pt x="27765" y="16405"/>
                      <a:pt x="16795" y="3371"/>
                    </a:cubicBezTo>
                    <a:cubicBezTo>
                      <a:pt x="8420" y="-6597"/>
                      <a:pt x="-5794" y="7765"/>
                      <a:pt x="2522" y="17644"/>
                    </a:cubicBezTo>
                    <a:lnTo>
                      <a:pt x="2522" y="17644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0" name="任意多边形: 形状 249" descr="edfcb45f-3064-4022-8fa3-ee374bb82cf1"/>
              <p:cNvSpPr/>
              <p:nvPr/>
            </p:nvSpPr>
            <p:spPr>
              <a:xfrm flipH="1">
                <a:off x="10788861" y="2598420"/>
                <a:ext cx="54800" cy="45823"/>
              </a:xfrm>
              <a:custGeom>
                <a:avLst/>
                <a:gdLst>
                  <a:gd name="connsiteX0" fmla="*/ 15145 w 50371"/>
                  <a:gd name="connsiteY0" fmla="*/ 40670 h 42119"/>
                  <a:gd name="connsiteX1" fmla="*/ 45401 w 50371"/>
                  <a:gd name="connsiteY1" fmla="*/ 18877 h 42119"/>
                  <a:gd name="connsiteX2" fmla="*/ 49028 w 50371"/>
                  <a:gd name="connsiteY2" fmla="*/ 5076 h 42119"/>
                  <a:gd name="connsiteX3" fmla="*/ 35227 w 50371"/>
                  <a:gd name="connsiteY3" fmla="*/ 1449 h 42119"/>
                  <a:gd name="connsiteX4" fmla="*/ 4971 w 50371"/>
                  <a:gd name="connsiteY4" fmla="*/ 23242 h 42119"/>
                  <a:gd name="connsiteX5" fmla="*/ 1344 w 50371"/>
                  <a:gd name="connsiteY5" fmla="*/ 37043 h 42119"/>
                  <a:gd name="connsiteX6" fmla="*/ 15145 w 50371"/>
                  <a:gd name="connsiteY6" fmla="*/ 40670 h 42119"/>
                  <a:gd name="connsiteX7" fmla="*/ 15145 w 50371"/>
                  <a:gd name="connsiteY7" fmla="*/ 40670 h 42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371" h="42119">
                    <a:moveTo>
                      <a:pt x="15145" y="40670"/>
                    </a:moveTo>
                    <a:cubicBezTo>
                      <a:pt x="25230" y="33416"/>
                      <a:pt x="35316" y="26162"/>
                      <a:pt x="45401" y="18877"/>
                    </a:cubicBezTo>
                    <a:cubicBezTo>
                      <a:pt x="49825" y="15693"/>
                      <a:pt x="51948" y="10090"/>
                      <a:pt x="49028" y="5076"/>
                    </a:cubicBezTo>
                    <a:cubicBezTo>
                      <a:pt x="46463" y="712"/>
                      <a:pt x="39651" y="-1736"/>
                      <a:pt x="35227" y="1449"/>
                    </a:cubicBezTo>
                    <a:cubicBezTo>
                      <a:pt x="25142" y="8704"/>
                      <a:pt x="15056" y="15958"/>
                      <a:pt x="4971" y="23242"/>
                    </a:cubicBezTo>
                    <a:cubicBezTo>
                      <a:pt x="547" y="26427"/>
                      <a:pt x="-1576" y="32030"/>
                      <a:pt x="1344" y="37043"/>
                    </a:cubicBezTo>
                    <a:cubicBezTo>
                      <a:pt x="3909" y="41408"/>
                      <a:pt x="10721" y="43855"/>
                      <a:pt x="15145" y="40670"/>
                    </a:cubicBezTo>
                    <a:lnTo>
                      <a:pt x="15145" y="40670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1" name="任意多边形: 形状 250" descr="415effa6-ddf5-412e-8610-d22c2fa59054"/>
              <p:cNvSpPr/>
              <p:nvPr/>
            </p:nvSpPr>
            <p:spPr>
              <a:xfrm flipH="1">
                <a:off x="10589746" y="2754434"/>
                <a:ext cx="68169" cy="53869"/>
              </a:xfrm>
              <a:custGeom>
                <a:avLst/>
                <a:gdLst>
                  <a:gd name="connsiteX0" fmla="*/ 50016 w 62658"/>
                  <a:gd name="connsiteY0" fmla="*/ 246 h 49513"/>
                  <a:gd name="connsiteX1" fmla="*/ 16841 w 62658"/>
                  <a:gd name="connsiteY1" fmla="*/ 1692 h 49513"/>
                  <a:gd name="connsiteX2" fmla="*/ 2 w 62658"/>
                  <a:gd name="connsiteY2" fmla="*/ 23425 h 49513"/>
                  <a:gd name="connsiteX3" fmla="*/ 16074 w 62658"/>
                  <a:gd name="connsiteY3" fmla="*/ 46663 h 49513"/>
                  <a:gd name="connsiteX4" fmla="*/ 51255 w 62658"/>
                  <a:gd name="connsiteY4" fmla="*/ 45454 h 49513"/>
                  <a:gd name="connsiteX5" fmla="*/ 45888 w 62658"/>
                  <a:gd name="connsiteY5" fmla="*/ 25991 h 49513"/>
                  <a:gd name="connsiteX6" fmla="*/ 25894 w 62658"/>
                  <a:gd name="connsiteY6" fmla="*/ 28881 h 49513"/>
                  <a:gd name="connsiteX7" fmla="*/ 20940 w 62658"/>
                  <a:gd name="connsiteY7" fmla="*/ 21980 h 49513"/>
                  <a:gd name="connsiteX8" fmla="*/ 35684 w 62658"/>
                  <a:gd name="connsiteY8" fmla="*/ 20181 h 49513"/>
                  <a:gd name="connsiteX9" fmla="*/ 55384 w 62658"/>
                  <a:gd name="connsiteY9" fmla="*/ 19680 h 49513"/>
                  <a:gd name="connsiteX10" fmla="*/ 50016 w 62658"/>
                  <a:gd name="connsiteY10" fmla="*/ 217 h 49513"/>
                  <a:gd name="connsiteX11" fmla="*/ 50016 w 62658"/>
                  <a:gd name="connsiteY11" fmla="*/ 217 h 4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2658" h="49513">
                    <a:moveTo>
                      <a:pt x="50016" y="246"/>
                    </a:moveTo>
                    <a:cubicBezTo>
                      <a:pt x="38899" y="2399"/>
                      <a:pt x="27958" y="-2201"/>
                      <a:pt x="16841" y="1692"/>
                    </a:cubicBezTo>
                    <a:cubicBezTo>
                      <a:pt x="7551" y="4935"/>
                      <a:pt x="-145" y="13104"/>
                      <a:pt x="2" y="23425"/>
                    </a:cubicBezTo>
                    <a:cubicBezTo>
                      <a:pt x="149" y="33540"/>
                      <a:pt x="7139" y="42476"/>
                      <a:pt x="16074" y="46663"/>
                    </a:cubicBezTo>
                    <a:cubicBezTo>
                      <a:pt x="27309" y="51942"/>
                      <a:pt x="39990" y="48904"/>
                      <a:pt x="51255" y="45454"/>
                    </a:cubicBezTo>
                    <a:cubicBezTo>
                      <a:pt x="63641" y="41679"/>
                      <a:pt x="58362" y="22187"/>
                      <a:pt x="45888" y="25991"/>
                    </a:cubicBezTo>
                    <a:cubicBezTo>
                      <a:pt x="39902" y="27819"/>
                      <a:pt x="32264" y="30886"/>
                      <a:pt x="25894" y="28881"/>
                    </a:cubicBezTo>
                    <a:cubicBezTo>
                      <a:pt x="23181" y="28026"/>
                      <a:pt x="18787" y="25047"/>
                      <a:pt x="20940" y="21980"/>
                    </a:cubicBezTo>
                    <a:cubicBezTo>
                      <a:pt x="23387" y="18471"/>
                      <a:pt x="32618" y="19946"/>
                      <a:pt x="35684" y="20181"/>
                    </a:cubicBezTo>
                    <a:cubicBezTo>
                      <a:pt x="42467" y="20712"/>
                      <a:pt x="48660" y="20978"/>
                      <a:pt x="55384" y="19680"/>
                    </a:cubicBezTo>
                    <a:cubicBezTo>
                      <a:pt x="68123" y="17232"/>
                      <a:pt x="62726" y="-2260"/>
                      <a:pt x="50016" y="217"/>
                    </a:cubicBezTo>
                    <a:lnTo>
                      <a:pt x="50016" y="217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4" name="任意多边形: 形状 253" descr="05b2eb84-3b3b-4dd6-8e71-90a4e3a33f22"/>
              <p:cNvSpPr/>
              <p:nvPr/>
            </p:nvSpPr>
            <p:spPr>
              <a:xfrm flipH="1">
                <a:off x="9689789" y="1304672"/>
                <a:ext cx="592210" cy="698746"/>
              </a:xfrm>
              <a:custGeom>
                <a:avLst/>
                <a:gdLst>
                  <a:gd name="connsiteX0" fmla="*/ 451018 w 544335"/>
                  <a:gd name="connsiteY0" fmla="*/ 25713 h 642260"/>
                  <a:gd name="connsiteX1" fmla="*/ 276440 w 544335"/>
                  <a:gd name="connsiteY1" fmla="*/ 372098 h 642260"/>
                  <a:gd name="connsiteX2" fmla="*/ 355678 w 544335"/>
                  <a:gd name="connsiteY2" fmla="*/ 361452 h 642260"/>
                  <a:gd name="connsiteX3" fmla="*/ 226721 w 544335"/>
                  <a:gd name="connsiteY3" fmla="*/ 221583 h 642260"/>
                  <a:gd name="connsiteX4" fmla="*/ 147482 w 544335"/>
                  <a:gd name="connsiteY4" fmla="*/ 232229 h 642260"/>
                  <a:gd name="connsiteX5" fmla="*/ 4575 w 544335"/>
                  <a:gd name="connsiteY5" fmla="*/ 565137 h 642260"/>
                  <a:gd name="connsiteX6" fmla="*/ 92012 w 544335"/>
                  <a:gd name="connsiteY6" fmla="*/ 615623 h 642260"/>
                  <a:gd name="connsiteX7" fmla="*/ 234919 w 544335"/>
                  <a:gd name="connsiteY7" fmla="*/ 282715 h 642260"/>
                  <a:gd name="connsiteX8" fmla="*/ 155680 w 544335"/>
                  <a:gd name="connsiteY8" fmla="*/ 293360 h 642260"/>
                  <a:gd name="connsiteX9" fmla="*/ 284638 w 544335"/>
                  <a:gd name="connsiteY9" fmla="*/ 433230 h 642260"/>
                  <a:gd name="connsiteX10" fmla="*/ 363877 w 544335"/>
                  <a:gd name="connsiteY10" fmla="*/ 422584 h 642260"/>
                  <a:gd name="connsiteX11" fmla="*/ 538455 w 544335"/>
                  <a:gd name="connsiteY11" fmla="*/ 76199 h 642260"/>
                  <a:gd name="connsiteX12" fmla="*/ 451018 w 544335"/>
                  <a:gd name="connsiteY12" fmla="*/ 25713 h 642260"/>
                  <a:gd name="connsiteX13" fmla="*/ 451018 w 544335"/>
                  <a:gd name="connsiteY13" fmla="*/ 25713 h 642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44335" h="642260">
                    <a:moveTo>
                      <a:pt x="451018" y="25713"/>
                    </a:moveTo>
                    <a:cubicBezTo>
                      <a:pt x="392835" y="141165"/>
                      <a:pt x="334623" y="256646"/>
                      <a:pt x="276440" y="372098"/>
                    </a:cubicBezTo>
                    <a:cubicBezTo>
                      <a:pt x="302863" y="368559"/>
                      <a:pt x="329256" y="364991"/>
                      <a:pt x="355678" y="361452"/>
                    </a:cubicBezTo>
                    <a:cubicBezTo>
                      <a:pt x="312683" y="314829"/>
                      <a:pt x="269716" y="268206"/>
                      <a:pt x="226721" y="221583"/>
                    </a:cubicBezTo>
                    <a:cubicBezTo>
                      <a:pt x="206550" y="199702"/>
                      <a:pt x="160163" y="202709"/>
                      <a:pt x="147482" y="232229"/>
                    </a:cubicBezTo>
                    <a:cubicBezTo>
                      <a:pt x="99856" y="343198"/>
                      <a:pt x="52231" y="454167"/>
                      <a:pt x="4575" y="565137"/>
                    </a:cubicBezTo>
                    <a:cubicBezTo>
                      <a:pt x="-20786" y="624204"/>
                      <a:pt x="66386" y="675310"/>
                      <a:pt x="92012" y="615623"/>
                    </a:cubicBezTo>
                    <a:cubicBezTo>
                      <a:pt x="139638" y="504653"/>
                      <a:pt x="187263" y="393684"/>
                      <a:pt x="234919" y="282715"/>
                    </a:cubicBezTo>
                    <a:cubicBezTo>
                      <a:pt x="208496" y="286253"/>
                      <a:pt x="182103" y="289822"/>
                      <a:pt x="155680" y="293360"/>
                    </a:cubicBezTo>
                    <a:cubicBezTo>
                      <a:pt x="198676" y="339984"/>
                      <a:pt x="241642" y="386607"/>
                      <a:pt x="284638" y="433230"/>
                    </a:cubicBezTo>
                    <a:cubicBezTo>
                      <a:pt x="305871" y="456261"/>
                      <a:pt x="349604" y="450864"/>
                      <a:pt x="363877" y="422584"/>
                    </a:cubicBezTo>
                    <a:cubicBezTo>
                      <a:pt x="422060" y="307132"/>
                      <a:pt x="480272" y="191651"/>
                      <a:pt x="538455" y="76199"/>
                    </a:cubicBezTo>
                    <a:cubicBezTo>
                      <a:pt x="567620" y="18341"/>
                      <a:pt x="480331" y="-32441"/>
                      <a:pt x="451018" y="25713"/>
                    </a:cubicBezTo>
                    <a:lnTo>
                      <a:pt x="451018" y="25713"/>
                    </a:lnTo>
                    <a:close/>
                  </a:path>
                </a:pathLst>
              </a:custGeom>
              <a:solidFill>
                <a:srgbClr val="FFAE00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5" name="任意多边形: 形状 254" descr="04ab6255-6e4b-4644-880c-70ea5c72ab2b"/>
              <p:cNvSpPr/>
              <p:nvPr/>
            </p:nvSpPr>
            <p:spPr>
              <a:xfrm flipH="1">
                <a:off x="8867628" y="1841010"/>
                <a:ext cx="1051992" cy="563174"/>
              </a:xfrm>
              <a:custGeom>
                <a:avLst/>
                <a:gdLst>
                  <a:gd name="connsiteX0" fmla="*/ 894337 w 966948"/>
                  <a:gd name="connsiteY0" fmla="*/ 9697 h 517646"/>
                  <a:gd name="connsiteX1" fmla="*/ 516427 w 966948"/>
                  <a:gd name="connsiteY1" fmla="*/ 290999 h 517646"/>
                  <a:gd name="connsiteX2" fmla="*/ 590741 w 966948"/>
                  <a:gd name="connsiteY2" fmla="*/ 321491 h 517646"/>
                  <a:gd name="connsiteX3" fmla="*/ 546772 w 966948"/>
                  <a:gd name="connsiteY3" fmla="*/ 98461 h 517646"/>
                  <a:gd name="connsiteX4" fmla="*/ 462108 w 966948"/>
                  <a:gd name="connsiteY4" fmla="*/ 76019 h 517646"/>
                  <a:gd name="connsiteX5" fmla="*/ 17169 w 966948"/>
                  <a:gd name="connsiteY5" fmla="*/ 434554 h 517646"/>
                  <a:gd name="connsiteX6" fmla="*/ 88946 w 966948"/>
                  <a:gd name="connsiteY6" fmla="*/ 505565 h 517646"/>
                  <a:gd name="connsiteX7" fmla="*/ 533885 w 966948"/>
                  <a:gd name="connsiteY7" fmla="*/ 147030 h 517646"/>
                  <a:gd name="connsiteX8" fmla="*/ 449221 w 966948"/>
                  <a:gd name="connsiteY8" fmla="*/ 124589 h 517646"/>
                  <a:gd name="connsiteX9" fmla="*/ 493190 w 966948"/>
                  <a:gd name="connsiteY9" fmla="*/ 347619 h 517646"/>
                  <a:gd name="connsiteX10" fmla="*/ 567503 w 966948"/>
                  <a:gd name="connsiteY10" fmla="*/ 378111 h 517646"/>
                  <a:gd name="connsiteX11" fmla="*/ 945413 w 966948"/>
                  <a:gd name="connsiteY11" fmla="*/ 96810 h 517646"/>
                  <a:gd name="connsiteX12" fmla="*/ 894278 w 966948"/>
                  <a:gd name="connsiteY12" fmla="*/ 9727 h 517646"/>
                  <a:gd name="connsiteX13" fmla="*/ 894278 w 966948"/>
                  <a:gd name="connsiteY13" fmla="*/ 9727 h 51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66948" h="517646">
                    <a:moveTo>
                      <a:pt x="894337" y="9697"/>
                    </a:moveTo>
                    <a:cubicBezTo>
                      <a:pt x="768357" y="103474"/>
                      <a:pt x="642407" y="197222"/>
                      <a:pt x="516427" y="290999"/>
                    </a:cubicBezTo>
                    <a:cubicBezTo>
                      <a:pt x="541199" y="301173"/>
                      <a:pt x="565970" y="311317"/>
                      <a:pt x="590741" y="321491"/>
                    </a:cubicBezTo>
                    <a:cubicBezTo>
                      <a:pt x="572812" y="247767"/>
                      <a:pt x="558155" y="173483"/>
                      <a:pt x="546772" y="98461"/>
                    </a:cubicBezTo>
                    <a:cubicBezTo>
                      <a:pt x="540373" y="56350"/>
                      <a:pt x="488176" y="55023"/>
                      <a:pt x="462108" y="76019"/>
                    </a:cubicBezTo>
                    <a:cubicBezTo>
                      <a:pt x="313804" y="195541"/>
                      <a:pt x="165501" y="315033"/>
                      <a:pt x="17169" y="434554"/>
                    </a:cubicBezTo>
                    <a:cubicBezTo>
                      <a:pt x="-33318" y="475250"/>
                      <a:pt x="38755" y="546025"/>
                      <a:pt x="88946" y="505565"/>
                    </a:cubicBezTo>
                    <a:cubicBezTo>
                      <a:pt x="237250" y="386044"/>
                      <a:pt x="385553" y="266552"/>
                      <a:pt x="533885" y="147030"/>
                    </a:cubicBezTo>
                    <a:cubicBezTo>
                      <a:pt x="505664" y="139540"/>
                      <a:pt x="477442" y="132079"/>
                      <a:pt x="449221" y="124589"/>
                    </a:cubicBezTo>
                    <a:cubicBezTo>
                      <a:pt x="460604" y="199610"/>
                      <a:pt x="475230" y="273895"/>
                      <a:pt x="493190" y="347619"/>
                    </a:cubicBezTo>
                    <a:cubicBezTo>
                      <a:pt x="500297" y="376813"/>
                      <a:pt x="541081" y="397780"/>
                      <a:pt x="567503" y="378111"/>
                    </a:cubicBezTo>
                    <a:cubicBezTo>
                      <a:pt x="693483" y="284334"/>
                      <a:pt x="819433" y="190587"/>
                      <a:pt x="945413" y="96810"/>
                    </a:cubicBezTo>
                    <a:cubicBezTo>
                      <a:pt x="996901" y="58473"/>
                      <a:pt x="946504" y="-29140"/>
                      <a:pt x="894278" y="9727"/>
                    </a:cubicBezTo>
                    <a:lnTo>
                      <a:pt x="894278" y="9727"/>
                    </a:lnTo>
                    <a:close/>
                  </a:path>
                </a:pathLst>
              </a:custGeom>
              <a:solidFill>
                <a:srgbClr val="FFAE00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生活方式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9" name="e117b489-dbff-4994-9b92-55fecdf7e869.source.3.zh-Hans.pptx" descr="a8c8f423-fb29-4086-8507-a1803143b14e"/>
          <p:cNvGrpSpPr/>
          <p:nvPr/>
        </p:nvGrpSpPr>
        <p:grpSpPr>
          <a:xfrm>
            <a:off x="1037655" y="1122561"/>
            <a:ext cx="10103990" cy="5011539"/>
            <a:chOff x="1037655" y="1122561"/>
            <a:chExt cx="10103990" cy="5011539"/>
          </a:xfrm>
        </p:grpSpPr>
        <p:sp>
          <p:nvSpPr>
            <p:cNvPr id="4" name="Title" descr="9a056ce3-491a-4b0d-9e58-20dc9daaa995"/>
            <p:cNvSpPr>
              <a:spLocks noChangeAspect="1"/>
            </p:cNvSpPr>
            <p:nvPr/>
          </p:nvSpPr>
          <p:spPr>
            <a:xfrm>
              <a:off x="2079990" y="1122561"/>
              <a:ext cx="7738892" cy="93936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认识生活方式对学前儿童健康的重要性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26" name="图形 49" descr="43e79da5-e500-4f99-ac4c-417a34ea76f4"/>
            <p:cNvSpPr/>
            <p:nvPr/>
          </p:nvSpPr>
          <p:spPr>
            <a:xfrm>
              <a:off x="4585303" y="2323497"/>
              <a:ext cx="513529" cy="512194"/>
            </a:xfrm>
            <a:custGeom>
              <a:avLst/>
              <a:gdLst>
                <a:gd name="connsiteX0" fmla="*/ 1224244 w 3459897"/>
                <a:gd name="connsiteY0" fmla="*/ 3350918 h 3352124"/>
                <a:gd name="connsiteX1" fmla="*/ 824735 w 3459897"/>
                <a:gd name="connsiteY1" fmla="*/ 3322228 h 3352124"/>
                <a:gd name="connsiteX2" fmla="*/ 247955 w 3459897"/>
                <a:gd name="connsiteY2" fmla="*/ 2870089 h 3352124"/>
                <a:gd name="connsiteX3" fmla="*/ 106405 w 3459897"/>
                <a:gd name="connsiteY3" fmla="*/ 2315603 h 3352124"/>
                <a:gd name="connsiteX4" fmla="*/ 99121 w 3459897"/>
                <a:gd name="connsiteY4" fmla="*/ 1844147 h 3352124"/>
                <a:gd name="connsiteX5" fmla="*/ 72964 w 3459897"/>
                <a:gd name="connsiteY5" fmla="*/ 1551355 h 3352124"/>
                <a:gd name="connsiteX6" fmla="*/ 12544 w 3459897"/>
                <a:gd name="connsiteY6" fmla="*/ 1362938 h 3352124"/>
                <a:gd name="connsiteX7" fmla="*/ 105898 w 3459897"/>
                <a:gd name="connsiteY7" fmla="*/ 857788 h 3352124"/>
                <a:gd name="connsiteX8" fmla="*/ 269679 w 3459897"/>
                <a:gd name="connsiteY8" fmla="*/ 574117 h 3352124"/>
                <a:gd name="connsiteX9" fmla="*/ 714914 w 3459897"/>
                <a:gd name="connsiteY9" fmla="*/ 325089 h 3352124"/>
                <a:gd name="connsiteX10" fmla="*/ 1090673 w 3459897"/>
                <a:gd name="connsiteY10" fmla="*/ 226542 h 3352124"/>
                <a:gd name="connsiteX11" fmla="*/ 1587209 w 3459897"/>
                <a:gd name="connsiteY11" fmla="*/ 67764 h 3352124"/>
                <a:gd name="connsiteX12" fmla="*/ 1933644 w 3459897"/>
                <a:gd name="connsiteY12" fmla="*/ 820 h 3352124"/>
                <a:gd name="connsiteX13" fmla="*/ 2418400 w 3459897"/>
                <a:gd name="connsiteY13" fmla="*/ 89994 h 3352124"/>
                <a:gd name="connsiteX14" fmla="*/ 2983273 w 3459897"/>
                <a:gd name="connsiteY14" fmla="*/ 413693 h 3352124"/>
                <a:gd name="connsiteX15" fmla="*/ 3381262 w 3459897"/>
                <a:gd name="connsiteY15" fmla="*/ 1066156 h 3352124"/>
                <a:gd name="connsiteX16" fmla="*/ 3330911 w 3459897"/>
                <a:gd name="connsiteY16" fmla="*/ 2246316 h 3352124"/>
                <a:gd name="connsiteX17" fmla="*/ 2267476 w 3459897"/>
                <a:gd name="connsiteY17" fmla="*/ 3211014 h 3352124"/>
                <a:gd name="connsiteX18" fmla="*/ 1703806 w 3459897"/>
                <a:gd name="connsiteY18" fmla="*/ 3319504 h 3352124"/>
                <a:gd name="connsiteX19" fmla="*/ 1224244 w 3459897"/>
                <a:gd name="connsiteY19" fmla="*/ 3350728 h 335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9897" h="3352124">
                  <a:moveTo>
                    <a:pt x="1224244" y="3350918"/>
                  </a:moveTo>
                  <a:cubicBezTo>
                    <a:pt x="1090103" y="3354148"/>
                    <a:pt x="956342" y="3352818"/>
                    <a:pt x="824735" y="3322228"/>
                  </a:cubicBezTo>
                  <a:cubicBezTo>
                    <a:pt x="562280" y="3261238"/>
                    <a:pt x="377219" y="3100370"/>
                    <a:pt x="247955" y="2870089"/>
                  </a:cubicBezTo>
                  <a:cubicBezTo>
                    <a:pt x="151498" y="2698265"/>
                    <a:pt x="108495" y="2512000"/>
                    <a:pt x="106405" y="2315603"/>
                  </a:cubicBezTo>
                  <a:cubicBezTo>
                    <a:pt x="104694" y="2158408"/>
                    <a:pt x="105011" y="2001151"/>
                    <a:pt x="99121" y="1844147"/>
                  </a:cubicBezTo>
                  <a:cubicBezTo>
                    <a:pt x="96461" y="1773656"/>
                    <a:pt x="101338" y="1676629"/>
                    <a:pt x="72964" y="1551355"/>
                  </a:cubicBezTo>
                  <a:cubicBezTo>
                    <a:pt x="48264" y="1442105"/>
                    <a:pt x="29517" y="1438431"/>
                    <a:pt x="12544" y="1362938"/>
                  </a:cubicBezTo>
                  <a:cubicBezTo>
                    <a:pt x="-29700" y="1174900"/>
                    <a:pt x="43197" y="1004406"/>
                    <a:pt x="105898" y="857788"/>
                  </a:cubicBezTo>
                  <a:cubicBezTo>
                    <a:pt x="155615" y="741571"/>
                    <a:pt x="187345" y="657844"/>
                    <a:pt x="269679" y="574117"/>
                  </a:cubicBezTo>
                  <a:cubicBezTo>
                    <a:pt x="393813" y="447956"/>
                    <a:pt x="548917" y="376706"/>
                    <a:pt x="714914" y="325089"/>
                  </a:cubicBezTo>
                  <a:cubicBezTo>
                    <a:pt x="838668" y="286645"/>
                    <a:pt x="965336" y="258905"/>
                    <a:pt x="1090673" y="226542"/>
                  </a:cubicBezTo>
                  <a:cubicBezTo>
                    <a:pt x="1259267" y="183031"/>
                    <a:pt x="1421211" y="119191"/>
                    <a:pt x="1587209" y="67764"/>
                  </a:cubicBezTo>
                  <a:cubicBezTo>
                    <a:pt x="1700196" y="32804"/>
                    <a:pt x="1814640" y="5760"/>
                    <a:pt x="1933644" y="820"/>
                  </a:cubicBezTo>
                  <a:cubicBezTo>
                    <a:pt x="2102112" y="-6146"/>
                    <a:pt x="2262156" y="31917"/>
                    <a:pt x="2418400" y="89994"/>
                  </a:cubicBezTo>
                  <a:cubicBezTo>
                    <a:pt x="2624551" y="166565"/>
                    <a:pt x="2817085" y="267392"/>
                    <a:pt x="2983273" y="413693"/>
                  </a:cubicBezTo>
                  <a:cubicBezTo>
                    <a:pt x="3183471" y="589887"/>
                    <a:pt x="3308048" y="812885"/>
                    <a:pt x="3381262" y="1066156"/>
                  </a:cubicBezTo>
                  <a:cubicBezTo>
                    <a:pt x="3496592" y="1464841"/>
                    <a:pt x="3489372" y="1860867"/>
                    <a:pt x="3330911" y="2246316"/>
                  </a:cubicBezTo>
                  <a:cubicBezTo>
                    <a:pt x="3130207" y="2734555"/>
                    <a:pt x="2772055" y="3055087"/>
                    <a:pt x="2267476" y="3211014"/>
                  </a:cubicBezTo>
                  <a:cubicBezTo>
                    <a:pt x="2083618" y="3267824"/>
                    <a:pt x="1894947" y="3299618"/>
                    <a:pt x="1703806" y="3319504"/>
                  </a:cubicBezTo>
                  <a:cubicBezTo>
                    <a:pt x="1544269" y="3336098"/>
                    <a:pt x="1384351" y="3344775"/>
                    <a:pt x="1224244" y="33507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</a:p>
          </p:txBody>
        </p:sp>
        <p:sp>
          <p:nvSpPr>
            <p:cNvPr id="17" name="图形 49" descr="85ee7046-3edf-4c3b-a599-38b0b5a71ba3"/>
            <p:cNvSpPr/>
            <p:nvPr/>
          </p:nvSpPr>
          <p:spPr>
            <a:xfrm>
              <a:off x="5138690" y="3771107"/>
              <a:ext cx="513529" cy="512194"/>
            </a:xfrm>
            <a:custGeom>
              <a:avLst/>
              <a:gdLst>
                <a:gd name="connsiteX0" fmla="*/ 1224244 w 3459897"/>
                <a:gd name="connsiteY0" fmla="*/ 3350918 h 3352124"/>
                <a:gd name="connsiteX1" fmla="*/ 824735 w 3459897"/>
                <a:gd name="connsiteY1" fmla="*/ 3322228 h 3352124"/>
                <a:gd name="connsiteX2" fmla="*/ 247955 w 3459897"/>
                <a:gd name="connsiteY2" fmla="*/ 2870089 h 3352124"/>
                <a:gd name="connsiteX3" fmla="*/ 106405 w 3459897"/>
                <a:gd name="connsiteY3" fmla="*/ 2315603 h 3352124"/>
                <a:gd name="connsiteX4" fmla="*/ 99121 w 3459897"/>
                <a:gd name="connsiteY4" fmla="*/ 1844147 h 3352124"/>
                <a:gd name="connsiteX5" fmla="*/ 72964 w 3459897"/>
                <a:gd name="connsiteY5" fmla="*/ 1551355 h 3352124"/>
                <a:gd name="connsiteX6" fmla="*/ 12544 w 3459897"/>
                <a:gd name="connsiteY6" fmla="*/ 1362938 h 3352124"/>
                <a:gd name="connsiteX7" fmla="*/ 105898 w 3459897"/>
                <a:gd name="connsiteY7" fmla="*/ 857788 h 3352124"/>
                <a:gd name="connsiteX8" fmla="*/ 269679 w 3459897"/>
                <a:gd name="connsiteY8" fmla="*/ 574117 h 3352124"/>
                <a:gd name="connsiteX9" fmla="*/ 714914 w 3459897"/>
                <a:gd name="connsiteY9" fmla="*/ 325089 h 3352124"/>
                <a:gd name="connsiteX10" fmla="*/ 1090673 w 3459897"/>
                <a:gd name="connsiteY10" fmla="*/ 226542 h 3352124"/>
                <a:gd name="connsiteX11" fmla="*/ 1587209 w 3459897"/>
                <a:gd name="connsiteY11" fmla="*/ 67764 h 3352124"/>
                <a:gd name="connsiteX12" fmla="*/ 1933644 w 3459897"/>
                <a:gd name="connsiteY12" fmla="*/ 820 h 3352124"/>
                <a:gd name="connsiteX13" fmla="*/ 2418400 w 3459897"/>
                <a:gd name="connsiteY13" fmla="*/ 89994 h 3352124"/>
                <a:gd name="connsiteX14" fmla="*/ 2983273 w 3459897"/>
                <a:gd name="connsiteY14" fmla="*/ 413693 h 3352124"/>
                <a:gd name="connsiteX15" fmla="*/ 3381262 w 3459897"/>
                <a:gd name="connsiteY15" fmla="*/ 1066156 h 3352124"/>
                <a:gd name="connsiteX16" fmla="*/ 3330911 w 3459897"/>
                <a:gd name="connsiteY16" fmla="*/ 2246316 h 3352124"/>
                <a:gd name="connsiteX17" fmla="*/ 2267476 w 3459897"/>
                <a:gd name="connsiteY17" fmla="*/ 3211014 h 3352124"/>
                <a:gd name="connsiteX18" fmla="*/ 1703806 w 3459897"/>
                <a:gd name="connsiteY18" fmla="*/ 3319504 h 3352124"/>
                <a:gd name="connsiteX19" fmla="*/ 1224244 w 3459897"/>
                <a:gd name="connsiteY19" fmla="*/ 3350728 h 335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9897" h="3352124">
                  <a:moveTo>
                    <a:pt x="1224244" y="3350918"/>
                  </a:moveTo>
                  <a:cubicBezTo>
                    <a:pt x="1090103" y="3354148"/>
                    <a:pt x="956342" y="3352818"/>
                    <a:pt x="824735" y="3322228"/>
                  </a:cubicBezTo>
                  <a:cubicBezTo>
                    <a:pt x="562280" y="3261238"/>
                    <a:pt x="377219" y="3100370"/>
                    <a:pt x="247955" y="2870089"/>
                  </a:cubicBezTo>
                  <a:cubicBezTo>
                    <a:pt x="151498" y="2698265"/>
                    <a:pt x="108495" y="2512000"/>
                    <a:pt x="106405" y="2315603"/>
                  </a:cubicBezTo>
                  <a:cubicBezTo>
                    <a:pt x="104694" y="2158408"/>
                    <a:pt x="105011" y="2001151"/>
                    <a:pt x="99121" y="1844147"/>
                  </a:cubicBezTo>
                  <a:cubicBezTo>
                    <a:pt x="96461" y="1773656"/>
                    <a:pt x="101338" y="1676629"/>
                    <a:pt x="72964" y="1551355"/>
                  </a:cubicBezTo>
                  <a:cubicBezTo>
                    <a:pt x="48264" y="1442105"/>
                    <a:pt x="29517" y="1438431"/>
                    <a:pt x="12544" y="1362938"/>
                  </a:cubicBezTo>
                  <a:cubicBezTo>
                    <a:pt x="-29700" y="1174900"/>
                    <a:pt x="43197" y="1004406"/>
                    <a:pt x="105898" y="857788"/>
                  </a:cubicBezTo>
                  <a:cubicBezTo>
                    <a:pt x="155615" y="741571"/>
                    <a:pt x="187345" y="657844"/>
                    <a:pt x="269679" y="574117"/>
                  </a:cubicBezTo>
                  <a:cubicBezTo>
                    <a:pt x="393813" y="447956"/>
                    <a:pt x="548917" y="376706"/>
                    <a:pt x="714914" y="325089"/>
                  </a:cubicBezTo>
                  <a:cubicBezTo>
                    <a:pt x="838668" y="286645"/>
                    <a:pt x="965336" y="258905"/>
                    <a:pt x="1090673" y="226542"/>
                  </a:cubicBezTo>
                  <a:cubicBezTo>
                    <a:pt x="1259267" y="183031"/>
                    <a:pt x="1421211" y="119191"/>
                    <a:pt x="1587209" y="67764"/>
                  </a:cubicBezTo>
                  <a:cubicBezTo>
                    <a:pt x="1700196" y="32804"/>
                    <a:pt x="1814640" y="5760"/>
                    <a:pt x="1933644" y="820"/>
                  </a:cubicBezTo>
                  <a:cubicBezTo>
                    <a:pt x="2102112" y="-6146"/>
                    <a:pt x="2262156" y="31917"/>
                    <a:pt x="2418400" y="89994"/>
                  </a:cubicBezTo>
                  <a:cubicBezTo>
                    <a:pt x="2624551" y="166565"/>
                    <a:pt x="2817085" y="267392"/>
                    <a:pt x="2983273" y="413693"/>
                  </a:cubicBezTo>
                  <a:cubicBezTo>
                    <a:pt x="3183471" y="589887"/>
                    <a:pt x="3308048" y="812885"/>
                    <a:pt x="3381262" y="1066156"/>
                  </a:cubicBezTo>
                  <a:cubicBezTo>
                    <a:pt x="3496592" y="1464841"/>
                    <a:pt x="3489372" y="1860867"/>
                    <a:pt x="3330911" y="2246316"/>
                  </a:cubicBezTo>
                  <a:cubicBezTo>
                    <a:pt x="3130207" y="2734555"/>
                    <a:pt x="2772055" y="3055087"/>
                    <a:pt x="2267476" y="3211014"/>
                  </a:cubicBezTo>
                  <a:cubicBezTo>
                    <a:pt x="2083618" y="3267824"/>
                    <a:pt x="1894947" y="3299618"/>
                    <a:pt x="1703806" y="3319504"/>
                  </a:cubicBezTo>
                  <a:cubicBezTo>
                    <a:pt x="1544269" y="3336098"/>
                    <a:pt x="1384351" y="3344775"/>
                    <a:pt x="1224244" y="33507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</a:p>
          </p:txBody>
        </p:sp>
        <p:sp>
          <p:nvSpPr>
            <p:cNvPr id="12" name="图形 49" descr="5e082a0a-309b-43e7-85e8-e3c14bc71ae0"/>
            <p:cNvSpPr/>
            <p:nvPr/>
          </p:nvSpPr>
          <p:spPr>
            <a:xfrm>
              <a:off x="5692079" y="5218718"/>
              <a:ext cx="513529" cy="512194"/>
            </a:xfrm>
            <a:custGeom>
              <a:avLst/>
              <a:gdLst>
                <a:gd name="connsiteX0" fmla="*/ 1224244 w 3459897"/>
                <a:gd name="connsiteY0" fmla="*/ 3350918 h 3352124"/>
                <a:gd name="connsiteX1" fmla="*/ 824735 w 3459897"/>
                <a:gd name="connsiteY1" fmla="*/ 3322228 h 3352124"/>
                <a:gd name="connsiteX2" fmla="*/ 247955 w 3459897"/>
                <a:gd name="connsiteY2" fmla="*/ 2870089 h 3352124"/>
                <a:gd name="connsiteX3" fmla="*/ 106405 w 3459897"/>
                <a:gd name="connsiteY3" fmla="*/ 2315603 h 3352124"/>
                <a:gd name="connsiteX4" fmla="*/ 99121 w 3459897"/>
                <a:gd name="connsiteY4" fmla="*/ 1844147 h 3352124"/>
                <a:gd name="connsiteX5" fmla="*/ 72964 w 3459897"/>
                <a:gd name="connsiteY5" fmla="*/ 1551355 h 3352124"/>
                <a:gd name="connsiteX6" fmla="*/ 12544 w 3459897"/>
                <a:gd name="connsiteY6" fmla="*/ 1362938 h 3352124"/>
                <a:gd name="connsiteX7" fmla="*/ 105898 w 3459897"/>
                <a:gd name="connsiteY7" fmla="*/ 857788 h 3352124"/>
                <a:gd name="connsiteX8" fmla="*/ 269679 w 3459897"/>
                <a:gd name="connsiteY8" fmla="*/ 574117 h 3352124"/>
                <a:gd name="connsiteX9" fmla="*/ 714914 w 3459897"/>
                <a:gd name="connsiteY9" fmla="*/ 325089 h 3352124"/>
                <a:gd name="connsiteX10" fmla="*/ 1090673 w 3459897"/>
                <a:gd name="connsiteY10" fmla="*/ 226542 h 3352124"/>
                <a:gd name="connsiteX11" fmla="*/ 1587209 w 3459897"/>
                <a:gd name="connsiteY11" fmla="*/ 67764 h 3352124"/>
                <a:gd name="connsiteX12" fmla="*/ 1933644 w 3459897"/>
                <a:gd name="connsiteY12" fmla="*/ 820 h 3352124"/>
                <a:gd name="connsiteX13" fmla="*/ 2418400 w 3459897"/>
                <a:gd name="connsiteY13" fmla="*/ 89994 h 3352124"/>
                <a:gd name="connsiteX14" fmla="*/ 2983273 w 3459897"/>
                <a:gd name="connsiteY14" fmla="*/ 413693 h 3352124"/>
                <a:gd name="connsiteX15" fmla="*/ 3381262 w 3459897"/>
                <a:gd name="connsiteY15" fmla="*/ 1066156 h 3352124"/>
                <a:gd name="connsiteX16" fmla="*/ 3330911 w 3459897"/>
                <a:gd name="connsiteY16" fmla="*/ 2246316 h 3352124"/>
                <a:gd name="connsiteX17" fmla="*/ 2267476 w 3459897"/>
                <a:gd name="connsiteY17" fmla="*/ 3211014 h 3352124"/>
                <a:gd name="connsiteX18" fmla="*/ 1703806 w 3459897"/>
                <a:gd name="connsiteY18" fmla="*/ 3319504 h 3352124"/>
                <a:gd name="connsiteX19" fmla="*/ 1224244 w 3459897"/>
                <a:gd name="connsiteY19" fmla="*/ 3350728 h 335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9897" h="3352124">
                  <a:moveTo>
                    <a:pt x="1224244" y="3350918"/>
                  </a:moveTo>
                  <a:cubicBezTo>
                    <a:pt x="1090103" y="3354148"/>
                    <a:pt x="956342" y="3352818"/>
                    <a:pt x="824735" y="3322228"/>
                  </a:cubicBezTo>
                  <a:cubicBezTo>
                    <a:pt x="562280" y="3261238"/>
                    <a:pt x="377219" y="3100370"/>
                    <a:pt x="247955" y="2870089"/>
                  </a:cubicBezTo>
                  <a:cubicBezTo>
                    <a:pt x="151498" y="2698265"/>
                    <a:pt x="108495" y="2512000"/>
                    <a:pt x="106405" y="2315603"/>
                  </a:cubicBezTo>
                  <a:cubicBezTo>
                    <a:pt x="104694" y="2158408"/>
                    <a:pt x="105011" y="2001151"/>
                    <a:pt x="99121" y="1844147"/>
                  </a:cubicBezTo>
                  <a:cubicBezTo>
                    <a:pt x="96461" y="1773656"/>
                    <a:pt x="101338" y="1676629"/>
                    <a:pt x="72964" y="1551355"/>
                  </a:cubicBezTo>
                  <a:cubicBezTo>
                    <a:pt x="48264" y="1442105"/>
                    <a:pt x="29517" y="1438431"/>
                    <a:pt x="12544" y="1362938"/>
                  </a:cubicBezTo>
                  <a:cubicBezTo>
                    <a:pt x="-29700" y="1174900"/>
                    <a:pt x="43197" y="1004406"/>
                    <a:pt x="105898" y="857788"/>
                  </a:cubicBezTo>
                  <a:cubicBezTo>
                    <a:pt x="155615" y="741571"/>
                    <a:pt x="187345" y="657844"/>
                    <a:pt x="269679" y="574117"/>
                  </a:cubicBezTo>
                  <a:cubicBezTo>
                    <a:pt x="393813" y="447956"/>
                    <a:pt x="548917" y="376706"/>
                    <a:pt x="714914" y="325089"/>
                  </a:cubicBezTo>
                  <a:cubicBezTo>
                    <a:pt x="838668" y="286645"/>
                    <a:pt x="965336" y="258905"/>
                    <a:pt x="1090673" y="226542"/>
                  </a:cubicBezTo>
                  <a:cubicBezTo>
                    <a:pt x="1259267" y="183031"/>
                    <a:pt x="1421211" y="119191"/>
                    <a:pt x="1587209" y="67764"/>
                  </a:cubicBezTo>
                  <a:cubicBezTo>
                    <a:pt x="1700196" y="32804"/>
                    <a:pt x="1814640" y="5760"/>
                    <a:pt x="1933644" y="820"/>
                  </a:cubicBezTo>
                  <a:cubicBezTo>
                    <a:pt x="2102112" y="-6146"/>
                    <a:pt x="2262156" y="31917"/>
                    <a:pt x="2418400" y="89994"/>
                  </a:cubicBezTo>
                  <a:cubicBezTo>
                    <a:pt x="2624551" y="166565"/>
                    <a:pt x="2817085" y="267392"/>
                    <a:pt x="2983273" y="413693"/>
                  </a:cubicBezTo>
                  <a:cubicBezTo>
                    <a:pt x="3183471" y="589887"/>
                    <a:pt x="3308048" y="812885"/>
                    <a:pt x="3381262" y="1066156"/>
                  </a:cubicBezTo>
                  <a:cubicBezTo>
                    <a:pt x="3496592" y="1464841"/>
                    <a:pt x="3489372" y="1860867"/>
                    <a:pt x="3330911" y="2246316"/>
                  </a:cubicBezTo>
                  <a:cubicBezTo>
                    <a:pt x="3130207" y="2734555"/>
                    <a:pt x="2772055" y="3055087"/>
                    <a:pt x="2267476" y="3211014"/>
                  </a:cubicBezTo>
                  <a:cubicBezTo>
                    <a:pt x="2083618" y="3267824"/>
                    <a:pt x="1894947" y="3299618"/>
                    <a:pt x="1703806" y="3319504"/>
                  </a:cubicBezTo>
                  <a:cubicBezTo>
                    <a:pt x="1544269" y="3336098"/>
                    <a:pt x="1384351" y="3344775"/>
                    <a:pt x="1224244" y="33507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</a:p>
          </p:txBody>
        </p:sp>
        <p:sp>
          <p:nvSpPr>
            <p:cNvPr id="19" name="任意多边形: 形状 18" descr="372d355d-229f-46f5-8cbe-d17c50d76f88"/>
            <p:cNvSpPr/>
            <p:nvPr/>
          </p:nvSpPr>
          <p:spPr>
            <a:xfrm flipV="1">
              <a:off x="1037655" y="4977750"/>
              <a:ext cx="3013719" cy="911528"/>
            </a:xfrm>
            <a:custGeom>
              <a:avLst/>
              <a:gdLst>
                <a:gd name="connsiteX0" fmla="*/ 1107916 w 2430636"/>
                <a:gd name="connsiteY0" fmla="*/ 1 h 606970"/>
                <a:gd name="connsiteX1" fmla="*/ 2091743 w 2430636"/>
                <a:gd name="connsiteY1" fmla="*/ 75256 h 606970"/>
                <a:gd name="connsiteX2" fmla="*/ 2421997 w 2430636"/>
                <a:gd name="connsiteY2" fmla="*/ 304880 h 606970"/>
                <a:gd name="connsiteX3" fmla="*/ 2427348 w 2430636"/>
                <a:gd name="connsiteY3" fmla="*/ 328248 h 606970"/>
                <a:gd name="connsiteX4" fmla="*/ 2069336 w 2430636"/>
                <a:gd name="connsiteY4" fmla="*/ 606691 h 606970"/>
                <a:gd name="connsiteX5" fmla="*/ 1998564 w 2430636"/>
                <a:gd name="connsiteY5" fmla="*/ 604859 h 606970"/>
                <a:gd name="connsiteX6" fmla="*/ 504221 w 2430636"/>
                <a:gd name="connsiteY6" fmla="*/ 593832 h 606970"/>
                <a:gd name="connsiteX7" fmla="*/ 35179 w 2430636"/>
                <a:gd name="connsiteY7" fmla="*/ 428820 h 606970"/>
                <a:gd name="connsiteX8" fmla="*/ 15207 w 2430636"/>
                <a:gd name="connsiteY8" fmla="*/ 251296 h 606970"/>
                <a:gd name="connsiteX9" fmla="*/ 401220 w 2430636"/>
                <a:gd name="connsiteY9" fmla="*/ 35221 h 606970"/>
                <a:gd name="connsiteX10" fmla="*/ 1107916 w 2430636"/>
                <a:gd name="connsiteY10" fmla="*/ 1 h 60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636" h="606970">
                  <a:moveTo>
                    <a:pt x="1107916" y="1"/>
                  </a:moveTo>
                  <a:cubicBezTo>
                    <a:pt x="1401956" y="-16"/>
                    <a:pt x="1742184" y="18379"/>
                    <a:pt x="2091743" y="75256"/>
                  </a:cubicBezTo>
                  <a:cubicBezTo>
                    <a:pt x="2260199" y="103261"/>
                    <a:pt x="2392045" y="194930"/>
                    <a:pt x="2421997" y="304880"/>
                  </a:cubicBezTo>
                  <a:cubicBezTo>
                    <a:pt x="2424043" y="312482"/>
                    <a:pt x="2425763" y="321003"/>
                    <a:pt x="2427348" y="328248"/>
                  </a:cubicBezTo>
                  <a:cubicBezTo>
                    <a:pt x="2455879" y="475298"/>
                    <a:pt x="2295613" y="599971"/>
                    <a:pt x="2069336" y="606691"/>
                  </a:cubicBezTo>
                  <a:cubicBezTo>
                    <a:pt x="2045877" y="607387"/>
                    <a:pt x="2022188" y="606783"/>
                    <a:pt x="1998564" y="604859"/>
                  </a:cubicBezTo>
                  <a:cubicBezTo>
                    <a:pt x="1644818" y="576120"/>
                    <a:pt x="1045092" y="543709"/>
                    <a:pt x="504221" y="593832"/>
                  </a:cubicBezTo>
                  <a:cubicBezTo>
                    <a:pt x="315810" y="611303"/>
                    <a:pt x="113921" y="546103"/>
                    <a:pt x="35179" y="428820"/>
                  </a:cubicBezTo>
                  <a:cubicBezTo>
                    <a:pt x="-3455" y="371333"/>
                    <a:pt x="-10506" y="308492"/>
                    <a:pt x="15207" y="251296"/>
                  </a:cubicBezTo>
                  <a:cubicBezTo>
                    <a:pt x="66342" y="135458"/>
                    <a:pt x="214732" y="52403"/>
                    <a:pt x="401220" y="35221"/>
                  </a:cubicBezTo>
                  <a:cubicBezTo>
                    <a:pt x="566024" y="18449"/>
                    <a:pt x="813876" y="19"/>
                    <a:pt x="1107916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0" name="任意多边形: 形状 19" descr="dcb104f0-bced-4312-b512-aaedd7c025cb"/>
            <p:cNvSpPr/>
            <p:nvPr/>
          </p:nvSpPr>
          <p:spPr>
            <a:xfrm flipV="1">
              <a:off x="1343589" y="4005087"/>
              <a:ext cx="2401852" cy="911528"/>
            </a:xfrm>
            <a:custGeom>
              <a:avLst/>
              <a:gdLst>
                <a:gd name="connsiteX0" fmla="*/ 1107916 w 2430636"/>
                <a:gd name="connsiteY0" fmla="*/ 1 h 606970"/>
                <a:gd name="connsiteX1" fmla="*/ 2091743 w 2430636"/>
                <a:gd name="connsiteY1" fmla="*/ 75256 h 606970"/>
                <a:gd name="connsiteX2" fmla="*/ 2421997 w 2430636"/>
                <a:gd name="connsiteY2" fmla="*/ 304880 h 606970"/>
                <a:gd name="connsiteX3" fmla="*/ 2427348 w 2430636"/>
                <a:gd name="connsiteY3" fmla="*/ 328248 h 606970"/>
                <a:gd name="connsiteX4" fmla="*/ 2069336 w 2430636"/>
                <a:gd name="connsiteY4" fmla="*/ 606691 h 606970"/>
                <a:gd name="connsiteX5" fmla="*/ 1998564 w 2430636"/>
                <a:gd name="connsiteY5" fmla="*/ 604859 h 606970"/>
                <a:gd name="connsiteX6" fmla="*/ 504221 w 2430636"/>
                <a:gd name="connsiteY6" fmla="*/ 593832 h 606970"/>
                <a:gd name="connsiteX7" fmla="*/ 35179 w 2430636"/>
                <a:gd name="connsiteY7" fmla="*/ 428820 h 606970"/>
                <a:gd name="connsiteX8" fmla="*/ 15207 w 2430636"/>
                <a:gd name="connsiteY8" fmla="*/ 251296 h 606970"/>
                <a:gd name="connsiteX9" fmla="*/ 401220 w 2430636"/>
                <a:gd name="connsiteY9" fmla="*/ 35221 h 606970"/>
                <a:gd name="connsiteX10" fmla="*/ 1107916 w 2430636"/>
                <a:gd name="connsiteY10" fmla="*/ 1 h 60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636" h="606970">
                  <a:moveTo>
                    <a:pt x="1107916" y="1"/>
                  </a:moveTo>
                  <a:cubicBezTo>
                    <a:pt x="1401956" y="-16"/>
                    <a:pt x="1742184" y="18379"/>
                    <a:pt x="2091743" y="75256"/>
                  </a:cubicBezTo>
                  <a:cubicBezTo>
                    <a:pt x="2260199" y="103261"/>
                    <a:pt x="2392045" y="194930"/>
                    <a:pt x="2421997" y="304880"/>
                  </a:cubicBezTo>
                  <a:cubicBezTo>
                    <a:pt x="2424043" y="312482"/>
                    <a:pt x="2425763" y="321003"/>
                    <a:pt x="2427348" y="328248"/>
                  </a:cubicBezTo>
                  <a:cubicBezTo>
                    <a:pt x="2455879" y="475298"/>
                    <a:pt x="2295613" y="599971"/>
                    <a:pt x="2069336" y="606691"/>
                  </a:cubicBezTo>
                  <a:cubicBezTo>
                    <a:pt x="2045877" y="607387"/>
                    <a:pt x="2022188" y="606783"/>
                    <a:pt x="1998564" y="604859"/>
                  </a:cubicBezTo>
                  <a:cubicBezTo>
                    <a:pt x="1644818" y="576120"/>
                    <a:pt x="1045092" y="543709"/>
                    <a:pt x="504221" y="593832"/>
                  </a:cubicBezTo>
                  <a:cubicBezTo>
                    <a:pt x="315810" y="611303"/>
                    <a:pt x="113921" y="546103"/>
                    <a:pt x="35179" y="428820"/>
                  </a:cubicBezTo>
                  <a:cubicBezTo>
                    <a:pt x="-3455" y="371333"/>
                    <a:pt x="-10506" y="308492"/>
                    <a:pt x="15207" y="251296"/>
                  </a:cubicBezTo>
                  <a:cubicBezTo>
                    <a:pt x="66342" y="135458"/>
                    <a:pt x="214732" y="52403"/>
                    <a:pt x="401220" y="35221"/>
                  </a:cubicBezTo>
                  <a:cubicBezTo>
                    <a:pt x="566024" y="18449"/>
                    <a:pt x="813876" y="19"/>
                    <a:pt x="11079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1" name="任意多边形: 形状 20" descr="158660c6-2412-407e-a852-863c274e97dc"/>
            <p:cNvSpPr/>
            <p:nvPr/>
          </p:nvSpPr>
          <p:spPr>
            <a:xfrm flipV="1">
              <a:off x="1611487" y="3106672"/>
              <a:ext cx="1866052" cy="791453"/>
            </a:xfrm>
            <a:custGeom>
              <a:avLst/>
              <a:gdLst>
                <a:gd name="connsiteX0" fmla="*/ 1107916 w 2430636"/>
                <a:gd name="connsiteY0" fmla="*/ 1 h 606970"/>
                <a:gd name="connsiteX1" fmla="*/ 2091743 w 2430636"/>
                <a:gd name="connsiteY1" fmla="*/ 75256 h 606970"/>
                <a:gd name="connsiteX2" fmla="*/ 2421997 w 2430636"/>
                <a:gd name="connsiteY2" fmla="*/ 304880 h 606970"/>
                <a:gd name="connsiteX3" fmla="*/ 2427348 w 2430636"/>
                <a:gd name="connsiteY3" fmla="*/ 328248 h 606970"/>
                <a:gd name="connsiteX4" fmla="*/ 2069336 w 2430636"/>
                <a:gd name="connsiteY4" fmla="*/ 606691 h 606970"/>
                <a:gd name="connsiteX5" fmla="*/ 1998564 w 2430636"/>
                <a:gd name="connsiteY5" fmla="*/ 604859 h 606970"/>
                <a:gd name="connsiteX6" fmla="*/ 504221 w 2430636"/>
                <a:gd name="connsiteY6" fmla="*/ 593832 h 606970"/>
                <a:gd name="connsiteX7" fmla="*/ 35179 w 2430636"/>
                <a:gd name="connsiteY7" fmla="*/ 428820 h 606970"/>
                <a:gd name="connsiteX8" fmla="*/ 15207 w 2430636"/>
                <a:gd name="connsiteY8" fmla="*/ 251296 h 606970"/>
                <a:gd name="connsiteX9" fmla="*/ 401220 w 2430636"/>
                <a:gd name="connsiteY9" fmla="*/ 35221 h 606970"/>
                <a:gd name="connsiteX10" fmla="*/ 1107916 w 2430636"/>
                <a:gd name="connsiteY10" fmla="*/ 1 h 60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636" h="606970">
                  <a:moveTo>
                    <a:pt x="1107916" y="1"/>
                  </a:moveTo>
                  <a:cubicBezTo>
                    <a:pt x="1401956" y="-16"/>
                    <a:pt x="1742184" y="18379"/>
                    <a:pt x="2091743" y="75256"/>
                  </a:cubicBezTo>
                  <a:cubicBezTo>
                    <a:pt x="2260199" y="103261"/>
                    <a:pt x="2392045" y="194930"/>
                    <a:pt x="2421997" y="304880"/>
                  </a:cubicBezTo>
                  <a:cubicBezTo>
                    <a:pt x="2424043" y="312482"/>
                    <a:pt x="2425763" y="321003"/>
                    <a:pt x="2427348" y="328248"/>
                  </a:cubicBezTo>
                  <a:cubicBezTo>
                    <a:pt x="2455879" y="475298"/>
                    <a:pt x="2295613" y="599971"/>
                    <a:pt x="2069336" y="606691"/>
                  </a:cubicBezTo>
                  <a:cubicBezTo>
                    <a:pt x="2045877" y="607387"/>
                    <a:pt x="2022188" y="606783"/>
                    <a:pt x="1998564" y="604859"/>
                  </a:cubicBezTo>
                  <a:cubicBezTo>
                    <a:pt x="1644818" y="576120"/>
                    <a:pt x="1045092" y="543709"/>
                    <a:pt x="504221" y="593832"/>
                  </a:cubicBezTo>
                  <a:cubicBezTo>
                    <a:pt x="315810" y="611303"/>
                    <a:pt x="113921" y="546103"/>
                    <a:pt x="35179" y="428820"/>
                  </a:cubicBezTo>
                  <a:cubicBezTo>
                    <a:pt x="-3455" y="371333"/>
                    <a:pt x="-10506" y="308492"/>
                    <a:pt x="15207" y="251296"/>
                  </a:cubicBezTo>
                  <a:cubicBezTo>
                    <a:pt x="66342" y="135458"/>
                    <a:pt x="214732" y="52403"/>
                    <a:pt x="401220" y="35221"/>
                  </a:cubicBezTo>
                  <a:cubicBezTo>
                    <a:pt x="566024" y="18449"/>
                    <a:pt x="813876" y="19"/>
                    <a:pt x="11079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2" name="1" descr="57660a75-5df3-438a-bc20-9df931f7355e"/>
            <p:cNvSpPr/>
            <p:nvPr/>
          </p:nvSpPr>
          <p:spPr>
            <a:xfrm rot="1008783">
              <a:off x="2437108" y="2376414"/>
              <a:ext cx="402825" cy="577378"/>
            </a:xfrm>
            <a:custGeom>
              <a:avLst/>
              <a:gdLst>
                <a:gd name="connsiteX0" fmla="*/ 233038 w 417336"/>
                <a:gd name="connsiteY0" fmla="*/ 498490 h 598176"/>
                <a:gd name="connsiteX1" fmla="*/ 220649 w 417336"/>
                <a:gd name="connsiteY1" fmla="*/ 531110 h 598176"/>
                <a:gd name="connsiteX2" fmla="*/ 219897 w 417336"/>
                <a:gd name="connsiteY2" fmla="*/ 532236 h 598176"/>
                <a:gd name="connsiteX3" fmla="*/ 220132 w 417336"/>
                <a:gd name="connsiteY3" fmla="*/ 532471 h 598176"/>
                <a:gd name="connsiteX4" fmla="*/ 220649 w 417336"/>
                <a:gd name="connsiteY4" fmla="*/ 531110 h 598176"/>
                <a:gd name="connsiteX5" fmla="*/ 220836 w 417336"/>
                <a:gd name="connsiteY5" fmla="*/ 530830 h 598176"/>
                <a:gd name="connsiteX6" fmla="*/ 233038 w 417336"/>
                <a:gd name="connsiteY6" fmla="*/ 498490 h 598176"/>
                <a:gd name="connsiteX7" fmla="*/ 125334 w 417336"/>
                <a:gd name="connsiteY7" fmla="*/ 378271 h 598176"/>
                <a:gd name="connsiteX8" fmla="*/ 134720 w 417336"/>
                <a:gd name="connsiteY8" fmla="*/ 384364 h 598176"/>
                <a:gd name="connsiteX9" fmla="*/ 211215 w 417336"/>
                <a:gd name="connsiteY9" fmla="*/ 505521 h 598176"/>
                <a:gd name="connsiteX10" fmla="*/ 235619 w 417336"/>
                <a:gd name="connsiteY10" fmla="*/ 444591 h 598176"/>
                <a:gd name="connsiteX11" fmla="*/ 268704 w 417336"/>
                <a:gd name="connsiteY11" fmla="*/ 388113 h 598176"/>
                <a:gd name="connsiteX12" fmla="*/ 274571 w 417336"/>
                <a:gd name="connsiteY12" fmla="*/ 387879 h 598176"/>
                <a:gd name="connsiteX13" fmla="*/ 367727 w 417336"/>
                <a:gd name="connsiteY13" fmla="*/ 454199 h 598176"/>
                <a:gd name="connsiteX14" fmla="*/ 415360 w 417336"/>
                <a:gd name="connsiteY14" fmla="*/ 591057 h 598176"/>
                <a:gd name="connsiteX15" fmla="*/ 406209 w 417336"/>
                <a:gd name="connsiteY15" fmla="*/ 597853 h 598176"/>
                <a:gd name="connsiteX16" fmla="*/ 193617 w 417336"/>
                <a:gd name="connsiteY16" fmla="*/ 590589 h 598176"/>
                <a:gd name="connsiteX17" fmla="*/ 6836 w 417336"/>
                <a:gd name="connsiteY17" fmla="*/ 584027 h 598176"/>
                <a:gd name="connsiteX18" fmla="*/ 265 w 417336"/>
                <a:gd name="connsiteY18" fmla="*/ 572778 h 598176"/>
                <a:gd name="connsiteX19" fmla="*/ 125334 w 417336"/>
                <a:gd name="connsiteY19" fmla="*/ 378271 h 598176"/>
                <a:gd name="connsiteX20" fmla="*/ 249458 w 417336"/>
                <a:gd name="connsiteY20" fmla="*/ 266974 h 598176"/>
                <a:gd name="connsiteX21" fmla="*/ 261427 w 417336"/>
                <a:gd name="connsiteY21" fmla="*/ 270253 h 598176"/>
                <a:gd name="connsiteX22" fmla="*/ 210033 w 417336"/>
                <a:gd name="connsiteY22" fmla="*/ 316631 h 598176"/>
                <a:gd name="connsiteX23" fmla="*/ 149487 w 417336"/>
                <a:gd name="connsiteY23" fmla="*/ 278451 h 598176"/>
                <a:gd name="connsiteX24" fmla="*/ 162629 w 417336"/>
                <a:gd name="connsiteY24" fmla="*/ 273064 h 598176"/>
                <a:gd name="connsiteX25" fmla="*/ 211441 w 417336"/>
                <a:gd name="connsiteY25" fmla="*/ 297892 h 598176"/>
                <a:gd name="connsiteX26" fmla="*/ 236786 w 417336"/>
                <a:gd name="connsiteY26" fmla="*/ 284776 h 598176"/>
                <a:gd name="connsiteX27" fmla="*/ 249458 w 417336"/>
                <a:gd name="connsiteY27" fmla="*/ 266974 h 598176"/>
                <a:gd name="connsiteX28" fmla="*/ 149749 w 417336"/>
                <a:gd name="connsiteY28" fmla="*/ 209803 h 598176"/>
                <a:gd name="connsiteX29" fmla="*/ 157260 w 417336"/>
                <a:gd name="connsiteY29" fmla="*/ 223158 h 598176"/>
                <a:gd name="connsiteX30" fmla="*/ 156087 w 417336"/>
                <a:gd name="connsiteY30" fmla="*/ 225735 h 598176"/>
                <a:gd name="connsiteX31" fmla="*/ 155852 w 417336"/>
                <a:gd name="connsiteY31" fmla="*/ 226438 h 598176"/>
                <a:gd name="connsiteX32" fmla="*/ 154913 w 417336"/>
                <a:gd name="connsiteY32" fmla="*/ 229015 h 598176"/>
                <a:gd name="connsiteX33" fmla="*/ 151627 w 417336"/>
                <a:gd name="connsiteY33" fmla="*/ 234638 h 598176"/>
                <a:gd name="connsiteX34" fmla="*/ 144820 w 417336"/>
                <a:gd name="connsiteY34" fmla="*/ 237450 h 598176"/>
                <a:gd name="connsiteX35" fmla="*/ 142943 w 417336"/>
                <a:gd name="connsiteY35" fmla="*/ 238387 h 598176"/>
                <a:gd name="connsiteX36" fmla="*/ 138483 w 417336"/>
                <a:gd name="connsiteY36" fmla="*/ 238387 h 598176"/>
                <a:gd name="connsiteX37" fmla="*/ 137544 w 417336"/>
                <a:gd name="connsiteY37" fmla="*/ 237919 h 598176"/>
                <a:gd name="connsiteX38" fmla="*/ 136370 w 417336"/>
                <a:gd name="connsiteY38" fmla="*/ 238153 h 598176"/>
                <a:gd name="connsiteX39" fmla="*/ 128390 w 417336"/>
                <a:gd name="connsiteY39" fmla="*/ 232061 h 598176"/>
                <a:gd name="connsiteX40" fmla="*/ 130972 w 417336"/>
                <a:gd name="connsiteY40" fmla="*/ 218706 h 598176"/>
                <a:gd name="connsiteX41" fmla="*/ 131207 w 417336"/>
                <a:gd name="connsiteY41" fmla="*/ 218003 h 598176"/>
                <a:gd name="connsiteX42" fmla="*/ 149749 w 417336"/>
                <a:gd name="connsiteY42" fmla="*/ 209803 h 598176"/>
                <a:gd name="connsiteX43" fmla="*/ 264037 w 417336"/>
                <a:gd name="connsiteY43" fmla="*/ 206499 h 598176"/>
                <a:gd name="connsiteX44" fmla="*/ 272021 w 417336"/>
                <a:gd name="connsiteY44" fmla="*/ 210275 h 598176"/>
                <a:gd name="connsiteX45" fmla="*/ 273430 w 417336"/>
                <a:gd name="connsiteY45" fmla="*/ 220815 h 598176"/>
                <a:gd name="connsiteX46" fmla="*/ 265916 w 417336"/>
                <a:gd name="connsiteY46" fmla="*/ 232292 h 598176"/>
                <a:gd name="connsiteX47" fmla="*/ 250653 w 417336"/>
                <a:gd name="connsiteY47" fmla="*/ 231355 h 598176"/>
                <a:gd name="connsiteX48" fmla="*/ 252766 w 417336"/>
                <a:gd name="connsiteY48" fmla="*/ 217302 h 598176"/>
                <a:gd name="connsiteX49" fmla="*/ 256054 w 417336"/>
                <a:gd name="connsiteY49" fmla="*/ 209573 h 598176"/>
                <a:gd name="connsiteX50" fmla="*/ 264037 w 417336"/>
                <a:gd name="connsiteY50" fmla="*/ 206499 h 598176"/>
                <a:gd name="connsiteX51" fmla="*/ 54464 w 417336"/>
                <a:gd name="connsiteY51" fmla="*/ 155881 h 598176"/>
                <a:gd name="connsiteX52" fmla="*/ 55872 w 417336"/>
                <a:gd name="connsiteY52" fmla="*/ 215863 h 598176"/>
                <a:gd name="connsiteX53" fmla="*/ 101630 w 417336"/>
                <a:gd name="connsiteY53" fmla="*/ 309116 h 598176"/>
                <a:gd name="connsiteX54" fmla="*/ 209807 w 417336"/>
                <a:gd name="connsiteY54" fmla="*/ 337233 h 598176"/>
                <a:gd name="connsiteX55" fmla="*/ 218489 w 417336"/>
                <a:gd name="connsiteY55" fmla="*/ 340747 h 598176"/>
                <a:gd name="connsiteX56" fmla="*/ 352010 w 417336"/>
                <a:gd name="connsiteY56" fmla="*/ 163613 h 598176"/>
                <a:gd name="connsiteX57" fmla="*/ 310710 w 417336"/>
                <a:gd name="connsiteY57" fmla="*/ 163379 h 598176"/>
                <a:gd name="connsiteX58" fmla="*/ 213327 w 417336"/>
                <a:gd name="connsiteY58" fmla="*/ 163379 h 598176"/>
                <a:gd name="connsiteX59" fmla="*/ 118995 w 417336"/>
                <a:gd name="connsiteY59" fmla="*/ 159865 h 598176"/>
                <a:gd name="connsiteX60" fmla="*/ 54464 w 417336"/>
                <a:gd name="connsiteY60" fmla="*/ 155881 h 598176"/>
                <a:gd name="connsiteX61" fmla="*/ 123688 w 417336"/>
                <a:gd name="connsiteY61" fmla="*/ 102226 h 598176"/>
                <a:gd name="connsiteX62" fmla="*/ 108670 w 417336"/>
                <a:gd name="connsiteY62" fmla="*/ 107380 h 598176"/>
                <a:gd name="connsiteX63" fmla="*/ 110312 w 417336"/>
                <a:gd name="connsiteY63" fmla="*/ 107380 h 598176"/>
                <a:gd name="connsiteX64" fmla="*/ 110547 w 417336"/>
                <a:gd name="connsiteY64" fmla="*/ 107615 h 598176"/>
                <a:gd name="connsiteX65" fmla="*/ 123688 w 417336"/>
                <a:gd name="connsiteY65" fmla="*/ 102226 h 598176"/>
                <a:gd name="connsiteX66" fmla="*/ 168977 w 417336"/>
                <a:gd name="connsiteY66" fmla="*/ 1241 h 598176"/>
                <a:gd name="connsiteX67" fmla="*/ 368670 w 417336"/>
                <a:gd name="connsiteY67" fmla="*/ 150961 h 598176"/>
                <a:gd name="connsiteX68" fmla="*/ 368201 w 417336"/>
                <a:gd name="connsiteY68" fmla="*/ 212817 h 598176"/>
                <a:gd name="connsiteX69" fmla="*/ 386035 w 417336"/>
                <a:gd name="connsiteY69" fmla="*/ 222424 h 598176"/>
                <a:gd name="connsiteX70" fmla="*/ 387208 w 417336"/>
                <a:gd name="connsiteY70" fmla="*/ 240934 h 598176"/>
                <a:gd name="connsiteX71" fmla="*/ 356468 w 417336"/>
                <a:gd name="connsiteY71" fmla="*/ 254055 h 598176"/>
                <a:gd name="connsiteX72" fmla="*/ 212154 w 417336"/>
                <a:gd name="connsiteY72" fmla="*/ 359492 h 598176"/>
                <a:gd name="connsiteX73" fmla="*/ 205349 w 417336"/>
                <a:gd name="connsiteY73" fmla="*/ 355977 h 598176"/>
                <a:gd name="connsiteX74" fmla="*/ 193146 w 417336"/>
                <a:gd name="connsiteY74" fmla="*/ 357617 h 598176"/>
                <a:gd name="connsiteX75" fmla="*/ 46251 w 417336"/>
                <a:gd name="connsiteY75" fmla="*/ 252180 h 598176"/>
                <a:gd name="connsiteX76" fmla="*/ 38272 w 417336"/>
                <a:gd name="connsiteY76" fmla="*/ 254055 h 598176"/>
                <a:gd name="connsiteX77" fmla="*/ 16215 w 417336"/>
                <a:gd name="connsiteY77" fmla="*/ 231093 h 598176"/>
                <a:gd name="connsiteX78" fmla="*/ 36630 w 417336"/>
                <a:gd name="connsiteY78" fmla="*/ 208600 h 598176"/>
                <a:gd name="connsiteX79" fmla="*/ 168977 w 417336"/>
                <a:gd name="connsiteY79" fmla="*/ 1241 h 59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417336" h="598176">
                  <a:moveTo>
                    <a:pt x="233038" y="498490"/>
                  </a:moveTo>
                  <a:lnTo>
                    <a:pt x="220649" y="531110"/>
                  </a:lnTo>
                  <a:lnTo>
                    <a:pt x="219897" y="532236"/>
                  </a:lnTo>
                  <a:cubicBezTo>
                    <a:pt x="220132" y="532236"/>
                    <a:pt x="220132" y="532471"/>
                    <a:pt x="220132" y="532471"/>
                  </a:cubicBezTo>
                  <a:lnTo>
                    <a:pt x="220649" y="531110"/>
                  </a:lnTo>
                  <a:lnTo>
                    <a:pt x="220836" y="530830"/>
                  </a:lnTo>
                  <a:cubicBezTo>
                    <a:pt x="224825" y="520050"/>
                    <a:pt x="229049" y="509270"/>
                    <a:pt x="233038" y="498490"/>
                  </a:cubicBezTo>
                  <a:close/>
                  <a:moveTo>
                    <a:pt x="125334" y="378271"/>
                  </a:moveTo>
                  <a:cubicBezTo>
                    <a:pt x="130261" y="377333"/>
                    <a:pt x="133781" y="380614"/>
                    <a:pt x="134720" y="384364"/>
                  </a:cubicBezTo>
                  <a:cubicBezTo>
                    <a:pt x="166163" y="420219"/>
                    <a:pt x="190332" y="462635"/>
                    <a:pt x="211215" y="505521"/>
                  </a:cubicBezTo>
                  <a:cubicBezTo>
                    <a:pt x="218959" y="485133"/>
                    <a:pt x="226937" y="464510"/>
                    <a:pt x="235619" y="444591"/>
                  </a:cubicBezTo>
                  <a:cubicBezTo>
                    <a:pt x="242424" y="429124"/>
                    <a:pt x="251575" y="395378"/>
                    <a:pt x="268704" y="388113"/>
                  </a:cubicBezTo>
                  <a:cubicBezTo>
                    <a:pt x="270816" y="387410"/>
                    <a:pt x="272928" y="387176"/>
                    <a:pt x="274571" y="387879"/>
                  </a:cubicBezTo>
                  <a:cubicBezTo>
                    <a:pt x="313288" y="371943"/>
                    <a:pt x="350832" y="427483"/>
                    <a:pt x="367727" y="454199"/>
                  </a:cubicBezTo>
                  <a:cubicBezTo>
                    <a:pt x="390253" y="489351"/>
                    <a:pt x="426154" y="546766"/>
                    <a:pt x="415360" y="591057"/>
                  </a:cubicBezTo>
                  <a:cubicBezTo>
                    <a:pt x="414422" y="595041"/>
                    <a:pt x="410433" y="597853"/>
                    <a:pt x="406209" y="597853"/>
                  </a:cubicBezTo>
                  <a:cubicBezTo>
                    <a:pt x="335110" y="599728"/>
                    <a:pt x="264715" y="592932"/>
                    <a:pt x="193617" y="590589"/>
                  </a:cubicBezTo>
                  <a:cubicBezTo>
                    <a:pt x="130965" y="588480"/>
                    <a:pt x="68548" y="597385"/>
                    <a:pt x="6836" y="584027"/>
                  </a:cubicBezTo>
                  <a:cubicBezTo>
                    <a:pt x="1908" y="582855"/>
                    <a:pt x="-908" y="577231"/>
                    <a:pt x="265" y="572778"/>
                  </a:cubicBezTo>
                  <a:cubicBezTo>
                    <a:pt x="19976" y="505521"/>
                    <a:pt x="42502" y="393269"/>
                    <a:pt x="125334" y="378271"/>
                  </a:cubicBezTo>
                  <a:close/>
                  <a:moveTo>
                    <a:pt x="249458" y="266974"/>
                  </a:moveTo>
                  <a:cubicBezTo>
                    <a:pt x="253682" y="263695"/>
                    <a:pt x="259784" y="264632"/>
                    <a:pt x="261427" y="270253"/>
                  </a:cubicBezTo>
                  <a:cubicBezTo>
                    <a:pt x="269640" y="295316"/>
                    <a:pt x="229276" y="314523"/>
                    <a:pt x="210033" y="316631"/>
                  </a:cubicBezTo>
                  <a:cubicBezTo>
                    <a:pt x="183045" y="319442"/>
                    <a:pt x="155589" y="306793"/>
                    <a:pt x="149487" y="278451"/>
                  </a:cubicBezTo>
                  <a:cubicBezTo>
                    <a:pt x="147844" y="270956"/>
                    <a:pt x="159109" y="265334"/>
                    <a:pt x="162629" y="273064"/>
                  </a:cubicBezTo>
                  <a:cubicBezTo>
                    <a:pt x="171312" y="292037"/>
                    <a:pt x="190086" y="302811"/>
                    <a:pt x="211441" y="297892"/>
                  </a:cubicBezTo>
                  <a:cubicBezTo>
                    <a:pt x="220593" y="295550"/>
                    <a:pt x="230215" y="291802"/>
                    <a:pt x="236786" y="284776"/>
                  </a:cubicBezTo>
                  <a:cubicBezTo>
                    <a:pt x="241949" y="279154"/>
                    <a:pt x="243591" y="271659"/>
                    <a:pt x="249458" y="266974"/>
                  </a:cubicBezTo>
                  <a:close/>
                  <a:moveTo>
                    <a:pt x="149749" y="209803"/>
                  </a:moveTo>
                  <a:cubicBezTo>
                    <a:pt x="156556" y="210740"/>
                    <a:pt x="160546" y="216598"/>
                    <a:pt x="157260" y="223158"/>
                  </a:cubicBezTo>
                  <a:cubicBezTo>
                    <a:pt x="156791" y="223861"/>
                    <a:pt x="156321" y="224798"/>
                    <a:pt x="156087" y="225735"/>
                  </a:cubicBezTo>
                  <a:cubicBezTo>
                    <a:pt x="155852" y="225969"/>
                    <a:pt x="155852" y="226438"/>
                    <a:pt x="155852" y="226438"/>
                  </a:cubicBezTo>
                  <a:cubicBezTo>
                    <a:pt x="155382" y="227375"/>
                    <a:pt x="155148" y="228078"/>
                    <a:pt x="154913" y="229015"/>
                  </a:cubicBezTo>
                  <a:cubicBezTo>
                    <a:pt x="153974" y="230890"/>
                    <a:pt x="153270" y="233233"/>
                    <a:pt x="151627" y="234638"/>
                  </a:cubicBezTo>
                  <a:cubicBezTo>
                    <a:pt x="149515" y="236278"/>
                    <a:pt x="147402" y="236981"/>
                    <a:pt x="144820" y="237450"/>
                  </a:cubicBezTo>
                  <a:cubicBezTo>
                    <a:pt x="144351" y="237684"/>
                    <a:pt x="143647" y="238153"/>
                    <a:pt x="142943" y="238387"/>
                  </a:cubicBezTo>
                  <a:cubicBezTo>
                    <a:pt x="141065" y="238856"/>
                    <a:pt x="140361" y="238621"/>
                    <a:pt x="138483" y="238387"/>
                  </a:cubicBezTo>
                  <a:cubicBezTo>
                    <a:pt x="138248" y="238387"/>
                    <a:pt x="138013" y="238153"/>
                    <a:pt x="137544" y="237919"/>
                  </a:cubicBezTo>
                  <a:cubicBezTo>
                    <a:pt x="137309" y="238153"/>
                    <a:pt x="136840" y="238153"/>
                    <a:pt x="136370" y="238153"/>
                  </a:cubicBezTo>
                  <a:cubicBezTo>
                    <a:pt x="133084" y="238387"/>
                    <a:pt x="128860" y="235341"/>
                    <a:pt x="128390" y="232061"/>
                  </a:cubicBezTo>
                  <a:cubicBezTo>
                    <a:pt x="127451" y="227141"/>
                    <a:pt x="127451" y="222221"/>
                    <a:pt x="130972" y="218706"/>
                  </a:cubicBezTo>
                  <a:cubicBezTo>
                    <a:pt x="131207" y="218472"/>
                    <a:pt x="131207" y="218238"/>
                    <a:pt x="131207" y="218003"/>
                  </a:cubicBezTo>
                  <a:cubicBezTo>
                    <a:pt x="134023" y="209803"/>
                    <a:pt x="142238" y="208866"/>
                    <a:pt x="149749" y="209803"/>
                  </a:cubicBezTo>
                  <a:close/>
                  <a:moveTo>
                    <a:pt x="264037" y="206499"/>
                  </a:moveTo>
                  <a:cubicBezTo>
                    <a:pt x="266972" y="206821"/>
                    <a:pt x="269908" y="208285"/>
                    <a:pt x="272021" y="210275"/>
                  </a:cubicBezTo>
                  <a:cubicBezTo>
                    <a:pt x="275073" y="213086"/>
                    <a:pt x="275073" y="217302"/>
                    <a:pt x="273430" y="220815"/>
                  </a:cubicBezTo>
                  <a:cubicBezTo>
                    <a:pt x="271316" y="224797"/>
                    <a:pt x="269203" y="229247"/>
                    <a:pt x="265916" y="232292"/>
                  </a:cubicBezTo>
                  <a:cubicBezTo>
                    <a:pt x="261454" y="236508"/>
                    <a:pt x="254175" y="237445"/>
                    <a:pt x="250653" y="231355"/>
                  </a:cubicBezTo>
                  <a:cubicBezTo>
                    <a:pt x="247835" y="226671"/>
                    <a:pt x="249714" y="221752"/>
                    <a:pt x="252766" y="217302"/>
                  </a:cubicBezTo>
                  <a:cubicBezTo>
                    <a:pt x="253236" y="214491"/>
                    <a:pt x="254410" y="211681"/>
                    <a:pt x="256054" y="209573"/>
                  </a:cubicBezTo>
                  <a:cubicBezTo>
                    <a:pt x="258167" y="206996"/>
                    <a:pt x="261102" y="206177"/>
                    <a:pt x="264037" y="206499"/>
                  </a:cubicBezTo>
                  <a:close/>
                  <a:moveTo>
                    <a:pt x="54464" y="155881"/>
                  </a:moveTo>
                  <a:cubicBezTo>
                    <a:pt x="51883" y="175797"/>
                    <a:pt x="52352" y="196182"/>
                    <a:pt x="55872" y="215863"/>
                  </a:cubicBezTo>
                  <a:cubicBezTo>
                    <a:pt x="62207" y="249837"/>
                    <a:pt x="75348" y="284983"/>
                    <a:pt x="101630" y="309116"/>
                  </a:cubicBezTo>
                  <a:cubicBezTo>
                    <a:pt x="132370" y="337233"/>
                    <a:pt x="169681" y="342856"/>
                    <a:pt x="209807" y="337233"/>
                  </a:cubicBezTo>
                  <a:cubicBezTo>
                    <a:pt x="213562" y="336764"/>
                    <a:pt x="216612" y="338404"/>
                    <a:pt x="218489" y="340747"/>
                  </a:cubicBezTo>
                  <a:cubicBezTo>
                    <a:pt x="304374" y="339341"/>
                    <a:pt x="360692" y="244683"/>
                    <a:pt x="352010" y="163613"/>
                  </a:cubicBezTo>
                  <a:cubicBezTo>
                    <a:pt x="342389" y="162208"/>
                    <a:pt x="319862" y="163379"/>
                    <a:pt x="310710" y="163379"/>
                  </a:cubicBezTo>
                  <a:cubicBezTo>
                    <a:pt x="278327" y="163379"/>
                    <a:pt x="245710" y="163379"/>
                    <a:pt x="213327" y="163379"/>
                  </a:cubicBezTo>
                  <a:cubicBezTo>
                    <a:pt x="181883" y="163379"/>
                    <a:pt x="150439" y="161505"/>
                    <a:pt x="118995" y="159865"/>
                  </a:cubicBezTo>
                  <a:cubicBezTo>
                    <a:pt x="101395" y="158927"/>
                    <a:pt x="72063" y="163145"/>
                    <a:pt x="54464" y="155881"/>
                  </a:cubicBezTo>
                  <a:close/>
                  <a:moveTo>
                    <a:pt x="123688" y="102226"/>
                  </a:moveTo>
                  <a:cubicBezTo>
                    <a:pt x="118760" y="103866"/>
                    <a:pt x="113832" y="105740"/>
                    <a:pt x="108670" y="107380"/>
                  </a:cubicBezTo>
                  <a:cubicBezTo>
                    <a:pt x="109374" y="107380"/>
                    <a:pt x="109843" y="107380"/>
                    <a:pt x="110312" y="107380"/>
                  </a:cubicBezTo>
                  <a:cubicBezTo>
                    <a:pt x="110312" y="107615"/>
                    <a:pt x="110312" y="107615"/>
                    <a:pt x="110547" y="107615"/>
                  </a:cubicBezTo>
                  <a:cubicBezTo>
                    <a:pt x="115005" y="105975"/>
                    <a:pt x="119464" y="104334"/>
                    <a:pt x="123688" y="102226"/>
                  </a:cubicBezTo>
                  <a:close/>
                  <a:moveTo>
                    <a:pt x="168977" y="1241"/>
                  </a:moveTo>
                  <a:cubicBezTo>
                    <a:pt x="261901" y="-10240"/>
                    <a:pt x="353183" y="59348"/>
                    <a:pt x="368670" y="150961"/>
                  </a:cubicBezTo>
                  <a:cubicBezTo>
                    <a:pt x="372190" y="171111"/>
                    <a:pt x="371721" y="192198"/>
                    <a:pt x="368201" y="212817"/>
                  </a:cubicBezTo>
                  <a:cubicBezTo>
                    <a:pt x="375241" y="213989"/>
                    <a:pt x="381577" y="216332"/>
                    <a:pt x="386035" y="222424"/>
                  </a:cubicBezTo>
                  <a:cubicBezTo>
                    <a:pt x="390024" y="227813"/>
                    <a:pt x="390024" y="235076"/>
                    <a:pt x="387208" y="240934"/>
                  </a:cubicBezTo>
                  <a:cubicBezTo>
                    <a:pt x="382046" y="251946"/>
                    <a:pt x="368201" y="256398"/>
                    <a:pt x="356468" y="254055"/>
                  </a:cubicBezTo>
                  <a:cubicBezTo>
                    <a:pt x="332298" y="314037"/>
                    <a:pt x="280204" y="362069"/>
                    <a:pt x="212154" y="359492"/>
                  </a:cubicBezTo>
                  <a:cubicBezTo>
                    <a:pt x="209103" y="359257"/>
                    <a:pt x="206757" y="357851"/>
                    <a:pt x="205349" y="355977"/>
                  </a:cubicBezTo>
                  <a:cubicBezTo>
                    <a:pt x="201359" y="356680"/>
                    <a:pt x="197370" y="357383"/>
                    <a:pt x="193146" y="357617"/>
                  </a:cubicBezTo>
                  <a:cubicBezTo>
                    <a:pt x="116179" y="363475"/>
                    <a:pt x="66901" y="314974"/>
                    <a:pt x="46251" y="252180"/>
                  </a:cubicBezTo>
                  <a:cubicBezTo>
                    <a:pt x="43670" y="253586"/>
                    <a:pt x="40619" y="254055"/>
                    <a:pt x="38272" y="254055"/>
                  </a:cubicBezTo>
                  <a:cubicBezTo>
                    <a:pt x="25836" y="254523"/>
                    <a:pt x="15745" y="243277"/>
                    <a:pt x="16215" y="231093"/>
                  </a:cubicBezTo>
                  <a:cubicBezTo>
                    <a:pt x="16684" y="218909"/>
                    <a:pt x="25601" y="210943"/>
                    <a:pt x="36630" y="208600"/>
                  </a:cubicBezTo>
                  <a:cubicBezTo>
                    <a:pt x="25836" y="116753"/>
                    <a:pt x="68778" y="13893"/>
                    <a:pt x="168977" y="12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grpSp>
          <p:nvGrpSpPr>
            <p:cNvPr id="35" name="组合 34" descr="d0550fad-82c4-4f8f-9fea-859394bc5537"/>
            <p:cNvGrpSpPr/>
            <p:nvPr/>
          </p:nvGrpSpPr>
          <p:grpSpPr>
            <a:xfrm>
              <a:off x="2367250" y="2061929"/>
              <a:ext cx="8241645" cy="3637332"/>
              <a:chOff x="2367250" y="2061929"/>
              <a:chExt cx="8241645" cy="3637332"/>
            </a:xfrm>
          </p:grpSpPr>
          <p:sp>
            <p:nvSpPr>
              <p:cNvPr id="31" name="Icon1" descr="1c2f5483-166b-4368-91a8-2cceb682fccc"/>
              <p:cNvSpPr/>
              <p:nvPr/>
            </p:nvSpPr>
            <p:spPr>
              <a:xfrm>
                <a:off x="2367250" y="5282743"/>
                <a:ext cx="447716" cy="416518"/>
              </a:xfrm>
              <a:custGeom>
                <a:avLst/>
                <a:gdLst>
                  <a:gd name="connsiteX0" fmla="*/ 179184 w 587513"/>
                  <a:gd name="connsiteY0" fmla="*/ 415650 h 606761"/>
                  <a:gd name="connsiteX1" fmla="*/ 191342 w 587513"/>
                  <a:gd name="connsiteY1" fmla="*/ 417926 h 606761"/>
                  <a:gd name="connsiteX2" fmla="*/ 297727 w 587513"/>
                  <a:gd name="connsiteY2" fmla="*/ 524126 h 606761"/>
                  <a:gd name="connsiteX3" fmla="*/ 270371 w 587513"/>
                  <a:gd name="connsiteY3" fmla="*/ 537021 h 606761"/>
                  <a:gd name="connsiteX4" fmla="*/ 243015 w 587513"/>
                  <a:gd name="connsiteY4" fmla="*/ 548400 h 606761"/>
                  <a:gd name="connsiteX5" fmla="*/ 124471 w 587513"/>
                  <a:gd name="connsiteY5" fmla="*/ 430063 h 606761"/>
                  <a:gd name="connsiteX6" fmla="*/ 142709 w 587513"/>
                  <a:gd name="connsiteY6" fmla="*/ 428546 h 606761"/>
                  <a:gd name="connsiteX7" fmla="*/ 144229 w 587513"/>
                  <a:gd name="connsiteY7" fmla="*/ 428546 h 606761"/>
                  <a:gd name="connsiteX8" fmla="*/ 179184 w 587513"/>
                  <a:gd name="connsiteY8" fmla="*/ 415650 h 606761"/>
                  <a:gd name="connsiteX9" fmla="*/ 38731 w 587513"/>
                  <a:gd name="connsiteY9" fmla="*/ 397457 h 606761"/>
                  <a:gd name="connsiteX10" fmla="*/ 53160 w 587513"/>
                  <a:gd name="connsiteY10" fmla="*/ 397457 h 606761"/>
                  <a:gd name="connsiteX11" fmla="*/ 78222 w 587513"/>
                  <a:gd name="connsiteY11" fmla="*/ 422494 h 606761"/>
                  <a:gd name="connsiteX12" fmla="*/ 78222 w 587513"/>
                  <a:gd name="connsiteY12" fmla="*/ 487741 h 606761"/>
                  <a:gd name="connsiteX13" fmla="*/ 46325 w 587513"/>
                  <a:gd name="connsiteY13" fmla="*/ 500639 h 606761"/>
                  <a:gd name="connsiteX14" fmla="*/ 13669 w 587513"/>
                  <a:gd name="connsiteY14" fmla="*/ 487741 h 606761"/>
                  <a:gd name="connsiteX15" fmla="*/ 13669 w 587513"/>
                  <a:gd name="connsiteY15" fmla="*/ 422494 h 606761"/>
                  <a:gd name="connsiteX16" fmla="*/ 238418 w 587513"/>
                  <a:gd name="connsiteY16" fmla="*/ 267733 h 606761"/>
                  <a:gd name="connsiteX17" fmla="*/ 223228 w 587513"/>
                  <a:gd name="connsiteY17" fmla="*/ 303381 h 606761"/>
                  <a:gd name="connsiteX18" fmla="*/ 238418 w 587513"/>
                  <a:gd name="connsiteY18" fmla="*/ 339028 h 606761"/>
                  <a:gd name="connsiteX19" fmla="*/ 274115 w 587513"/>
                  <a:gd name="connsiteY19" fmla="*/ 354197 h 606761"/>
                  <a:gd name="connsiteX20" fmla="*/ 309811 w 587513"/>
                  <a:gd name="connsiteY20" fmla="*/ 339028 h 606761"/>
                  <a:gd name="connsiteX21" fmla="*/ 325002 w 587513"/>
                  <a:gd name="connsiteY21" fmla="*/ 303381 h 606761"/>
                  <a:gd name="connsiteX22" fmla="*/ 309811 w 587513"/>
                  <a:gd name="connsiteY22" fmla="*/ 267733 h 606761"/>
                  <a:gd name="connsiteX23" fmla="*/ 295381 w 587513"/>
                  <a:gd name="connsiteY23" fmla="*/ 282144 h 606761"/>
                  <a:gd name="connsiteX24" fmla="*/ 304495 w 587513"/>
                  <a:gd name="connsiteY24" fmla="*/ 303381 h 606761"/>
                  <a:gd name="connsiteX25" fmla="*/ 295381 w 587513"/>
                  <a:gd name="connsiteY25" fmla="*/ 324617 h 606761"/>
                  <a:gd name="connsiteX26" fmla="*/ 252849 w 587513"/>
                  <a:gd name="connsiteY26" fmla="*/ 324617 h 606761"/>
                  <a:gd name="connsiteX27" fmla="*/ 243735 w 587513"/>
                  <a:gd name="connsiteY27" fmla="*/ 303381 h 606761"/>
                  <a:gd name="connsiteX28" fmla="*/ 252849 w 587513"/>
                  <a:gd name="connsiteY28" fmla="*/ 282144 h 606761"/>
                  <a:gd name="connsiteX29" fmla="*/ 283988 w 587513"/>
                  <a:gd name="connsiteY29" fmla="*/ 187337 h 606761"/>
                  <a:gd name="connsiteX30" fmla="*/ 264241 w 587513"/>
                  <a:gd name="connsiteY30" fmla="*/ 211608 h 606761"/>
                  <a:gd name="connsiteX31" fmla="*/ 264241 w 587513"/>
                  <a:gd name="connsiteY31" fmla="*/ 303381 h 606761"/>
                  <a:gd name="connsiteX32" fmla="*/ 283988 w 587513"/>
                  <a:gd name="connsiteY32" fmla="*/ 303381 h 606761"/>
                  <a:gd name="connsiteX33" fmla="*/ 411628 w 587513"/>
                  <a:gd name="connsiteY33" fmla="*/ 144867 h 606761"/>
                  <a:gd name="connsiteX34" fmla="*/ 521790 w 587513"/>
                  <a:gd name="connsiteY34" fmla="*/ 254835 h 606761"/>
                  <a:gd name="connsiteX35" fmla="*/ 520271 w 587513"/>
                  <a:gd name="connsiteY35" fmla="*/ 291996 h 606761"/>
                  <a:gd name="connsiteX36" fmla="*/ 476966 w 587513"/>
                  <a:gd name="connsiteY36" fmla="*/ 361010 h 606761"/>
                  <a:gd name="connsiteX37" fmla="*/ 369082 w 587513"/>
                  <a:gd name="connsiteY37" fmla="*/ 254076 h 606761"/>
                  <a:gd name="connsiteX38" fmla="*/ 369082 w 587513"/>
                  <a:gd name="connsiteY38" fmla="*/ 235116 h 606761"/>
                  <a:gd name="connsiteX39" fmla="*/ 408589 w 587513"/>
                  <a:gd name="connsiteY39" fmla="*/ 163827 h 606761"/>
                  <a:gd name="connsiteX40" fmla="*/ 264241 w 587513"/>
                  <a:gd name="connsiteY40" fmla="*/ 92531 h 606761"/>
                  <a:gd name="connsiteX41" fmla="*/ 157911 w 587513"/>
                  <a:gd name="connsiteY41" fmla="*/ 177478 h 606761"/>
                  <a:gd name="connsiteX42" fmla="*/ 57656 w 587513"/>
                  <a:gd name="connsiteY42" fmla="*/ 334477 h 606761"/>
                  <a:gd name="connsiteX43" fmla="*/ 62213 w 587513"/>
                  <a:gd name="connsiteY43" fmla="*/ 335994 h 606761"/>
                  <a:gd name="connsiteX44" fmla="*/ 64492 w 587513"/>
                  <a:gd name="connsiteY44" fmla="*/ 335994 h 606761"/>
                  <a:gd name="connsiteX45" fmla="*/ 214874 w 587513"/>
                  <a:gd name="connsiteY45" fmla="*/ 234361 h 606761"/>
                  <a:gd name="connsiteX46" fmla="*/ 229304 w 587513"/>
                  <a:gd name="connsiteY46" fmla="*/ 219951 h 606761"/>
                  <a:gd name="connsiteX47" fmla="*/ 236899 w 587513"/>
                  <a:gd name="connsiteY47" fmla="*/ 211608 h 606761"/>
                  <a:gd name="connsiteX48" fmla="*/ 241456 w 587513"/>
                  <a:gd name="connsiteY48" fmla="*/ 206299 h 606761"/>
                  <a:gd name="connsiteX49" fmla="*/ 250570 w 587513"/>
                  <a:gd name="connsiteY49" fmla="*/ 196439 h 606761"/>
                  <a:gd name="connsiteX50" fmla="*/ 253608 w 587513"/>
                  <a:gd name="connsiteY50" fmla="*/ 192647 h 606761"/>
                  <a:gd name="connsiteX51" fmla="*/ 261963 w 587513"/>
                  <a:gd name="connsiteY51" fmla="*/ 182787 h 606761"/>
                  <a:gd name="connsiteX52" fmla="*/ 264241 w 587513"/>
                  <a:gd name="connsiteY52" fmla="*/ 180511 h 606761"/>
                  <a:gd name="connsiteX53" fmla="*/ 309052 w 587513"/>
                  <a:gd name="connsiteY53" fmla="*/ 75087 h 606761"/>
                  <a:gd name="connsiteX54" fmla="*/ 283988 w 587513"/>
                  <a:gd name="connsiteY54" fmla="*/ 81913 h 606761"/>
                  <a:gd name="connsiteX55" fmla="*/ 283988 w 587513"/>
                  <a:gd name="connsiteY55" fmla="*/ 153207 h 606761"/>
                  <a:gd name="connsiteX56" fmla="*/ 285507 w 587513"/>
                  <a:gd name="connsiteY56" fmla="*/ 151690 h 606761"/>
                  <a:gd name="connsiteX57" fmla="*/ 287786 w 587513"/>
                  <a:gd name="connsiteY57" fmla="*/ 148656 h 606761"/>
                  <a:gd name="connsiteX58" fmla="*/ 312090 w 587513"/>
                  <a:gd name="connsiteY58" fmla="*/ 104666 h 606761"/>
                  <a:gd name="connsiteX59" fmla="*/ 315128 w 587513"/>
                  <a:gd name="connsiteY59" fmla="*/ 77362 h 606761"/>
                  <a:gd name="connsiteX60" fmla="*/ 309052 w 587513"/>
                  <a:gd name="connsiteY60" fmla="*/ 75087 h 606761"/>
                  <a:gd name="connsiteX61" fmla="*/ 208038 w 587513"/>
                  <a:gd name="connsiteY61" fmla="*/ 20478 h 606761"/>
                  <a:gd name="connsiteX62" fmla="*/ 152594 w 587513"/>
                  <a:gd name="connsiteY62" fmla="*/ 75845 h 606761"/>
                  <a:gd name="connsiteX63" fmla="*/ 152594 w 587513"/>
                  <a:gd name="connsiteY63" fmla="*/ 153966 h 606761"/>
                  <a:gd name="connsiteX64" fmla="*/ 263482 w 587513"/>
                  <a:gd name="connsiteY64" fmla="*/ 69778 h 606761"/>
                  <a:gd name="connsiteX65" fmla="*/ 208038 w 587513"/>
                  <a:gd name="connsiteY65" fmla="*/ 20478 h 606761"/>
                  <a:gd name="connsiteX66" fmla="*/ 208038 w 587513"/>
                  <a:gd name="connsiteY66" fmla="*/ 0 h 606761"/>
                  <a:gd name="connsiteX67" fmla="*/ 282469 w 587513"/>
                  <a:gd name="connsiteY67" fmla="*/ 61435 h 606761"/>
                  <a:gd name="connsiteX68" fmla="*/ 309052 w 587513"/>
                  <a:gd name="connsiteY68" fmla="*/ 55367 h 606761"/>
                  <a:gd name="connsiteX69" fmla="*/ 329559 w 587513"/>
                  <a:gd name="connsiteY69" fmla="*/ 62951 h 606761"/>
                  <a:gd name="connsiteX70" fmla="*/ 394116 w 587513"/>
                  <a:gd name="connsiteY70" fmla="*/ 127420 h 606761"/>
                  <a:gd name="connsiteX71" fmla="*/ 388800 w 587513"/>
                  <a:gd name="connsiteY71" fmla="*/ 160033 h 606761"/>
                  <a:gd name="connsiteX72" fmla="*/ 353103 w 587513"/>
                  <a:gd name="connsiteY72" fmla="*/ 221468 h 606761"/>
                  <a:gd name="connsiteX73" fmla="*/ 354622 w 587513"/>
                  <a:gd name="connsiteY73" fmla="*/ 267733 h 606761"/>
                  <a:gd name="connsiteX74" fmla="*/ 462472 w 587513"/>
                  <a:gd name="connsiteY74" fmla="*/ 375433 h 606761"/>
                  <a:gd name="connsiteX75" fmla="*/ 476902 w 587513"/>
                  <a:gd name="connsiteY75" fmla="*/ 381501 h 606761"/>
                  <a:gd name="connsiteX76" fmla="*/ 491333 w 587513"/>
                  <a:gd name="connsiteY76" fmla="*/ 374675 h 606761"/>
                  <a:gd name="connsiteX77" fmla="*/ 539941 w 587513"/>
                  <a:gd name="connsiteY77" fmla="*/ 295038 h 606761"/>
                  <a:gd name="connsiteX78" fmla="*/ 540700 w 587513"/>
                  <a:gd name="connsiteY78" fmla="*/ 273801 h 606761"/>
                  <a:gd name="connsiteX79" fmla="*/ 580195 w 587513"/>
                  <a:gd name="connsiteY79" fmla="*/ 313240 h 606761"/>
                  <a:gd name="connsiteX80" fmla="*/ 479940 w 587513"/>
                  <a:gd name="connsiteY80" fmla="*/ 499061 h 606761"/>
                  <a:gd name="connsiteX81" fmla="*/ 314368 w 587513"/>
                  <a:gd name="connsiteY81" fmla="*/ 606761 h 606761"/>
                  <a:gd name="connsiteX82" fmla="*/ 293862 w 587513"/>
                  <a:gd name="connsiteY82" fmla="*/ 599177 h 606761"/>
                  <a:gd name="connsiteX83" fmla="*/ 258165 w 587513"/>
                  <a:gd name="connsiteY83" fmla="*/ 563529 h 606761"/>
                  <a:gd name="connsiteX84" fmla="*/ 277153 w 587513"/>
                  <a:gd name="connsiteY84" fmla="*/ 555945 h 606761"/>
                  <a:gd name="connsiteX85" fmla="*/ 307533 w 587513"/>
                  <a:gd name="connsiteY85" fmla="*/ 541534 h 606761"/>
                  <a:gd name="connsiteX86" fmla="*/ 318166 w 587513"/>
                  <a:gd name="connsiteY86" fmla="*/ 526365 h 606761"/>
                  <a:gd name="connsiteX87" fmla="*/ 312090 w 587513"/>
                  <a:gd name="connsiteY87" fmla="*/ 508921 h 606761"/>
                  <a:gd name="connsiteX88" fmla="*/ 205760 w 587513"/>
                  <a:gd name="connsiteY88" fmla="*/ 403496 h 606761"/>
                  <a:gd name="connsiteX89" fmla="*/ 170063 w 587513"/>
                  <a:gd name="connsiteY89" fmla="*/ 398187 h 606761"/>
                  <a:gd name="connsiteX90" fmla="*/ 141202 w 587513"/>
                  <a:gd name="connsiteY90" fmla="*/ 408805 h 606761"/>
                  <a:gd name="connsiteX91" fmla="*/ 104746 w 587513"/>
                  <a:gd name="connsiteY91" fmla="*/ 410322 h 606761"/>
                  <a:gd name="connsiteX92" fmla="*/ 43226 w 587513"/>
                  <a:gd name="connsiteY92" fmla="*/ 348888 h 606761"/>
                  <a:gd name="connsiteX93" fmla="*/ 132088 w 587513"/>
                  <a:gd name="connsiteY93" fmla="*/ 174444 h 606761"/>
                  <a:gd name="connsiteX94" fmla="*/ 132088 w 587513"/>
                  <a:gd name="connsiteY94" fmla="*/ 75845 h 606761"/>
                  <a:gd name="connsiteX95" fmla="*/ 208038 w 587513"/>
                  <a:gd name="connsiteY95" fmla="*/ 0 h 606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587513" h="606761">
                    <a:moveTo>
                      <a:pt x="179184" y="415650"/>
                    </a:moveTo>
                    <a:cubicBezTo>
                      <a:pt x="183743" y="414133"/>
                      <a:pt x="188302" y="414892"/>
                      <a:pt x="191342" y="417926"/>
                    </a:cubicBezTo>
                    <a:lnTo>
                      <a:pt x="297727" y="524126"/>
                    </a:lnTo>
                    <a:cubicBezTo>
                      <a:pt x="289368" y="528677"/>
                      <a:pt x="278730" y="533987"/>
                      <a:pt x="270371" y="537021"/>
                    </a:cubicBezTo>
                    <a:lnTo>
                      <a:pt x="243015" y="548400"/>
                    </a:lnTo>
                    <a:lnTo>
                      <a:pt x="124471" y="430063"/>
                    </a:lnTo>
                    <a:lnTo>
                      <a:pt x="142709" y="428546"/>
                    </a:lnTo>
                    <a:lnTo>
                      <a:pt x="144229" y="428546"/>
                    </a:lnTo>
                    <a:cubicBezTo>
                      <a:pt x="154107" y="427029"/>
                      <a:pt x="165506" y="423236"/>
                      <a:pt x="179184" y="415650"/>
                    </a:cubicBezTo>
                    <a:close/>
                    <a:moveTo>
                      <a:pt x="38731" y="397457"/>
                    </a:moveTo>
                    <a:cubicBezTo>
                      <a:pt x="42528" y="393664"/>
                      <a:pt x="49363" y="393664"/>
                      <a:pt x="53160" y="397457"/>
                    </a:cubicBezTo>
                    <a:lnTo>
                      <a:pt x="78222" y="422494"/>
                    </a:lnTo>
                    <a:cubicBezTo>
                      <a:pt x="96448" y="440703"/>
                      <a:pt x="96448" y="469533"/>
                      <a:pt x="78222" y="487741"/>
                    </a:cubicBezTo>
                    <a:cubicBezTo>
                      <a:pt x="69868" y="496087"/>
                      <a:pt x="58476" y="500639"/>
                      <a:pt x="46325" y="500639"/>
                    </a:cubicBezTo>
                    <a:cubicBezTo>
                      <a:pt x="33415" y="500639"/>
                      <a:pt x="22024" y="496087"/>
                      <a:pt x="13669" y="487741"/>
                    </a:cubicBezTo>
                    <a:cubicBezTo>
                      <a:pt x="-4557" y="469533"/>
                      <a:pt x="-4557" y="440703"/>
                      <a:pt x="13669" y="422494"/>
                    </a:cubicBezTo>
                    <a:close/>
                    <a:moveTo>
                      <a:pt x="238418" y="267733"/>
                    </a:moveTo>
                    <a:cubicBezTo>
                      <a:pt x="228545" y="276835"/>
                      <a:pt x="223228" y="289728"/>
                      <a:pt x="223228" y="303381"/>
                    </a:cubicBezTo>
                    <a:cubicBezTo>
                      <a:pt x="223228" y="317033"/>
                      <a:pt x="228545" y="329926"/>
                      <a:pt x="238418" y="339028"/>
                    </a:cubicBezTo>
                    <a:cubicBezTo>
                      <a:pt x="247532" y="348888"/>
                      <a:pt x="260444" y="354197"/>
                      <a:pt x="274115" y="354197"/>
                    </a:cubicBezTo>
                    <a:cubicBezTo>
                      <a:pt x="287786" y="354197"/>
                      <a:pt x="300697" y="348888"/>
                      <a:pt x="309811" y="339028"/>
                    </a:cubicBezTo>
                    <a:cubicBezTo>
                      <a:pt x="319685" y="329926"/>
                      <a:pt x="325002" y="317033"/>
                      <a:pt x="325002" y="303381"/>
                    </a:cubicBezTo>
                    <a:cubicBezTo>
                      <a:pt x="325002" y="289728"/>
                      <a:pt x="319685" y="276835"/>
                      <a:pt x="309811" y="267733"/>
                    </a:cubicBezTo>
                    <a:lnTo>
                      <a:pt x="295381" y="282144"/>
                    </a:lnTo>
                    <a:cubicBezTo>
                      <a:pt x="301457" y="287453"/>
                      <a:pt x="304495" y="295038"/>
                      <a:pt x="304495" y="303381"/>
                    </a:cubicBezTo>
                    <a:cubicBezTo>
                      <a:pt x="304495" y="311723"/>
                      <a:pt x="301457" y="319308"/>
                      <a:pt x="295381" y="324617"/>
                    </a:cubicBezTo>
                    <a:cubicBezTo>
                      <a:pt x="283988" y="335994"/>
                      <a:pt x="264241" y="335994"/>
                      <a:pt x="252849" y="324617"/>
                    </a:cubicBezTo>
                    <a:cubicBezTo>
                      <a:pt x="246773" y="319308"/>
                      <a:pt x="243735" y="311723"/>
                      <a:pt x="243735" y="303381"/>
                    </a:cubicBezTo>
                    <a:cubicBezTo>
                      <a:pt x="243735" y="295038"/>
                      <a:pt x="246773" y="287453"/>
                      <a:pt x="252849" y="282144"/>
                    </a:cubicBezTo>
                    <a:close/>
                    <a:moveTo>
                      <a:pt x="283988" y="187337"/>
                    </a:moveTo>
                    <a:cubicBezTo>
                      <a:pt x="277912" y="195680"/>
                      <a:pt x="271077" y="203265"/>
                      <a:pt x="264241" y="211608"/>
                    </a:cubicBezTo>
                    <a:lnTo>
                      <a:pt x="264241" y="303381"/>
                    </a:lnTo>
                    <a:lnTo>
                      <a:pt x="283988" y="303381"/>
                    </a:lnTo>
                    <a:close/>
                    <a:moveTo>
                      <a:pt x="411628" y="144867"/>
                    </a:moveTo>
                    <a:lnTo>
                      <a:pt x="521790" y="254835"/>
                    </a:lnTo>
                    <a:lnTo>
                      <a:pt x="520271" y="291996"/>
                    </a:lnTo>
                    <a:cubicBezTo>
                      <a:pt x="516472" y="310197"/>
                      <a:pt x="500518" y="335983"/>
                      <a:pt x="476966" y="361010"/>
                    </a:cubicBezTo>
                    <a:lnTo>
                      <a:pt x="369082" y="254076"/>
                    </a:lnTo>
                    <a:cubicBezTo>
                      <a:pt x="363764" y="248767"/>
                      <a:pt x="363764" y="240425"/>
                      <a:pt x="369082" y="235116"/>
                    </a:cubicBezTo>
                    <a:cubicBezTo>
                      <a:pt x="391115" y="208572"/>
                      <a:pt x="405550" y="182787"/>
                      <a:pt x="408589" y="163827"/>
                    </a:cubicBezTo>
                    <a:close/>
                    <a:moveTo>
                      <a:pt x="264241" y="92531"/>
                    </a:moveTo>
                    <a:cubicBezTo>
                      <a:pt x="235380" y="109217"/>
                      <a:pt x="198165" y="137280"/>
                      <a:pt x="157911" y="177478"/>
                    </a:cubicBezTo>
                    <a:cubicBezTo>
                      <a:pt x="74365" y="260907"/>
                      <a:pt x="47783" y="324617"/>
                      <a:pt x="57656" y="334477"/>
                    </a:cubicBezTo>
                    <a:cubicBezTo>
                      <a:pt x="59175" y="335994"/>
                      <a:pt x="60694" y="335994"/>
                      <a:pt x="62213" y="335994"/>
                    </a:cubicBezTo>
                    <a:cubicBezTo>
                      <a:pt x="62973" y="335994"/>
                      <a:pt x="63732" y="335994"/>
                      <a:pt x="64492" y="335994"/>
                    </a:cubicBezTo>
                    <a:cubicBezTo>
                      <a:pt x="88796" y="335994"/>
                      <a:pt x="148037" y="301105"/>
                      <a:pt x="214874" y="234361"/>
                    </a:cubicBezTo>
                    <a:cubicBezTo>
                      <a:pt x="220190" y="229811"/>
                      <a:pt x="224747" y="225260"/>
                      <a:pt x="229304" y="219951"/>
                    </a:cubicBezTo>
                    <a:cubicBezTo>
                      <a:pt x="231583" y="217676"/>
                      <a:pt x="234621" y="214642"/>
                      <a:pt x="236899" y="211608"/>
                    </a:cubicBezTo>
                    <a:cubicBezTo>
                      <a:pt x="238418" y="210091"/>
                      <a:pt x="239937" y="208574"/>
                      <a:pt x="241456" y="206299"/>
                    </a:cubicBezTo>
                    <a:cubicBezTo>
                      <a:pt x="244494" y="203265"/>
                      <a:pt x="247532" y="199473"/>
                      <a:pt x="250570" y="196439"/>
                    </a:cubicBezTo>
                    <a:cubicBezTo>
                      <a:pt x="251330" y="194922"/>
                      <a:pt x="252849" y="194164"/>
                      <a:pt x="253608" y="192647"/>
                    </a:cubicBezTo>
                    <a:cubicBezTo>
                      <a:pt x="256646" y="189613"/>
                      <a:pt x="258925" y="186579"/>
                      <a:pt x="261963" y="182787"/>
                    </a:cubicBezTo>
                    <a:cubicBezTo>
                      <a:pt x="262722" y="182028"/>
                      <a:pt x="263482" y="181270"/>
                      <a:pt x="264241" y="180511"/>
                    </a:cubicBezTo>
                    <a:close/>
                    <a:moveTo>
                      <a:pt x="309052" y="75087"/>
                    </a:moveTo>
                    <a:cubicBezTo>
                      <a:pt x="302976" y="75087"/>
                      <a:pt x="294621" y="77362"/>
                      <a:pt x="283988" y="81913"/>
                    </a:cubicBezTo>
                    <a:lnTo>
                      <a:pt x="283988" y="153207"/>
                    </a:lnTo>
                    <a:cubicBezTo>
                      <a:pt x="284748" y="152449"/>
                      <a:pt x="284748" y="152449"/>
                      <a:pt x="285507" y="151690"/>
                    </a:cubicBezTo>
                    <a:cubicBezTo>
                      <a:pt x="286267" y="150173"/>
                      <a:pt x="287026" y="149415"/>
                      <a:pt x="287786" y="148656"/>
                    </a:cubicBezTo>
                    <a:cubicBezTo>
                      <a:pt x="299178" y="131212"/>
                      <a:pt x="306773" y="116802"/>
                      <a:pt x="312090" y="104666"/>
                    </a:cubicBezTo>
                    <a:cubicBezTo>
                      <a:pt x="318166" y="88739"/>
                      <a:pt x="318166" y="79637"/>
                      <a:pt x="315128" y="77362"/>
                    </a:cubicBezTo>
                    <a:cubicBezTo>
                      <a:pt x="313609" y="75845"/>
                      <a:pt x="310571" y="75087"/>
                      <a:pt x="309052" y="75087"/>
                    </a:cubicBezTo>
                    <a:close/>
                    <a:moveTo>
                      <a:pt x="208038" y="20478"/>
                    </a:moveTo>
                    <a:cubicBezTo>
                      <a:pt x="177658" y="20478"/>
                      <a:pt x="152594" y="45507"/>
                      <a:pt x="152594" y="75845"/>
                    </a:cubicBezTo>
                    <a:lnTo>
                      <a:pt x="152594" y="153966"/>
                    </a:lnTo>
                    <a:cubicBezTo>
                      <a:pt x="192088" y="116043"/>
                      <a:pt x="231583" y="86463"/>
                      <a:pt x="263482" y="69778"/>
                    </a:cubicBezTo>
                    <a:cubicBezTo>
                      <a:pt x="260444" y="41715"/>
                      <a:pt x="236899" y="20478"/>
                      <a:pt x="208038" y="20478"/>
                    </a:cubicBezTo>
                    <a:close/>
                    <a:moveTo>
                      <a:pt x="208038" y="0"/>
                    </a:moveTo>
                    <a:cubicBezTo>
                      <a:pt x="245254" y="0"/>
                      <a:pt x="275634" y="26546"/>
                      <a:pt x="282469" y="61435"/>
                    </a:cubicBezTo>
                    <a:cubicBezTo>
                      <a:pt x="293102" y="57642"/>
                      <a:pt x="301457" y="55367"/>
                      <a:pt x="309052" y="55367"/>
                    </a:cubicBezTo>
                    <a:cubicBezTo>
                      <a:pt x="317407" y="55367"/>
                      <a:pt x="325002" y="57642"/>
                      <a:pt x="329559" y="62951"/>
                    </a:cubicBezTo>
                    <a:lnTo>
                      <a:pt x="394116" y="127420"/>
                    </a:lnTo>
                    <a:lnTo>
                      <a:pt x="388800" y="160033"/>
                    </a:lnTo>
                    <a:cubicBezTo>
                      <a:pt x="386521" y="175961"/>
                      <a:pt x="372850" y="198714"/>
                      <a:pt x="353103" y="221468"/>
                    </a:cubicBezTo>
                    <a:cubicBezTo>
                      <a:pt x="341711" y="235878"/>
                      <a:pt x="342470" y="255598"/>
                      <a:pt x="354622" y="267733"/>
                    </a:cubicBezTo>
                    <a:lnTo>
                      <a:pt x="462472" y="375433"/>
                    </a:lnTo>
                    <a:cubicBezTo>
                      <a:pt x="466269" y="379226"/>
                      <a:pt x="471586" y="381501"/>
                      <a:pt x="476902" y="381501"/>
                    </a:cubicBezTo>
                    <a:cubicBezTo>
                      <a:pt x="482978" y="381501"/>
                      <a:pt x="487535" y="379226"/>
                      <a:pt x="491333" y="374675"/>
                    </a:cubicBezTo>
                    <a:cubicBezTo>
                      <a:pt x="518675" y="345854"/>
                      <a:pt x="536143" y="317033"/>
                      <a:pt x="539941" y="295038"/>
                    </a:cubicBezTo>
                    <a:lnTo>
                      <a:pt x="540700" y="273801"/>
                    </a:lnTo>
                    <a:lnTo>
                      <a:pt x="580195" y="313240"/>
                    </a:lnTo>
                    <a:cubicBezTo>
                      <a:pt x="608296" y="341303"/>
                      <a:pt x="551333" y="427767"/>
                      <a:pt x="479940" y="499061"/>
                    </a:cubicBezTo>
                    <a:cubicBezTo>
                      <a:pt x="415382" y="563529"/>
                      <a:pt x="349306" y="606761"/>
                      <a:pt x="314368" y="606761"/>
                    </a:cubicBezTo>
                    <a:cubicBezTo>
                      <a:pt x="306014" y="606761"/>
                      <a:pt x="299178" y="604486"/>
                      <a:pt x="293862" y="599177"/>
                    </a:cubicBezTo>
                    <a:lnTo>
                      <a:pt x="258165" y="563529"/>
                    </a:lnTo>
                    <a:lnTo>
                      <a:pt x="277153" y="555945"/>
                    </a:lnTo>
                    <a:cubicBezTo>
                      <a:pt x="284748" y="553669"/>
                      <a:pt x="293862" y="549119"/>
                      <a:pt x="307533" y="541534"/>
                    </a:cubicBezTo>
                    <a:cubicBezTo>
                      <a:pt x="313609" y="538500"/>
                      <a:pt x="317407" y="532433"/>
                      <a:pt x="318166" y="526365"/>
                    </a:cubicBezTo>
                    <a:cubicBezTo>
                      <a:pt x="318926" y="520298"/>
                      <a:pt x="316647" y="513472"/>
                      <a:pt x="312090" y="508921"/>
                    </a:cubicBezTo>
                    <a:lnTo>
                      <a:pt x="205760" y="403496"/>
                    </a:lnTo>
                    <a:cubicBezTo>
                      <a:pt x="196646" y="394395"/>
                      <a:pt x="182215" y="392119"/>
                      <a:pt x="170063" y="398187"/>
                    </a:cubicBezTo>
                    <a:cubicBezTo>
                      <a:pt x="158670" y="403496"/>
                      <a:pt x="148797" y="407288"/>
                      <a:pt x="141202" y="408805"/>
                    </a:cubicBezTo>
                    <a:lnTo>
                      <a:pt x="104746" y="410322"/>
                    </a:lnTo>
                    <a:lnTo>
                      <a:pt x="43226" y="348888"/>
                    </a:lnTo>
                    <a:cubicBezTo>
                      <a:pt x="16643" y="322342"/>
                      <a:pt x="66770" y="243463"/>
                      <a:pt x="132088" y="174444"/>
                    </a:cubicBezTo>
                    <a:lnTo>
                      <a:pt x="132088" y="75845"/>
                    </a:lnTo>
                    <a:cubicBezTo>
                      <a:pt x="132088" y="34130"/>
                      <a:pt x="166265" y="0"/>
                      <a:pt x="20803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7" name="Number1" descr="293f3200-f52d-4c41-a217-d757bb1c7b7a"/>
              <p:cNvSpPr/>
              <p:nvPr/>
            </p:nvSpPr>
            <p:spPr>
              <a:xfrm>
                <a:off x="4636927" y="2387521"/>
                <a:ext cx="406723" cy="406721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fontScale="92500" lnSpcReduction="10000"/>
              </a:bodyPr>
              <a:lstStyle/>
              <a:p>
                <a:pPr algn="ctr"/>
                <a:r>
                  <a:rPr lang="en-US" sz="14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1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24" name="Bullet1" descr="1cb5d553-a482-4314-92ab-3b52318e4acd"/>
              <p:cNvSpPr/>
              <p:nvPr/>
            </p:nvSpPr>
            <p:spPr>
              <a:xfrm>
                <a:off x="5139624" y="2061929"/>
                <a:ext cx="5469271" cy="512194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生活方式的定义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5" name="Text1" descr="4567281b-a336-4833-965e-81986ff08748"/>
              <p:cNvSpPr txBox="1"/>
              <p:nvPr/>
            </p:nvSpPr>
            <p:spPr>
              <a:xfrm>
                <a:off x="5139624" y="2574126"/>
                <a:ext cx="5469271" cy="664753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长期受多种因素影响形成的系列生活习惯、制度和意识。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36" name="组合 35" descr="adb54b42-d968-456d-8c90-e83c94436fb7"/>
            <p:cNvGrpSpPr/>
            <p:nvPr/>
          </p:nvGrpSpPr>
          <p:grpSpPr>
            <a:xfrm>
              <a:off x="2352185" y="3290390"/>
              <a:ext cx="8256710" cy="1396099"/>
              <a:chOff x="2352185" y="3290390"/>
              <a:chExt cx="8256710" cy="1396099"/>
            </a:xfrm>
          </p:grpSpPr>
          <p:sp>
            <p:nvSpPr>
              <p:cNvPr id="29" name="Icon2" descr="85e17474-a156-45ab-b67f-7e4fcaf9f283"/>
              <p:cNvSpPr/>
              <p:nvPr/>
            </p:nvSpPr>
            <p:spPr>
              <a:xfrm rot="16720407">
                <a:off x="2369676" y="3272899"/>
                <a:ext cx="425583" cy="460565"/>
              </a:xfrm>
              <a:custGeom>
                <a:avLst/>
                <a:gdLst>
                  <a:gd name="T0" fmla="*/ 3681 w 4569"/>
                  <a:gd name="T1" fmla="*/ 853 h 4559"/>
                  <a:gd name="T2" fmla="*/ 3572 w 4569"/>
                  <a:gd name="T3" fmla="*/ 737 h 4559"/>
                  <a:gd name="T4" fmla="*/ 1889 w 4569"/>
                  <a:gd name="T5" fmla="*/ 108 h 4559"/>
                  <a:gd name="T6" fmla="*/ 1109 w 4569"/>
                  <a:gd name="T7" fmla="*/ 1062 h 4559"/>
                  <a:gd name="T8" fmla="*/ 1193 w 4569"/>
                  <a:gd name="T9" fmla="*/ 1426 h 4559"/>
                  <a:gd name="T10" fmla="*/ 1421 w 4569"/>
                  <a:gd name="T11" fmla="*/ 1776 h 4559"/>
                  <a:gd name="T12" fmla="*/ 1047 w 4569"/>
                  <a:gd name="T13" fmla="*/ 2226 h 4559"/>
                  <a:gd name="T14" fmla="*/ 202 w 4569"/>
                  <a:gd name="T15" fmla="*/ 3462 h 4559"/>
                  <a:gd name="T16" fmla="*/ 1483 w 4569"/>
                  <a:gd name="T17" fmla="*/ 4421 h 4559"/>
                  <a:gd name="T18" fmla="*/ 3124 w 4569"/>
                  <a:gd name="T19" fmla="*/ 4190 h 4559"/>
                  <a:gd name="T20" fmla="*/ 3681 w 4569"/>
                  <a:gd name="T21" fmla="*/ 853 h 4559"/>
                  <a:gd name="T22" fmla="*/ 1858 w 4569"/>
                  <a:gd name="T23" fmla="*/ 3965 h 4559"/>
                  <a:gd name="T24" fmla="*/ 1538 w 4569"/>
                  <a:gd name="T25" fmla="*/ 3645 h 4559"/>
                  <a:gd name="T26" fmla="*/ 1858 w 4569"/>
                  <a:gd name="T27" fmla="*/ 3325 h 4559"/>
                  <a:gd name="T28" fmla="*/ 2178 w 4569"/>
                  <a:gd name="T29" fmla="*/ 3645 h 4559"/>
                  <a:gd name="T30" fmla="*/ 1858 w 4569"/>
                  <a:gd name="T31" fmla="*/ 3965 h 4559"/>
                  <a:gd name="T32" fmla="*/ 2513 w 4569"/>
                  <a:gd name="T33" fmla="*/ 1185 h 4559"/>
                  <a:gd name="T34" fmla="*/ 2833 w 4569"/>
                  <a:gd name="T35" fmla="*/ 865 h 4559"/>
                  <a:gd name="T36" fmla="*/ 3153 w 4569"/>
                  <a:gd name="T37" fmla="*/ 1185 h 4559"/>
                  <a:gd name="T38" fmla="*/ 2833 w 4569"/>
                  <a:gd name="T39" fmla="*/ 1505 h 4559"/>
                  <a:gd name="T40" fmla="*/ 2513 w 4569"/>
                  <a:gd name="T41" fmla="*/ 1185 h 4559"/>
                  <a:gd name="T42" fmla="*/ 2973 w 4569"/>
                  <a:gd name="T43" fmla="*/ 3578 h 4559"/>
                  <a:gd name="T44" fmla="*/ 2653 w 4569"/>
                  <a:gd name="T45" fmla="*/ 3258 h 4559"/>
                  <a:gd name="T46" fmla="*/ 2973 w 4569"/>
                  <a:gd name="T47" fmla="*/ 2938 h 4559"/>
                  <a:gd name="T48" fmla="*/ 3293 w 4569"/>
                  <a:gd name="T49" fmla="*/ 3258 h 4559"/>
                  <a:gd name="T50" fmla="*/ 2973 w 4569"/>
                  <a:gd name="T51" fmla="*/ 3578 h 4559"/>
                  <a:gd name="T52" fmla="*/ 3393 w 4569"/>
                  <a:gd name="T53" fmla="*/ 2511 h 4559"/>
                  <a:gd name="T54" fmla="*/ 3073 w 4569"/>
                  <a:gd name="T55" fmla="*/ 2191 h 4559"/>
                  <a:gd name="T56" fmla="*/ 3393 w 4569"/>
                  <a:gd name="T57" fmla="*/ 1871 h 4559"/>
                  <a:gd name="T58" fmla="*/ 3713 w 4569"/>
                  <a:gd name="T59" fmla="*/ 2191 h 4559"/>
                  <a:gd name="T60" fmla="*/ 3393 w 4569"/>
                  <a:gd name="T61" fmla="*/ 2511 h 4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69" h="4559">
                    <a:moveTo>
                      <a:pt x="3681" y="853"/>
                    </a:moveTo>
                    <a:cubicBezTo>
                      <a:pt x="3646" y="813"/>
                      <a:pt x="3610" y="774"/>
                      <a:pt x="3572" y="737"/>
                    </a:cubicBezTo>
                    <a:cubicBezTo>
                      <a:pt x="3131" y="296"/>
                      <a:pt x="2526" y="0"/>
                      <a:pt x="1889" y="108"/>
                    </a:cubicBezTo>
                    <a:cubicBezTo>
                      <a:pt x="1391" y="193"/>
                      <a:pt x="1084" y="569"/>
                      <a:pt x="1109" y="1062"/>
                    </a:cubicBezTo>
                    <a:cubicBezTo>
                      <a:pt x="1116" y="1187"/>
                      <a:pt x="1142" y="1311"/>
                      <a:pt x="1193" y="1426"/>
                    </a:cubicBezTo>
                    <a:cubicBezTo>
                      <a:pt x="1251" y="1556"/>
                      <a:pt x="1366" y="1648"/>
                      <a:pt x="1421" y="1776"/>
                    </a:cubicBezTo>
                    <a:cubicBezTo>
                      <a:pt x="1538" y="2048"/>
                      <a:pt x="1288" y="2226"/>
                      <a:pt x="1047" y="2226"/>
                    </a:cubicBezTo>
                    <a:cubicBezTo>
                      <a:pt x="416" y="2191"/>
                      <a:pt x="0" y="2912"/>
                      <a:pt x="202" y="3462"/>
                    </a:cubicBezTo>
                    <a:cubicBezTo>
                      <a:pt x="384" y="3961"/>
                      <a:pt x="998" y="4300"/>
                      <a:pt x="1483" y="4421"/>
                    </a:cubicBezTo>
                    <a:cubicBezTo>
                      <a:pt x="2035" y="4559"/>
                      <a:pt x="2632" y="4476"/>
                      <a:pt x="3124" y="4190"/>
                    </a:cubicBezTo>
                    <a:cubicBezTo>
                      <a:pt x="4295" y="3508"/>
                      <a:pt x="4569" y="1878"/>
                      <a:pt x="3681" y="853"/>
                    </a:cubicBezTo>
                    <a:close/>
                    <a:moveTo>
                      <a:pt x="1858" y="3965"/>
                    </a:moveTo>
                    <a:cubicBezTo>
                      <a:pt x="1681" y="3965"/>
                      <a:pt x="1538" y="3821"/>
                      <a:pt x="1538" y="3645"/>
                    </a:cubicBezTo>
                    <a:cubicBezTo>
                      <a:pt x="1538" y="3468"/>
                      <a:pt x="1681" y="3325"/>
                      <a:pt x="1858" y="3325"/>
                    </a:cubicBezTo>
                    <a:cubicBezTo>
                      <a:pt x="2035" y="3325"/>
                      <a:pt x="2178" y="3468"/>
                      <a:pt x="2178" y="3645"/>
                    </a:cubicBezTo>
                    <a:cubicBezTo>
                      <a:pt x="2178" y="3821"/>
                      <a:pt x="2035" y="3965"/>
                      <a:pt x="1858" y="3965"/>
                    </a:cubicBezTo>
                    <a:close/>
                    <a:moveTo>
                      <a:pt x="2513" y="1185"/>
                    </a:moveTo>
                    <a:cubicBezTo>
                      <a:pt x="2513" y="1008"/>
                      <a:pt x="2656" y="865"/>
                      <a:pt x="2833" y="865"/>
                    </a:cubicBezTo>
                    <a:cubicBezTo>
                      <a:pt x="3009" y="865"/>
                      <a:pt x="3153" y="1008"/>
                      <a:pt x="3153" y="1185"/>
                    </a:cubicBezTo>
                    <a:cubicBezTo>
                      <a:pt x="3153" y="1361"/>
                      <a:pt x="3009" y="1505"/>
                      <a:pt x="2833" y="1505"/>
                    </a:cubicBezTo>
                    <a:cubicBezTo>
                      <a:pt x="2656" y="1505"/>
                      <a:pt x="2513" y="1361"/>
                      <a:pt x="2513" y="1185"/>
                    </a:cubicBezTo>
                    <a:close/>
                    <a:moveTo>
                      <a:pt x="2973" y="3578"/>
                    </a:moveTo>
                    <a:cubicBezTo>
                      <a:pt x="2796" y="3578"/>
                      <a:pt x="2653" y="3435"/>
                      <a:pt x="2653" y="3258"/>
                    </a:cubicBezTo>
                    <a:cubicBezTo>
                      <a:pt x="2653" y="3081"/>
                      <a:pt x="2796" y="2938"/>
                      <a:pt x="2973" y="2938"/>
                    </a:cubicBezTo>
                    <a:cubicBezTo>
                      <a:pt x="3149" y="2938"/>
                      <a:pt x="3293" y="3081"/>
                      <a:pt x="3293" y="3258"/>
                    </a:cubicBezTo>
                    <a:cubicBezTo>
                      <a:pt x="3293" y="3435"/>
                      <a:pt x="3149" y="3578"/>
                      <a:pt x="2973" y="3578"/>
                    </a:cubicBezTo>
                    <a:close/>
                    <a:moveTo>
                      <a:pt x="3393" y="2511"/>
                    </a:moveTo>
                    <a:cubicBezTo>
                      <a:pt x="3216" y="2511"/>
                      <a:pt x="3073" y="2368"/>
                      <a:pt x="3073" y="2191"/>
                    </a:cubicBezTo>
                    <a:cubicBezTo>
                      <a:pt x="3073" y="2015"/>
                      <a:pt x="3216" y="1871"/>
                      <a:pt x="3393" y="1871"/>
                    </a:cubicBezTo>
                    <a:cubicBezTo>
                      <a:pt x="3569" y="1871"/>
                      <a:pt x="3713" y="2015"/>
                      <a:pt x="3713" y="2191"/>
                    </a:cubicBezTo>
                    <a:cubicBezTo>
                      <a:pt x="3713" y="2368"/>
                      <a:pt x="3569" y="2511"/>
                      <a:pt x="3393" y="25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18" name="Number2" descr="ce8d81d8-cf62-4530-9470-66eefa1c2509"/>
              <p:cNvSpPr/>
              <p:nvPr/>
            </p:nvSpPr>
            <p:spPr>
              <a:xfrm>
                <a:off x="5190315" y="3835131"/>
                <a:ext cx="406722" cy="406721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fontScale="92500" lnSpcReduction="10000"/>
              </a:bodyPr>
              <a:lstStyle/>
              <a:p>
                <a:pPr algn="ctr"/>
                <a:r>
                  <a:rPr lang="en-US" sz="14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1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5" name="Bullet2" descr="bd548300-ecde-457b-92c0-62764b4b848a"/>
              <p:cNvSpPr/>
              <p:nvPr/>
            </p:nvSpPr>
            <p:spPr>
              <a:xfrm>
                <a:off x="5693013" y="3509539"/>
                <a:ext cx="4915882" cy="512194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世界卫生组织的数据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6" name="Text2" descr="17dcef58-e2af-46f2-b8c7-e6641bd3e8d4"/>
              <p:cNvSpPr txBox="1"/>
              <p:nvPr/>
            </p:nvSpPr>
            <p:spPr>
              <a:xfrm>
                <a:off x="5693013" y="4021736"/>
                <a:ext cx="4915882" cy="664753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数据显示生活方式对健康影响大，个人应重视。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37" name="组合 36" descr="6445dd28-5219-4920-8bb7-47276d6eaf40"/>
            <p:cNvGrpSpPr/>
            <p:nvPr/>
          </p:nvGrpSpPr>
          <p:grpSpPr>
            <a:xfrm>
              <a:off x="2425650" y="4342654"/>
              <a:ext cx="8715995" cy="1791446"/>
              <a:chOff x="2425650" y="4342654"/>
              <a:chExt cx="8715995" cy="1791446"/>
            </a:xfrm>
          </p:grpSpPr>
          <p:sp>
            <p:nvSpPr>
              <p:cNvPr id="30" name="Icon3" descr="59516ff1-7858-483f-a2e0-fb61afde1c50"/>
              <p:cNvSpPr/>
              <p:nvPr/>
            </p:nvSpPr>
            <p:spPr>
              <a:xfrm>
                <a:off x="2425650" y="4342654"/>
                <a:ext cx="353583" cy="351773"/>
              </a:xfrm>
              <a:custGeom>
                <a:avLst/>
                <a:gdLst>
                  <a:gd name="connsiteX0" fmla="*/ 436800 w 607639"/>
                  <a:gd name="connsiteY0" fmla="*/ 516690 h 598264"/>
                  <a:gd name="connsiteX1" fmla="*/ 607639 w 607639"/>
                  <a:gd name="connsiteY1" fmla="*/ 516690 h 598264"/>
                  <a:gd name="connsiteX2" fmla="*/ 607639 w 607639"/>
                  <a:gd name="connsiteY2" fmla="*/ 577115 h 598264"/>
                  <a:gd name="connsiteX3" fmla="*/ 586451 w 607639"/>
                  <a:gd name="connsiteY3" fmla="*/ 598264 h 598264"/>
                  <a:gd name="connsiteX4" fmla="*/ 457988 w 607639"/>
                  <a:gd name="connsiteY4" fmla="*/ 598264 h 598264"/>
                  <a:gd name="connsiteX5" fmla="*/ 436800 w 607639"/>
                  <a:gd name="connsiteY5" fmla="*/ 577115 h 598264"/>
                  <a:gd name="connsiteX6" fmla="*/ 218400 w 607639"/>
                  <a:gd name="connsiteY6" fmla="*/ 516690 h 598264"/>
                  <a:gd name="connsiteX7" fmla="*/ 389239 w 607639"/>
                  <a:gd name="connsiteY7" fmla="*/ 516690 h 598264"/>
                  <a:gd name="connsiteX8" fmla="*/ 389239 w 607639"/>
                  <a:gd name="connsiteY8" fmla="*/ 577115 h 598264"/>
                  <a:gd name="connsiteX9" fmla="*/ 368051 w 607639"/>
                  <a:gd name="connsiteY9" fmla="*/ 598264 h 598264"/>
                  <a:gd name="connsiteX10" fmla="*/ 239588 w 607639"/>
                  <a:gd name="connsiteY10" fmla="*/ 598264 h 598264"/>
                  <a:gd name="connsiteX11" fmla="*/ 218400 w 607639"/>
                  <a:gd name="connsiteY11" fmla="*/ 577115 h 598264"/>
                  <a:gd name="connsiteX12" fmla="*/ 0 w 607639"/>
                  <a:gd name="connsiteY12" fmla="*/ 516690 h 598264"/>
                  <a:gd name="connsiteX13" fmla="*/ 170768 w 607639"/>
                  <a:gd name="connsiteY13" fmla="*/ 516690 h 598264"/>
                  <a:gd name="connsiteX14" fmla="*/ 170768 w 607639"/>
                  <a:gd name="connsiteY14" fmla="*/ 577115 h 598264"/>
                  <a:gd name="connsiteX15" fmla="*/ 149589 w 607639"/>
                  <a:gd name="connsiteY15" fmla="*/ 598264 h 598264"/>
                  <a:gd name="connsiteX16" fmla="*/ 21179 w 607639"/>
                  <a:gd name="connsiteY16" fmla="*/ 598264 h 598264"/>
                  <a:gd name="connsiteX17" fmla="*/ 0 w 607639"/>
                  <a:gd name="connsiteY17" fmla="*/ 577115 h 598264"/>
                  <a:gd name="connsiteX18" fmla="*/ 218400 w 607639"/>
                  <a:gd name="connsiteY18" fmla="*/ 228572 h 598264"/>
                  <a:gd name="connsiteX19" fmla="*/ 389239 w 607639"/>
                  <a:gd name="connsiteY19" fmla="*/ 228572 h 598264"/>
                  <a:gd name="connsiteX20" fmla="*/ 389239 w 607639"/>
                  <a:gd name="connsiteY20" fmla="*/ 474351 h 598264"/>
                  <a:gd name="connsiteX21" fmla="*/ 218400 w 607639"/>
                  <a:gd name="connsiteY21" fmla="*/ 474351 h 598264"/>
                  <a:gd name="connsiteX22" fmla="*/ 436800 w 607639"/>
                  <a:gd name="connsiteY22" fmla="*/ 228501 h 598264"/>
                  <a:gd name="connsiteX23" fmla="*/ 607639 w 607639"/>
                  <a:gd name="connsiteY23" fmla="*/ 228501 h 598264"/>
                  <a:gd name="connsiteX24" fmla="*/ 607639 w 607639"/>
                  <a:gd name="connsiteY24" fmla="*/ 474351 h 598264"/>
                  <a:gd name="connsiteX25" fmla="*/ 436800 w 607639"/>
                  <a:gd name="connsiteY25" fmla="*/ 474351 h 598264"/>
                  <a:gd name="connsiteX26" fmla="*/ 0 w 607639"/>
                  <a:gd name="connsiteY26" fmla="*/ 228501 h 598264"/>
                  <a:gd name="connsiteX27" fmla="*/ 170768 w 607639"/>
                  <a:gd name="connsiteY27" fmla="*/ 228501 h 598264"/>
                  <a:gd name="connsiteX28" fmla="*/ 170768 w 607639"/>
                  <a:gd name="connsiteY28" fmla="*/ 474351 h 598264"/>
                  <a:gd name="connsiteX29" fmla="*/ 0 w 607639"/>
                  <a:gd name="connsiteY29" fmla="*/ 474351 h 598264"/>
                  <a:gd name="connsiteX30" fmla="*/ 436800 w 607639"/>
                  <a:gd name="connsiteY30" fmla="*/ 146927 h 598264"/>
                  <a:gd name="connsiteX31" fmla="*/ 607639 w 607639"/>
                  <a:gd name="connsiteY31" fmla="*/ 146927 h 598264"/>
                  <a:gd name="connsiteX32" fmla="*/ 607639 w 607639"/>
                  <a:gd name="connsiteY32" fmla="*/ 186161 h 598264"/>
                  <a:gd name="connsiteX33" fmla="*/ 436800 w 607639"/>
                  <a:gd name="connsiteY33" fmla="*/ 186161 h 598264"/>
                  <a:gd name="connsiteX34" fmla="*/ 218400 w 607639"/>
                  <a:gd name="connsiteY34" fmla="*/ 146927 h 598264"/>
                  <a:gd name="connsiteX35" fmla="*/ 389239 w 607639"/>
                  <a:gd name="connsiteY35" fmla="*/ 146927 h 598264"/>
                  <a:gd name="connsiteX36" fmla="*/ 389239 w 607639"/>
                  <a:gd name="connsiteY36" fmla="*/ 186161 h 598264"/>
                  <a:gd name="connsiteX37" fmla="*/ 218400 w 607639"/>
                  <a:gd name="connsiteY37" fmla="*/ 186161 h 598264"/>
                  <a:gd name="connsiteX38" fmla="*/ 0 w 607639"/>
                  <a:gd name="connsiteY38" fmla="*/ 146927 h 598264"/>
                  <a:gd name="connsiteX39" fmla="*/ 170768 w 607639"/>
                  <a:gd name="connsiteY39" fmla="*/ 146927 h 598264"/>
                  <a:gd name="connsiteX40" fmla="*/ 170768 w 607639"/>
                  <a:gd name="connsiteY40" fmla="*/ 186161 h 598264"/>
                  <a:gd name="connsiteX41" fmla="*/ 0 w 607639"/>
                  <a:gd name="connsiteY41" fmla="*/ 186161 h 598264"/>
                  <a:gd name="connsiteX42" fmla="*/ 303775 w 607639"/>
                  <a:gd name="connsiteY42" fmla="*/ 65 h 598264"/>
                  <a:gd name="connsiteX43" fmla="*/ 335989 w 607639"/>
                  <a:gd name="connsiteY43" fmla="*/ 19450 h 598264"/>
                  <a:gd name="connsiteX44" fmla="*/ 380841 w 607639"/>
                  <a:gd name="connsiteY44" fmla="*/ 104588 h 598264"/>
                  <a:gd name="connsiteX45" fmla="*/ 226797 w 607639"/>
                  <a:gd name="connsiteY45" fmla="*/ 104588 h 598264"/>
                  <a:gd name="connsiteX46" fmla="*/ 271560 w 607639"/>
                  <a:gd name="connsiteY46" fmla="*/ 19539 h 598264"/>
                  <a:gd name="connsiteX47" fmla="*/ 303775 w 607639"/>
                  <a:gd name="connsiteY47" fmla="*/ 65 h 598264"/>
                  <a:gd name="connsiteX48" fmla="*/ 85375 w 607639"/>
                  <a:gd name="connsiteY48" fmla="*/ 65 h 598264"/>
                  <a:gd name="connsiteX49" fmla="*/ 117589 w 607639"/>
                  <a:gd name="connsiteY49" fmla="*/ 19450 h 598264"/>
                  <a:gd name="connsiteX50" fmla="*/ 162441 w 607639"/>
                  <a:gd name="connsiteY50" fmla="*/ 104588 h 598264"/>
                  <a:gd name="connsiteX51" fmla="*/ 8397 w 607639"/>
                  <a:gd name="connsiteY51" fmla="*/ 104588 h 598264"/>
                  <a:gd name="connsiteX52" fmla="*/ 53160 w 607639"/>
                  <a:gd name="connsiteY52" fmla="*/ 19539 h 598264"/>
                  <a:gd name="connsiteX53" fmla="*/ 85375 w 607639"/>
                  <a:gd name="connsiteY53" fmla="*/ 65 h 598264"/>
                  <a:gd name="connsiteX54" fmla="*/ 522117 w 607639"/>
                  <a:gd name="connsiteY54" fmla="*/ 0 h 598264"/>
                  <a:gd name="connsiteX55" fmla="*/ 554403 w 607639"/>
                  <a:gd name="connsiteY55" fmla="*/ 19424 h 598264"/>
                  <a:gd name="connsiteX56" fmla="*/ 599171 w 607639"/>
                  <a:gd name="connsiteY56" fmla="*/ 104588 h 598264"/>
                  <a:gd name="connsiteX57" fmla="*/ 445197 w 607639"/>
                  <a:gd name="connsiteY57" fmla="*/ 104588 h 598264"/>
                  <a:gd name="connsiteX58" fmla="*/ 489965 w 607639"/>
                  <a:gd name="connsiteY58" fmla="*/ 19513 h 598264"/>
                  <a:gd name="connsiteX59" fmla="*/ 522117 w 607639"/>
                  <a:gd name="connsiteY59" fmla="*/ 0 h 598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607639" h="598264">
                    <a:moveTo>
                      <a:pt x="436800" y="516690"/>
                    </a:moveTo>
                    <a:lnTo>
                      <a:pt x="607639" y="516690"/>
                    </a:lnTo>
                    <a:lnTo>
                      <a:pt x="607639" y="577115"/>
                    </a:lnTo>
                    <a:cubicBezTo>
                      <a:pt x="607639" y="588756"/>
                      <a:pt x="598113" y="598264"/>
                      <a:pt x="586451" y="598264"/>
                    </a:cubicBezTo>
                    <a:lnTo>
                      <a:pt x="457988" y="598264"/>
                    </a:lnTo>
                    <a:cubicBezTo>
                      <a:pt x="446237" y="598264"/>
                      <a:pt x="436800" y="588756"/>
                      <a:pt x="436800" y="577115"/>
                    </a:cubicBezTo>
                    <a:close/>
                    <a:moveTo>
                      <a:pt x="218400" y="516690"/>
                    </a:moveTo>
                    <a:lnTo>
                      <a:pt x="389239" y="516690"/>
                    </a:lnTo>
                    <a:lnTo>
                      <a:pt x="389239" y="577115"/>
                    </a:lnTo>
                    <a:cubicBezTo>
                      <a:pt x="389239" y="588756"/>
                      <a:pt x="379713" y="598264"/>
                      <a:pt x="368051" y="598264"/>
                    </a:cubicBezTo>
                    <a:lnTo>
                      <a:pt x="239588" y="598264"/>
                    </a:lnTo>
                    <a:cubicBezTo>
                      <a:pt x="227926" y="598264"/>
                      <a:pt x="218400" y="588756"/>
                      <a:pt x="218400" y="577115"/>
                    </a:cubicBezTo>
                    <a:close/>
                    <a:moveTo>
                      <a:pt x="0" y="516690"/>
                    </a:moveTo>
                    <a:lnTo>
                      <a:pt x="170768" y="516690"/>
                    </a:lnTo>
                    <a:lnTo>
                      <a:pt x="170768" y="577115"/>
                    </a:lnTo>
                    <a:cubicBezTo>
                      <a:pt x="170768" y="588756"/>
                      <a:pt x="161246" y="598264"/>
                      <a:pt x="149589" y="598264"/>
                    </a:cubicBezTo>
                    <a:lnTo>
                      <a:pt x="21179" y="598264"/>
                    </a:lnTo>
                    <a:cubicBezTo>
                      <a:pt x="9522" y="598264"/>
                      <a:pt x="0" y="588756"/>
                      <a:pt x="0" y="577115"/>
                    </a:cubicBezTo>
                    <a:close/>
                    <a:moveTo>
                      <a:pt x="218400" y="228572"/>
                    </a:moveTo>
                    <a:lnTo>
                      <a:pt x="389239" y="228572"/>
                    </a:lnTo>
                    <a:lnTo>
                      <a:pt x="389239" y="474351"/>
                    </a:lnTo>
                    <a:lnTo>
                      <a:pt x="218400" y="474351"/>
                    </a:lnTo>
                    <a:close/>
                    <a:moveTo>
                      <a:pt x="436800" y="228501"/>
                    </a:moveTo>
                    <a:lnTo>
                      <a:pt x="607639" y="228501"/>
                    </a:lnTo>
                    <a:lnTo>
                      <a:pt x="607639" y="474351"/>
                    </a:lnTo>
                    <a:lnTo>
                      <a:pt x="436800" y="474351"/>
                    </a:lnTo>
                    <a:close/>
                    <a:moveTo>
                      <a:pt x="0" y="228501"/>
                    </a:moveTo>
                    <a:lnTo>
                      <a:pt x="170768" y="228501"/>
                    </a:lnTo>
                    <a:lnTo>
                      <a:pt x="170768" y="474351"/>
                    </a:lnTo>
                    <a:lnTo>
                      <a:pt x="0" y="474351"/>
                    </a:lnTo>
                    <a:close/>
                    <a:moveTo>
                      <a:pt x="436800" y="146927"/>
                    </a:moveTo>
                    <a:lnTo>
                      <a:pt x="607639" y="146927"/>
                    </a:lnTo>
                    <a:lnTo>
                      <a:pt x="607639" y="186161"/>
                    </a:lnTo>
                    <a:lnTo>
                      <a:pt x="436800" y="186161"/>
                    </a:lnTo>
                    <a:close/>
                    <a:moveTo>
                      <a:pt x="218400" y="146927"/>
                    </a:moveTo>
                    <a:lnTo>
                      <a:pt x="389239" y="146927"/>
                    </a:lnTo>
                    <a:lnTo>
                      <a:pt x="389239" y="186161"/>
                    </a:lnTo>
                    <a:lnTo>
                      <a:pt x="218400" y="186161"/>
                    </a:lnTo>
                    <a:close/>
                    <a:moveTo>
                      <a:pt x="0" y="146927"/>
                    </a:moveTo>
                    <a:lnTo>
                      <a:pt x="170768" y="146927"/>
                    </a:lnTo>
                    <a:lnTo>
                      <a:pt x="170768" y="186161"/>
                    </a:lnTo>
                    <a:lnTo>
                      <a:pt x="0" y="186161"/>
                    </a:lnTo>
                    <a:close/>
                    <a:moveTo>
                      <a:pt x="303775" y="65"/>
                    </a:moveTo>
                    <a:cubicBezTo>
                      <a:pt x="316478" y="54"/>
                      <a:pt x="329181" y="6520"/>
                      <a:pt x="335989" y="19450"/>
                    </a:cubicBezTo>
                    <a:lnTo>
                      <a:pt x="380841" y="104588"/>
                    </a:lnTo>
                    <a:lnTo>
                      <a:pt x="226797" y="104588"/>
                    </a:lnTo>
                    <a:lnTo>
                      <a:pt x="271560" y="19539"/>
                    </a:lnTo>
                    <a:cubicBezTo>
                      <a:pt x="278368" y="6564"/>
                      <a:pt x="291071" y="77"/>
                      <a:pt x="303775" y="65"/>
                    </a:cubicBezTo>
                    <a:close/>
                    <a:moveTo>
                      <a:pt x="85375" y="65"/>
                    </a:moveTo>
                    <a:cubicBezTo>
                      <a:pt x="98078" y="54"/>
                      <a:pt x="110782" y="6520"/>
                      <a:pt x="117589" y="19450"/>
                    </a:cubicBezTo>
                    <a:lnTo>
                      <a:pt x="162441" y="104588"/>
                    </a:lnTo>
                    <a:lnTo>
                      <a:pt x="8397" y="104588"/>
                    </a:lnTo>
                    <a:lnTo>
                      <a:pt x="53160" y="19539"/>
                    </a:lnTo>
                    <a:cubicBezTo>
                      <a:pt x="59968" y="6564"/>
                      <a:pt x="72671" y="77"/>
                      <a:pt x="85375" y="65"/>
                    </a:cubicBezTo>
                    <a:close/>
                    <a:moveTo>
                      <a:pt x="522117" y="0"/>
                    </a:moveTo>
                    <a:cubicBezTo>
                      <a:pt x="534822" y="-44"/>
                      <a:pt x="547549" y="6401"/>
                      <a:pt x="554403" y="19424"/>
                    </a:cubicBezTo>
                    <a:lnTo>
                      <a:pt x="599171" y="104588"/>
                    </a:lnTo>
                    <a:lnTo>
                      <a:pt x="445197" y="104588"/>
                    </a:lnTo>
                    <a:lnTo>
                      <a:pt x="489965" y="19513"/>
                    </a:lnTo>
                    <a:cubicBezTo>
                      <a:pt x="496730" y="6579"/>
                      <a:pt x="509412" y="45"/>
                      <a:pt x="522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13" name="Number3" descr="7c81d7f3-7cc9-4762-9ae1-0a431955e165"/>
              <p:cNvSpPr/>
              <p:nvPr/>
            </p:nvSpPr>
            <p:spPr>
              <a:xfrm>
                <a:off x="5743704" y="5282743"/>
                <a:ext cx="406722" cy="406721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fontScale="92500" lnSpcReduction="10000"/>
              </a:bodyPr>
              <a:lstStyle/>
              <a:p>
                <a:pPr algn="ctr"/>
                <a:r>
                  <a:rPr lang="en-US" sz="14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1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0" name="Bullet3" descr="3c5b966b-3beb-4e3e-af03-e8ac528c9500"/>
              <p:cNvSpPr/>
              <p:nvPr/>
            </p:nvSpPr>
            <p:spPr>
              <a:xfrm>
                <a:off x="6246401" y="4957150"/>
                <a:ext cx="4895244" cy="512194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有益儿童的生活方式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1" name="Text3" descr="e21b5b2b-f540-4cf6-8079-78dc0f70fe9f"/>
              <p:cNvSpPr txBox="1"/>
              <p:nvPr/>
            </p:nvSpPr>
            <p:spPr>
              <a:xfrm>
                <a:off x="6246401" y="5469347"/>
                <a:ext cx="4895244" cy="664753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如规律生活、良好习惯等，对儿童健康有重要意义。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学前儿童卫生与保育的研究对象和任务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明确学科研究对象及主要任务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概念解析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0" name="61ce3926-92d1-4ce3-bb97-c514787fe11b.source.2.zh-Hans.pptx" descr="416984f5-93b8-4c01-a2f5-fe2004f53971"/>
          <p:cNvGrpSpPr/>
          <p:nvPr/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sp>
          <p:nvSpPr>
            <p:cNvPr id="113" name="Title" descr="c091ac08-cc92-450e-92b4-277e639c80fb"/>
            <p:cNvSpPr txBox="1"/>
            <p:nvPr/>
          </p:nvSpPr>
          <p:spPr>
            <a:xfrm>
              <a:off x="660400" y="1130300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了解学前儿童卫生与保育的基本概念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9" name="组合 18" descr="b0d34578-5784-4c67-b8ff-a9a7e17805c2"/>
            <p:cNvGrpSpPr/>
            <p:nvPr/>
          </p:nvGrpSpPr>
          <p:grpSpPr>
            <a:xfrm>
              <a:off x="671512" y="1664847"/>
              <a:ext cx="2986210" cy="4469253"/>
              <a:chOff x="671512" y="1664847"/>
              <a:chExt cx="2986210" cy="4469253"/>
            </a:xfrm>
          </p:grpSpPr>
          <p:sp>
            <p:nvSpPr>
              <p:cNvPr id="4" name="任意多边形: 形状 3" descr="0b1bb09c-9fef-459f-9ddf-14a2eb509f6b"/>
              <p:cNvSpPr/>
              <p:nvPr/>
            </p:nvSpPr>
            <p:spPr>
              <a:xfrm flipH="1">
                <a:off x="994947" y="1664847"/>
                <a:ext cx="721549" cy="1001001"/>
              </a:xfrm>
              <a:custGeom>
                <a:avLst/>
                <a:gdLst>
                  <a:gd name="connsiteX0" fmla="*/ 308330 w 861347"/>
                  <a:gd name="connsiteY0" fmla="*/ 1048184 h 1194940"/>
                  <a:gd name="connsiteX1" fmla="*/ 245561 w 861347"/>
                  <a:gd name="connsiteY1" fmla="*/ 969221 h 1194940"/>
                  <a:gd name="connsiteX2" fmla="*/ 144882 w 861347"/>
                  <a:gd name="connsiteY2" fmla="*/ 934551 h 1194940"/>
                  <a:gd name="connsiteX3" fmla="*/ 27724 w 861347"/>
                  <a:gd name="connsiteY3" fmla="*/ 801962 h 1194940"/>
                  <a:gd name="connsiteX4" fmla="*/ -851 w 861347"/>
                  <a:gd name="connsiteY4" fmla="*/ 623750 h 1194940"/>
                  <a:gd name="connsiteX5" fmla="*/ 61443 w 861347"/>
                  <a:gd name="connsiteY5" fmla="*/ 285612 h 1194940"/>
                  <a:gd name="connsiteX6" fmla="*/ 295186 w 861347"/>
                  <a:gd name="connsiteY6" fmla="*/ 39677 h 1194940"/>
                  <a:gd name="connsiteX7" fmla="*/ 564076 w 861347"/>
                  <a:gd name="connsiteY7" fmla="*/ 3958 h 1194940"/>
                  <a:gd name="connsiteX8" fmla="*/ 677044 w 861347"/>
                  <a:gd name="connsiteY8" fmla="*/ 34533 h 1194940"/>
                  <a:gd name="connsiteX9" fmla="*/ 827920 w 861347"/>
                  <a:gd name="connsiteY9" fmla="*/ 226748 h 1194940"/>
                  <a:gd name="connsiteX10" fmla="*/ 767531 w 861347"/>
                  <a:gd name="connsiteY10" fmla="*/ 656420 h 1194940"/>
                  <a:gd name="connsiteX11" fmla="*/ 703427 w 861347"/>
                  <a:gd name="connsiteY11" fmla="*/ 736430 h 1194940"/>
                  <a:gd name="connsiteX12" fmla="*/ 705524 w 861347"/>
                  <a:gd name="connsiteY12" fmla="*/ 904166 h 1194940"/>
                  <a:gd name="connsiteX13" fmla="*/ 605987 w 861347"/>
                  <a:gd name="connsiteY13" fmla="*/ 981509 h 1194940"/>
                  <a:gd name="connsiteX14" fmla="*/ 560172 w 861347"/>
                  <a:gd name="connsiteY14" fmla="*/ 1078473 h 1194940"/>
                  <a:gd name="connsiteX15" fmla="*/ 503022 w 861347"/>
                  <a:gd name="connsiteY15" fmla="*/ 1166008 h 1194940"/>
                  <a:gd name="connsiteX16" fmla="*/ 341097 w 861347"/>
                  <a:gd name="connsiteY16" fmla="*/ 1162198 h 1194940"/>
                  <a:gd name="connsiteX17" fmla="*/ 306044 w 861347"/>
                  <a:gd name="connsiteY17" fmla="*/ 1114573 h 1194940"/>
                  <a:gd name="connsiteX18" fmla="*/ 308330 w 861347"/>
                  <a:gd name="connsiteY18" fmla="*/ 1048184 h 119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61347" h="1194940">
                    <a:moveTo>
                      <a:pt x="308330" y="1048184"/>
                    </a:moveTo>
                    <a:cubicBezTo>
                      <a:pt x="308330" y="1012656"/>
                      <a:pt x="277946" y="983890"/>
                      <a:pt x="245561" y="969221"/>
                    </a:cubicBezTo>
                    <a:cubicBezTo>
                      <a:pt x="213176" y="954553"/>
                      <a:pt x="177171" y="949314"/>
                      <a:pt x="144882" y="934551"/>
                    </a:cubicBezTo>
                    <a:cubicBezTo>
                      <a:pt x="89827" y="909500"/>
                      <a:pt x="49632" y="858351"/>
                      <a:pt x="27724" y="801962"/>
                    </a:cubicBezTo>
                    <a:cubicBezTo>
                      <a:pt x="5816" y="745575"/>
                      <a:pt x="6" y="684234"/>
                      <a:pt x="-851" y="623750"/>
                    </a:cubicBezTo>
                    <a:cubicBezTo>
                      <a:pt x="-2280" y="508211"/>
                      <a:pt x="13913" y="390959"/>
                      <a:pt x="61443" y="285612"/>
                    </a:cubicBezTo>
                    <a:cubicBezTo>
                      <a:pt x="108973" y="180266"/>
                      <a:pt x="190031" y="87683"/>
                      <a:pt x="295186" y="39677"/>
                    </a:cubicBezTo>
                    <a:cubicBezTo>
                      <a:pt x="378434" y="1577"/>
                      <a:pt x="473113" y="-6900"/>
                      <a:pt x="564076" y="3958"/>
                    </a:cubicBezTo>
                    <a:cubicBezTo>
                      <a:pt x="603225" y="7492"/>
                      <a:pt x="641420" y="17836"/>
                      <a:pt x="677044" y="34533"/>
                    </a:cubicBezTo>
                    <a:cubicBezTo>
                      <a:pt x="751529" y="72633"/>
                      <a:pt x="799154" y="148833"/>
                      <a:pt x="827920" y="226748"/>
                    </a:cubicBezTo>
                    <a:cubicBezTo>
                      <a:pt x="880688" y="370099"/>
                      <a:pt x="874973" y="547836"/>
                      <a:pt x="767531" y="656420"/>
                    </a:cubicBezTo>
                    <a:cubicBezTo>
                      <a:pt x="743242" y="680995"/>
                      <a:pt x="713238" y="703284"/>
                      <a:pt x="703427" y="736430"/>
                    </a:cubicBezTo>
                    <a:cubicBezTo>
                      <a:pt x="687235" y="791009"/>
                      <a:pt x="732002" y="853874"/>
                      <a:pt x="705524" y="904166"/>
                    </a:cubicBezTo>
                    <a:cubicBezTo>
                      <a:pt x="685615" y="941694"/>
                      <a:pt x="635800" y="951314"/>
                      <a:pt x="605987" y="981509"/>
                    </a:cubicBezTo>
                    <a:cubicBezTo>
                      <a:pt x="580079" y="1007607"/>
                      <a:pt x="572174" y="1045040"/>
                      <a:pt x="560172" y="1078473"/>
                    </a:cubicBezTo>
                    <a:cubicBezTo>
                      <a:pt x="548552" y="1111878"/>
                      <a:pt x="528930" y="1141929"/>
                      <a:pt x="503022" y="1166008"/>
                    </a:cubicBezTo>
                    <a:cubicBezTo>
                      <a:pt x="453587" y="1210204"/>
                      <a:pt x="391865" y="1198393"/>
                      <a:pt x="341097" y="1162198"/>
                    </a:cubicBezTo>
                    <a:cubicBezTo>
                      <a:pt x="324333" y="1150825"/>
                      <a:pt x="311950" y="1134004"/>
                      <a:pt x="306044" y="1114573"/>
                    </a:cubicBezTo>
                    <a:cubicBezTo>
                      <a:pt x="299568" y="1091808"/>
                      <a:pt x="308330" y="1071234"/>
                      <a:pt x="308330" y="1048184"/>
                    </a:cubicBezTo>
                    <a:close/>
                  </a:path>
                </a:pathLst>
              </a:custGeom>
              <a:solidFill>
                <a:srgbClr val="FFC9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" name="任意多边形: 形状 4" descr="f70f822e-65d8-4242-a95b-fe2113a632f4"/>
              <p:cNvSpPr/>
              <p:nvPr/>
            </p:nvSpPr>
            <p:spPr>
              <a:xfrm flipH="1">
                <a:off x="843369" y="1684193"/>
                <a:ext cx="800974" cy="1778387"/>
              </a:xfrm>
              <a:custGeom>
                <a:avLst/>
                <a:gdLst>
                  <a:gd name="connsiteX0" fmla="*/ 190575 w 956159"/>
                  <a:gd name="connsiteY0" fmla="*/ 716860 h 2122943"/>
                  <a:gd name="connsiteX1" fmla="*/ 438225 w 956159"/>
                  <a:gd name="connsiteY1" fmla="*/ 547029 h 2122943"/>
                  <a:gd name="connsiteX2" fmla="*/ 494612 w 956159"/>
                  <a:gd name="connsiteY2" fmla="*/ 393772 h 2122943"/>
                  <a:gd name="connsiteX3" fmla="*/ 397076 w 956159"/>
                  <a:gd name="connsiteY3" fmla="*/ 310905 h 2122943"/>
                  <a:gd name="connsiteX4" fmla="*/ 305161 w 956159"/>
                  <a:gd name="connsiteY4" fmla="*/ 427872 h 2122943"/>
                  <a:gd name="connsiteX5" fmla="*/ 279252 w 956159"/>
                  <a:gd name="connsiteY5" fmla="*/ 603798 h 2122943"/>
                  <a:gd name="connsiteX6" fmla="*/ 360500 w 956159"/>
                  <a:gd name="connsiteY6" fmla="*/ 719432 h 2122943"/>
                  <a:gd name="connsiteX7" fmla="*/ 509090 w 956159"/>
                  <a:gd name="connsiteY7" fmla="*/ 708573 h 2122943"/>
                  <a:gd name="connsiteX8" fmla="*/ 626629 w 956159"/>
                  <a:gd name="connsiteY8" fmla="*/ 586844 h 2122943"/>
                  <a:gd name="connsiteX9" fmla="*/ 668063 w 956159"/>
                  <a:gd name="connsiteY9" fmla="*/ 510644 h 2122943"/>
                  <a:gd name="connsiteX10" fmla="*/ 694066 w 956159"/>
                  <a:gd name="connsiteY10" fmla="*/ 432729 h 2122943"/>
                  <a:gd name="connsiteX11" fmla="*/ 677779 w 956159"/>
                  <a:gd name="connsiteY11" fmla="*/ 363959 h 2122943"/>
                  <a:gd name="connsiteX12" fmla="*/ 615008 w 956159"/>
                  <a:gd name="connsiteY12" fmla="*/ 350719 h 2122943"/>
                  <a:gd name="connsiteX13" fmla="*/ 525283 w 956159"/>
                  <a:gd name="connsiteY13" fmla="*/ 482450 h 2122943"/>
                  <a:gd name="connsiteX14" fmla="*/ 544333 w 956159"/>
                  <a:gd name="connsiteY14" fmla="*/ 761818 h 2122943"/>
                  <a:gd name="connsiteX15" fmla="*/ 676350 w 956159"/>
                  <a:gd name="connsiteY15" fmla="*/ 793727 h 2122943"/>
                  <a:gd name="connsiteX16" fmla="*/ 809700 w 956159"/>
                  <a:gd name="connsiteY16" fmla="*/ 700382 h 2122943"/>
                  <a:gd name="connsiteX17" fmla="*/ 950003 w 956159"/>
                  <a:gd name="connsiteY17" fmla="*/ 400440 h 2122943"/>
                  <a:gd name="connsiteX18" fmla="*/ 938763 w 956159"/>
                  <a:gd name="connsiteY18" fmla="*/ 227752 h 2122943"/>
                  <a:gd name="connsiteX19" fmla="*/ 840465 w 956159"/>
                  <a:gd name="connsiteY19" fmla="*/ 101164 h 2122943"/>
                  <a:gd name="connsiteX20" fmla="*/ 287349 w 956159"/>
                  <a:gd name="connsiteY20" fmla="*/ 56302 h 2122943"/>
                  <a:gd name="connsiteX21" fmla="*/ 79418 w 956159"/>
                  <a:gd name="connsiteY21" fmla="*/ 275377 h 2122943"/>
                  <a:gd name="connsiteX22" fmla="*/ 23410 w 956159"/>
                  <a:gd name="connsiteY22" fmla="*/ 437968 h 2122943"/>
                  <a:gd name="connsiteX23" fmla="*/ -402 w 956159"/>
                  <a:gd name="connsiteY23" fmla="*/ 595321 h 2122943"/>
                  <a:gd name="connsiteX24" fmla="*/ 107326 w 956159"/>
                  <a:gd name="connsiteY24" fmla="*/ 848781 h 2122943"/>
                  <a:gd name="connsiteX25" fmla="*/ 254392 w 956159"/>
                  <a:gd name="connsiteY25" fmla="*/ 924410 h 2122943"/>
                  <a:gd name="connsiteX26" fmla="*/ 288968 w 956159"/>
                  <a:gd name="connsiteY26" fmla="*/ 988037 h 2122943"/>
                  <a:gd name="connsiteX27" fmla="*/ 279443 w 956159"/>
                  <a:gd name="connsiteY27" fmla="*/ 1058903 h 2122943"/>
                  <a:gd name="connsiteX28" fmla="*/ 292396 w 956159"/>
                  <a:gd name="connsiteY28" fmla="*/ 1181871 h 2122943"/>
                  <a:gd name="connsiteX29" fmla="*/ 356024 w 956159"/>
                  <a:gd name="connsiteY29" fmla="*/ 1223685 h 2122943"/>
                  <a:gd name="connsiteX30" fmla="*/ 371168 w 956159"/>
                  <a:gd name="connsiteY30" fmla="*/ 1279121 h 2122943"/>
                  <a:gd name="connsiteX31" fmla="*/ 197146 w 956159"/>
                  <a:gd name="connsiteY31" fmla="*/ 1517246 h 2122943"/>
                  <a:gd name="connsiteX32" fmla="*/ 194194 w 956159"/>
                  <a:gd name="connsiteY32" fmla="*/ 1673647 h 2122943"/>
                  <a:gd name="connsiteX33" fmla="*/ 298017 w 956159"/>
                  <a:gd name="connsiteY33" fmla="*/ 1807854 h 2122943"/>
                  <a:gd name="connsiteX34" fmla="*/ 251154 w 956159"/>
                  <a:gd name="connsiteY34" fmla="*/ 2074554 h 2122943"/>
                  <a:gd name="connsiteX35" fmla="*/ 126186 w 956159"/>
                  <a:gd name="connsiteY35" fmla="*/ 2083412 h 2122943"/>
                  <a:gd name="connsiteX36" fmla="*/ 112089 w 956159"/>
                  <a:gd name="connsiteY36" fmla="*/ 2107606 h 2122943"/>
                  <a:gd name="connsiteX37" fmla="*/ 331735 w 956159"/>
                  <a:gd name="connsiteY37" fmla="*/ 2035882 h 2122943"/>
                  <a:gd name="connsiteX38" fmla="*/ 304018 w 956159"/>
                  <a:gd name="connsiteY38" fmla="*/ 1766801 h 2122943"/>
                  <a:gd name="connsiteX39" fmla="*/ 211434 w 956159"/>
                  <a:gd name="connsiteY39" fmla="*/ 1639452 h 2122943"/>
                  <a:gd name="connsiteX40" fmla="*/ 243628 w 956159"/>
                  <a:gd name="connsiteY40" fmla="*/ 1496577 h 2122943"/>
                  <a:gd name="connsiteX41" fmla="*/ 349832 w 956159"/>
                  <a:gd name="connsiteY41" fmla="*/ 1392849 h 2122943"/>
                  <a:gd name="connsiteX42" fmla="*/ 399172 w 956159"/>
                  <a:gd name="connsiteY42" fmla="*/ 1278549 h 2122943"/>
                  <a:gd name="connsiteX43" fmla="*/ 346308 w 956159"/>
                  <a:gd name="connsiteY43" fmla="*/ 1181204 h 2122943"/>
                  <a:gd name="connsiteX44" fmla="*/ 299445 w 956159"/>
                  <a:gd name="connsiteY44" fmla="*/ 1139865 h 2122943"/>
                  <a:gd name="connsiteX45" fmla="*/ 302969 w 956159"/>
                  <a:gd name="connsiteY45" fmla="*/ 1080906 h 2122943"/>
                  <a:gd name="connsiteX46" fmla="*/ 308113 w 956159"/>
                  <a:gd name="connsiteY46" fmla="*/ 950128 h 2122943"/>
                  <a:gd name="connsiteX47" fmla="*/ 202100 w 956159"/>
                  <a:gd name="connsiteY47" fmla="*/ 860497 h 2122943"/>
                  <a:gd name="connsiteX48" fmla="*/ 73798 w 956159"/>
                  <a:gd name="connsiteY48" fmla="*/ 784297 h 2122943"/>
                  <a:gd name="connsiteX49" fmla="*/ 28840 w 956159"/>
                  <a:gd name="connsiteY49" fmla="*/ 661425 h 2122943"/>
                  <a:gd name="connsiteX50" fmla="*/ 35126 w 956159"/>
                  <a:gd name="connsiteY50" fmla="*/ 522360 h 2122943"/>
                  <a:gd name="connsiteX51" fmla="*/ 71417 w 956159"/>
                  <a:gd name="connsiteY51" fmla="*/ 369103 h 2122943"/>
                  <a:gd name="connsiteX52" fmla="*/ 237818 w 956159"/>
                  <a:gd name="connsiteY52" fmla="*/ 119738 h 2122943"/>
                  <a:gd name="connsiteX53" fmla="*/ 483278 w 956159"/>
                  <a:gd name="connsiteY53" fmla="*/ 29251 h 2122943"/>
                  <a:gd name="connsiteX54" fmla="*/ 744263 w 956159"/>
                  <a:gd name="connsiteY54" fmla="*/ 75256 h 2122943"/>
                  <a:gd name="connsiteX55" fmla="*/ 862944 w 956159"/>
                  <a:gd name="connsiteY55" fmla="*/ 158124 h 2122943"/>
                  <a:gd name="connsiteX56" fmla="*/ 925714 w 956159"/>
                  <a:gd name="connsiteY56" fmla="*/ 303761 h 2122943"/>
                  <a:gd name="connsiteX57" fmla="*/ 845132 w 956159"/>
                  <a:gd name="connsiteY57" fmla="*/ 606561 h 2122943"/>
                  <a:gd name="connsiteX58" fmla="*/ 743406 w 956159"/>
                  <a:gd name="connsiteY58" fmla="*/ 725528 h 2122943"/>
                  <a:gd name="connsiteX59" fmla="*/ 604340 w 956159"/>
                  <a:gd name="connsiteY59" fmla="*/ 767247 h 2122943"/>
                  <a:gd name="connsiteX60" fmla="*/ 536618 w 956159"/>
                  <a:gd name="connsiteY60" fmla="*/ 547696 h 2122943"/>
                  <a:gd name="connsiteX61" fmla="*/ 561478 w 956159"/>
                  <a:gd name="connsiteY61" fmla="*/ 461971 h 2122943"/>
                  <a:gd name="connsiteX62" fmla="*/ 601102 w 956159"/>
                  <a:gd name="connsiteY62" fmla="*/ 389200 h 2122943"/>
                  <a:gd name="connsiteX63" fmla="*/ 660729 w 956159"/>
                  <a:gd name="connsiteY63" fmla="*/ 385867 h 2122943"/>
                  <a:gd name="connsiteX64" fmla="*/ 659967 w 956159"/>
                  <a:gd name="connsiteY64" fmla="*/ 453018 h 2122943"/>
                  <a:gd name="connsiteX65" fmla="*/ 584910 w 956159"/>
                  <a:gd name="connsiteY65" fmla="*/ 597512 h 2122943"/>
                  <a:gd name="connsiteX66" fmla="*/ 461656 w 956159"/>
                  <a:gd name="connsiteY66" fmla="*/ 700287 h 2122943"/>
                  <a:gd name="connsiteX67" fmla="*/ 336306 w 956159"/>
                  <a:gd name="connsiteY67" fmla="*/ 662187 h 2122943"/>
                  <a:gd name="connsiteX68" fmla="*/ 306399 w 956159"/>
                  <a:gd name="connsiteY68" fmla="*/ 518454 h 2122943"/>
                  <a:gd name="connsiteX69" fmla="*/ 333736 w 956159"/>
                  <a:gd name="connsiteY69" fmla="*/ 431491 h 2122943"/>
                  <a:gd name="connsiteX70" fmla="*/ 368692 w 956159"/>
                  <a:gd name="connsiteY70" fmla="*/ 364816 h 2122943"/>
                  <a:gd name="connsiteX71" fmla="*/ 425842 w 956159"/>
                  <a:gd name="connsiteY71" fmla="*/ 338337 h 2122943"/>
                  <a:gd name="connsiteX72" fmla="*/ 466609 w 956159"/>
                  <a:gd name="connsiteY72" fmla="*/ 390248 h 2122943"/>
                  <a:gd name="connsiteX73" fmla="*/ 413269 w 956159"/>
                  <a:gd name="connsiteY73" fmla="*/ 534647 h 2122943"/>
                  <a:gd name="connsiteX74" fmla="*/ 310019 w 956159"/>
                  <a:gd name="connsiteY74" fmla="*/ 634564 h 2122943"/>
                  <a:gd name="connsiteX75" fmla="*/ 183145 w 956159"/>
                  <a:gd name="connsiteY75" fmla="*/ 690095 h 2122943"/>
                  <a:gd name="connsiteX76" fmla="*/ 190575 w 956159"/>
                  <a:gd name="connsiteY76" fmla="*/ 717051 h 212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956159" h="2122943">
                    <a:moveTo>
                      <a:pt x="190575" y="716860"/>
                    </a:moveTo>
                    <a:cubicBezTo>
                      <a:pt x="290969" y="692028"/>
                      <a:pt x="378884" y="631697"/>
                      <a:pt x="438225" y="547029"/>
                    </a:cubicBezTo>
                    <a:cubicBezTo>
                      <a:pt x="468229" y="504262"/>
                      <a:pt x="499470" y="447779"/>
                      <a:pt x="494612" y="393772"/>
                    </a:cubicBezTo>
                    <a:cubicBezTo>
                      <a:pt x="490231" y="346147"/>
                      <a:pt x="449083" y="297951"/>
                      <a:pt x="397076" y="310905"/>
                    </a:cubicBezTo>
                    <a:cubicBezTo>
                      <a:pt x="345070" y="323859"/>
                      <a:pt x="322972" y="385009"/>
                      <a:pt x="305161" y="427872"/>
                    </a:cubicBezTo>
                    <a:cubicBezTo>
                      <a:pt x="282300" y="482831"/>
                      <a:pt x="266489" y="544267"/>
                      <a:pt x="279252" y="603798"/>
                    </a:cubicBezTo>
                    <a:cubicBezTo>
                      <a:pt x="289254" y="650471"/>
                      <a:pt x="318019" y="696096"/>
                      <a:pt x="360500" y="719432"/>
                    </a:cubicBezTo>
                    <a:cubicBezTo>
                      <a:pt x="408125" y="745626"/>
                      <a:pt x="464037" y="736101"/>
                      <a:pt x="509090" y="708573"/>
                    </a:cubicBezTo>
                    <a:cubicBezTo>
                      <a:pt x="557383" y="679141"/>
                      <a:pt x="595769" y="633612"/>
                      <a:pt x="626629" y="586844"/>
                    </a:cubicBezTo>
                    <a:cubicBezTo>
                      <a:pt x="642535" y="562651"/>
                      <a:pt x="656443" y="537161"/>
                      <a:pt x="668063" y="510644"/>
                    </a:cubicBezTo>
                    <a:cubicBezTo>
                      <a:pt x="679874" y="485841"/>
                      <a:pt x="688637" y="459676"/>
                      <a:pt x="694066" y="432729"/>
                    </a:cubicBezTo>
                    <a:cubicBezTo>
                      <a:pt x="697972" y="408631"/>
                      <a:pt x="696161" y="381961"/>
                      <a:pt x="677779" y="363959"/>
                    </a:cubicBezTo>
                    <a:cubicBezTo>
                      <a:pt x="660729" y="348681"/>
                      <a:pt x="636821" y="343633"/>
                      <a:pt x="615008" y="350719"/>
                    </a:cubicBezTo>
                    <a:cubicBezTo>
                      <a:pt x="560239" y="366436"/>
                      <a:pt x="540523" y="434539"/>
                      <a:pt x="525283" y="482450"/>
                    </a:cubicBezTo>
                    <a:cubicBezTo>
                      <a:pt x="498231" y="567699"/>
                      <a:pt x="475372" y="688761"/>
                      <a:pt x="544333" y="761818"/>
                    </a:cubicBezTo>
                    <a:cubicBezTo>
                      <a:pt x="578337" y="797918"/>
                      <a:pt x="630058" y="807157"/>
                      <a:pt x="676350" y="793727"/>
                    </a:cubicBezTo>
                    <a:cubicBezTo>
                      <a:pt x="729594" y="778296"/>
                      <a:pt x="773695" y="740959"/>
                      <a:pt x="809700" y="700382"/>
                    </a:cubicBezTo>
                    <a:cubicBezTo>
                      <a:pt x="884947" y="616391"/>
                      <a:pt x="933811" y="512054"/>
                      <a:pt x="950003" y="400440"/>
                    </a:cubicBezTo>
                    <a:cubicBezTo>
                      <a:pt x="958099" y="343290"/>
                      <a:pt x="958480" y="282806"/>
                      <a:pt x="938763" y="227752"/>
                    </a:cubicBezTo>
                    <a:cubicBezTo>
                      <a:pt x="918951" y="176917"/>
                      <a:pt x="884852" y="132940"/>
                      <a:pt x="840465" y="101164"/>
                    </a:cubicBezTo>
                    <a:cubicBezTo>
                      <a:pt x="685684" y="-17041"/>
                      <a:pt x="459465" y="-32186"/>
                      <a:pt x="287349" y="56302"/>
                    </a:cubicBezTo>
                    <a:cubicBezTo>
                      <a:pt x="196003" y="104679"/>
                      <a:pt x="122947" y="181622"/>
                      <a:pt x="79418" y="275377"/>
                    </a:cubicBezTo>
                    <a:cubicBezTo>
                      <a:pt x="54843" y="327335"/>
                      <a:pt x="35984" y="381866"/>
                      <a:pt x="23410" y="437968"/>
                    </a:cubicBezTo>
                    <a:cubicBezTo>
                      <a:pt x="10743" y="489594"/>
                      <a:pt x="2742" y="542257"/>
                      <a:pt x="-402" y="595321"/>
                    </a:cubicBezTo>
                    <a:cubicBezTo>
                      <a:pt x="-4879" y="691810"/>
                      <a:pt x="17696" y="796870"/>
                      <a:pt x="107326" y="848781"/>
                    </a:cubicBezTo>
                    <a:cubicBezTo>
                      <a:pt x="154951" y="876309"/>
                      <a:pt x="212672" y="886881"/>
                      <a:pt x="254392" y="924410"/>
                    </a:cubicBezTo>
                    <a:cubicBezTo>
                      <a:pt x="273823" y="940269"/>
                      <a:pt x="286206" y="963120"/>
                      <a:pt x="288968" y="988037"/>
                    </a:cubicBezTo>
                    <a:cubicBezTo>
                      <a:pt x="289254" y="1012002"/>
                      <a:pt x="286111" y="1035872"/>
                      <a:pt x="279443" y="1058903"/>
                    </a:cubicBezTo>
                    <a:cubicBezTo>
                      <a:pt x="269918" y="1099384"/>
                      <a:pt x="258393" y="1149200"/>
                      <a:pt x="292396" y="1181871"/>
                    </a:cubicBezTo>
                    <a:cubicBezTo>
                      <a:pt x="311446" y="1199778"/>
                      <a:pt x="339355" y="1203588"/>
                      <a:pt x="356024" y="1223685"/>
                    </a:cubicBezTo>
                    <a:cubicBezTo>
                      <a:pt x="367835" y="1239611"/>
                      <a:pt x="373264" y="1259395"/>
                      <a:pt x="371168" y="1279121"/>
                    </a:cubicBezTo>
                    <a:cubicBezTo>
                      <a:pt x="365454" y="1387611"/>
                      <a:pt x="241724" y="1428663"/>
                      <a:pt x="197146" y="1517246"/>
                    </a:cubicBezTo>
                    <a:cubicBezTo>
                      <a:pt x="172858" y="1566319"/>
                      <a:pt x="171715" y="1623697"/>
                      <a:pt x="194194" y="1673647"/>
                    </a:cubicBezTo>
                    <a:cubicBezTo>
                      <a:pt x="217721" y="1726129"/>
                      <a:pt x="268775" y="1759372"/>
                      <a:pt x="298017" y="1807854"/>
                    </a:cubicBezTo>
                    <a:cubicBezTo>
                      <a:pt x="350404" y="1895484"/>
                      <a:pt x="348119" y="2019785"/>
                      <a:pt x="251154" y="2074554"/>
                    </a:cubicBezTo>
                    <a:cubicBezTo>
                      <a:pt x="213054" y="2095985"/>
                      <a:pt x="166285" y="2103129"/>
                      <a:pt x="126186" y="2083412"/>
                    </a:cubicBezTo>
                    <a:cubicBezTo>
                      <a:pt x="110088" y="2075697"/>
                      <a:pt x="95896" y="2099795"/>
                      <a:pt x="112089" y="2107606"/>
                    </a:cubicBezTo>
                    <a:cubicBezTo>
                      <a:pt x="190765" y="2145706"/>
                      <a:pt x="286206" y="2106939"/>
                      <a:pt x="331735" y="2035882"/>
                    </a:cubicBezTo>
                    <a:cubicBezTo>
                      <a:pt x="384885" y="1953110"/>
                      <a:pt x="360310" y="1841000"/>
                      <a:pt x="304018" y="1766801"/>
                    </a:cubicBezTo>
                    <a:cubicBezTo>
                      <a:pt x="271823" y="1724701"/>
                      <a:pt x="226198" y="1692697"/>
                      <a:pt x="211434" y="1639452"/>
                    </a:cubicBezTo>
                    <a:cubicBezTo>
                      <a:pt x="197909" y="1589436"/>
                      <a:pt x="210006" y="1535982"/>
                      <a:pt x="243628" y="1496577"/>
                    </a:cubicBezTo>
                    <a:cubicBezTo>
                      <a:pt x="275157" y="1458477"/>
                      <a:pt x="316686" y="1429902"/>
                      <a:pt x="349832" y="1392849"/>
                    </a:cubicBezTo>
                    <a:cubicBezTo>
                      <a:pt x="378789" y="1361436"/>
                      <a:pt x="396124" y="1321136"/>
                      <a:pt x="399172" y="1278549"/>
                    </a:cubicBezTo>
                    <a:cubicBezTo>
                      <a:pt x="402887" y="1238383"/>
                      <a:pt x="382027" y="1199940"/>
                      <a:pt x="346308" y="1181204"/>
                    </a:cubicBezTo>
                    <a:cubicBezTo>
                      <a:pt x="326687" y="1171012"/>
                      <a:pt x="305636" y="1163297"/>
                      <a:pt x="299445" y="1139865"/>
                    </a:cubicBezTo>
                    <a:cubicBezTo>
                      <a:pt x="294397" y="1120815"/>
                      <a:pt x="298874" y="1099860"/>
                      <a:pt x="302969" y="1080906"/>
                    </a:cubicBezTo>
                    <a:cubicBezTo>
                      <a:pt x="312494" y="1038234"/>
                      <a:pt x="326211" y="992514"/>
                      <a:pt x="308113" y="950128"/>
                    </a:cubicBezTo>
                    <a:cubicBezTo>
                      <a:pt x="289063" y="905551"/>
                      <a:pt x="244771" y="878880"/>
                      <a:pt x="202100" y="860497"/>
                    </a:cubicBezTo>
                    <a:cubicBezTo>
                      <a:pt x="155808" y="840495"/>
                      <a:pt x="106850" y="824493"/>
                      <a:pt x="73798" y="784297"/>
                    </a:cubicBezTo>
                    <a:cubicBezTo>
                      <a:pt x="45794" y="749912"/>
                      <a:pt x="33126" y="704954"/>
                      <a:pt x="28840" y="661425"/>
                    </a:cubicBezTo>
                    <a:cubicBezTo>
                      <a:pt x="24935" y="614990"/>
                      <a:pt x="27125" y="568251"/>
                      <a:pt x="35126" y="522360"/>
                    </a:cubicBezTo>
                    <a:cubicBezTo>
                      <a:pt x="43128" y="470391"/>
                      <a:pt x="55319" y="419147"/>
                      <a:pt x="71417" y="369103"/>
                    </a:cubicBezTo>
                    <a:cubicBezTo>
                      <a:pt x="103135" y="272995"/>
                      <a:pt x="155808" y="181269"/>
                      <a:pt x="237818" y="119738"/>
                    </a:cubicBezTo>
                    <a:cubicBezTo>
                      <a:pt x="309542" y="67141"/>
                      <a:pt x="394599" y="35784"/>
                      <a:pt x="483278" y="29251"/>
                    </a:cubicBezTo>
                    <a:cubicBezTo>
                      <a:pt x="572813" y="21497"/>
                      <a:pt x="662824" y="37356"/>
                      <a:pt x="744263" y="75256"/>
                    </a:cubicBezTo>
                    <a:cubicBezTo>
                      <a:pt x="788650" y="95306"/>
                      <a:pt x="828845" y="123405"/>
                      <a:pt x="862944" y="158124"/>
                    </a:cubicBezTo>
                    <a:cubicBezTo>
                      <a:pt x="900092" y="197948"/>
                      <a:pt x="922285" y="249421"/>
                      <a:pt x="925714" y="303761"/>
                    </a:cubicBezTo>
                    <a:cubicBezTo>
                      <a:pt x="934000" y="408536"/>
                      <a:pt x="900187" y="517978"/>
                      <a:pt x="845132" y="606561"/>
                    </a:cubicBezTo>
                    <a:cubicBezTo>
                      <a:pt x="818082" y="651585"/>
                      <a:pt x="783697" y="691790"/>
                      <a:pt x="743406" y="725528"/>
                    </a:cubicBezTo>
                    <a:cubicBezTo>
                      <a:pt x="705306" y="755913"/>
                      <a:pt x="653680" y="782678"/>
                      <a:pt x="604340" y="767247"/>
                    </a:cubicBezTo>
                    <a:cubicBezTo>
                      <a:pt x="516139" y="739911"/>
                      <a:pt x="520901" y="619038"/>
                      <a:pt x="536618" y="547696"/>
                    </a:cubicBezTo>
                    <a:cubicBezTo>
                      <a:pt x="543000" y="518607"/>
                      <a:pt x="551286" y="489975"/>
                      <a:pt x="561478" y="461971"/>
                    </a:cubicBezTo>
                    <a:cubicBezTo>
                      <a:pt x="571003" y="436635"/>
                      <a:pt x="580528" y="407869"/>
                      <a:pt x="601102" y="389200"/>
                    </a:cubicBezTo>
                    <a:cubicBezTo>
                      <a:pt x="616437" y="375198"/>
                      <a:pt x="645584" y="367102"/>
                      <a:pt x="660729" y="385867"/>
                    </a:cubicBezTo>
                    <a:cubicBezTo>
                      <a:pt x="675873" y="404631"/>
                      <a:pt x="666253" y="433492"/>
                      <a:pt x="659967" y="453018"/>
                    </a:cubicBezTo>
                    <a:cubicBezTo>
                      <a:pt x="643108" y="505005"/>
                      <a:pt x="617771" y="553830"/>
                      <a:pt x="584910" y="597512"/>
                    </a:cubicBezTo>
                    <a:cubicBezTo>
                      <a:pt x="553286" y="639517"/>
                      <a:pt x="512710" y="683237"/>
                      <a:pt x="461656" y="700287"/>
                    </a:cubicBezTo>
                    <a:cubicBezTo>
                      <a:pt x="416031" y="716565"/>
                      <a:pt x="365168" y="701096"/>
                      <a:pt x="336306" y="662187"/>
                    </a:cubicBezTo>
                    <a:cubicBezTo>
                      <a:pt x="304398" y="621420"/>
                      <a:pt x="297350" y="568365"/>
                      <a:pt x="306399" y="518454"/>
                    </a:cubicBezTo>
                    <a:cubicBezTo>
                      <a:pt x="312114" y="488517"/>
                      <a:pt x="321353" y="459333"/>
                      <a:pt x="333736" y="431491"/>
                    </a:cubicBezTo>
                    <a:cubicBezTo>
                      <a:pt x="342784" y="407984"/>
                      <a:pt x="354500" y="385609"/>
                      <a:pt x="368692" y="364816"/>
                    </a:cubicBezTo>
                    <a:cubicBezTo>
                      <a:pt x="381932" y="347195"/>
                      <a:pt x="402125" y="331384"/>
                      <a:pt x="425842" y="338337"/>
                    </a:cubicBezTo>
                    <a:cubicBezTo>
                      <a:pt x="448036" y="346652"/>
                      <a:pt x="463846" y="366683"/>
                      <a:pt x="466609" y="390248"/>
                    </a:cubicBezTo>
                    <a:cubicBezTo>
                      <a:pt x="474229" y="440540"/>
                      <a:pt x="441272" y="495023"/>
                      <a:pt x="413269" y="534647"/>
                    </a:cubicBezTo>
                    <a:cubicBezTo>
                      <a:pt x="385170" y="573947"/>
                      <a:pt x="350214" y="607809"/>
                      <a:pt x="310019" y="634564"/>
                    </a:cubicBezTo>
                    <a:cubicBezTo>
                      <a:pt x="271346" y="660434"/>
                      <a:pt x="228389" y="679236"/>
                      <a:pt x="183145" y="690095"/>
                    </a:cubicBezTo>
                    <a:cubicBezTo>
                      <a:pt x="165619" y="694381"/>
                      <a:pt x="173049" y="721242"/>
                      <a:pt x="190575" y="717051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" name="任意多边形: 形状 5" descr="7b0bae9a-fbb0-4cef-8d1a-805fb8f79272"/>
              <p:cNvSpPr/>
              <p:nvPr/>
            </p:nvSpPr>
            <p:spPr>
              <a:xfrm flipH="1">
                <a:off x="1078153" y="2435581"/>
                <a:ext cx="190674" cy="259274"/>
              </a:xfrm>
              <a:custGeom>
                <a:avLst/>
                <a:gdLst>
                  <a:gd name="connsiteX0" fmla="*/ 12529 w 227616"/>
                  <a:gd name="connsiteY0" fmla="*/ 309099 h 309508"/>
                  <a:gd name="connsiteX1" fmla="*/ 82538 w 227616"/>
                  <a:gd name="connsiteY1" fmla="*/ 253283 h 309508"/>
                  <a:gd name="connsiteX2" fmla="*/ 99968 w 227616"/>
                  <a:gd name="connsiteY2" fmla="*/ 147555 h 309508"/>
                  <a:gd name="connsiteX3" fmla="*/ 121114 w 227616"/>
                  <a:gd name="connsiteY3" fmla="*/ 99930 h 309508"/>
                  <a:gd name="connsiteX4" fmla="*/ 161786 w 227616"/>
                  <a:gd name="connsiteY4" fmla="*/ 74593 h 309508"/>
                  <a:gd name="connsiteX5" fmla="*/ 225985 w 227616"/>
                  <a:gd name="connsiteY5" fmla="*/ 16777 h 309508"/>
                  <a:gd name="connsiteX6" fmla="*/ 199028 w 227616"/>
                  <a:gd name="connsiteY6" fmla="*/ 9347 h 309508"/>
                  <a:gd name="connsiteX7" fmla="*/ 136640 w 227616"/>
                  <a:gd name="connsiteY7" fmla="*/ 55924 h 309508"/>
                  <a:gd name="connsiteX8" fmla="*/ 77871 w 227616"/>
                  <a:gd name="connsiteY8" fmla="*/ 120313 h 309508"/>
                  <a:gd name="connsiteX9" fmla="*/ 64535 w 227616"/>
                  <a:gd name="connsiteY9" fmla="*/ 217088 h 309508"/>
                  <a:gd name="connsiteX10" fmla="*/ 12529 w 227616"/>
                  <a:gd name="connsiteY10" fmla="*/ 281095 h 309508"/>
                  <a:gd name="connsiteX11" fmla="*/ 12529 w 227616"/>
                  <a:gd name="connsiteY11" fmla="*/ 309004 h 309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7616" h="309508">
                    <a:moveTo>
                      <a:pt x="12529" y="309099"/>
                    </a:moveTo>
                    <a:cubicBezTo>
                      <a:pt x="46628" y="307956"/>
                      <a:pt x="69679" y="283191"/>
                      <a:pt x="82538" y="253283"/>
                    </a:cubicBezTo>
                    <a:cubicBezTo>
                      <a:pt x="96825" y="219278"/>
                      <a:pt x="93682" y="183179"/>
                      <a:pt x="99968" y="147555"/>
                    </a:cubicBezTo>
                    <a:cubicBezTo>
                      <a:pt x="102064" y="129905"/>
                      <a:pt x="109399" y="113293"/>
                      <a:pt x="121114" y="99930"/>
                    </a:cubicBezTo>
                    <a:cubicBezTo>
                      <a:pt x="133116" y="89205"/>
                      <a:pt x="146832" y="80632"/>
                      <a:pt x="161786" y="74593"/>
                    </a:cubicBezTo>
                    <a:cubicBezTo>
                      <a:pt x="188932" y="61449"/>
                      <a:pt x="216269" y="47447"/>
                      <a:pt x="225985" y="16777"/>
                    </a:cubicBezTo>
                    <a:cubicBezTo>
                      <a:pt x="231318" y="-464"/>
                      <a:pt x="204363" y="-7798"/>
                      <a:pt x="199028" y="9347"/>
                    </a:cubicBezTo>
                    <a:cubicBezTo>
                      <a:pt x="190837" y="35350"/>
                      <a:pt x="158547" y="44685"/>
                      <a:pt x="136640" y="55924"/>
                    </a:cubicBezTo>
                    <a:cubicBezTo>
                      <a:pt x="108922" y="68297"/>
                      <a:pt x="87682" y="91624"/>
                      <a:pt x="77871" y="120313"/>
                    </a:cubicBezTo>
                    <a:cubicBezTo>
                      <a:pt x="67679" y="151746"/>
                      <a:pt x="71108" y="185083"/>
                      <a:pt x="64535" y="217088"/>
                    </a:cubicBezTo>
                    <a:cubicBezTo>
                      <a:pt x="59107" y="243758"/>
                      <a:pt x="44342" y="280048"/>
                      <a:pt x="12529" y="281095"/>
                    </a:cubicBezTo>
                    <a:cubicBezTo>
                      <a:pt x="-5378" y="281762"/>
                      <a:pt x="-5473" y="309670"/>
                      <a:pt x="12529" y="309004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" name="任意多边形: 形状 6" descr="79d0d4e0-c96c-4b5a-ab8e-e3e2ef52ddc3"/>
              <p:cNvSpPr/>
              <p:nvPr/>
            </p:nvSpPr>
            <p:spPr>
              <a:xfrm flipH="1">
                <a:off x="1444976" y="5016108"/>
                <a:ext cx="1438389" cy="1117992"/>
              </a:xfrm>
              <a:custGeom>
                <a:avLst/>
                <a:gdLst>
                  <a:gd name="connsiteX0" fmla="*/ 1534493 w 1717071"/>
                  <a:gd name="connsiteY0" fmla="*/ 210598 h 1334599"/>
                  <a:gd name="connsiteX1" fmla="*/ 1652603 w 1717071"/>
                  <a:gd name="connsiteY1" fmla="*/ 667035 h 1334599"/>
                  <a:gd name="connsiteX2" fmla="*/ 1716135 w 1717071"/>
                  <a:gd name="connsiteY2" fmla="*/ 1271111 h 1334599"/>
                  <a:gd name="connsiteX3" fmla="*/ -937 w 1717071"/>
                  <a:gd name="connsiteY3" fmla="*/ 1307973 h 1334599"/>
                  <a:gd name="connsiteX4" fmla="*/ 101552 w 1717071"/>
                  <a:gd name="connsiteY4" fmla="*/ 101346 h 1334599"/>
                  <a:gd name="connsiteX5" fmla="*/ 1017857 w 1717071"/>
                  <a:gd name="connsiteY5" fmla="*/ 2476 h 1334599"/>
                  <a:gd name="connsiteX6" fmla="*/ 1317133 w 1717071"/>
                  <a:gd name="connsiteY6" fmla="*/ 52768 h 1334599"/>
                  <a:gd name="connsiteX7" fmla="*/ 1534493 w 1717071"/>
                  <a:gd name="connsiteY7" fmla="*/ 210598 h 133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7071" h="1334599">
                    <a:moveTo>
                      <a:pt x="1534493" y="210598"/>
                    </a:moveTo>
                    <a:cubicBezTo>
                      <a:pt x="1602406" y="355473"/>
                      <a:pt x="1629743" y="511873"/>
                      <a:pt x="1652603" y="667035"/>
                    </a:cubicBezTo>
                    <a:cubicBezTo>
                      <a:pt x="1681655" y="867699"/>
                      <a:pt x="1702800" y="1069057"/>
                      <a:pt x="1716135" y="1271111"/>
                    </a:cubicBezTo>
                    <a:cubicBezTo>
                      <a:pt x="1146444" y="1340234"/>
                      <a:pt x="571229" y="1352588"/>
                      <a:pt x="-937" y="1307973"/>
                    </a:cubicBezTo>
                    <a:cubicBezTo>
                      <a:pt x="-937" y="906685"/>
                      <a:pt x="9636" y="494633"/>
                      <a:pt x="101552" y="101346"/>
                    </a:cubicBezTo>
                    <a:cubicBezTo>
                      <a:pt x="394732" y="35433"/>
                      <a:pt x="715533" y="-12954"/>
                      <a:pt x="1017857" y="2476"/>
                    </a:cubicBezTo>
                    <a:cubicBezTo>
                      <a:pt x="1119870" y="7620"/>
                      <a:pt x="1223312" y="17812"/>
                      <a:pt x="1317133" y="52768"/>
                    </a:cubicBezTo>
                    <a:cubicBezTo>
                      <a:pt x="1402762" y="84582"/>
                      <a:pt x="1499441" y="135731"/>
                      <a:pt x="1534493" y="210598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" name="任意多边形: 形状 7" descr="db5756c7-538c-4d24-aa00-9d2814fd7e73"/>
              <p:cNvSpPr/>
              <p:nvPr/>
            </p:nvSpPr>
            <p:spPr>
              <a:xfrm flipH="1">
                <a:off x="2879305" y="2643014"/>
                <a:ext cx="445765" cy="878098"/>
              </a:xfrm>
              <a:custGeom>
                <a:avLst/>
                <a:gdLst>
                  <a:gd name="connsiteX0" fmla="*/ 300604 w 532131"/>
                  <a:gd name="connsiteY0" fmla="*/ 971019 h 1048225"/>
                  <a:gd name="connsiteX1" fmla="*/ 348229 w 532131"/>
                  <a:gd name="connsiteY1" fmla="*/ 702223 h 1048225"/>
                  <a:gd name="connsiteX2" fmla="*/ 518726 w 532131"/>
                  <a:gd name="connsiteY2" fmla="*/ 279694 h 1048225"/>
                  <a:gd name="connsiteX3" fmla="*/ 521584 w 532131"/>
                  <a:gd name="connsiteY3" fmla="*/ 199017 h 1048225"/>
                  <a:gd name="connsiteX4" fmla="*/ 459576 w 532131"/>
                  <a:gd name="connsiteY4" fmla="*/ 187111 h 1048225"/>
                  <a:gd name="connsiteX5" fmla="*/ 408903 w 532131"/>
                  <a:gd name="connsiteY5" fmla="*/ 230926 h 1048225"/>
                  <a:gd name="connsiteX6" fmla="*/ 333370 w 532131"/>
                  <a:gd name="connsiteY6" fmla="*/ 362181 h 1048225"/>
                  <a:gd name="connsiteX7" fmla="*/ 314320 w 532131"/>
                  <a:gd name="connsiteY7" fmla="*/ 320080 h 1048225"/>
                  <a:gd name="connsiteX8" fmla="*/ 293746 w 532131"/>
                  <a:gd name="connsiteY8" fmla="*/ 281980 h 1048225"/>
                  <a:gd name="connsiteX9" fmla="*/ 192686 w 532131"/>
                  <a:gd name="connsiteY9" fmla="*/ 253405 h 1048225"/>
                  <a:gd name="connsiteX10" fmla="*/ 235072 w 532131"/>
                  <a:gd name="connsiteY10" fmla="*/ 159298 h 1048225"/>
                  <a:gd name="connsiteX11" fmla="*/ 332037 w 532131"/>
                  <a:gd name="connsiteY11" fmla="*/ 124723 h 1048225"/>
                  <a:gd name="connsiteX12" fmla="*/ 416047 w 532131"/>
                  <a:gd name="connsiteY12" fmla="*/ 68715 h 1048225"/>
                  <a:gd name="connsiteX13" fmla="*/ 417000 w 532131"/>
                  <a:gd name="connsiteY13" fmla="*/ 13280 h 1048225"/>
                  <a:gd name="connsiteX14" fmla="*/ 361754 w 532131"/>
                  <a:gd name="connsiteY14" fmla="*/ 611 h 1048225"/>
                  <a:gd name="connsiteX15" fmla="*/ 161729 w 532131"/>
                  <a:gd name="connsiteY15" fmla="*/ 69096 h 1048225"/>
                  <a:gd name="connsiteX16" fmla="*/ 53145 w 532131"/>
                  <a:gd name="connsiteY16" fmla="*/ 244737 h 1048225"/>
                  <a:gd name="connsiteX17" fmla="*/ 54383 w 532131"/>
                  <a:gd name="connsiteY17" fmla="*/ 279980 h 1048225"/>
                  <a:gd name="connsiteX18" fmla="*/ 41905 w 532131"/>
                  <a:gd name="connsiteY18" fmla="*/ 393137 h 1048225"/>
                  <a:gd name="connsiteX19" fmla="*/ 16283 w 532131"/>
                  <a:gd name="connsiteY19" fmla="*/ 491244 h 1048225"/>
                  <a:gd name="connsiteX20" fmla="*/ 25808 w 532131"/>
                  <a:gd name="connsiteY20" fmla="*/ 595162 h 1048225"/>
                  <a:gd name="connsiteX21" fmla="*/ 73433 w 532131"/>
                  <a:gd name="connsiteY21" fmla="*/ 759183 h 1048225"/>
                  <a:gd name="connsiteX22" fmla="*/ 50192 w 532131"/>
                  <a:gd name="connsiteY22" fmla="*/ 875673 h 1048225"/>
                  <a:gd name="connsiteX23" fmla="*/ 5805 w 532131"/>
                  <a:gd name="connsiteY23" fmla="*/ 1019406 h 1048225"/>
                  <a:gd name="connsiteX24" fmla="*/ 109819 w 532131"/>
                  <a:gd name="connsiteY24" fmla="*/ 1046742 h 1048225"/>
                  <a:gd name="connsiteX25" fmla="*/ 300604 w 532131"/>
                  <a:gd name="connsiteY25" fmla="*/ 971019 h 1048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32131" h="1048225">
                    <a:moveTo>
                      <a:pt x="300604" y="971019"/>
                    </a:moveTo>
                    <a:cubicBezTo>
                      <a:pt x="278411" y="881103"/>
                      <a:pt x="313749" y="788044"/>
                      <a:pt x="348229" y="702223"/>
                    </a:cubicBezTo>
                    <a:lnTo>
                      <a:pt x="518726" y="279694"/>
                    </a:lnTo>
                    <a:cubicBezTo>
                      <a:pt x="529299" y="253500"/>
                      <a:pt x="539110" y="221211"/>
                      <a:pt x="521584" y="199017"/>
                    </a:cubicBezTo>
                    <a:cubicBezTo>
                      <a:pt x="507583" y="181301"/>
                      <a:pt x="480531" y="178538"/>
                      <a:pt x="459576" y="187111"/>
                    </a:cubicBezTo>
                    <a:cubicBezTo>
                      <a:pt x="439193" y="197112"/>
                      <a:pt x="421762" y="212200"/>
                      <a:pt x="408903" y="230926"/>
                    </a:cubicBezTo>
                    <a:cubicBezTo>
                      <a:pt x="377566" y="270826"/>
                      <a:pt x="352135" y="315032"/>
                      <a:pt x="333370" y="362181"/>
                    </a:cubicBezTo>
                    <a:cubicBezTo>
                      <a:pt x="329465" y="352656"/>
                      <a:pt x="318511" y="329795"/>
                      <a:pt x="314320" y="320080"/>
                    </a:cubicBezTo>
                    <a:cubicBezTo>
                      <a:pt x="309653" y="306307"/>
                      <a:pt x="302700" y="293420"/>
                      <a:pt x="293746" y="281980"/>
                    </a:cubicBezTo>
                    <a:cubicBezTo>
                      <a:pt x="269743" y="254834"/>
                      <a:pt x="228881" y="253405"/>
                      <a:pt x="192686" y="253405"/>
                    </a:cubicBezTo>
                    <a:cubicBezTo>
                      <a:pt x="188876" y="219210"/>
                      <a:pt x="205449" y="177205"/>
                      <a:pt x="235072" y="159298"/>
                    </a:cubicBezTo>
                    <a:cubicBezTo>
                      <a:pt x="264695" y="141391"/>
                      <a:pt x="299271" y="135200"/>
                      <a:pt x="332037" y="124723"/>
                    </a:cubicBezTo>
                    <a:cubicBezTo>
                      <a:pt x="364803" y="114245"/>
                      <a:pt x="398045" y="98053"/>
                      <a:pt x="416047" y="68715"/>
                    </a:cubicBezTo>
                    <a:cubicBezTo>
                      <a:pt x="426334" y="51856"/>
                      <a:pt x="429954" y="28234"/>
                      <a:pt x="417000" y="13280"/>
                    </a:cubicBezTo>
                    <a:cubicBezTo>
                      <a:pt x="404046" y="-1674"/>
                      <a:pt x="381281" y="-1484"/>
                      <a:pt x="361754" y="611"/>
                    </a:cubicBezTo>
                    <a:cubicBezTo>
                      <a:pt x="291079" y="8422"/>
                      <a:pt x="220308" y="28234"/>
                      <a:pt x="161729" y="69096"/>
                    </a:cubicBezTo>
                    <a:cubicBezTo>
                      <a:pt x="103151" y="109959"/>
                      <a:pt x="59336" y="173871"/>
                      <a:pt x="53145" y="244737"/>
                    </a:cubicBezTo>
                    <a:cubicBezTo>
                      <a:pt x="51935" y="256482"/>
                      <a:pt x="52354" y="268350"/>
                      <a:pt x="54383" y="279980"/>
                    </a:cubicBezTo>
                    <a:cubicBezTo>
                      <a:pt x="20760" y="308555"/>
                      <a:pt x="7710" y="365705"/>
                      <a:pt x="41905" y="393137"/>
                    </a:cubicBezTo>
                    <a:cubicBezTo>
                      <a:pt x="13330" y="417712"/>
                      <a:pt x="-3338" y="459240"/>
                      <a:pt x="16283" y="491244"/>
                    </a:cubicBezTo>
                    <a:cubicBezTo>
                      <a:pt x="-9149" y="521344"/>
                      <a:pt x="-6768" y="573636"/>
                      <a:pt x="25808" y="595162"/>
                    </a:cubicBezTo>
                    <a:cubicBezTo>
                      <a:pt x="75148" y="627452"/>
                      <a:pt x="74957" y="699937"/>
                      <a:pt x="73433" y="759183"/>
                    </a:cubicBezTo>
                    <a:cubicBezTo>
                      <a:pt x="72576" y="798902"/>
                      <a:pt x="61527" y="837573"/>
                      <a:pt x="50192" y="875673"/>
                    </a:cubicBezTo>
                    <a:cubicBezTo>
                      <a:pt x="35905" y="923746"/>
                      <a:pt x="21112" y="971657"/>
                      <a:pt x="5805" y="1019406"/>
                    </a:cubicBezTo>
                    <a:cubicBezTo>
                      <a:pt x="43144" y="1026645"/>
                      <a:pt x="72480" y="1041504"/>
                      <a:pt x="109819" y="1046742"/>
                    </a:cubicBezTo>
                    <a:cubicBezTo>
                      <a:pt x="177922" y="1056172"/>
                      <a:pt x="240501" y="1001213"/>
                      <a:pt x="300604" y="971019"/>
                    </a:cubicBezTo>
                    <a:close/>
                  </a:path>
                </a:pathLst>
              </a:custGeom>
              <a:solidFill>
                <a:srgbClr val="FF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4" name="任意多边形: 形状 113" descr="b99a6939-c97b-44dc-a2da-62c7ae2e85e1"/>
              <p:cNvSpPr/>
              <p:nvPr/>
            </p:nvSpPr>
            <p:spPr>
              <a:xfrm flipH="1">
                <a:off x="2969183" y="2645763"/>
                <a:ext cx="77994" cy="33597"/>
              </a:xfrm>
              <a:custGeom>
                <a:avLst/>
                <a:gdLst>
                  <a:gd name="connsiteX0" fmla="*/ -937 w 93105"/>
                  <a:gd name="connsiteY0" fmla="*/ 7711 h 40106"/>
                  <a:gd name="connsiteX1" fmla="*/ 14970 w 93105"/>
                  <a:gd name="connsiteY1" fmla="*/ 28856 h 40106"/>
                  <a:gd name="connsiteX2" fmla="*/ 41926 w 93105"/>
                  <a:gd name="connsiteY2" fmla="*/ 38381 h 40106"/>
                  <a:gd name="connsiteX3" fmla="*/ 91360 w 93105"/>
                  <a:gd name="connsiteY3" fmla="*/ 27904 h 40106"/>
                  <a:gd name="connsiteX4" fmla="*/ 88408 w 93105"/>
                  <a:gd name="connsiteY4" fmla="*/ 18379 h 40106"/>
                  <a:gd name="connsiteX5" fmla="*/ 81835 w 93105"/>
                  <a:gd name="connsiteY5" fmla="*/ 18379 h 40106"/>
                  <a:gd name="connsiteX6" fmla="*/ 46022 w 93105"/>
                  <a:gd name="connsiteY6" fmla="*/ 25237 h 40106"/>
                  <a:gd name="connsiteX7" fmla="*/ 24971 w 93105"/>
                  <a:gd name="connsiteY7" fmla="*/ 19141 h 40106"/>
                  <a:gd name="connsiteX8" fmla="*/ 12875 w 93105"/>
                  <a:gd name="connsiteY8" fmla="*/ 4663 h 40106"/>
                  <a:gd name="connsiteX9" fmla="*/ 4302 w 93105"/>
                  <a:gd name="connsiteY9" fmla="*/ -195 h 40106"/>
                  <a:gd name="connsiteX10" fmla="*/ -555 w 93105"/>
                  <a:gd name="connsiteY10" fmla="*/ 8378 h 4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105" h="40106">
                    <a:moveTo>
                      <a:pt x="-937" y="7711"/>
                    </a:moveTo>
                    <a:cubicBezTo>
                      <a:pt x="2111" y="16198"/>
                      <a:pt x="7636" y="23561"/>
                      <a:pt x="14970" y="28856"/>
                    </a:cubicBezTo>
                    <a:cubicBezTo>
                      <a:pt x="23066" y="34143"/>
                      <a:pt x="32306" y="37410"/>
                      <a:pt x="41926" y="38381"/>
                    </a:cubicBezTo>
                    <a:cubicBezTo>
                      <a:pt x="58976" y="40858"/>
                      <a:pt x="78311" y="41048"/>
                      <a:pt x="91360" y="27904"/>
                    </a:cubicBezTo>
                    <a:cubicBezTo>
                      <a:pt x="93170" y="24465"/>
                      <a:pt x="91837" y="20198"/>
                      <a:pt x="88408" y="18379"/>
                    </a:cubicBezTo>
                    <a:cubicBezTo>
                      <a:pt x="86408" y="17293"/>
                      <a:pt x="83931" y="17293"/>
                      <a:pt x="81835" y="18379"/>
                    </a:cubicBezTo>
                    <a:cubicBezTo>
                      <a:pt x="72310" y="27904"/>
                      <a:pt x="57928" y="26951"/>
                      <a:pt x="46022" y="25237"/>
                    </a:cubicBezTo>
                    <a:cubicBezTo>
                      <a:pt x="38687" y="24675"/>
                      <a:pt x="31448" y="22598"/>
                      <a:pt x="24971" y="19141"/>
                    </a:cubicBezTo>
                    <a:cubicBezTo>
                      <a:pt x="19447" y="15769"/>
                      <a:pt x="15256" y="10683"/>
                      <a:pt x="12875" y="4663"/>
                    </a:cubicBezTo>
                    <a:cubicBezTo>
                      <a:pt x="11732" y="1015"/>
                      <a:pt x="8017" y="-1119"/>
                      <a:pt x="4302" y="-195"/>
                    </a:cubicBezTo>
                    <a:cubicBezTo>
                      <a:pt x="587" y="872"/>
                      <a:pt x="-1508" y="4672"/>
                      <a:pt x="-555" y="8378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5" name="任意多边形: 形状 114" descr="ed0d480f-fac7-41a9-af55-79e753d9c235"/>
              <p:cNvSpPr/>
              <p:nvPr/>
            </p:nvSpPr>
            <p:spPr>
              <a:xfrm flipH="1">
                <a:off x="2884946" y="2806142"/>
                <a:ext cx="35054" cy="93205"/>
              </a:xfrm>
              <a:custGeom>
                <a:avLst/>
                <a:gdLst>
                  <a:gd name="connsiteX0" fmla="*/ 29651 w 41846"/>
                  <a:gd name="connsiteY0" fmla="*/ 1045 h 111262"/>
                  <a:gd name="connsiteX1" fmla="*/ -353 w 41846"/>
                  <a:gd name="connsiteY1" fmla="*/ 55814 h 111262"/>
                  <a:gd name="connsiteX2" fmla="*/ 18697 w 41846"/>
                  <a:gd name="connsiteY2" fmla="*/ 107439 h 111262"/>
                  <a:gd name="connsiteX3" fmla="*/ 28222 w 41846"/>
                  <a:gd name="connsiteY3" fmla="*/ 109878 h 111262"/>
                  <a:gd name="connsiteX4" fmla="*/ 30699 w 41846"/>
                  <a:gd name="connsiteY4" fmla="*/ 100353 h 111262"/>
                  <a:gd name="connsiteX5" fmla="*/ 28222 w 41846"/>
                  <a:gd name="connsiteY5" fmla="*/ 97914 h 111262"/>
                  <a:gd name="connsiteX6" fmla="*/ 12887 w 41846"/>
                  <a:gd name="connsiteY6" fmla="*/ 56480 h 111262"/>
                  <a:gd name="connsiteX7" fmla="*/ 38795 w 41846"/>
                  <a:gd name="connsiteY7" fmla="*/ 11332 h 111262"/>
                  <a:gd name="connsiteX8" fmla="*/ 29270 w 41846"/>
                  <a:gd name="connsiteY8" fmla="*/ 1807 h 111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846" h="111262">
                    <a:moveTo>
                      <a:pt x="29651" y="1045"/>
                    </a:moveTo>
                    <a:cubicBezTo>
                      <a:pt x="13649" y="15342"/>
                      <a:pt x="3076" y="34668"/>
                      <a:pt x="-353" y="55814"/>
                    </a:cubicBezTo>
                    <a:cubicBezTo>
                      <a:pt x="-3114" y="75130"/>
                      <a:pt x="4029" y="94533"/>
                      <a:pt x="18697" y="107439"/>
                    </a:cubicBezTo>
                    <a:cubicBezTo>
                      <a:pt x="20698" y="110744"/>
                      <a:pt x="24889" y="111840"/>
                      <a:pt x="28222" y="109878"/>
                    </a:cubicBezTo>
                    <a:cubicBezTo>
                      <a:pt x="31556" y="107925"/>
                      <a:pt x="32604" y="103658"/>
                      <a:pt x="30699" y="100353"/>
                    </a:cubicBezTo>
                    <a:cubicBezTo>
                      <a:pt x="30033" y="99353"/>
                      <a:pt x="29270" y="98514"/>
                      <a:pt x="28222" y="97914"/>
                    </a:cubicBezTo>
                    <a:cubicBezTo>
                      <a:pt x="16221" y="87703"/>
                      <a:pt x="10410" y="72016"/>
                      <a:pt x="12887" y="56480"/>
                    </a:cubicBezTo>
                    <a:cubicBezTo>
                      <a:pt x="16316" y="38992"/>
                      <a:pt x="25461" y="23134"/>
                      <a:pt x="38795" y="11332"/>
                    </a:cubicBezTo>
                    <a:cubicBezTo>
                      <a:pt x="45272" y="5046"/>
                      <a:pt x="35366" y="-4861"/>
                      <a:pt x="29270" y="1807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6" name="任意多边形: 形状 115" descr="3cf5084b-6d00-4f24-b795-a8398778dad9"/>
              <p:cNvSpPr/>
              <p:nvPr/>
            </p:nvSpPr>
            <p:spPr>
              <a:xfrm flipH="1">
                <a:off x="3108617" y="3027447"/>
                <a:ext cx="209364" cy="141825"/>
              </a:xfrm>
              <a:custGeom>
                <a:avLst/>
                <a:gdLst>
                  <a:gd name="connsiteX0" fmla="*/ 7724 w 249927"/>
                  <a:gd name="connsiteY0" fmla="*/ 39854 h 169303"/>
                  <a:gd name="connsiteX1" fmla="*/ 141836 w 249927"/>
                  <a:gd name="connsiteY1" fmla="*/ 13565 h 169303"/>
                  <a:gd name="connsiteX2" fmla="*/ 197557 w 249927"/>
                  <a:gd name="connsiteY2" fmla="*/ 27471 h 169303"/>
                  <a:gd name="connsiteX3" fmla="*/ 227084 w 249927"/>
                  <a:gd name="connsiteY3" fmla="*/ 87288 h 169303"/>
                  <a:gd name="connsiteX4" fmla="*/ 222132 w 249927"/>
                  <a:gd name="connsiteY4" fmla="*/ 150535 h 169303"/>
                  <a:gd name="connsiteX5" fmla="*/ 193557 w 249927"/>
                  <a:gd name="connsiteY5" fmla="*/ 152439 h 169303"/>
                  <a:gd name="connsiteX6" fmla="*/ 174507 w 249927"/>
                  <a:gd name="connsiteY6" fmla="*/ 127388 h 169303"/>
                  <a:gd name="connsiteX7" fmla="*/ 146693 w 249927"/>
                  <a:gd name="connsiteY7" fmla="*/ 93575 h 169303"/>
                  <a:gd name="connsiteX8" fmla="*/ 104308 w 249927"/>
                  <a:gd name="connsiteY8" fmla="*/ 98528 h 169303"/>
                  <a:gd name="connsiteX9" fmla="*/ 111356 w 249927"/>
                  <a:gd name="connsiteY9" fmla="*/ 110625 h 169303"/>
                  <a:gd name="connsiteX10" fmla="*/ 153075 w 249927"/>
                  <a:gd name="connsiteY10" fmla="*/ 115730 h 169303"/>
                  <a:gd name="connsiteX11" fmla="*/ 155933 w 249927"/>
                  <a:gd name="connsiteY11" fmla="*/ 120150 h 169303"/>
                  <a:gd name="connsiteX12" fmla="*/ 179555 w 249927"/>
                  <a:gd name="connsiteY12" fmla="*/ 159964 h 169303"/>
                  <a:gd name="connsiteX13" fmla="*/ 240229 w 249927"/>
                  <a:gd name="connsiteY13" fmla="*/ 151963 h 169303"/>
                  <a:gd name="connsiteX14" fmla="*/ 247087 w 249927"/>
                  <a:gd name="connsiteY14" fmla="*/ 138723 h 169303"/>
                  <a:gd name="connsiteX15" fmla="*/ 241563 w 249927"/>
                  <a:gd name="connsiteY15" fmla="*/ 87765 h 169303"/>
                  <a:gd name="connsiteX16" fmla="*/ 221274 w 249927"/>
                  <a:gd name="connsiteY16" fmla="*/ 35186 h 169303"/>
                  <a:gd name="connsiteX17" fmla="*/ 138026 w 249927"/>
                  <a:gd name="connsiteY17" fmla="*/ -246 h 169303"/>
                  <a:gd name="connsiteX18" fmla="*/ 3818 w 249927"/>
                  <a:gd name="connsiteY18" fmla="*/ 26424 h 169303"/>
                  <a:gd name="connsiteX19" fmla="*/ 7533 w 249927"/>
                  <a:gd name="connsiteY19" fmla="*/ 39854 h 16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9927" h="169303">
                    <a:moveTo>
                      <a:pt x="7724" y="39854"/>
                    </a:moveTo>
                    <a:cubicBezTo>
                      <a:pt x="50758" y="24042"/>
                      <a:pt x="96021" y="15165"/>
                      <a:pt x="141836" y="13565"/>
                    </a:cubicBezTo>
                    <a:cubicBezTo>
                      <a:pt x="160886" y="13565"/>
                      <a:pt x="182412" y="14613"/>
                      <a:pt x="197557" y="27471"/>
                    </a:cubicBezTo>
                    <a:cubicBezTo>
                      <a:pt x="214226" y="41473"/>
                      <a:pt x="221084" y="67191"/>
                      <a:pt x="227084" y="87288"/>
                    </a:cubicBezTo>
                    <a:cubicBezTo>
                      <a:pt x="233085" y="107386"/>
                      <a:pt x="243563" y="136056"/>
                      <a:pt x="222132" y="150535"/>
                    </a:cubicBezTo>
                    <a:cubicBezTo>
                      <a:pt x="213654" y="156240"/>
                      <a:pt x="202700" y="156964"/>
                      <a:pt x="193557" y="152439"/>
                    </a:cubicBezTo>
                    <a:cubicBezTo>
                      <a:pt x="184289" y="146781"/>
                      <a:pt x="177488" y="137838"/>
                      <a:pt x="174507" y="127388"/>
                    </a:cubicBezTo>
                    <a:cubicBezTo>
                      <a:pt x="168506" y="113101"/>
                      <a:pt x="161743" y="99766"/>
                      <a:pt x="146693" y="93575"/>
                    </a:cubicBezTo>
                    <a:cubicBezTo>
                      <a:pt x="132663" y="87726"/>
                      <a:pt x="116614" y="89603"/>
                      <a:pt x="104308" y="98528"/>
                    </a:cubicBezTo>
                    <a:cubicBezTo>
                      <a:pt x="97164" y="103767"/>
                      <a:pt x="104308" y="115959"/>
                      <a:pt x="111356" y="110625"/>
                    </a:cubicBezTo>
                    <a:cubicBezTo>
                      <a:pt x="124291" y="100518"/>
                      <a:pt x="142960" y="102804"/>
                      <a:pt x="153075" y="115730"/>
                    </a:cubicBezTo>
                    <a:cubicBezTo>
                      <a:pt x="154152" y="117120"/>
                      <a:pt x="155114" y="118597"/>
                      <a:pt x="155933" y="120150"/>
                    </a:cubicBezTo>
                    <a:cubicBezTo>
                      <a:pt x="163743" y="133771"/>
                      <a:pt x="166601" y="149677"/>
                      <a:pt x="179555" y="159964"/>
                    </a:cubicBezTo>
                    <a:cubicBezTo>
                      <a:pt x="198509" y="174499"/>
                      <a:pt x="225656" y="170908"/>
                      <a:pt x="240229" y="151963"/>
                    </a:cubicBezTo>
                    <a:cubicBezTo>
                      <a:pt x="243277" y="147982"/>
                      <a:pt x="245563" y="143505"/>
                      <a:pt x="247087" y="138723"/>
                    </a:cubicBezTo>
                    <a:cubicBezTo>
                      <a:pt x="252135" y="122436"/>
                      <a:pt x="246040" y="103576"/>
                      <a:pt x="241563" y="87765"/>
                    </a:cubicBezTo>
                    <a:cubicBezTo>
                      <a:pt x="236895" y="69495"/>
                      <a:pt x="230132" y="51846"/>
                      <a:pt x="221274" y="35186"/>
                    </a:cubicBezTo>
                    <a:cubicBezTo>
                      <a:pt x="203843" y="4802"/>
                      <a:pt x="170506" y="-1580"/>
                      <a:pt x="138026" y="-246"/>
                    </a:cubicBezTo>
                    <a:cubicBezTo>
                      <a:pt x="92191" y="1783"/>
                      <a:pt x="46948" y="10774"/>
                      <a:pt x="3818" y="26424"/>
                    </a:cubicBezTo>
                    <a:cubicBezTo>
                      <a:pt x="-4563" y="29376"/>
                      <a:pt x="-944" y="42902"/>
                      <a:pt x="7533" y="39854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7" name="任意多边形: 形状 116" descr="7b7cc4e8-3bce-4d1a-a22f-63c78c1dd586"/>
              <p:cNvSpPr/>
              <p:nvPr/>
            </p:nvSpPr>
            <p:spPr>
              <a:xfrm flipH="1">
                <a:off x="3115194" y="3159978"/>
                <a:ext cx="24566" cy="74267"/>
              </a:xfrm>
              <a:custGeom>
                <a:avLst/>
                <a:gdLst>
                  <a:gd name="connsiteX0" fmla="*/ 809 w 29326"/>
                  <a:gd name="connsiteY0" fmla="*/ 11662 h 88656"/>
                  <a:gd name="connsiteX1" fmla="*/ 13953 w 29326"/>
                  <a:gd name="connsiteY1" fmla="*/ 44047 h 88656"/>
                  <a:gd name="connsiteX2" fmla="*/ 9286 w 29326"/>
                  <a:gd name="connsiteY2" fmla="*/ 79384 h 88656"/>
                  <a:gd name="connsiteX3" fmla="*/ 14144 w 29326"/>
                  <a:gd name="connsiteY3" fmla="*/ 88052 h 88656"/>
                  <a:gd name="connsiteX4" fmla="*/ 22812 w 29326"/>
                  <a:gd name="connsiteY4" fmla="*/ 83099 h 88656"/>
                  <a:gd name="connsiteX5" fmla="*/ 27574 w 29326"/>
                  <a:gd name="connsiteY5" fmla="*/ 41284 h 88656"/>
                  <a:gd name="connsiteX6" fmla="*/ 10715 w 29326"/>
                  <a:gd name="connsiteY6" fmla="*/ 1756 h 88656"/>
                  <a:gd name="connsiteX7" fmla="*/ 1190 w 29326"/>
                  <a:gd name="connsiteY7" fmla="*/ 11281 h 88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326" h="88656">
                    <a:moveTo>
                      <a:pt x="809" y="11662"/>
                    </a:moveTo>
                    <a:cubicBezTo>
                      <a:pt x="8333" y="20872"/>
                      <a:pt x="12906" y="32169"/>
                      <a:pt x="13953" y="44047"/>
                    </a:cubicBezTo>
                    <a:cubicBezTo>
                      <a:pt x="15287" y="56029"/>
                      <a:pt x="13763" y="68173"/>
                      <a:pt x="9286" y="79384"/>
                    </a:cubicBezTo>
                    <a:cubicBezTo>
                      <a:pt x="8333" y="83108"/>
                      <a:pt x="10429" y="86947"/>
                      <a:pt x="14144" y="88052"/>
                    </a:cubicBezTo>
                    <a:cubicBezTo>
                      <a:pt x="17858" y="88928"/>
                      <a:pt x="21669" y="86766"/>
                      <a:pt x="22812" y="83099"/>
                    </a:cubicBezTo>
                    <a:cubicBezTo>
                      <a:pt x="27860" y="69783"/>
                      <a:pt x="29575" y="55400"/>
                      <a:pt x="27574" y="41284"/>
                    </a:cubicBezTo>
                    <a:cubicBezTo>
                      <a:pt x="26050" y="26711"/>
                      <a:pt x="20145" y="12938"/>
                      <a:pt x="10715" y="1756"/>
                    </a:cubicBezTo>
                    <a:cubicBezTo>
                      <a:pt x="4524" y="-4816"/>
                      <a:pt x="-5287" y="5089"/>
                      <a:pt x="1190" y="11281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8" name="任意多边形: 形状 117" descr="f31a6bdc-96f3-4ea6-bdd0-010bec8c0dba"/>
              <p:cNvSpPr/>
              <p:nvPr/>
            </p:nvSpPr>
            <p:spPr>
              <a:xfrm flipH="1">
                <a:off x="3120776" y="3091801"/>
                <a:ext cx="23746" cy="68899"/>
              </a:xfrm>
              <a:custGeom>
                <a:avLst/>
                <a:gdLst>
                  <a:gd name="connsiteX0" fmla="*/ 17543 w 28346"/>
                  <a:gd name="connsiteY0" fmla="*/ 178 h 82248"/>
                  <a:gd name="connsiteX1" fmla="*/ -936 w 28346"/>
                  <a:gd name="connsiteY1" fmla="*/ 33896 h 82248"/>
                  <a:gd name="connsiteX2" fmla="*/ 13256 w 28346"/>
                  <a:gd name="connsiteY2" fmla="*/ 78378 h 82248"/>
                  <a:gd name="connsiteX3" fmla="*/ 25353 w 28346"/>
                  <a:gd name="connsiteY3" fmla="*/ 71330 h 82248"/>
                  <a:gd name="connsiteX4" fmla="*/ 13066 w 28346"/>
                  <a:gd name="connsiteY4" fmla="*/ 35801 h 82248"/>
                  <a:gd name="connsiteX5" fmla="*/ 24591 w 28346"/>
                  <a:gd name="connsiteY5" fmla="*/ 12274 h 82248"/>
                  <a:gd name="connsiteX6" fmla="*/ 26019 w 28346"/>
                  <a:gd name="connsiteY6" fmla="*/ 2406 h 82248"/>
                  <a:gd name="connsiteX7" fmla="*/ 17543 w 28346"/>
                  <a:gd name="connsiteY7" fmla="*/ 178 h 8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346" h="82248">
                    <a:moveTo>
                      <a:pt x="17543" y="178"/>
                    </a:moveTo>
                    <a:cubicBezTo>
                      <a:pt x="6017" y="7474"/>
                      <a:pt x="-1031" y="20218"/>
                      <a:pt x="-936" y="33896"/>
                    </a:cubicBezTo>
                    <a:cubicBezTo>
                      <a:pt x="-79" y="49698"/>
                      <a:pt x="4779" y="65014"/>
                      <a:pt x="13256" y="78378"/>
                    </a:cubicBezTo>
                    <a:cubicBezTo>
                      <a:pt x="17447" y="86283"/>
                      <a:pt x="29544" y="79235"/>
                      <a:pt x="25353" y="71330"/>
                    </a:cubicBezTo>
                    <a:cubicBezTo>
                      <a:pt x="18590" y="60604"/>
                      <a:pt x="14304" y="48441"/>
                      <a:pt x="13066" y="35801"/>
                    </a:cubicBezTo>
                    <a:cubicBezTo>
                      <a:pt x="12399" y="26447"/>
                      <a:pt x="16780" y="17456"/>
                      <a:pt x="24591" y="12274"/>
                    </a:cubicBezTo>
                    <a:cubicBezTo>
                      <a:pt x="27734" y="9931"/>
                      <a:pt x="28305" y="5521"/>
                      <a:pt x="26019" y="2406"/>
                    </a:cubicBezTo>
                    <a:cubicBezTo>
                      <a:pt x="24020" y="-203"/>
                      <a:pt x="20495" y="-1128"/>
                      <a:pt x="17543" y="178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9" name="任意多边形: 形状 118" descr="9298f341-a90e-4f14-b897-8181c9ed313d"/>
              <p:cNvSpPr/>
              <p:nvPr/>
            </p:nvSpPr>
            <p:spPr>
              <a:xfrm flipH="1">
                <a:off x="3076608" y="2944818"/>
                <a:ext cx="219921" cy="173003"/>
              </a:xfrm>
              <a:custGeom>
                <a:avLst/>
                <a:gdLst>
                  <a:gd name="connsiteX0" fmla="*/ 7643 w 262529"/>
                  <a:gd name="connsiteY0" fmla="*/ 36954 h 206521"/>
                  <a:gd name="connsiteX1" fmla="*/ 108036 w 262529"/>
                  <a:gd name="connsiteY1" fmla="*/ 15999 h 206521"/>
                  <a:gd name="connsiteX2" fmla="*/ 195857 w 262529"/>
                  <a:gd name="connsiteY2" fmla="*/ 21619 h 206521"/>
                  <a:gd name="connsiteX3" fmla="*/ 222527 w 262529"/>
                  <a:gd name="connsiteY3" fmla="*/ 56194 h 206521"/>
                  <a:gd name="connsiteX4" fmla="*/ 239005 w 262529"/>
                  <a:gd name="connsiteY4" fmla="*/ 102581 h 206521"/>
                  <a:gd name="connsiteX5" fmla="*/ 221765 w 262529"/>
                  <a:gd name="connsiteY5" fmla="*/ 192211 h 206521"/>
                  <a:gd name="connsiteX6" fmla="*/ 225480 w 262529"/>
                  <a:gd name="connsiteY6" fmla="*/ 205642 h 206521"/>
                  <a:gd name="connsiteX7" fmla="*/ 259484 w 262529"/>
                  <a:gd name="connsiteY7" fmla="*/ 125155 h 206521"/>
                  <a:gd name="connsiteX8" fmla="*/ 241863 w 262529"/>
                  <a:gd name="connsiteY8" fmla="*/ 68005 h 206521"/>
                  <a:gd name="connsiteX9" fmla="*/ 218241 w 262529"/>
                  <a:gd name="connsiteY9" fmla="*/ 21143 h 206521"/>
                  <a:gd name="connsiteX10" fmla="*/ 128896 w 262529"/>
                  <a:gd name="connsiteY10" fmla="*/ 473 h 206521"/>
                  <a:gd name="connsiteX11" fmla="*/ 3928 w 262529"/>
                  <a:gd name="connsiteY11" fmla="*/ 23714 h 206521"/>
                  <a:gd name="connsiteX12" fmla="*/ 7643 w 262529"/>
                  <a:gd name="connsiteY12" fmla="*/ 37144 h 206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529" h="206521">
                    <a:moveTo>
                      <a:pt x="7643" y="36954"/>
                    </a:moveTo>
                    <a:cubicBezTo>
                      <a:pt x="40333" y="26657"/>
                      <a:pt x="73956" y="19637"/>
                      <a:pt x="108036" y="15999"/>
                    </a:cubicBezTo>
                    <a:cubicBezTo>
                      <a:pt x="135659" y="13141"/>
                      <a:pt x="170139" y="8379"/>
                      <a:pt x="195857" y="21619"/>
                    </a:cubicBezTo>
                    <a:cubicBezTo>
                      <a:pt x="208716" y="29410"/>
                      <a:pt x="218241" y="41745"/>
                      <a:pt x="222527" y="56194"/>
                    </a:cubicBezTo>
                    <a:cubicBezTo>
                      <a:pt x="228908" y="71434"/>
                      <a:pt x="234338" y="86893"/>
                      <a:pt x="239005" y="102581"/>
                    </a:cubicBezTo>
                    <a:cubicBezTo>
                      <a:pt x="247768" y="131156"/>
                      <a:pt x="258817" y="178781"/>
                      <a:pt x="221765" y="192211"/>
                    </a:cubicBezTo>
                    <a:cubicBezTo>
                      <a:pt x="213383" y="195259"/>
                      <a:pt x="217002" y="208785"/>
                      <a:pt x="225480" y="205642"/>
                    </a:cubicBezTo>
                    <a:cubicBezTo>
                      <a:pt x="259008" y="193449"/>
                      <a:pt x="265770" y="156683"/>
                      <a:pt x="259484" y="125155"/>
                    </a:cubicBezTo>
                    <a:cubicBezTo>
                      <a:pt x="255102" y="105667"/>
                      <a:pt x="249197" y="86560"/>
                      <a:pt x="241863" y="68005"/>
                    </a:cubicBezTo>
                    <a:cubicBezTo>
                      <a:pt x="237195" y="50955"/>
                      <a:pt x="229195" y="35011"/>
                      <a:pt x="218241" y="21143"/>
                    </a:cubicBezTo>
                    <a:cubicBezTo>
                      <a:pt x="195857" y="-2385"/>
                      <a:pt x="158709" y="-1432"/>
                      <a:pt x="128896" y="473"/>
                    </a:cubicBezTo>
                    <a:cubicBezTo>
                      <a:pt x="86463" y="3197"/>
                      <a:pt x="44505" y="10998"/>
                      <a:pt x="3928" y="23714"/>
                    </a:cubicBezTo>
                    <a:cubicBezTo>
                      <a:pt x="-4644" y="26381"/>
                      <a:pt x="-930" y="39811"/>
                      <a:pt x="7643" y="37144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0" name="任意多边形: 形状 119" descr="be8ba974-088d-4b47-a2e3-9113be177d29"/>
              <p:cNvSpPr/>
              <p:nvPr/>
            </p:nvSpPr>
            <p:spPr>
              <a:xfrm flipH="1">
                <a:off x="3086214" y="3024444"/>
                <a:ext cx="22086" cy="72567"/>
              </a:xfrm>
              <a:custGeom>
                <a:avLst/>
                <a:gdLst>
                  <a:gd name="connsiteX0" fmla="*/ 10308 w 26365"/>
                  <a:gd name="connsiteY0" fmla="*/ 2385 h 86627"/>
                  <a:gd name="connsiteX1" fmla="*/ 14118 w 26365"/>
                  <a:gd name="connsiteY1" fmla="*/ 84396 h 86627"/>
                  <a:gd name="connsiteX2" fmla="*/ 23643 w 26365"/>
                  <a:gd name="connsiteY2" fmla="*/ 84396 h 86627"/>
                  <a:gd name="connsiteX3" fmla="*/ 23643 w 26365"/>
                  <a:gd name="connsiteY3" fmla="*/ 74871 h 86627"/>
                  <a:gd name="connsiteX4" fmla="*/ 22023 w 26365"/>
                  <a:gd name="connsiteY4" fmla="*/ 9815 h 86627"/>
                  <a:gd name="connsiteX5" fmla="*/ 9927 w 26365"/>
                  <a:gd name="connsiteY5" fmla="*/ 2766 h 86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365" h="86627">
                    <a:moveTo>
                      <a:pt x="10308" y="2385"/>
                    </a:moveTo>
                    <a:cubicBezTo>
                      <a:pt x="-5980" y="27760"/>
                      <a:pt x="-4456" y="60640"/>
                      <a:pt x="14118" y="84396"/>
                    </a:cubicBezTo>
                    <a:cubicBezTo>
                      <a:pt x="16785" y="86825"/>
                      <a:pt x="20976" y="86825"/>
                      <a:pt x="23643" y="84396"/>
                    </a:cubicBezTo>
                    <a:cubicBezTo>
                      <a:pt x="26024" y="81672"/>
                      <a:pt x="26024" y="77594"/>
                      <a:pt x="23643" y="74871"/>
                    </a:cubicBezTo>
                    <a:cubicBezTo>
                      <a:pt x="9641" y="55639"/>
                      <a:pt x="8974" y="29722"/>
                      <a:pt x="22023" y="9815"/>
                    </a:cubicBezTo>
                    <a:cubicBezTo>
                      <a:pt x="27072" y="2290"/>
                      <a:pt x="14975" y="-4663"/>
                      <a:pt x="9927" y="2766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1" name="任意多边形: 形状 120" descr="52de2a50-5f5a-48cc-883a-3b8fbf92d6d6"/>
              <p:cNvSpPr/>
              <p:nvPr/>
            </p:nvSpPr>
            <p:spPr>
              <a:xfrm flipH="1">
                <a:off x="3030697" y="2851474"/>
                <a:ext cx="253270" cy="206947"/>
              </a:xfrm>
              <a:custGeom>
                <a:avLst/>
                <a:gdLst>
                  <a:gd name="connsiteX0" fmla="*/ 7602 w 302340"/>
                  <a:gd name="connsiteY0" fmla="*/ 35798 h 247042"/>
                  <a:gd name="connsiteX1" fmla="*/ 127903 w 302340"/>
                  <a:gd name="connsiteY1" fmla="*/ 13795 h 247042"/>
                  <a:gd name="connsiteX2" fmla="*/ 231344 w 302340"/>
                  <a:gd name="connsiteY2" fmla="*/ 35798 h 247042"/>
                  <a:gd name="connsiteX3" fmla="*/ 261538 w 302340"/>
                  <a:gd name="connsiteY3" fmla="*/ 81804 h 247042"/>
                  <a:gd name="connsiteX4" fmla="*/ 284494 w 302340"/>
                  <a:gd name="connsiteY4" fmla="*/ 137430 h 247042"/>
                  <a:gd name="connsiteX5" fmla="*/ 243631 w 302340"/>
                  <a:gd name="connsiteY5" fmla="*/ 232680 h 247042"/>
                  <a:gd name="connsiteX6" fmla="*/ 243631 w 302340"/>
                  <a:gd name="connsiteY6" fmla="*/ 246586 h 247042"/>
                  <a:gd name="connsiteX7" fmla="*/ 301353 w 302340"/>
                  <a:gd name="connsiteY7" fmla="*/ 167433 h 247042"/>
                  <a:gd name="connsiteX8" fmla="*/ 252871 w 302340"/>
                  <a:gd name="connsiteY8" fmla="*/ 41227 h 247042"/>
                  <a:gd name="connsiteX9" fmla="*/ 151239 w 302340"/>
                  <a:gd name="connsiteY9" fmla="*/ -397 h 247042"/>
                  <a:gd name="connsiteX10" fmla="*/ 3887 w 302340"/>
                  <a:gd name="connsiteY10" fmla="*/ 22177 h 247042"/>
                  <a:gd name="connsiteX11" fmla="*/ 7602 w 302340"/>
                  <a:gd name="connsiteY11" fmla="*/ 35607 h 247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2340" h="247042">
                    <a:moveTo>
                      <a:pt x="7602" y="35798"/>
                    </a:moveTo>
                    <a:cubicBezTo>
                      <a:pt x="46540" y="23120"/>
                      <a:pt x="87002" y="15719"/>
                      <a:pt x="127903" y="13795"/>
                    </a:cubicBezTo>
                    <a:cubicBezTo>
                      <a:pt x="160954" y="12366"/>
                      <a:pt x="206293" y="9604"/>
                      <a:pt x="231344" y="35798"/>
                    </a:cubicBezTo>
                    <a:cubicBezTo>
                      <a:pt x="243250" y="49857"/>
                      <a:pt x="253347" y="65307"/>
                      <a:pt x="261538" y="81804"/>
                    </a:cubicBezTo>
                    <a:cubicBezTo>
                      <a:pt x="271825" y="99130"/>
                      <a:pt x="279541" y="117866"/>
                      <a:pt x="284494" y="137430"/>
                    </a:cubicBezTo>
                    <a:cubicBezTo>
                      <a:pt x="291637" y="169434"/>
                      <a:pt x="285922" y="227822"/>
                      <a:pt x="243631" y="232680"/>
                    </a:cubicBezTo>
                    <a:cubicBezTo>
                      <a:pt x="234773" y="233632"/>
                      <a:pt x="234678" y="247538"/>
                      <a:pt x="243631" y="246586"/>
                    </a:cubicBezTo>
                    <a:cubicBezTo>
                      <a:pt x="281731" y="242395"/>
                      <a:pt x="300305" y="202295"/>
                      <a:pt x="301353" y="167433"/>
                    </a:cubicBezTo>
                    <a:cubicBezTo>
                      <a:pt x="302686" y="121142"/>
                      <a:pt x="277635" y="78565"/>
                      <a:pt x="252871" y="41227"/>
                    </a:cubicBezTo>
                    <a:cubicBezTo>
                      <a:pt x="229153" y="5699"/>
                      <a:pt x="191339" y="-112"/>
                      <a:pt x="151239" y="-397"/>
                    </a:cubicBezTo>
                    <a:cubicBezTo>
                      <a:pt x="101233" y="-768"/>
                      <a:pt x="51493" y="6851"/>
                      <a:pt x="3887" y="22177"/>
                    </a:cubicBezTo>
                    <a:cubicBezTo>
                      <a:pt x="-4590" y="24845"/>
                      <a:pt x="-971" y="38370"/>
                      <a:pt x="7602" y="35607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5" name="任意多边形: 形状 124" descr="d0376ffe-e5d1-4289-b550-5e589ad4ffd9"/>
              <p:cNvSpPr/>
              <p:nvPr/>
            </p:nvSpPr>
            <p:spPr>
              <a:xfrm flipH="1">
                <a:off x="3041698" y="2936844"/>
                <a:ext cx="25558" cy="88686"/>
              </a:xfrm>
              <a:custGeom>
                <a:avLst/>
                <a:gdLst>
                  <a:gd name="connsiteX0" fmla="*/ 15794 w 30510"/>
                  <a:gd name="connsiteY0" fmla="*/ 657 h 105868"/>
                  <a:gd name="connsiteX1" fmla="*/ -590 w 30510"/>
                  <a:gd name="connsiteY1" fmla="*/ 47615 h 105868"/>
                  <a:gd name="connsiteX2" fmla="*/ 5887 w 30510"/>
                  <a:gd name="connsiteY2" fmla="*/ 76762 h 105868"/>
                  <a:gd name="connsiteX3" fmla="*/ 17984 w 30510"/>
                  <a:gd name="connsiteY3" fmla="*/ 103242 h 105868"/>
                  <a:gd name="connsiteX4" fmla="*/ 27509 w 30510"/>
                  <a:gd name="connsiteY4" fmla="*/ 93717 h 105868"/>
                  <a:gd name="connsiteX5" fmla="*/ 22747 w 30510"/>
                  <a:gd name="connsiteY5" fmla="*/ 84192 h 105868"/>
                  <a:gd name="connsiteX6" fmla="*/ 18651 w 30510"/>
                  <a:gd name="connsiteY6" fmla="*/ 72952 h 105868"/>
                  <a:gd name="connsiteX7" fmla="*/ 12936 w 30510"/>
                  <a:gd name="connsiteY7" fmla="*/ 48282 h 105868"/>
                  <a:gd name="connsiteX8" fmla="*/ 25319 w 30510"/>
                  <a:gd name="connsiteY8" fmla="*/ 11230 h 105868"/>
                  <a:gd name="connsiteX9" fmla="*/ 15794 w 30510"/>
                  <a:gd name="connsiteY9" fmla="*/ 1705 h 105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510" h="105868">
                    <a:moveTo>
                      <a:pt x="15794" y="657"/>
                    </a:moveTo>
                    <a:cubicBezTo>
                      <a:pt x="3506" y="13030"/>
                      <a:pt x="-2495" y="30290"/>
                      <a:pt x="-590" y="47615"/>
                    </a:cubicBezTo>
                    <a:cubicBezTo>
                      <a:pt x="363" y="57569"/>
                      <a:pt x="2458" y="67361"/>
                      <a:pt x="5887" y="76762"/>
                    </a:cubicBezTo>
                    <a:cubicBezTo>
                      <a:pt x="8078" y="86306"/>
                      <a:pt x="12269" y="95307"/>
                      <a:pt x="17984" y="103242"/>
                    </a:cubicBezTo>
                    <a:cubicBezTo>
                      <a:pt x="23985" y="109909"/>
                      <a:pt x="33891" y="100003"/>
                      <a:pt x="27509" y="93717"/>
                    </a:cubicBezTo>
                    <a:cubicBezTo>
                      <a:pt x="25413" y="90840"/>
                      <a:pt x="23794" y="87621"/>
                      <a:pt x="22747" y="84192"/>
                    </a:cubicBezTo>
                    <a:cubicBezTo>
                      <a:pt x="21318" y="80477"/>
                      <a:pt x="19889" y="76762"/>
                      <a:pt x="18651" y="72952"/>
                    </a:cubicBezTo>
                    <a:cubicBezTo>
                      <a:pt x="15794" y="64989"/>
                      <a:pt x="13889" y="56702"/>
                      <a:pt x="12936" y="48282"/>
                    </a:cubicBezTo>
                    <a:cubicBezTo>
                      <a:pt x="11126" y="34681"/>
                      <a:pt x="15698" y="21012"/>
                      <a:pt x="25319" y="11230"/>
                    </a:cubicBezTo>
                    <a:cubicBezTo>
                      <a:pt x="31891" y="5134"/>
                      <a:pt x="21985" y="-4772"/>
                      <a:pt x="15794" y="1705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7" name="任意多边形: 形状 126" descr="3739f6cf-45c1-452a-90fe-521741152f2e"/>
              <p:cNvSpPr/>
              <p:nvPr/>
            </p:nvSpPr>
            <p:spPr>
              <a:xfrm flipH="1">
                <a:off x="2447736" y="3364995"/>
                <a:ext cx="1209986" cy="1129694"/>
              </a:xfrm>
              <a:custGeom>
                <a:avLst/>
                <a:gdLst>
                  <a:gd name="connsiteX0" fmla="*/ 1178813 w 1444415"/>
                  <a:gd name="connsiteY0" fmla="*/ 1275302 h 1348568"/>
                  <a:gd name="connsiteX1" fmla="*/ 82296 w 1444415"/>
                  <a:gd name="connsiteY1" fmla="*/ 1178147 h 1348568"/>
                  <a:gd name="connsiteX2" fmla="*/ 1428 w 1444415"/>
                  <a:gd name="connsiteY2" fmla="*/ 1032890 h 1348568"/>
                  <a:gd name="connsiteX3" fmla="*/ 338328 w 1444415"/>
                  <a:gd name="connsiteY3" fmla="*/ 15811 h 1348568"/>
                  <a:gd name="connsiteX4" fmla="*/ 731710 w 1444415"/>
                  <a:gd name="connsiteY4" fmla="*/ 17716 h 1348568"/>
                  <a:gd name="connsiteX5" fmla="*/ 693039 w 1444415"/>
                  <a:gd name="connsiteY5" fmla="*/ 460629 h 1348568"/>
                  <a:gd name="connsiteX6" fmla="*/ 674846 w 1444415"/>
                  <a:gd name="connsiteY6" fmla="*/ 640841 h 1348568"/>
                  <a:gd name="connsiteX7" fmla="*/ 1188148 w 1444415"/>
                  <a:gd name="connsiteY7" fmla="*/ 349757 h 1348568"/>
                  <a:gd name="connsiteX8" fmla="*/ 1382363 w 1444415"/>
                  <a:gd name="connsiteY8" fmla="*/ 274700 h 1348568"/>
                  <a:gd name="connsiteX9" fmla="*/ 1424082 w 1444415"/>
                  <a:gd name="connsiteY9" fmla="*/ 433673 h 1348568"/>
                  <a:gd name="connsiteX10" fmla="*/ 1438846 w 1444415"/>
                  <a:gd name="connsiteY10" fmla="*/ 618648 h 1348568"/>
                  <a:gd name="connsiteX11" fmla="*/ 1159192 w 1444415"/>
                  <a:gd name="connsiteY11" fmla="*/ 1303877 h 1348568"/>
                  <a:gd name="connsiteX12" fmla="*/ 1178813 w 1444415"/>
                  <a:gd name="connsiteY12" fmla="*/ 1275302 h 1348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44415" h="1348568">
                    <a:moveTo>
                      <a:pt x="1178813" y="1275302"/>
                    </a:moveTo>
                    <a:cubicBezTo>
                      <a:pt x="774953" y="1385125"/>
                      <a:pt x="355568" y="1384458"/>
                      <a:pt x="82296" y="1178147"/>
                    </a:cubicBezTo>
                    <a:cubicBezTo>
                      <a:pt x="35433" y="1142714"/>
                      <a:pt x="-12192" y="1090040"/>
                      <a:pt x="1428" y="1032890"/>
                    </a:cubicBezTo>
                    <a:cubicBezTo>
                      <a:pt x="71818" y="738759"/>
                      <a:pt x="211931" y="290607"/>
                      <a:pt x="338328" y="15811"/>
                    </a:cubicBezTo>
                    <a:cubicBezTo>
                      <a:pt x="461295" y="-18003"/>
                      <a:pt x="604361" y="10382"/>
                      <a:pt x="731710" y="17716"/>
                    </a:cubicBezTo>
                    <a:cubicBezTo>
                      <a:pt x="731139" y="166173"/>
                      <a:pt x="718280" y="314325"/>
                      <a:pt x="693039" y="460629"/>
                    </a:cubicBezTo>
                    <a:cubicBezTo>
                      <a:pt x="683037" y="520350"/>
                      <a:pt x="671036" y="580453"/>
                      <a:pt x="674846" y="640841"/>
                    </a:cubicBezTo>
                    <a:cubicBezTo>
                      <a:pt x="834294" y="524599"/>
                      <a:pt x="1006506" y="426939"/>
                      <a:pt x="1188148" y="349757"/>
                    </a:cubicBezTo>
                    <a:cubicBezTo>
                      <a:pt x="1218914" y="336899"/>
                      <a:pt x="1349026" y="273557"/>
                      <a:pt x="1382363" y="274700"/>
                    </a:cubicBezTo>
                    <a:cubicBezTo>
                      <a:pt x="1444847" y="275939"/>
                      <a:pt x="1400555" y="375665"/>
                      <a:pt x="1424082" y="433673"/>
                    </a:cubicBezTo>
                    <a:cubicBezTo>
                      <a:pt x="1447609" y="491680"/>
                      <a:pt x="1445894" y="556450"/>
                      <a:pt x="1438846" y="618648"/>
                    </a:cubicBezTo>
                    <a:cubicBezTo>
                      <a:pt x="1410271" y="866298"/>
                      <a:pt x="1302258" y="1099756"/>
                      <a:pt x="1159192" y="1303877"/>
                    </a:cubicBezTo>
                    <a:cubicBezTo>
                      <a:pt x="1124616" y="1353407"/>
                      <a:pt x="1195482" y="1217295"/>
                      <a:pt x="1178813" y="1275302"/>
                    </a:cubicBezTo>
                    <a:close/>
                  </a:path>
                </a:pathLst>
              </a:custGeom>
              <a:solidFill>
                <a:srgbClr val="FFCA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8" name="任意多边形: 形状 127" descr="327bff91-06d3-4be6-a1c5-26e2d91d5c3f"/>
              <p:cNvSpPr/>
              <p:nvPr/>
            </p:nvSpPr>
            <p:spPr>
              <a:xfrm flipH="1">
                <a:off x="837338" y="3873653"/>
                <a:ext cx="859697" cy="1067514"/>
              </a:xfrm>
              <a:custGeom>
                <a:avLst/>
                <a:gdLst>
                  <a:gd name="connsiteX0" fmla="*/ 958518 w 1026260"/>
                  <a:gd name="connsiteY0" fmla="*/ 740960 h 1274340"/>
                  <a:gd name="connsiteX1" fmla="*/ 935181 w 1026260"/>
                  <a:gd name="connsiteY1" fmla="*/ 1193111 h 1274340"/>
                  <a:gd name="connsiteX2" fmla="*/ 276051 w 1026260"/>
                  <a:gd name="connsiteY2" fmla="*/ 1232831 h 1274340"/>
                  <a:gd name="connsiteX3" fmla="*/ 11256 w 1026260"/>
                  <a:gd name="connsiteY3" fmla="*/ 933746 h 1274340"/>
                  <a:gd name="connsiteX4" fmla="*/ 20781 w 1026260"/>
                  <a:gd name="connsiteY4" fmla="*/ 675523 h 1274340"/>
                  <a:gd name="connsiteX5" fmla="*/ 309198 w 1026260"/>
                  <a:gd name="connsiteY5" fmla="*/ 287665 h 1274340"/>
                  <a:gd name="connsiteX6" fmla="*/ 512366 w 1026260"/>
                  <a:gd name="connsiteY6" fmla="*/ 28013 h 1274340"/>
                  <a:gd name="connsiteX7" fmla="*/ 958518 w 1026260"/>
                  <a:gd name="connsiteY7" fmla="*/ 740960 h 1274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6260" h="1274340">
                    <a:moveTo>
                      <a:pt x="958518" y="740960"/>
                    </a:moveTo>
                    <a:cubicBezTo>
                      <a:pt x="1009572" y="861641"/>
                      <a:pt x="1089677" y="983276"/>
                      <a:pt x="935181" y="1193111"/>
                    </a:cubicBezTo>
                    <a:cubicBezTo>
                      <a:pt x="853171" y="1304554"/>
                      <a:pt x="404925" y="1283409"/>
                      <a:pt x="276051" y="1232831"/>
                    </a:cubicBezTo>
                    <a:cubicBezTo>
                      <a:pt x="147178" y="1182253"/>
                      <a:pt x="43832" y="1068239"/>
                      <a:pt x="11256" y="933746"/>
                    </a:cubicBezTo>
                    <a:cubicBezTo>
                      <a:pt x="-9223" y="849164"/>
                      <a:pt x="-2459" y="759438"/>
                      <a:pt x="20781" y="675523"/>
                    </a:cubicBezTo>
                    <a:cubicBezTo>
                      <a:pt x="62596" y="523123"/>
                      <a:pt x="166800" y="363198"/>
                      <a:pt x="309198" y="287665"/>
                    </a:cubicBezTo>
                    <a:cubicBezTo>
                      <a:pt x="436643" y="220037"/>
                      <a:pt x="439119" y="-95621"/>
                      <a:pt x="512366" y="28013"/>
                    </a:cubicBezTo>
                    <a:cubicBezTo>
                      <a:pt x="572755" y="130217"/>
                      <a:pt x="914226" y="636280"/>
                      <a:pt x="958518" y="740960"/>
                    </a:cubicBezTo>
                    <a:close/>
                  </a:path>
                </a:pathLst>
              </a:custGeom>
              <a:solidFill>
                <a:srgbClr val="FFCA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9" name="任意多边形: 形状 128" descr="82e5a506-c46d-407a-90b9-1cab47470a6f"/>
              <p:cNvSpPr/>
              <p:nvPr/>
            </p:nvSpPr>
            <p:spPr>
              <a:xfrm flipH="1">
                <a:off x="1663564" y="2777742"/>
                <a:ext cx="464958" cy="627635"/>
              </a:xfrm>
              <a:custGeom>
                <a:avLst/>
                <a:gdLst>
                  <a:gd name="connsiteX0" fmla="*/ -485 w 555042"/>
                  <a:gd name="connsiteY0" fmla="*/ 190967 h 749236"/>
                  <a:gd name="connsiteX1" fmla="*/ 97432 w 555042"/>
                  <a:gd name="connsiteY1" fmla="*/ 23423 h 749236"/>
                  <a:gd name="connsiteX2" fmla="*/ 286312 w 555042"/>
                  <a:gd name="connsiteY2" fmla="*/ 33995 h 749236"/>
                  <a:gd name="connsiteX3" fmla="*/ 368608 w 555042"/>
                  <a:gd name="connsiteY3" fmla="*/ 118197 h 749236"/>
                  <a:gd name="connsiteX4" fmla="*/ 439665 w 555042"/>
                  <a:gd name="connsiteY4" fmla="*/ 154772 h 749236"/>
                  <a:gd name="connsiteX5" fmla="*/ 508339 w 555042"/>
                  <a:gd name="connsiteY5" fmla="*/ 321936 h 749236"/>
                  <a:gd name="connsiteX6" fmla="*/ 503197 w 555042"/>
                  <a:gd name="connsiteY6" fmla="*/ 346415 h 749236"/>
                  <a:gd name="connsiteX7" fmla="*/ 542820 w 555042"/>
                  <a:gd name="connsiteY7" fmla="*/ 421568 h 749236"/>
                  <a:gd name="connsiteX8" fmla="*/ 534344 w 555042"/>
                  <a:gd name="connsiteY8" fmla="*/ 536439 h 749236"/>
                  <a:gd name="connsiteX9" fmla="*/ 446332 w 555042"/>
                  <a:gd name="connsiteY9" fmla="*/ 617497 h 749236"/>
                  <a:gd name="connsiteX10" fmla="*/ 381181 w 555042"/>
                  <a:gd name="connsiteY10" fmla="*/ 665122 h 749236"/>
                  <a:gd name="connsiteX11" fmla="*/ 314506 w 555042"/>
                  <a:gd name="connsiteY11" fmla="*/ 736464 h 749236"/>
                  <a:gd name="connsiteX12" fmla="*/ 260309 w 555042"/>
                  <a:gd name="connsiteY12" fmla="*/ 748084 h 749236"/>
                  <a:gd name="connsiteX13" fmla="*/ 232401 w 555042"/>
                  <a:gd name="connsiteY13" fmla="*/ 745894 h 749236"/>
                  <a:gd name="connsiteX14" fmla="*/ 213351 w 555042"/>
                  <a:gd name="connsiteY14" fmla="*/ 730559 h 749236"/>
                  <a:gd name="connsiteX15" fmla="*/ 166393 w 555042"/>
                  <a:gd name="connsiteY15" fmla="*/ 607591 h 749236"/>
                  <a:gd name="connsiteX16" fmla="*/ 148581 w 555042"/>
                  <a:gd name="connsiteY16" fmla="*/ 475574 h 749236"/>
                  <a:gd name="connsiteX17" fmla="*/ 84097 w 555042"/>
                  <a:gd name="connsiteY17" fmla="*/ 342891 h 749236"/>
                  <a:gd name="connsiteX18" fmla="*/ 16279 w 555042"/>
                  <a:gd name="connsiteY18" fmla="*/ 271263 h 749236"/>
                  <a:gd name="connsiteX19" fmla="*/ -485 w 555042"/>
                  <a:gd name="connsiteY19" fmla="*/ 190967 h 749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55042" h="749236">
                    <a:moveTo>
                      <a:pt x="-485" y="190967"/>
                    </a:moveTo>
                    <a:cubicBezTo>
                      <a:pt x="4087" y="123816"/>
                      <a:pt x="39615" y="57617"/>
                      <a:pt x="97432" y="23423"/>
                    </a:cubicBezTo>
                    <a:cubicBezTo>
                      <a:pt x="155248" y="-10772"/>
                      <a:pt x="234591" y="-8962"/>
                      <a:pt x="286312" y="33995"/>
                    </a:cubicBezTo>
                    <a:cubicBezTo>
                      <a:pt x="316601" y="59141"/>
                      <a:pt x="336319" y="95717"/>
                      <a:pt x="368608" y="118197"/>
                    </a:cubicBezTo>
                    <a:cubicBezTo>
                      <a:pt x="390515" y="133341"/>
                      <a:pt x="416804" y="141056"/>
                      <a:pt x="439665" y="154772"/>
                    </a:cubicBezTo>
                    <a:cubicBezTo>
                      <a:pt x="495767" y="190215"/>
                      <a:pt x="523294" y="257281"/>
                      <a:pt x="508339" y="321936"/>
                    </a:cubicBezTo>
                    <a:cubicBezTo>
                      <a:pt x="505769" y="329890"/>
                      <a:pt x="504054" y="338091"/>
                      <a:pt x="503197" y="346415"/>
                    </a:cubicBezTo>
                    <a:cubicBezTo>
                      <a:pt x="502149" y="374990"/>
                      <a:pt x="528914" y="396326"/>
                      <a:pt x="542820" y="421568"/>
                    </a:cubicBezTo>
                    <a:cubicBezTo>
                      <a:pt x="561870" y="456810"/>
                      <a:pt x="555298" y="502054"/>
                      <a:pt x="534344" y="536439"/>
                    </a:cubicBezTo>
                    <a:cubicBezTo>
                      <a:pt x="513388" y="570824"/>
                      <a:pt x="480337" y="595875"/>
                      <a:pt x="446332" y="617497"/>
                    </a:cubicBezTo>
                    <a:cubicBezTo>
                      <a:pt x="422710" y="630651"/>
                      <a:pt x="400898" y="646643"/>
                      <a:pt x="381181" y="665122"/>
                    </a:cubicBezTo>
                    <a:cubicBezTo>
                      <a:pt x="358607" y="688839"/>
                      <a:pt x="343653" y="721414"/>
                      <a:pt x="314506" y="736464"/>
                    </a:cubicBezTo>
                    <a:cubicBezTo>
                      <a:pt x="297362" y="743836"/>
                      <a:pt x="278978" y="747790"/>
                      <a:pt x="260309" y="748084"/>
                    </a:cubicBezTo>
                    <a:cubicBezTo>
                      <a:pt x="250975" y="749570"/>
                      <a:pt x="241355" y="748818"/>
                      <a:pt x="232401" y="745894"/>
                    </a:cubicBezTo>
                    <a:cubicBezTo>
                      <a:pt x="224875" y="742427"/>
                      <a:pt x="218304" y="737159"/>
                      <a:pt x="213351" y="730559"/>
                    </a:cubicBezTo>
                    <a:cubicBezTo>
                      <a:pt x="184776" y="696364"/>
                      <a:pt x="172774" y="651597"/>
                      <a:pt x="166393" y="607591"/>
                    </a:cubicBezTo>
                    <a:cubicBezTo>
                      <a:pt x="160011" y="563585"/>
                      <a:pt x="158582" y="518818"/>
                      <a:pt x="148581" y="475574"/>
                    </a:cubicBezTo>
                    <a:cubicBezTo>
                      <a:pt x="137246" y="427082"/>
                      <a:pt x="115244" y="381743"/>
                      <a:pt x="84097" y="342891"/>
                    </a:cubicBezTo>
                    <a:cubicBezTo>
                      <a:pt x="63141" y="316888"/>
                      <a:pt x="32376" y="301076"/>
                      <a:pt x="16279" y="271263"/>
                    </a:cubicBezTo>
                    <a:cubicBezTo>
                      <a:pt x="3134" y="246641"/>
                      <a:pt x="-2676" y="218781"/>
                      <a:pt x="-485" y="190967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0" name="任意多边形: 形状 129" descr="fb1ec9cc-8cbd-4057-94e4-cdb227790c29"/>
              <p:cNvSpPr/>
              <p:nvPr/>
            </p:nvSpPr>
            <p:spPr>
              <a:xfrm flipH="1">
                <a:off x="1719456" y="2966871"/>
                <a:ext cx="595441" cy="882305"/>
              </a:xfrm>
              <a:custGeom>
                <a:avLst/>
                <a:gdLst>
                  <a:gd name="connsiteX0" fmla="*/ 417451 w 710805"/>
                  <a:gd name="connsiteY0" fmla="*/ 1867 h 1053248"/>
                  <a:gd name="connsiteX1" fmla="*/ 249715 w 710805"/>
                  <a:gd name="connsiteY1" fmla="*/ 68542 h 1053248"/>
                  <a:gd name="connsiteX2" fmla="*/ 125319 w 710805"/>
                  <a:gd name="connsiteY2" fmla="*/ 372294 h 1053248"/>
                  <a:gd name="connsiteX3" fmla="*/ 159133 w 710805"/>
                  <a:gd name="connsiteY3" fmla="*/ 456400 h 1053248"/>
                  <a:gd name="connsiteX4" fmla="*/ 244096 w 710805"/>
                  <a:gd name="connsiteY4" fmla="*/ 487642 h 1053248"/>
                  <a:gd name="connsiteX5" fmla="*/ 198566 w 710805"/>
                  <a:gd name="connsiteY5" fmla="*/ 642328 h 1053248"/>
                  <a:gd name="connsiteX6" fmla="*/ 41214 w 710805"/>
                  <a:gd name="connsiteY6" fmla="*/ 699478 h 1053248"/>
                  <a:gd name="connsiteX7" fmla="*/ 112365 w 710805"/>
                  <a:gd name="connsiteY7" fmla="*/ 1011327 h 1053248"/>
                  <a:gd name="connsiteX8" fmla="*/ 709868 w 710805"/>
                  <a:gd name="connsiteY8" fmla="*/ 837971 h 1053248"/>
                  <a:gd name="connsiteX9" fmla="*/ 486888 w 710805"/>
                  <a:gd name="connsiteY9" fmla="*/ 684333 h 1053248"/>
                  <a:gd name="connsiteX10" fmla="*/ 484983 w 710805"/>
                  <a:gd name="connsiteY10" fmla="*/ 401917 h 1053248"/>
                  <a:gd name="connsiteX11" fmla="*/ 506796 w 710805"/>
                  <a:gd name="connsiteY11" fmla="*/ 390296 h 1053248"/>
                  <a:gd name="connsiteX12" fmla="*/ 527464 w 710805"/>
                  <a:gd name="connsiteY12" fmla="*/ 400869 h 1053248"/>
                  <a:gd name="connsiteX13" fmla="*/ 604332 w 710805"/>
                  <a:gd name="connsiteY13" fmla="*/ 366294 h 1053248"/>
                  <a:gd name="connsiteX14" fmla="*/ 636050 w 710805"/>
                  <a:gd name="connsiteY14" fmla="*/ 311620 h 1053248"/>
                  <a:gd name="connsiteX15" fmla="*/ 603378 w 710805"/>
                  <a:gd name="connsiteY15" fmla="*/ 265328 h 1053248"/>
                  <a:gd name="connsiteX16" fmla="*/ 551754 w 710805"/>
                  <a:gd name="connsiteY16" fmla="*/ 275996 h 1053248"/>
                  <a:gd name="connsiteX17" fmla="*/ 532704 w 710805"/>
                  <a:gd name="connsiteY17" fmla="*/ 249517 h 1053248"/>
                  <a:gd name="connsiteX18" fmla="*/ 535846 w 710805"/>
                  <a:gd name="connsiteY18" fmla="*/ 215608 h 1053248"/>
                  <a:gd name="connsiteX19" fmla="*/ 446216 w 710805"/>
                  <a:gd name="connsiteY19" fmla="*/ 14726 h 1053248"/>
                  <a:gd name="connsiteX20" fmla="*/ 417451 w 710805"/>
                  <a:gd name="connsiteY20" fmla="*/ 1867 h 1053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10805" h="1053248">
                    <a:moveTo>
                      <a:pt x="417451" y="1867"/>
                    </a:moveTo>
                    <a:cubicBezTo>
                      <a:pt x="355728" y="-9563"/>
                      <a:pt x="293626" y="23489"/>
                      <a:pt x="249715" y="68542"/>
                    </a:cubicBezTo>
                    <a:cubicBezTo>
                      <a:pt x="177516" y="143599"/>
                      <a:pt x="119985" y="268567"/>
                      <a:pt x="125319" y="372294"/>
                    </a:cubicBezTo>
                    <a:cubicBezTo>
                      <a:pt x="125510" y="403612"/>
                      <a:pt x="137607" y="433683"/>
                      <a:pt x="159133" y="456400"/>
                    </a:cubicBezTo>
                    <a:cubicBezTo>
                      <a:pt x="179993" y="478117"/>
                      <a:pt x="215140" y="484975"/>
                      <a:pt x="244096" y="487642"/>
                    </a:cubicBezTo>
                    <a:cubicBezTo>
                      <a:pt x="234571" y="534600"/>
                      <a:pt x="233046" y="615087"/>
                      <a:pt x="198566" y="642328"/>
                    </a:cubicBezTo>
                    <a:cubicBezTo>
                      <a:pt x="164085" y="669569"/>
                      <a:pt x="68835" y="696430"/>
                      <a:pt x="41214" y="699478"/>
                    </a:cubicBezTo>
                    <a:cubicBezTo>
                      <a:pt x="9876" y="726243"/>
                      <a:pt x="-63561" y="922458"/>
                      <a:pt x="112365" y="1011327"/>
                    </a:cubicBezTo>
                    <a:cubicBezTo>
                      <a:pt x="197423" y="1054380"/>
                      <a:pt x="426690" y="1128960"/>
                      <a:pt x="709868" y="837971"/>
                    </a:cubicBezTo>
                    <a:cubicBezTo>
                      <a:pt x="654623" y="796443"/>
                      <a:pt x="492127" y="753294"/>
                      <a:pt x="486888" y="684333"/>
                    </a:cubicBezTo>
                    <a:cubicBezTo>
                      <a:pt x="480316" y="596704"/>
                      <a:pt x="454122" y="484308"/>
                      <a:pt x="484983" y="401917"/>
                    </a:cubicBezTo>
                    <a:cubicBezTo>
                      <a:pt x="489078" y="393821"/>
                      <a:pt x="497842" y="389163"/>
                      <a:pt x="506796" y="390296"/>
                    </a:cubicBezTo>
                    <a:cubicBezTo>
                      <a:pt x="513940" y="393364"/>
                      <a:pt x="520797" y="396897"/>
                      <a:pt x="527464" y="400869"/>
                    </a:cubicBezTo>
                    <a:cubicBezTo>
                      <a:pt x="555087" y="412775"/>
                      <a:pt x="584614" y="388773"/>
                      <a:pt x="604332" y="366294"/>
                    </a:cubicBezTo>
                    <a:cubicBezTo>
                      <a:pt x="618524" y="350291"/>
                      <a:pt x="632907" y="332861"/>
                      <a:pt x="636050" y="311620"/>
                    </a:cubicBezTo>
                    <a:cubicBezTo>
                      <a:pt x="639192" y="290379"/>
                      <a:pt x="624810" y="265519"/>
                      <a:pt x="603378" y="265328"/>
                    </a:cubicBezTo>
                    <a:cubicBezTo>
                      <a:pt x="585567" y="265328"/>
                      <a:pt x="568803" y="281426"/>
                      <a:pt x="551754" y="275996"/>
                    </a:cubicBezTo>
                    <a:cubicBezTo>
                      <a:pt x="540895" y="271539"/>
                      <a:pt x="533465" y="261261"/>
                      <a:pt x="532704" y="249517"/>
                    </a:cubicBezTo>
                    <a:cubicBezTo>
                      <a:pt x="532227" y="238125"/>
                      <a:pt x="533275" y="226714"/>
                      <a:pt x="535846" y="215608"/>
                    </a:cubicBezTo>
                    <a:cubicBezTo>
                      <a:pt x="548705" y="132836"/>
                      <a:pt x="517368" y="61494"/>
                      <a:pt x="446216" y="14726"/>
                    </a:cubicBezTo>
                    <a:cubicBezTo>
                      <a:pt x="437454" y="8811"/>
                      <a:pt x="427738" y="4458"/>
                      <a:pt x="417451" y="1867"/>
                    </a:cubicBezTo>
                    <a:close/>
                  </a:path>
                </a:pathLst>
              </a:custGeom>
              <a:solidFill>
                <a:srgbClr val="FF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1" name="任意多边形: 形状 130" descr="e159a714-f55d-4136-bfc4-aa2781503077"/>
              <p:cNvSpPr/>
              <p:nvPr/>
            </p:nvSpPr>
            <p:spPr>
              <a:xfrm flipH="1">
                <a:off x="2046544" y="3113137"/>
                <a:ext cx="69428" cy="115838"/>
              </a:xfrm>
              <a:custGeom>
                <a:avLst/>
                <a:gdLst>
                  <a:gd name="connsiteX0" fmla="*/ 19393 w 82879"/>
                  <a:gd name="connsiteY0" fmla="*/ 137871 h 138281"/>
                  <a:gd name="connsiteX1" fmla="*/ 18631 w 82879"/>
                  <a:gd name="connsiteY1" fmla="*/ 137871 h 138281"/>
                  <a:gd name="connsiteX2" fmla="*/ 3677 w 82879"/>
                  <a:gd name="connsiteY2" fmla="*/ 128346 h 138281"/>
                  <a:gd name="connsiteX3" fmla="*/ 248 w 82879"/>
                  <a:gd name="connsiteY3" fmla="*/ 103581 h 138281"/>
                  <a:gd name="connsiteX4" fmla="*/ 20726 w 82879"/>
                  <a:gd name="connsiteY4" fmla="*/ 75578 h 138281"/>
                  <a:gd name="connsiteX5" fmla="*/ 22632 w 82879"/>
                  <a:gd name="connsiteY5" fmla="*/ 73673 h 138281"/>
                  <a:gd name="connsiteX6" fmla="*/ 54827 w 82879"/>
                  <a:gd name="connsiteY6" fmla="*/ 36811 h 138281"/>
                  <a:gd name="connsiteX7" fmla="*/ 70828 w 82879"/>
                  <a:gd name="connsiteY7" fmla="*/ 4330 h 138281"/>
                  <a:gd name="connsiteX8" fmla="*/ 76924 w 82879"/>
                  <a:gd name="connsiteY8" fmla="*/ -365 h 138281"/>
                  <a:gd name="connsiteX9" fmla="*/ 77115 w 82879"/>
                  <a:gd name="connsiteY9" fmla="*/ -337 h 138281"/>
                  <a:gd name="connsiteX10" fmla="*/ 81877 w 82879"/>
                  <a:gd name="connsiteY10" fmla="*/ 6026 h 138281"/>
                  <a:gd name="connsiteX11" fmla="*/ 81877 w 82879"/>
                  <a:gd name="connsiteY11" fmla="*/ 6045 h 138281"/>
                  <a:gd name="connsiteX12" fmla="*/ 63780 w 82879"/>
                  <a:gd name="connsiteY12" fmla="*/ 43478 h 138281"/>
                  <a:gd name="connsiteX13" fmla="*/ 30442 w 82879"/>
                  <a:gd name="connsiteY13" fmla="*/ 81578 h 138281"/>
                  <a:gd name="connsiteX14" fmla="*/ 28537 w 82879"/>
                  <a:gd name="connsiteY14" fmla="*/ 83483 h 138281"/>
                  <a:gd name="connsiteX15" fmla="*/ 10916 w 82879"/>
                  <a:gd name="connsiteY15" fmla="*/ 106724 h 138281"/>
                  <a:gd name="connsiteX16" fmla="*/ 13012 w 82879"/>
                  <a:gd name="connsiteY16" fmla="*/ 122154 h 138281"/>
                  <a:gd name="connsiteX17" fmla="*/ 20060 w 82879"/>
                  <a:gd name="connsiteY17" fmla="*/ 127012 h 138281"/>
                  <a:gd name="connsiteX18" fmla="*/ 24918 w 82879"/>
                  <a:gd name="connsiteY18" fmla="*/ 133299 h 138281"/>
                  <a:gd name="connsiteX19" fmla="*/ 19393 w 82879"/>
                  <a:gd name="connsiteY19" fmla="*/ 137871 h 138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2879" h="138281">
                    <a:moveTo>
                      <a:pt x="19393" y="137871"/>
                    </a:moveTo>
                    <a:lnTo>
                      <a:pt x="18631" y="137871"/>
                    </a:lnTo>
                    <a:cubicBezTo>
                      <a:pt x="12535" y="137013"/>
                      <a:pt x="7011" y="133537"/>
                      <a:pt x="3677" y="128346"/>
                    </a:cubicBezTo>
                    <a:cubicBezTo>
                      <a:pt x="-894" y="120955"/>
                      <a:pt x="-2133" y="111944"/>
                      <a:pt x="248" y="103581"/>
                    </a:cubicBezTo>
                    <a:cubicBezTo>
                      <a:pt x="4534" y="92646"/>
                      <a:pt x="11583" y="82998"/>
                      <a:pt x="20726" y="75578"/>
                    </a:cubicBezTo>
                    <a:lnTo>
                      <a:pt x="22632" y="73673"/>
                    </a:lnTo>
                    <a:cubicBezTo>
                      <a:pt x="34348" y="62271"/>
                      <a:pt x="45111" y="49945"/>
                      <a:pt x="54827" y="36811"/>
                    </a:cubicBezTo>
                    <a:cubicBezTo>
                      <a:pt x="62732" y="27428"/>
                      <a:pt x="68162" y="16284"/>
                      <a:pt x="70828" y="4330"/>
                    </a:cubicBezTo>
                    <a:cubicBezTo>
                      <a:pt x="71209" y="1358"/>
                      <a:pt x="73972" y="-746"/>
                      <a:pt x="76924" y="-365"/>
                    </a:cubicBezTo>
                    <a:cubicBezTo>
                      <a:pt x="77019" y="-356"/>
                      <a:pt x="77019" y="-346"/>
                      <a:pt x="77115" y="-337"/>
                    </a:cubicBezTo>
                    <a:cubicBezTo>
                      <a:pt x="80162" y="101"/>
                      <a:pt x="82354" y="2950"/>
                      <a:pt x="81877" y="6026"/>
                    </a:cubicBezTo>
                    <a:cubicBezTo>
                      <a:pt x="81877" y="6026"/>
                      <a:pt x="81877" y="6035"/>
                      <a:pt x="81877" y="6045"/>
                    </a:cubicBezTo>
                    <a:cubicBezTo>
                      <a:pt x="78924" y="19799"/>
                      <a:pt x="72734" y="32639"/>
                      <a:pt x="63780" y="43478"/>
                    </a:cubicBezTo>
                    <a:cubicBezTo>
                      <a:pt x="53684" y="57042"/>
                      <a:pt x="42539" y="69777"/>
                      <a:pt x="30442" y="81578"/>
                    </a:cubicBezTo>
                    <a:lnTo>
                      <a:pt x="28537" y="83483"/>
                    </a:lnTo>
                    <a:cubicBezTo>
                      <a:pt x="20822" y="89684"/>
                      <a:pt x="14821" y="97657"/>
                      <a:pt x="10916" y="106724"/>
                    </a:cubicBezTo>
                    <a:cubicBezTo>
                      <a:pt x="9487" y="111934"/>
                      <a:pt x="10249" y="117516"/>
                      <a:pt x="13012" y="122154"/>
                    </a:cubicBezTo>
                    <a:cubicBezTo>
                      <a:pt x="14536" y="124726"/>
                      <a:pt x="17107" y="126508"/>
                      <a:pt x="20060" y="127012"/>
                    </a:cubicBezTo>
                    <a:cubicBezTo>
                      <a:pt x="23108" y="127403"/>
                      <a:pt x="25299" y="130223"/>
                      <a:pt x="24918" y="133299"/>
                    </a:cubicBezTo>
                    <a:cubicBezTo>
                      <a:pt x="24441" y="135976"/>
                      <a:pt x="22155" y="137909"/>
                      <a:pt x="19393" y="137871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2" name="任意多边形: 形状 131" descr="bd452e57-51ef-427e-a5a0-bb6aea132fb0"/>
              <p:cNvSpPr/>
              <p:nvPr/>
            </p:nvSpPr>
            <p:spPr>
              <a:xfrm flipH="1">
                <a:off x="2074707" y="3275336"/>
                <a:ext cx="32330" cy="13484"/>
              </a:xfrm>
              <a:custGeom>
                <a:avLst/>
                <a:gdLst>
                  <a:gd name="connsiteX0" fmla="*/ 13584 w 38593"/>
                  <a:gd name="connsiteY0" fmla="*/ 15686 h 16096"/>
                  <a:gd name="connsiteX1" fmla="*/ 3297 w 38593"/>
                  <a:gd name="connsiteY1" fmla="*/ 14448 h 16096"/>
                  <a:gd name="connsiteX2" fmla="*/ -799 w 38593"/>
                  <a:gd name="connsiteY2" fmla="*/ 7685 h 16096"/>
                  <a:gd name="connsiteX3" fmla="*/ 5965 w 38593"/>
                  <a:gd name="connsiteY3" fmla="*/ 3589 h 16096"/>
                  <a:gd name="connsiteX4" fmla="*/ 28634 w 38593"/>
                  <a:gd name="connsiteY4" fmla="*/ 827 h 16096"/>
                  <a:gd name="connsiteX5" fmla="*/ 36444 w 38593"/>
                  <a:gd name="connsiteY5" fmla="*/ 1627 h 16096"/>
                  <a:gd name="connsiteX6" fmla="*/ 35587 w 38593"/>
                  <a:gd name="connsiteY6" fmla="*/ 9400 h 16096"/>
                  <a:gd name="connsiteX7" fmla="*/ 33872 w 38593"/>
                  <a:gd name="connsiteY7" fmla="*/ 10352 h 16096"/>
                  <a:gd name="connsiteX8" fmla="*/ 13584 w 38593"/>
                  <a:gd name="connsiteY8" fmla="*/ 15686 h 16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593" h="16096">
                    <a:moveTo>
                      <a:pt x="13584" y="15686"/>
                    </a:moveTo>
                    <a:cubicBezTo>
                      <a:pt x="10155" y="15705"/>
                      <a:pt x="6631" y="15286"/>
                      <a:pt x="3297" y="14448"/>
                    </a:cubicBezTo>
                    <a:cubicBezTo>
                      <a:pt x="345" y="13657"/>
                      <a:pt x="-1465" y="10676"/>
                      <a:pt x="-799" y="7685"/>
                    </a:cubicBezTo>
                    <a:cubicBezTo>
                      <a:pt x="-36" y="4694"/>
                      <a:pt x="3011" y="2865"/>
                      <a:pt x="5965" y="3589"/>
                    </a:cubicBezTo>
                    <a:cubicBezTo>
                      <a:pt x="13584" y="5466"/>
                      <a:pt x="21681" y="4484"/>
                      <a:pt x="28634" y="827"/>
                    </a:cubicBezTo>
                    <a:cubicBezTo>
                      <a:pt x="31015" y="-1097"/>
                      <a:pt x="34444" y="-735"/>
                      <a:pt x="36444" y="1627"/>
                    </a:cubicBezTo>
                    <a:cubicBezTo>
                      <a:pt x="38350" y="3999"/>
                      <a:pt x="37968" y="7475"/>
                      <a:pt x="35587" y="9400"/>
                    </a:cubicBezTo>
                    <a:cubicBezTo>
                      <a:pt x="35110" y="9818"/>
                      <a:pt x="34540" y="10142"/>
                      <a:pt x="33872" y="10352"/>
                    </a:cubicBezTo>
                    <a:cubicBezTo>
                      <a:pt x="27682" y="13781"/>
                      <a:pt x="20728" y="15610"/>
                      <a:pt x="13584" y="15686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3" name="任意多边形: 形状 132" descr="7c854f1b-8968-4f29-bd73-3a5118f73dd1"/>
              <p:cNvSpPr/>
              <p:nvPr/>
            </p:nvSpPr>
            <p:spPr>
              <a:xfrm flipH="1">
                <a:off x="2114432" y="3104142"/>
                <a:ext cx="21807" cy="34153"/>
              </a:xfrm>
              <a:custGeom>
                <a:avLst/>
                <a:gdLst>
                  <a:gd name="connsiteX0" fmla="*/ 22155 w 26031"/>
                  <a:gd name="connsiteY0" fmla="*/ 24118 h 40770"/>
                  <a:gd name="connsiteX1" fmla="*/ 3868 w 26031"/>
                  <a:gd name="connsiteY1" fmla="*/ 39930 h 40770"/>
                  <a:gd name="connsiteX2" fmla="*/ 1962 w 26031"/>
                  <a:gd name="connsiteY2" fmla="*/ 15832 h 40770"/>
                  <a:gd name="connsiteX3" fmla="*/ 20251 w 26031"/>
                  <a:gd name="connsiteY3" fmla="*/ 20 h 40770"/>
                  <a:gd name="connsiteX4" fmla="*/ 22155 w 26031"/>
                  <a:gd name="connsiteY4" fmla="*/ 24118 h 4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31" h="40770">
                    <a:moveTo>
                      <a:pt x="22155" y="24118"/>
                    </a:moveTo>
                    <a:cubicBezTo>
                      <a:pt x="17679" y="35168"/>
                      <a:pt x="9487" y="42216"/>
                      <a:pt x="3868" y="39930"/>
                    </a:cubicBezTo>
                    <a:cubicBezTo>
                      <a:pt x="-1751" y="37644"/>
                      <a:pt x="-2514" y="26880"/>
                      <a:pt x="1962" y="15832"/>
                    </a:cubicBezTo>
                    <a:cubicBezTo>
                      <a:pt x="6440" y="4783"/>
                      <a:pt x="14631" y="-2266"/>
                      <a:pt x="20251" y="20"/>
                    </a:cubicBezTo>
                    <a:cubicBezTo>
                      <a:pt x="25870" y="2306"/>
                      <a:pt x="26728" y="13070"/>
                      <a:pt x="22155" y="24118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4" name="任意多边形: 形状 133" descr="c4571708-49b5-4f1a-9058-bfad4df281c3"/>
              <p:cNvSpPr/>
              <p:nvPr/>
            </p:nvSpPr>
            <p:spPr>
              <a:xfrm flipH="1">
                <a:off x="1995582" y="3152531"/>
                <a:ext cx="24331" cy="38151"/>
              </a:xfrm>
              <a:custGeom>
                <a:avLst/>
                <a:gdLst>
                  <a:gd name="connsiteX0" fmla="*/ 24834 w 29045"/>
                  <a:gd name="connsiteY0" fmla="*/ 26932 h 45543"/>
                  <a:gd name="connsiteX1" fmla="*/ 4451 w 29045"/>
                  <a:gd name="connsiteY1" fmla="*/ 44649 h 45543"/>
                  <a:gd name="connsiteX2" fmla="*/ 2260 w 29045"/>
                  <a:gd name="connsiteY2" fmla="*/ 17788 h 45543"/>
                  <a:gd name="connsiteX3" fmla="*/ 22738 w 29045"/>
                  <a:gd name="connsiteY3" fmla="*/ 71 h 45543"/>
                  <a:gd name="connsiteX4" fmla="*/ 24834 w 29045"/>
                  <a:gd name="connsiteY4" fmla="*/ 26932 h 4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45" h="45543">
                    <a:moveTo>
                      <a:pt x="24834" y="26932"/>
                    </a:moveTo>
                    <a:cubicBezTo>
                      <a:pt x="19881" y="39315"/>
                      <a:pt x="10736" y="47220"/>
                      <a:pt x="4451" y="44649"/>
                    </a:cubicBezTo>
                    <a:cubicBezTo>
                      <a:pt x="-1836" y="42077"/>
                      <a:pt x="-2693" y="30075"/>
                      <a:pt x="2260" y="17788"/>
                    </a:cubicBezTo>
                    <a:cubicBezTo>
                      <a:pt x="7212" y="5500"/>
                      <a:pt x="16452" y="-2500"/>
                      <a:pt x="22738" y="71"/>
                    </a:cubicBezTo>
                    <a:cubicBezTo>
                      <a:pt x="29025" y="2643"/>
                      <a:pt x="29882" y="14645"/>
                      <a:pt x="24834" y="26932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5" name="任意多边形: 形状 134" descr="bf64ce9d-5bdd-4a29-9aaa-3ff56613af66"/>
              <p:cNvSpPr/>
              <p:nvPr/>
            </p:nvSpPr>
            <p:spPr>
              <a:xfrm flipH="1">
                <a:off x="1968142" y="3137341"/>
                <a:ext cx="45802" cy="48309"/>
              </a:xfrm>
              <a:custGeom>
                <a:avLst/>
                <a:gdLst>
                  <a:gd name="connsiteX0" fmla="*/ 48189 w 54677"/>
                  <a:gd name="connsiteY0" fmla="*/ 57259 h 57668"/>
                  <a:gd name="connsiteX1" fmla="*/ 43617 w 54677"/>
                  <a:gd name="connsiteY1" fmla="*/ 54877 h 57668"/>
                  <a:gd name="connsiteX2" fmla="*/ 755 w 54677"/>
                  <a:gd name="connsiteY2" fmla="*/ 9252 h 57668"/>
                  <a:gd name="connsiteX3" fmla="*/ 659 w 54677"/>
                  <a:gd name="connsiteY3" fmla="*/ 1309 h 57668"/>
                  <a:gd name="connsiteX4" fmla="*/ 7708 w 54677"/>
                  <a:gd name="connsiteY4" fmla="*/ 489 h 57668"/>
                  <a:gd name="connsiteX5" fmla="*/ 52761 w 54677"/>
                  <a:gd name="connsiteY5" fmla="*/ 48114 h 57668"/>
                  <a:gd name="connsiteX6" fmla="*/ 51332 w 54677"/>
                  <a:gd name="connsiteY6" fmla="*/ 55801 h 57668"/>
                  <a:gd name="connsiteX7" fmla="*/ 51332 w 54677"/>
                  <a:gd name="connsiteY7" fmla="*/ 55830 h 57668"/>
                  <a:gd name="connsiteX8" fmla="*/ 48189 w 54677"/>
                  <a:gd name="connsiteY8" fmla="*/ 57259 h 57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77" h="57668">
                    <a:moveTo>
                      <a:pt x="48189" y="57259"/>
                    </a:moveTo>
                    <a:cubicBezTo>
                      <a:pt x="46380" y="57268"/>
                      <a:pt x="44665" y="56373"/>
                      <a:pt x="43617" y="54877"/>
                    </a:cubicBezTo>
                    <a:cubicBezTo>
                      <a:pt x="31615" y="37694"/>
                      <a:pt x="17137" y="22330"/>
                      <a:pt x="755" y="9252"/>
                    </a:cubicBezTo>
                    <a:cubicBezTo>
                      <a:pt x="-1436" y="7100"/>
                      <a:pt x="-1531" y="3537"/>
                      <a:pt x="659" y="1309"/>
                    </a:cubicBezTo>
                    <a:cubicBezTo>
                      <a:pt x="2468" y="-625"/>
                      <a:pt x="5422" y="-968"/>
                      <a:pt x="7708" y="489"/>
                    </a:cubicBezTo>
                    <a:cubicBezTo>
                      <a:pt x="24948" y="14129"/>
                      <a:pt x="40093" y="30160"/>
                      <a:pt x="52761" y="48114"/>
                    </a:cubicBezTo>
                    <a:cubicBezTo>
                      <a:pt x="54476" y="50619"/>
                      <a:pt x="53904" y="54067"/>
                      <a:pt x="51332" y="55801"/>
                    </a:cubicBezTo>
                    <a:cubicBezTo>
                      <a:pt x="51332" y="55810"/>
                      <a:pt x="51332" y="55820"/>
                      <a:pt x="51332" y="55830"/>
                    </a:cubicBezTo>
                    <a:cubicBezTo>
                      <a:pt x="50475" y="56668"/>
                      <a:pt x="49332" y="57173"/>
                      <a:pt x="48189" y="57259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6" name="任意多边形: 形状 135" descr="cbd3de44-f4be-41fb-8ad3-51213d9387fd"/>
              <p:cNvSpPr/>
              <p:nvPr/>
            </p:nvSpPr>
            <p:spPr>
              <a:xfrm flipH="1">
                <a:off x="2094903" y="3093265"/>
                <a:ext cx="39467" cy="40041"/>
              </a:xfrm>
              <a:custGeom>
                <a:avLst/>
                <a:gdLst>
                  <a:gd name="connsiteX0" fmla="*/ 40975 w 47113"/>
                  <a:gd name="connsiteY0" fmla="*/ 46913 h 47799"/>
                  <a:gd name="connsiteX1" fmla="*/ 36308 w 47113"/>
                  <a:gd name="connsiteY1" fmla="*/ 44436 h 47799"/>
                  <a:gd name="connsiteX2" fmla="*/ 1446 w 47113"/>
                  <a:gd name="connsiteY2" fmla="*/ 9765 h 47799"/>
                  <a:gd name="connsiteX3" fmla="*/ 17 w 47113"/>
                  <a:gd name="connsiteY3" fmla="*/ 2050 h 47799"/>
                  <a:gd name="connsiteX4" fmla="*/ 7638 w 47113"/>
                  <a:gd name="connsiteY4" fmla="*/ 516 h 47799"/>
                  <a:gd name="connsiteX5" fmla="*/ 7828 w 47113"/>
                  <a:gd name="connsiteY5" fmla="*/ 621 h 47799"/>
                  <a:gd name="connsiteX6" fmla="*/ 45261 w 47113"/>
                  <a:gd name="connsiteY6" fmla="*/ 38721 h 47799"/>
                  <a:gd name="connsiteX7" fmla="*/ 43547 w 47113"/>
                  <a:gd name="connsiteY7" fmla="*/ 46494 h 47799"/>
                  <a:gd name="connsiteX8" fmla="*/ 40594 w 47113"/>
                  <a:gd name="connsiteY8" fmla="*/ 47389 h 4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13" h="47799">
                    <a:moveTo>
                      <a:pt x="40975" y="46913"/>
                    </a:moveTo>
                    <a:cubicBezTo>
                      <a:pt x="39069" y="46913"/>
                      <a:pt x="37356" y="45989"/>
                      <a:pt x="36308" y="44436"/>
                    </a:cubicBezTo>
                    <a:cubicBezTo>
                      <a:pt x="26974" y="30777"/>
                      <a:pt x="15162" y="19004"/>
                      <a:pt x="1446" y="9765"/>
                    </a:cubicBezTo>
                    <a:cubicBezTo>
                      <a:pt x="-1030" y="8003"/>
                      <a:pt x="-1697" y="4584"/>
                      <a:pt x="17" y="2050"/>
                    </a:cubicBezTo>
                    <a:cubicBezTo>
                      <a:pt x="1732" y="-493"/>
                      <a:pt x="5161" y="-1169"/>
                      <a:pt x="7638" y="516"/>
                    </a:cubicBezTo>
                    <a:cubicBezTo>
                      <a:pt x="7733" y="555"/>
                      <a:pt x="7733" y="583"/>
                      <a:pt x="7828" y="621"/>
                    </a:cubicBezTo>
                    <a:cubicBezTo>
                      <a:pt x="22591" y="10823"/>
                      <a:pt x="35356" y="23757"/>
                      <a:pt x="45261" y="38721"/>
                    </a:cubicBezTo>
                    <a:cubicBezTo>
                      <a:pt x="46976" y="41331"/>
                      <a:pt x="46213" y="44808"/>
                      <a:pt x="43547" y="46494"/>
                    </a:cubicBezTo>
                    <a:cubicBezTo>
                      <a:pt x="42689" y="47065"/>
                      <a:pt x="41641" y="47379"/>
                      <a:pt x="40594" y="47389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7" name="任意多边形: 形状 136" descr="497d52e5-8813-4ca4-b71f-644939abac01"/>
              <p:cNvSpPr/>
              <p:nvPr/>
            </p:nvSpPr>
            <p:spPr>
              <a:xfrm flipH="1">
                <a:off x="1936731" y="3082064"/>
                <a:ext cx="52253" cy="59492"/>
              </a:xfrm>
              <a:custGeom>
                <a:avLst/>
                <a:gdLst>
                  <a:gd name="connsiteX0" fmla="*/ 59350 w 62377"/>
                  <a:gd name="connsiteY0" fmla="*/ 69428 h 71018"/>
                  <a:gd name="connsiteX1" fmla="*/ 11725 w 62377"/>
                  <a:gd name="connsiteY1" fmla="*/ 39138 h 71018"/>
                  <a:gd name="connsiteX2" fmla="*/ 4009 w 62377"/>
                  <a:gd name="connsiteY2" fmla="*/ 2657 h 71018"/>
                  <a:gd name="connsiteX3" fmla="*/ 38299 w 62377"/>
                  <a:gd name="connsiteY3" fmla="*/ 17135 h 71018"/>
                  <a:gd name="connsiteX4" fmla="*/ 59350 w 62377"/>
                  <a:gd name="connsiteY4" fmla="*/ 69428 h 71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77" h="71018">
                    <a:moveTo>
                      <a:pt x="59350" y="69428"/>
                    </a:moveTo>
                    <a:cubicBezTo>
                      <a:pt x="52016" y="75428"/>
                      <a:pt x="27155" y="57521"/>
                      <a:pt x="11725" y="39138"/>
                    </a:cubicBezTo>
                    <a:cubicBezTo>
                      <a:pt x="-3706" y="20755"/>
                      <a:pt x="-3421" y="8753"/>
                      <a:pt x="4009" y="2657"/>
                    </a:cubicBezTo>
                    <a:cubicBezTo>
                      <a:pt x="11439" y="-3438"/>
                      <a:pt x="23059" y="-1343"/>
                      <a:pt x="38299" y="17135"/>
                    </a:cubicBezTo>
                    <a:cubicBezTo>
                      <a:pt x="53539" y="35614"/>
                      <a:pt x="66683" y="63331"/>
                      <a:pt x="59350" y="69428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8" name="任意多边形: 形状 137" descr="d9eabfd6-8f28-4e2c-a420-f0ff159f13ee"/>
              <p:cNvSpPr/>
              <p:nvPr/>
            </p:nvSpPr>
            <p:spPr>
              <a:xfrm flipH="1">
                <a:off x="2063004" y="3038331"/>
                <a:ext cx="56425" cy="31468"/>
              </a:xfrm>
              <a:custGeom>
                <a:avLst/>
                <a:gdLst>
                  <a:gd name="connsiteX0" fmla="*/ -768 w 67357"/>
                  <a:gd name="connsiteY0" fmla="*/ 28384 h 37565"/>
                  <a:gd name="connsiteX1" fmla="*/ 36285 w 67357"/>
                  <a:gd name="connsiteY1" fmla="*/ 1237 h 37565"/>
                  <a:gd name="connsiteX2" fmla="*/ 65907 w 67357"/>
                  <a:gd name="connsiteY2" fmla="*/ 11620 h 37565"/>
                  <a:gd name="connsiteX3" fmla="*/ 44762 w 67357"/>
                  <a:gd name="connsiteY3" fmla="*/ 34766 h 37565"/>
                  <a:gd name="connsiteX4" fmla="*/ -768 w 67357"/>
                  <a:gd name="connsiteY4" fmla="*/ 28384 h 3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357" h="37565">
                    <a:moveTo>
                      <a:pt x="-768" y="28384"/>
                    </a:moveTo>
                    <a:cubicBezTo>
                      <a:pt x="-3054" y="18859"/>
                      <a:pt x="18282" y="5905"/>
                      <a:pt x="36285" y="1237"/>
                    </a:cubicBezTo>
                    <a:cubicBezTo>
                      <a:pt x="54287" y="-3430"/>
                      <a:pt x="63621" y="2381"/>
                      <a:pt x="65907" y="11620"/>
                    </a:cubicBezTo>
                    <a:cubicBezTo>
                      <a:pt x="68193" y="20860"/>
                      <a:pt x="63145" y="30099"/>
                      <a:pt x="44762" y="34766"/>
                    </a:cubicBezTo>
                    <a:cubicBezTo>
                      <a:pt x="26378" y="39433"/>
                      <a:pt x="1518" y="37242"/>
                      <a:pt x="-768" y="28384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9" name="任意多边形: 形状 138" descr="e5c08cd1-5b6c-409b-9666-6ea71879cd9d"/>
              <p:cNvSpPr/>
              <p:nvPr/>
            </p:nvSpPr>
            <p:spPr>
              <a:xfrm flipH="1">
                <a:off x="1991510" y="3207216"/>
                <a:ext cx="52183" cy="33588"/>
              </a:xfrm>
              <a:custGeom>
                <a:avLst/>
                <a:gdLst>
                  <a:gd name="connsiteX0" fmla="*/ 61031 w 62293"/>
                  <a:gd name="connsiteY0" fmla="*/ 26805 h 40096"/>
                  <a:gd name="connsiteX1" fmla="*/ 25789 w 62293"/>
                  <a:gd name="connsiteY1" fmla="*/ 38330 h 40096"/>
                  <a:gd name="connsiteX2" fmla="*/ -691 w 62293"/>
                  <a:gd name="connsiteY2" fmla="*/ 12422 h 40096"/>
                  <a:gd name="connsiteX3" fmla="*/ 34551 w 62293"/>
                  <a:gd name="connsiteY3" fmla="*/ 896 h 40096"/>
                  <a:gd name="connsiteX4" fmla="*/ 61031 w 62293"/>
                  <a:gd name="connsiteY4" fmla="*/ 26805 h 4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293" h="40096">
                    <a:moveTo>
                      <a:pt x="61031" y="26805"/>
                    </a:moveTo>
                    <a:cubicBezTo>
                      <a:pt x="58649" y="37187"/>
                      <a:pt x="42837" y="42330"/>
                      <a:pt x="25789" y="38330"/>
                    </a:cubicBezTo>
                    <a:cubicBezTo>
                      <a:pt x="8738" y="34329"/>
                      <a:pt x="-2786" y="22709"/>
                      <a:pt x="-691" y="12422"/>
                    </a:cubicBezTo>
                    <a:cubicBezTo>
                      <a:pt x="1404" y="2135"/>
                      <a:pt x="17502" y="-3009"/>
                      <a:pt x="34551" y="896"/>
                    </a:cubicBezTo>
                    <a:cubicBezTo>
                      <a:pt x="51601" y="4802"/>
                      <a:pt x="63507" y="16613"/>
                      <a:pt x="61031" y="26805"/>
                    </a:cubicBezTo>
                    <a:close/>
                  </a:path>
                </a:pathLst>
              </a:custGeom>
              <a:solidFill>
                <a:srgbClr val="D6474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0" name="任意多边形: 形状 139" descr="5ec91baa-12b4-4358-9ec7-7f6dde3f1cf4"/>
              <p:cNvSpPr/>
              <p:nvPr/>
            </p:nvSpPr>
            <p:spPr>
              <a:xfrm flipH="1">
                <a:off x="2130630" y="3156897"/>
                <a:ext cx="44901" cy="28825"/>
              </a:xfrm>
              <a:custGeom>
                <a:avLst/>
                <a:gdLst>
                  <a:gd name="connsiteX0" fmla="*/ 52390 w 53600"/>
                  <a:gd name="connsiteY0" fmla="*/ 23149 h 34409"/>
                  <a:gd name="connsiteX1" fmla="*/ 22101 w 53600"/>
                  <a:gd name="connsiteY1" fmla="*/ 32674 h 34409"/>
                  <a:gd name="connsiteX2" fmla="*/ -664 w 53600"/>
                  <a:gd name="connsiteY2" fmla="*/ 10480 h 34409"/>
                  <a:gd name="connsiteX3" fmla="*/ 29626 w 53600"/>
                  <a:gd name="connsiteY3" fmla="*/ 955 h 34409"/>
                  <a:gd name="connsiteX4" fmla="*/ 52390 w 53600"/>
                  <a:gd name="connsiteY4" fmla="*/ 23149 h 34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600" h="34409">
                    <a:moveTo>
                      <a:pt x="52390" y="23149"/>
                    </a:moveTo>
                    <a:cubicBezTo>
                      <a:pt x="50295" y="32007"/>
                      <a:pt x="36770" y="36389"/>
                      <a:pt x="22101" y="32674"/>
                    </a:cubicBezTo>
                    <a:cubicBezTo>
                      <a:pt x="7432" y="28959"/>
                      <a:pt x="-2759" y="19339"/>
                      <a:pt x="-664" y="10480"/>
                    </a:cubicBezTo>
                    <a:cubicBezTo>
                      <a:pt x="1431" y="1622"/>
                      <a:pt x="14957" y="-2854"/>
                      <a:pt x="29626" y="955"/>
                    </a:cubicBezTo>
                    <a:cubicBezTo>
                      <a:pt x="44294" y="4766"/>
                      <a:pt x="54486" y="14291"/>
                      <a:pt x="52390" y="23149"/>
                    </a:cubicBezTo>
                    <a:close/>
                  </a:path>
                </a:pathLst>
              </a:custGeom>
              <a:solidFill>
                <a:srgbClr val="D6474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1" name="任意多边形: 形状 140" descr="df1c4ecf-5ae5-4c47-9da3-ba808e00e2ee"/>
              <p:cNvSpPr/>
              <p:nvPr/>
            </p:nvSpPr>
            <p:spPr>
              <a:xfrm flipH="1">
                <a:off x="1988909" y="3350541"/>
                <a:ext cx="127784" cy="31244"/>
              </a:xfrm>
              <a:custGeom>
                <a:avLst/>
                <a:gdLst>
                  <a:gd name="connsiteX0" fmla="*/ 34731 w 152542"/>
                  <a:gd name="connsiteY0" fmla="*/ 36876 h 37298"/>
                  <a:gd name="connsiteX1" fmla="*/ 3870 w 152542"/>
                  <a:gd name="connsiteY1" fmla="*/ 35161 h 37298"/>
                  <a:gd name="connsiteX2" fmla="*/ -892 w 152542"/>
                  <a:gd name="connsiteY2" fmla="*/ 28980 h 37298"/>
                  <a:gd name="connsiteX3" fmla="*/ -892 w 152542"/>
                  <a:gd name="connsiteY3" fmla="*/ 28875 h 37298"/>
                  <a:gd name="connsiteX4" fmla="*/ 5108 w 152542"/>
                  <a:gd name="connsiteY4" fmla="*/ 24074 h 37298"/>
                  <a:gd name="connsiteX5" fmla="*/ 5395 w 152542"/>
                  <a:gd name="connsiteY5" fmla="*/ 24113 h 37298"/>
                  <a:gd name="connsiteX6" fmla="*/ 142841 w 152542"/>
                  <a:gd name="connsiteY6" fmla="*/ 586 h 37298"/>
                  <a:gd name="connsiteX7" fmla="*/ 150651 w 152542"/>
                  <a:gd name="connsiteY7" fmla="*/ 2015 h 37298"/>
                  <a:gd name="connsiteX8" fmla="*/ 149222 w 152542"/>
                  <a:gd name="connsiteY8" fmla="*/ 9692 h 37298"/>
                  <a:gd name="connsiteX9" fmla="*/ 149126 w 152542"/>
                  <a:gd name="connsiteY9" fmla="*/ 9730 h 37298"/>
                  <a:gd name="connsiteX10" fmla="*/ 34731 w 152542"/>
                  <a:gd name="connsiteY10" fmla="*/ 36876 h 37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2542" h="37298">
                    <a:moveTo>
                      <a:pt x="34731" y="36876"/>
                    </a:moveTo>
                    <a:cubicBezTo>
                      <a:pt x="24445" y="36981"/>
                      <a:pt x="14063" y="36410"/>
                      <a:pt x="3870" y="35161"/>
                    </a:cubicBezTo>
                    <a:cubicBezTo>
                      <a:pt x="823" y="34771"/>
                      <a:pt x="-1273" y="32009"/>
                      <a:pt x="-892" y="28980"/>
                    </a:cubicBezTo>
                    <a:cubicBezTo>
                      <a:pt x="-892" y="28942"/>
                      <a:pt x="-892" y="28913"/>
                      <a:pt x="-892" y="28875"/>
                    </a:cubicBezTo>
                    <a:cubicBezTo>
                      <a:pt x="-606" y="25894"/>
                      <a:pt x="2156" y="23741"/>
                      <a:pt x="5108" y="24074"/>
                    </a:cubicBezTo>
                    <a:cubicBezTo>
                      <a:pt x="5204" y="24084"/>
                      <a:pt x="5299" y="24093"/>
                      <a:pt x="5395" y="24113"/>
                    </a:cubicBezTo>
                    <a:cubicBezTo>
                      <a:pt x="27587" y="27065"/>
                      <a:pt x="100645" y="29256"/>
                      <a:pt x="142841" y="586"/>
                    </a:cubicBezTo>
                    <a:cubicBezTo>
                      <a:pt x="145412" y="-1177"/>
                      <a:pt x="148840" y="-538"/>
                      <a:pt x="150651" y="2015"/>
                    </a:cubicBezTo>
                    <a:cubicBezTo>
                      <a:pt x="152366" y="4539"/>
                      <a:pt x="151698" y="7978"/>
                      <a:pt x="149222" y="9692"/>
                    </a:cubicBezTo>
                    <a:cubicBezTo>
                      <a:pt x="149126" y="9701"/>
                      <a:pt x="149126" y="9720"/>
                      <a:pt x="149126" y="9730"/>
                    </a:cubicBezTo>
                    <a:cubicBezTo>
                      <a:pt x="116837" y="31732"/>
                      <a:pt x="68259" y="36876"/>
                      <a:pt x="34731" y="36876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2" name="任意多边形: 形状 141" descr="a49645f5-410c-4323-bcf2-10372b51c7e2"/>
              <p:cNvSpPr/>
              <p:nvPr/>
            </p:nvSpPr>
            <p:spPr>
              <a:xfrm flipH="1">
                <a:off x="2066488" y="3244152"/>
                <a:ext cx="61312" cy="26347"/>
              </a:xfrm>
              <a:custGeom>
                <a:avLst/>
                <a:gdLst>
                  <a:gd name="connsiteX0" fmla="*/ 2175 w 73191"/>
                  <a:gd name="connsiteY0" fmla="*/ 25670 h 31452"/>
                  <a:gd name="connsiteX1" fmla="*/ 70469 w 73191"/>
                  <a:gd name="connsiteY1" fmla="*/ 11001 h 31452"/>
                  <a:gd name="connsiteX2" fmla="*/ 70469 w 73191"/>
                  <a:gd name="connsiteY2" fmla="*/ 1476 h 31452"/>
                  <a:gd name="connsiteX3" fmla="*/ 60944 w 73191"/>
                  <a:gd name="connsiteY3" fmla="*/ 1476 h 31452"/>
                  <a:gd name="connsiteX4" fmla="*/ 9510 w 73191"/>
                  <a:gd name="connsiteY4" fmla="*/ 14049 h 31452"/>
                  <a:gd name="connsiteX5" fmla="*/ -15 w 73191"/>
                  <a:gd name="connsiteY5" fmla="*/ 16526 h 31452"/>
                  <a:gd name="connsiteX6" fmla="*/ 2555 w 73191"/>
                  <a:gd name="connsiteY6" fmla="*/ 26051 h 31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191" h="31452">
                    <a:moveTo>
                      <a:pt x="2175" y="25670"/>
                    </a:moveTo>
                    <a:cubicBezTo>
                      <a:pt x="25702" y="36538"/>
                      <a:pt x="53515" y="30556"/>
                      <a:pt x="70469" y="11001"/>
                    </a:cubicBezTo>
                    <a:cubicBezTo>
                      <a:pt x="72850" y="8286"/>
                      <a:pt x="72850" y="4191"/>
                      <a:pt x="70469" y="1476"/>
                    </a:cubicBezTo>
                    <a:cubicBezTo>
                      <a:pt x="67803" y="-1039"/>
                      <a:pt x="63611" y="-1039"/>
                      <a:pt x="60944" y="1476"/>
                    </a:cubicBezTo>
                    <a:cubicBezTo>
                      <a:pt x="48467" y="16554"/>
                      <a:pt x="27512" y="21660"/>
                      <a:pt x="9510" y="14049"/>
                    </a:cubicBezTo>
                    <a:cubicBezTo>
                      <a:pt x="6175" y="12211"/>
                      <a:pt x="1985" y="13297"/>
                      <a:pt x="-15" y="16526"/>
                    </a:cubicBezTo>
                    <a:cubicBezTo>
                      <a:pt x="-1921" y="19869"/>
                      <a:pt x="-778" y="24108"/>
                      <a:pt x="2555" y="26051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3" name="任意多边形: 形状 142" descr="25b02846-b5fd-419e-a5bb-e494c32be3e9"/>
              <p:cNvSpPr/>
              <p:nvPr/>
            </p:nvSpPr>
            <p:spPr>
              <a:xfrm flipH="1">
                <a:off x="1103060" y="3541357"/>
                <a:ext cx="1835793" cy="1862142"/>
              </a:xfrm>
              <a:custGeom>
                <a:avLst/>
                <a:gdLst>
                  <a:gd name="connsiteX0" fmla="*/ 2188900 w 2191470"/>
                  <a:gd name="connsiteY0" fmla="*/ 1073819 h 2222924"/>
                  <a:gd name="connsiteX1" fmla="*/ 2034596 w 2191470"/>
                  <a:gd name="connsiteY1" fmla="*/ 517369 h 2222924"/>
                  <a:gd name="connsiteX2" fmla="*/ 1941345 w 2191470"/>
                  <a:gd name="connsiteY2" fmla="*/ 349919 h 2222924"/>
                  <a:gd name="connsiteX3" fmla="*/ 1784850 w 2191470"/>
                  <a:gd name="connsiteY3" fmla="*/ 255336 h 2222924"/>
                  <a:gd name="connsiteX4" fmla="*/ 1426805 w 2191470"/>
                  <a:gd name="connsiteY4" fmla="*/ 113509 h 2222924"/>
                  <a:gd name="connsiteX5" fmla="*/ 936649 w 2191470"/>
                  <a:gd name="connsiteY5" fmla="*/ 335060 h 2222924"/>
                  <a:gd name="connsiteX6" fmla="*/ 776343 w 2191470"/>
                  <a:gd name="connsiteY6" fmla="*/ 229047 h 2222924"/>
                  <a:gd name="connsiteX7" fmla="*/ 802060 w 2191470"/>
                  <a:gd name="connsiteY7" fmla="*/ -410 h 2222924"/>
                  <a:gd name="connsiteX8" fmla="*/ 335335 w 2191470"/>
                  <a:gd name="connsiteY8" fmla="*/ 186661 h 2222924"/>
                  <a:gd name="connsiteX9" fmla="*/ 243514 w 2191470"/>
                  <a:gd name="connsiteY9" fmla="*/ 340966 h 2222924"/>
                  <a:gd name="connsiteX10" fmla="*/ 45109 w 2191470"/>
                  <a:gd name="connsiteY10" fmla="*/ 1964121 h 2222924"/>
                  <a:gd name="connsiteX11" fmla="*/ 635659 w 2191470"/>
                  <a:gd name="connsiteY11" fmla="*/ 2183196 h 2222924"/>
                  <a:gd name="connsiteX12" fmla="*/ 1700078 w 2191470"/>
                  <a:gd name="connsiteY12" fmla="*/ 2195197 h 2222924"/>
                  <a:gd name="connsiteX13" fmla="*/ 1879433 w 2191470"/>
                  <a:gd name="connsiteY13" fmla="*/ 1452247 h 2222924"/>
                  <a:gd name="connsiteX14" fmla="*/ 2188900 w 2191470"/>
                  <a:gd name="connsiteY14" fmla="*/ 1073819 h 222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191470" h="2222924">
                    <a:moveTo>
                      <a:pt x="2188900" y="1073819"/>
                    </a:moveTo>
                    <a:cubicBezTo>
                      <a:pt x="2153849" y="884177"/>
                      <a:pt x="2102223" y="697982"/>
                      <a:pt x="2034596" y="517369"/>
                    </a:cubicBezTo>
                    <a:cubicBezTo>
                      <a:pt x="2012021" y="457076"/>
                      <a:pt x="1986971" y="395735"/>
                      <a:pt x="1941345" y="349919"/>
                    </a:cubicBezTo>
                    <a:cubicBezTo>
                      <a:pt x="1898292" y="306200"/>
                      <a:pt x="1840857" y="280292"/>
                      <a:pt x="1784850" y="255336"/>
                    </a:cubicBezTo>
                    <a:cubicBezTo>
                      <a:pt x="1666168" y="202282"/>
                      <a:pt x="1545487" y="166563"/>
                      <a:pt x="1426805" y="113509"/>
                    </a:cubicBezTo>
                    <a:cubicBezTo>
                      <a:pt x="1332318" y="280482"/>
                      <a:pt x="1124292" y="374494"/>
                      <a:pt x="936649" y="335060"/>
                    </a:cubicBezTo>
                    <a:cubicBezTo>
                      <a:pt x="871593" y="321440"/>
                      <a:pt x="805014" y="288864"/>
                      <a:pt x="776343" y="229047"/>
                    </a:cubicBezTo>
                    <a:cubicBezTo>
                      <a:pt x="742054" y="157419"/>
                      <a:pt x="771961" y="73027"/>
                      <a:pt x="802060" y="-410"/>
                    </a:cubicBezTo>
                    <a:cubicBezTo>
                      <a:pt x="637659" y="24736"/>
                      <a:pt x="445063" y="61217"/>
                      <a:pt x="335335" y="186661"/>
                    </a:cubicBezTo>
                    <a:cubicBezTo>
                      <a:pt x="295902" y="231904"/>
                      <a:pt x="268660" y="286388"/>
                      <a:pt x="243514" y="340966"/>
                    </a:cubicBezTo>
                    <a:cubicBezTo>
                      <a:pt x="12057" y="848744"/>
                      <a:pt x="-57285" y="1415538"/>
                      <a:pt x="45109" y="1964121"/>
                    </a:cubicBezTo>
                    <a:cubicBezTo>
                      <a:pt x="204176" y="2106330"/>
                      <a:pt x="424109" y="2157097"/>
                      <a:pt x="635659" y="2183196"/>
                    </a:cubicBezTo>
                    <a:cubicBezTo>
                      <a:pt x="1006372" y="2229106"/>
                      <a:pt x="1328889" y="2237012"/>
                      <a:pt x="1700078" y="2195197"/>
                    </a:cubicBezTo>
                    <a:cubicBezTo>
                      <a:pt x="1800661" y="1960787"/>
                      <a:pt x="1778850" y="1687134"/>
                      <a:pt x="1879433" y="1452247"/>
                    </a:cubicBezTo>
                    <a:cubicBezTo>
                      <a:pt x="1935154" y="1324137"/>
                      <a:pt x="2214332" y="1211551"/>
                      <a:pt x="2188900" y="1073819"/>
                    </a:cubicBezTo>
                    <a:close/>
                  </a:path>
                </a:pathLst>
              </a:custGeom>
              <a:solidFill>
                <a:srgbClr val="FFCA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4" name="任意多边形: 形状 143" descr="5ba24a43-e765-4c4c-805a-cf417c15171b"/>
              <p:cNvSpPr/>
              <p:nvPr/>
            </p:nvSpPr>
            <p:spPr>
              <a:xfrm flipH="1">
                <a:off x="2558028" y="3698767"/>
                <a:ext cx="248092" cy="460895"/>
              </a:xfrm>
              <a:custGeom>
                <a:avLst/>
                <a:gdLst>
                  <a:gd name="connsiteX0" fmla="*/ 281756 w 296159"/>
                  <a:gd name="connsiteY0" fmla="*/ 2468 h 550191"/>
                  <a:gd name="connsiteX1" fmla="*/ -565 w 296159"/>
                  <a:gd name="connsiteY1" fmla="*/ 541202 h 550191"/>
                  <a:gd name="connsiteX2" fmla="*/ 12866 w 296159"/>
                  <a:gd name="connsiteY2" fmla="*/ 544917 h 550191"/>
                  <a:gd name="connsiteX3" fmla="*/ 293853 w 296159"/>
                  <a:gd name="connsiteY3" fmla="*/ 9516 h 550191"/>
                  <a:gd name="connsiteX4" fmla="*/ 281756 w 296159"/>
                  <a:gd name="connsiteY4" fmla="*/ 2468 h 550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159" h="550191">
                    <a:moveTo>
                      <a:pt x="281756" y="2468"/>
                    </a:moveTo>
                    <a:cubicBezTo>
                      <a:pt x="157455" y="164555"/>
                      <a:pt x="62015" y="346778"/>
                      <a:pt x="-565" y="541202"/>
                    </a:cubicBezTo>
                    <a:cubicBezTo>
                      <a:pt x="-3326" y="549774"/>
                      <a:pt x="10103" y="553489"/>
                      <a:pt x="12866" y="544917"/>
                    </a:cubicBezTo>
                    <a:cubicBezTo>
                      <a:pt x="75160" y="351655"/>
                      <a:pt x="170219" y="170546"/>
                      <a:pt x="293853" y="9516"/>
                    </a:cubicBezTo>
                    <a:cubicBezTo>
                      <a:pt x="299282" y="2468"/>
                      <a:pt x="287186" y="-4485"/>
                      <a:pt x="281756" y="2468"/>
                    </a:cubicBezTo>
                    <a:close/>
                  </a:path>
                </a:pathLst>
              </a:custGeom>
              <a:solidFill>
                <a:srgbClr val="9E44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5" name="任意多边形: 形状 144" descr="bb4b3d69-1d87-4b98-bf29-2631c3d0fc48"/>
              <p:cNvSpPr/>
              <p:nvPr/>
            </p:nvSpPr>
            <p:spPr>
              <a:xfrm flipH="1">
                <a:off x="3081308" y="3826759"/>
                <a:ext cx="45174" cy="245727"/>
              </a:xfrm>
              <a:custGeom>
                <a:avLst/>
                <a:gdLst>
                  <a:gd name="connsiteX0" fmla="*/ 38966 w 53927"/>
                  <a:gd name="connsiteY0" fmla="*/ 6270 h 293335"/>
                  <a:gd name="connsiteX1" fmla="*/ -753 w 53927"/>
                  <a:gd name="connsiteY1" fmla="*/ 284209 h 293335"/>
                  <a:gd name="connsiteX2" fmla="*/ 12677 w 53927"/>
                  <a:gd name="connsiteY2" fmla="*/ 287924 h 293335"/>
                  <a:gd name="connsiteX3" fmla="*/ 52968 w 53927"/>
                  <a:gd name="connsiteY3" fmla="*/ 6270 h 293335"/>
                  <a:gd name="connsiteX4" fmla="*/ 38966 w 53927"/>
                  <a:gd name="connsiteY4" fmla="*/ 6270 h 29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927" h="293335">
                    <a:moveTo>
                      <a:pt x="38966" y="6270"/>
                    </a:moveTo>
                    <a:cubicBezTo>
                      <a:pt x="32013" y="99710"/>
                      <a:pt x="18773" y="192569"/>
                      <a:pt x="-753" y="284209"/>
                    </a:cubicBezTo>
                    <a:cubicBezTo>
                      <a:pt x="-2659" y="292972"/>
                      <a:pt x="10867" y="296687"/>
                      <a:pt x="12677" y="287924"/>
                    </a:cubicBezTo>
                    <a:cubicBezTo>
                      <a:pt x="32489" y="195064"/>
                      <a:pt x="45919" y="100957"/>
                      <a:pt x="52968" y="6270"/>
                    </a:cubicBezTo>
                    <a:cubicBezTo>
                      <a:pt x="53635" y="-2684"/>
                      <a:pt x="39632" y="-2589"/>
                      <a:pt x="38966" y="6270"/>
                    </a:cubicBezTo>
                    <a:close/>
                  </a:path>
                </a:pathLst>
              </a:custGeom>
              <a:solidFill>
                <a:srgbClr val="9E44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6" name="任意多边形: 形状 145" descr="a7c8dd96-e15d-426f-8ad1-97aee50194d2"/>
              <p:cNvSpPr/>
              <p:nvPr/>
            </p:nvSpPr>
            <p:spPr>
              <a:xfrm flipH="1">
                <a:off x="2832634" y="4267733"/>
                <a:ext cx="101077" cy="340400"/>
              </a:xfrm>
              <a:custGeom>
                <a:avLst/>
                <a:gdLst>
                  <a:gd name="connsiteX0" fmla="*/ 105741 w 120660"/>
                  <a:gd name="connsiteY0" fmla="*/ 4019 h 406351"/>
                  <a:gd name="connsiteX1" fmla="*/ -844 w 120660"/>
                  <a:gd name="connsiteY1" fmla="*/ 397115 h 406351"/>
                  <a:gd name="connsiteX2" fmla="*/ 12586 w 120660"/>
                  <a:gd name="connsiteY2" fmla="*/ 400830 h 406351"/>
                  <a:gd name="connsiteX3" fmla="*/ 119171 w 120660"/>
                  <a:gd name="connsiteY3" fmla="*/ 7924 h 406351"/>
                  <a:gd name="connsiteX4" fmla="*/ 105741 w 120660"/>
                  <a:gd name="connsiteY4" fmla="*/ 4209 h 40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60" h="406351">
                    <a:moveTo>
                      <a:pt x="105741" y="4019"/>
                    </a:moveTo>
                    <a:cubicBezTo>
                      <a:pt x="54306" y="130206"/>
                      <a:pt x="18492" y="262222"/>
                      <a:pt x="-844" y="397115"/>
                    </a:cubicBezTo>
                    <a:cubicBezTo>
                      <a:pt x="-2178" y="405973"/>
                      <a:pt x="11348" y="409783"/>
                      <a:pt x="12586" y="400830"/>
                    </a:cubicBezTo>
                    <a:cubicBezTo>
                      <a:pt x="32018" y="266022"/>
                      <a:pt x="67832" y="134082"/>
                      <a:pt x="119171" y="7924"/>
                    </a:cubicBezTo>
                    <a:cubicBezTo>
                      <a:pt x="122600" y="-363"/>
                      <a:pt x="109074" y="-3983"/>
                      <a:pt x="105741" y="4209"/>
                    </a:cubicBezTo>
                    <a:close/>
                  </a:path>
                </a:pathLst>
              </a:custGeom>
              <a:solidFill>
                <a:srgbClr val="9E44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7" name="任意多边形: 形状 146" descr="a04b3717-119a-4e32-b099-62d31ee882ff"/>
              <p:cNvSpPr/>
              <p:nvPr/>
            </p:nvSpPr>
            <p:spPr>
              <a:xfrm flipH="1">
                <a:off x="1450331" y="3845733"/>
                <a:ext cx="123931" cy="806175"/>
              </a:xfrm>
              <a:custGeom>
                <a:avLst/>
                <a:gdLst>
                  <a:gd name="connsiteX0" fmla="*/ 134063 w 147942"/>
                  <a:gd name="connsiteY0" fmla="*/ 3432 h 962368"/>
                  <a:gd name="connsiteX1" fmla="*/ 21097 w 147942"/>
                  <a:gd name="connsiteY1" fmla="*/ 751430 h 962368"/>
                  <a:gd name="connsiteX2" fmla="*/ 85772 w 147942"/>
                  <a:gd name="connsiteY2" fmla="*/ 958313 h 962368"/>
                  <a:gd name="connsiteX3" fmla="*/ 97867 w 147942"/>
                  <a:gd name="connsiteY3" fmla="*/ 951265 h 962368"/>
                  <a:gd name="connsiteX4" fmla="*/ 61578 w 147942"/>
                  <a:gd name="connsiteY4" fmla="*/ 208315 h 962368"/>
                  <a:gd name="connsiteX5" fmla="*/ 146064 w 147942"/>
                  <a:gd name="connsiteY5" fmla="*/ 10100 h 962368"/>
                  <a:gd name="connsiteX6" fmla="*/ 134063 w 147942"/>
                  <a:gd name="connsiteY6" fmla="*/ 3051 h 96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942" h="962368">
                    <a:moveTo>
                      <a:pt x="134063" y="3432"/>
                    </a:moveTo>
                    <a:cubicBezTo>
                      <a:pt x="9381" y="231642"/>
                      <a:pt x="-30625" y="496579"/>
                      <a:pt x="21097" y="751430"/>
                    </a:cubicBezTo>
                    <a:cubicBezTo>
                      <a:pt x="35575" y="822411"/>
                      <a:pt x="57197" y="891734"/>
                      <a:pt x="85772" y="958313"/>
                    </a:cubicBezTo>
                    <a:cubicBezTo>
                      <a:pt x="89296" y="966505"/>
                      <a:pt x="101297" y="959456"/>
                      <a:pt x="97867" y="951265"/>
                    </a:cubicBezTo>
                    <a:cubicBezTo>
                      <a:pt x="-1096" y="715559"/>
                      <a:pt x="-13956" y="452545"/>
                      <a:pt x="61578" y="208315"/>
                    </a:cubicBezTo>
                    <a:cubicBezTo>
                      <a:pt x="82818" y="139506"/>
                      <a:pt x="111107" y="73088"/>
                      <a:pt x="146064" y="10100"/>
                    </a:cubicBezTo>
                    <a:cubicBezTo>
                      <a:pt x="150446" y="2194"/>
                      <a:pt x="138349" y="-4855"/>
                      <a:pt x="134063" y="3051"/>
                    </a:cubicBezTo>
                    <a:close/>
                  </a:path>
                </a:pathLst>
              </a:custGeom>
              <a:solidFill>
                <a:srgbClr val="9E44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8" name="任意多边形: 形状 147" descr="ff7ca54b-c195-4381-940d-ba3842e259ac"/>
              <p:cNvSpPr/>
              <p:nvPr/>
            </p:nvSpPr>
            <p:spPr>
              <a:xfrm flipH="1">
                <a:off x="875913" y="4424564"/>
                <a:ext cx="782779" cy="398279"/>
              </a:xfrm>
              <a:custGeom>
                <a:avLst/>
                <a:gdLst>
                  <a:gd name="connsiteX0" fmla="*/ 467831 w 934439"/>
                  <a:gd name="connsiteY0" fmla="*/ 20067 h 475444"/>
                  <a:gd name="connsiteX1" fmla="*/ 609087 w 934439"/>
                  <a:gd name="connsiteY1" fmla="*/ 10542 h 475444"/>
                  <a:gd name="connsiteX2" fmla="*/ 688144 w 934439"/>
                  <a:gd name="connsiteY2" fmla="*/ 50642 h 475444"/>
                  <a:gd name="connsiteX3" fmla="*/ 816160 w 934439"/>
                  <a:gd name="connsiteY3" fmla="*/ 84361 h 475444"/>
                  <a:gd name="connsiteX4" fmla="*/ 924174 w 934439"/>
                  <a:gd name="connsiteY4" fmla="*/ 154750 h 475444"/>
                  <a:gd name="connsiteX5" fmla="*/ 933128 w 934439"/>
                  <a:gd name="connsiteY5" fmla="*/ 193707 h 475444"/>
                  <a:gd name="connsiteX6" fmla="*/ 890741 w 934439"/>
                  <a:gd name="connsiteY6" fmla="*/ 240666 h 475444"/>
                  <a:gd name="connsiteX7" fmla="*/ 772155 w 934439"/>
                  <a:gd name="connsiteY7" fmla="*/ 258383 h 475444"/>
                  <a:gd name="connsiteX8" fmla="*/ 665285 w 934439"/>
                  <a:gd name="connsiteY8" fmla="*/ 258383 h 475444"/>
                  <a:gd name="connsiteX9" fmla="*/ 628994 w 934439"/>
                  <a:gd name="connsiteY9" fmla="*/ 345822 h 475444"/>
                  <a:gd name="connsiteX10" fmla="*/ 452972 w 934439"/>
                  <a:gd name="connsiteY10" fmla="*/ 433833 h 475444"/>
                  <a:gd name="connsiteX11" fmla="*/ 357722 w 934439"/>
                  <a:gd name="connsiteY11" fmla="*/ 474981 h 475444"/>
                  <a:gd name="connsiteX12" fmla="*/ 293619 w 934439"/>
                  <a:gd name="connsiteY12" fmla="*/ 446406 h 475444"/>
                  <a:gd name="connsiteX13" fmla="*/ 216181 w 934439"/>
                  <a:gd name="connsiteY13" fmla="*/ 465456 h 475444"/>
                  <a:gd name="connsiteX14" fmla="*/ 166650 w 934439"/>
                  <a:gd name="connsiteY14" fmla="*/ 425451 h 475444"/>
                  <a:gd name="connsiteX15" fmla="*/ 94165 w 934439"/>
                  <a:gd name="connsiteY15" fmla="*/ 415069 h 475444"/>
                  <a:gd name="connsiteX16" fmla="*/ 13584 w 934439"/>
                  <a:gd name="connsiteY16" fmla="*/ 326391 h 475444"/>
                  <a:gd name="connsiteX17" fmla="*/ 2439 w 934439"/>
                  <a:gd name="connsiteY17" fmla="*/ 272289 h 475444"/>
                  <a:gd name="connsiteX18" fmla="*/ 53684 w 934439"/>
                  <a:gd name="connsiteY18" fmla="*/ 256477 h 475444"/>
                  <a:gd name="connsiteX19" fmla="*/ 99309 w 934439"/>
                  <a:gd name="connsiteY19" fmla="*/ 292387 h 475444"/>
                  <a:gd name="connsiteX20" fmla="*/ 152839 w 934439"/>
                  <a:gd name="connsiteY20" fmla="*/ 209043 h 475444"/>
                  <a:gd name="connsiteX21" fmla="*/ 406013 w 934439"/>
                  <a:gd name="connsiteY21" fmla="*/ 34735 h 475444"/>
                  <a:gd name="connsiteX22" fmla="*/ 467831 w 934439"/>
                  <a:gd name="connsiteY22" fmla="*/ 20067 h 47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934439" h="475444">
                    <a:moveTo>
                      <a:pt x="467831" y="20067"/>
                    </a:moveTo>
                    <a:cubicBezTo>
                      <a:pt x="511360" y="-3393"/>
                      <a:pt x="562796" y="-6870"/>
                      <a:pt x="609087" y="10542"/>
                    </a:cubicBezTo>
                    <a:cubicBezTo>
                      <a:pt x="636710" y="21114"/>
                      <a:pt x="661093" y="39117"/>
                      <a:pt x="688144" y="50642"/>
                    </a:cubicBezTo>
                    <a:cubicBezTo>
                      <a:pt x="728625" y="68454"/>
                      <a:pt x="773869" y="73026"/>
                      <a:pt x="816160" y="84361"/>
                    </a:cubicBezTo>
                    <a:cubicBezTo>
                      <a:pt x="858451" y="95695"/>
                      <a:pt x="902456" y="116364"/>
                      <a:pt x="924174" y="154750"/>
                    </a:cubicBezTo>
                    <a:cubicBezTo>
                      <a:pt x="931508" y="166342"/>
                      <a:pt x="934651" y="180077"/>
                      <a:pt x="933128" y="193707"/>
                    </a:cubicBezTo>
                    <a:cubicBezTo>
                      <a:pt x="929698" y="215329"/>
                      <a:pt x="910363" y="230855"/>
                      <a:pt x="890741" y="240666"/>
                    </a:cubicBezTo>
                    <a:cubicBezTo>
                      <a:pt x="854070" y="259002"/>
                      <a:pt x="812541" y="265202"/>
                      <a:pt x="772155" y="258383"/>
                    </a:cubicBezTo>
                    <a:cubicBezTo>
                      <a:pt x="735864" y="252096"/>
                      <a:pt x="694812" y="236475"/>
                      <a:pt x="665285" y="258383"/>
                    </a:cubicBezTo>
                    <a:cubicBezTo>
                      <a:pt x="639471" y="277433"/>
                      <a:pt x="638042" y="314866"/>
                      <a:pt x="628994" y="345822"/>
                    </a:cubicBezTo>
                    <a:cubicBezTo>
                      <a:pt x="607849" y="417355"/>
                      <a:pt x="520218" y="466123"/>
                      <a:pt x="452972" y="433833"/>
                    </a:cubicBezTo>
                    <a:cubicBezTo>
                      <a:pt x="438589" y="458884"/>
                      <a:pt x="386297" y="476124"/>
                      <a:pt x="357722" y="474981"/>
                    </a:cubicBezTo>
                    <a:cubicBezTo>
                      <a:pt x="329147" y="473838"/>
                      <a:pt x="314097" y="463360"/>
                      <a:pt x="293619" y="446406"/>
                    </a:cubicBezTo>
                    <a:cubicBezTo>
                      <a:pt x="289237" y="465456"/>
                      <a:pt x="234945" y="470695"/>
                      <a:pt x="216181" y="465456"/>
                    </a:cubicBezTo>
                    <a:cubicBezTo>
                      <a:pt x="194177" y="460903"/>
                      <a:pt x="175700" y="446006"/>
                      <a:pt x="166650" y="425451"/>
                    </a:cubicBezTo>
                    <a:cubicBezTo>
                      <a:pt x="129693" y="447644"/>
                      <a:pt x="105691" y="424117"/>
                      <a:pt x="94165" y="415069"/>
                    </a:cubicBezTo>
                    <a:cubicBezTo>
                      <a:pt x="62638" y="390161"/>
                      <a:pt x="35396" y="360195"/>
                      <a:pt x="13584" y="326391"/>
                    </a:cubicBezTo>
                    <a:cubicBezTo>
                      <a:pt x="3107" y="310103"/>
                      <a:pt x="-6134" y="289529"/>
                      <a:pt x="2439" y="272289"/>
                    </a:cubicBezTo>
                    <a:cubicBezTo>
                      <a:pt x="11012" y="255048"/>
                      <a:pt x="35206" y="249905"/>
                      <a:pt x="53684" y="256477"/>
                    </a:cubicBezTo>
                    <a:cubicBezTo>
                      <a:pt x="71591" y="264612"/>
                      <a:pt x="87212" y="276927"/>
                      <a:pt x="99309" y="292387"/>
                    </a:cubicBezTo>
                    <a:cubicBezTo>
                      <a:pt x="108834" y="263812"/>
                      <a:pt x="139123" y="235904"/>
                      <a:pt x="152839" y="209043"/>
                    </a:cubicBezTo>
                    <a:cubicBezTo>
                      <a:pt x="203132" y="112536"/>
                      <a:pt x="297905" y="47242"/>
                      <a:pt x="406013" y="34735"/>
                    </a:cubicBezTo>
                    <a:cubicBezTo>
                      <a:pt x="427160" y="32545"/>
                      <a:pt x="447924" y="27620"/>
                      <a:pt x="467831" y="20067"/>
                    </a:cubicBezTo>
                    <a:close/>
                  </a:path>
                </a:pathLst>
              </a:custGeom>
              <a:solidFill>
                <a:srgbClr val="FF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9" name="任意多边形: 形状 148" descr="463c7d4e-dd6a-4ae6-8525-6530e6b3506a"/>
              <p:cNvSpPr/>
              <p:nvPr/>
            </p:nvSpPr>
            <p:spPr>
              <a:xfrm flipH="1">
                <a:off x="1175768" y="4592529"/>
                <a:ext cx="175120" cy="207133"/>
              </a:xfrm>
              <a:custGeom>
                <a:avLst/>
                <a:gdLst>
                  <a:gd name="connsiteX0" fmla="*/ 205549 w 209048"/>
                  <a:gd name="connsiteY0" fmla="*/ 99118 h 247264"/>
                  <a:gd name="connsiteX1" fmla="*/ 122300 w 209048"/>
                  <a:gd name="connsiteY1" fmla="*/ 29300 h 247264"/>
                  <a:gd name="connsiteX2" fmla="*/ 30289 w 209048"/>
                  <a:gd name="connsiteY2" fmla="*/ 3201 h 247264"/>
                  <a:gd name="connsiteX3" fmla="*/ 380 w 209048"/>
                  <a:gd name="connsiteY3" fmla="*/ 69876 h 247264"/>
                  <a:gd name="connsiteX4" fmla="*/ 34765 w 209048"/>
                  <a:gd name="connsiteY4" fmla="*/ 165126 h 247264"/>
                  <a:gd name="connsiteX5" fmla="*/ 66103 w 209048"/>
                  <a:gd name="connsiteY5" fmla="*/ 216561 h 247264"/>
                  <a:gd name="connsiteX6" fmla="*/ 101631 w 209048"/>
                  <a:gd name="connsiteY6" fmla="*/ 246755 h 247264"/>
                  <a:gd name="connsiteX7" fmla="*/ 109728 w 209048"/>
                  <a:gd name="connsiteY7" fmla="*/ 240983 h 247264"/>
                  <a:gd name="connsiteX8" fmla="*/ 105346 w 209048"/>
                  <a:gd name="connsiteY8" fmla="*/ 233230 h 247264"/>
                  <a:gd name="connsiteX9" fmla="*/ 68008 w 209048"/>
                  <a:gd name="connsiteY9" fmla="*/ 194558 h 247264"/>
                  <a:gd name="connsiteX10" fmla="*/ 42385 w 209048"/>
                  <a:gd name="connsiteY10" fmla="*/ 149124 h 247264"/>
                  <a:gd name="connsiteX11" fmla="*/ 21050 w 209048"/>
                  <a:gd name="connsiteY11" fmla="*/ 94641 h 247264"/>
                  <a:gd name="connsiteX12" fmla="*/ 13240 w 209048"/>
                  <a:gd name="connsiteY12" fmla="*/ 44921 h 247264"/>
                  <a:gd name="connsiteX13" fmla="*/ 51340 w 209048"/>
                  <a:gd name="connsiteY13" fmla="*/ 13393 h 247264"/>
                  <a:gd name="connsiteX14" fmla="*/ 105250 w 209048"/>
                  <a:gd name="connsiteY14" fmla="*/ 34347 h 247264"/>
                  <a:gd name="connsiteX15" fmla="*/ 196214 w 209048"/>
                  <a:gd name="connsiteY15" fmla="*/ 108928 h 247264"/>
                  <a:gd name="connsiteX16" fmla="*/ 205739 w 209048"/>
                  <a:gd name="connsiteY16" fmla="*/ 99403 h 247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9048" h="247264">
                    <a:moveTo>
                      <a:pt x="205549" y="99118"/>
                    </a:moveTo>
                    <a:cubicBezTo>
                      <a:pt x="179546" y="73857"/>
                      <a:pt x="151732" y="50521"/>
                      <a:pt x="122300" y="29300"/>
                    </a:cubicBezTo>
                    <a:cubicBezTo>
                      <a:pt x="96393" y="11488"/>
                      <a:pt x="62769" y="-8800"/>
                      <a:pt x="30289" y="3201"/>
                    </a:cubicBezTo>
                    <a:cubicBezTo>
                      <a:pt x="1714" y="13869"/>
                      <a:pt x="-4001" y="42920"/>
                      <a:pt x="380" y="69876"/>
                    </a:cubicBezTo>
                    <a:cubicBezTo>
                      <a:pt x="6953" y="103185"/>
                      <a:pt x="18573" y="135303"/>
                      <a:pt x="34765" y="165126"/>
                    </a:cubicBezTo>
                    <a:cubicBezTo>
                      <a:pt x="44005" y="182995"/>
                      <a:pt x="54482" y="200187"/>
                      <a:pt x="66103" y="216561"/>
                    </a:cubicBezTo>
                    <a:cubicBezTo>
                      <a:pt x="75628" y="229610"/>
                      <a:pt x="85153" y="242659"/>
                      <a:pt x="101631" y="246755"/>
                    </a:cubicBezTo>
                    <a:cubicBezTo>
                      <a:pt x="105441" y="247403"/>
                      <a:pt x="109060" y="244822"/>
                      <a:pt x="109728" y="240983"/>
                    </a:cubicBezTo>
                    <a:cubicBezTo>
                      <a:pt x="110299" y="237678"/>
                      <a:pt x="108490" y="234439"/>
                      <a:pt x="105346" y="233230"/>
                    </a:cubicBezTo>
                    <a:cubicBezTo>
                      <a:pt x="87820" y="228848"/>
                      <a:pt x="76771" y="208750"/>
                      <a:pt x="68008" y="194558"/>
                    </a:cubicBezTo>
                    <a:cubicBezTo>
                      <a:pt x="58483" y="179985"/>
                      <a:pt x="49911" y="164812"/>
                      <a:pt x="42385" y="149124"/>
                    </a:cubicBezTo>
                    <a:cubicBezTo>
                      <a:pt x="33908" y="131531"/>
                      <a:pt x="26764" y="113310"/>
                      <a:pt x="21050" y="94641"/>
                    </a:cubicBezTo>
                    <a:cubicBezTo>
                      <a:pt x="14953" y="78820"/>
                      <a:pt x="12286" y="61866"/>
                      <a:pt x="13240" y="44921"/>
                    </a:cubicBezTo>
                    <a:cubicBezTo>
                      <a:pt x="15621" y="25975"/>
                      <a:pt x="32290" y="12135"/>
                      <a:pt x="51340" y="13393"/>
                    </a:cubicBezTo>
                    <a:cubicBezTo>
                      <a:pt x="70960" y="13393"/>
                      <a:pt x="89440" y="24156"/>
                      <a:pt x="105250" y="34347"/>
                    </a:cubicBezTo>
                    <a:cubicBezTo>
                      <a:pt x="137826" y="56379"/>
                      <a:pt x="168210" y="81344"/>
                      <a:pt x="196214" y="108928"/>
                    </a:cubicBezTo>
                    <a:cubicBezTo>
                      <a:pt x="202786" y="115025"/>
                      <a:pt x="212693" y="105118"/>
                      <a:pt x="205739" y="99403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0" name="任意多边形: 形状 149" descr="bae15c30-d249-454d-bfa5-bb6081f803f4"/>
              <p:cNvSpPr/>
              <p:nvPr/>
            </p:nvSpPr>
            <p:spPr>
              <a:xfrm flipH="1">
                <a:off x="1181985" y="4636407"/>
                <a:ext cx="24257" cy="25453"/>
              </a:xfrm>
              <a:custGeom>
                <a:avLst/>
                <a:gdLst>
                  <a:gd name="connsiteX0" fmla="*/ 10969 w 28956"/>
                  <a:gd name="connsiteY0" fmla="*/ 27879 h 30385"/>
                  <a:gd name="connsiteX1" fmla="*/ 26020 w 28956"/>
                  <a:gd name="connsiteY1" fmla="*/ 11497 h 30385"/>
                  <a:gd name="connsiteX2" fmla="*/ 28020 w 28956"/>
                  <a:gd name="connsiteY2" fmla="*/ 6544 h 30385"/>
                  <a:gd name="connsiteX3" fmla="*/ 26020 w 28956"/>
                  <a:gd name="connsiteY3" fmla="*/ 1590 h 30385"/>
                  <a:gd name="connsiteX4" fmla="*/ 21066 w 28956"/>
                  <a:gd name="connsiteY4" fmla="*/ -410 h 30385"/>
                  <a:gd name="connsiteX5" fmla="*/ 16113 w 28956"/>
                  <a:gd name="connsiteY5" fmla="*/ 1590 h 30385"/>
                  <a:gd name="connsiteX6" fmla="*/ 1160 w 28956"/>
                  <a:gd name="connsiteY6" fmla="*/ 18069 h 30385"/>
                  <a:gd name="connsiteX7" fmla="*/ -937 w 28956"/>
                  <a:gd name="connsiteY7" fmla="*/ 22927 h 30385"/>
                  <a:gd name="connsiteX8" fmla="*/ 6113 w 28956"/>
                  <a:gd name="connsiteY8" fmla="*/ 29975 h 30385"/>
                  <a:gd name="connsiteX9" fmla="*/ 10969 w 28956"/>
                  <a:gd name="connsiteY9" fmla="*/ 27879 h 30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956" h="30385">
                    <a:moveTo>
                      <a:pt x="10969" y="27879"/>
                    </a:moveTo>
                    <a:lnTo>
                      <a:pt x="26020" y="11497"/>
                    </a:lnTo>
                    <a:cubicBezTo>
                      <a:pt x="27258" y="10163"/>
                      <a:pt x="28020" y="8392"/>
                      <a:pt x="28020" y="6544"/>
                    </a:cubicBezTo>
                    <a:cubicBezTo>
                      <a:pt x="28020" y="4705"/>
                      <a:pt x="27258" y="2934"/>
                      <a:pt x="26020" y="1590"/>
                    </a:cubicBezTo>
                    <a:cubicBezTo>
                      <a:pt x="24686" y="295"/>
                      <a:pt x="22876" y="-429"/>
                      <a:pt x="21066" y="-410"/>
                    </a:cubicBezTo>
                    <a:cubicBezTo>
                      <a:pt x="19256" y="-400"/>
                      <a:pt x="17447" y="314"/>
                      <a:pt x="16113" y="1590"/>
                    </a:cubicBezTo>
                    <a:lnTo>
                      <a:pt x="1160" y="18069"/>
                    </a:lnTo>
                    <a:cubicBezTo>
                      <a:pt x="-79" y="19364"/>
                      <a:pt x="-841" y="21098"/>
                      <a:pt x="-937" y="22927"/>
                    </a:cubicBezTo>
                    <a:cubicBezTo>
                      <a:pt x="-841" y="26793"/>
                      <a:pt x="2207" y="29928"/>
                      <a:pt x="6113" y="29975"/>
                    </a:cubicBezTo>
                    <a:cubicBezTo>
                      <a:pt x="7922" y="29975"/>
                      <a:pt x="9731" y="29222"/>
                      <a:pt x="10969" y="27879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1" name="任意多边形: 形状 150" descr="27573662-2f3d-4d67-9fc3-df879fa6bbba"/>
              <p:cNvSpPr/>
              <p:nvPr/>
            </p:nvSpPr>
            <p:spPr>
              <a:xfrm flipH="1">
                <a:off x="1339960" y="4600614"/>
                <a:ext cx="118366" cy="217395"/>
              </a:xfrm>
              <a:custGeom>
                <a:avLst/>
                <a:gdLst>
                  <a:gd name="connsiteX0" fmla="*/ 138730 w 141299"/>
                  <a:gd name="connsiteY0" fmla="*/ 32126 h 259514"/>
                  <a:gd name="connsiteX1" fmla="*/ 60244 w 141299"/>
                  <a:gd name="connsiteY1" fmla="*/ -69 h 259514"/>
                  <a:gd name="connsiteX2" fmla="*/ 1474 w 141299"/>
                  <a:gd name="connsiteY2" fmla="*/ 51271 h 259514"/>
                  <a:gd name="connsiteX3" fmla="*/ 14905 w 141299"/>
                  <a:gd name="connsiteY3" fmla="*/ 156046 h 259514"/>
                  <a:gd name="connsiteX4" fmla="*/ 60910 w 141299"/>
                  <a:gd name="connsiteY4" fmla="*/ 255868 h 259514"/>
                  <a:gd name="connsiteX5" fmla="*/ 73007 w 141299"/>
                  <a:gd name="connsiteY5" fmla="*/ 248819 h 259514"/>
                  <a:gd name="connsiteX6" fmla="*/ 13857 w 141299"/>
                  <a:gd name="connsiteY6" fmla="*/ 79464 h 259514"/>
                  <a:gd name="connsiteX7" fmla="*/ 55481 w 141299"/>
                  <a:gd name="connsiteY7" fmla="*/ 14599 h 259514"/>
                  <a:gd name="connsiteX8" fmla="*/ 128823 w 141299"/>
                  <a:gd name="connsiteY8" fmla="*/ 41651 h 259514"/>
                  <a:gd name="connsiteX9" fmla="*/ 138348 w 141299"/>
                  <a:gd name="connsiteY9" fmla="*/ 32126 h 25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1299" h="259514">
                    <a:moveTo>
                      <a:pt x="138730" y="32126"/>
                    </a:moveTo>
                    <a:cubicBezTo>
                      <a:pt x="119298" y="9361"/>
                      <a:pt x="90057" y="-2631"/>
                      <a:pt x="60244" y="-69"/>
                    </a:cubicBezTo>
                    <a:cubicBezTo>
                      <a:pt x="31955" y="3274"/>
                      <a:pt x="8618" y="23667"/>
                      <a:pt x="1474" y="51271"/>
                    </a:cubicBezTo>
                    <a:cubicBezTo>
                      <a:pt x="-5956" y="84418"/>
                      <a:pt x="5284" y="124708"/>
                      <a:pt x="14905" y="156046"/>
                    </a:cubicBezTo>
                    <a:cubicBezTo>
                      <a:pt x="25668" y="191231"/>
                      <a:pt x="41194" y="224816"/>
                      <a:pt x="60910" y="255868"/>
                    </a:cubicBezTo>
                    <a:cubicBezTo>
                      <a:pt x="65768" y="263392"/>
                      <a:pt x="77769" y="256439"/>
                      <a:pt x="73007" y="248819"/>
                    </a:cubicBezTo>
                    <a:cubicBezTo>
                      <a:pt x="39860" y="198013"/>
                      <a:pt x="19572" y="139882"/>
                      <a:pt x="13857" y="79464"/>
                    </a:cubicBezTo>
                    <a:cubicBezTo>
                      <a:pt x="11666" y="49366"/>
                      <a:pt x="24525" y="22314"/>
                      <a:pt x="55481" y="14599"/>
                    </a:cubicBezTo>
                    <a:cubicBezTo>
                      <a:pt x="82055" y="7742"/>
                      <a:pt x="111488" y="21553"/>
                      <a:pt x="128823" y="41651"/>
                    </a:cubicBezTo>
                    <a:cubicBezTo>
                      <a:pt x="134729" y="48413"/>
                      <a:pt x="144635" y="38507"/>
                      <a:pt x="138348" y="32126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2" name="任意多边形: 形状 151" descr="e17b87eb-10c2-47a9-bd6f-f6e24ebc300b"/>
              <p:cNvSpPr/>
              <p:nvPr/>
            </p:nvSpPr>
            <p:spPr>
              <a:xfrm flipH="1">
                <a:off x="1449189" y="4618558"/>
                <a:ext cx="100317" cy="182667"/>
              </a:xfrm>
              <a:custGeom>
                <a:avLst/>
                <a:gdLst>
                  <a:gd name="connsiteX0" fmla="*/ 117750 w 119753"/>
                  <a:gd name="connsiteY0" fmla="*/ 33946 h 218057"/>
                  <a:gd name="connsiteX1" fmla="*/ 53743 w 119753"/>
                  <a:gd name="connsiteY1" fmla="*/ -344 h 218057"/>
                  <a:gd name="connsiteX2" fmla="*/ 6118 w 119753"/>
                  <a:gd name="connsiteY2" fmla="*/ 40423 h 218057"/>
                  <a:gd name="connsiteX3" fmla="*/ 39264 w 119753"/>
                  <a:gd name="connsiteY3" fmla="*/ 214064 h 218057"/>
                  <a:gd name="connsiteX4" fmla="*/ 51266 w 119753"/>
                  <a:gd name="connsiteY4" fmla="*/ 207015 h 218057"/>
                  <a:gd name="connsiteX5" fmla="*/ 15738 w 119753"/>
                  <a:gd name="connsiteY5" fmla="*/ 57854 h 218057"/>
                  <a:gd name="connsiteX6" fmla="*/ 51552 w 119753"/>
                  <a:gd name="connsiteY6" fmla="*/ 13848 h 218057"/>
                  <a:gd name="connsiteX7" fmla="*/ 107464 w 119753"/>
                  <a:gd name="connsiteY7" fmla="*/ 43852 h 218057"/>
                  <a:gd name="connsiteX8" fmla="*/ 116989 w 119753"/>
                  <a:gd name="connsiteY8" fmla="*/ 34327 h 21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753" h="218057">
                    <a:moveTo>
                      <a:pt x="117750" y="33946"/>
                    </a:moveTo>
                    <a:cubicBezTo>
                      <a:pt x="102986" y="14896"/>
                      <a:pt x="78603" y="-1583"/>
                      <a:pt x="53743" y="-344"/>
                    </a:cubicBezTo>
                    <a:cubicBezTo>
                      <a:pt x="30310" y="799"/>
                      <a:pt x="14214" y="19563"/>
                      <a:pt x="6118" y="40423"/>
                    </a:cubicBezTo>
                    <a:cubicBezTo>
                      <a:pt x="-14743" y="97573"/>
                      <a:pt x="14975" y="162914"/>
                      <a:pt x="39264" y="214064"/>
                    </a:cubicBezTo>
                    <a:cubicBezTo>
                      <a:pt x="43075" y="222160"/>
                      <a:pt x="55076" y="215111"/>
                      <a:pt x="51266" y="207015"/>
                    </a:cubicBezTo>
                    <a:cubicBezTo>
                      <a:pt x="29930" y="161962"/>
                      <a:pt x="5832" y="109003"/>
                      <a:pt x="15738" y="57854"/>
                    </a:cubicBezTo>
                    <a:cubicBezTo>
                      <a:pt x="19452" y="38804"/>
                      <a:pt x="30215" y="16420"/>
                      <a:pt x="51552" y="13848"/>
                    </a:cubicBezTo>
                    <a:cubicBezTo>
                      <a:pt x="72888" y="11276"/>
                      <a:pt x="94699" y="27850"/>
                      <a:pt x="107464" y="43852"/>
                    </a:cubicBezTo>
                    <a:cubicBezTo>
                      <a:pt x="113083" y="50805"/>
                      <a:pt x="122894" y="40899"/>
                      <a:pt x="116989" y="34327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3" name="任意多边形: 形状 152" descr="49b6d464-0a00-4564-a519-3fa80fcdd7d4"/>
              <p:cNvSpPr/>
              <p:nvPr/>
            </p:nvSpPr>
            <p:spPr>
              <a:xfrm flipH="1">
                <a:off x="1536762" y="4654330"/>
                <a:ext cx="55828" cy="55304"/>
              </a:xfrm>
              <a:custGeom>
                <a:avLst/>
                <a:gdLst>
                  <a:gd name="connsiteX0" fmla="*/ 2398 w 66644"/>
                  <a:gd name="connsiteY0" fmla="*/ 12580 h 66019"/>
                  <a:gd name="connsiteX1" fmla="*/ 52690 w 66644"/>
                  <a:gd name="connsiteY1" fmla="*/ 62205 h 66019"/>
                  <a:gd name="connsiteX2" fmla="*/ 62215 w 66644"/>
                  <a:gd name="connsiteY2" fmla="*/ 64681 h 66019"/>
                  <a:gd name="connsiteX3" fmla="*/ 64787 w 66644"/>
                  <a:gd name="connsiteY3" fmla="*/ 55156 h 66019"/>
                  <a:gd name="connsiteX4" fmla="*/ 9446 w 66644"/>
                  <a:gd name="connsiteY4" fmla="*/ 483 h 66019"/>
                  <a:gd name="connsiteX5" fmla="*/ -79 w 66644"/>
                  <a:gd name="connsiteY5" fmla="*/ 2959 h 66019"/>
                  <a:gd name="connsiteX6" fmla="*/ 2493 w 66644"/>
                  <a:gd name="connsiteY6" fmla="*/ 12484 h 66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44" h="66019">
                    <a:moveTo>
                      <a:pt x="2398" y="12580"/>
                    </a:moveTo>
                    <a:cubicBezTo>
                      <a:pt x="21734" y="26333"/>
                      <a:pt x="38689" y="43088"/>
                      <a:pt x="52690" y="62205"/>
                    </a:cubicBezTo>
                    <a:cubicBezTo>
                      <a:pt x="54690" y="65482"/>
                      <a:pt x="58882" y="66577"/>
                      <a:pt x="62215" y="64681"/>
                    </a:cubicBezTo>
                    <a:cubicBezTo>
                      <a:pt x="65549" y="62738"/>
                      <a:pt x="66692" y="58500"/>
                      <a:pt x="64787" y="55156"/>
                    </a:cubicBezTo>
                    <a:cubicBezTo>
                      <a:pt x="49451" y="34011"/>
                      <a:pt x="30782" y="15542"/>
                      <a:pt x="9446" y="483"/>
                    </a:cubicBezTo>
                    <a:cubicBezTo>
                      <a:pt x="6113" y="-1356"/>
                      <a:pt x="1921" y="-270"/>
                      <a:pt x="-79" y="2959"/>
                    </a:cubicBezTo>
                    <a:cubicBezTo>
                      <a:pt x="-1888" y="6322"/>
                      <a:pt x="-745" y="10475"/>
                      <a:pt x="2493" y="12484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4" name="任意多边形: 形状 153" descr="a61fe7d9-aeb1-4eba-96bc-e15ddc915906"/>
              <p:cNvSpPr/>
              <p:nvPr/>
            </p:nvSpPr>
            <p:spPr>
              <a:xfrm flipH="1">
                <a:off x="1622117" y="4644909"/>
                <a:ext cx="33882" cy="68954"/>
              </a:xfrm>
              <a:custGeom>
                <a:avLst/>
                <a:gdLst>
                  <a:gd name="connsiteX0" fmla="*/ 2845 w 40446"/>
                  <a:gd name="connsiteY0" fmla="*/ 12491 h 82314"/>
                  <a:gd name="connsiteX1" fmla="*/ 23419 w 40446"/>
                  <a:gd name="connsiteY1" fmla="*/ 41066 h 82314"/>
                  <a:gd name="connsiteX2" fmla="*/ 20181 w 40446"/>
                  <a:gd name="connsiteY2" fmla="*/ 70594 h 82314"/>
                  <a:gd name="connsiteX3" fmla="*/ 20181 w 40446"/>
                  <a:gd name="connsiteY3" fmla="*/ 80119 h 82314"/>
                  <a:gd name="connsiteX4" fmla="*/ 29706 w 40446"/>
                  <a:gd name="connsiteY4" fmla="*/ 80119 h 82314"/>
                  <a:gd name="connsiteX5" fmla="*/ 36754 w 40446"/>
                  <a:gd name="connsiteY5" fmla="*/ 37923 h 82314"/>
                  <a:gd name="connsiteX6" fmla="*/ 9513 w 40446"/>
                  <a:gd name="connsiteY6" fmla="*/ 585 h 82314"/>
                  <a:gd name="connsiteX7" fmla="*/ 83 w 40446"/>
                  <a:gd name="connsiteY7" fmla="*/ 2890 h 82314"/>
                  <a:gd name="connsiteX8" fmla="*/ -12 w 40446"/>
                  <a:gd name="connsiteY8" fmla="*/ 3062 h 82314"/>
                  <a:gd name="connsiteX9" fmla="*/ 2465 w 40446"/>
                  <a:gd name="connsiteY9" fmla="*/ 12587 h 8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446" h="82314">
                    <a:moveTo>
                      <a:pt x="2845" y="12491"/>
                    </a:moveTo>
                    <a:cubicBezTo>
                      <a:pt x="12751" y="19387"/>
                      <a:pt x="19990" y="29475"/>
                      <a:pt x="23419" y="41066"/>
                    </a:cubicBezTo>
                    <a:cubicBezTo>
                      <a:pt x="25991" y="50591"/>
                      <a:pt x="29134" y="63260"/>
                      <a:pt x="20181" y="70594"/>
                    </a:cubicBezTo>
                    <a:cubicBezTo>
                      <a:pt x="17800" y="73309"/>
                      <a:pt x="17800" y="77404"/>
                      <a:pt x="20181" y="80119"/>
                    </a:cubicBezTo>
                    <a:cubicBezTo>
                      <a:pt x="22942" y="82500"/>
                      <a:pt x="26943" y="82500"/>
                      <a:pt x="29706" y="80119"/>
                    </a:cubicBezTo>
                    <a:cubicBezTo>
                      <a:pt x="42565" y="69546"/>
                      <a:pt x="40279" y="52306"/>
                      <a:pt x="36754" y="37923"/>
                    </a:cubicBezTo>
                    <a:cubicBezTo>
                      <a:pt x="32372" y="22664"/>
                      <a:pt x="22658" y="9443"/>
                      <a:pt x="9513" y="585"/>
                    </a:cubicBezTo>
                    <a:cubicBezTo>
                      <a:pt x="6274" y="-1377"/>
                      <a:pt x="2083" y="-349"/>
                      <a:pt x="83" y="2890"/>
                    </a:cubicBezTo>
                    <a:cubicBezTo>
                      <a:pt x="83" y="2947"/>
                      <a:pt x="-12" y="3005"/>
                      <a:pt x="-12" y="3062"/>
                    </a:cubicBezTo>
                    <a:cubicBezTo>
                      <a:pt x="-1918" y="6386"/>
                      <a:pt x="-775" y="10605"/>
                      <a:pt x="2465" y="12587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5" name="任意多边形: 形状 154" descr="775ee122-0647-486d-828b-9ba1cd7f7063"/>
              <p:cNvSpPr/>
              <p:nvPr/>
            </p:nvSpPr>
            <p:spPr>
              <a:xfrm flipH="1">
                <a:off x="1480795" y="4622917"/>
                <a:ext cx="63963" cy="79237"/>
              </a:xfrm>
              <a:custGeom>
                <a:avLst/>
                <a:gdLst>
                  <a:gd name="connsiteX0" fmla="*/ 54361 w 76356"/>
                  <a:gd name="connsiteY0" fmla="*/ 10455 h 94588"/>
                  <a:gd name="connsiteX1" fmla="*/ 54361 w 76356"/>
                  <a:gd name="connsiteY1" fmla="*/ 62175 h 94588"/>
                  <a:gd name="connsiteX2" fmla="*/ 5308 w 76356"/>
                  <a:gd name="connsiteY2" fmla="*/ 80177 h 94588"/>
                  <a:gd name="connsiteX3" fmla="*/ -883 w 76356"/>
                  <a:gd name="connsiteY3" fmla="*/ 87997 h 94588"/>
                  <a:gd name="connsiteX4" fmla="*/ 5308 w 76356"/>
                  <a:gd name="connsiteY4" fmla="*/ 94179 h 94588"/>
                  <a:gd name="connsiteX5" fmla="*/ 66078 w 76356"/>
                  <a:gd name="connsiteY5" fmla="*/ 69700 h 94588"/>
                  <a:gd name="connsiteX6" fmla="*/ 66744 w 76356"/>
                  <a:gd name="connsiteY6" fmla="*/ 3025 h 94588"/>
                  <a:gd name="connsiteX7" fmla="*/ 57219 w 76356"/>
                  <a:gd name="connsiteY7" fmla="*/ 548 h 94588"/>
                  <a:gd name="connsiteX8" fmla="*/ 54742 w 76356"/>
                  <a:gd name="connsiteY8" fmla="*/ 10073 h 94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356" h="94588">
                    <a:moveTo>
                      <a:pt x="54361" y="10455"/>
                    </a:moveTo>
                    <a:cubicBezTo>
                      <a:pt x="61600" y="25694"/>
                      <a:pt x="65410" y="47982"/>
                      <a:pt x="54361" y="62175"/>
                    </a:cubicBezTo>
                    <a:cubicBezTo>
                      <a:pt x="43313" y="76367"/>
                      <a:pt x="22929" y="79796"/>
                      <a:pt x="5308" y="80177"/>
                    </a:cubicBezTo>
                    <a:cubicBezTo>
                      <a:pt x="1403" y="80625"/>
                      <a:pt x="-1360" y="84130"/>
                      <a:pt x="-883" y="87997"/>
                    </a:cubicBezTo>
                    <a:cubicBezTo>
                      <a:pt x="-503" y="91236"/>
                      <a:pt x="2069" y="93798"/>
                      <a:pt x="5308" y="94179"/>
                    </a:cubicBezTo>
                    <a:cubicBezTo>
                      <a:pt x="27787" y="93703"/>
                      <a:pt x="51790" y="88559"/>
                      <a:pt x="66078" y="69700"/>
                    </a:cubicBezTo>
                    <a:cubicBezTo>
                      <a:pt x="80365" y="50840"/>
                      <a:pt x="76364" y="23504"/>
                      <a:pt x="66744" y="3025"/>
                    </a:cubicBezTo>
                    <a:cubicBezTo>
                      <a:pt x="64839" y="-290"/>
                      <a:pt x="60552" y="-1395"/>
                      <a:pt x="57219" y="548"/>
                    </a:cubicBezTo>
                    <a:cubicBezTo>
                      <a:pt x="53885" y="2491"/>
                      <a:pt x="52838" y="6759"/>
                      <a:pt x="54742" y="10073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6" name="任意多边形: 形状 155" descr="ae416ab3-6369-42c4-8cdf-c60b1e2fc4fb"/>
              <p:cNvSpPr/>
              <p:nvPr/>
            </p:nvSpPr>
            <p:spPr>
              <a:xfrm flipH="1">
                <a:off x="1378756" y="4604814"/>
                <a:ext cx="71844" cy="98784"/>
              </a:xfrm>
              <a:custGeom>
                <a:avLst/>
                <a:gdLst>
                  <a:gd name="connsiteX0" fmla="*/ 66167 w 85764"/>
                  <a:gd name="connsiteY0" fmla="*/ 8253 h 117923"/>
                  <a:gd name="connsiteX1" fmla="*/ 70548 w 85764"/>
                  <a:gd name="connsiteY1" fmla="*/ 46353 h 117923"/>
                  <a:gd name="connsiteX2" fmla="*/ 63881 w 85764"/>
                  <a:gd name="connsiteY2" fmla="*/ 79214 h 117923"/>
                  <a:gd name="connsiteX3" fmla="*/ 5779 w 85764"/>
                  <a:gd name="connsiteY3" fmla="*/ 103312 h 117923"/>
                  <a:gd name="connsiteX4" fmla="*/ 5779 w 85764"/>
                  <a:gd name="connsiteY4" fmla="*/ 117314 h 117923"/>
                  <a:gd name="connsiteX5" fmla="*/ 75121 w 85764"/>
                  <a:gd name="connsiteY5" fmla="*/ 87596 h 117923"/>
                  <a:gd name="connsiteX6" fmla="*/ 79598 w 85764"/>
                  <a:gd name="connsiteY6" fmla="*/ 4633 h 117923"/>
                  <a:gd name="connsiteX7" fmla="*/ 66167 w 85764"/>
                  <a:gd name="connsiteY7" fmla="*/ 8348 h 11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764" h="117923">
                    <a:moveTo>
                      <a:pt x="66167" y="8253"/>
                    </a:moveTo>
                    <a:cubicBezTo>
                      <a:pt x="68739" y="20807"/>
                      <a:pt x="70168" y="33551"/>
                      <a:pt x="70548" y="46353"/>
                    </a:cubicBezTo>
                    <a:cubicBezTo>
                      <a:pt x="71406" y="57706"/>
                      <a:pt x="69120" y="69080"/>
                      <a:pt x="63881" y="79214"/>
                    </a:cubicBezTo>
                    <a:cubicBezTo>
                      <a:pt x="52070" y="99217"/>
                      <a:pt x="27401" y="104646"/>
                      <a:pt x="5779" y="103312"/>
                    </a:cubicBezTo>
                    <a:cubicBezTo>
                      <a:pt x="-3175" y="102741"/>
                      <a:pt x="-3175" y="116742"/>
                      <a:pt x="5779" y="117314"/>
                    </a:cubicBezTo>
                    <a:cubicBezTo>
                      <a:pt x="32068" y="118933"/>
                      <a:pt x="60261" y="110837"/>
                      <a:pt x="75121" y="87596"/>
                    </a:cubicBezTo>
                    <a:cubicBezTo>
                      <a:pt x="89979" y="64355"/>
                      <a:pt x="84646" y="30446"/>
                      <a:pt x="79598" y="4633"/>
                    </a:cubicBezTo>
                    <a:cubicBezTo>
                      <a:pt x="77882" y="-4225"/>
                      <a:pt x="64358" y="-415"/>
                      <a:pt x="66167" y="8348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7" name="任意多边形: 形状 156" descr="f6836f53-9754-430f-976f-70212f677f89"/>
              <p:cNvSpPr/>
              <p:nvPr/>
            </p:nvSpPr>
            <p:spPr>
              <a:xfrm flipH="1">
                <a:off x="1280370" y="4596066"/>
                <a:ext cx="54155" cy="106974"/>
              </a:xfrm>
              <a:custGeom>
                <a:avLst/>
                <a:gdLst>
                  <a:gd name="connsiteX0" fmla="*/ 23996 w 64648"/>
                  <a:gd name="connsiteY0" fmla="*/ 11265 h 127700"/>
                  <a:gd name="connsiteX1" fmla="*/ 49333 w 64648"/>
                  <a:gd name="connsiteY1" fmla="*/ 73368 h 127700"/>
                  <a:gd name="connsiteX2" fmla="*/ 5994 w 64648"/>
                  <a:gd name="connsiteY2" fmla="*/ 113373 h 127700"/>
                  <a:gd name="connsiteX3" fmla="*/ 5994 w 64648"/>
                  <a:gd name="connsiteY3" fmla="*/ 127279 h 127700"/>
                  <a:gd name="connsiteX4" fmla="*/ 62382 w 64648"/>
                  <a:gd name="connsiteY4" fmla="*/ 78607 h 127700"/>
                  <a:gd name="connsiteX5" fmla="*/ 33807 w 64648"/>
                  <a:gd name="connsiteY5" fmla="*/ 1359 h 127700"/>
                  <a:gd name="connsiteX6" fmla="*/ 24282 w 64648"/>
                  <a:gd name="connsiteY6" fmla="*/ 10884 h 12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48" h="127700">
                    <a:moveTo>
                      <a:pt x="23996" y="11265"/>
                    </a:moveTo>
                    <a:cubicBezTo>
                      <a:pt x="42856" y="26009"/>
                      <a:pt x="52476" y="49641"/>
                      <a:pt x="49333" y="73368"/>
                    </a:cubicBezTo>
                    <a:cubicBezTo>
                      <a:pt x="45332" y="94837"/>
                      <a:pt x="27711" y="111125"/>
                      <a:pt x="5994" y="113373"/>
                    </a:cubicBezTo>
                    <a:cubicBezTo>
                      <a:pt x="-2959" y="113373"/>
                      <a:pt x="-3531" y="127755"/>
                      <a:pt x="5994" y="127279"/>
                    </a:cubicBezTo>
                    <a:cubicBezTo>
                      <a:pt x="33426" y="125193"/>
                      <a:pt x="56286" y="105448"/>
                      <a:pt x="62382" y="78607"/>
                    </a:cubicBezTo>
                    <a:cubicBezTo>
                      <a:pt x="67716" y="49574"/>
                      <a:pt x="56763" y="19952"/>
                      <a:pt x="33807" y="1359"/>
                    </a:cubicBezTo>
                    <a:cubicBezTo>
                      <a:pt x="27045" y="-4452"/>
                      <a:pt x="17139" y="5455"/>
                      <a:pt x="24282" y="10884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8" name="任意多边形: 形状 157" descr="4d9ec7da-7b45-4a8a-8dca-77189e5c2f71"/>
              <p:cNvSpPr/>
              <p:nvPr/>
            </p:nvSpPr>
            <p:spPr>
              <a:xfrm flipH="1">
                <a:off x="1298751" y="4466119"/>
                <a:ext cx="55092" cy="120926"/>
              </a:xfrm>
              <a:custGeom>
                <a:avLst/>
                <a:gdLst>
                  <a:gd name="connsiteX0" fmla="*/ 55248 w 65766"/>
                  <a:gd name="connsiteY0" fmla="*/ 177 h 144355"/>
                  <a:gd name="connsiteX1" fmla="*/ 384 w 65766"/>
                  <a:gd name="connsiteY1" fmla="*/ 137338 h 144355"/>
                  <a:gd name="connsiteX2" fmla="*/ 14386 w 65766"/>
                  <a:gd name="connsiteY2" fmla="*/ 137338 h 144355"/>
                  <a:gd name="connsiteX3" fmla="*/ 62011 w 65766"/>
                  <a:gd name="connsiteY3" fmla="*/ 12274 h 144355"/>
                  <a:gd name="connsiteX4" fmla="*/ 63439 w 65766"/>
                  <a:gd name="connsiteY4" fmla="*/ 2406 h 144355"/>
                  <a:gd name="connsiteX5" fmla="*/ 54962 w 65766"/>
                  <a:gd name="connsiteY5" fmla="*/ 177 h 14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766" h="144355">
                    <a:moveTo>
                      <a:pt x="55248" y="177"/>
                    </a:moveTo>
                    <a:cubicBezTo>
                      <a:pt x="7623" y="27895"/>
                      <a:pt x="-5522" y="85902"/>
                      <a:pt x="384" y="137338"/>
                    </a:cubicBezTo>
                    <a:cubicBezTo>
                      <a:pt x="1431" y="146100"/>
                      <a:pt x="15434" y="146196"/>
                      <a:pt x="14386" y="137338"/>
                    </a:cubicBezTo>
                    <a:cubicBezTo>
                      <a:pt x="9052" y="90951"/>
                      <a:pt x="18672" y="37515"/>
                      <a:pt x="62011" y="12274"/>
                    </a:cubicBezTo>
                    <a:cubicBezTo>
                      <a:pt x="65154" y="9931"/>
                      <a:pt x="65725" y="5511"/>
                      <a:pt x="63439" y="2406"/>
                    </a:cubicBezTo>
                    <a:cubicBezTo>
                      <a:pt x="61439" y="-204"/>
                      <a:pt x="57915" y="-1127"/>
                      <a:pt x="54962" y="177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9" name="任意多边形: 形状 158" descr="bb3bc448-8211-4791-b02a-46bab1328d04"/>
              <p:cNvSpPr/>
              <p:nvPr/>
            </p:nvSpPr>
            <p:spPr>
              <a:xfrm flipH="1">
                <a:off x="707166" y="2359725"/>
                <a:ext cx="2701244" cy="2338928"/>
              </a:xfrm>
              <a:custGeom>
                <a:avLst/>
                <a:gdLst>
                  <a:gd name="connsiteX0" fmla="*/ 19280 w 3224598"/>
                  <a:gd name="connsiteY0" fmla="*/ 41320 h 2792086"/>
                  <a:gd name="connsiteX1" fmla="*/ 486005 w 3224598"/>
                  <a:gd name="connsiteY1" fmla="*/ 282207 h 2792086"/>
                  <a:gd name="connsiteX2" fmla="*/ 529153 w 3224598"/>
                  <a:gd name="connsiteY2" fmla="*/ 616916 h 2792086"/>
                  <a:gd name="connsiteX3" fmla="*/ 520581 w 3224598"/>
                  <a:gd name="connsiteY3" fmla="*/ 1010013 h 2792086"/>
                  <a:gd name="connsiteX4" fmla="*/ 554204 w 3224598"/>
                  <a:gd name="connsiteY4" fmla="*/ 1387488 h 2792086"/>
                  <a:gd name="connsiteX5" fmla="*/ 624022 w 3224598"/>
                  <a:gd name="connsiteY5" fmla="*/ 1689336 h 2792086"/>
                  <a:gd name="connsiteX6" fmla="*/ 758896 w 3224598"/>
                  <a:gd name="connsiteY6" fmla="*/ 1961084 h 2792086"/>
                  <a:gd name="connsiteX7" fmla="*/ 993021 w 3224598"/>
                  <a:gd name="connsiteY7" fmla="*/ 2170634 h 2792086"/>
                  <a:gd name="connsiteX8" fmla="*/ 1278104 w 3224598"/>
                  <a:gd name="connsiteY8" fmla="*/ 2151584 h 2792086"/>
                  <a:gd name="connsiteX9" fmla="*/ 1345731 w 3224598"/>
                  <a:gd name="connsiteY9" fmla="*/ 2035474 h 2792086"/>
                  <a:gd name="connsiteX10" fmla="*/ 1312394 w 3224598"/>
                  <a:gd name="connsiteY10" fmla="*/ 1915935 h 2792086"/>
                  <a:gd name="connsiteX11" fmla="*/ 1202856 w 3224598"/>
                  <a:gd name="connsiteY11" fmla="*/ 1857928 h 2792086"/>
                  <a:gd name="connsiteX12" fmla="*/ 1088556 w 3224598"/>
                  <a:gd name="connsiteY12" fmla="*/ 1915078 h 2792086"/>
                  <a:gd name="connsiteX13" fmla="*/ 1017214 w 3224598"/>
                  <a:gd name="connsiteY13" fmla="*/ 2185874 h 2792086"/>
                  <a:gd name="connsiteX14" fmla="*/ 1311918 w 3224598"/>
                  <a:gd name="connsiteY14" fmla="*/ 2677364 h 2792086"/>
                  <a:gd name="connsiteX15" fmla="*/ 1936377 w 3224598"/>
                  <a:gd name="connsiteY15" fmla="*/ 2762613 h 2792086"/>
                  <a:gd name="connsiteX16" fmla="*/ 2240224 w 3224598"/>
                  <a:gd name="connsiteY16" fmla="*/ 2626405 h 2792086"/>
                  <a:gd name="connsiteX17" fmla="*/ 2550168 w 3224598"/>
                  <a:gd name="connsiteY17" fmla="*/ 2493055 h 2792086"/>
                  <a:gd name="connsiteX18" fmla="*/ 2905259 w 3224598"/>
                  <a:gd name="connsiteY18" fmla="*/ 2433238 h 2792086"/>
                  <a:gd name="connsiteX19" fmla="*/ 3146147 w 3224598"/>
                  <a:gd name="connsiteY19" fmla="*/ 2259311 h 2792086"/>
                  <a:gd name="connsiteX20" fmla="*/ 3221681 w 3224598"/>
                  <a:gd name="connsiteY20" fmla="*/ 2135486 h 2792086"/>
                  <a:gd name="connsiteX21" fmla="*/ 3185581 w 3224598"/>
                  <a:gd name="connsiteY21" fmla="*/ 2114341 h 2792086"/>
                  <a:gd name="connsiteX22" fmla="*/ 2882971 w 3224598"/>
                  <a:gd name="connsiteY22" fmla="*/ 2396948 h 2792086"/>
                  <a:gd name="connsiteX23" fmla="*/ 2717427 w 3224598"/>
                  <a:gd name="connsiteY23" fmla="*/ 2429618 h 2792086"/>
                  <a:gd name="connsiteX24" fmla="*/ 2539024 w 3224598"/>
                  <a:gd name="connsiteY24" fmla="*/ 2452669 h 2792086"/>
                  <a:gd name="connsiteX25" fmla="*/ 2386624 w 3224598"/>
                  <a:gd name="connsiteY25" fmla="*/ 2504199 h 2792086"/>
                  <a:gd name="connsiteX26" fmla="*/ 2099826 w 3224598"/>
                  <a:gd name="connsiteY26" fmla="*/ 2654599 h 2792086"/>
                  <a:gd name="connsiteX27" fmla="*/ 1494131 w 3224598"/>
                  <a:gd name="connsiteY27" fmla="*/ 2717083 h 2792086"/>
                  <a:gd name="connsiteX28" fmla="*/ 1090081 w 3224598"/>
                  <a:gd name="connsiteY28" fmla="*/ 2331702 h 2792086"/>
                  <a:gd name="connsiteX29" fmla="*/ 1066173 w 3224598"/>
                  <a:gd name="connsiteY29" fmla="*/ 2057763 h 2792086"/>
                  <a:gd name="connsiteX30" fmla="*/ 1222954 w 3224598"/>
                  <a:gd name="connsiteY30" fmla="*/ 1902505 h 2792086"/>
                  <a:gd name="connsiteX31" fmla="*/ 1297915 w 3224598"/>
                  <a:gd name="connsiteY31" fmla="*/ 1978705 h 2792086"/>
                  <a:gd name="connsiteX32" fmla="*/ 1279819 w 3224598"/>
                  <a:gd name="connsiteY32" fmla="*/ 2091386 h 2792086"/>
                  <a:gd name="connsiteX33" fmla="*/ 1028359 w 3224598"/>
                  <a:gd name="connsiteY33" fmla="*/ 2141202 h 2792086"/>
                  <a:gd name="connsiteX34" fmla="*/ 800616 w 3224598"/>
                  <a:gd name="connsiteY34" fmla="*/ 1948701 h 2792086"/>
                  <a:gd name="connsiteX35" fmla="*/ 668313 w 3224598"/>
                  <a:gd name="connsiteY35" fmla="*/ 1690764 h 2792086"/>
                  <a:gd name="connsiteX36" fmla="*/ 563538 w 3224598"/>
                  <a:gd name="connsiteY36" fmla="*/ 1048684 h 2792086"/>
                  <a:gd name="connsiteX37" fmla="*/ 566967 w 3224598"/>
                  <a:gd name="connsiteY37" fmla="*/ 671494 h 2792086"/>
                  <a:gd name="connsiteX38" fmla="*/ 549727 w 3224598"/>
                  <a:gd name="connsiteY38" fmla="*/ 324213 h 2792086"/>
                  <a:gd name="connsiteX39" fmla="*/ 148344 w 3224598"/>
                  <a:gd name="connsiteY39" fmla="*/ 15507 h 2792086"/>
                  <a:gd name="connsiteX40" fmla="*/ 19280 w 3224598"/>
                  <a:gd name="connsiteY40" fmla="*/ -400 h 2792086"/>
                  <a:gd name="connsiteX41" fmla="*/ 19280 w 3224598"/>
                  <a:gd name="connsiteY41" fmla="*/ 41510 h 2792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3224598" h="2792086">
                    <a:moveTo>
                      <a:pt x="19280" y="41320"/>
                    </a:moveTo>
                    <a:cubicBezTo>
                      <a:pt x="196350" y="46559"/>
                      <a:pt x="395613" y="120187"/>
                      <a:pt x="486005" y="282207"/>
                    </a:cubicBezTo>
                    <a:cubicBezTo>
                      <a:pt x="543155" y="384505"/>
                      <a:pt x="537060" y="503949"/>
                      <a:pt x="529153" y="616916"/>
                    </a:cubicBezTo>
                    <a:cubicBezTo>
                      <a:pt x="519533" y="747713"/>
                      <a:pt x="516580" y="878920"/>
                      <a:pt x="520581" y="1010013"/>
                    </a:cubicBezTo>
                    <a:cubicBezTo>
                      <a:pt x="524677" y="1136371"/>
                      <a:pt x="535821" y="1262397"/>
                      <a:pt x="554204" y="1387488"/>
                    </a:cubicBezTo>
                    <a:cubicBezTo>
                      <a:pt x="568491" y="1489977"/>
                      <a:pt x="591828" y="1590990"/>
                      <a:pt x="624022" y="1689336"/>
                    </a:cubicBezTo>
                    <a:cubicBezTo>
                      <a:pt x="655264" y="1786119"/>
                      <a:pt x="700698" y="1877711"/>
                      <a:pt x="758896" y="1961084"/>
                    </a:cubicBezTo>
                    <a:cubicBezTo>
                      <a:pt x="819570" y="2045475"/>
                      <a:pt x="897961" y="2125295"/>
                      <a:pt x="993021" y="2170634"/>
                    </a:cubicBezTo>
                    <a:cubicBezTo>
                      <a:pt x="1085318" y="2214068"/>
                      <a:pt x="1195046" y="2218259"/>
                      <a:pt x="1278104" y="2151584"/>
                    </a:cubicBezTo>
                    <a:cubicBezTo>
                      <a:pt x="1315156" y="2123342"/>
                      <a:pt x="1339446" y="2081594"/>
                      <a:pt x="1345731" y="2035474"/>
                    </a:cubicBezTo>
                    <a:cubicBezTo>
                      <a:pt x="1349923" y="1992859"/>
                      <a:pt x="1338017" y="1950216"/>
                      <a:pt x="1312394" y="1915935"/>
                    </a:cubicBezTo>
                    <a:cubicBezTo>
                      <a:pt x="1287248" y="1880254"/>
                      <a:pt x="1246481" y="1858709"/>
                      <a:pt x="1202856" y="1857928"/>
                    </a:cubicBezTo>
                    <a:cubicBezTo>
                      <a:pt x="1158280" y="1859604"/>
                      <a:pt x="1116656" y="1880436"/>
                      <a:pt x="1088556" y="1915078"/>
                    </a:cubicBezTo>
                    <a:cubicBezTo>
                      <a:pt x="1025216" y="1988706"/>
                      <a:pt x="1010642" y="2091957"/>
                      <a:pt x="1017214" y="2185874"/>
                    </a:cubicBezTo>
                    <a:cubicBezTo>
                      <a:pt x="1031215" y="2383899"/>
                      <a:pt x="1146374" y="2569541"/>
                      <a:pt x="1311918" y="2677364"/>
                    </a:cubicBezTo>
                    <a:cubicBezTo>
                      <a:pt x="1494227" y="2796236"/>
                      <a:pt x="1728828" y="2818238"/>
                      <a:pt x="1936377" y="2762613"/>
                    </a:cubicBezTo>
                    <a:cubicBezTo>
                      <a:pt x="2044580" y="2734038"/>
                      <a:pt x="2142879" y="2680316"/>
                      <a:pt x="2240224" y="2626405"/>
                    </a:cubicBezTo>
                    <a:cubicBezTo>
                      <a:pt x="2337570" y="2572493"/>
                      <a:pt x="2438916" y="2516391"/>
                      <a:pt x="2550168" y="2493055"/>
                    </a:cubicBezTo>
                    <a:cubicBezTo>
                      <a:pt x="2667897" y="2467814"/>
                      <a:pt x="2791150" y="2476100"/>
                      <a:pt x="2905259" y="2433238"/>
                    </a:cubicBezTo>
                    <a:cubicBezTo>
                      <a:pt x="2999652" y="2397824"/>
                      <a:pt x="3082805" y="2337769"/>
                      <a:pt x="3146147" y="2259311"/>
                    </a:cubicBezTo>
                    <a:cubicBezTo>
                      <a:pt x="3176722" y="2221593"/>
                      <a:pt x="3202154" y="2179949"/>
                      <a:pt x="3221681" y="2135486"/>
                    </a:cubicBezTo>
                    <a:cubicBezTo>
                      <a:pt x="3232444" y="2111007"/>
                      <a:pt x="3196344" y="2089671"/>
                      <a:pt x="3185581" y="2114341"/>
                    </a:cubicBezTo>
                    <a:cubicBezTo>
                      <a:pt x="3128049" y="2246262"/>
                      <a:pt x="3018512" y="2348532"/>
                      <a:pt x="2882971" y="2396948"/>
                    </a:cubicBezTo>
                    <a:cubicBezTo>
                      <a:pt x="2829250" y="2414245"/>
                      <a:pt x="2773720" y="2425208"/>
                      <a:pt x="2717427" y="2429618"/>
                    </a:cubicBezTo>
                    <a:cubicBezTo>
                      <a:pt x="2657800" y="2435810"/>
                      <a:pt x="2597793" y="2440096"/>
                      <a:pt x="2539024" y="2452669"/>
                    </a:cubicBezTo>
                    <a:cubicBezTo>
                      <a:pt x="2486541" y="2464518"/>
                      <a:pt x="2435487" y="2481787"/>
                      <a:pt x="2386624" y="2504199"/>
                    </a:cubicBezTo>
                    <a:cubicBezTo>
                      <a:pt x="2287754" y="2548014"/>
                      <a:pt x="2196124" y="2606307"/>
                      <a:pt x="2099826" y="2654599"/>
                    </a:cubicBezTo>
                    <a:cubicBezTo>
                      <a:pt x="1912278" y="2748230"/>
                      <a:pt x="1696823" y="2780329"/>
                      <a:pt x="1494131" y="2717083"/>
                    </a:cubicBezTo>
                    <a:cubicBezTo>
                      <a:pt x="1306393" y="2659171"/>
                      <a:pt x="1156756" y="2516467"/>
                      <a:pt x="1090081" y="2331702"/>
                    </a:cubicBezTo>
                    <a:cubicBezTo>
                      <a:pt x="1059790" y="2245977"/>
                      <a:pt x="1046932" y="2147964"/>
                      <a:pt x="1066173" y="2057763"/>
                    </a:cubicBezTo>
                    <a:cubicBezTo>
                      <a:pt x="1080937" y="1988516"/>
                      <a:pt x="1134943" y="1881169"/>
                      <a:pt x="1222954" y="1902505"/>
                    </a:cubicBezTo>
                    <a:cubicBezTo>
                      <a:pt x="1259626" y="1911458"/>
                      <a:pt x="1286581" y="1943558"/>
                      <a:pt x="1297915" y="1978705"/>
                    </a:cubicBezTo>
                    <a:cubicBezTo>
                      <a:pt x="1310966" y="2016948"/>
                      <a:pt x="1304107" y="2059143"/>
                      <a:pt x="1279819" y="2091386"/>
                    </a:cubicBezTo>
                    <a:cubicBezTo>
                      <a:pt x="1222097" y="2170062"/>
                      <a:pt x="1111893" y="2175111"/>
                      <a:pt x="1028359" y="2141202"/>
                    </a:cubicBezTo>
                    <a:cubicBezTo>
                      <a:pt x="936347" y="2103863"/>
                      <a:pt x="858718" y="2027568"/>
                      <a:pt x="800616" y="1948701"/>
                    </a:cubicBezTo>
                    <a:cubicBezTo>
                      <a:pt x="743847" y="1869834"/>
                      <a:pt x="699269" y="1782890"/>
                      <a:pt x="668313" y="1690764"/>
                    </a:cubicBezTo>
                    <a:cubicBezTo>
                      <a:pt x="596971" y="1485786"/>
                      <a:pt x="573540" y="1264425"/>
                      <a:pt x="563538" y="1048684"/>
                    </a:cubicBezTo>
                    <a:cubicBezTo>
                      <a:pt x="557919" y="922982"/>
                      <a:pt x="559062" y="797071"/>
                      <a:pt x="566967" y="671494"/>
                    </a:cubicBezTo>
                    <a:cubicBezTo>
                      <a:pt x="574301" y="556241"/>
                      <a:pt x="589161" y="435655"/>
                      <a:pt x="549727" y="324213"/>
                    </a:cubicBezTo>
                    <a:cubicBezTo>
                      <a:pt x="489243" y="152763"/>
                      <a:pt x="319222" y="50750"/>
                      <a:pt x="148344" y="15507"/>
                    </a:cubicBezTo>
                    <a:cubicBezTo>
                      <a:pt x="105853" y="6525"/>
                      <a:pt x="62676" y="1201"/>
                      <a:pt x="19280" y="-400"/>
                    </a:cubicBezTo>
                    <a:cubicBezTo>
                      <a:pt x="-7676" y="-1162"/>
                      <a:pt x="-7676" y="40748"/>
                      <a:pt x="19280" y="41510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0" name="任意多边形: 形状 159" descr="2d8e3948-2057-4492-823c-428093951245"/>
              <p:cNvSpPr/>
              <p:nvPr/>
            </p:nvSpPr>
            <p:spPr>
              <a:xfrm flipH="1">
                <a:off x="3299399" y="2357184"/>
                <a:ext cx="115768" cy="112815"/>
              </a:xfrm>
              <a:custGeom>
                <a:avLst/>
                <a:gdLst>
                  <a:gd name="connsiteX0" fmla="*/ 7250 w 138198"/>
                  <a:gd name="connsiteY0" fmla="*/ 47305 h 134673"/>
                  <a:gd name="connsiteX1" fmla="*/ 89546 w 138198"/>
                  <a:gd name="connsiteY1" fmla="*/ 126077 h 134673"/>
                  <a:gd name="connsiteX2" fmla="*/ 129075 w 138198"/>
                  <a:gd name="connsiteY2" fmla="*/ 126077 h 134673"/>
                  <a:gd name="connsiteX3" fmla="*/ 129075 w 138198"/>
                  <a:gd name="connsiteY3" fmla="*/ 86548 h 134673"/>
                  <a:gd name="connsiteX4" fmla="*/ 46779 w 138198"/>
                  <a:gd name="connsiteY4" fmla="*/ 7777 h 134673"/>
                  <a:gd name="connsiteX5" fmla="*/ 7250 w 138198"/>
                  <a:gd name="connsiteY5" fmla="*/ 7777 h 134673"/>
                  <a:gd name="connsiteX6" fmla="*/ 7250 w 138198"/>
                  <a:gd name="connsiteY6" fmla="*/ 47305 h 13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198" h="134673">
                    <a:moveTo>
                      <a:pt x="7250" y="47305"/>
                    </a:moveTo>
                    <a:lnTo>
                      <a:pt x="89546" y="126077"/>
                    </a:lnTo>
                    <a:cubicBezTo>
                      <a:pt x="100461" y="136993"/>
                      <a:pt x="118159" y="136993"/>
                      <a:pt x="129075" y="126077"/>
                    </a:cubicBezTo>
                    <a:cubicBezTo>
                      <a:pt x="139990" y="115162"/>
                      <a:pt x="139990" y="97464"/>
                      <a:pt x="129075" y="86548"/>
                    </a:cubicBezTo>
                    <a:lnTo>
                      <a:pt x="46779" y="7777"/>
                    </a:lnTo>
                    <a:cubicBezTo>
                      <a:pt x="35863" y="-3139"/>
                      <a:pt x="18166" y="-3139"/>
                      <a:pt x="7250" y="7777"/>
                    </a:cubicBezTo>
                    <a:cubicBezTo>
                      <a:pt x="-3666" y="18692"/>
                      <a:pt x="-3666" y="36390"/>
                      <a:pt x="7250" y="47305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1" name="任意多边形: 形状 160" descr="d79117df-64c8-4cca-abda-8343278f8083"/>
              <p:cNvSpPr/>
              <p:nvPr/>
            </p:nvSpPr>
            <p:spPr>
              <a:xfrm flipH="1">
                <a:off x="3278460" y="2300685"/>
                <a:ext cx="132259" cy="102561"/>
              </a:xfrm>
              <a:custGeom>
                <a:avLst/>
                <a:gdLst>
                  <a:gd name="connsiteX0" fmla="*/ 46612 w 157884"/>
                  <a:gd name="connsiteY0" fmla="*/ 113609 h 122431"/>
                  <a:gd name="connsiteX1" fmla="*/ 58328 w 157884"/>
                  <a:gd name="connsiteY1" fmla="*/ 104084 h 122431"/>
                  <a:gd name="connsiteX2" fmla="*/ 63947 w 157884"/>
                  <a:gd name="connsiteY2" fmla="*/ 99607 h 122431"/>
                  <a:gd name="connsiteX3" fmla="*/ 64709 w 157884"/>
                  <a:gd name="connsiteY3" fmla="*/ 99036 h 122431"/>
                  <a:gd name="connsiteX4" fmla="*/ 65471 w 157884"/>
                  <a:gd name="connsiteY4" fmla="*/ 98464 h 122431"/>
                  <a:gd name="connsiteX5" fmla="*/ 90522 w 157884"/>
                  <a:gd name="connsiteY5" fmla="*/ 80843 h 122431"/>
                  <a:gd name="connsiteX6" fmla="*/ 143195 w 157884"/>
                  <a:gd name="connsiteY6" fmla="*/ 51315 h 122431"/>
                  <a:gd name="connsiteX7" fmla="*/ 153196 w 157884"/>
                  <a:gd name="connsiteY7" fmla="*/ 13215 h 122431"/>
                  <a:gd name="connsiteX8" fmla="*/ 115096 w 157884"/>
                  <a:gd name="connsiteY8" fmla="*/ 3119 h 122431"/>
                  <a:gd name="connsiteX9" fmla="*/ 7178 w 157884"/>
                  <a:gd name="connsiteY9" fmla="*/ 74652 h 122431"/>
                  <a:gd name="connsiteX10" fmla="*/ 7178 w 157884"/>
                  <a:gd name="connsiteY10" fmla="*/ 114085 h 122431"/>
                  <a:gd name="connsiteX11" fmla="*/ 46707 w 157884"/>
                  <a:gd name="connsiteY11" fmla="*/ 114085 h 122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7884" h="122431">
                    <a:moveTo>
                      <a:pt x="46612" y="113609"/>
                    </a:moveTo>
                    <a:cubicBezTo>
                      <a:pt x="50422" y="110275"/>
                      <a:pt x="54327" y="106941"/>
                      <a:pt x="58328" y="104084"/>
                    </a:cubicBezTo>
                    <a:lnTo>
                      <a:pt x="63947" y="99607"/>
                    </a:lnTo>
                    <a:cubicBezTo>
                      <a:pt x="64614" y="99036"/>
                      <a:pt x="67948" y="96464"/>
                      <a:pt x="64709" y="99036"/>
                    </a:cubicBezTo>
                    <a:lnTo>
                      <a:pt x="65471" y="98464"/>
                    </a:lnTo>
                    <a:cubicBezTo>
                      <a:pt x="73567" y="92273"/>
                      <a:pt x="81949" y="86367"/>
                      <a:pt x="90522" y="80843"/>
                    </a:cubicBezTo>
                    <a:cubicBezTo>
                      <a:pt x="107391" y="69822"/>
                      <a:pt x="124993" y="59955"/>
                      <a:pt x="143195" y="51315"/>
                    </a:cubicBezTo>
                    <a:cubicBezTo>
                      <a:pt x="156406" y="43505"/>
                      <a:pt x="160864" y="26512"/>
                      <a:pt x="153196" y="13215"/>
                    </a:cubicBezTo>
                    <a:cubicBezTo>
                      <a:pt x="145224" y="233"/>
                      <a:pt x="128460" y="-4215"/>
                      <a:pt x="115096" y="3119"/>
                    </a:cubicBezTo>
                    <a:cubicBezTo>
                      <a:pt x="76044" y="21950"/>
                      <a:pt x="39735" y="46019"/>
                      <a:pt x="7178" y="74652"/>
                    </a:cubicBezTo>
                    <a:cubicBezTo>
                      <a:pt x="-3642" y="85567"/>
                      <a:pt x="-3642" y="103169"/>
                      <a:pt x="7178" y="114085"/>
                    </a:cubicBezTo>
                    <a:cubicBezTo>
                      <a:pt x="18227" y="124667"/>
                      <a:pt x="35658" y="124667"/>
                      <a:pt x="46707" y="114085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2" name="任意多边形: 形状 161" descr="20ffc0fc-4d29-4dcb-8137-4de65949d346"/>
              <p:cNvSpPr/>
              <p:nvPr/>
            </p:nvSpPr>
            <p:spPr>
              <a:xfrm flipH="1">
                <a:off x="692745" y="4114436"/>
                <a:ext cx="129540" cy="80514"/>
              </a:xfrm>
              <a:custGeom>
                <a:avLst/>
                <a:gdLst>
                  <a:gd name="connsiteX0" fmla="*/ 40876 w 154638"/>
                  <a:gd name="connsiteY0" fmla="*/ 91863 h 96113"/>
                  <a:gd name="connsiteX1" fmla="*/ 64213 w 154638"/>
                  <a:gd name="connsiteY1" fmla="*/ 80052 h 96113"/>
                  <a:gd name="connsiteX2" fmla="*/ 76119 w 154638"/>
                  <a:gd name="connsiteY2" fmla="*/ 74622 h 96113"/>
                  <a:gd name="connsiteX3" fmla="*/ 83072 w 154638"/>
                  <a:gd name="connsiteY3" fmla="*/ 71574 h 96113"/>
                  <a:gd name="connsiteX4" fmla="*/ 84120 w 154638"/>
                  <a:gd name="connsiteY4" fmla="*/ 71574 h 96113"/>
                  <a:gd name="connsiteX5" fmla="*/ 134602 w 154638"/>
                  <a:gd name="connsiteY5" fmla="*/ 54144 h 96113"/>
                  <a:gd name="connsiteX6" fmla="*/ 152223 w 154638"/>
                  <a:gd name="connsiteY6" fmla="*/ 18682 h 96113"/>
                  <a:gd name="connsiteX7" fmla="*/ 119743 w 154638"/>
                  <a:gd name="connsiteY7" fmla="*/ 232 h 96113"/>
                  <a:gd name="connsiteX8" fmla="*/ 12682 w 154638"/>
                  <a:gd name="connsiteY8" fmla="*/ 44047 h 96113"/>
                  <a:gd name="connsiteX9" fmla="*/ 2586 w 154638"/>
                  <a:gd name="connsiteY9" fmla="*/ 82147 h 96113"/>
                  <a:gd name="connsiteX10" fmla="*/ 40686 w 154638"/>
                  <a:gd name="connsiteY10" fmla="*/ 92149 h 96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4638" h="96113">
                    <a:moveTo>
                      <a:pt x="40876" y="91863"/>
                    </a:moveTo>
                    <a:cubicBezTo>
                      <a:pt x="48591" y="87767"/>
                      <a:pt x="56306" y="83767"/>
                      <a:pt x="64213" y="80052"/>
                    </a:cubicBezTo>
                    <a:cubicBezTo>
                      <a:pt x="68212" y="78147"/>
                      <a:pt x="72118" y="76337"/>
                      <a:pt x="76119" y="74622"/>
                    </a:cubicBezTo>
                    <a:cubicBezTo>
                      <a:pt x="78405" y="73470"/>
                      <a:pt x="80691" y="72451"/>
                      <a:pt x="83072" y="71574"/>
                    </a:cubicBezTo>
                    <a:cubicBezTo>
                      <a:pt x="75547" y="73861"/>
                      <a:pt x="82404" y="71574"/>
                      <a:pt x="84120" y="71574"/>
                    </a:cubicBezTo>
                    <a:cubicBezTo>
                      <a:pt x="100598" y="64897"/>
                      <a:pt x="117457" y="59078"/>
                      <a:pt x="134602" y="54144"/>
                    </a:cubicBezTo>
                    <a:cubicBezTo>
                      <a:pt x="149270" y="49219"/>
                      <a:pt x="157177" y="33341"/>
                      <a:pt x="152223" y="18682"/>
                    </a:cubicBezTo>
                    <a:cubicBezTo>
                      <a:pt x="147652" y="5147"/>
                      <a:pt x="133649" y="-2797"/>
                      <a:pt x="119743" y="232"/>
                    </a:cubicBezTo>
                    <a:cubicBezTo>
                      <a:pt x="82595" y="11081"/>
                      <a:pt x="46781" y="25769"/>
                      <a:pt x="12682" y="44047"/>
                    </a:cubicBezTo>
                    <a:cubicBezTo>
                      <a:pt x="-272" y="52020"/>
                      <a:pt x="-4748" y="68784"/>
                      <a:pt x="2586" y="82147"/>
                    </a:cubicBezTo>
                    <a:cubicBezTo>
                      <a:pt x="10587" y="95101"/>
                      <a:pt x="27351" y="99502"/>
                      <a:pt x="40686" y="92149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3" name="任意多边形: 形状 162" descr="7ddc771d-c888-4e5a-a52d-bdd9c2b308d4"/>
              <p:cNvSpPr/>
              <p:nvPr/>
            </p:nvSpPr>
            <p:spPr>
              <a:xfrm flipH="1">
                <a:off x="671512" y="4117481"/>
                <a:ext cx="66842" cy="137151"/>
              </a:xfrm>
              <a:custGeom>
                <a:avLst/>
                <a:gdLst>
                  <a:gd name="connsiteX0" fmla="*/ 404 w 79792"/>
                  <a:gd name="connsiteY0" fmla="*/ 34886 h 163724"/>
                  <a:gd name="connsiteX1" fmla="*/ 24598 w 79792"/>
                  <a:gd name="connsiteY1" fmla="*/ 143376 h 163724"/>
                  <a:gd name="connsiteX2" fmla="*/ 58887 w 79792"/>
                  <a:gd name="connsiteY2" fmla="*/ 162426 h 163724"/>
                  <a:gd name="connsiteX3" fmla="*/ 77937 w 79792"/>
                  <a:gd name="connsiteY3" fmla="*/ 128041 h 163724"/>
                  <a:gd name="connsiteX4" fmla="*/ 53839 w 79792"/>
                  <a:gd name="connsiteY4" fmla="*/ 19551 h 163724"/>
                  <a:gd name="connsiteX5" fmla="*/ 19454 w 79792"/>
                  <a:gd name="connsiteY5" fmla="*/ 501 h 163724"/>
                  <a:gd name="connsiteX6" fmla="*/ -72 w 79792"/>
                  <a:gd name="connsiteY6" fmla="*/ 34791 h 163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792" h="163724">
                    <a:moveTo>
                      <a:pt x="404" y="34886"/>
                    </a:moveTo>
                    <a:cubicBezTo>
                      <a:pt x="8500" y="71081"/>
                      <a:pt x="16597" y="107248"/>
                      <a:pt x="24598" y="143376"/>
                    </a:cubicBezTo>
                    <a:cubicBezTo>
                      <a:pt x="29169" y="157807"/>
                      <a:pt x="44219" y="166160"/>
                      <a:pt x="58887" y="162426"/>
                    </a:cubicBezTo>
                    <a:cubicBezTo>
                      <a:pt x="73366" y="157845"/>
                      <a:pt x="81748" y="142747"/>
                      <a:pt x="77937" y="128041"/>
                    </a:cubicBezTo>
                    <a:cubicBezTo>
                      <a:pt x="69937" y="91846"/>
                      <a:pt x="61936" y="55679"/>
                      <a:pt x="53839" y="19551"/>
                    </a:cubicBezTo>
                    <a:cubicBezTo>
                      <a:pt x="49267" y="5073"/>
                      <a:pt x="34123" y="-3290"/>
                      <a:pt x="19454" y="501"/>
                    </a:cubicBezTo>
                    <a:cubicBezTo>
                      <a:pt x="4786" y="4882"/>
                      <a:pt x="-3787" y="19980"/>
                      <a:pt x="-72" y="34791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4" name="任意多边形: 形状 163" descr="b0f9733a-6a7d-4d94-9474-5e102a6bc514"/>
              <p:cNvSpPr/>
              <p:nvPr/>
            </p:nvSpPr>
            <p:spPr>
              <a:xfrm flipH="1">
                <a:off x="2285344" y="5639124"/>
                <a:ext cx="193403" cy="487214"/>
              </a:xfrm>
              <a:custGeom>
                <a:avLst/>
                <a:gdLst>
                  <a:gd name="connsiteX0" fmla="*/ 224426 w 230874"/>
                  <a:gd name="connsiteY0" fmla="*/ 576823 h 581609"/>
                  <a:gd name="connsiteX1" fmla="*/ 105649 w 230874"/>
                  <a:gd name="connsiteY1" fmla="*/ 106193 h 581609"/>
                  <a:gd name="connsiteX2" fmla="*/ 11066 w 230874"/>
                  <a:gd name="connsiteY2" fmla="*/ 1418 h 581609"/>
                  <a:gd name="connsiteX3" fmla="*/ 1541 w 230874"/>
                  <a:gd name="connsiteY3" fmla="*/ 10943 h 581609"/>
                  <a:gd name="connsiteX4" fmla="*/ 214424 w 230874"/>
                  <a:gd name="connsiteY4" fmla="*/ 435091 h 581609"/>
                  <a:gd name="connsiteX5" fmla="*/ 211281 w 230874"/>
                  <a:gd name="connsiteY5" fmla="*/ 572442 h 581609"/>
                  <a:gd name="connsiteX6" fmla="*/ 224807 w 230874"/>
                  <a:gd name="connsiteY6" fmla="*/ 576157 h 58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874" h="581609">
                    <a:moveTo>
                      <a:pt x="224426" y="576823"/>
                    </a:moveTo>
                    <a:cubicBezTo>
                      <a:pt x="246048" y="410555"/>
                      <a:pt x="203567" y="242286"/>
                      <a:pt x="105649" y="106193"/>
                    </a:cubicBezTo>
                    <a:cubicBezTo>
                      <a:pt x="78122" y="67864"/>
                      <a:pt x="46404" y="32726"/>
                      <a:pt x="11066" y="1418"/>
                    </a:cubicBezTo>
                    <a:cubicBezTo>
                      <a:pt x="4303" y="-4488"/>
                      <a:pt x="-5603" y="5323"/>
                      <a:pt x="1541" y="10943"/>
                    </a:cubicBezTo>
                    <a:cubicBezTo>
                      <a:pt x="123841" y="120157"/>
                      <a:pt x="199947" y="271804"/>
                      <a:pt x="214424" y="435091"/>
                    </a:cubicBezTo>
                    <a:cubicBezTo>
                      <a:pt x="218520" y="480849"/>
                      <a:pt x="217377" y="526912"/>
                      <a:pt x="211281" y="572442"/>
                    </a:cubicBezTo>
                    <a:cubicBezTo>
                      <a:pt x="210138" y="581205"/>
                      <a:pt x="223569" y="585015"/>
                      <a:pt x="224807" y="576157"/>
                    </a:cubicBezTo>
                    <a:close/>
                  </a:path>
                </a:pathLst>
              </a:custGeom>
              <a:solidFill>
                <a:srgbClr val="7C6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5" name="任意多边形: 形状 164" descr="0bc8bbcc-0994-4963-8ff6-950ffc4cda14"/>
              <p:cNvSpPr/>
              <p:nvPr/>
            </p:nvSpPr>
            <p:spPr>
              <a:xfrm flipH="1">
                <a:off x="2416209" y="5770684"/>
                <a:ext cx="69552" cy="55678"/>
              </a:xfrm>
              <a:custGeom>
                <a:avLst/>
                <a:gdLst>
                  <a:gd name="connsiteX0" fmla="*/ 80686 w 83027"/>
                  <a:gd name="connsiteY0" fmla="*/ 54299 h 66465"/>
                  <a:gd name="connsiteX1" fmla="*/ 9534 w 83027"/>
                  <a:gd name="connsiteY1" fmla="*/ 483 h 66465"/>
                  <a:gd name="connsiteX2" fmla="*/ 9 w 83027"/>
                  <a:gd name="connsiteY2" fmla="*/ 2959 h 66465"/>
                  <a:gd name="connsiteX3" fmla="*/ 2485 w 83027"/>
                  <a:gd name="connsiteY3" fmla="*/ 12475 h 66465"/>
                  <a:gd name="connsiteX4" fmla="*/ 2485 w 83027"/>
                  <a:gd name="connsiteY4" fmla="*/ 12484 h 66465"/>
                  <a:gd name="connsiteX5" fmla="*/ 70779 w 83027"/>
                  <a:gd name="connsiteY5" fmla="*/ 64205 h 66465"/>
                  <a:gd name="connsiteX6" fmla="*/ 80304 w 83027"/>
                  <a:gd name="connsiteY6" fmla="*/ 64205 h 66465"/>
                  <a:gd name="connsiteX7" fmla="*/ 80304 w 83027"/>
                  <a:gd name="connsiteY7" fmla="*/ 54680 h 6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027" h="66465">
                    <a:moveTo>
                      <a:pt x="80686" y="54299"/>
                    </a:moveTo>
                    <a:cubicBezTo>
                      <a:pt x="61064" y="31458"/>
                      <a:pt x="36871" y="13104"/>
                      <a:pt x="9534" y="483"/>
                    </a:cubicBezTo>
                    <a:cubicBezTo>
                      <a:pt x="6200" y="-1355"/>
                      <a:pt x="2009" y="-270"/>
                      <a:pt x="9" y="2959"/>
                    </a:cubicBezTo>
                    <a:cubicBezTo>
                      <a:pt x="-1897" y="6264"/>
                      <a:pt x="-849" y="10532"/>
                      <a:pt x="2485" y="12475"/>
                    </a:cubicBezTo>
                    <a:cubicBezTo>
                      <a:pt x="2485" y="12484"/>
                      <a:pt x="2485" y="12484"/>
                      <a:pt x="2485" y="12484"/>
                    </a:cubicBezTo>
                    <a:cubicBezTo>
                      <a:pt x="28678" y="24591"/>
                      <a:pt x="52015" y="42231"/>
                      <a:pt x="70779" y="64205"/>
                    </a:cubicBezTo>
                    <a:cubicBezTo>
                      <a:pt x="73447" y="66672"/>
                      <a:pt x="77637" y="66672"/>
                      <a:pt x="80304" y="64205"/>
                    </a:cubicBezTo>
                    <a:cubicBezTo>
                      <a:pt x="82686" y="61490"/>
                      <a:pt x="82686" y="57394"/>
                      <a:pt x="80304" y="54680"/>
                    </a:cubicBezTo>
                    <a:close/>
                  </a:path>
                </a:pathLst>
              </a:custGeom>
              <a:solidFill>
                <a:srgbClr val="7C6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6" name="任意多边形: 形状 165" descr="a41a8bd4-1bd5-4844-8359-20559389f54c"/>
              <p:cNvSpPr/>
              <p:nvPr/>
            </p:nvSpPr>
            <p:spPr>
              <a:xfrm flipH="1">
                <a:off x="1478367" y="5412753"/>
                <a:ext cx="340826" cy="297173"/>
              </a:xfrm>
              <a:custGeom>
                <a:avLst/>
                <a:gdLst>
                  <a:gd name="connsiteX0" fmla="*/ -748 w 406859"/>
                  <a:gd name="connsiteY0" fmla="*/ 7994 h 354749"/>
                  <a:gd name="connsiteX1" fmla="*/ 97644 w 406859"/>
                  <a:gd name="connsiteY1" fmla="*/ 243548 h 354749"/>
                  <a:gd name="connsiteX2" fmla="*/ 281096 w 406859"/>
                  <a:gd name="connsiteY2" fmla="*/ 348323 h 354749"/>
                  <a:gd name="connsiteX3" fmla="*/ 400920 w 406859"/>
                  <a:gd name="connsiteY3" fmla="*/ 348989 h 354749"/>
                  <a:gd name="connsiteX4" fmla="*/ 397206 w 406859"/>
                  <a:gd name="connsiteY4" fmla="*/ 335559 h 354749"/>
                  <a:gd name="connsiteX5" fmla="*/ 145937 w 406859"/>
                  <a:gd name="connsiteY5" fmla="*/ 270789 h 354749"/>
                  <a:gd name="connsiteX6" fmla="*/ 12587 w 406859"/>
                  <a:gd name="connsiteY6" fmla="*/ 4660 h 354749"/>
                  <a:gd name="connsiteX7" fmla="*/ -844 w 406859"/>
                  <a:gd name="connsiteY7" fmla="*/ 8375 h 35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859" h="354749">
                    <a:moveTo>
                      <a:pt x="-748" y="7994"/>
                    </a:moveTo>
                    <a:cubicBezTo>
                      <a:pt x="11539" y="91338"/>
                      <a:pt x="41351" y="179444"/>
                      <a:pt x="97644" y="243548"/>
                    </a:cubicBezTo>
                    <a:cubicBezTo>
                      <a:pt x="145651" y="297631"/>
                      <a:pt x="210135" y="334445"/>
                      <a:pt x="281096" y="348323"/>
                    </a:cubicBezTo>
                    <a:cubicBezTo>
                      <a:pt x="320625" y="356114"/>
                      <a:pt x="361297" y="356342"/>
                      <a:pt x="400920" y="348989"/>
                    </a:cubicBezTo>
                    <a:cubicBezTo>
                      <a:pt x="409683" y="347370"/>
                      <a:pt x="405969" y="333940"/>
                      <a:pt x="397206" y="335559"/>
                    </a:cubicBezTo>
                    <a:cubicBezTo>
                      <a:pt x="308051" y="350999"/>
                      <a:pt x="216516" y="327406"/>
                      <a:pt x="145937" y="270789"/>
                    </a:cubicBezTo>
                    <a:cubicBezTo>
                      <a:pt x="66022" y="206686"/>
                      <a:pt x="27254" y="103435"/>
                      <a:pt x="12587" y="4660"/>
                    </a:cubicBezTo>
                    <a:cubicBezTo>
                      <a:pt x="11253" y="-4198"/>
                      <a:pt x="-2177" y="-483"/>
                      <a:pt x="-844" y="8375"/>
                    </a:cubicBezTo>
                    <a:close/>
                  </a:path>
                </a:pathLst>
              </a:custGeom>
              <a:solidFill>
                <a:srgbClr val="7C6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7" name="任意多边形: 形状 166" descr="e1f7cfce-e71c-41cf-885d-538a11a9b4e6"/>
              <p:cNvSpPr/>
              <p:nvPr/>
            </p:nvSpPr>
            <p:spPr>
              <a:xfrm flipH="1">
                <a:off x="1526592" y="5697823"/>
                <a:ext cx="59355" cy="377491"/>
              </a:xfrm>
              <a:custGeom>
                <a:avLst/>
                <a:gdLst>
                  <a:gd name="connsiteX0" fmla="*/ -484 w 70854"/>
                  <a:gd name="connsiteY0" fmla="*/ 8307 h 450629"/>
                  <a:gd name="connsiteX1" fmla="*/ 55999 w 70854"/>
                  <a:gd name="connsiteY1" fmla="*/ 443504 h 450629"/>
                  <a:gd name="connsiteX2" fmla="*/ 69906 w 70854"/>
                  <a:gd name="connsiteY2" fmla="*/ 443504 h 450629"/>
                  <a:gd name="connsiteX3" fmla="*/ 12756 w 70854"/>
                  <a:gd name="connsiteY3" fmla="*/ 4592 h 450629"/>
                  <a:gd name="connsiteX4" fmla="*/ -770 w 70854"/>
                  <a:gd name="connsiteY4" fmla="*/ 8307 h 450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854" h="450629">
                    <a:moveTo>
                      <a:pt x="-484" y="8307"/>
                    </a:moveTo>
                    <a:cubicBezTo>
                      <a:pt x="29615" y="151686"/>
                      <a:pt x="48475" y="297190"/>
                      <a:pt x="55999" y="443504"/>
                    </a:cubicBezTo>
                    <a:cubicBezTo>
                      <a:pt x="55999" y="452458"/>
                      <a:pt x="70382" y="452458"/>
                      <a:pt x="69906" y="443504"/>
                    </a:cubicBezTo>
                    <a:cubicBezTo>
                      <a:pt x="62286" y="295943"/>
                      <a:pt x="43140" y="149191"/>
                      <a:pt x="12756" y="4592"/>
                    </a:cubicBezTo>
                    <a:cubicBezTo>
                      <a:pt x="10851" y="-4171"/>
                      <a:pt x="-2579" y="-457"/>
                      <a:pt x="-770" y="8307"/>
                    </a:cubicBezTo>
                    <a:close/>
                  </a:path>
                </a:pathLst>
              </a:custGeom>
              <a:solidFill>
                <a:srgbClr val="7C6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8" name="任意多边形: 形状 167" descr="e707e522-603b-4a79-9fb2-4e97f7fed2d6"/>
              <p:cNvSpPr/>
              <p:nvPr/>
            </p:nvSpPr>
            <p:spPr>
              <a:xfrm flipH="1">
                <a:off x="2702503" y="5310049"/>
                <a:ext cx="159715" cy="300817"/>
              </a:xfrm>
              <a:custGeom>
                <a:avLst/>
                <a:gdLst>
                  <a:gd name="connsiteX0" fmla="*/ 8681 w 190658"/>
                  <a:gd name="connsiteY0" fmla="*/ 357483 h 359099"/>
                  <a:gd name="connsiteX1" fmla="*/ 189656 w 190658"/>
                  <a:gd name="connsiteY1" fmla="*/ 5819 h 359099"/>
                  <a:gd name="connsiteX2" fmla="*/ 181845 w 190658"/>
                  <a:gd name="connsiteY2" fmla="*/ -362 h 359099"/>
                  <a:gd name="connsiteX3" fmla="*/ 175654 w 190658"/>
                  <a:gd name="connsiteY3" fmla="*/ 5819 h 359099"/>
                  <a:gd name="connsiteX4" fmla="*/ 2108 w 190658"/>
                  <a:gd name="connsiteY4" fmla="*/ 345386 h 359099"/>
                  <a:gd name="connsiteX5" fmla="*/ 9157 w 190658"/>
                  <a:gd name="connsiteY5" fmla="*/ 357483 h 359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658" h="359099">
                    <a:moveTo>
                      <a:pt x="8681" y="357483"/>
                    </a:moveTo>
                    <a:cubicBezTo>
                      <a:pt x="124220" y="278054"/>
                      <a:pt x="192133" y="145980"/>
                      <a:pt x="189656" y="5819"/>
                    </a:cubicBezTo>
                    <a:cubicBezTo>
                      <a:pt x="189180" y="1953"/>
                      <a:pt x="185751" y="-810"/>
                      <a:pt x="181845" y="-362"/>
                    </a:cubicBezTo>
                    <a:cubicBezTo>
                      <a:pt x="178607" y="19"/>
                      <a:pt x="176035" y="2571"/>
                      <a:pt x="175654" y="5819"/>
                    </a:cubicBezTo>
                    <a:cubicBezTo>
                      <a:pt x="178416" y="140951"/>
                      <a:pt x="113266" y="268471"/>
                      <a:pt x="2108" y="345386"/>
                    </a:cubicBezTo>
                    <a:cubicBezTo>
                      <a:pt x="-5226" y="350434"/>
                      <a:pt x="2108" y="362531"/>
                      <a:pt x="9157" y="357483"/>
                    </a:cubicBezTo>
                    <a:close/>
                  </a:path>
                </a:pathLst>
              </a:custGeom>
              <a:solidFill>
                <a:srgbClr val="7C6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grpSp>
          <p:nvGrpSpPr>
            <p:cNvPr id="15" name="组合 14" descr="e13f51ed-48c0-4819-9136-4195ff888569"/>
            <p:cNvGrpSpPr/>
            <p:nvPr/>
          </p:nvGrpSpPr>
          <p:grpSpPr>
            <a:xfrm>
              <a:off x="4598704" y="2136221"/>
              <a:ext cx="461221" cy="482438"/>
              <a:chOff x="4598704" y="2136221"/>
              <a:chExt cx="461221" cy="482438"/>
            </a:xfrm>
          </p:grpSpPr>
          <p:sp>
            <p:nvSpPr>
              <p:cNvPr id="175" name="任意多边形: 形状 174" descr="c8dcec43-f5b0-4ef0-a4cb-e1c899d65f64"/>
              <p:cNvSpPr/>
              <p:nvPr/>
            </p:nvSpPr>
            <p:spPr>
              <a:xfrm>
                <a:off x="4721497" y="2256266"/>
                <a:ext cx="284919" cy="281131"/>
              </a:xfrm>
              <a:custGeom>
                <a:avLst/>
                <a:gdLst>
                  <a:gd name="connsiteX0" fmla="*/ 410832 w 500767"/>
                  <a:gd name="connsiteY0" fmla="*/ 74385 h 494111"/>
                  <a:gd name="connsiteX1" fmla="*/ 435765 w 500767"/>
                  <a:gd name="connsiteY1" fmla="*/ 149167 h 494111"/>
                  <a:gd name="connsiteX2" fmla="*/ 439430 w 500767"/>
                  <a:gd name="connsiteY2" fmla="*/ 302085 h 494111"/>
                  <a:gd name="connsiteX3" fmla="*/ 500768 w 500767"/>
                  <a:gd name="connsiteY3" fmla="*/ 437398 h 494111"/>
                  <a:gd name="connsiteX4" fmla="*/ 385481 w 500767"/>
                  <a:gd name="connsiteY4" fmla="*/ 494111 h 494111"/>
                  <a:gd name="connsiteX5" fmla="*/ 299019 w 500767"/>
                  <a:gd name="connsiteY5" fmla="*/ 429938 h 494111"/>
                  <a:gd name="connsiteX6" fmla="*/ 245658 w 500767"/>
                  <a:gd name="connsiteY6" fmla="*/ 418490 h 494111"/>
                  <a:gd name="connsiteX7" fmla="*/ 160783 w 500767"/>
                  <a:gd name="connsiteY7" fmla="*/ 410288 h 494111"/>
                  <a:gd name="connsiteX8" fmla="*/ 156823 w 500767"/>
                  <a:gd name="connsiteY8" fmla="*/ 409527 h 494111"/>
                  <a:gd name="connsiteX9" fmla="*/ 18633 w 500767"/>
                  <a:gd name="connsiteY9" fmla="*/ 298292 h 494111"/>
                  <a:gd name="connsiteX10" fmla="*/ 20955 w 500767"/>
                  <a:gd name="connsiteY10" fmla="*/ 120471 h 494111"/>
                  <a:gd name="connsiteX11" fmla="*/ 159036 w 500767"/>
                  <a:gd name="connsiteY11" fmla="*/ 7664 h 494111"/>
                  <a:gd name="connsiteX12" fmla="*/ 176604 w 500767"/>
                  <a:gd name="connsiteY12" fmla="*/ 3842 h 494111"/>
                  <a:gd name="connsiteX13" fmla="*/ 264183 w 500767"/>
                  <a:gd name="connsiteY13" fmla="*/ 3462 h 494111"/>
                  <a:gd name="connsiteX14" fmla="*/ 327186 w 500767"/>
                  <a:gd name="connsiteY14" fmla="*/ 19425 h 494111"/>
                  <a:gd name="connsiteX15" fmla="*/ 410832 w 500767"/>
                  <a:gd name="connsiteY15" fmla="*/ 74385 h 494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00767" h="494111">
                    <a:moveTo>
                      <a:pt x="410832" y="74385"/>
                    </a:moveTo>
                    <a:cubicBezTo>
                      <a:pt x="426228" y="96041"/>
                      <a:pt x="432800" y="122773"/>
                      <a:pt x="435765" y="149167"/>
                    </a:cubicBezTo>
                    <a:cubicBezTo>
                      <a:pt x="441563" y="199857"/>
                      <a:pt x="435396" y="251219"/>
                      <a:pt x="439430" y="302085"/>
                    </a:cubicBezTo>
                    <a:cubicBezTo>
                      <a:pt x="443567" y="352930"/>
                      <a:pt x="460299" y="406360"/>
                      <a:pt x="500768" y="437398"/>
                    </a:cubicBezTo>
                    <a:lnTo>
                      <a:pt x="385481" y="494111"/>
                    </a:lnTo>
                    <a:cubicBezTo>
                      <a:pt x="359893" y="468485"/>
                      <a:pt x="332795" y="442930"/>
                      <a:pt x="299019" y="429938"/>
                    </a:cubicBezTo>
                    <a:cubicBezTo>
                      <a:pt x="281881" y="423275"/>
                      <a:pt x="263920" y="420255"/>
                      <a:pt x="245658" y="418490"/>
                    </a:cubicBezTo>
                    <a:cubicBezTo>
                      <a:pt x="217500" y="415694"/>
                      <a:pt x="188587" y="415765"/>
                      <a:pt x="160783" y="410288"/>
                    </a:cubicBezTo>
                    <a:cubicBezTo>
                      <a:pt x="159440" y="410110"/>
                      <a:pt x="158184" y="409808"/>
                      <a:pt x="156823" y="409527"/>
                    </a:cubicBezTo>
                    <a:cubicBezTo>
                      <a:pt x="96948" y="396503"/>
                      <a:pt x="44432" y="353842"/>
                      <a:pt x="18633" y="298292"/>
                    </a:cubicBezTo>
                    <a:cubicBezTo>
                      <a:pt x="-7167" y="242745"/>
                      <a:pt x="-5970" y="175507"/>
                      <a:pt x="20955" y="120471"/>
                    </a:cubicBezTo>
                    <a:cubicBezTo>
                      <a:pt x="47816" y="65392"/>
                      <a:pt x="99803" y="23389"/>
                      <a:pt x="159036" y="7664"/>
                    </a:cubicBezTo>
                    <a:cubicBezTo>
                      <a:pt x="164838" y="6110"/>
                      <a:pt x="170743" y="4806"/>
                      <a:pt x="176604" y="3842"/>
                    </a:cubicBezTo>
                    <a:cubicBezTo>
                      <a:pt x="205385" y="-1434"/>
                      <a:pt x="235050" y="-1000"/>
                      <a:pt x="264183" y="3462"/>
                    </a:cubicBezTo>
                    <a:cubicBezTo>
                      <a:pt x="285624" y="6736"/>
                      <a:pt x="306734" y="12254"/>
                      <a:pt x="327186" y="19425"/>
                    </a:cubicBezTo>
                    <a:cubicBezTo>
                      <a:pt x="359184" y="30577"/>
                      <a:pt x="391131" y="46807"/>
                      <a:pt x="410832" y="74385"/>
                    </a:cubicBez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6" name="任意多边形: 形状 175" descr="94db3a52-721d-41da-9426-a432826be9ea"/>
              <p:cNvSpPr/>
              <p:nvPr/>
            </p:nvSpPr>
            <p:spPr>
              <a:xfrm>
                <a:off x="4828174" y="2370702"/>
                <a:ext cx="154869" cy="160475"/>
              </a:xfrm>
              <a:custGeom>
                <a:avLst/>
                <a:gdLst>
                  <a:gd name="connsiteX0" fmla="*/ 209454 w 272194"/>
                  <a:gd name="connsiteY0" fmla="*/ 275287 h 282047"/>
                  <a:gd name="connsiteX1" fmla="*/ 117839 w 272194"/>
                  <a:gd name="connsiteY1" fmla="*/ 183573 h 282047"/>
                  <a:gd name="connsiteX2" fmla="*/ 95191 w 272194"/>
                  <a:gd name="connsiteY2" fmla="*/ 161819 h 282047"/>
                  <a:gd name="connsiteX3" fmla="*/ 84680 w 272194"/>
                  <a:gd name="connsiteY3" fmla="*/ 155101 h 282047"/>
                  <a:gd name="connsiteX4" fmla="*/ 71040 w 272194"/>
                  <a:gd name="connsiteY4" fmla="*/ 153816 h 282047"/>
                  <a:gd name="connsiteX5" fmla="*/ 32930 w 272194"/>
                  <a:gd name="connsiteY5" fmla="*/ 137176 h 282047"/>
                  <a:gd name="connsiteX6" fmla="*/ 11430 w 272194"/>
                  <a:gd name="connsiteY6" fmla="*/ 94446 h 282047"/>
                  <a:gd name="connsiteX7" fmla="*/ 6829 w 272194"/>
                  <a:gd name="connsiteY7" fmla="*/ 101245 h 282047"/>
                  <a:gd name="connsiteX8" fmla="*/ 66829 w 272194"/>
                  <a:gd name="connsiteY8" fmla="*/ 114853 h 282047"/>
                  <a:gd name="connsiteX9" fmla="*/ 73443 w 272194"/>
                  <a:gd name="connsiteY9" fmla="*/ 105083 h 282047"/>
                  <a:gd name="connsiteX10" fmla="*/ 59527 w 272194"/>
                  <a:gd name="connsiteY10" fmla="*/ 87090 h 282047"/>
                  <a:gd name="connsiteX11" fmla="*/ 56691 w 272194"/>
                  <a:gd name="connsiteY11" fmla="*/ 76263 h 282047"/>
                  <a:gd name="connsiteX12" fmla="*/ 57470 w 272194"/>
                  <a:gd name="connsiteY12" fmla="*/ 64468 h 282047"/>
                  <a:gd name="connsiteX13" fmla="*/ 74170 w 272194"/>
                  <a:gd name="connsiteY13" fmla="*/ 70308 h 282047"/>
                  <a:gd name="connsiteX14" fmla="*/ 96545 w 272194"/>
                  <a:gd name="connsiteY14" fmla="*/ 90224 h 282047"/>
                  <a:gd name="connsiteX15" fmla="*/ 106601 w 272194"/>
                  <a:gd name="connsiteY15" fmla="*/ 83679 h 282047"/>
                  <a:gd name="connsiteX16" fmla="*/ 96330 w 272194"/>
                  <a:gd name="connsiteY16" fmla="*/ 49938 h 282047"/>
                  <a:gd name="connsiteX17" fmla="*/ 94693 w 272194"/>
                  <a:gd name="connsiteY17" fmla="*/ 32267 h 282047"/>
                  <a:gd name="connsiteX18" fmla="*/ 100735 w 272194"/>
                  <a:gd name="connsiteY18" fmla="*/ 21841 h 282047"/>
                  <a:gd name="connsiteX19" fmla="*/ 113843 w 272194"/>
                  <a:gd name="connsiteY19" fmla="*/ 27587 h 282047"/>
                  <a:gd name="connsiteX20" fmla="*/ 127335 w 272194"/>
                  <a:gd name="connsiteY20" fmla="*/ 38474 h 282047"/>
                  <a:gd name="connsiteX21" fmla="*/ 146297 w 272194"/>
                  <a:gd name="connsiteY21" fmla="*/ 67382 h 282047"/>
                  <a:gd name="connsiteX22" fmla="*/ 157071 w 272194"/>
                  <a:gd name="connsiteY22" fmla="*/ 62218 h 282047"/>
                  <a:gd name="connsiteX23" fmla="*/ 156451 w 272194"/>
                  <a:gd name="connsiteY23" fmla="*/ 22942 h 282047"/>
                  <a:gd name="connsiteX24" fmla="*/ 168453 w 272194"/>
                  <a:gd name="connsiteY24" fmla="*/ 12274 h 282047"/>
                  <a:gd name="connsiteX25" fmla="*/ 183372 w 272194"/>
                  <a:gd name="connsiteY25" fmla="*/ 25116 h 282047"/>
                  <a:gd name="connsiteX26" fmla="*/ 177263 w 272194"/>
                  <a:gd name="connsiteY26" fmla="*/ 106224 h 282047"/>
                  <a:gd name="connsiteX27" fmla="*/ 176809 w 272194"/>
                  <a:gd name="connsiteY27" fmla="*/ 112352 h 282047"/>
                  <a:gd name="connsiteX28" fmla="*/ 220099 w 272194"/>
                  <a:gd name="connsiteY28" fmla="*/ 180377 h 282047"/>
                  <a:gd name="connsiteX29" fmla="*/ 241242 w 272194"/>
                  <a:gd name="connsiteY29" fmla="*/ 213597 h 282047"/>
                  <a:gd name="connsiteX30" fmla="*/ 264484 w 272194"/>
                  <a:gd name="connsiteY30" fmla="*/ 247066 h 282047"/>
                  <a:gd name="connsiteX31" fmla="*/ 271804 w 272194"/>
                  <a:gd name="connsiteY31" fmla="*/ 242302 h 282047"/>
                  <a:gd name="connsiteX32" fmla="*/ 252199 w 272194"/>
                  <a:gd name="connsiteY32" fmla="*/ 208346 h 282047"/>
                  <a:gd name="connsiteX33" fmla="*/ 230617 w 272194"/>
                  <a:gd name="connsiteY33" fmla="*/ 174305 h 282047"/>
                  <a:gd name="connsiteX34" fmla="*/ 187944 w 272194"/>
                  <a:gd name="connsiteY34" fmla="*/ 107017 h 282047"/>
                  <a:gd name="connsiteX35" fmla="*/ 187488 w 272194"/>
                  <a:gd name="connsiteY35" fmla="*/ 113146 h 282047"/>
                  <a:gd name="connsiteX36" fmla="*/ 199525 w 272194"/>
                  <a:gd name="connsiteY36" fmla="*/ 29846 h 282047"/>
                  <a:gd name="connsiteX37" fmla="*/ 172819 w 272194"/>
                  <a:gd name="connsiteY37" fmla="*/ 1459 h 282047"/>
                  <a:gd name="connsiteX38" fmla="*/ 144368 w 272194"/>
                  <a:gd name="connsiteY38" fmla="*/ 21911 h 282047"/>
                  <a:gd name="connsiteX39" fmla="*/ 146295 w 272194"/>
                  <a:gd name="connsiteY39" fmla="*/ 67385 h 282047"/>
                  <a:gd name="connsiteX40" fmla="*/ 157068 w 272194"/>
                  <a:gd name="connsiteY40" fmla="*/ 62220 h 282047"/>
                  <a:gd name="connsiteX41" fmla="*/ 131850 w 272194"/>
                  <a:gd name="connsiteY41" fmla="*/ 26305 h 282047"/>
                  <a:gd name="connsiteX42" fmla="*/ 96489 w 272194"/>
                  <a:gd name="connsiteY42" fmla="*/ 10298 h 282047"/>
                  <a:gd name="connsiteX43" fmla="*/ 84106 w 272194"/>
                  <a:gd name="connsiteY43" fmla="*/ 45773 h 282047"/>
                  <a:gd name="connsiteX44" fmla="*/ 95686 w 272194"/>
                  <a:gd name="connsiteY44" fmla="*/ 88910 h 282047"/>
                  <a:gd name="connsiteX45" fmla="*/ 105742 w 272194"/>
                  <a:gd name="connsiteY45" fmla="*/ 82365 h 282047"/>
                  <a:gd name="connsiteX46" fmla="*/ 74907 w 272194"/>
                  <a:gd name="connsiteY46" fmla="*/ 56672 h 282047"/>
                  <a:gd name="connsiteX47" fmla="*/ 48710 w 272194"/>
                  <a:gd name="connsiteY47" fmla="*/ 56798 h 282047"/>
                  <a:gd name="connsiteX48" fmla="*/ 47739 w 272194"/>
                  <a:gd name="connsiteY48" fmla="*/ 88832 h 282047"/>
                  <a:gd name="connsiteX49" fmla="*/ 66827 w 272194"/>
                  <a:gd name="connsiteY49" fmla="*/ 114853 h 282047"/>
                  <a:gd name="connsiteX50" fmla="*/ 73440 w 272194"/>
                  <a:gd name="connsiteY50" fmla="*/ 105083 h 282047"/>
                  <a:gd name="connsiteX51" fmla="*/ 4627 w 272194"/>
                  <a:gd name="connsiteY51" fmla="*/ 89844 h 282047"/>
                  <a:gd name="connsiteX52" fmla="*/ 28 w 272194"/>
                  <a:gd name="connsiteY52" fmla="*/ 96643 h 282047"/>
                  <a:gd name="connsiteX53" fmla="*/ 53938 w 272194"/>
                  <a:gd name="connsiteY53" fmla="*/ 162105 h 282047"/>
                  <a:gd name="connsiteX54" fmla="*/ 77719 w 272194"/>
                  <a:gd name="connsiteY54" fmla="*/ 165326 h 282047"/>
                  <a:gd name="connsiteX55" fmla="*/ 88983 w 272194"/>
                  <a:gd name="connsiteY55" fmla="*/ 171311 h 282047"/>
                  <a:gd name="connsiteX56" fmla="*/ 101281 w 272194"/>
                  <a:gd name="connsiteY56" fmla="*/ 182944 h 282047"/>
                  <a:gd name="connsiteX57" fmla="*/ 148681 w 272194"/>
                  <a:gd name="connsiteY57" fmla="*/ 228616 h 282047"/>
                  <a:gd name="connsiteX58" fmla="*/ 202976 w 272194"/>
                  <a:gd name="connsiteY58" fmla="*/ 280812 h 282047"/>
                  <a:gd name="connsiteX59" fmla="*/ 209454 w 272194"/>
                  <a:gd name="connsiteY59" fmla="*/ 275287 h 282047"/>
                  <a:gd name="connsiteX60" fmla="*/ 209454 w 272194"/>
                  <a:gd name="connsiteY60" fmla="*/ 275287 h 282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272194" h="282047">
                    <a:moveTo>
                      <a:pt x="209454" y="275287"/>
                    </a:moveTo>
                    <a:cubicBezTo>
                      <a:pt x="180510" y="243226"/>
                      <a:pt x="148849" y="213622"/>
                      <a:pt x="117839" y="183573"/>
                    </a:cubicBezTo>
                    <a:cubicBezTo>
                      <a:pt x="110329" y="176296"/>
                      <a:pt x="102939" y="168842"/>
                      <a:pt x="95191" y="161819"/>
                    </a:cubicBezTo>
                    <a:cubicBezTo>
                      <a:pt x="92085" y="159005"/>
                      <a:pt x="88732" y="156399"/>
                      <a:pt x="84680" y="155101"/>
                    </a:cubicBezTo>
                    <a:cubicBezTo>
                      <a:pt x="80260" y="153683"/>
                      <a:pt x="75598" y="154104"/>
                      <a:pt x="71040" y="153816"/>
                    </a:cubicBezTo>
                    <a:cubicBezTo>
                      <a:pt x="56935" y="152924"/>
                      <a:pt x="43359" y="146631"/>
                      <a:pt x="32930" y="137176"/>
                    </a:cubicBezTo>
                    <a:cubicBezTo>
                      <a:pt x="20670" y="126062"/>
                      <a:pt x="12784" y="110978"/>
                      <a:pt x="11430" y="94446"/>
                    </a:cubicBezTo>
                    <a:cubicBezTo>
                      <a:pt x="9896" y="96712"/>
                      <a:pt x="8362" y="98979"/>
                      <a:pt x="6829" y="101245"/>
                    </a:cubicBezTo>
                    <a:cubicBezTo>
                      <a:pt x="27807" y="98181"/>
                      <a:pt x="49211" y="103096"/>
                      <a:pt x="66829" y="114853"/>
                    </a:cubicBezTo>
                    <a:cubicBezTo>
                      <a:pt x="73173" y="119087"/>
                      <a:pt x="79501" y="109614"/>
                      <a:pt x="73443" y="105083"/>
                    </a:cubicBezTo>
                    <a:cubicBezTo>
                      <a:pt x="67227" y="100436"/>
                      <a:pt x="62511" y="94252"/>
                      <a:pt x="59527" y="87090"/>
                    </a:cubicBezTo>
                    <a:cubicBezTo>
                      <a:pt x="58085" y="83627"/>
                      <a:pt x="57178" y="79983"/>
                      <a:pt x="56691" y="76263"/>
                    </a:cubicBezTo>
                    <a:cubicBezTo>
                      <a:pt x="56290" y="73209"/>
                      <a:pt x="55456" y="67108"/>
                      <a:pt x="57470" y="64468"/>
                    </a:cubicBezTo>
                    <a:cubicBezTo>
                      <a:pt x="60931" y="59934"/>
                      <a:pt x="71399" y="68363"/>
                      <a:pt x="74170" y="70308"/>
                    </a:cubicBezTo>
                    <a:cubicBezTo>
                      <a:pt x="82415" y="76099"/>
                      <a:pt x="89725" y="82831"/>
                      <a:pt x="96545" y="90224"/>
                    </a:cubicBezTo>
                    <a:cubicBezTo>
                      <a:pt x="101179" y="95246"/>
                      <a:pt x="109447" y="90034"/>
                      <a:pt x="106601" y="83679"/>
                    </a:cubicBezTo>
                    <a:cubicBezTo>
                      <a:pt x="101761" y="72871"/>
                      <a:pt x="98186" y="61647"/>
                      <a:pt x="96330" y="49938"/>
                    </a:cubicBezTo>
                    <a:cubicBezTo>
                      <a:pt x="95404" y="44099"/>
                      <a:pt x="94783" y="38181"/>
                      <a:pt x="94693" y="32267"/>
                    </a:cubicBezTo>
                    <a:cubicBezTo>
                      <a:pt x="94622" y="27553"/>
                      <a:pt x="94652" y="21408"/>
                      <a:pt x="100735" y="21841"/>
                    </a:cubicBezTo>
                    <a:cubicBezTo>
                      <a:pt x="105489" y="22177"/>
                      <a:pt x="109956" y="25075"/>
                      <a:pt x="113843" y="27587"/>
                    </a:cubicBezTo>
                    <a:cubicBezTo>
                      <a:pt x="118708" y="30731"/>
                      <a:pt x="123259" y="34356"/>
                      <a:pt x="127335" y="38474"/>
                    </a:cubicBezTo>
                    <a:cubicBezTo>
                      <a:pt x="135580" y="46801"/>
                      <a:pt x="141931" y="56515"/>
                      <a:pt x="146297" y="67382"/>
                    </a:cubicBezTo>
                    <a:cubicBezTo>
                      <a:pt x="149889" y="65661"/>
                      <a:pt x="153480" y="63940"/>
                      <a:pt x="157071" y="62218"/>
                    </a:cubicBezTo>
                    <a:cubicBezTo>
                      <a:pt x="151896" y="49730"/>
                      <a:pt x="151706" y="35600"/>
                      <a:pt x="156451" y="22942"/>
                    </a:cubicBezTo>
                    <a:cubicBezTo>
                      <a:pt x="158479" y="17531"/>
                      <a:pt x="161403" y="9707"/>
                      <a:pt x="168453" y="12274"/>
                    </a:cubicBezTo>
                    <a:cubicBezTo>
                      <a:pt x="174538" y="14489"/>
                      <a:pt x="179716" y="19968"/>
                      <a:pt x="183372" y="25116"/>
                    </a:cubicBezTo>
                    <a:cubicBezTo>
                      <a:pt x="200978" y="49912"/>
                      <a:pt x="190849" y="82253"/>
                      <a:pt x="177263" y="106224"/>
                    </a:cubicBezTo>
                    <a:cubicBezTo>
                      <a:pt x="176272" y="107975"/>
                      <a:pt x="175618" y="110476"/>
                      <a:pt x="176809" y="112352"/>
                    </a:cubicBezTo>
                    <a:cubicBezTo>
                      <a:pt x="191208" y="135046"/>
                      <a:pt x="205667" y="157704"/>
                      <a:pt x="220099" y="180377"/>
                    </a:cubicBezTo>
                    <a:cubicBezTo>
                      <a:pt x="227146" y="191450"/>
                      <a:pt x="234194" y="202524"/>
                      <a:pt x="241242" y="213597"/>
                    </a:cubicBezTo>
                    <a:cubicBezTo>
                      <a:pt x="248573" y="225114"/>
                      <a:pt x="255410" y="236839"/>
                      <a:pt x="264484" y="247066"/>
                    </a:cubicBezTo>
                    <a:cubicBezTo>
                      <a:pt x="267837" y="250847"/>
                      <a:pt x="273772" y="246881"/>
                      <a:pt x="271804" y="242302"/>
                    </a:cubicBezTo>
                    <a:cubicBezTo>
                      <a:pt x="266598" y="230200"/>
                      <a:pt x="259242" y="219454"/>
                      <a:pt x="252199" y="208346"/>
                    </a:cubicBezTo>
                    <a:cubicBezTo>
                      <a:pt x="245005" y="196998"/>
                      <a:pt x="237811" y="185651"/>
                      <a:pt x="230617" y="174305"/>
                    </a:cubicBezTo>
                    <a:cubicBezTo>
                      <a:pt x="216393" y="151875"/>
                      <a:pt x="202197" y="129429"/>
                      <a:pt x="187944" y="107017"/>
                    </a:cubicBezTo>
                    <a:cubicBezTo>
                      <a:pt x="187793" y="109061"/>
                      <a:pt x="187639" y="111102"/>
                      <a:pt x="187488" y="113146"/>
                    </a:cubicBezTo>
                    <a:cubicBezTo>
                      <a:pt x="201758" y="87913"/>
                      <a:pt x="211345" y="57982"/>
                      <a:pt x="199525" y="29846"/>
                    </a:cubicBezTo>
                    <a:cubicBezTo>
                      <a:pt x="194521" y="17934"/>
                      <a:pt x="185125" y="6293"/>
                      <a:pt x="172819" y="1459"/>
                    </a:cubicBezTo>
                    <a:cubicBezTo>
                      <a:pt x="157530" y="-4547"/>
                      <a:pt x="148487" y="9119"/>
                      <a:pt x="144368" y="21911"/>
                    </a:cubicBezTo>
                    <a:cubicBezTo>
                      <a:pt x="139561" y="36834"/>
                      <a:pt x="140407" y="52914"/>
                      <a:pt x="146295" y="67385"/>
                    </a:cubicBezTo>
                    <a:cubicBezTo>
                      <a:pt x="149207" y="74540"/>
                      <a:pt x="159871" y="69323"/>
                      <a:pt x="157068" y="62220"/>
                    </a:cubicBezTo>
                    <a:cubicBezTo>
                      <a:pt x="151612" y="48399"/>
                      <a:pt x="142985" y="36135"/>
                      <a:pt x="131850" y="26305"/>
                    </a:cubicBezTo>
                    <a:cubicBezTo>
                      <a:pt x="122918" y="18421"/>
                      <a:pt x="109328" y="7882"/>
                      <a:pt x="96489" y="10298"/>
                    </a:cubicBezTo>
                    <a:cubicBezTo>
                      <a:pt x="80131" y="13378"/>
                      <a:pt x="82632" y="33531"/>
                      <a:pt x="84106" y="45773"/>
                    </a:cubicBezTo>
                    <a:cubicBezTo>
                      <a:pt x="85890" y="60586"/>
                      <a:pt x="89840" y="75187"/>
                      <a:pt x="95686" y="88910"/>
                    </a:cubicBezTo>
                    <a:cubicBezTo>
                      <a:pt x="99039" y="86729"/>
                      <a:pt x="102390" y="84548"/>
                      <a:pt x="105742" y="82365"/>
                    </a:cubicBezTo>
                    <a:cubicBezTo>
                      <a:pt x="96821" y="72496"/>
                      <a:pt x="86317" y="63542"/>
                      <a:pt x="74907" y="56672"/>
                    </a:cubicBezTo>
                    <a:cubicBezTo>
                      <a:pt x="67101" y="51972"/>
                      <a:pt x="55485" y="48383"/>
                      <a:pt x="48710" y="56798"/>
                    </a:cubicBezTo>
                    <a:cubicBezTo>
                      <a:pt x="42026" y="65101"/>
                      <a:pt x="44593" y="79587"/>
                      <a:pt x="47739" y="88832"/>
                    </a:cubicBezTo>
                    <a:cubicBezTo>
                      <a:pt x="51305" y="99311"/>
                      <a:pt x="57959" y="108260"/>
                      <a:pt x="66827" y="114853"/>
                    </a:cubicBezTo>
                    <a:cubicBezTo>
                      <a:pt x="69031" y="111596"/>
                      <a:pt x="71234" y="108341"/>
                      <a:pt x="73440" y="105083"/>
                    </a:cubicBezTo>
                    <a:cubicBezTo>
                      <a:pt x="53175" y="91641"/>
                      <a:pt x="28664" y="86265"/>
                      <a:pt x="4627" y="89844"/>
                    </a:cubicBezTo>
                    <a:cubicBezTo>
                      <a:pt x="1294" y="90341"/>
                      <a:pt x="-228" y="93628"/>
                      <a:pt x="28" y="96643"/>
                    </a:cubicBezTo>
                    <a:cubicBezTo>
                      <a:pt x="2562" y="126626"/>
                      <a:pt x="25396" y="153304"/>
                      <a:pt x="53938" y="162105"/>
                    </a:cubicBezTo>
                    <a:cubicBezTo>
                      <a:pt x="61900" y="164560"/>
                      <a:pt x="69533" y="164665"/>
                      <a:pt x="77719" y="165326"/>
                    </a:cubicBezTo>
                    <a:cubicBezTo>
                      <a:pt x="82502" y="165712"/>
                      <a:pt x="85569" y="168135"/>
                      <a:pt x="88983" y="171311"/>
                    </a:cubicBezTo>
                    <a:cubicBezTo>
                      <a:pt x="93114" y="175153"/>
                      <a:pt x="97185" y="179063"/>
                      <a:pt x="101281" y="182944"/>
                    </a:cubicBezTo>
                    <a:cubicBezTo>
                      <a:pt x="117207" y="198036"/>
                      <a:pt x="132993" y="213275"/>
                      <a:pt x="148681" y="228616"/>
                    </a:cubicBezTo>
                    <a:cubicBezTo>
                      <a:pt x="166645" y="246179"/>
                      <a:pt x="184404" y="263894"/>
                      <a:pt x="202976" y="280812"/>
                    </a:cubicBezTo>
                    <a:cubicBezTo>
                      <a:pt x="206908" y="284392"/>
                      <a:pt x="213227" y="279466"/>
                      <a:pt x="209454" y="275287"/>
                    </a:cubicBezTo>
                    <a:lnTo>
                      <a:pt x="209454" y="275287"/>
                    </a:lnTo>
                    <a:close/>
                  </a:path>
                </a:pathLst>
              </a:custGeom>
              <a:solidFill>
                <a:srgbClr val="8C877E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7" name="任意多边形: 形状 176" descr="9e12f79e-fa9b-467d-a098-81469675e48a"/>
              <p:cNvSpPr/>
              <p:nvPr/>
            </p:nvSpPr>
            <p:spPr>
              <a:xfrm>
                <a:off x="4861268" y="2258235"/>
                <a:ext cx="145149" cy="279163"/>
              </a:xfrm>
              <a:custGeom>
                <a:avLst/>
                <a:gdLst>
                  <a:gd name="connsiteX0" fmla="*/ 165175 w 255110"/>
                  <a:gd name="connsiteY0" fmla="*/ 70925 h 490651"/>
                  <a:gd name="connsiteX1" fmla="*/ 190107 w 255110"/>
                  <a:gd name="connsiteY1" fmla="*/ 145707 h 490651"/>
                  <a:gd name="connsiteX2" fmla="*/ 193772 w 255110"/>
                  <a:gd name="connsiteY2" fmla="*/ 298625 h 490651"/>
                  <a:gd name="connsiteX3" fmla="*/ 255110 w 255110"/>
                  <a:gd name="connsiteY3" fmla="*/ 433938 h 490651"/>
                  <a:gd name="connsiteX4" fmla="*/ 139823 w 255110"/>
                  <a:gd name="connsiteY4" fmla="*/ 490651 h 490651"/>
                  <a:gd name="connsiteX5" fmla="*/ 53362 w 255110"/>
                  <a:gd name="connsiteY5" fmla="*/ 426479 h 490651"/>
                  <a:gd name="connsiteX6" fmla="*/ 0 w 255110"/>
                  <a:gd name="connsiteY6" fmla="*/ 415030 h 490651"/>
                  <a:gd name="connsiteX7" fmla="*/ 15359 w 255110"/>
                  <a:gd name="connsiteY7" fmla="*/ 399757 h 490651"/>
                  <a:gd name="connsiteX8" fmla="*/ 18524 w 255110"/>
                  <a:gd name="connsiteY8" fmla="*/ 0 h 490651"/>
                  <a:gd name="connsiteX9" fmla="*/ 81526 w 255110"/>
                  <a:gd name="connsiteY9" fmla="*/ 15963 h 490651"/>
                  <a:gd name="connsiteX10" fmla="*/ 165175 w 255110"/>
                  <a:gd name="connsiteY10" fmla="*/ 70925 h 49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5110" h="490651">
                    <a:moveTo>
                      <a:pt x="165175" y="70925"/>
                    </a:moveTo>
                    <a:cubicBezTo>
                      <a:pt x="180571" y="92581"/>
                      <a:pt x="187143" y="119313"/>
                      <a:pt x="190107" y="145707"/>
                    </a:cubicBezTo>
                    <a:cubicBezTo>
                      <a:pt x="195905" y="196397"/>
                      <a:pt x="189738" y="247759"/>
                      <a:pt x="193772" y="298625"/>
                    </a:cubicBezTo>
                    <a:cubicBezTo>
                      <a:pt x="197910" y="349470"/>
                      <a:pt x="214642" y="402901"/>
                      <a:pt x="255110" y="433938"/>
                    </a:cubicBezTo>
                    <a:lnTo>
                      <a:pt x="139823" y="490651"/>
                    </a:lnTo>
                    <a:cubicBezTo>
                      <a:pt x="114235" y="465025"/>
                      <a:pt x="87137" y="439470"/>
                      <a:pt x="53362" y="426479"/>
                    </a:cubicBezTo>
                    <a:cubicBezTo>
                      <a:pt x="36223" y="419815"/>
                      <a:pt x="18262" y="416795"/>
                      <a:pt x="0" y="415030"/>
                    </a:cubicBezTo>
                    <a:cubicBezTo>
                      <a:pt x="4924" y="410049"/>
                      <a:pt x="10037" y="404924"/>
                      <a:pt x="15359" y="399757"/>
                    </a:cubicBezTo>
                    <a:cubicBezTo>
                      <a:pt x="192535" y="228369"/>
                      <a:pt x="93716" y="76366"/>
                      <a:pt x="18524" y="0"/>
                    </a:cubicBezTo>
                    <a:cubicBezTo>
                      <a:pt x="39964" y="3274"/>
                      <a:pt x="61075" y="8792"/>
                      <a:pt x="81526" y="15963"/>
                    </a:cubicBezTo>
                    <a:cubicBezTo>
                      <a:pt x="113526" y="27117"/>
                      <a:pt x="145474" y="43347"/>
                      <a:pt x="165175" y="70925"/>
                    </a:cubicBezTo>
                    <a:close/>
                  </a:path>
                </a:pathLst>
              </a:custGeom>
              <a:solidFill>
                <a:srgbClr val="FFB93E">
                  <a:alpha val="31000"/>
                </a:srgbClr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8" name="任意多边形: 形状 177" descr="c221a722-3d4f-4c9e-8395-c46db6069a88"/>
              <p:cNvSpPr/>
              <p:nvPr/>
            </p:nvSpPr>
            <p:spPr>
              <a:xfrm>
                <a:off x="4920300" y="2475595"/>
                <a:ext cx="139625" cy="143063"/>
              </a:xfrm>
              <a:custGeom>
                <a:avLst/>
                <a:gdLst>
                  <a:gd name="connsiteX0" fmla="*/ 158280 w 245402"/>
                  <a:gd name="connsiteY0" fmla="*/ 3346 h 251445"/>
                  <a:gd name="connsiteX1" fmla="*/ 161013 w 245402"/>
                  <a:gd name="connsiteY1" fmla="*/ 5378 h 251445"/>
                  <a:gd name="connsiteX2" fmla="*/ 158040 w 245402"/>
                  <a:gd name="connsiteY2" fmla="*/ 53238 h 251445"/>
                  <a:gd name="connsiteX3" fmla="*/ 181755 w 245402"/>
                  <a:gd name="connsiteY3" fmla="*/ 40331 h 251445"/>
                  <a:gd name="connsiteX4" fmla="*/ 195139 w 245402"/>
                  <a:gd name="connsiteY4" fmla="*/ 40527 h 251445"/>
                  <a:gd name="connsiteX5" fmla="*/ 206397 w 245402"/>
                  <a:gd name="connsiteY5" fmla="*/ 47781 h 251445"/>
                  <a:gd name="connsiteX6" fmla="*/ 211506 w 245402"/>
                  <a:gd name="connsiteY6" fmla="*/ 64391 h 251445"/>
                  <a:gd name="connsiteX7" fmla="*/ 201558 w 245402"/>
                  <a:gd name="connsiteY7" fmla="*/ 107439 h 251445"/>
                  <a:gd name="connsiteX8" fmla="*/ 202680 w 245402"/>
                  <a:gd name="connsiteY8" fmla="*/ 105914 h 251445"/>
                  <a:gd name="connsiteX9" fmla="*/ 231478 w 245402"/>
                  <a:gd name="connsiteY9" fmla="*/ 101561 h 251445"/>
                  <a:gd name="connsiteX10" fmla="*/ 235130 w 245402"/>
                  <a:gd name="connsiteY10" fmla="*/ 104126 h 251445"/>
                  <a:gd name="connsiteX11" fmla="*/ 244137 w 245402"/>
                  <a:gd name="connsiteY11" fmla="*/ 139543 h 251445"/>
                  <a:gd name="connsiteX12" fmla="*/ 225047 w 245402"/>
                  <a:gd name="connsiteY12" fmla="*/ 172478 h 251445"/>
                  <a:gd name="connsiteX13" fmla="*/ 136096 w 245402"/>
                  <a:gd name="connsiteY13" fmla="*/ 243723 h 251445"/>
                  <a:gd name="connsiteX14" fmla="*/ 103425 w 245402"/>
                  <a:gd name="connsiteY14" fmla="*/ 250296 h 251445"/>
                  <a:gd name="connsiteX15" fmla="*/ 85804 w 245402"/>
                  <a:gd name="connsiteY15" fmla="*/ 231521 h 251445"/>
                  <a:gd name="connsiteX16" fmla="*/ 84496 w 245402"/>
                  <a:gd name="connsiteY16" fmla="*/ 226162 h 251445"/>
                  <a:gd name="connsiteX17" fmla="*/ 90568 w 245402"/>
                  <a:gd name="connsiteY17" fmla="*/ 194922 h 251445"/>
                  <a:gd name="connsiteX18" fmla="*/ 42320 w 245402"/>
                  <a:gd name="connsiteY18" fmla="*/ 202646 h 251445"/>
                  <a:gd name="connsiteX19" fmla="*/ 33146 w 245402"/>
                  <a:gd name="connsiteY19" fmla="*/ 185293 h 251445"/>
                  <a:gd name="connsiteX20" fmla="*/ 39764 w 245402"/>
                  <a:gd name="connsiteY20" fmla="*/ 150678 h 251445"/>
                  <a:gd name="connsiteX21" fmla="*/ 4473 w 245402"/>
                  <a:gd name="connsiteY21" fmla="*/ 156940 h 251445"/>
                  <a:gd name="connsiteX22" fmla="*/ 358 w 245402"/>
                  <a:gd name="connsiteY22" fmla="*/ 148036 h 251445"/>
                  <a:gd name="connsiteX23" fmla="*/ 932 w 245402"/>
                  <a:gd name="connsiteY23" fmla="*/ 134905 h 251445"/>
                  <a:gd name="connsiteX24" fmla="*/ 8288 w 245402"/>
                  <a:gd name="connsiteY24" fmla="*/ 111750 h 251445"/>
                  <a:gd name="connsiteX25" fmla="*/ 125798 w 245402"/>
                  <a:gd name="connsiteY25" fmla="*/ 3565 h 251445"/>
                  <a:gd name="connsiteX26" fmla="*/ 158280 w 245402"/>
                  <a:gd name="connsiteY26" fmla="*/ 3346 h 25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45402" h="251445">
                    <a:moveTo>
                      <a:pt x="158280" y="3346"/>
                    </a:moveTo>
                    <a:cubicBezTo>
                      <a:pt x="159219" y="3981"/>
                      <a:pt x="160158" y="4617"/>
                      <a:pt x="161013" y="5378"/>
                    </a:cubicBezTo>
                    <a:cubicBezTo>
                      <a:pt x="174153" y="16737"/>
                      <a:pt x="166726" y="38107"/>
                      <a:pt x="158040" y="53238"/>
                    </a:cubicBezTo>
                    <a:cubicBezTo>
                      <a:pt x="165171" y="47559"/>
                      <a:pt x="172864" y="42263"/>
                      <a:pt x="181755" y="40331"/>
                    </a:cubicBezTo>
                    <a:cubicBezTo>
                      <a:pt x="186085" y="39332"/>
                      <a:pt x="190784" y="39407"/>
                      <a:pt x="195139" y="40527"/>
                    </a:cubicBezTo>
                    <a:cubicBezTo>
                      <a:pt x="199517" y="41753"/>
                      <a:pt x="203570" y="44133"/>
                      <a:pt x="206397" y="47781"/>
                    </a:cubicBezTo>
                    <a:cubicBezTo>
                      <a:pt x="210016" y="52422"/>
                      <a:pt x="211192" y="58514"/>
                      <a:pt x="211506" y="64391"/>
                    </a:cubicBezTo>
                    <a:cubicBezTo>
                      <a:pt x="212535" y="79337"/>
                      <a:pt x="209031" y="94505"/>
                      <a:pt x="201558" y="107439"/>
                    </a:cubicBezTo>
                    <a:cubicBezTo>
                      <a:pt x="201958" y="106979"/>
                      <a:pt x="202299" y="106478"/>
                      <a:pt x="202680" y="105914"/>
                    </a:cubicBezTo>
                    <a:cubicBezTo>
                      <a:pt x="209033" y="97609"/>
                      <a:pt x="222155" y="96438"/>
                      <a:pt x="231478" y="101561"/>
                    </a:cubicBezTo>
                    <a:cubicBezTo>
                      <a:pt x="232752" y="102243"/>
                      <a:pt x="233962" y="103152"/>
                      <a:pt x="235130" y="104126"/>
                    </a:cubicBezTo>
                    <a:cubicBezTo>
                      <a:pt x="244766" y="112564"/>
                      <a:pt x="247246" y="127121"/>
                      <a:pt x="244137" y="139543"/>
                    </a:cubicBezTo>
                    <a:cubicBezTo>
                      <a:pt x="241030" y="151963"/>
                      <a:pt x="233278" y="162611"/>
                      <a:pt x="225047" y="172478"/>
                    </a:cubicBezTo>
                    <a:cubicBezTo>
                      <a:pt x="200442" y="201682"/>
                      <a:pt x="170061" y="226062"/>
                      <a:pt x="136096" y="243723"/>
                    </a:cubicBezTo>
                    <a:cubicBezTo>
                      <a:pt x="125990" y="248942"/>
                      <a:pt x="114270" y="253706"/>
                      <a:pt x="103425" y="250296"/>
                    </a:cubicBezTo>
                    <a:cubicBezTo>
                      <a:pt x="94885" y="247529"/>
                      <a:pt x="88600" y="240079"/>
                      <a:pt x="85804" y="231521"/>
                    </a:cubicBezTo>
                    <a:cubicBezTo>
                      <a:pt x="85187" y="229733"/>
                      <a:pt x="84736" y="227968"/>
                      <a:pt x="84496" y="226162"/>
                    </a:cubicBezTo>
                    <a:cubicBezTo>
                      <a:pt x="82871" y="215473"/>
                      <a:pt x="85948" y="204582"/>
                      <a:pt x="90568" y="194922"/>
                    </a:cubicBezTo>
                    <a:cubicBezTo>
                      <a:pt x="75775" y="204093"/>
                      <a:pt x="56116" y="213168"/>
                      <a:pt x="42320" y="202646"/>
                    </a:cubicBezTo>
                    <a:cubicBezTo>
                      <a:pt x="36579" y="198305"/>
                      <a:pt x="33873" y="192181"/>
                      <a:pt x="33146" y="185293"/>
                    </a:cubicBezTo>
                    <a:cubicBezTo>
                      <a:pt x="31837" y="174268"/>
                      <a:pt x="35556" y="161349"/>
                      <a:pt x="39764" y="150678"/>
                    </a:cubicBezTo>
                    <a:cubicBezTo>
                      <a:pt x="29470" y="158874"/>
                      <a:pt x="13555" y="166463"/>
                      <a:pt x="4473" y="156940"/>
                    </a:cubicBezTo>
                    <a:cubicBezTo>
                      <a:pt x="2139" y="154448"/>
                      <a:pt x="840" y="151376"/>
                      <a:pt x="358" y="148036"/>
                    </a:cubicBezTo>
                    <a:cubicBezTo>
                      <a:pt x="-346" y="143814"/>
                      <a:pt x="64" y="139159"/>
                      <a:pt x="932" y="134905"/>
                    </a:cubicBezTo>
                    <a:cubicBezTo>
                      <a:pt x="2498" y="126922"/>
                      <a:pt x="5028" y="119134"/>
                      <a:pt x="8288" y="111750"/>
                    </a:cubicBezTo>
                    <a:cubicBezTo>
                      <a:pt x="24403" y="59995"/>
                      <a:pt x="73268" y="20719"/>
                      <a:pt x="125798" y="3565"/>
                    </a:cubicBezTo>
                    <a:cubicBezTo>
                      <a:pt x="136354" y="109"/>
                      <a:pt x="149086" y="-2237"/>
                      <a:pt x="158280" y="3346"/>
                    </a:cubicBezTo>
                    <a:close/>
                  </a:path>
                </a:pathLst>
              </a:custGeom>
              <a:solidFill>
                <a:srgbClr val="CEC5B6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9" name="任意多边形: 形状 178" descr="783464d8-c20e-40b7-94c6-7c6bd4fdb079"/>
              <p:cNvSpPr/>
              <p:nvPr/>
            </p:nvSpPr>
            <p:spPr>
              <a:xfrm>
                <a:off x="4920503" y="2477499"/>
                <a:ext cx="95466" cy="89909"/>
              </a:xfrm>
              <a:custGeom>
                <a:avLst/>
                <a:gdLst>
                  <a:gd name="connsiteX0" fmla="*/ 157922 w 167789"/>
                  <a:gd name="connsiteY0" fmla="*/ 0 h 158022"/>
                  <a:gd name="connsiteX1" fmla="*/ 160655 w 167789"/>
                  <a:gd name="connsiteY1" fmla="*/ 2032 h 158022"/>
                  <a:gd name="connsiteX2" fmla="*/ 157682 w 167789"/>
                  <a:gd name="connsiteY2" fmla="*/ 49892 h 158022"/>
                  <a:gd name="connsiteX3" fmla="*/ 39406 w 167789"/>
                  <a:gd name="connsiteY3" fmla="*/ 147331 h 158022"/>
                  <a:gd name="connsiteX4" fmla="*/ 4114 w 167789"/>
                  <a:gd name="connsiteY4" fmla="*/ 153592 h 158022"/>
                  <a:gd name="connsiteX5" fmla="*/ 0 w 167789"/>
                  <a:gd name="connsiteY5" fmla="*/ 144688 h 158022"/>
                  <a:gd name="connsiteX6" fmla="*/ 7898 w 167789"/>
                  <a:gd name="connsiteY6" fmla="*/ 146380 h 158022"/>
                  <a:gd name="connsiteX7" fmla="*/ 157922 w 167789"/>
                  <a:gd name="connsiteY7" fmla="*/ 0 h 158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789" h="158022">
                    <a:moveTo>
                      <a:pt x="157922" y="0"/>
                    </a:moveTo>
                    <a:cubicBezTo>
                      <a:pt x="158860" y="636"/>
                      <a:pt x="159800" y="1271"/>
                      <a:pt x="160655" y="2032"/>
                    </a:cubicBezTo>
                    <a:cubicBezTo>
                      <a:pt x="173795" y="13391"/>
                      <a:pt x="166368" y="34761"/>
                      <a:pt x="157682" y="49892"/>
                    </a:cubicBezTo>
                    <a:cubicBezTo>
                      <a:pt x="122785" y="92958"/>
                      <a:pt x="39406" y="147331"/>
                      <a:pt x="39406" y="147331"/>
                    </a:cubicBezTo>
                    <a:cubicBezTo>
                      <a:pt x="29112" y="155526"/>
                      <a:pt x="13197" y="163115"/>
                      <a:pt x="4114" y="153592"/>
                    </a:cubicBezTo>
                    <a:cubicBezTo>
                      <a:pt x="1780" y="151100"/>
                      <a:pt x="482" y="148028"/>
                      <a:pt x="0" y="144688"/>
                    </a:cubicBezTo>
                    <a:cubicBezTo>
                      <a:pt x="2029" y="145605"/>
                      <a:pt x="4647" y="146190"/>
                      <a:pt x="7898" y="146380"/>
                    </a:cubicBezTo>
                    <a:cubicBezTo>
                      <a:pt x="28015" y="147292"/>
                      <a:pt x="124333" y="72174"/>
                      <a:pt x="157922" y="0"/>
                    </a:cubicBezTo>
                    <a:close/>
                  </a:path>
                </a:pathLst>
              </a:custGeom>
              <a:solidFill>
                <a:srgbClr val="A89F92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0" name="任意多边形: 形状 179" descr="081ed95a-10c5-439b-8635-083ffc3fe29e"/>
              <p:cNvSpPr/>
              <p:nvPr/>
            </p:nvSpPr>
            <p:spPr>
              <a:xfrm>
                <a:off x="4939158" y="2498655"/>
                <a:ext cx="101580" cy="94923"/>
              </a:xfrm>
              <a:custGeom>
                <a:avLst/>
                <a:gdLst>
                  <a:gd name="connsiteX0" fmla="*/ 173249 w 178534"/>
                  <a:gd name="connsiteY0" fmla="*/ 7251 h 166834"/>
                  <a:gd name="connsiteX1" fmla="*/ 178358 w 178534"/>
                  <a:gd name="connsiteY1" fmla="*/ 23862 h 166834"/>
                  <a:gd name="connsiteX2" fmla="*/ 168409 w 178534"/>
                  <a:gd name="connsiteY2" fmla="*/ 66909 h 166834"/>
                  <a:gd name="connsiteX3" fmla="*/ 57422 w 178534"/>
                  <a:gd name="connsiteY3" fmla="*/ 154390 h 166834"/>
                  <a:gd name="connsiteX4" fmla="*/ 9174 w 178534"/>
                  <a:gd name="connsiteY4" fmla="*/ 162114 h 166834"/>
                  <a:gd name="connsiteX5" fmla="*/ 0 w 178534"/>
                  <a:gd name="connsiteY5" fmla="*/ 144761 h 166834"/>
                  <a:gd name="connsiteX6" fmla="*/ 161950 w 178534"/>
                  <a:gd name="connsiteY6" fmla="*/ 62 h 166834"/>
                  <a:gd name="connsiteX7" fmla="*/ 161993 w 178534"/>
                  <a:gd name="connsiteY7" fmla="*/ 0 h 166834"/>
                  <a:gd name="connsiteX8" fmla="*/ 173249 w 178534"/>
                  <a:gd name="connsiteY8" fmla="*/ 7251 h 16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534" h="166834">
                    <a:moveTo>
                      <a:pt x="173249" y="7251"/>
                    </a:moveTo>
                    <a:cubicBezTo>
                      <a:pt x="176868" y="11892"/>
                      <a:pt x="178043" y="17984"/>
                      <a:pt x="178358" y="23862"/>
                    </a:cubicBezTo>
                    <a:cubicBezTo>
                      <a:pt x="179387" y="38807"/>
                      <a:pt x="175882" y="53975"/>
                      <a:pt x="168409" y="66909"/>
                    </a:cubicBezTo>
                    <a:cubicBezTo>
                      <a:pt x="151297" y="86932"/>
                      <a:pt x="83867" y="156209"/>
                      <a:pt x="57422" y="154390"/>
                    </a:cubicBezTo>
                    <a:cubicBezTo>
                      <a:pt x="42629" y="163561"/>
                      <a:pt x="22971" y="172637"/>
                      <a:pt x="9174" y="162114"/>
                    </a:cubicBezTo>
                    <a:cubicBezTo>
                      <a:pt x="3433" y="157773"/>
                      <a:pt x="727" y="151649"/>
                      <a:pt x="0" y="144761"/>
                    </a:cubicBezTo>
                    <a:cubicBezTo>
                      <a:pt x="0" y="144761"/>
                      <a:pt x="91886" y="140445"/>
                      <a:pt x="161950" y="62"/>
                    </a:cubicBezTo>
                    <a:lnTo>
                      <a:pt x="161993" y="0"/>
                    </a:lnTo>
                    <a:cubicBezTo>
                      <a:pt x="166369" y="1223"/>
                      <a:pt x="170424" y="3603"/>
                      <a:pt x="173249" y="7251"/>
                    </a:cubicBezTo>
                    <a:close/>
                  </a:path>
                </a:pathLst>
              </a:custGeom>
              <a:solidFill>
                <a:srgbClr val="A89F92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1" name="任意多边形: 形状 180" descr="9076828b-d8a8-40b6-9b2b-4a46ae8ce6e4"/>
              <p:cNvSpPr/>
              <p:nvPr/>
            </p:nvSpPr>
            <p:spPr>
              <a:xfrm>
                <a:off x="4955452" y="2517324"/>
                <a:ext cx="38104" cy="36368"/>
              </a:xfrm>
              <a:custGeom>
                <a:avLst/>
                <a:gdLst>
                  <a:gd name="connsiteX0" fmla="*/ 63500 w 66971"/>
                  <a:gd name="connsiteY0" fmla="*/ 688 h 63920"/>
                  <a:gd name="connsiteX1" fmla="*/ 48628 w 66971"/>
                  <a:gd name="connsiteY1" fmla="*/ 16811 h 63920"/>
                  <a:gd name="connsiteX2" fmla="*/ 33437 w 66971"/>
                  <a:gd name="connsiteY2" fmla="*/ 31867 h 63920"/>
                  <a:gd name="connsiteX3" fmla="*/ 16836 w 66971"/>
                  <a:gd name="connsiteY3" fmla="*/ 45494 h 63920"/>
                  <a:gd name="connsiteX4" fmla="*/ 8094 w 66971"/>
                  <a:gd name="connsiteY4" fmla="*/ 51737 h 63920"/>
                  <a:gd name="connsiteX5" fmla="*/ 605 w 66971"/>
                  <a:gd name="connsiteY5" fmla="*/ 58524 h 63920"/>
                  <a:gd name="connsiteX6" fmla="*/ 3715 w 66971"/>
                  <a:gd name="connsiteY6" fmla="*/ 63917 h 63920"/>
                  <a:gd name="connsiteX7" fmla="*/ 23065 w 66971"/>
                  <a:gd name="connsiteY7" fmla="*/ 53751 h 63920"/>
                  <a:gd name="connsiteX8" fmla="*/ 40597 w 66971"/>
                  <a:gd name="connsiteY8" fmla="*/ 38828 h 63920"/>
                  <a:gd name="connsiteX9" fmla="*/ 55604 w 66971"/>
                  <a:gd name="connsiteY9" fmla="*/ 21713 h 63920"/>
                  <a:gd name="connsiteX10" fmla="*/ 66748 w 66971"/>
                  <a:gd name="connsiteY10" fmla="*/ 2556 h 63920"/>
                  <a:gd name="connsiteX11" fmla="*/ 63500 w 66971"/>
                  <a:gd name="connsiteY11" fmla="*/ 688 h 63920"/>
                  <a:gd name="connsiteX12" fmla="*/ 63500 w 66971"/>
                  <a:gd name="connsiteY12" fmla="*/ 688 h 6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971" h="63920">
                    <a:moveTo>
                      <a:pt x="63500" y="688"/>
                    </a:moveTo>
                    <a:cubicBezTo>
                      <a:pt x="59035" y="6634"/>
                      <a:pt x="53899" y="11606"/>
                      <a:pt x="48628" y="16811"/>
                    </a:cubicBezTo>
                    <a:cubicBezTo>
                      <a:pt x="43548" y="21827"/>
                      <a:pt x="38688" y="27019"/>
                      <a:pt x="33437" y="31867"/>
                    </a:cubicBezTo>
                    <a:cubicBezTo>
                      <a:pt x="28163" y="36734"/>
                      <a:pt x="22597" y="41224"/>
                      <a:pt x="16836" y="45494"/>
                    </a:cubicBezTo>
                    <a:cubicBezTo>
                      <a:pt x="13960" y="47624"/>
                      <a:pt x="10947" y="49579"/>
                      <a:pt x="8094" y="51737"/>
                    </a:cubicBezTo>
                    <a:cubicBezTo>
                      <a:pt x="5520" y="53685"/>
                      <a:pt x="2291" y="55758"/>
                      <a:pt x="605" y="58524"/>
                    </a:cubicBezTo>
                    <a:cubicBezTo>
                      <a:pt x="-961" y="61096"/>
                      <a:pt x="668" y="64029"/>
                      <a:pt x="3715" y="63917"/>
                    </a:cubicBezTo>
                    <a:cubicBezTo>
                      <a:pt x="10460" y="63670"/>
                      <a:pt x="17794" y="57628"/>
                      <a:pt x="23065" y="53751"/>
                    </a:cubicBezTo>
                    <a:cubicBezTo>
                      <a:pt x="29239" y="49209"/>
                      <a:pt x="35087" y="44150"/>
                      <a:pt x="40597" y="38828"/>
                    </a:cubicBezTo>
                    <a:cubicBezTo>
                      <a:pt x="45996" y="33611"/>
                      <a:pt x="51407" y="27951"/>
                      <a:pt x="55604" y="21713"/>
                    </a:cubicBezTo>
                    <a:cubicBezTo>
                      <a:pt x="59710" y="15612"/>
                      <a:pt x="63118" y="8948"/>
                      <a:pt x="66748" y="2556"/>
                    </a:cubicBezTo>
                    <a:cubicBezTo>
                      <a:pt x="67819" y="677"/>
                      <a:pt x="64750" y="-980"/>
                      <a:pt x="63500" y="688"/>
                    </a:cubicBezTo>
                    <a:lnTo>
                      <a:pt x="63500" y="688"/>
                    </a:lnTo>
                    <a:close/>
                  </a:path>
                </a:pathLst>
              </a:custGeom>
              <a:solidFill>
                <a:srgbClr val="8C877E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2" name="任意多边形: 形状 181" descr="c2a7ecd9-8abc-467c-b3ca-4de499d386d4"/>
              <p:cNvSpPr/>
              <p:nvPr/>
            </p:nvSpPr>
            <p:spPr>
              <a:xfrm>
                <a:off x="4986169" y="2551903"/>
                <a:ext cx="29936" cy="28377"/>
              </a:xfrm>
              <a:custGeom>
                <a:avLst/>
                <a:gdLst>
                  <a:gd name="connsiteX0" fmla="*/ 45429 w 52614"/>
                  <a:gd name="connsiteY0" fmla="*/ 1929 h 49875"/>
                  <a:gd name="connsiteX1" fmla="*/ 24717 w 52614"/>
                  <a:gd name="connsiteY1" fmla="*/ 26700 h 49875"/>
                  <a:gd name="connsiteX2" fmla="*/ 12362 w 52614"/>
                  <a:gd name="connsiteY2" fmla="*/ 36806 h 49875"/>
                  <a:gd name="connsiteX3" fmla="*/ 348 w 52614"/>
                  <a:gd name="connsiteY3" fmla="*/ 46617 h 49875"/>
                  <a:gd name="connsiteX4" fmla="*/ 2340 w 52614"/>
                  <a:gd name="connsiteY4" fmla="*/ 49848 h 49875"/>
                  <a:gd name="connsiteX5" fmla="*/ 17777 w 52614"/>
                  <a:gd name="connsiteY5" fmla="*/ 44396 h 49875"/>
                  <a:gd name="connsiteX6" fmla="*/ 31968 w 52614"/>
                  <a:gd name="connsiteY6" fmla="*/ 33681 h 49875"/>
                  <a:gd name="connsiteX7" fmla="*/ 52182 w 52614"/>
                  <a:gd name="connsiteY7" fmla="*/ 5595 h 49875"/>
                  <a:gd name="connsiteX8" fmla="*/ 45429 w 52614"/>
                  <a:gd name="connsiteY8" fmla="*/ 1929 h 49875"/>
                  <a:gd name="connsiteX9" fmla="*/ 45429 w 52614"/>
                  <a:gd name="connsiteY9" fmla="*/ 1929 h 49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614" h="49875">
                    <a:moveTo>
                      <a:pt x="45429" y="1929"/>
                    </a:moveTo>
                    <a:cubicBezTo>
                      <a:pt x="39862" y="11127"/>
                      <a:pt x="32701" y="19503"/>
                      <a:pt x="24717" y="26700"/>
                    </a:cubicBezTo>
                    <a:cubicBezTo>
                      <a:pt x="20754" y="30275"/>
                      <a:pt x="16538" y="33491"/>
                      <a:pt x="12362" y="36806"/>
                    </a:cubicBezTo>
                    <a:cubicBezTo>
                      <a:pt x="8447" y="39910"/>
                      <a:pt x="3302" y="42537"/>
                      <a:pt x="348" y="46617"/>
                    </a:cubicBezTo>
                    <a:cubicBezTo>
                      <a:pt x="-730" y="48110"/>
                      <a:pt x="911" y="49745"/>
                      <a:pt x="2340" y="49848"/>
                    </a:cubicBezTo>
                    <a:cubicBezTo>
                      <a:pt x="7518" y="50220"/>
                      <a:pt x="13347" y="46753"/>
                      <a:pt x="17777" y="44396"/>
                    </a:cubicBezTo>
                    <a:cubicBezTo>
                      <a:pt x="22946" y="41646"/>
                      <a:pt x="27730" y="37698"/>
                      <a:pt x="31968" y="33681"/>
                    </a:cubicBezTo>
                    <a:cubicBezTo>
                      <a:pt x="40457" y="25637"/>
                      <a:pt x="47139" y="16127"/>
                      <a:pt x="52182" y="5595"/>
                    </a:cubicBezTo>
                    <a:cubicBezTo>
                      <a:pt x="54317" y="1137"/>
                      <a:pt x="47998" y="-2314"/>
                      <a:pt x="45429" y="1929"/>
                    </a:cubicBezTo>
                    <a:lnTo>
                      <a:pt x="45429" y="1929"/>
                    </a:lnTo>
                    <a:close/>
                  </a:path>
                </a:pathLst>
              </a:custGeom>
              <a:solidFill>
                <a:srgbClr val="8C877E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3" name="任意多边形: 形状 182" descr="64398a9b-089e-4cbb-bc60-cc3bd23fd164"/>
              <p:cNvSpPr/>
              <p:nvPr/>
            </p:nvSpPr>
            <p:spPr>
              <a:xfrm>
                <a:off x="4969118" y="2533380"/>
                <a:ext cx="90805" cy="85279"/>
              </a:xfrm>
              <a:custGeom>
                <a:avLst/>
                <a:gdLst>
                  <a:gd name="connsiteX0" fmla="*/ 145673 w 159597"/>
                  <a:gd name="connsiteY0" fmla="*/ 0 h 149884"/>
                  <a:gd name="connsiteX1" fmla="*/ 149326 w 159597"/>
                  <a:gd name="connsiteY1" fmla="*/ 2565 h 149884"/>
                  <a:gd name="connsiteX2" fmla="*/ 158332 w 159597"/>
                  <a:gd name="connsiteY2" fmla="*/ 37982 h 149884"/>
                  <a:gd name="connsiteX3" fmla="*/ 139243 w 159597"/>
                  <a:gd name="connsiteY3" fmla="*/ 70917 h 149884"/>
                  <a:gd name="connsiteX4" fmla="*/ 50292 w 159597"/>
                  <a:gd name="connsiteY4" fmla="*/ 142162 h 149884"/>
                  <a:gd name="connsiteX5" fmla="*/ 17621 w 159597"/>
                  <a:gd name="connsiteY5" fmla="*/ 148734 h 149884"/>
                  <a:gd name="connsiteX6" fmla="*/ 0 w 159597"/>
                  <a:gd name="connsiteY6" fmla="*/ 129959 h 149884"/>
                  <a:gd name="connsiteX7" fmla="*/ 145673 w 159597"/>
                  <a:gd name="connsiteY7" fmla="*/ 0 h 149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9597" h="149884">
                    <a:moveTo>
                      <a:pt x="145673" y="0"/>
                    </a:moveTo>
                    <a:cubicBezTo>
                      <a:pt x="146948" y="681"/>
                      <a:pt x="148158" y="1591"/>
                      <a:pt x="149326" y="2565"/>
                    </a:cubicBezTo>
                    <a:cubicBezTo>
                      <a:pt x="158962" y="11003"/>
                      <a:pt x="161442" y="25560"/>
                      <a:pt x="158332" y="37982"/>
                    </a:cubicBezTo>
                    <a:cubicBezTo>
                      <a:pt x="155226" y="50402"/>
                      <a:pt x="147474" y="61050"/>
                      <a:pt x="139243" y="70917"/>
                    </a:cubicBezTo>
                    <a:cubicBezTo>
                      <a:pt x="114638" y="100120"/>
                      <a:pt x="84257" y="124500"/>
                      <a:pt x="50292" y="142162"/>
                    </a:cubicBezTo>
                    <a:cubicBezTo>
                      <a:pt x="40186" y="147381"/>
                      <a:pt x="28466" y="152145"/>
                      <a:pt x="17621" y="148734"/>
                    </a:cubicBezTo>
                    <a:cubicBezTo>
                      <a:pt x="9079" y="145968"/>
                      <a:pt x="2796" y="138518"/>
                      <a:pt x="0" y="129959"/>
                    </a:cubicBezTo>
                    <a:cubicBezTo>
                      <a:pt x="26737" y="123387"/>
                      <a:pt x="106591" y="96222"/>
                      <a:pt x="145673" y="0"/>
                    </a:cubicBezTo>
                    <a:close/>
                  </a:path>
                </a:pathLst>
              </a:custGeom>
              <a:solidFill>
                <a:srgbClr val="A89F92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1" name="任意多边形: 形状 170" descr="77501f49-be0b-4deb-8ca1-4fdc6d9257f0"/>
              <p:cNvSpPr/>
              <p:nvPr/>
            </p:nvSpPr>
            <p:spPr>
              <a:xfrm>
                <a:off x="4598704" y="2303832"/>
                <a:ext cx="112337" cy="29711"/>
              </a:xfrm>
              <a:custGeom>
                <a:avLst/>
                <a:gdLst>
                  <a:gd name="connsiteX0" fmla="*/ 10956 w 197441"/>
                  <a:gd name="connsiteY0" fmla="*/ 24614 h 52220"/>
                  <a:gd name="connsiteX1" fmla="*/ 110515 w 197441"/>
                  <a:gd name="connsiteY1" fmla="*/ 43784 h 52220"/>
                  <a:gd name="connsiteX2" fmla="*/ 192819 w 197441"/>
                  <a:gd name="connsiteY2" fmla="*/ 42696 h 52220"/>
                  <a:gd name="connsiteX3" fmla="*/ 189549 w 197441"/>
                  <a:gd name="connsiteY3" fmla="*/ 23594 h 52220"/>
                  <a:gd name="connsiteX4" fmla="*/ 144733 w 197441"/>
                  <a:gd name="connsiteY4" fmla="*/ 19667 h 52220"/>
                  <a:gd name="connsiteX5" fmla="*/ 95051 w 197441"/>
                  <a:gd name="connsiteY5" fmla="*/ 9579 h 52220"/>
                  <a:gd name="connsiteX6" fmla="*/ 7291 w 197441"/>
                  <a:gd name="connsiteY6" fmla="*/ 3761 h 52220"/>
                  <a:gd name="connsiteX7" fmla="*/ 10956 w 197441"/>
                  <a:gd name="connsiteY7" fmla="*/ 24614 h 52220"/>
                  <a:gd name="connsiteX8" fmla="*/ 10956 w 197441"/>
                  <a:gd name="connsiteY8" fmla="*/ 24614 h 52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7441" h="52220">
                    <a:moveTo>
                      <a:pt x="10956" y="24614"/>
                    </a:moveTo>
                    <a:cubicBezTo>
                      <a:pt x="46112" y="26283"/>
                      <a:pt x="76667" y="34745"/>
                      <a:pt x="110515" y="43784"/>
                    </a:cubicBezTo>
                    <a:cubicBezTo>
                      <a:pt x="136027" y="50597"/>
                      <a:pt x="169366" y="59251"/>
                      <a:pt x="192819" y="42696"/>
                    </a:cubicBezTo>
                    <a:cubicBezTo>
                      <a:pt x="200083" y="37569"/>
                      <a:pt x="198632" y="25739"/>
                      <a:pt x="189549" y="23594"/>
                    </a:cubicBezTo>
                    <a:cubicBezTo>
                      <a:pt x="175024" y="20165"/>
                      <a:pt x="159576" y="21457"/>
                      <a:pt x="144733" y="19667"/>
                    </a:cubicBezTo>
                    <a:cubicBezTo>
                      <a:pt x="127893" y="17637"/>
                      <a:pt x="111522" y="13488"/>
                      <a:pt x="95051" y="9579"/>
                    </a:cubicBezTo>
                    <a:cubicBezTo>
                      <a:pt x="66954" y="2908"/>
                      <a:pt x="35790" y="-4739"/>
                      <a:pt x="7291" y="3761"/>
                    </a:cubicBezTo>
                    <a:cubicBezTo>
                      <a:pt x="-4857" y="7389"/>
                      <a:pt x="-572" y="24068"/>
                      <a:pt x="10956" y="24614"/>
                    </a:cubicBezTo>
                    <a:lnTo>
                      <a:pt x="10956" y="24614"/>
                    </a:ln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2" name="任意多边形: 形状 171" descr="cdc3c430-961f-4298-ab65-efe7c4003b36"/>
              <p:cNvSpPr/>
              <p:nvPr/>
            </p:nvSpPr>
            <p:spPr>
              <a:xfrm>
                <a:off x="4615350" y="2189361"/>
                <a:ext cx="103592" cy="90631"/>
              </a:xfrm>
              <a:custGeom>
                <a:avLst/>
                <a:gdLst>
                  <a:gd name="connsiteX0" fmla="*/ 5361 w 182072"/>
                  <a:gd name="connsiteY0" fmla="*/ 20390 h 159292"/>
                  <a:gd name="connsiteX1" fmla="*/ 92498 w 182072"/>
                  <a:gd name="connsiteY1" fmla="*/ 85889 h 159292"/>
                  <a:gd name="connsiteX2" fmla="*/ 127915 w 182072"/>
                  <a:gd name="connsiteY2" fmla="*/ 121777 h 159292"/>
                  <a:gd name="connsiteX3" fmla="*/ 162418 w 182072"/>
                  <a:gd name="connsiteY3" fmla="*/ 157477 h 159292"/>
                  <a:gd name="connsiteX4" fmla="*/ 181420 w 182072"/>
                  <a:gd name="connsiteY4" fmla="*/ 141640 h 159292"/>
                  <a:gd name="connsiteX5" fmla="*/ 109173 w 182072"/>
                  <a:gd name="connsiteY5" fmla="*/ 62130 h 159292"/>
                  <a:gd name="connsiteX6" fmla="*/ 15561 w 182072"/>
                  <a:gd name="connsiteY6" fmla="*/ 1243 h 159292"/>
                  <a:gd name="connsiteX7" fmla="*/ 5361 w 182072"/>
                  <a:gd name="connsiteY7" fmla="*/ 20390 h 159292"/>
                  <a:gd name="connsiteX8" fmla="*/ 5361 w 182072"/>
                  <a:gd name="connsiteY8" fmla="*/ 20390 h 15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072" h="159292">
                    <a:moveTo>
                      <a:pt x="5361" y="20390"/>
                    </a:moveTo>
                    <a:cubicBezTo>
                      <a:pt x="35945" y="40231"/>
                      <a:pt x="65617" y="61177"/>
                      <a:pt x="92498" y="85889"/>
                    </a:cubicBezTo>
                    <a:cubicBezTo>
                      <a:pt x="104887" y="97278"/>
                      <a:pt x="116662" y="109272"/>
                      <a:pt x="127915" y="121777"/>
                    </a:cubicBezTo>
                    <a:cubicBezTo>
                      <a:pt x="139062" y="134160"/>
                      <a:pt x="148371" y="148374"/>
                      <a:pt x="162418" y="157477"/>
                    </a:cubicBezTo>
                    <a:cubicBezTo>
                      <a:pt x="172280" y="163869"/>
                      <a:pt x="185127" y="152133"/>
                      <a:pt x="181420" y="141640"/>
                    </a:cubicBezTo>
                    <a:cubicBezTo>
                      <a:pt x="170405" y="110473"/>
                      <a:pt x="134062" y="82714"/>
                      <a:pt x="109173" y="62130"/>
                    </a:cubicBezTo>
                    <a:cubicBezTo>
                      <a:pt x="80385" y="38324"/>
                      <a:pt x="49338" y="17261"/>
                      <a:pt x="15561" y="1243"/>
                    </a:cubicBezTo>
                    <a:cubicBezTo>
                      <a:pt x="2785" y="-4817"/>
                      <a:pt x="-6254" y="12856"/>
                      <a:pt x="5361" y="20390"/>
                    </a:cubicBezTo>
                    <a:lnTo>
                      <a:pt x="5361" y="20390"/>
                    </a:ln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3" name="任意多边形: 形状 172" descr="c0e4e683-beae-4f14-8803-ac091bd35b79"/>
              <p:cNvSpPr/>
              <p:nvPr/>
            </p:nvSpPr>
            <p:spPr>
              <a:xfrm>
                <a:off x="4717200" y="2159807"/>
                <a:ext cx="55322" cy="87678"/>
              </a:xfrm>
              <a:custGeom>
                <a:avLst/>
                <a:gdLst>
                  <a:gd name="connsiteX0" fmla="*/ 422 w 97233"/>
                  <a:gd name="connsiteY0" fmla="*/ 10027 h 154102"/>
                  <a:gd name="connsiteX1" fmla="*/ 32627 w 97233"/>
                  <a:gd name="connsiteY1" fmla="*/ 78659 h 154102"/>
                  <a:gd name="connsiteX2" fmla="*/ 74847 w 97233"/>
                  <a:gd name="connsiteY2" fmla="*/ 149443 h 154102"/>
                  <a:gd name="connsiteX3" fmla="*/ 96124 w 97233"/>
                  <a:gd name="connsiteY3" fmla="*/ 139465 h 154102"/>
                  <a:gd name="connsiteX4" fmla="*/ 58687 w 97233"/>
                  <a:gd name="connsiteY4" fmla="*/ 72869 h 154102"/>
                  <a:gd name="connsiteX5" fmla="*/ 14807 w 97233"/>
                  <a:gd name="connsiteY5" fmla="*/ 3281 h 154102"/>
                  <a:gd name="connsiteX6" fmla="*/ 422 w 97233"/>
                  <a:gd name="connsiteY6" fmla="*/ 10027 h 154102"/>
                  <a:gd name="connsiteX7" fmla="*/ 422 w 97233"/>
                  <a:gd name="connsiteY7" fmla="*/ 10027 h 1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233" h="154102">
                    <a:moveTo>
                      <a:pt x="422" y="10027"/>
                    </a:moveTo>
                    <a:cubicBezTo>
                      <a:pt x="7568" y="33975"/>
                      <a:pt x="21190" y="56517"/>
                      <a:pt x="32627" y="78659"/>
                    </a:cubicBezTo>
                    <a:cubicBezTo>
                      <a:pt x="45355" y="103302"/>
                      <a:pt x="57857" y="127442"/>
                      <a:pt x="74847" y="149443"/>
                    </a:cubicBezTo>
                    <a:cubicBezTo>
                      <a:pt x="82354" y="159165"/>
                      <a:pt x="102098" y="152628"/>
                      <a:pt x="96124" y="139465"/>
                    </a:cubicBezTo>
                    <a:cubicBezTo>
                      <a:pt x="85458" y="115969"/>
                      <a:pt x="72222" y="94803"/>
                      <a:pt x="58687" y="72869"/>
                    </a:cubicBezTo>
                    <a:cubicBezTo>
                      <a:pt x="44443" y="49785"/>
                      <a:pt x="32016" y="24232"/>
                      <a:pt x="14807" y="3281"/>
                    </a:cubicBezTo>
                    <a:cubicBezTo>
                      <a:pt x="9337" y="-3374"/>
                      <a:pt x="-2361" y="707"/>
                      <a:pt x="422" y="10027"/>
                    </a:cubicBezTo>
                    <a:lnTo>
                      <a:pt x="422" y="10027"/>
                    </a:ln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4" name="任意多边形: 形状 173" descr="de801952-f378-495a-8c94-5fda38f9395d"/>
              <p:cNvSpPr/>
              <p:nvPr/>
            </p:nvSpPr>
            <p:spPr>
              <a:xfrm>
                <a:off x="4780194" y="2136221"/>
                <a:ext cx="34204" cy="96301"/>
              </a:xfrm>
              <a:custGeom>
                <a:avLst/>
                <a:gdLst>
                  <a:gd name="connsiteX0" fmla="*/ 587 w 60117"/>
                  <a:gd name="connsiteY0" fmla="*/ 15511 h 169257"/>
                  <a:gd name="connsiteX1" fmla="*/ 22055 w 60117"/>
                  <a:gd name="connsiteY1" fmla="*/ 96891 h 169257"/>
                  <a:gd name="connsiteX2" fmla="*/ 41100 w 60117"/>
                  <a:gd name="connsiteY2" fmla="*/ 166214 h 169257"/>
                  <a:gd name="connsiteX3" fmla="*/ 52619 w 60117"/>
                  <a:gd name="connsiteY3" fmla="*/ 165759 h 169257"/>
                  <a:gd name="connsiteX4" fmla="*/ 21867 w 60117"/>
                  <a:gd name="connsiteY4" fmla="*/ 5535 h 169257"/>
                  <a:gd name="connsiteX5" fmla="*/ 587 w 60117"/>
                  <a:gd name="connsiteY5" fmla="*/ 15511 h 169257"/>
                  <a:gd name="connsiteX6" fmla="*/ 587 w 60117"/>
                  <a:gd name="connsiteY6" fmla="*/ 15511 h 169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117" h="169257">
                    <a:moveTo>
                      <a:pt x="587" y="15511"/>
                    </a:moveTo>
                    <a:cubicBezTo>
                      <a:pt x="9415" y="42164"/>
                      <a:pt x="16980" y="69255"/>
                      <a:pt x="22055" y="96891"/>
                    </a:cubicBezTo>
                    <a:cubicBezTo>
                      <a:pt x="26396" y="120528"/>
                      <a:pt x="29397" y="144849"/>
                      <a:pt x="41100" y="166214"/>
                    </a:cubicBezTo>
                    <a:cubicBezTo>
                      <a:pt x="43395" y="170406"/>
                      <a:pt x="50717" y="170280"/>
                      <a:pt x="52619" y="165759"/>
                    </a:cubicBezTo>
                    <a:cubicBezTo>
                      <a:pt x="73855" y="115252"/>
                      <a:pt x="45648" y="50483"/>
                      <a:pt x="21867" y="5535"/>
                    </a:cubicBezTo>
                    <a:cubicBezTo>
                      <a:pt x="15526" y="-6448"/>
                      <a:pt x="-3573" y="2943"/>
                      <a:pt x="587" y="15511"/>
                    </a:cubicBezTo>
                    <a:lnTo>
                      <a:pt x="587" y="15511"/>
                    </a:ln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grpSp>
          <p:nvGrpSpPr>
            <p:cNvPr id="16" name="组合 15" descr="3f2634a7-15aa-4809-b2d2-00465bcf1344"/>
            <p:cNvGrpSpPr/>
            <p:nvPr/>
          </p:nvGrpSpPr>
          <p:grpSpPr>
            <a:xfrm>
              <a:off x="4598704" y="4078720"/>
              <a:ext cx="461221" cy="482438"/>
              <a:chOff x="4598704" y="4078720"/>
              <a:chExt cx="461221" cy="482438"/>
            </a:xfrm>
          </p:grpSpPr>
          <p:sp>
            <p:nvSpPr>
              <p:cNvPr id="190" name="任意多边形: 形状 189" descr="f71ab86f-b0e9-45e0-a43c-d7ff0c2d53cd"/>
              <p:cNvSpPr/>
              <p:nvPr/>
            </p:nvSpPr>
            <p:spPr>
              <a:xfrm>
                <a:off x="4721497" y="4198765"/>
                <a:ext cx="284919" cy="281131"/>
              </a:xfrm>
              <a:custGeom>
                <a:avLst/>
                <a:gdLst>
                  <a:gd name="connsiteX0" fmla="*/ 410832 w 500767"/>
                  <a:gd name="connsiteY0" fmla="*/ 74385 h 494111"/>
                  <a:gd name="connsiteX1" fmla="*/ 435765 w 500767"/>
                  <a:gd name="connsiteY1" fmla="*/ 149167 h 494111"/>
                  <a:gd name="connsiteX2" fmla="*/ 439430 w 500767"/>
                  <a:gd name="connsiteY2" fmla="*/ 302085 h 494111"/>
                  <a:gd name="connsiteX3" fmla="*/ 500768 w 500767"/>
                  <a:gd name="connsiteY3" fmla="*/ 437398 h 494111"/>
                  <a:gd name="connsiteX4" fmla="*/ 385481 w 500767"/>
                  <a:gd name="connsiteY4" fmla="*/ 494111 h 494111"/>
                  <a:gd name="connsiteX5" fmla="*/ 299019 w 500767"/>
                  <a:gd name="connsiteY5" fmla="*/ 429938 h 494111"/>
                  <a:gd name="connsiteX6" fmla="*/ 245658 w 500767"/>
                  <a:gd name="connsiteY6" fmla="*/ 418490 h 494111"/>
                  <a:gd name="connsiteX7" fmla="*/ 160783 w 500767"/>
                  <a:gd name="connsiteY7" fmla="*/ 410288 h 494111"/>
                  <a:gd name="connsiteX8" fmla="*/ 156823 w 500767"/>
                  <a:gd name="connsiteY8" fmla="*/ 409527 h 494111"/>
                  <a:gd name="connsiteX9" fmla="*/ 18633 w 500767"/>
                  <a:gd name="connsiteY9" fmla="*/ 298292 h 494111"/>
                  <a:gd name="connsiteX10" fmla="*/ 20955 w 500767"/>
                  <a:gd name="connsiteY10" fmla="*/ 120471 h 494111"/>
                  <a:gd name="connsiteX11" fmla="*/ 159036 w 500767"/>
                  <a:gd name="connsiteY11" fmla="*/ 7664 h 494111"/>
                  <a:gd name="connsiteX12" fmla="*/ 176604 w 500767"/>
                  <a:gd name="connsiteY12" fmla="*/ 3842 h 494111"/>
                  <a:gd name="connsiteX13" fmla="*/ 264183 w 500767"/>
                  <a:gd name="connsiteY13" fmla="*/ 3462 h 494111"/>
                  <a:gd name="connsiteX14" fmla="*/ 327186 w 500767"/>
                  <a:gd name="connsiteY14" fmla="*/ 19425 h 494111"/>
                  <a:gd name="connsiteX15" fmla="*/ 410832 w 500767"/>
                  <a:gd name="connsiteY15" fmla="*/ 74385 h 494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00767" h="494111">
                    <a:moveTo>
                      <a:pt x="410832" y="74385"/>
                    </a:moveTo>
                    <a:cubicBezTo>
                      <a:pt x="426228" y="96041"/>
                      <a:pt x="432800" y="122773"/>
                      <a:pt x="435765" y="149167"/>
                    </a:cubicBezTo>
                    <a:cubicBezTo>
                      <a:pt x="441563" y="199857"/>
                      <a:pt x="435396" y="251219"/>
                      <a:pt x="439430" y="302085"/>
                    </a:cubicBezTo>
                    <a:cubicBezTo>
                      <a:pt x="443567" y="352930"/>
                      <a:pt x="460299" y="406360"/>
                      <a:pt x="500768" y="437398"/>
                    </a:cubicBezTo>
                    <a:lnTo>
                      <a:pt x="385481" y="494111"/>
                    </a:lnTo>
                    <a:cubicBezTo>
                      <a:pt x="359893" y="468485"/>
                      <a:pt x="332795" y="442930"/>
                      <a:pt x="299019" y="429938"/>
                    </a:cubicBezTo>
                    <a:cubicBezTo>
                      <a:pt x="281881" y="423275"/>
                      <a:pt x="263920" y="420255"/>
                      <a:pt x="245658" y="418490"/>
                    </a:cubicBezTo>
                    <a:cubicBezTo>
                      <a:pt x="217500" y="415694"/>
                      <a:pt x="188587" y="415765"/>
                      <a:pt x="160783" y="410288"/>
                    </a:cubicBezTo>
                    <a:cubicBezTo>
                      <a:pt x="159440" y="410110"/>
                      <a:pt x="158184" y="409808"/>
                      <a:pt x="156823" y="409527"/>
                    </a:cubicBezTo>
                    <a:cubicBezTo>
                      <a:pt x="96948" y="396503"/>
                      <a:pt x="44432" y="353842"/>
                      <a:pt x="18633" y="298292"/>
                    </a:cubicBezTo>
                    <a:cubicBezTo>
                      <a:pt x="-7167" y="242745"/>
                      <a:pt x="-5970" y="175507"/>
                      <a:pt x="20955" y="120471"/>
                    </a:cubicBezTo>
                    <a:cubicBezTo>
                      <a:pt x="47816" y="65392"/>
                      <a:pt x="99803" y="23389"/>
                      <a:pt x="159036" y="7664"/>
                    </a:cubicBezTo>
                    <a:cubicBezTo>
                      <a:pt x="164838" y="6110"/>
                      <a:pt x="170743" y="4806"/>
                      <a:pt x="176604" y="3842"/>
                    </a:cubicBezTo>
                    <a:cubicBezTo>
                      <a:pt x="205385" y="-1434"/>
                      <a:pt x="235050" y="-1000"/>
                      <a:pt x="264183" y="3462"/>
                    </a:cubicBezTo>
                    <a:cubicBezTo>
                      <a:pt x="285624" y="6736"/>
                      <a:pt x="306734" y="12254"/>
                      <a:pt x="327186" y="19425"/>
                    </a:cubicBezTo>
                    <a:cubicBezTo>
                      <a:pt x="359184" y="30577"/>
                      <a:pt x="391131" y="46807"/>
                      <a:pt x="410832" y="74385"/>
                    </a:cubicBez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1" name="任意多边形: 形状 190" descr="096e1474-49be-4446-ab69-1ad0cd8f8349"/>
              <p:cNvSpPr/>
              <p:nvPr/>
            </p:nvSpPr>
            <p:spPr>
              <a:xfrm>
                <a:off x="4828174" y="4313201"/>
                <a:ext cx="154869" cy="160475"/>
              </a:xfrm>
              <a:custGeom>
                <a:avLst/>
                <a:gdLst>
                  <a:gd name="connsiteX0" fmla="*/ 209454 w 272194"/>
                  <a:gd name="connsiteY0" fmla="*/ 275287 h 282047"/>
                  <a:gd name="connsiteX1" fmla="*/ 117839 w 272194"/>
                  <a:gd name="connsiteY1" fmla="*/ 183573 h 282047"/>
                  <a:gd name="connsiteX2" fmla="*/ 95191 w 272194"/>
                  <a:gd name="connsiteY2" fmla="*/ 161819 h 282047"/>
                  <a:gd name="connsiteX3" fmla="*/ 84680 w 272194"/>
                  <a:gd name="connsiteY3" fmla="*/ 155101 h 282047"/>
                  <a:gd name="connsiteX4" fmla="*/ 71040 w 272194"/>
                  <a:gd name="connsiteY4" fmla="*/ 153816 h 282047"/>
                  <a:gd name="connsiteX5" fmla="*/ 32930 w 272194"/>
                  <a:gd name="connsiteY5" fmla="*/ 137176 h 282047"/>
                  <a:gd name="connsiteX6" fmla="*/ 11430 w 272194"/>
                  <a:gd name="connsiteY6" fmla="*/ 94446 h 282047"/>
                  <a:gd name="connsiteX7" fmla="*/ 6829 w 272194"/>
                  <a:gd name="connsiteY7" fmla="*/ 101245 h 282047"/>
                  <a:gd name="connsiteX8" fmla="*/ 66829 w 272194"/>
                  <a:gd name="connsiteY8" fmla="*/ 114853 h 282047"/>
                  <a:gd name="connsiteX9" fmla="*/ 73443 w 272194"/>
                  <a:gd name="connsiteY9" fmla="*/ 105083 h 282047"/>
                  <a:gd name="connsiteX10" fmla="*/ 59527 w 272194"/>
                  <a:gd name="connsiteY10" fmla="*/ 87090 h 282047"/>
                  <a:gd name="connsiteX11" fmla="*/ 56691 w 272194"/>
                  <a:gd name="connsiteY11" fmla="*/ 76263 h 282047"/>
                  <a:gd name="connsiteX12" fmla="*/ 57470 w 272194"/>
                  <a:gd name="connsiteY12" fmla="*/ 64468 h 282047"/>
                  <a:gd name="connsiteX13" fmla="*/ 74170 w 272194"/>
                  <a:gd name="connsiteY13" fmla="*/ 70308 h 282047"/>
                  <a:gd name="connsiteX14" fmla="*/ 96545 w 272194"/>
                  <a:gd name="connsiteY14" fmla="*/ 90224 h 282047"/>
                  <a:gd name="connsiteX15" fmla="*/ 106601 w 272194"/>
                  <a:gd name="connsiteY15" fmla="*/ 83679 h 282047"/>
                  <a:gd name="connsiteX16" fmla="*/ 96330 w 272194"/>
                  <a:gd name="connsiteY16" fmla="*/ 49938 h 282047"/>
                  <a:gd name="connsiteX17" fmla="*/ 94693 w 272194"/>
                  <a:gd name="connsiteY17" fmla="*/ 32267 h 282047"/>
                  <a:gd name="connsiteX18" fmla="*/ 100735 w 272194"/>
                  <a:gd name="connsiteY18" fmla="*/ 21841 h 282047"/>
                  <a:gd name="connsiteX19" fmla="*/ 113843 w 272194"/>
                  <a:gd name="connsiteY19" fmla="*/ 27587 h 282047"/>
                  <a:gd name="connsiteX20" fmla="*/ 127335 w 272194"/>
                  <a:gd name="connsiteY20" fmla="*/ 38474 h 282047"/>
                  <a:gd name="connsiteX21" fmla="*/ 146297 w 272194"/>
                  <a:gd name="connsiteY21" fmla="*/ 67382 h 282047"/>
                  <a:gd name="connsiteX22" fmla="*/ 157071 w 272194"/>
                  <a:gd name="connsiteY22" fmla="*/ 62218 h 282047"/>
                  <a:gd name="connsiteX23" fmla="*/ 156451 w 272194"/>
                  <a:gd name="connsiteY23" fmla="*/ 22942 h 282047"/>
                  <a:gd name="connsiteX24" fmla="*/ 168453 w 272194"/>
                  <a:gd name="connsiteY24" fmla="*/ 12274 h 282047"/>
                  <a:gd name="connsiteX25" fmla="*/ 183372 w 272194"/>
                  <a:gd name="connsiteY25" fmla="*/ 25116 h 282047"/>
                  <a:gd name="connsiteX26" fmla="*/ 177263 w 272194"/>
                  <a:gd name="connsiteY26" fmla="*/ 106224 h 282047"/>
                  <a:gd name="connsiteX27" fmla="*/ 176809 w 272194"/>
                  <a:gd name="connsiteY27" fmla="*/ 112352 h 282047"/>
                  <a:gd name="connsiteX28" fmla="*/ 220099 w 272194"/>
                  <a:gd name="connsiteY28" fmla="*/ 180377 h 282047"/>
                  <a:gd name="connsiteX29" fmla="*/ 241242 w 272194"/>
                  <a:gd name="connsiteY29" fmla="*/ 213597 h 282047"/>
                  <a:gd name="connsiteX30" fmla="*/ 264484 w 272194"/>
                  <a:gd name="connsiteY30" fmla="*/ 247066 h 282047"/>
                  <a:gd name="connsiteX31" fmla="*/ 271804 w 272194"/>
                  <a:gd name="connsiteY31" fmla="*/ 242302 h 282047"/>
                  <a:gd name="connsiteX32" fmla="*/ 252199 w 272194"/>
                  <a:gd name="connsiteY32" fmla="*/ 208346 h 282047"/>
                  <a:gd name="connsiteX33" fmla="*/ 230617 w 272194"/>
                  <a:gd name="connsiteY33" fmla="*/ 174305 h 282047"/>
                  <a:gd name="connsiteX34" fmla="*/ 187944 w 272194"/>
                  <a:gd name="connsiteY34" fmla="*/ 107017 h 282047"/>
                  <a:gd name="connsiteX35" fmla="*/ 187488 w 272194"/>
                  <a:gd name="connsiteY35" fmla="*/ 113146 h 282047"/>
                  <a:gd name="connsiteX36" fmla="*/ 199525 w 272194"/>
                  <a:gd name="connsiteY36" fmla="*/ 29846 h 282047"/>
                  <a:gd name="connsiteX37" fmla="*/ 172819 w 272194"/>
                  <a:gd name="connsiteY37" fmla="*/ 1459 h 282047"/>
                  <a:gd name="connsiteX38" fmla="*/ 144368 w 272194"/>
                  <a:gd name="connsiteY38" fmla="*/ 21911 h 282047"/>
                  <a:gd name="connsiteX39" fmla="*/ 146295 w 272194"/>
                  <a:gd name="connsiteY39" fmla="*/ 67385 h 282047"/>
                  <a:gd name="connsiteX40" fmla="*/ 157068 w 272194"/>
                  <a:gd name="connsiteY40" fmla="*/ 62220 h 282047"/>
                  <a:gd name="connsiteX41" fmla="*/ 131850 w 272194"/>
                  <a:gd name="connsiteY41" fmla="*/ 26305 h 282047"/>
                  <a:gd name="connsiteX42" fmla="*/ 96489 w 272194"/>
                  <a:gd name="connsiteY42" fmla="*/ 10298 h 282047"/>
                  <a:gd name="connsiteX43" fmla="*/ 84106 w 272194"/>
                  <a:gd name="connsiteY43" fmla="*/ 45773 h 282047"/>
                  <a:gd name="connsiteX44" fmla="*/ 95686 w 272194"/>
                  <a:gd name="connsiteY44" fmla="*/ 88910 h 282047"/>
                  <a:gd name="connsiteX45" fmla="*/ 105742 w 272194"/>
                  <a:gd name="connsiteY45" fmla="*/ 82365 h 282047"/>
                  <a:gd name="connsiteX46" fmla="*/ 74907 w 272194"/>
                  <a:gd name="connsiteY46" fmla="*/ 56672 h 282047"/>
                  <a:gd name="connsiteX47" fmla="*/ 48710 w 272194"/>
                  <a:gd name="connsiteY47" fmla="*/ 56798 h 282047"/>
                  <a:gd name="connsiteX48" fmla="*/ 47739 w 272194"/>
                  <a:gd name="connsiteY48" fmla="*/ 88832 h 282047"/>
                  <a:gd name="connsiteX49" fmla="*/ 66827 w 272194"/>
                  <a:gd name="connsiteY49" fmla="*/ 114853 h 282047"/>
                  <a:gd name="connsiteX50" fmla="*/ 73440 w 272194"/>
                  <a:gd name="connsiteY50" fmla="*/ 105083 h 282047"/>
                  <a:gd name="connsiteX51" fmla="*/ 4627 w 272194"/>
                  <a:gd name="connsiteY51" fmla="*/ 89844 h 282047"/>
                  <a:gd name="connsiteX52" fmla="*/ 28 w 272194"/>
                  <a:gd name="connsiteY52" fmla="*/ 96643 h 282047"/>
                  <a:gd name="connsiteX53" fmla="*/ 53938 w 272194"/>
                  <a:gd name="connsiteY53" fmla="*/ 162105 h 282047"/>
                  <a:gd name="connsiteX54" fmla="*/ 77719 w 272194"/>
                  <a:gd name="connsiteY54" fmla="*/ 165326 h 282047"/>
                  <a:gd name="connsiteX55" fmla="*/ 88983 w 272194"/>
                  <a:gd name="connsiteY55" fmla="*/ 171311 h 282047"/>
                  <a:gd name="connsiteX56" fmla="*/ 101281 w 272194"/>
                  <a:gd name="connsiteY56" fmla="*/ 182944 h 282047"/>
                  <a:gd name="connsiteX57" fmla="*/ 148681 w 272194"/>
                  <a:gd name="connsiteY57" fmla="*/ 228616 h 282047"/>
                  <a:gd name="connsiteX58" fmla="*/ 202976 w 272194"/>
                  <a:gd name="connsiteY58" fmla="*/ 280812 h 282047"/>
                  <a:gd name="connsiteX59" fmla="*/ 209454 w 272194"/>
                  <a:gd name="connsiteY59" fmla="*/ 275287 h 282047"/>
                  <a:gd name="connsiteX60" fmla="*/ 209454 w 272194"/>
                  <a:gd name="connsiteY60" fmla="*/ 275287 h 282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272194" h="282047">
                    <a:moveTo>
                      <a:pt x="209454" y="275287"/>
                    </a:moveTo>
                    <a:cubicBezTo>
                      <a:pt x="180510" y="243226"/>
                      <a:pt x="148849" y="213622"/>
                      <a:pt x="117839" y="183573"/>
                    </a:cubicBezTo>
                    <a:cubicBezTo>
                      <a:pt x="110329" y="176296"/>
                      <a:pt x="102939" y="168842"/>
                      <a:pt x="95191" y="161819"/>
                    </a:cubicBezTo>
                    <a:cubicBezTo>
                      <a:pt x="92085" y="159005"/>
                      <a:pt x="88732" y="156399"/>
                      <a:pt x="84680" y="155101"/>
                    </a:cubicBezTo>
                    <a:cubicBezTo>
                      <a:pt x="80260" y="153683"/>
                      <a:pt x="75598" y="154104"/>
                      <a:pt x="71040" y="153816"/>
                    </a:cubicBezTo>
                    <a:cubicBezTo>
                      <a:pt x="56935" y="152924"/>
                      <a:pt x="43359" y="146631"/>
                      <a:pt x="32930" y="137176"/>
                    </a:cubicBezTo>
                    <a:cubicBezTo>
                      <a:pt x="20670" y="126062"/>
                      <a:pt x="12784" y="110978"/>
                      <a:pt x="11430" y="94446"/>
                    </a:cubicBezTo>
                    <a:cubicBezTo>
                      <a:pt x="9896" y="96712"/>
                      <a:pt x="8362" y="98979"/>
                      <a:pt x="6829" y="101245"/>
                    </a:cubicBezTo>
                    <a:cubicBezTo>
                      <a:pt x="27807" y="98181"/>
                      <a:pt x="49211" y="103096"/>
                      <a:pt x="66829" y="114853"/>
                    </a:cubicBezTo>
                    <a:cubicBezTo>
                      <a:pt x="73173" y="119087"/>
                      <a:pt x="79501" y="109614"/>
                      <a:pt x="73443" y="105083"/>
                    </a:cubicBezTo>
                    <a:cubicBezTo>
                      <a:pt x="67227" y="100436"/>
                      <a:pt x="62511" y="94252"/>
                      <a:pt x="59527" y="87090"/>
                    </a:cubicBezTo>
                    <a:cubicBezTo>
                      <a:pt x="58085" y="83627"/>
                      <a:pt x="57178" y="79983"/>
                      <a:pt x="56691" y="76263"/>
                    </a:cubicBezTo>
                    <a:cubicBezTo>
                      <a:pt x="56290" y="73209"/>
                      <a:pt x="55456" y="67108"/>
                      <a:pt x="57470" y="64468"/>
                    </a:cubicBezTo>
                    <a:cubicBezTo>
                      <a:pt x="60931" y="59934"/>
                      <a:pt x="71399" y="68363"/>
                      <a:pt x="74170" y="70308"/>
                    </a:cubicBezTo>
                    <a:cubicBezTo>
                      <a:pt x="82415" y="76099"/>
                      <a:pt x="89725" y="82831"/>
                      <a:pt x="96545" y="90224"/>
                    </a:cubicBezTo>
                    <a:cubicBezTo>
                      <a:pt x="101179" y="95246"/>
                      <a:pt x="109447" y="90034"/>
                      <a:pt x="106601" y="83679"/>
                    </a:cubicBezTo>
                    <a:cubicBezTo>
                      <a:pt x="101761" y="72871"/>
                      <a:pt x="98186" y="61647"/>
                      <a:pt x="96330" y="49938"/>
                    </a:cubicBezTo>
                    <a:cubicBezTo>
                      <a:pt x="95404" y="44099"/>
                      <a:pt x="94783" y="38181"/>
                      <a:pt x="94693" y="32267"/>
                    </a:cubicBezTo>
                    <a:cubicBezTo>
                      <a:pt x="94622" y="27553"/>
                      <a:pt x="94652" y="21408"/>
                      <a:pt x="100735" y="21841"/>
                    </a:cubicBezTo>
                    <a:cubicBezTo>
                      <a:pt x="105489" y="22177"/>
                      <a:pt x="109956" y="25075"/>
                      <a:pt x="113843" y="27587"/>
                    </a:cubicBezTo>
                    <a:cubicBezTo>
                      <a:pt x="118708" y="30731"/>
                      <a:pt x="123259" y="34356"/>
                      <a:pt x="127335" y="38474"/>
                    </a:cubicBezTo>
                    <a:cubicBezTo>
                      <a:pt x="135580" y="46801"/>
                      <a:pt x="141931" y="56515"/>
                      <a:pt x="146297" y="67382"/>
                    </a:cubicBezTo>
                    <a:cubicBezTo>
                      <a:pt x="149889" y="65661"/>
                      <a:pt x="153480" y="63940"/>
                      <a:pt x="157071" y="62218"/>
                    </a:cubicBezTo>
                    <a:cubicBezTo>
                      <a:pt x="151896" y="49730"/>
                      <a:pt x="151706" y="35600"/>
                      <a:pt x="156451" y="22942"/>
                    </a:cubicBezTo>
                    <a:cubicBezTo>
                      <a:pt x="158479" y="17531"/>
                      <a:pt x="161403" y="9707"/>
                      <a:pt x="168453" y="12274"/>
                    </a:cubicBezTo>
                    <a:cubicBezTo>
                      <a:pt x="174538" y="14489"/>
                      <a:pt x="179716" y="19968"/>
                      <a:pt x="183372" y="25116"/>
                    </a:cubicBezTo>
                    <a:cubicBezTo>
                      <a:pt x="200978" y="49912"/>
                      <a:pt x="190849" y="82253"/>
                      <a:pt x="177263" y="106224"/>
                    </a:cubicBezTo>
                    <a:cubicBezTo>
                      <a:pt x="176272" y="107975"/>
                      <a:pt x="175618" y="110476"/>
                      <a:pt x="176809" y="112352"/>
                    </a:cubicBezTo>
                    <a:cubicBezTo>
                      <a:pt x="191208" y="135046"/>
                      <a:pt x="205667" y="157704"/>
                      <a:pt x="220099" y="180377"/>
                    </a:cubicBezTo>
                    <a:cubicBezTo>
                      <a:pt x="227146" y="191450"/>
                      <a:pt x="234194" y="202524"/>
                      <a:pt x="241242" y="213597"/>
                    </a:cubicBezTo>
                    <a:cubicBezTo>
                      <a:pt x="248573" y="225114"/>
                      <a:pt x="255410" y="236839"/>
                      <a:pt x="264484" y="247066"/>
                    </a:cubicBezTo>
                    <a:cubicBezTo>
                      <a:pt x="267837" y="250847"/>
                      <a:pt x="273772" y="246881"/>
                      <a:pt x="271804" y="242302"/>
                    </a:cubicBezTo>
                    <a:cubicBezTo>
                      <a:pt x="266598" y="230200"/>
                      <a:pt x="259242" y="219454"/>
                      <a:pt x="252199" y="208346"/>
                    </a:cubicBezTo>
                    <a:cubicBezTo>
                      <a:pt x="245005" y="196998"/>
                      <a:pt x="237811" y="185651"/>
                      <a:pt x="230617" y="174305"/>
                    </a:cubicBezTo>
                    <a:cubicBezTo>
                      <a:pt x="216393" y="151875"/>
                      <a:pt x="202197" y="129429"/>
                      <a:pt x="187944" y="107017"/>
                    </a:cubicBezTo>
                    <a:cubicBezTo>
                      <a:pt x="187793" y="109061"/>
                      <a:pt x="187639" y="111102"/>
                      <a:pt x="187488" y="113146"/>
                    </a:cubicBezTo>
                    <a:cubicBezTo>
                      <a:pt x="201758" y="87913"/>
                      <a:pt x="211345" y="57982"/>
                      <a:pt x="199525" y="29846"/>
                    </a:cubicBezTo>
                    <a:cubicBezTo>
                      <a:pt x="194521" y="17934"/>
                      <a:pt x="185125" y="6293"/>
                      <a:pt x="172819" y="1459"/>
                    </a:cubicBezTo>
                    <a:cubicBezTo>
                      <a:pt x="157530" y="-4547"/>
                      <a:pt x="148487" y="9119"/>
                      <a:pt x="144368" y="21911"/>
                    </a:cubicBezTo>
                    <a:cubicBezTo>
                      <a:pt x="139561" y="36834"/>
                      <a:pt x="140407" y="52914"/>
                      <a:pt x="146295" y="67385"/>
                    </a:cubicBezTo>
                    <a:cubicBezTo>
                      <a:pt x="149207" y="74540"/>
                      <a:pt x="159871" y="69323"/>
                      <a:pt x="157068" y="62220"/>
                    </a:cubicBezTo>
                    <a:cubicBezTo>
                      <a:pt x="151612" y="48399"/>
                      <a:pt x="142985" y="36135"/>
                      <a:pt x="131850" y="26305"/>
                    </a:cubicBezTo>
                    <a:cubicBezTo>
                      <a:pt x="122918" y="18421"/>
                      <a:pt x="109328" y="7882"/>
                      <a:pt x="96489" y="10298"/>
                    </a:cubicBezTo>
                    <a:cubicBezTo>
                      <a:pt x="80131" y="13378"/>
                      <a:pt x="82632" y="33531"/>
                      <a:pt x="84106" y="45773"/>
                    </a:cubicBezTo>
                    <a:cubicBezTo>
                      <a:pt x="85890" y="60586"/>
                      <a:pt x="89840" y="75187"/>
                      <a:pt x="95686" y="88910"/>
                    </a:cubicBezTo>
                    <a:cubicBezTo>
                      <a:pt x="99039" y="86729"/>
                      <a:pt x="102390" y="84548"/>
                      <a:pt x="105742" y="82365"/>
                    </a:cubicBezTo>
                    <a:cubicBezTo>
                      <a:pt x="96821" y="72496"/>
                      <a:pt x="86317" y="63542"/>
                      <a:pt x="74907" y="56672"/>
                    </a:cubicBezTo>
                    <a:cubicBezTo>
                      <a:pt x="67101" y="51972"/>
                      <a:pt x="55485" y="48383"/>
                      <a:pt x="48710" y="56798"/>
                    </a:cubicBezTo>
                    <a:cubicBezTo>
                      <a:pt x="42026" y="65101"/>
                      <a:pt x="44593" y="79587"/>
                      <a:pt x="47739" y="88832"/>
                    </a:cubicBezTo>
                    <a:cubicBezTo>
                      <a:pt x="51305" y="99311"/>
                      <a:pt x="57959" y="108260"/>
                      <a:pt x="66827" y="114853"/>
                    </a:cubicBezTo>
                    <a:cubicBezTo>
                      <a:pt x="69031" y="111596"/>
                      <a:pt x="71234" y="108341"/>
                      <a:pt x="73440" y="105083"/>
                    </a:cubicBezTo>
                    <a:cubicBezTo>
                      <a:pt x="53175" y="91641"/>
                      <a:pt x="28664" y="86265"/>
                      <a:pt x="4627" y="89844"/>
                    </a:cubicBezTo>
                    <a:cubicBezTo>
                      <a:pt x="1294" y="90341"/>
                      <a:pt x="-228" y="93628"/>
                      <a:pt x="28" y="96643"/>
                    </a:cubicBezTo>
                    <a:cubicBezTo>
                      <a:pt x="2562" y="126626"/>
                      <a:pt x="25396" y="153304"/>
                      <a:pt x="53938" y="162105"/>
                    </a:cubicBezTo>
                    <a:cubicBezTo>
                      <a:pt x="61900" y="164560"/>
                      <a:pt x="69533" y="164665"/>
                      <a:pt x="77719" y="165326"/>
                    </a:cubicBezTo>
                    <a:cubicBezTo>
                      <a:pt x="82502" y="165712"/>
                      <a:pt x="85569" y="168135"/>
                      <a:pt x="88983" y="171311"/>
                    </a:cubicBezTo>
                    <a:cubicBezTo>
                      <a:pt x="93114" y="175153"/>
                      <a:pt x="97185" y="179063"/>
                      <a:pt x="101281" y="182944"/>
                    </a:cubicBezTo>
                    <a:cubicBezTo>
                      <a:pt x="117207" y="198036"/>
                      <a:pt x="132993" y="213275"/>
                      <a:pt x="148681" y="228616"/>
                    </a:cubicBezTo>
                    <a:cubicBezTo>
                      <a:pt x="166645" y="246179"/>
                      <a:pt x="184404" y="263894"/>
                      <a:pt x="202976" y="280812"/>
                    </a:cubicBezTo>
                    <a:cubicBezTo>
                      <a:pt x="206908" y="284392"/>
                      <a:pt x="213227" y="279466"/>
                      <a:pt x="209454" y="275287"/>
                    </a:cubicBezTo>
                    <a:lnTo>
                      <a:pt x="209454" y="275287"/>
                    </a:lnTo>
                    <a:close/>
                  </a:path>
                </a:pathLst>
              </a:custGeom>
              <a:solidFill>
                <a:srgbClr val="8C877E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2" name="任意多边形: 形状 191" descr="a4cc6bd6-94d1-4013-91ba-534e243138a8"/>
              <p:cNvSpPr/>
              <p:nvPr/>
            </p:nvSpPr>
            <p:spPr>
              <a:xfrm>
                <a:off x="4861268" y="4200734"/>
                <a:ext cx="145149" cy="279163"/>
              </a:xfrm>
              <a:custGeom>
                <a:avLst/>
                <a:gdLst>
                  <a:gd name="connsiteX0" fmla="*/ 165175 w 255110"/>
                  <a:gd name="connsiteY0" fmla="*/ 70925 h 490651"/>
                  <a:gd name="connsiteX1" fmla="*/ 190107 w 255110"/>
                  <a:gd name="connsiteY1" fmla="*/ 145707 h 490651"/>
                  <a:gd name="connsiteX2" fmla="*/ 193772 w 255110"/>
                  <a:gd name="connsiteY2" fmla="*/ 298625 h 490651"/>
                  <a:gd name="connsiteX3" fmla="*/ 255110 w 255110"/>
                  <a:gd name="connsiteY3" fmla="*/ 433938 h 490651"/>
                  <a:gd name="connsiteX4" fmla="*/ 139823 w 255110"/>
                  <a:gd name="connsiteY4" fmla="*/ 490651 h 490651"/>
                  <a:gd name="connsiteX5" fmla="*/ 53362 w 255110"/>
                  <a:gd name="connsiteY5" fmla="*/ 426479 h 490651"/>
                  <a:gd name="connsiteX6" fmla="*/ 0 w 255110"/>
                  <a:gd name="connsiteY6" fmla="*/ 415030 h 490651"/>
                  <a:gd name="connsiteX7" fmla="*/ 15359 w 255110"/>
                  <a:gd name="connsiteY7" fmla="*/ 399757 h 490651"/>
                  <a:gd name="connsiteX8" fmla="*/ 18524 w 255110"/>
                  <a:gd name="connsiteY8" fmla="*/ 0 h 490651"/>
                  <a:gd name="connsiteX9" fmla="*/ 81526 w 255110"/>
                  <a:gd name="connsiteY9" fmla="*/ 15963 h 490651"/>
                  <a:gd name="connsiteX10" fmla="*/ 165175 w 255110"/>
                  <a:gd name="connsiteY10" fmla="*/ 70925 h 49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5110" h="490651">
                    <a:moveTo>
                      <a:pt x="165175" y="70925"/>
                    </a:moveTo>
                    <a:cubicBezTo>
                      <a:pt x="180571" y="92581"/>
                      <a:pt x="187143" y="119313"/>
                      <a:pt x="190107" y="145707"/>
                    </a:cubicBezTo>
                    <a:cubicBezTo>
                      <a:pt x="195905" y="196397"/>
                      <a:pt x="189738" y="247759"/>
                      <a:pt x="193772" y="298625"/>
                    </a:cubicBezTo>
                    <a:cubicBezTo>
                      <a:pt x="197910" y="349470"/>
                      <a:pt x="214642" y="402901"/>
                      <a:pt x="255110" y="433938"/>
                    </a:cubicBezTo>
                    <a:lnTo>
                      <a:pt x="139823" y="490651"/>
                    </a:lnTo>
                    <a:cubicBezTo>
                      <a:pt x="114235" y="465025"/>
                      <a:pt x="87137" y="439470"/>
                      <a:pt x="53362" y="426479"/>
                    </a:cubicBezTo>
                    <a:cubicBezTo>
                      <a:pt x="36223" y="419815"/>
                      <a:pt x="18262" y="416795"/>
                      <a:pt x="0" y="415030"/>
                    </a:cubicBezTo>
                    <a:cubicBezTo>
                      <a:pt x="4924" y="410049"/>
                      <a:pt x="10037" y="404924"/>
                      <a:pt x="15359" y="399757"/>
                    </a:cubicBezTo>
                    <a:cubicBezTo>
                      <a:pt x="192535" y="228369"/>
                      <a:pt x="93716" y="76366"/>
                      <a:pt x="18524" y="0"/>
                    </a:cubicBezTo>
                    <a:cubicBezTo>
                      <a:pt x="39964" y="3274"/>
                      <a:pt x="61075" y="8792"/>
                      <a:pt x="81526" y="15963"/>
                    </a:cubicBezTo>
                    <a:cubicBezTo>
                      <a:pt x="113526" y="27117"/>
                      <a:pt x="145474" y="43347"/>
                      <a:pt x="165175" y="70925"/>
                    </a:cubicBezTo>
                    <a:close/>
                  </a:path>
                </a:pathLst>
              </a:custGeom>
              <a:solidFill>
                <a:srgbClr val="FFB93E">
                  <a:alpha val="31000"/>
                </a:srgbClr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3" name="任意多边形: 形状 192" descr="5941e23a-d359-4ebc-91d4-dd3bca417727"/>
              <p:cNvSpPr/>
              <p:nvPr/>
            </p:nvSpPr>
            <p:spPr>
              <a:xfrm>
                <a:off x="4920300" y="4418094"/>
                <a:ext cx="139625" cy="143063"/>
              </a:xfrm>
              <a:custGeom>
                <a:avLst/>
                <a:gdLst>
                  <a:gd name="connsiteX0" fmla="*/ 158280 w 245402"/>
                  <a:gd name="connsiteY0" fmla="*/ 3346 h 251445"/>
                  <a:gd name="connsiteX1" fmla="*/ 161013 w 245402"/>
                  <a:gd name="connsiteY1" fmla="*/ 5378 h 251445"/>
                  <a:gd name="connsiteX2" fmla="*/ 158040 w 245402"/>
                  <a:gd name="connsiteY2" fmla="*/ 53238 h 251445"/>
                  <a:gd name="connsiteX3" fmla="*/ 181755 w 245402"/>
                  <a:gd name="connsiteY3" fmla="*/ 40331 h 251445"/>
                  <a:gd name="connsiteX4" fmla="*/ 195139 w 245402"/>
                  <a:gd name="connsiteY4" fmla="*/ 40527 h 251445"/>
                  <a:gd name="connsiteX5" fmla="*/ 206397 w 245402"/>
                  <a:gd name="connsiteY5" fmla="*/ 47781 h 251445"/>
                  <a:gd name="connsiteX6" fmla="*/ 211506 w 245402"/>
                  <a:gd name="connsiteY6" fmla="*/ 64391 h 251445"/>
                  <a:gd name="connsiteX7" fmla="*/ 201558 w 245402"/>
                  <a:gd name="connsiteY7" fmla="*/ 107439 h 251445"/>
                  <a:gd name="connsiteX8" fmla="*/ 202680 w 245402"/>
                  <a:gd name="connsiteY8" fmla="*/ 105914 h 251445"/>
                  <a:gd name="connsiteX9" fmla="*/ 231478 w 245402"/>
                  <a:gd name="connsiteY9" fmla="*/ 101561 h 251445"/>
                  <a:gd name="connsiteX10" fmla="*/ 235130 w 245402"/>
                  <a:gd name="connsiteY10" fmla="*/ 104126 h 251445"/>
                  <a:gd name="connsiteX11" fmla="*/ 244137 w 245402"/>
                  <a:gd name="connsiteY11" fmla="*/ 139543 h 251445"/>
                  <a:gd name="connsiteX12" fmla="*/ 225047 w 245402"/>
                  <a:gd name="connsiteY12" fmla="*/ 172478 h 251445"/>
                  <a:gd name="connsiteX13" fmla="*/ 136096 w 245402"/>
                  <a:gd name="connsiteY13" fmla="*/ 243723 h 251445"/>
                  <a:gd name="connsiteX14" fmla="*/ 103425 w 245402"/>
                  <a:gd name="connsiteY14" fmla="*/ 250296 h 251445"/>
                  <a:gd name="connsiteX15" fmla="*/ 85804 w 245402"/>
                  <a:gd name="connsiteY15" fmla="*/ 231521 h 251445"/>
                  <a:gd name="connsiteX16" fmla="*/ 84496 w 245402"/>
                  <a:gd name="connsiteY16" fmla="*/ 226162 h 251445"/>
                  <a:gd name="connsiteX17" fmla="*/ 90568 w 245402"/>
                  <a:gd name="connsiteY17" fmla="*/ 194922 h 251445"/>
                  <a:gd name="connsiteX18" fmla="*/ 42320 w 245402"/>
                  <a:gd name="connsiteY18" fmla="*/ 202646 h 251445"/>
                  <a:gd name="connsiteX19" fmla="*/ 33146 w 245402"/>
                  <a:gd name="connsiteY19" fmla="*/ 185293 h 251445"/>
                  <a:gd name="connsiteX20" fmla="*/ 39764 w 245402"/>
                  <a:gd name="connsiteY20" fmla="*/ 150678 h 251445"/>
                  <a:gd name="connsiteX21" fmla="*/ 4473 w 245402"/>
                  <a:gd name="connsiteY21" fmla="*/ 156940 h 251445"/>
                  <a:gd name="connsiteX22" fmla="*/ 358 w 245402"/>
                  <a:gd name="connsiteY22" fmla="*/ 148036 h 251445"/>
                  <a:gd name="connsiteX23" fmla="*/ 932 w 245402"/>
                  <a:gd name="connsiteY23" fmla="*/ 134905 h 251445"/>
                  <a:gd name="connsiteX24" fmla="*/ 8288 w 245402"/>
                  <a:gd name="connsiteY24" fmla="*/ 111750 h 251445"/>
                  <a:gd name="connsiteX25" fmla="*/ 125798 w 245402"/>
                  <a:gd name="connsiteY25" fmla="*/ 3565 h 251445"/>
                  <a:gd name="connsiteX26" fmla="*/ 158280 w 245402"/>
                  <a:gd name="connsiteY26" fmla="*/ 3346 h 25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45402" h="251445">
                    <a:moveTo>
                      <a:pt x="158280" y="3346"/>
                    </a:moveTo>
                    <a:cubicBezTo>
                      <a:pt x="159219" y="3981"/>
                      <a:pt x="160158" y="4617"/>
                      <a:pt x="161013" y="5378"/>
                    </a:cubicBezTo>
                    <a:cubicBezTo>
                      <a:pt x="174153" y="16737"/>
                      <a:pt x="166726" y="38107"/>
                      <a:pt x="158040" y="53238"/>
                    </a:cubicBezTo>
                    <a:cubicBezTo>
                      <a:pt x="165171" y="47559"/>
                      <a:pt x="172864" y="42263"/>
                      <a:pt x="181755" y="40331"/>
                    </a:cubicBezTo>
                    <a:cubicBezTo>
                      <a:pt x="186085" y="39332"/>
                      <a:pt x="190784" y="39407"/>
                      <a:pt x="195139" y="40527"/>
                    </a:cubicBezTo>
                    <a:cubicBezTo>
                      <a:pt x="199517" y="41753"/>
                      <a:pt x="203570" y="44133"/>
                      <a:pt x="206397" y="47781"/>
                    </a:cubicBezTo>
                    <a:cubicBezTo>
                      <a:pt x="210016" y="52422"/>
                      <a:pt x="211192" y="58514"/>
                      <a:pt x="211506" y="64391"/>
                    </a:cubicBezTo>
                    <a:cubicBezTo>
                      <a:pt x="212535" y="79337"/>
                      <a:pt x="209031" y="94505"/>
                      <a:pt x="201558" y="107439"/>
                    </a:cubicBezTo>
                    <a:cubicBezTo>
                      <a:pt x="201958" y="106979"/>
                      <a:pt x="202299" y="106478"/>
                      <a:pt x="202680" y="105914"/>
                    </a:cubicBezTo>
                    <a:cubicBezTo>
                      <a:pt x="209033" y="97609"/>
                      <a:pt x="222155" y="96438"/>
                      <a:pt x="231478" y="101561"/>
                    </a:cubicBezTo>
                    <a:cubicBezTo>
                      <a:pt x="232752" y="102243"/>
                      <a:pt x="233962" y="103152"/>
                      <a:pt x="235130" y="104126"/>
                    </a:cubicBezTo>
                    <a:cubicBezTo>
                      <a:pt x="244766" y="112564"/>
                      <a:pt x="247246" y="127121"/>
                      <a:pt x="244137" y="139543"/>
                    </a:cubicBezTo>
                    <a:cubicBezTo>
                      <a:pt x="241030" y="151963"/>
                      <a:pt x="233278" y="162611"/>
                      <a:pt x="225047" y="172478"/>
                    </a:cubicBezTo>
                    <a:cubicBezTo>
                      <a:pt x="200442" y="201682"/>
                      <a:pt x="170061" y="226062"/>
                      <a:pt x="136096" y="243723"/>
                    </a:cubicBezTo>
                    <a:cubicBezTo>
                      <a:pt x="125990" y="248942"/>
                      <a:pt x="114270" y="253706"/>
                      <a:pt x="103425" y="250296"/>
                    </a:cubicBezTo>
                    <a:cubicBezTo>
                      <a:pt x="94885" y="247529"/>
                      <a:pt x="88600" y="240079"/>
                      <a:pt x="85804" y="231521"/>
                    </a:cubicBezTo>
                    <a:cubicBezTo>
                      <a:pt x="85187" y="229733"/>
                      <a:pt x="84736" y="227968"/>
                      <a:pt x="84496" y="226162"/>
                    </a:cubicBezTo>
                    <a:cubicBezTo>
                      <a:pt x="82871" y="215473"/>
                      <a:pt x="85948" y="204582"/>
                      <a:pt x="90568" y="194922"/>
                    </a:cubicBezTo>
                    <a:cubicBezTo>
                      <a:pt x="75775" y="204093"/>
                      <a:pt x="56116" y="213168"/>
                      <a:pt x="42320" y="202646"/>
                    </a:cubicBezTo>
                    <a:cubicBezTo>
                      <a:pt x="36579" y="198305"/>
                      <a:pt x="33873" y="192181"/>
                      <a:pt x="33146" y="185293"/>
                    </a:cubicBezTo>
                    <a:cubicBezTo>
                      <a:pt x="31837" y="174268"/>
                      <a:pt x="35556" y="161349"/>
                      <a:pt x="39764" y="150678"/>
                    </a:cubicBezTo>
                    <a:cubicBezTo>
                      <a:pt x="29470" y="158874"/>
                      <a:pt x="13555" y="166463"/>
                      <a:pt x="4473" y="156940"/>
                    </a:cubicBezTo>
                    <a:cubicBezTo>
                      <a:pt x="2139" y="154448"/>
                      <a:pt x="840" y="151376"/>
                      <a:pt x="358" y="148036"/>
                    </a:cubicBezTo>
                    <a:cubicBezTo>
                      <a:pt x="-346" y="143814"/>
                      <a:pt x="64" y="139159"/>
                      <a:pt x="932" y="134905"/>
                    </a:cubicBezTo>
                    <a:cubicBezTo>
                      <a:pt x="2498" y="126922"/>
                      <a:pt x="5028" y="119134"/>
                      <a:pt x="8288" y="111750"/>
                    </a:cubicBezTo>
                    <a:cubicBezTo>
                      <a:pt x="24403" y="59995"/>
                      <a:pt x="73268" y="20719"/>
                      <a:pt x="125798" y="3565"/>
                    </a:cubicBezTo>
                    <a:cubicBezTo>
                      <a:pt x="136354" y="109"/>
                      <a:pt x="149086" y="-2237"/>
                      <a:pt x="158280" y="3346"/>
                    </a:cubicBezTo>
                    <a:close/>
                  </a:path>
                </a:pathLst>
              </a:custGeom>
              <a:solidFill>
                <a:srgbClr val="CEC5B6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4" name="任意多边形: 形状 193" descr="943370c7-b1f2-470b-8053-0bd0c633d2fe"/>
              <p:cNvSpPr/>
              <p:nvPr/>
            </p:nvSpPr>
            <p:spPr>
              <a:xfrm>
                <a:off x="4920503" y="4419998"/>
                <a:ext cx="95466" cy="89909"/>
              </a:xfrm>
              <a:custGeom>
                <a:avLst/>
                <a:gdLst>
                  <a:gd name="connsiteX0" fmla="*/ 157922 w 167789"/>
                  <a:gd name="connsiteY0" fmla="*/ 0 h 158022"/>
                  <a:gd name="connsiteX1" fmla="*/ 160655 w 167789"/>
                  <a:gd name="connsiteY1" fmla="*/ 2032 h 158022"/>
                  <a:gd name="connsiteX2" fmla="*/ 157682 w 167789"/>
                  <a:gd name="connsiteY2" fmla="*/ 49892 h 158022"/>
                  <a:gd name="connsiteX3" fmla="*/ 39406 w 167789"/>
                  <a:gd name="connsiteY3" fmla="*/ 147331 h 158022"/>
                  <a:gd name="connsiteX4" fmla="*/ 4114 w 167789"/>
                  <a:gd name="connsiteY4" fmla="*/ 153592 h 158022"/>
                  <a:gd name="connsiteX5" fmla="*/ 0 w 167789"/>
                  <a:gd name="connsiteY5" fmla="*/ 144688 h 158022"/>
                  <a:gd name="connsiteX6" fmla="*/ 7898 w 167789"/>
                  <a:gd name="connsiteY6" fmla="*/ 146380 h 158022"/>
                  <a:gd name="connsiteX7" fmla="*/ 157922 w 167789"/>
                  <a:gd name="connsiteY7" fmla="*/ 0 h 158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789" h="158022">
                    <a:moveTo>
                      <a:pt x="157922" y="0"/>
                    </a:moveTo>
                    <a:cubicBezTo>
                      <a:pt x="158860" y="636"/>
                      <a:pt x="159800" y="1271"/>
                      <a:pt x="160655" y="2032"/>
                    </a:cubicBezTo>
                    <a:cubicBezTo>
                      <a:pt x="173795" y="13391"/>
                      <a:pt x="166368" y="34761"/>
                      <a:pt x="157682" y="49892"/>
                    </a:cubicBezTo>
                    <a:cubicBezTo>
                      <a:pt x="122785" y="92958"/>
                      <a:pt x="39406" y="147331"/>
                      <a:pt x="39406" y="147331"/>
                    </a:cubicBezTo>
                    <a:cubicBezTo>
                      <a:pt x="29112" y="155526"/>
                      <a:pt x="13197" y="163115"/>
                      <a:pt x="4114" y="153592"/>
                    </a:cubicBezTo>
                    <a:cubicBezTo>
                      <a:pt x="1780" y="151100"/>
                      <a:pt x="482" y="148028"/>
                      <a:pt x="0" y="144688"/>
                    </a:cubicBezTo>
                    <a:cubicBezTo>
                      <a:pt x="2029" y="145605"/>
                      <a:pt x="4647" y="146190"/>
                      <a:pt x="7898" y="146380"/>
                    </a:cubicBezTo>
                    <a:cubicBezTo>
                      <a:pt x="28015" y="147292"/>
                      <a:pt x="124333" y="72174"/>
                      <a:pt x="157922" y="0"/>
                    </a:cubicBezTo>
                    <a:close/>
                  </a:path>
                </a:pathLst>
              </a:custGeom>
              <a:solidFill>
                <a:srgbClr val="A89F92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5" name="任意多边形: 形状 194" descr="39f85166-faf8-4768-96fd-8eab39610a2d"/>
              <p:cNvSpPr/>
              <p:nvPr/>
            </p:nvSpPr>
            <p:spPr>
              <a:xfrm>
                <a:off x="4939158" y="4441154"/>
                <a:ext cx="101580" cy="94923"/>
              </a:xfrm>
              <a:custGeom>
                <a:avLst/>
                <a:gdLst>
                  <a:gd name="connsiteX0" fmla="*/ 173249 w 178534"/>
                  <a:gd name="connsiteY0" fmla="*/ 7251 h 166834"/>
                  <a:gd name="connsiteX1" fmla="*/ 178358 w 178534"/>
                  <a:gd name="connsiteY1" fmla="*/ 23862 h 166834"/>
                  <a:gd name="connsiteX2" fmla="*/ 168409 w 178534"/>
                  <a:gd name="connsiteY2" fmla="*/ 66909 h 166834"/>
                  <a:gd name="connsiteX3" fmla="*/ 57422 w 178534"/>
                  <a:gd name="connsiteY3" fmla="*/ 154390 h 166834"/>
                  <a:gd name="connsiteX4" fmla="*/ 9174 w 178534"/>
                  <a:gd name="connsiteY4" fmla="*/ 162114 h 166834"/>
                  <a:gd name="connsiteX5" fmla="*/ 0 w 178534"/>
                  <a:gd name="connsiteY5" fmla="*/ 144761 h 166834"/>
                  <a:gd name="connsiteX6" fmla="*/ 161950 w 178534"/>
                  <a:gd name="connsiteY6" fmla="*/ 62 h 166834"/>
                  <a:gd name="connsiteX7" fmla="*/ 161993 w 178534"/>
                  <a:gd name="connsiteY7" fmla="*/ 0 h 166834"/>
                  <a:gd name="connsiteX8" fmla="*/ 173249 w 178534"/>
                  <a:gd name="connsiteY8" fmla="*/ 7251 h 16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534" h="166834">
                    <a:moveTo>
                      <a:pt x="173249" y="7251"/>
                    </a:moveTo>
                    <a:cubicBezTo>
                      <a:pt x="176868" y="11892"/>
                      <a:pt x="178043" y="17984"/>
                      <a:pt x="178358" y="23862"/>
                    </a:cubicBezTo>
                    <a:cubicBezTo>
                      <a:pt x="179387" y="38807"/>
                      <a:pt x="175882" y="53975"/>
                      <a:pt x="168409" y="66909"/>
                    </a:cubicBezTo>
                    <a:cubicBezTo>
                      <a:pt x="151297" y="86932"/>
                      <a:pt x="83867" y="156209"/>
                      <a:pt x="57422" y="154390"/>
                    </a:cubicBezTo>
                    <a:cubicBezTo>
                      <a:pt x="42629" y="163561"/>
                      <a:pt x="22971" y="172637"/>
                      <a:pt x="9174" y="162114"/>
                    </a:cubicBezTo>
                    <a:cubicBezTo>
                      <a:pt x="3433" y="157773"/>
                      <a:pt x="727" y="151649"/>
                      <a:pt x="0" y="144761"/>
                    </a:cubicBezTo>
                    <a:cubicBezTo>
                      <a:pt x="0" y="144761"/>
                      <a:pt x="91886" y="140445"/>
                      <a:pt x="161950" y="62"/>
                    </a:cubicBezTo>
                    <a:lnTo>
                      <a:pt x="161993" y="0"/>
                    </a:lnTo>
                    <a:cubicBezTo>
                      <a:pt x="166369" y="1223"/>
                      <a:pt x="170424" y="3603"/>
                      <a:pt x="173249" y="7251"/>
                    </a:cubicBezTo>
                    <a:close/>
                  </a:path>
                </a:pathLst>
              </a:custGeom>
              <a:solidFill>
                <a:srgbClr val="A89F92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6" name="任意多边形: 形状 195" descr="0cf482ec-653b-40bc-890b-4d7630562c49"/>
              <p:cNvSpPr/>
              <p:nvPr/>
            </p:nvSpPr>
            <p:spPr>
              <a:xfrm>
                <a:off x="4955452" y="4459823"/>
                <a:ext cx="38104" cy="36368"/>
              </a:xfrm>
              <a:custGeom>
                <a:avLst/>
                <a:gdLst>
                  <a:gd name="connsiteX0" fmla="*/ 63500 w 66971"/>
                  <a:gd name="connsiteY0" fmla="*/ 688 h 63920"/>
                  <a:gd name="connsiteX1" fmla="*/ 48628 w 66971"/>
                  <a:gd name="connsiteY1" fmla="*/ 16811 h 63920"/>
                  <a:gd name="connsiteX2" fmla="*/ 33437 w 66971"/>
                  <a:gd name="connsiteY2" fmla="*/ 31867 h 63920"/>
                  <a:gd name="connsiteX3" fmla="*/ 16836 w 66971"/>
                  <a:gd name="connsiteY3" fmla="*/ 45494 h 63920"/>
                  <a:gd name="connsiteX4" fmla="*/ 8094 w 66971"/>
                  <a:gd name="connsiteY4" fmla="*/ 51737 h 63920"/>
                  <a:gd name="connsiteX5" fmla="*/ 605 w 66971"/>
                  <a:gd name="connsiteY5" fmla="*/ 58524 h 63920"/>
                  <a:gd name="connsiteX6" fmla="*/ 3715 w 66971"/>
                  <a:gd name="connsiteY6" fmla="*/ 63917 h 63920"/>
                  <a:gd name="connsiteX7" fmla="*/ 23065 w 66971"/>
                  <a:gd name="connsiteY7" fmla="*/ 53751 h 63920"/>
                  <a:gd name="connsiteX8" fmla="*/ 40597 w 66971"/>
                  <a:gd name="connsiteY8" fmla="*/ 38828 h 63920"/>
                  <a:gd name="connsiteX9" fmla="*/ 55604 w 66971"/>
                  <a:gd name="connsiteY9" fmla="*/ 21713 h 63920"/>
                  <a:gd name="connsiteX10" fmla="*/ 66748 w 66971"/>
                  <a:gd name="connsiteY10" fmla="*/ 2556 h 63920"/>
                  <a:gd name="connsiteX11" fmla="*/ 63500 w 66971"/>
                  <a:gd name="connsiteY11" fmla="*/ 688 h 63920"/>
                  <a:gd name="connsiteX12" fmla="*/ 63500 w 66971"/>
                  <a:gd name="connsiteY12" fmla="*/ 688 h 6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971" h="63920">
                    <a:moveTo>
                      <a:pt x="63500" y="688"/>
                    </a:moveTo>
                    <a:cubicBezTo>
                      <a:pt x="59035" y="6634"/>
                      <a:pt x="53899" y="11606"/>
                      <a:pt x="48628" y="16811"/>
                    </a:cubicBezTo>
                    <a:cubicBezTo>
                      <a:pt x="43548" y="21827"/>
                      <a:pt x="38688" y="27019"/>
                      <a:pt x="33437" y="31867"/>
                    </a:cubicBezTo>
                    <a:cubicBezTo>
                      <a:pt x="28163" y="36734"/>
                      <a:pt x="22597" y="41224"/>
                      <a:pt x="16836" y="45494"/>
                    </a:cubicBezTo>
                    <a:cubicBezTo>
                      <a:pt x="13960" y="47624"/>
                      <a:pt x="10947" y="49579"/>
                      <a:pt x="8094" y="51737"/>
                    </a:cubicBezTo>
                    <a:cubicBezTo>
                      <a:pt x="5520" y="53685"/>
                      <a:pt x="2291" y="55758"/>
                      <a:pt x="605" y="58524"/>
                    </a:cubicBezTo>
                    <a:cubicBezTo>
                      <a:pt x="-961" y="61096"/>
                      <a:pt x="668" y="64029"/>
                      <a:pt x="3715" y="63917"/>
                    </a:cubicBezTo>
                    <a:cubicBezTo>
                      <a:pt x="10460" y="63670"/>
                      <a:pt x="17794" y="57628"/>
                      <a:pt x="23065" y="53751"/>
                    </a:cubicBezTo>
                    <a:cubicBezTo>
                      <a:pt x="29239" y="49209"/>
                      <a:pt x="35087" y="44150"/>
                      <a:pt x="40597" y="38828"/>
                    </a:cubicBezTo>
                    <a:cubicBezTo>
                      <a:pt x="45996" y="33611"/>
                      <a:pt x="51407" y="27951"/>
                      <a:pt x="55604" y="21713"/>
                    </a:cubicBezTo>
                    <a:cubicBezTo>
                      <a:pt x="59710" y="15612"/>
                      <a:pt x="63118" y="8948"/>
                      <a:pt x="66748" y="2556"/>
                    </a:cubicBezTo>
                    <a:cubicBezTo>
                      <a:pt x="67819" y="677"/>
                      <a:pt x="64750" y="-980"/>
                      <a:pt x="63500" y="688"/>
                    </a:cubicBezTo>
                    <a:lnTo>
                      <a:pt x="63500" y="688"/>
                    </a:lnTo>
                    <a:close/>
                  </a:path>
                </a:pathLst>
              </a:custGeom>
              <a:solidFill>
                <a:srgbClr val="8C877E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7" name="任意多边形: 形状 196" descr="2b5baf65-15df-4a19-9f16-2e40de96869a"/>
              <p:cNvSpPr/>
              <p:nvPr/>
            </p:nvSpPr>
            <p:spPr>
              <a:xfrm>
                <a:off x="4986169" y="4494402"/>
                <a:ext cx="29936" cy="28377"/>
              </a:xfrm>
              <a:custGeom>
                <a:avLst/>
                <a:gdLst>
                  <a:gd name="connsiteX0" fmla="*/ 45429 w 52614"/>
                  <a:gd name="connsiteY0" fmla="*/ 1929 h 49875"/>
                  <a:gd name="connsiteX1" fmla="*/ 24717 w 52614"/>
                  <a:gd name="connsiteY1" fmla="*/ 26700 h 49875"/>
                  <a:gd name="connsiteX2" fmla="*/ 12362 w 52614"/>
                  <a:gd name="connsiteY2" fmla="*/ 36806 h 49875"/>
                  <a:gd name="connsiteX3" fmla="*/ 348 w 52614"/>
                  <a:gd name="connsiteY3" fmla="*/ 46617 h 49875"/>
                  <a:gd name="connsiteX4" fmla="*/ 2340 w 52614"/>
                  <a:gd name="connsiteY4" fmla="*/ 49848 h 49875"/>
                  <a:gd name="connsiteX5" fmla="*/ 17777 w 52614"/>
                  <a:gd name="connsiteY5" fmla="*/ 44396 h 49875"/>
                  <a:gd name="connsiteX6" fmla="*/ 31968 w 52614"/>
                  <a:gd name="connsiteY6" fmla="*/ 33681 h 49875"/>
                  <a:gd name="connsiteX7" fmla="*/ 52182 w 52614"/>
                  <a:gd name="connsiteY7" fmla="*/ 5595 h 49875"/>
                  <a:gd name="connsiteX8" fmla="*/ 45429 w 52614"/>
                  <a:gd name="connsiteY8" fmla="*/ 1929 h 49875"/>
                  <a:gd name="connsiteX9" fmla="*/ 45429 w 52614"/>
                  <a:gd name="connsiteY9" fmla="*/ 1929 h 49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614" h="49875">
                    <a:moveTo>
                      <a:pt x="45429" y="1929"/>
                    </a:moveTo>
                    <a:cubicBezTo>
                      <a:pt x="39862" y="11127"/>
                      <a:pt x="32701" y="19503"/>
                      <a:pt x="24717" y="26700"/>
                    </a:cubicBezTo>
                    <a:cubicBezTo>
                      <a:pt x="20754" y="30275"/>
                      <a:pt x="16538" y="33491"/>
                      <a:pt x="12362" y="36806"/>
                    </a:cubicBezTo>
                    <a:cubicBezTo>
                      <a:pt x="8447" y="39910"/>
                      <a:pt x="3302" y="42537"/>
                      <a:pt x="348" y="46617"/>
                    </a:cubicBezTo>
                    <a:cubicBezTo>
                      <a:pt x="-730" y="48110"/>
                      <a:pt x="911" y="49745"/>
                      <a:pt x="2340" y="49848"/>
                    </a:cubicBezTo>
                    <a:cubicBezTo>
                      <a:pt x="7518" y="50220"/>
                      <a:pt x="13347" y="46753"/>
                      <a:pt x="17777" y="44396"/>
                    </a:cubicBezTo>
                    <a:cubicBezTo>
                      <a:pt x="22946" y="41646"/>
                      <a:pt x="27730" y="37698"/>
                      <a:pt x="31968" y="33681"/>
                    </a:cubicBezTo>
                    <a:cubicBezTo>
                      <a:pt x="40457" y="25637"/>
                      <a:pt x="47139" y="16127"/>
                      <a:pt x="52182" y="5595"/>
                    </a:cubicBezTo>
                    <a:cubicBezTo>
                      <a:pt x="54317" y="1137"/>
                      <a:pt x="47998" y="-2314"/>
                      <a:pt x="45429" y="1929"/>
                    </a:cubicBezTo>
                    <a:lnTo>
                      <a:pt x="45429" y="1929"/>
                    </a:lnTo>
                    <a:close/>
                  </a:path>
                </a:pathLst>
              </a:custGeom>
              <a:solidFill>
                <a:srgbClr val="8C877E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8" name="任意多边形: 形状 197" descr="91f19b7e-2a8a-4283-b927-0f61d3e5c16d"/>
              <p:cNvSpPr/>
              <p:nvPr/>
            </p:nvSpPr>
            <p:spPr>
              <a:xfrm>
                <a:off x="4969118" y="4475879"/>
                <a:ext cx="90805" cy="85279"/>
              </a:xfrm>
              <a:custGeom>
                <a:avLst/>
                <a:gdLst>
                  <a:gd name="connsiteX0" fmla="*/ 145673 w 159597"/>
                  <a:gd name="connsiteY0" fmla="*/ 0 h 149884"/>
                  <a:gd name="connsiteX1" fmla="*/ 149326 w 159597"/>
                  <a:gd name="connsiteY1" fmla="*/ 2565 h 149884"/>
                  <a:gd name="connsiteX2" fmla="*/ 158332 w 159597"/>
                  <a:gd name="connsiteY2" fmla="*/ 37982 h 149884"/>
                  <a:gd name="connsiteX3" fmla="*/ 139243 w 159597"/>
                  <a:gd name="connsiteY3" fmla="*/ 70917 h 149884"/>
                  <a:gd name="connsiteX4" fmla="*/ 50292 w 159597"/>
                  <a:gd name="connsiteY4" fmla="*/ 142162 h 149884"/>
                  <a:gd name="connsiteX5" fmla="*/ 17621 w 159597"/>
                  <a:gd name="connsiteY5" fmla="*/ 148734 h 149884"/>
                  <a:gd name="connsiteX6" fmla="*/ 0 w 159597"/>
                  <a:gd name="connsiteY6" fmla="*/ 129959 h 149884"/>
                  <a:gd name="connsiteX7" fmla="*/ 145673 w 159597"/>
                  <a:gd name="connsiteY7" fmla="*/ 0 h 149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9597" h="149884">
                    <a:moveTo>
                      <a:pt x="145673" y="0"/>
                    </a:moveTo>
                    <a:cubicBezTo>
                      <a:pt x="146948" y="681"/>
                      <a:pt x="148158" y="1591"/>
                      <a:pt x="149326" y="2565"/>
                    </a:cubicBezTo>
                    <a:cubicBezTo>
                      <a:pt x="158962" y="11003"/>
                      <a:pt x="161442" y="25560"/>
                      <a:pt x="158332" y="37982"/>
                    </a:cubicBezTo>
                    <a:cubicBezTo>
                      <a:pt x="155226" y="50402"/>
                      <a:pt x="147474" y="61050"/>
                      <a:pt x="139243" y="70917"/>
                    </a:cubicBezTo>
                    <a:cubicBezTo>
                      <a:pt x="114638" y="100120"/>
                      <a:pt x="84257" y="124500"/>
                      <a:pt x="50292" y="142162"/>
                    </a:cubicBezTo>
                    <a:cubicBezTo>
                      <a:pt x="40186" y="147381"/>
                      <a:pt x="28466" y="152145"/>
                      <a:pt x="17621" y="148734"/>
                    </a:cubicBezTo>
                    <a:cubicBezTo>
                      <a:pt x="9079" y="145968"/>
                      <a:pt x="2796" y="138518"/>
                      <a:pt x="0" y="129959"/>
                    </a:cubicBezTo>
                    <a:cubicBezTo>
                      <a:pt x="26737" y="123387"/>
                      <a:pt x="106591" y="96222"/>
                      <a:pt x="145673" y="0"/>
                    </a:cubicBezTo>
                    <a:close/>
                  </a:path>
                </a:pathLst>
              </a:custGeom>
              <a:solidFill>
                <a:srgbClr val="A89F92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6" name="任意多边形: 形状 185" descr="768f87b6-6816-4b56-9fe2-e481e412cbd3"/>
              <p:cNvSpPr/>
              <p:nvPr/>
            </p:nvSpPr>
            <p:spPr>
              <a:xfrm>
                <a:off x="4598704" y="4246331"/>
                <a:ext cx="112337" cy="29711"/>
              </a:xfrm>
              <a:custGeom>
                <a:avLst/>
                <a:gdLst>
                  <a:gd name="connsiteX0" fmla="*/ 10956 w 197441"/>
                  <a:gd name="connsiteY0" fmla="*/ 24614 h 52220"/>
                  <a:gd name="connsiteX1" fmla="*/ 110515 w 197441"/>
                  <a:gd name="connsiteY1" fmla="*/ 43784 h 52220"/>
                  <a:gd name="connsiteX2" fmla="*/ 192819 w 197441"/>
                  <a:gd name="connsiteY2" fmla="*/ 42696 h 52220"/>
                  <a:gd name="connsiteX3" fmla="*/ 189549 w 197441"/>
                  <a:gd name="connsiteY3" fmla="*/ 23594 h 52220"/>
                  <a:gd name="connsiteX4" fmla="*/ 144733 w 197441"/>
                  <a:gd name="connsiteY4" fmla="*/ 19667 h 52220"/>
                  <a:gd name="connsiteX5" fmla="*/ 95051 w 197441"/>
                  <a:gd name="connsiteY5" fmla="*/ 9579 h 52220"/>
                  <a:gd name="connsiteX6" fmla="*/ 7291 w 197441"/>
                  <a:gd name="connsiteY6" fmla="*/ 3761 h 52220"/>
                  <a:gd name="connsiteX7" fmla="*/ 10956 w 197441"/>
                  <a:gd name="connsiteY7" fmla="*/ 24614 h 52220"/>
                  <a:gd name="connsiteX8" fmla="*/ 10956 w 197441"/>
                  <a:gd name="connsiteY8" fmla="*/ 24614 h 52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7441" h="52220">
                    <a:moveTo>
                      <a:pt x="10956" y="24614"/>
                    </a:moveTo>
                    <a:cubicBezTo>
                      <a:pt x="46112" y="26283"/>
                      <a:pt x="76667" y="34745"/>
                      <a:pt x="110515" y="43784"/>
                    </a:cubicBezTo>
                    <a:cubicBezTo>
                      <a:pt x="136027" y="50597"/>
                      <a:pt x="169366" y="59251"/>
                      <a:pt x="192819" y="42696"/>
                    </a:cubicBezTo>
                    <a:cubicBezTo>
                      <a:pt x="200083" y="37569"/>
                      <a:pt x="198632" y="25739"/>
                      <a:pt x="189549" y="23594"/>
                    </a:cubicBezTo>
                    <a:cubicBezTo>
                      <a:pt x="175024" y="20165"/>
                      <a:pt x="159576" y="21457"/>
                      <a:pt x="144733" y="19667"/>
                    </a:cubicBezTo>
                    <a:cubicBezTo>
                      <a:pt x="127893" y="17637"/>
                      <a:pt x="111522" y="13488"/>
                      <a:pt x="95051" y="9579"/>
                    </a:cubicBezTo>
                    <a:cubicBezTo>
                      <a:pt x="66954" y="2908"/>
                      <a:pt x="35790" y="-4739"/>
                      <a:pt x="7291" y="3761"/>
                    </a:cubicBezTo>
                    <a:cubicBezTo>
                      <a:pt x="-4857" y="7389"/>
                      <a:pt x="-572" y="24068"/>
                      <a:pt x="10956" y="24614"/>
                    </a:cubicBezTo>
                    <a:lnTo>
                      <a:pt x="10956" y="24614"/>
                    </a:ln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7" name="任意多边形: 形状 186" descr="56ccbb4d-cded-41d0-aceb-120ae1755385"/>
              <p:cNvSpPr/>
              <p:nvPr/>
            </p:nvSpPr>
            <p:spPr>
              <a:xfrm>
                <a:off x="4615350" y="4131860"/>
                <a:ext cx="103592" cy="90631"/>
              </a:xfrm>
              <a:custGeom>
                <a:avLst/>
                <a:gdLst>
                  <a:gd name="connsiteX0" fmla="*/ 5361 w 182072"/>
                  <a:gd name="connsiteY0" fmla="*/ 20390 h 159292"/>
                  <a:gd name="connsiteX1" fmla="*/ 92498 w 182072"/>
                  <a:gd name="connsiteY1" fmla="*/ 85889 h 159292"/>
                  <a:gd name="connsiteX2" fmla="*/ 127915 w 182072"/>
                  <a:gd name="connsiteY2" fmla="*/ 121777 h 159292"/>
                  <a:gd name="connsiteX3" fmla="*/ 162418 w 182072"/>
                  <a:gd name="connsiteY3" fmla="*/ 157477 h 159292"/>
                  <a:gd name="connsiteX4" fmla="*/ 181420 w 182072"/>
                  <a:gd name="connsiteY4" fmla="*/ 141640 h 159292"/>
                  <a:gd name="connsiteX5" fmla="*/ 109173 w 182072"/>
                  <a:gd name="connsiteY5" fmla="*/ 62130 h 159292"/>
                  <a:gd name="connsiteX6" fmla="*/ 15561 w 182072"/>
                  <a:gd name="connsiteY6" fmla="*/ 1243 h 159292"/>
                  <a:gd name="connsiteX7" fmla="*/ 5361 w 182072"/>
                  <a:gd name="connsiteY7" fmla="*/ 20390 h 159292"/>
                  <a:gd name="connsiteX8" fmla="*/ 5361 w 182072"/>
                  <a:gd name="connsiteY8" fmla="*/ 20390 h 15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072" h="159292">
                    <a:moveTo>
                      <a:pt x="5361" y="20390"/>
                    </a:moveTo>
                    <a:cubicBezTo>
                      <a:pt x="35945" y="40231"/>
                      <a:pt x="65617" y="61177"/>
                      <a:pt x="92498" y="85889"/>
                    </a:cubicBezTo>
                    <a:cubicBezTo>
                      <a:pt x="104887" y="97278"/>
                      <a:pt x="116662" y="109272"/>
                      <a:pt x="127915" y="121777"/>
                    </a:cubicBezTo>
                    <a:cubicBezTo>
                      <a:pt x="139062" y="134160"/>
                      <a:pt x="148371" y="148374"/>
                      <a:pt x="162418" y="157477"/>
                    </a:cubicBezTo>
                    <a:cubicBezTo>
                      <a:pt x="172280" y="163869"/>
                      <a:pt x="185127" y="152133"/>
                      <a:pt x="181420" y="141640"/>
                    </a:cubicBezTo>
                    <a:cubicBezTo>
                      <a:pt x="170405" y="110473"/>
                      <a:pt x="134062" y="82714"/>
                      <a:pt x="109173" y="62130"/>
                    </a:cubicBezTo>
                    <a:cubicBezTo>
                      <a:pt x="80385" y="38324"/>
                      <a:pt x="49338" y="17261"/>
                      <a:pt x="15561" y="1243"/>
                    </a:cubicBezTo>
                    <a:cubicBezTo>
                      <a:pt x="2785" y="-4817"/>
                      <a:pt x="-6254" y="12856"/>
                      <a:pt x="5361" y="20390"/>
                    </a:cubicBezTo>
                    <a:lnTo>
                      <a:pt x="5361" y="20390"/>
                    </a:ln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8" name="任意多边形: 形状 187" descr="67c4a909-4595-4d7d-b077-7332ca844bb1"/>
              <p:cNvSpPr/>
              <p:nvPr/>
            </p:nvSpPr>
            <p:spPr>
              <a:xfrm>
                <a:off x="4717200" y="4102306"/>
                <a:ext cx="55322" cy="87678"/>
              </a:xfrm>
              <a:custGeom>
                <a:avLst/>
                <a:gdLst>
                  <a:gd name="connsiteX0" fmla="*/ 422 w 97233"/>
                  <a:gd name="connsiteY0" fmla="*/ 10027 h 154102"/>
                  <a:gd name="connsiteX1" fmla="*/ 32627 w 97233"/>
                  <a:gd name="connsiteY1" fmla="*/ 78659 h 154102"/>
                  <a:gd name="connsiteX2" fmla="*/ 74847 w 97233"/>
                  <a:gd name="connsiteY2" fmla="*/ 149443 h 154102"/>
                  <a:gd name="connsiteX3" fmla="*/ 96124 w 97233"/>
                  <a:gd name="connsiteY3" fmla="*/ 139465 h 154102"/>
                  <a:gd name="connsiteX4" fmla="*/ 58687 w 97233"/>
                  <a:gd name="connsiteY4" fmla="*/ 72869 h 154102"/>
                  <a:gd name="connsiteX5" fmla="*/ 14807 w 97233"/>
                  <a:gd name="connsiteY5" fmla="*/ 3281 h 154102"/>
                  <a:gd name="connsiteX6" fmla="*/ 422 w 97233"/>
                  <a:gd name="connsiteY6" fmla="*/ 10027 h 154102"/>
                  <a:gd name="connsiteX7" fmla="*/ 422 w 97233"/>
                  <a:gd name="connsiteY7" fmla="*/ 10027 h 1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233" h="154102">
                    <a:moveTo>
                      <a:pt x="422" y="10027"/>
                    </a:moveTo>
                    <a:cubicBezTo>
                      <a:pt x="7568" y="33975"/>
                      <a:pt x="21190" y="56517"/>
                      <a:pt x="32627" y="78659"/>
                    </a:cubicBezTo>
                    <a:cubicBezTo>
                      <a:pt x="45355" y="103302"/>
                      <a:pt x="57857" y="127442"/>
                      <a:pt x="74847" y="149443"/>
                    </a:cubicBezTo>
                    <a:cubicBezTo>
                      <a:pt x="82354" y="159165"/>
                      <a:pt x="102098" y="152628"/>
                      <a:pt x="96124" y="139465"/>
                    </a:cubicBezTo>
                    <a:cubicBezTo>
                      <a:pt x="85458" y="115969"/>
                      <a:pt x="72222" y="94803"/>
                      <a:pt x="58687" y="72869"/>
                    </a:cubicBezTo>
                    <a:cubicBezTo>
                      <a:pt x="44443" y="49785"/>
                      <a:pt x="32016" y="24232"/>
                      <a:pt x="14807" y="3281"/>
                    </a:cubicBezTo>
                    <a:cubicBezTo>
                      <a:pt x="9337" y="-3374"/>
                      <a:pt x="-2361" y="707"/>
                      <a:pt x="422" y="10027"/>
                    </a:cubicBezTo>
                    <a:lnTo>
                      <a:pt x="422" y="10027"/>
                    </a:ln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9" name="任意多边形: 形状 188" descr="e4c72d6f-c8c8-4cec-a829-d7059a8067bf"/>
              <p:cNvSpPr/>
              <p:nvPr/>
            </p:nvSpPr>
            <p:spPr>
              <a:xfrm>
                <a:off x="4780194" y="4078720"/>
                <a:ext cx="34204" cy="96301"/>
              </a:xfrm>
              <a:custGeom>
                <a:avLst/>
                <a:gdLst>
                  <a:gd name="connsiteX0" fmla="*/ 587 w 60117"/>
                  <a:gd name="connsiteY0" fmla="*/ 15511 h 169257"/>
                  <a:gd name="connsiteX1" fmla="*/ 22055 w 60117"/>
                  <a:gd name="connsiteY1" fmla="*/ 96891 h 169257"/>
                  <a:gd name="connsiteX2" fmla="*/ 41100 w 60117"/>
                  <a:gd name="connsiteY2" fmla="*/ 166214 h 169257"/>
                  <a:gd name="connsiteX3" fmla="*/ 52619 w 60117"/>
                  <a:gd name="connsiteY3" fmla="*/ 165759 h 169257"/>
                  <a:gd name="connsiteX4" fmla="*/ 21867 w 60117"/>
                  <a:gd name="connsiteY4" fmla="*/ 5535 h 169257"/>
                  <a:gd name="connsiteX5" fmla="*/ 587 w 60117"/>
                  <a:gd name="connsiteY5" fmla="*/ 15511 h 169257"/>
                  <a:gd name="connsiteX6" fmla="*/ 587 w 60117"/>
                  <a:gd name="connsiteY6" fmla="*/ 15511 h 169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117" h="169257">
                    <a:moveTo>
                      <a:pt x="587" y="15511"/>
                    </a:moveTo>
                    <a:cubicBezTo>
                      <a:pt x="9415" y="42164"/>
                      <a:pt x="16980" y="69255"/>
                      <a:pt x="22055" y="96891"/>
                    </a:cubicBezTo>
                    <a:cubicBezTo>
                      <a:pt x="26396" y="120528"/>
                      <a:pt x="29397" y="144849"/>
                      <a:pt x="41100" y="166214"/>
                    </a:cubicBezTo>
                    <a:cubicBezTo>
                      <a:pt x="43395" y="170406"/>
                      <a:pt x="50717" y="170280"/>
                      <a:pt x="52619" y="165759"/>
                    </a:cubicBezTo>
                    <a:cubicBezTo>
                      <a:pt x="73855" y="115252"/>
                      <a:pt x="45648" y="50483"/>
                      <a:pt x="21867" y="5535"/>
                    </a:cubicBezTo>
                    <a:cubicBezTo>
                      <a:pt x="15526" y="-6448"/>
                      <a:pt x="-3573" y="2943"/>
                      <a:pt x="587" y="15511"/>
                    </a:cubicBezTo>
                    <a:lnTo>
                      <a:pt x="587" y="15511"/>
                    </a:ln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grpSp>
          <p:nvGrpSpPr>
            <p:cNvPr id="3" name="组合 2" descr="3372e5c6-59a0-4f06-85aa-48d3b03f4692"/>
            <p:cNvGrpSpPr/>
            <p:nvPr/>
          </p:nvGrpSpPr>
          <p:grpSpPr>
            <a:xfrm>
              <a:off x="5207589" y="2155542"/>
              <a:ext cx="6291666" cy="1703639"/>
              <a:chOff x="5207589" y="2155542"/>
              <a:chExt cx="6291666" cy="1703639"/>
            </a:xfrm>
          </p:grpSpPr>
          <p:sp>
            <p:nvSpPr>
              <p:cNvPr id="17" name="Bullet1" descr="54ffbf10-6ca0-406a-9e35-bfc93c8bef80"/>
              <p:cNvSpPr txBox="1"/>
              <p:nvPr/>
            </p:nvSpPr>
            <p:spPr>
              <a:xfrm>
                <a:off x="5207589" y="2155542"/>
                <a:ext cx="2747935" cy="57332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i="0" u="none" strike="noStrike">
                    <a:solidFill>
                      <a:srgbClr val="FFFFFF"/>
                    </a:solidFill>
                    <a:ea typeface="华康方圆体 Std W7"/>
                  </a:rPr>
                  <a:t>学科定义</a:t>
                </a:r>
                <a:endParaRPr lang="en-US" sz="16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8" name="Text1" descr="a4203aa5-62b3-42c5-a1ad-7676648fa021"/>
              <p:cNvSpPr txBox="1"/>
              <p:nvPr/>
            </p:nvSpPr>
            <p:spPr>
              <a:xfrm>
                <a:off x="5209179" y="2771692"/>
                <a:ext cx="6290076" cy="10874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研究学前儿童生理、发育及促进健康的一门科学。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9" name="组合 8" descr="108cc8da-7189-4ab7-8d82-7150c3c0bfdd"/>
            <p:cNvGrpSpPr/>
            <p:nvPr/>
          </p:nvGrpSpPr>
          <p:grpSpPr>
            <a:xfrm>
              <a:off x="5207589" y="4122722"/>
              <a:ext cx="6291666" cy="1703639"/>
              <a:chOff x="5207589" y="4122722"/>
              <a:chExt cx="6291666" cy="1703639"/>
            </a:xfrm>
          </p:grpSpPr>
          <p:sp>
            <p:nvSpPr>
              <p:cNvPr id="13" name="Bullet2" descr="10151274-5d74-4034-ab9c-a89c77ba755c"/>
              <p:cNvSpPr txBox="1"/>
              <p:nvPr/>
            </p:nvSpPr>
            <p:spPr>
              <a:xfrm>
                <a:off x="5207589" y="4122722"/>
                <a:ext cx="2747935" cy="57332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i="0" u="none" strike="noStrike">
                    <a:solidFill>
                      <a:srgbClr val="FFFFFF"/>
                    </a:solidFill>
                    <a:ea typeface="华康方圆体 Std W7"/>
                  </a:rPr>
                  <a:t>学科重要性</a:t>
                </a:r>
                <a:endParaRPr lang="en-US" sz="16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4" name="Text2" descr="8773289c-25a5-47e7-9e32-13b44fd87e48"/>
              <p:cNvSpPr txBox="1"/>
              <p:nvPr/>
            </p:nvSpPr>
            <p:spPr>
              <a:xfrm>
                <a:off x="5209179" y="4738872"/>
                <a:ext cx="6290076" cy="10874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是幼儿师范、学前教育的重要专业学科。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主要任务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3" name="e5e8b918-337a-4acb-b2c9-4c4c92d4a6bd.source.5.zh-Hans.pptx" descr="31509550-a0e7-4102-994f-d0bae7b674d8"/>
          <p:cNvGrpSpPr/>
          <p:nvPr/>
        </p:nvGrpSpPr>
        <p:grpSpPr>
          <a:xfrm>
            <a:off x="660399" y="1130300"/>
            <a:ext cx="11311739" cy="5303954"/>
            <a:chOff x="660399" y="1130300"/>
            <a:chExt cx="11311739" cy="5303954"/>
          </a:xfrm>
        </p:grpSpPr>
        <p:sp>
          <p:nvSpPr>
            <p:cNvPr id="6" name="Title" descr="57812013-564a-4d74-92ac-7fd0bd407f93"/>
            <p:cNvSpPr>
              <a:spLocks noChangeAspect="1"/>
            </p:cNvSpPr>
            <p:nvPr/>
          </p:nvSpPr>
          <p:spPr>
            <a:xfrm>
              <a:off x="660399" y="1130300"/>
              <a:ext cx="10858500" cy="9450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掌握学前儿童卫生与保育的主要工作方向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7" name="组合 6" descr="1c0c1f61-6344-4c12-ac57-d108f56ad5b8"/>
            <p:cNvGrpSpPr/>
            <p:nvPr/>
          </p:nvGrpSpPr>
          <p:grpSpPr>
            <a:xfrm>
              <a:off x="2555876" y="2155260"/>
              <a:ext cx="3314699" cy="1932744"/>
              <a:chOff x="2555876" y="2155260"/>
              <a:chExt cx="3314699" cy="1932744"/>
            </a:xfrm>
          </p:grpSpPr>
          <p:sp>
            <p:nvSpPr>
              <p:cNvPr id="8" name="Shape1" descr="f661066a-8d84-46fa-bb1b-2de3435203e9"/>
              <p:cNvSpPr/>
              <p:nvPr/>
            </p:nvSpPr>
            <p:spPr>
              <a:xfrm>
                <a:off x="2555876" y="2783336"/>
                <a:ext cx="3314699" cy="1304668"/>
              </a:xfrm>
              <a:prstGeom prst="roundRect">
                <a:avLst/>
              </a:prstGeom>
              <a:solidFill>
                <a:schemeClr val="accent1">
                  <a:alpha val="15000"/>
                </a:schemeClr>
              </a:solidFill>
              <a:ln w="6350">
                <a:solidFill>
                  <a:schemeClr val="accent1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3" name="Text1" descr="f998888e-f364-488b-9b59-dcae9f1130a4"/>
              <p:cNvSpPr txBox="1"/>
              <p:nvPr/>
            </p:nvSpPr>
            <p:spPr>
              <a:xfrm>
                <a:off x="2555877" y="2974884"/>
                <a:ext cx="3314696" cy="1019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探讨学前儿童肌体发育的一般特点和规律。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3" name="Bullet1" descr="8d06100f-c74a-459c-8958-a9ab0d9333cf"/>
              <p:cNvSpPr/>
              <p:nvPr/>
            </p:nvSpPr>
            <p:spPr>
              <a:xfrm>
                <a:off x="2771775" y="2155260"/>
                <a:ext cx="2882900" cy="792321"/>
              </a:xfrm>
              <a:custGeom>
                <a:avLst/>
                <a:gdLst>
                  <a:gd name="connsiteX0" fmla="*/ 1242153 w 7619146"/>
                  <a:gd name="connsiteY0" fmla="*/ 219848 h 2199471"/>
                  <a:gd name="connsiteX1" fmla="*/ 6540910 w 7619146"/>
                  <a:gd name="connsiteY1" fmla="*/ 164603 h 2199471"/>
                  <a:gd name="connsiteX2" fmla="*/ 7588660 w 7619146"/>
                  <a:gd name="connsiteY2" fmla="*/ 937081 h 2199471"/>
                  <a:gd name="connsiteX3" fmla="*/ 7606758 w 7619146"/>
                  <a:gd name="connsiteY3" fmla="*/ 1018996 h 2199471"/>
                  <a:gd name="connsiteX4" fmla="*/ 6500906 w 7619146"/>
                  <a:gd name="connsiteY4" fmla="*/ 2043886 h 2199471"/>
                  <a:gd name="connsiteX5" fmla="*/ 6278973 w 7619146"/>
                  <a:gd name="connsiteY5" fmla="*/ 2045791 h 2199471"/>
                  <a:gd name="connsiteX6" fmla="*/ 1595530 w 7619146"/>
                  <a:gd name="connsiteY6" fmla="*/ 2181046 h 2199471"/>
                  <a:gd name="connsiteX7" fmla="*/ 116298 w 7619146"/>
                  <a:gd name="connsiteY7" fmla="*/ 1653361 h 2199471"/>
                  <a:gd name="connsiteX8" fmla="*/ 43908 w 7619146"/>
                  <a:gd name="connsiteY8" fmla="*/ 1028521 h 2199471"/>
                  <a:gd name="connsiteX9" fmla="*/ 1242153 w 7619146"/>
                  <a:gd name="connsiteY9" fmla="*/ 219848 h 2199471"/>
                  <a:gd name="connsiteX10" fmla="*/ 1242153 w 7619146"/>
                  <a:gd name="connsiteY10" fmla="*/ 219848 h 219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146" h="2199471">
                    <a:moveTo>
                      <a:pt x="1242153" y="219848"/>
                    </a:moveTo>
                    <a:cubicBezTo>
                      <a:pt x="2272758" y="62686"/>
                      <a:pt x="4344445" y="-155437"/>
                      <a:pt x="6540910" y="164603"/>
                    </a:cubicBezTo>
                    <a:cubicBezTo>
                      <a:pt x="7070501" y="243661"/>
                      <a:pt x="7488648" y="552271"/>
                      <a:pt x="7588660" y="937081"/>
                    </a:cubicBezTo>
                    <a:cubicBezTo>
                      <a:pt x="7595328" y="963751"/>
                      <a:pt x="7601043" y="993278"/>
                      <a:pt x="7606758" y="1018996"/>
                    </a:cubicBezTo>
                    <a:cubicBezTo>
                      <a:pt x="7704865" y="1535251"/>
                      <a:pt x="7209565" y="1993403"/>
                      <a:pt x="6500906" y="2043886"/>
                    </a:cubicBezTo>
                    <a:cubicBezTo>
                      <a:pt x="6427563" y="2048648"/>
                      <a:pt x="6353268" y="2049601"/>
                      <a:pt x="6278973" y="2045791"/>
                    </a:cubicBezTo>
                    <a:cubicBezTo>
                      <a:pt x="5169310" y="1985783"/>
                      <a:pt x="3288123" y="1941016"/>
                      <a:pt x="1595530" y="2181046"/>
                    </a:cubicBezTo>
                    <a:cubicBezTo>
                      <a:pt x="1005933" y="2264866"/>
                      <a:pt x="369663" y="2058173"/>
                      <a:pt x="116298" y="1653361"/>
                    </a:cubicBezTo>
                    <a:cubicBezTo>
                      <a:pt x="-8480" y="1455241"/>
                      <a:pt x="-33245" y="1234261"/>
                      <a:pt x="43908" y="1028521"/>
                    </a:cubicBezTo>
                    <a:cubicBezTo>
                      <a:pt x="198213" y="612278"/>
                      <a:pt x="658270" y="301763"/>
                      <a:pt x="1242153" y="219848"/>
                    </a:cubicBezTo>
                    <a:lnTo>
                      <a:pt x="1242153" y="21984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FFFFFF"/>
                    </a:solidFill>
                    <a:ea typeface="华康方圆体 Std W7"/>
                  </a:rPr>
                  <a:t>研究发育规律</a:t>
                </a:r>
                <a:endParaRPr lang="en-US" sz="18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9" name="组合 8" descr="991b3615-8345-48f3-86ac-b96d09cfe184"/>
            <p:cNvGrpSpPr/>
            <p:nvPr/>
          </p:nvGrpSpPr>
          <p:grpSpPr>
            <a:xfrm>
              <a:off x="6321426" y="2155260"/>
              <a:ext cx="3314699" cy="1932744"/>
              <a:chOff x="6321426" y="2155260"/>
              <a:chExt cx="3314699" cy="1932744"/>
            </a:xfrm>
          </p:grpSpPr>
          <p:sp>
            <p:nvSpPr>
              <p:cNvPr id="72" name="Shape2" descr="7a7aa34f-b165-4475-907f-23f081a6b74a"/>
              <p:cNvSpPr/>
              <p:nvPr/>
            </p:nvSpPr>
            <p:spPr>
              <a:xfrm>
                <a:off x="6321426" y="2783336"/>
                <a:ext cx="3314699" cy="1304668"/>
              </a:xfrm>
              <a:prstGeom prst="roundRect">
                <a:avLst/>
              </a:prstGeom>
              <a:solidFill>
                <a:schemeClr val="accent2">
                  <a:alpha val="15000"/>
                </a:schemeClr>
              </a:solidFill>
              <a:ln w="635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73" name="Text2" descr="69b7bd2c-236c-45ea-b80f-00928cc93f65"/>
              <p:cNvSpPr txBox="1"/>
              <p:nvPr/>
            </p:nvSpPr>
            <p:spPr>
              <a:xfrm>
                <a:off x="6321427" y="2974884"/>
                <a:ext cx="3314696" cy="1019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分析影响学前儿童健康的多种因素。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74" name="Bullet2" descr="64081858-8b72-4490-a10b-7da01ed9be25"/>
              <p:cNvSpPr/>
              <p:nvPr/>
            </p:nvSpPr>
            <p:spPr>
              <a:xfrm>
                <a:off x="6537325" y="2155260"/>
                <a:ext cx="2882900" cy="792321"/>
              </a:xfrm>
              <a:custGeom>
                <a:avLst/>
                <a:gdLst>
                  <a:gd name="connsiteX0" fmla="*/ 1242153 w 7619146"/>
                  <a:gd name="connsiteY0" fmla="*/ 219848 h 2199471"/>
                  <a:gd name="connsiteX1" fmla="*/ 6540910 w 7619146"/>
                  <a:gd name="connsiteY1" fmla="*/ 164603 h 2199471"/>
                  <a:gd name="connsiteX2" fmla="*/ 7588660 w 7619146"/>
                  <a:gd name="connsiteY2" fmla="*/ 937081 h 2199471"/>
                  <a:gd name="connsiteX3" fmla="*/ 7606758 w 7619146"/>
                  <a:gd name="connsiteY3" fmla="*/ 1018996 h 2199471"/>
                  <a:gd name="connsiteX4" fmla="*/ 6500906 w 7619146"/>
                  <a:gd name="connsiteY4" fmla="*/ 2043886 h 2199471"/>
                  <a:gd name="connsiteX5" fmla="*/ 6278973 w 7619146"/>
                  <a:gd name="connsiteY5" fmla="*/ 2045791 h 2199471"/>
                  <a:gd name="connsiteX6" fmla="*/ 1595530 w 7619146"/>
                  <a:gd name="connsiteY6" fmla="*/ 2181046 h 2199471"/>
                  <a:gd name="connsiteX7" fmla="*/ 116298 w 7619146"/>
                  <a:gd name="connsiteY7" fmla="*/ 1653361 h 2199471"/>
                  <a:gd name="connsiteX8" fmla="*/ 43908 w 7619146"/>
                  <a:gd name="connsiteY8" fmla="*/ 1028521 h 2199471"/>
                  <a:gd name="connsiteX9" fmla="*/ 1242153 w 7619146"/>
                  <a:gd name="connsiteY9" fmla="*/ 219848 h 2199471"/>
                  <a:gd name="connsiteX10" fmla="*/ 1242153 w 7619146"/>
                  <a:gd name="connsiteY10" fmla="*/ 219848 h 219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146" h="2199471">
                    <a:moveTo>
                      <a:pt x="1242153" y="219848"/>
                    </a:moveTo>
                    <a:cubicBezTo>
                      <a:pt x="2272758" y="62686"/>
                      <a:pt x="4344445" y="-155437"/>
                      <a:pt x="6540910" y="164603"/>
                    </a:cubicBezTo>
                    <a:cubicBezTo>
                      <a:pt x="7070501" y="243661"/>
                      <a:pt x="7488648" y="552271"/>
                      <a:pt x="7588660" y="937081"/>
                    </a:cubicBezTo>
                    <a:cubicBezTo>
                      <a:pt x="7595328" y="963751"/>
                      <a:pt x="7601043" y="993278"/>
                      <a:pt x="7606758" y="1018996"/>
                    </a:cubicBezTo>
                    <a:cubicBezTo>
                      <a:pt x="7704865" y="1535251"/>
                      <a:pt x="7209565" y="1993403"/>
                      <a:pt x="6500906" y="2043886"/>
                    </a:cubicBezTo>
                    <a:cubicBezTo>
                      <a:pt x="6427563" y="2048648"/>
                      <a:pt x="6353268" y="2049601"/>
                      <a:pt x="6278973" y="2045791"/>
                    </a:cubicBezTo>
                    <a:cubicBezTo>
                      <a:pt x="5169310" y="1985783"/>
                      <a:pt x="3288123" y="1941016"/>
                      <a:pt x="1595530" y="2181046"/>
                    </a:cubicBezTo>
                    <a:cubicBezTo>
                      <a:pt x="1005933" y="2264866"/>
                      <a:pt x="369663" y="2058173"/>
                      <a:pt x="116298" y="1653361"/>
                    </a:cubicBezTo>
                    <a:cubicBezTo>
                      <a:pt x="-8480" y="1455241"/>
                      <a:pt x="-33245" y="1234261"/>
                      <a:pt x="43908" y="1028521"/>
                    </a:cubicBezTo>
                    <a:cubicBezTo>
                      <a:pt x="198213" y="612278"/>
                      <a:pt x="658270" y="301763"/>
                      <a:pt x="1242153" y="219848"/>
                    </a:cubicBezTo>
                    <a:lnTo>
                      <a:pt x="1242153" y="21984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FFFFFF"/>
                    </a:solidFill>
                    <a:ea typeface="华康方圆体 Std W7"/>
                  </a:rPr>
                  <a:t>探讨影响因素</a:t>
                </a:r>
                <a:endParaRPr lang="en-US" sz="18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0" name="组合 9" descr="c0394ce9-082d-4fec-8572-ebce8dfc3ab6"/>
            <p:cNvGrpSpPr/>
            <p:nvPr/>
          </p:nvGrpSpPr>
          <p:grpSpPr>
            <a:xfrm>
              <a:off x="660400" y="4167899"/>
              <a:ext cx="3314699" cy="1932744"/>
              <a:chOff x="660400" y="4167899"/>
              <a:chExt cx="3314699" cy="1932744"/>
            </a:xfrm>
          </p:grpSpPr>
          <p:sp>
            <p:nvSpPr>
              <p:cNvPr id="76" name="Shape3" descr="6a8ae16f-575d-418d-9abc-66e890aa461c"/>
              <p:cNvSpPr/>
              <p:nvPr/>
            </p:nvSpPr>
            <p:spPr>
              <a:xfrm>
                <a:off x="660400" y="4795975"/>
                <a:ext cx="3314699" cy="1304668"/>
              </a:xfrm>
              <a:prstGeom prst="roundRect">
                <a:avLst/>
              </a:prstGeom>
              <a:solidFill>
                <a:schemeClr val="accent3">
                  <a:alpha val="15000"/>
                </a:schemeClr>
              </a:solidFill>
              <a:ln w="635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77" name="Text3" descr="94f31f02-083e-4a81-a313-895bda28881c"/>
              <p:cNvSpPr txBox="1"/>
              <p:nvPr/>
            </p:nvSpPr>
            <p:spPr>
              <a:xfrm>
                <a:off x="660401" y="4987523"/>
                <a:ext cx="3314696" cy="1019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根据研究提出相应的卫生要求和保育措施。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78" name="Bullet3" descr="ebfc12c6-d9cf-41d2-96fb-fa115abbd57e"/>
              <p:cNvSpPr/>
              <p:nvPr/>
            </p:nvSpPr>
            <p:spPr>
              <a:xfrm>
                <a:off x="876299" y="4167899"/>
                <a:ext cx="2882900" cy="792321"/>
              </a:xfrm>
              <a:custGeom>
                <a:avLst/>
                <a:gdLst>
                  <a:gd name="connsiteX0" fmla="*/ 1242153 w 7619146"/>
                  <a:gd name="connsiteY0" fmla="*/ 219848 h 2199471"/>
                  <a:gd name="connsiteX1" fmla="*/ 6540910 w 7619146"/>
                  <a:gd name="connsiteY1" fmla="*/ 164603 h 2199471"/>
                  <a:gd name="connsiteX2" fmla="*/ 7588660 w 7619146"/>
                  <a:gd name="connsiteY2" fmla="*/ 937081 h 2199471"/>
                  <a:gd name="connsiteX3" fmla="*/ 7606758 w 7619146"/>
                  <a:gd name="connsiteY3" fmla="*/ 1018996 h 2199471"/>
                  <a:gd name="connsiteX4" fmla="*/ 6500906 w 7619146"/>
                  <a:gd name="connsiteY4" fmla="*/ 2043886 h 2199471"/>
                  <a:gd name="connsiteX5" fmla="*/ 6278973 w 7619146"/>
                  <a:gd name="connsiteY5" fmla="*/ 2045791 h 2199471"/>
                  <a:gd name="connsiteX6" fmla="*/ 1595530 w 7619146"/>
                  <a:gd name="connsiteY6" fmla="*/ 2181046 h 2199471"/>
                  <a:gd name="connsiteX7" fmla="*/ 116298 w 7619146"/>
                  <a:gd name="connsiteY7" fmla="*/ 1653361 h 2199471"/>
                  <a:gd name="connsiteX8" fmla="*/ 43908 w 7619146"/>
                  <a:gd name="connsiteY8" fmla="*/ 1028521 h 2199471"/>
                  <a:gd name="connsiteX9" fmla="*/ 1242153 w 7619146"/>
                  <a:gd name="connsiteY9" fmla="*/ 219848 h 2199471"/>
                  <a:gd name="connsiteX10" fmla="*/ 1242153 w 7619146"/>
                  <a:gd name="connsiteY10" fmla="*/ 219848 h 219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146" h="2199471">
                    <a:moveTo>
                      <a:pt x="1242153" y="219848"/>
                    </a:moveTo>
                    <a:cubicBezTo>
                      <a:pt x="2272758" y="62686"/>
                      <a:pt x="4344445" y="-155437"/>
                      <a:pt x="6540910" y="164603"/>
                    </a:cubicBezTo>
                    <a:cubicBezTo>
                      <a:pt x="7070501" y="243661"/>
                      <a:pt x="7488648" y="552271"/>
                      <a:pt x="7588660" y="937081"/>
                    </a:cubicBezTo>
                    <a:cubicBezTo>
                      <a:pt x="7595328" y="963751"/>
                      <a:pt x="7601043" y="993278"/>
                      <a:pt x="7606758" y="1018996"/>
                    </a:cubicBezTo>
                    <a:cubicBezTo>
                      <a:pt x="7704865" y="1535251"/>
                      <a:pt x="7209565" y="1993403"/>
                      <a:pt x="6500906" y="2043886"/>
                    </a:cubicBezTo>
                    <a:cubicBezTo>
                      <a:pt x="6427563" y="2048648"/>
                      <a:pt x="6353268" y="2049601"/>
                      <a:pt x="6278973" y="2045791"/>
                    </a:cubicBezTo>
                    <a:cubicBezTo>
                      <a:pt x="5169310" y="1985783"/>
                      <a:pt x="3288123" y="1941016"/>
                      <a:pt x="1595530" y="2181046"/>
                    </a:cubicBezTo>
                    <a:cubicBezTo>
                      <a:pt x="1005933" y="2264866"/>
                      <a:pt x="369663" y="2058173"/>
                      <a:pt x="116298" y="1653361"/>
                    </a:cubicBezTo>
                    <a:cubicBezTo>
                      <a:pt x="-8480" y="1455241"/>
                      <a:pt x="-33245" y="1234261"/>
                      <a:pt x="43908" y="1028521"/>
                    </a:cubicBezTo>
                    <a:cubicBezTo>
                      <a:pt x="198213" y="612278"/>
                      <a:pt x="658270" y="301763"/>
                      <a:pt x="1242153" y="219848"/>
                    </a:cubicBezTo>
                    <a:lnTo>
                      <a:pt x="1242153" y="219848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FFFFFF"/>
                    </a:solidFill>
                    <a:ea typeface="华康方圆体 Std W7"/>
                  </a:rPr>
                  <a:t>提出措施</a:t>
                </a:r>
                <a:endParaRPr lang="en-US" sz="18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1" name="组合 10" descr="2ce3c2a3-b5c2-4011-91c0-f8d968e94a69"/>
            <p:cNvGrpSpPr/>
            <p:nvPr/>
          </p:nvGrpSpPr>
          <p:grpSpPr>
            <a:xfrm>
              <a:off x="4677407" y="4167899"/>
              <a:ext cx="3314699" cy="1932744"/>
              <a:chOff x="4677407" y="4167899"/>
              <a:chExt cx="3314699" cy="1932744"/>
            </a:xfrm>
          </p:grpSpPr>
          <p:sp>
            <p:nvSpPr>
              <p:cNvPr id="80" name="Shape4" descr="af68d2f7-6328-4ca9-9d2a-d53f7cb7ef4f"/>
              <p:cNvSpPr/>
              <p:nvPr/>
            </p:nvSpPr>
            <p:spPr>
              <a:xfrm>
                <a:off x="4677407" y="4795975"/>
                <a:ext cx="3314699" cy="1304668"/>
              </a:xfrm>
              <a:prstGeom prst="roundRect">
                <a:avLst/>
              </a:prstGeom>
              <a:solidFill>
                <a:schemeClr val="accent4">
                  <a:alpha val="15000"/>
                </a:schemeClr>
              </a:solidFill>
              <a:ln w="635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81" name="Text4" descr="746bd698-98f6-45ff-94f0-910bcbbdc529"/>
              <p:cNvSpPr txBox="1"/>
              <p:nvPr/>
            </p:nvSpPr>
            <p:spPr>
              <a:xfrm>
                <a:off x="4677408" y="4987523"/>
                <a:ext cx="3314696" cy="1019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为学前儿童创造良好的发展环境，促进其健康成长。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82" name="Bullet4" descr="4999f4b0-62c7-456d-b9c8-be676ec2a222"/>
              <p:cNvSpPr/>
              <p:nvPr/>
            </p:nvSpPr>
            <p:spPr>
              <a:xfrm>
                <a:off x="4893306" y="4167899"/>
                <a:ext cx="2882900" cy="792321"/>
              </a:xfrm>
              <a:custGeom>
                <a:avLst/>
                <a:gdLst>
                  <a:gd name="connsiteX0" fmla="*/ 1242153 w 7619146"/>
                  <a:gd name="connsiteY0" fmla="*/ 219848 h 2199471"/>
                  <a:gd name="connsiteX1" fmla="*/ 6540910 w 7619146"/>
                  <a:gd name="connsiteY1" fmla="*/ 164603 h 2199471"/>
                  <a:gd name="connsiteX2" fmla="*/ 7588660 w 7619146"/>
                  <a:gd name="connsiteY2" fmla="*/ 937081 h 2199471"/>
                  <a:gd name="connsiteX3" fmla="*/ 7606758 w 7619146"/>
                  <a:gd name="connsiteY3" fmla="*/ 1018996 h 2199471"/>
                  <a:gd name="connsiteX4" fmla="*/ 6500906 w 7619146"/>
                  <a:gd name="connsiteY4" fmla="*/ 2043886 h 2199471"/>
                  <a:gd name="connsiteX5" fmla="*/ 6278973 w 7619146"/>
                  <a:gd name="connsiteY5" fmla="*/ 2045791 h 2199471"/>
                  <a:gd name="connsiteX6" fmla="*/ 1595530 w 7619146"/>
                  <a:gd name="connsiteY6" fmla="*/ 2181046 h 2199471"/>
                  <a:gd name="connsiteX7" fmla="*/ 116298 w 7619146"/>
                  <a:gd name="connsiteY7" fmla="*/ 1653361 h 2199471"/>
                  <a:gd name="connsiteX8" fmla="*/ 43908 w 7619146"/>
                  <a:gd name="connsiteY8" fmla="*/ 1028521 h 2199471"/>
                  <a:gd name="connsiteX9" fmla="*/ 1242153 w 7619146"/>
                  <a:gd name="connsiteY9" fmla="*/ 219848 h 2199471"/>
                  <a:gd name="connsiteX10" fmla="*/ 1242153 w 7619146"/>
                  <a:gd name="connsiteY10" fmla="*/ 219848 h 219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146" h="2199471">
                    <a:moveTo>
                      <a:pt x="1242153" y="219848"/>
                    </a:moveTo>
                    <a:cubicBezTo>
                      <a:pt x="2272758" y="62686"/>
                      <a:pt x="4344445" y="-155437"/>
                      <a:pt x="6540910" y="164603"/>
                    </a:cubicBezTo>
                    <a:cubicBezTo>
                      <a:pt x="7070501" y="243661"/>
                      <a:pt x="7488648" y="552271"/>
                      <a:pt x="7588660" y="937081"/>
                    </a:cubicBezTo>
                    <a:cubicBezTo>
                      <a:pt x="7595328" y="963751"/>
                      <a:pt x="7601043" y="993278"/>
                      <a:pt x="7606758" y="1018996"/>
                    </a:cubicBezTo>
                    <a:cubicBezTo>
                      <a:pt x="7704865" y="1535251"/>
                      <a:pt x="7209565" y="1993403"/>
                      <a:pt x="6500906" y="2043886"/>
                    </a:cubicBezTo>
                    <a:cubicBezTo>
                      <a:pt x="6427563" y="2048648"/>
                      <a:pt x="6353268" y="2049601"/>
                      <a:pt x="6278973" y="2045791"/>
                    </a:cubicBezTo>
                    <a:cubicBezTo>
                      <a:pt x="5169310" y="1985783"/>
                      <a:pt x="3288123" y="1941016"/>
                      <a:pt x="1595530" y="2181046"/>
                    </a:cubicBezTo>
                    <a:cubicBezTo>
                      <a:pt x="1005933" y="2264866"/>
                      <a:pt x="369663" y="2058173"/>
                      <a:pt x="116298" y="1653361"/>
                    </a:cubicBezTo>
                    <a:cubicBezTo>
                      <a:pt x="-8480" y="1455241"/>
                      <a:pt x="-33245" y="1234261"/>
                      <a:pt x="43908" y="1028521"/>
                    </a:cubicBezTo>
                    <a:cubicBezTo>
                      <a:pt x="198213" y="612278"/>
                      <a:pt x="658270" y="301763"/>
                      <a:pt x="1242153" y="219848"/>
                    </a:cubicBezTo>
                    <a:lnTo>
                      <a:pt x="1242153" y="219848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FFFFFF"/>
                    </a:solidFill>
                    <a:ea typeface="华康方圆体 Std W7"/>
                  </a:rPr>
                  <a:t>创造环境</a:t>
                </a:r>
                <a:endParaRPr lang="en-US" sz="18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2" name="组合 11" descr="06418e5f-66ef-493c-9e51-1a8ea9922885"/>
            <p:cNvGrpSpPr/>
            <p:nvPr/>
          </p:nvGrpSpPr>
          <p:grpSpPr>
            <a:xfrm>
              <a:off x="8204202" y="4167899"/>
              <a:ext cx="3314699" cy="1932744"/>
              <a:chOff x="8204202" y="4167899"/>
              <a:chExt cx="3314699" cy="1932744"/>
            </a:xfrm>
          </p:grpSpPr>
          <p:sp>
            <p:nvSpPr>
              <p:cNvPr id="84" name="Shape5" descr="dd96ac48-01c0-4e63-8de9-934440558222"/>
              <p:cNvSpPr/>
              <p:nvPr/>
            </p:nvSpPr>
            <p:spPr>
              <a:xfrm>
                <a:off x="8204202" y="4795975"/>
                <a:ext cx="3314699" cy="1304668"/>
              </a:xfrm>
              <a:prstGeom prst="roundRect">
                <a:avLst/>
              </a:prstGeom>
              <a:solidFill>
                <a:schemeClr val="accent5">
                  <a:alpha val="15000"/>
                </a:schemeClr>
              </a:solidFill>
              <a:ln w="635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85" name="Text5" descr="a8df2467-ed24-4873-810e-fe77b2986043"/>
              <p:cNvSpPr txBox="1"/>
              <p:nvPr/>
            </p:nvSpPr>
            <p:spPr>
              <a:xfrm>
                <a:off x="8204203" y="4987523"/>
                <a:ext cx="3314696" cy="1019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为贯彻教育方针和卫生工作方针服务。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86" name="Bullet5" descr="873f554d-c949-4062-b700-6473eaa46286"/>
              <p:cNvSpPr/>
              <p:nvPr/>
            </p:nvSpPr>
            <p:spPr>
              <a:xfrm>
                <a:off x="8420101" y="4167899"/>
                <a:ext cx="2882900" cy="792321"/>
              </a:xfrm>
              <a:custGeom>
                <a:avLst/>
                <a:gdLst>
                  <a:gd name="connsiteX0" fmla="*/ 1242153 w 7619146"/>
                  <a:gd name="connsiteY0" fmla="*/ 219848 h 2199471"/>
                  <a:gd name="connsiteX1" fmla="*/ 6540910 w 7619146"/>
                  <a:gd name="connsiteY1" fmla="*/ 164603 h 2199471"/>
                  <a:gd name="connsiteX2" fmla="*/ 7588660 w 7619146"/>
                  <a:gd name="connsiteY2" fmla="*/ 937081 h 2199471"/>
                  <a:gd name="connsiteX3" fmla="*/ 7606758 w 7619146"/>
                  <a:gd name="connsiteY3" fmla="*/ 1018996 h 2199471"/>
                  <a:gd name="connsiteX4" fmla="*/ 6500906 w 7619146"/>
                  <a:gd name="connsiteY4" fmla="*/ 2043886 h 2199471"/>
                  <a:gd name="connsiteX5" fmla="*/ 6278973 w 7619146"/>
                  <a:gd name="connsiteY5" fmla="*/ 2045791 h 2199471"/>
                  <a:gd name="connsiteX6" fmla="*/ 1595530 w 7619146"/>
                  <a:gd name="connsiteY6" fmla="*/ 2181046 h 2199471"/>
                  <a:gd name="connsiteX7" fmla="*/ 116298 w 7619146"/>
                  <a:gd name="connsiteY7" fmla="*/ 1653361 h 2199471"/>
                  <a:gd name="connsiteX8" fmla="*/ 43908 w 7619146"/>
                  <a:gd name="connsiteY8" fmla="*/ 1028521 h 2199471"/>
                  <a:gd name="connsiteX9" fmla="*/ 1242153 w 7619146"/>
                  <a:gd name="connsiteY9" fmla="*/ 219848 h 2199471"/>
                  <a:gd name="connsiteX10" fmla="*/ 1242153 w 7619146"/>
                  <a:gd name="connsiteY10" fmla="*/ 219848 h 219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146" h="2199471">
                    <a:moveTo>
                      <a:pt x="1242153" y="219848"/>
                    </a:moveTo>
                    <a:cubicBezTo>
                      <a:pt x="2272758" y="62686"/>
                      <a:pt x="4344445" y="-155437"/>
                      <a:pt x="6540910" y="164603"/>
                    </a:cubicBezTo>
                    <a:cubicBezTo>
                      <a:pt x="7070501" y="243661"/>
                      <a:pt x="7488648" y="552271"/>
                      <a:pt x="7588660" y="937081"/>
                    </a:cubicBezTo>
                    <a:cubicBezTo>
                      <a:pt x="7595328" y="963751"/>
                      <a:pt x="7601043" y="993278"/>
                      <a:pt x="7606758" y="1018996"/>
                    </a:cubicBezTo>
                    <a:cubicBezTo>
                      <a:pt x="7704865" y="1535251"/>
                      <a:pt x="7209565" y="1993403"/>
                      <a:pt x="6500906" y="2043886"/>
                    </a:cubicBezTo>
                    <a:cubicBezTo>
                      <a:pt x="6427563" y="2048648"/>
                      <a:pt x="6353268" y="2049601"/>
                      <a:pt x="6278973" y="2045791"/>
                    </a:cubicBezTo>
                    <a:cubicBezTo>
                      <a:pt x="5169310" y="1985783"/>
                      <a:pt x="3288123" y="1941016"/>
                      <a:pt x="1595530" y="2181046"/>
                    </a:cubicBezTo>
                    <a:cubicBezTo>
                      <a:pt x="1005933" y="2264866"/>
                      <a:pt x="369663" y="2058173"/>
                      <a:pt x="116298" y="1653361"/>
                    </a:cubicBezTo>
                    <a:cubicBezTo>
                      <a:pt x="-8480" y="1455241"/>
                      <a:pt x="-33245" y="1234261"/>
                      <a:pt x="43908" y="1028521"/>
                    </a:cubicBezTo>
                    <a:cubicBezTo>
                      <a:pt x="198213" y="612278"/>
                      <a:pt x="658270" y="301763"/>
                      <a:pt x="1242153" y="219848"/>
                    </a:cubicBezTo>
                    <a:lnTo>
                      <a:pt x="1242153" y="219848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FFFFFF"/>
                    </a:solidFill>
                    <a:ea typeface="华康方圆体 Std W7"/>
                  </a:rPr>
                  <a:t>服务方针</a:t>
                </a:r>
                <a:endParaRPr lang="en-US" sz="18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sp>
          <p:nvSpPr>
            <p:cNvPr id="5" name="任意多边形: 形状 4" descr="ef70f89c-003c-43e3-85f8-22bb9fc9c1fb"/>
            <p:cNvSpPr/>
            <p:nvPr/>
          </p:nvSpPr>
          <p:spPr>
            <a:xfrm>
              <a:off x="10913241" y="4951230"/>
              <a:ext cx="1058897" cy="1483024"/>
            </a:xfrm>
            <a:custGeom>
              <a:avLst/>
              <a:gdLst>
                <a:gd name="connsiteX0" fmla="*/ 377469 w 1227210"/>
                <a:gd name="connsiteY0" fmla="*/ 1294580 h 1718754"/>
                <a:gd name="connsiteX1" fmla="*/ 227992 w 1227210"/>
                <a:gd name="connsiteY1" fmla="*/ 1535169 h 1718754"/>
                <a:gd name="connsiteX2" fmla="*/ 92635 w 1227210"/>
                <a:gd name="connsiteY2" fmla="*/ 1649796 h 1718754"/>
                <a:gd name="connsiteX3" fmla="*/ 26643 w 1227210"/>
                <a:gd name="connsiteY3" fmla="*/ 1718754 h 1718754"/>
                <a:gd name="connsiteX4" fmla="*/ 107062 w 1227210"/>
                <a:gd name="connsiteY4" fmla="*/ 1711400 h 1718754"/>
                <a:gd name="connsiteX5" fmla="*/ 325596 w 1227210"/>
                <a:gd name="connsiteY5" fmla="*/ 1674620 h 1718754"/>
                <a:gd name="connsiteX6" fmla="*/ 455123 w 1227210"/>
                <a:gd name="connsiteY6" fmla="*/ 1310211 h 1718754"/>
                <a:gd name="connsiteX7" fmla="*/ 377469 w 1227210"/>
                <a:gd name="connsiteY7" fmla="*/ 1294580 h 1718754"/>
                <a:gd name="connsiteX8" fmla="*/ 425270 w 1227210"/>
                <a:gd name="connsiteY8" fmla="*/ 1174795 h 1718754"/>
                <a:gd name="connsiteX9" fmla="*/ 465778 w 1227210"/>
                <a:gd name="connsiteY9" fmla="*/ 1276505 h 1718754"/>
                <a:gd name="connsiteX10" fmla="*/ 618294 w 1227210"/>
                <a:gd name="connsiteY10" fmla="*/ 1348808 h 1718754"/>
                <a:gd name="connsiteX11" fmla="*/ 652969 w 1227210"/>
                <a:gd name="connsiteY11" fmla="*/ 1356466 h 1718754"/>
                <a:gd name="connsiteX12" fmla="*/ 719867 w 1227210"/>
                <a:gd name="connsiteY12" fmla="*/ 1320010 h 1718754"/>
                <a:gd name="connsiteX13" fmla="*/ 425270 w 1227210"/>
                <a:gd name="connsiteY13" fmla="*/ 1174795 h 1718754"/>
                <a:gd name="connsiteX14" fmla="*/ 466985 w 1227210"/>
                <a:gd name="connsiteY14" fmla="*/ 1085639 h 1718754"/>
                <a:gd name="connsiteX15" fmla="*/ 442117 w 1227210"/>
                <a:gd name="connsiteY15" fmla="*/ 1138372 h 1718754"/>
                <a:gd name="connsiteX16" fmla="*/ 559090 w 1227210"/>
                <a:gd name="connsiteY16" fmla="*/ 1184049 h 1718754"/>
                <a:gd name="connsiteX17" fmla="*/ 630010 w 1227210"/>
                <a:gd name="connsiteY17" fmla="*/ 1218080 h 1718754"/>
                <a:gd name="connsiteX18" fmla="*/ 739307 w 1227210"/>
                <a:gd name="connsiteY18" fmla="*/ 1284300 h 1718754"/>
                <a:gd name="connsiteX19" fmla="*/ 766018 w 1227210"/>
                <a:gd name="connsiteY19" fmla="*/ 1227890 h 1718754"/>
                <a:gd name="connsiteX20" fmla="*/ 704617 w 1227210"/>
                <a:gd name="connsiteY20" fmla="*/ 1192329 h 1718754"/>
                <a:gd name="connsiteX21" fmla="*/ 532994 w 1227210"/>
                <a:gd name="connsiteY21" fmla="*/ 1108940 h 1718754"/>
                <a:gd name="connsiteX22" fmla="*/ 466985 w 1227210"/>
                <a:gd name="connsiteY22" fmla="*/ 1085639 h 1718754"/>
                <a:gd name="connsiteX23" fmla="*/ 553287 w 1227210"/>
                <a:gd name="connsiteY23" fmla="*/ 1013054 h 1718754"/>
                <a:gd name="connsiteX24" fmla="*/ 529656 w 1227210"/>
                <a:gd name="connsiteY24" fmla="*/ 1016732 h 1718754"/>
                <a:gd name="connsiteX25" fmla="*/ 486383 w 1227210"/>
                <a:gd name="connsiteY25" fmla="*/ 1049534 h 1718754"/>
                <a:gd name="connsiteX26" fmla="*/ 529043 w 1227210"/>
                <a:gd name="connsiteY26" fmla="*/ 1064859 h 1718754"/>
                <a:gd name="connsiteX27" fmla="*/ 742030 w 1227210"/>
                <a:gd name="connsiteY27" fmla="*/ 1167247 h 1718754"/>
                <a:gd name="connsiteX28" fmla="*/ 782541 w 1227210"/>
                <a:gd name="connsiteY28" fmla="*/ 1191157 h 1718754"/>
                <a:gd name="connsiteX29" fmla="*/ 780392 w 1227210"/>
                <a:gd name="connsiteY29" fmla="*/ 1135366 h 1718754"/>
                <a:gd name="connsiteX30" fmla="*/ 740496 w 1227210"/>
                <a:gd name="connsiteY30" fmla="*/ 1093062 h 1718754"/>
                <a:gd name="connsiteX31" fmla="*/ 587968 w 1227210"/>
                <a:gd name="connsiteY31" fmla="*/ 1021024 h 1718754"/>
                <a:gd name="connsiteX32" fmla="*/ 553287 w 1227210"/>
                <a:gd name="connsiteY32" fmla="*/ 1013054 h 1718754"/>
                <a:gd name="connsiteX33" fmla="*/ 1119514 w 1227210"/>
                <a:gd name="connsiteY33" fmla="*/ 675 h 1718754"/>
                <a:gd name="connsiteX34" fmla="*/ 679386 w 1227210"/>
                <a:gd name="connsiteY34" fmla="*/ 515519 h 1718754"/>
                <a:gd name="connsiteX35" fmla="*/ 532952 w 1227210"/>
                <a:gd name="connsiteY35" fmla="*/ 982924 h 1718754"/>
                <a:gd name="connsiteX36" fmla="*/ 553215 w 1227210"/>
                <a:gd name="connsiteY36" fmla="*/ 981084 h 1718754"/>
                <a:gd name="connsiteX37" fmla="*/ 601411 w 1227210"/>
                <a:gd name="connsiteY37" fmla="*/ 991813 h 1718754"/>
                <a:gd name="connsiteX38" fmla="*/ 754293 w 1227210"/>
                <a:gd name="connsiteY38" fmla="*/ 1064146 h 1718754"/>
                <a:gd name="connsiteX39" fmla="*/ 804638 w 1227210"/>
                <a:gd name="connsiteY39" fmla="*/ 1111652 h 1718754"/>
                <a:gd name="connsiteX40" fmla="*/ 1076324 w 1227210"/>
                <a:gd name="connsiteY40" fmla="*/ 703093 h 1718754"/>
                <a:gd name="connsiteX41" fmla="*/ 1165352 w 1227210"/>
                <a:gd name="connsiteY41" fmla="*/ 7352 h 1718754"/>
                <a:gd name="connsiteX42" fmla="*/ 1119514 w 1227210"/>
                <a:gd name="connsiteY42" fmla="*/ 675 h 1718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27210" h="1718754">
                  <a:moveTo>
                    <a:pt x="377469" y="1294580"/>
                  </a:moveTo>
                  <a:cubicBezTo>
                    <a:pt x="244259" y="1294580"/>
                    <a:pt x="163843" y="1436483"/>
                    <a:pt x="227992" y="1535169"/>
                  </a:cubicBezTo>
                  <a:cubicBezTo>
                    <a:pt x="247021" y="1564592"/>
                    <a:pt x="163843" y="1610873"/>
                    <a:pt x="92635" y="1649796"/>
                  </a:cubicBezTo>
                  <a:cubicBezTo>
                    <a:pt x="22348" y="1688107"/>
                    <a:pt x="-35971" y="1718754"/>
                    <a:pt x="26643" y="1718754"/>
                  </a:cubicBezTo>
                  <a:cubicBezTo>
                    <a:pt x="43832" y="1718754"/>
                    <a:pt x="69922" y="1716608"/>
                    <a:pt x="107062" y="1711400"/>
                  </a:cubicBezTo>
                  <a:cubicBezTo>
                    <a:pt x="157398" y="1704657"/>
                    <a:pt x="228607" y="1692703"/>
                    <a:pt x="325596" y="1674620"/>
                  </a:cubicBezTo>
                  <a:cubicBezTo>
                    <a:pt x="862728" y="1573787"/>
                    <a:pt x="455123" y="1310211"/>
                    <a:pt x="455123" y="1310211"/>
                  </a:cubicBezTo>
                  <a:cubicBezTo>
                    <a:pt x="427806" y="1299485"/>
                    <a:pt x="401716" y="1294580"/>
                    <a:pt x="377469" y="1294580"/>
                  </a:cubicBezTo>
                  <a:close/>
                  <a:moveTo>
                    <a:pt x="425270" y="1174795"/>
                  </a:moveTo>
                  <a:cubicBezTo>
                    <a:pt x="410233" y="1214010"/>
                    <a:pt x="427113" y="1258430"/>
                    <a:pt x="465778" y="1276505"/>
                  </a:cubicBezTo>
                  <a:lnTo>
                    <a:pt x="618294" y="1348808"/>
                  </a:lnTo>
                  <a:cubicBezTo>
                    <a:pt x="629647" y="1354016"/>
                    <a:pt x="641310" y="1356466"/>
                    <a:pt x="652969" y="1356466"/>
                  </a:cubicBezTo>
                  <a:cubicBezTo>
                    <a:pt x="679668" y="1356466"/>
                    <a:pt x="704524" y="1342987"/>
                    <a:pt x="719867" y="1320010"/>
                  </a:cubicBezTo>
                  <a:cubicBezTo>
                    <a:pt x="629035" y="1257205"/>
                    <a:pt x="529914" y="1209414"/>
                    <a:pt x="425270" y="1174795"/>
                  </a:cubicBezTo>
                  <a:close/>
                  <a:moveTo>
                    <a:pt x="466985" y="1085639"/>
                  </a:moveTo>
                  <a:lnTo>
                    <a:pt x="442117" y="1138372"/>
                  </a:lnTo>
                  <a:cubicBezTo>
                    <a:pt x="482030" y="1151553"/>
                    <a:pt x="521020" y="1166881"/>
                    <a:pt x="559090" y="1184049"/>
                  </a:cubicBezTo>
                  <a:cubicBezTo>
                    <a:pt x="583039" y="1194778"/>
                    <a:pt x="606679" y="1205817"/>
                    <a:pt x="630010" y="1218080"/>
                  </a:cubicBezTo>
                  <a:cubicBezTo>
                    <a:pt x="667468" y="1238007"/>
                    <a:pt x="703695" y="1260080"/>
                    <a:pt x="739307" y="1284300"/>
                  </a:cubicBezTo>
                  <a:lnTo>
                    <a:pt x="766018" y="1227890"/>
                  </a:lnTo>
                  <a:cubicBezTo>
                    <a:pt x="745755" y="1215933"/>
                    <a:pt x="725186" y="1203976"/>
                    <a:pt x="704617" y="1192329"/>
                  </a:cubicBezTo>
                  <a:cubicBezTo>
                    <a:pt x="649045" y="1161057"/>
                    <a:pt x="592249" y="1132545"/>
                    <a:pt x="532994" y="1108940"/>
                  </a:cubicBezTo>
                  <a:cubicBezTo>
                    <a:pt x="511197" y="1100661"/>
                    <a:pt x="489397" y="1092997"/>
                    <a:pt x="466985" y="1085639"/>
                  </a:cubicBezTo>
                  <a:close/>
                  <a:moveTo>
                    <a:pt x="553287" y="1013054"/>
                  </a:moveTo>
                  <a:cubicBezTo>
                    <a:pt x="545308" y="1013054"/>
                    <a:pt x="537328" y="1014588"/>
                    <a:pt x="529656" y="1016732"/>
                  </a:cubicBezTo>
                  <a:cubicBezTo>
                    <a:pt x="512163" y="1021943"/>
                    <a:pt x="497124" y="1033594"/>
                    <a:pt x="486383" y="1049534"/>
                  </a:cubicBezTo>
                  <a:cubicBezTo>
                    <a:pt x="500807" y="1054439"/>
                    <a:pt x="514925" y="1059651"/>
                    <a:pt x="529043" y="1064859"/>
                  </a:cubicBezTo>
                  <a:cubicBezTo>
                    <a:pt x="603005" y="1092756"/>
                    <a:pt x="673592" y="1128008"/>
                    <a:pt x="742030" y="1167247"/>
                  </a:cubicBezTo>
                  <a:cubicBezTo>
                    <a:pt x="755533" y="1175217"/>
                    <a:pt x="769035" y="1182881"/>
                    <a:pt x="782541" y="1191157"/>
                  </a:cubicBezTo>
                  <a:cubicBezTo>
                    <a:pt x="788677" y="1172152"/>
                    <a:pt x="787449" y="1152840"/>
                    <a:pt x="780392" y="1135366"/>
                  </a:cubicBezTo>
                  <a:cubicBezTo>
                    <a:pt x="773025" y="1117585"/>
                    <a:pt x="759522" y="1101951"/>
                    <a:pt x="740496" y="1093062"/>
                  </a:cubicBezTo>
                  <a:lnTo>
                    <a:pt x="587968" y="1021024"/>
                  </a:lnTo>
                  <a:cubicBezTo>
                    <a:pt x="576612" y="1015813"/>
                    <a:pt x="564949" y="1013054"/>
                    <a:pt x="553287" y="1013054"/>
                  </a:cubicBezTo>
                  <a:close/>
                  <a:moveTo>
                    <a:pt x="1119514" y="675"/>
                  </a:moveTo>
                  <a:cubicBezTo>
                    <a:pt x="1002264" y="14050"/>
                    <a:pt x="818263" y="224542"/>
                    <a:pt x="679386" y="515519"/>
                  </a:cubicBezTo>
                  <a:cubicBezTo>
                    <a:pt x="596806" y="688384"/>
                    <a:pt x="546767" y="855116"/>
                    <a:pt x="532952" y="982924"/>
                  </a:cubicBezTo>
                  <a:cubicBezTo>
                    <a:pt x="539401" y="982006"/>
                    <a:pt x="546155" y="981084"/>
                    <a:pt x="553215" y="981084"/>
                  </a:cubicBezTo>
                  <a:cubicBezTo>
                    <a:pt x="570098" y="981084"/>
                    <a:pt x="586369" y="984762"/>
                    <a:pt x="601411" y="991813"/>
                  </a:cubicBezTo>
                  <a:lnTo>
                    <a:pt x="754293" y="1064146"/>
                  </a:lnTo>
                  <a:cubicBezTo>
                    <a:pt x="776090" y="1074259"/>
                    <a:pt x="793279" y="1091115"/>
                    <a:pt x="804638" y="1111652"/>
                  </a:cubicBezTo>
                  <a:cubicBezTo>
                    <a:pt x="895506" y="1020011"/>
                    <a:pt x="993744" y="875958"/>
                    <a:pt x="1076324" y="703093"/>
                  </a:cubicBezTo>
                  <a:cubicBezTo>
                    <a:pt x="1235038" y="370548"/>
                    <a:pt x="1274946" y="59148"/>
                    <a:pt x="1165352" y="7352"/>
                  </a:cubicBezTo>
                  <a:cubicBezTo>
                    <a:pt x="1151653" y="877"/>
                    <a:pt x="1136263" y="-1234"/>
                    <a:pt x="1119514" y="6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Rectangle 5"/>
          <p:cNvSpPr/>
          <p:nvPr/>
        </p:nvSpPr>
        <p:spPr>
          <a:xfrm>
            <a:off x="1524000" y="489585"/>
            <a:ext cx="308610" cy="367030"/>
          </a:xfrm>
          <a:prstGeom prst="rect">
            <a:avLst/>
          </a:prstGeom>
          <a:noFill/>
          <a:ln w="9525">
            <a:noFill/>
          </a:ln>
        </p:spPr>
        <p:txBody>
          <a:bodyPr wrap="none" lIns="91309" tIns="45654" rIns="91309" bIns="45654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4274" name="Object 4"/>
          <p:cNvGraphicFramePr>
            <a:graphicFrameLocks noChangeAspect="1"/>
          </p:cNvGraphicFramePr>
          <p:nvPr/>
        </p:nvGraphicFramePr>
        <p:xfrm>
          <a:off x="1524000" y="-6350"/>
          <a:ext cx="7543800" cy="685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709160" imgH="3532505" progId="PowerPoint.Slide.12">
                  <p:embed/>
                </p:oleObj>
              </mc:Choice>
              <mc:Fallback>
                <p:oleObj name="" r:id="rId1" imgW="4709160" imgH="3532505" progId="PowerPoint.Slide.1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24000" y="-6350"/>
                        <a:ext cx="7543800" cy="6856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5" name="Text Box 6"/>
          <p:cNvSpPr txBox="1"/>
          <p:nvPr/>
        </p:nvSpPr>
        <p:spPr>
          <a:xfrm>
            <a:off x="9220200" y="914400"/>
            <a:ext cx="1099820" cy="1197610"/>
          </a:xfrm>
          <a:prstGeom prst="rect">
            <a:avLst/>
          </a:prstGeom>
          <a:noFill/>
          <a:ln w="9525">
            <a:noFill/>
          </a:ln>
        </p:spPr>
        <p:txBody>
          <a:bodyPr wrap="none" lIns="91309" tIns="45654" rIns="91309" bIns="45654" anchor="t" anchorCtr="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使用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教材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6" name="Text Box 7"/>
          <p:cNvSpPr txBox="1"/>
          <p:nvPr/>
        </p:nvSpPr>
        <p:spPr>
          <a:xfrm>
            <a:off x="9524048" y="2667000"/>
            <a:ext cx="612140" cy="330771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91309" tIns="45654" rIns="91309" bIns="45654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国家十二五规划教材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7" name="Text Box 8"/>
          <p:cNvSpPr txBox="1"/>
          <p:nvPr/>
        </p:nvSpPr>
        <p:spPr>
          <a:xfrm>
            <a:off x="7162800" y="5943600"/>
            <a:ext cx="1711960" cy="459105"/>
          </a:xfrm>
          <a:prstGeom prst="rect">
            <a:avLst/>
          </a:prstGeom>
          <a:noFill/>
          <a:ln w="9525">
            <a:noFill/>
          </a:ln>
        </p:spPr>
        <p:txBody>
          <a:bodyPr wrap="none" lIns="91309" tIns="45654" rIns="91309" bIns="45654" anchor="t" anchorCtr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北京出版社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15200" y="4724400"/>
            <a:ext cx="836613" cy="4064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endParaRPr lang="zh-CN" altLang="en-US" noProof="1">
              <a:solidFill>
                <a:schemeClr val="bg1"/>
              </a:solidFill>
              <a:highlight>
                <a:srgbClr val="C0C0C0"/>
              </a:highlight>
            </a:endParaRPr>
          </a:p>
        </p:txBody>
      </p:sp>
    </p:spTree>
  </p:cSld>
  <p:clrMapOvr>
    <a:masterClrMapping/>
  </p:clrMapOvr>
  <p:transition spd="slow">
    <p:newsfla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学科地位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4" name="5e66b115-2d85-4998-b11e-adc3dea900d6.source.3.zh-Hans.pptx" descr="51f4f341-5930-4a00-bbf6-caef005c8981"/>
          <p:cNvGrpSpPr/>
          <p:nvPr/>
        </p:nvGrpSpPr>
        <p:grpSpPr>
          <a:xfrm>
            <a:off x="673100" y="1600608"/>
            <a:ext cx="10845800" cy="4533492"/>
            <a:chOff x="673100" y="1600608"/>
            <a:chExt cx="10845800" cy="4533492"/>
          </a:xfrm>
        </p:grpSpPr>
        <p:grpSp>
          <p:nvGrpSpPr>
            <p:cNvPr id="14" name="组合 13" descr="598de0cd-ae91-4380-806e-e255c38966b8"/>
            <p:cNvGrpSpPr/>
            <p:nvPr/>
          </p:nvGrpSpPr>
          <p:grpSpPr>
            <a:xfrm>
              <a:off x="673100" y="2811463"/>
              <a:ext cx="10845800" cy="3322637"/>
              <a:chOff x="673100" y="2811463"/>
              <a:chExt cx="10845800" cy="3322637"/>
            </a:xfrm>
          </p:grpSpPr>
          <p:cxnSp>
            <p:nvCxnSpPr>
              <p:cNvPr id="10" name="Line 10" descr="4bc643a9-874e-41ac-b45e-21eeff157784"/>
              <p:cNvCxnSpPr>
                <a:endCxn id="5" idx="18"/>
              </p:cNvCxnSpPr>
              <p:nvPr/>
            </p:nvCxnSpPr>
            <p:spPr>
              <a:xfrm flipH="1">
                <a:off x="2337970" y="2811463"/>
                <a:ext cx="3758031" cy="936984"/>
              </a:xfrm>
              <a:prstGeom prst="line">
                <a:avLst/>
              </a:prstGeom>
              <a:ln w="3175" cap="rnd">
                <a:solidFill>
                  <a:schemeClr val="tx2">
                    <a:alpha val="50000"/>
                  </a:schemeClr>
                </a:solidFill>
                <a:prstDash val="dash"/>
                <a:round/>
                <a:headEnd type="oval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Line 11" descr="6e51abb1-c2d9-451f-be71-887461ab854a"/>
              <p:cNvCxnSpPr>
                <a:endCxn id="9" idx="35"/>
              </p:cNvCxnSpPr>
              <p:nvPr/>
            </p:nvCxnSpPr>
            <p:spPr>
              <a:xfrm flipH="1">
                <a:off x="6094998" y="2811466"/>
                <a:ext cx="1003" cy="1041085"/>
              </a:xfrm>
              <a:prstGeom prst="line">
                <a:avLst/>
              </a:prstGeom>
              <a:ln w="3175" cap="rnd">
                <a:solidFill>
                  <a:schemeClr val="tx2">
                    <a:alpha val="50000"/>
                  </a:schemeClr>
                </a:solidFill>
                <a:prstDash val="dash"/>
                <a:round/>
                <a:headEnd type="oval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Line 12" descr="c0199c64-5edc-43c1-9a8b-2b5a21631120"/>
              <p:cNvCxnSpPr/>
              <p:nvPr/>
            </p:nvCxnSpPr>
            <p:spPr>
              <a:xfrm>
                <a:off x="6096001" y="2811463"/>
                <a:ext cx="3861785" cy="1009996"/>
              </a:xfrm>
              <a:prstGeom prst="line">
                <a:avLst/>
              </a:prstGeom>
              <a:ln w="3175" cap="rnd">
                <a:solidFill>
                  <a:schemeClr val="tx2">
                    <a:alpha val="50000"/>
                  </a:schemeClr>
                </a:solidFill>
                <a:prstDash val="dash"/>
                <a:round/>
                <a:headEnd type="oval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2" name="组合 51" descr="ae937a6b-b969-4e13-b9c1-90898042f01a"/>
              <p:cNvGrpSpPr/>
              <p:nvPr/>
            </p:nvGrpSpPr>
            <p:grpSpPr>
              <a:xfrm>
                <a:off x="673100" y="3306792"/>
                <a:ext cx="3146483" cy="2827308"/>
                <a:chOff x="673100" y="3306792"/>
                <a:chExt cx="3146483" cy="2827308"/>
              </a:xfrm>
            </p:grpSpPr>
            <p:grpSp>
              <p:nvGrpSpPr>
                <p:cNvPr id="49" name="组合 48" descr="20d12437-3dff-4308-81d5-e6be8e4735bc"/>
                <p:cNvGrpSpPr/>
                <p:nvPr/>
              </p:nvGrpSpPr>
              <p:grpSpPr>
                <a:xfrm>
                  <a:off x="673100" y="4547937"/>
                  <a:ext cx="3146483" cy="1586163"/>
                  <a:chOff x="673100" y="4547937"/>
                  <a:chExt cx="3146483" cy="1586163"/>
                </a:xfrm>
              </p:grpSpPr>
              <p:sp>
                <p:nvSpPr>
                  <p:cNvPr id="21" name="Text1" descr="c20e9d30-83f0-4d24-88f0-549cc4ebd0ae"/>
                  <p:cNvSpPr txBox="1"/>
                  <p:nvPr/>
                </p:nvSpPr>
                <p:spPr>
                  <a:xfrm>
                    <a:off x="673100" y="5108810"/>
                    <a:ext cx="3146482" cy="1025290"/>
                  </a:xfrm>
                  <a:prstGeom prst="rect">
                    <a:avLst/>
                  </a:prstGeom>
                  <a:noFill/>
                </p:spPr>
                <p:txBody>
                  <a:bodyPr wrap="square" anchor="t" anchorCtr="1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sz="1200" b="0" i="0" u="none">
                        <a:solidFill>
                          <a:srgbClr val="2F2F2F"/>
                        </a:solidFill>
                        <a:ea typeface="思源黑体 CN Normal"/>
                      </a:rPr>
                      <a:t>与学前教育学、学前心理学并称“三学”，是专业基础。</a:t>
                    </a:r>
                    <a:endParaRPr lang="en-US" sz="1200" b="0" i="0" u="none">
                      <a:solidFill>
                        <a:srgbClr val="2F2F2F"/>
                      </a:solidFill>
                      <a:ea typeface="思源黑体 CN Normal"/>
                    </a:endParaRPr>
                  </a:p>
                </p:txBody>
              </p:sp>
              <p:sp>
                <p:nvSpPr>
                  <p:cNvPr id="22" name="Bullet1" descr="33310e7d-92e8-41dc-a0e5-31e6c32f9b00"/>
                  <p:cNvSpPr txBox="1"/>
                  <p:nvPr/>
                </p:nvSpPr>
                <p:spPr>
                  <a:xfrm>
                    <a:off x="673100" y="4547937"/>
                    <a:ext cx="3146483" cy="560873"/>
                  </a:xfrm>
                  <a:prstGeom prst="rect">
                    <a:avLst/>
                  </a:prstGeom>
                  <a:noFill/>
                </p:spPr>
                <p:txBody>
                  <a:bodyPr wrap="square" anchor="b" anchorCtr="1">
                    <a:normAutofit/>
                  </a:bodyPr>
                  <a:lstStyle/>
                  <a:p>
                    <a:pPr algn="ctr"/>
                    <a:r>
                      <a:rPr lang="en-US" sz="1800" b="1" i="0" u="none">
                        <a:solidFill>
                          <a:srgbClr val="2F2F2F"/>
                        </a:solidFill>
                        <a:ea typeface="华康方圆体 Std W7"/>
                      </a:rPr>
                      <a:t>三大支柱学科之一</a:t>
                    </a:r>
                    <a:endParaRPr lang="en-US" sz="18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</p:grpSp>
            <p:grpSp>
              <p:nvGrpSpPr>
                <p:cNvPr id="46" name="组合 45" descr="80677808-ba36-4759-ac11-27b425e9d141"/>
                <p:cNvGrpSpPr/>
                <p:nvPr/>
              </p:nvGrpSpPr>
              <p:grpSpPr>
                <a:xfrm>
                  <a:off x="1706337" y="3306792"/>
                  <a:ext cx="1080008" cy="1080008"/>
                  <a:chOff x="1706337" y="3306792"/>
                  <a:chExt cx="1080008" cy="1080008"/>
                </a:xfrm>
              </p:grpSpPr>
              <p:sp>
                <p:nvSpPr>
                  <p:cNvPr id="4" name="椭圆 3" descr="9c06acda-5cb9-4078-a338-5569d2868bb5"/>
                  <p:cNvSpPr/>
                  <p:nvPr/>
                </p:nvSpPr>
                <p:spPr bwMode="auto">
                  <a:xfrm>
                    <a:off x="1706337" y="3306792"/>
                    <a:ext cx="1080008" cy="1080008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</p:spPr>
                <p:txBody>
                  <a:bodyPr vert="horz" wrap="square" lIns="91428" tIns="45714" rIns="91428" bIns="45714" numCol="1" anchor="t" anchorCtr="0" compatLnSpc="1"/>
                  <a:lstStyle/>
                  <a:p>
                    <a:pPr algn="l"/>
                  </a:p>
                </p:txBody>
              </p:sp>
              <p:sp>
                <p:nvSpPr>
                  <p:cNvPr id="5" name="Icon1" descr="7416c544-3f1f-4c5f-9c01-deb1e872752c"/>
                  <p:cNvSpPr/>
                  <p:nvPr/>
                </p:nvSpPr>
                <p:spPr bwMode="auto">
                  <a:xfrm>
                    <a:off x="2023200" y="3618802"/>
                    <a:ext cx="446282" cy="455988"/>
                  </a:xfrm>
                  <a:custGeom>
                    <a:avLst/>
                    <a:gdLst>
                      <a:gd name="connsiteX0" fmla="*/ 232613 w 595120"/>
                      <a:gd name="connsiteY0" fmla="*/ 116080 h 608062"/>
                      <a:gd name="connsiteX1" fmla="*/ 257134 w 595120"/>
                      <a:gd name="connsiteY1" fmla="*/ 116080 h 608062"/>
                      <a:gd name="connsiteX2" fmla="*/ 287215 w 595120"/>
                      <a:gd name="connsiteY2" fmla="*/ 195186 h 608062"/>
                      <a:gd name="connsiteX3" fmla="*/ 280961 w 595120"/>
                      <a:gd name="connsiteY3" fmla="*/ 161878 h 608062"/>
                      <a:gd name="connsiteX4" fmla="*/ 282053 w 595120"/>
                      <a:gd name="connsiteY4" fmla="*/ 155137 h 608062"/>
                      <a:gd name="connsiteX5" fmla="*/ 291782 w 595120"/>
                      <a:gd name="connsiteY5" fmla="*/ 137492 h 608062"/>
                      <a:gd name="connsiteX6" fmla="*/ 282847 w 595120"/>
                      <a:gd name="connsiteY6" fmla="*/ 121235 h 608062"/>
                      <a:gd name="connsiteX7" fmla="*/ 282847 w 595120"/>
                      <a:gd name="connsiteY7" fmla="*/ 117765 h 608062"/>
                      <a:gd name="connsiteX8" fmla="*/ 285924 w 595120"/>
                      <a:gd name="connsiteY8" fmla="*/ 116080 h 608062"/>
                      <a:gd name="connsiteX9" fmla="*/ 309552 w 595120"/>
                      <a:gd name="connsiteY9" fmla="*/ 116080 h 608062"/>
                      <a:gd name="connsiteX10" fmla="*/ 312629 w 595120"/>
                      <a:gd name="connsiteY10" fmla="*/ 117765 h 608062"/>
                      <a:gd name="connsiteX11" fmla="*/ 312629 w 595120"/>
                      <a:gd name="connsiteY11" fmla="*/ 121235 h 608062"/>
                      <a:gd name="connsiteX12" fmla="*/ 304390 w 595120"/>
                      <a:gd name="connsiteY12" fmla="*/ 137492 h 608062"/>
                      <a:gd name="connsiteX13" fmla="*/ 314118 w 595120"/>
                      <a:gd name="connsiteY13" fmla="*/ 155137 h 608062"/>
                      <a:gd name="connsiteX14" fmla="*/ 315111 w 595120"/>
                      <a:gd name="connsiteY14" fmla="*/ 161977 h 608062"/>
                      <a:gd name="connsiteX15" fmla="*/ 308063 w 595120"/>
                      <a:gd name="connsiteY15" fmla="*/ 195186 h 608062"/>
                      <a:gd name="connsiteX16" fmla="*/ 338342 w 595120"/>
                      <a:gd name="connsiteY16" fmla="*/ 116080 h 608062"/>
                      <a:gd name="connsiteX17" fmla="*/ 362466 w 595120"/>
                      <a:gd name="connsiteY17" fmla="*/ 116080 h 608062"/>
                      <a:gd name="connsiteX18" fmla="*/ 419748 w 595120"/>
                      <a:gd name="connsiteY18" fmla="*/ 172882 h 608062"/>
                      <a:gd name="connsiteX19" fmla="*/ 420145 w 595120"/>
                      <a:gd name="connsiteY19" fmla="*/ 262991 h 608062"/>
                      <a:gd name="connsiteX20" fmla="*/ 420641 w 595120"/>
                      <a:gd name="connsiteY20" fmla="*/ 350324 h 608062"/>
                      <a:gd name="connsiteX21" fmla="*/ 396517 w 595120"/>
                      <a:gd name="connsiteY21" fmla="*/ 374611 h 608062"/>
                      <a:gd name="connsiteX22" fmla="*/ 396418 w 595120"/>
                      <a:gd name="connsiteY22" fmla="*/ 374611 h 608062"/>
                      <a:gd name="connsiteX23" fmla="*/ 372195 w 595120"/>
                      <a:gd name="connsiteY23" fmla="*/ 350523 h 608062"/>
                      <a:gd name="connsiteX24" fmla="*/ 371798 w 595120"/>
                      <a:gd name="connsiteY24" fmla="*/ 262793 h 608062"/>
                      <a:gd name="connsiteX25" fmla="*/ 371301 w 595120"/>
                      <a:gd name="connsiteY25" fmla="*/ 173179 h 608062"/>
                      <a:gd name="connsiteX26" fmla="*/ 366139 w 595120"/>
                      <a:gd name="connsiteY26" fmla="*/ 168421 h 608062"/>
                      <a:gd name="connsiteX27" fmla="*/ 361274 w 595120"/>
                      <a:gd name="connsiteY27" fmla="*/ 173476 h 608062"/>
                      <a:gd name="connsiteX28" fmla="*/ 361771 w 595120"/>
                      <a:gd name="connsiteY28" fmla="*/ 579116 h 608062"/>
                      <a:gd name="connsiteX29" fmla="*/ 332683 w 595120"/>
                      <a:gd name="connsiteY29" fmla="*/ 608062 h 608062"/>
                      <a:gd name="connsiteX30" fmla="*/ 303695 w 595120"/>
                      <a:gd name="connsiteY30" fmla="*/ 579116 h 608062"/>
                      <a:gd name="connsiteX31" fmla="*/ 303695 w 595120"/>
                      <a:gd name="connsiteY31" fmla="*/ 353695 h 608062"/>
                      <a:gd name="connsiteX32" fmla="*/ 297440 w 595120"/>
                      <a:gd name="connsiteY32" fmla="*/ 347450 h 608062"/>
                      <a:gd name="connsiteX33" fmla="*/ 291186 w 595120"/>
                      <a:gd name="connsiteY33" fmla="*/ 353695 h 608062"/>
                      <a:gd name="connsiteX34" fmla="*/ 291186 w 595120"/>
                      <a:gd name="connsiteY34" fmla="*/ 579116 h 608062"/>
                      <a:gd name="connsiteX35" fmla="*/ 262098 w 595120"/>
                      <a:gd name="connsiteY35" fmla="*/ 608062 h 608062"/>
                      <a:gd name="connsiteX36" fmla="*/ 233110 w 595120"/>
                      <a:gd name="connsiteY36" fmla="*/ 579116 h 608062"/>
                      <a:gd name="connsiteX37" fmla="*/ 233110 w 595120"/>
                      <a:gd name="connsiteY37" fmla="*/ 172386 h 608062"/>
                      <a:gd name="connsiteX38" fmla="*/ 228940 w 595120"/>
                      <a:gd name="connsiteY38" fmla="*/ 167727 h 608062"/>
                      <a:gd name="connsiteX39" fmla="*/ 223976 w 595120"/>
                      <a:gd name="connsiteY39" fmla="*/ 171395 h 608062"/>
                      <a:gd name="connsiteX40" fmla="*/ 223381 w 595120"/>
                      <a:gd name="connsiteY40" fmla="*/ 260017 h 608062"/>
                      <a:gd name="connsiteX41" fmla="*/ 222884 w 595120"/>
                      <a:gd name="connsiteY41" fmla="*/ 350523 h 608062"/>
                      <a:gd name="connsiteX42" fmla="*/ 198661 w 595120"/>
                      <a:gd name="connsiteY42" fmla="*/ 374611 h 608062"/>
                      <a:gd name="connsiteX43" fmla="*/ 198562 w 595120"/>
                      <a:gd name="connsiteY43" fmla="*/ 374611 h 608062"/>
                      <a:gd name="connsiteX44" fmla="*/ 174537 w 595120"/>
                      <a:gd name="connsiteY44" fmla="*/ 350324 h 608062"/>
                      <a:gd name="connsiteX45" fmla="*/ 174934 w 595120"/>
                      <a:gd name="connsiteY45" fmla="*/ 260711 h 608062"/>
                      <a:gd name="connsiteX46" fmla="*/ 175431 w 595120"/>
                      <a:gd name="connsiteY46" fmla="*/ 172882 h 608062"/>
                      <a:gd name="connsiteX47" fmla="*/ 232613 w 595120"/>
                      <a:gd name="connsiteY47" fmla="*/ 116080 h 608062"/>
                      <a:gd name="connsiteX48" fmla="*/ 54022 w 595120"/>
                      <a:gd name="connsiteY48" fmla="*/ 107683 h 608062"/>
                      <a:gd name="connsiteX49" fmla="*/ 180436 w 595120"/>
                      <a:gd name="connsiteY49" fmla="*/ 108080 h 608062"/>
                      <a:gd name="connsiteX50" fmla="*/ 148957 w 595120"/>
                      <a:gd name="connsiteY50" fmla="*/ 172807 h 608062"/>
                      <a:gd name="connsiteX51" fmla="*/ 148063 w 595120"/>
                      <a:gd name="connsiteY51" fmla="*/ 350236 h 608062"/>
                      <a:gd name="connsiteX52" fmla="*/ 173783 w 595120"/>
                      <a:gd name="connsiteY52" fmla="*/ 394444 h 608062"/>
                      <a:gd name="connsiteX53" fmla="*/ 173783 w 595120"/>
                      <a:gd name="connsiteY53" fmla="*/ 537379 h 608062"/>
                      <a:gd name="connsiteX54" fmla="*/ 146871 w 595120"/>
                      <a:gd name="connsiteY54" fmla="*/ 564241 h 608062"/>
                      <a:gd name="connsiteX55" fmla="*/ 119960 w 595120"/>
                      <a:gd name="connsiteY55" fmla="*/ 537379 h 608062"/>
                      <a:gd name="connsiteX56" fmla="*/ 119960 w 595120"/>
                      <a:gd name="connsiteY56" fmla="*/ 328231 h 608062"/>
                      <a:gd name="connsiteX57" fmla="*/ 114101 w 595120"/>
                      <a:gd name="connsiteY57" fmla="*/ 322482 h 608062"/>
                      <a:gd name="connsiteX58" fmla="*/ 108341 w 595120"/>
                      <a:gd name="connsiteY58" fmla="*/ 328231 h 608062"/>
                      <a:gd name="connsiteX59" fmla="*/ 108341 w 595120"/>
                      <a:gd name="connsiteY59" fmla="*/ 537379 h 608062"/>
                      <a:gd name="connsiteX60" fmla="*/ 81330 w 595120"/>
                      <a:gd name="connsiteY60" fmla="*/ 564241 h 608062"/>
                      <a:gd name="connsiteX61" fmla="*/ 54419 w 595120"/>
                      <a:gd name="connsiteY61" fmla="*/ 537379 h 608062"/>
                      <a:gd name="connsiteX62" fmla="*/ 54419 w 595120"/>
                      <a:gd name="connsiteY62" fmla="*/ 160714 h 608062"/>
                      <a:gd name="connsiteX63" fmla="*/ 50149 w 595120"/>
                      <a:gd name="connsiteY63" fmla="*/ 156352 h 608062"/>
                      <a:gd name="connsiteX64" fmla="*/ 45779 w 595120"/>
                      <a:gd name="connsiteY64" fmla="*/ 160714 h 608062"/>
                      <a:gd name="connsiteX65" fmla="*/ 44886 w 595120"/>
                      <a:gd name="connsiteY65" fmla="*/ 325356 h 608062"/>
                      <a:gd name="connsiteX66" fmla="*/ 22443 w 595120"/>
                      <a:gd name="connsiteY66" fmla="*/ 347659 h 608062"/>
                      <a:gd name="connsiteX67" fmla="*/ 22343 w 595120"/>
                      <a:gd name="connsiteY67" fmla="*/ 347659 h 608062"/>
                      <a:gd name="connsiteX68" fmla="*/ 0 w 595120"/>
                      <a:gd name="connsiteY68" fmla="*/ 325059 h 608062"/>
                      <a:gd name="connsiteX69" fmla="*/ 894 w 595120"/>
                      <a:gd name="connsiteY69" fmla="*/ 160516 h 608062"/>
                      <a:gd name="connsiteX70" fmla="*/ 54022 w 595120"/>
                      <a:gd name="connsiteY70" fmla="*/ 107683 h 608062"/>
                      <a:gd name="connsiteX71" fmla="*/ 520495 w 595120"/>
                      <a:gd name="connsiteY71" fmla="*/ 107634 h 608062"/>
                      <a:gd name="connsiteX72" fmla="*/ 541197 w 595120"/>
                      <a:gd name="connsiteY72" fmla="*/ 107641 h 608062"/>
                      <a:gd name="connsiteX73" fmla="*/ 594325 w 595120"/>
                      <a:gd name="connsiteY73" fmla="*/ 160478 h 608062"/>
                      <a:gd name="connsiteX74" fmla="*/ 595120 w 595120"/>
                      <a:gd name="connsiteY74" fmla="*/ 325037 h 608062"/>
                      <a:gd name="connsiteX75" fmla="*/ 572776 w 595120"/>
                      <a:gd name="connsiteY75" fmla="*/ 347639 h 608062"/>
                      <a:gd name="connsiteX76" fmla="*/ 572677 w 595120"/>
                      <a:gd name="connsiteY76" fmla="*/ 347639 h 608062"/>
                      <a:gd name="connsiteX77" fmla="*/ 550234 w 595120"/>
                      <a:gd name="connsiteY77" fmla="*/ 325334 h 608062"/>
                      <a:gd name="connsiteX78" fmla="*/ 549340 w 595120"/>
                      <a:gd name="connsiteY78" fmla="*/ 160677 h 608062"/>
                      <a:gd name="connsiteX79" fmla="*/ 549340 w 595120"/>
                      <a:gd name="connsiteY79" fmla="*/ 160578 h 608062"/>
                      <a:gd name="connsiteX80" fmla="*/ 544673 w 595120"/>
                      <a:gd name="connsiteY80" fmla="*/ 155918 h 608062"/>
                      <a:gd name="connsiteX81" fmla="*/ 540006 w 595120"/>
                      <a:gd name="connsiteY81" fmla="*/ 160578 h 608062"/>
                      <a:gd name="connsiteX82" fmla="*/ 540502 w 595120"/>
                      <a:gd name="connsiteY82" fmla="*/ 537377 h 608062"/>
                      <a:gd name="connsiteX83" fmla="*/ 513492 w 595120"/>
                      <a:gd name="connsiteY83" fmla="*/ 564241 h 608062"/>
                      <a:gd name="connsiteX84" fmla="*/ 486580 w 595120"/>
                      <a:gd name="connsiteY84" fmla="*/ 537377 h 608062"/>
                      <a:gd name="connsiteX85" fmla="*/ 486580 w 595120"/>
                      <a:gd name="connsiteY85" fmla="*/ 328209 h 608062"/>
                      <a:gd name="connsiteX86" fmla="*/ 480820 w 595120"/>
                      <a:gd name="connsiteY86" fmla="*/ 322459 h 608062"/>
                      <a:gd name="connsiteX87" fmla="*/ 474961 w 595120"/>
                      <a:gd name="connsiteY87" fmla="*/ 328209 h 608062"/>
                      <a:gd name="connsiteX88" fmla="*/ 474961 w 595120"/>
                      <a:gd name="connsiteY88" fmla="*/ 537377 h 608062"/>
                      <a:gd name="connsiteX89" fmla="*/ 448050 w 595120"/>
                      <a:gd name="connsiteY89" fmla="*/ 564241 h 608062"/>
                      <a:gd name="connsiteX90" fmla="*/ 421138 w 595120"/>
                      <a:gd name="connsiteY90" fmla="*/ 537377 h 608062"/>
                      <a:gd name="connsiteX91" fmla="*/ 421138 w 595120"/>
                      <a:gd name="connsiteY91" fmla="*/ 394627 h 608062"/>
                      <a:gd name="connsiteX92" fmla="*/ 447057 w 595120"/>
                      <a:gd name="connsiteY92" fmla="*/ 350216 h 608062"/>
                      <a:gd name="connsiteX93" fmla="*/ 446163 w 595120"/>
                      <a:gd name="connsiteY93" fmla="*/ 172771 h 608062"/>
                      <a:gd name="connsiteX94" fmla="*/ 414783 w 595120"/>
                      <a:gd name="connsiteY94" fmla="*/ 108038 h 608062"/>
                      <a:gd name="connsiteX95" fmla="*/ 520495 w 595120"/>
                      <a:gd name="connsiteY95" fmla="*/ 107634 h 608062"/>
                      <a:gd name="connsiteX96" fmla="*/ 481094 w 595120"/>
                      <a:gd name="connsiteY96" fmla="*/ 0 h 608062"/>
                      <a:gd name="connsiteX97" fmla="*/ 527547 w 595120"/>
                      <a:gd name="connsiteY97" fmla="*/ 46482 h 608062"/>
                      <a:gd name="connsiteX98" fmla="*/ 511864 w 595120"/>
                      <a:gd name="connsiteY98" fmla="*/ 81269 h 608062"/>
                      <a:gd name="connsiteX99" fmla="*/ 481094 w 595120"/>
                      <a:gd name="connsiteY99" fmla="*/ 92864 h 608062"/>
                      <a:gd name="connsiteX100" fmla="*/ 450324 w 595120"/>
                      <a:gd name="connsiteY100" fmla="*/ 81269 h 608062"/>
                      <a:gd name="connsiteX101" fmla="*/ 434542 w 595120"/>
                      <a:gd name="connsiteY101" fmla="*/ 46482 h 608062"/>
                      <a:gd name="connsiteX102" fmla="*/ 481094 w 595120"/>
                      <a:gd name="connsiteY102" fmla="*/ 0 h 608062"/>
                      <a:gd name="connsiteX103" fmla="*/ 297750 w 595120"/>
                      <a:gd name="connsiteY103" fmla="*/ 0 h 608062"/>
                      <a:gd name="connsiteX104" fmla="*/ 301424 w 595120"/>
                      <a:gd name="connsiteY104" fmla="*/ 99 h 608062"/>
                      <a:gd name="connsiteX105" fmla="*/ 305097 w 595120"/>
                      <a:gd name="connsiteY105" fmla="*/ 496 h 608062"/>
                      <a:gd name="connsiteX106" fmla="*/ 308473 w 595120"/>
                      <a:gd name="connsiteY106" fmla="*/ 1190 h 608062"/>
                      <a:gd name="connsiteX107" fmla="*/ 310458 w 595120"/>
                      <a:gd name="connsiteY107" fmla="*/ 1586 h 608062"/>
                      <a:gd name="connsiteX108" fmla="*/ 316415 w 595120"/>
                      <a:gd name="connsiteY108" fmla="*/ 3569 h 608062"/>
                      <a:gd name="connsiteX109" fmla="*/ 347887 w 595120"/>
                      <a:gd name="connsiteY109" fmla="*/ 50066 h 608062"/>
                      <a:gd name="connsiteX110" fmla="*/ 329917 w 595120"/>
                      <a:gd name="connsiteY110" fmla="*/ 88434 h 608062"/>
                      <a:gd name="connsiteX111" fmla="*/ 328428 w 595120"/>
                      <a:gd name="connsiteY111" fmla="*/ 89623 h 608062"/>
                      <a:gd name="connsiteX112" fmla="*/ 297750 w 595120"/>
                      <a:gd name="connsiteY112" fmla="*/ 100132 h 608062"/>
                      <a:gd name="connsiteX113" fmla="*/ 267073 w 595120"/>
                      <a:gd name="connsiteY113" fmla="*/ 89623 h 608062"/>
                      <a:gd name="connsiteX114" fmla="*/ 264095 w 595120"/>
                      <a:gd name="connsiteY114" fmla="*/ 87145 h 608062"/>
                      <a:gd name="connsiteX115" fmla="*/ 262307 w 595120"/>
                      <a:gd name="connsiteY115" fmla="*/ 85459 h 608062"/>
                      <a:gd name="connsiteX116" fmla="*/ 257641 w 595120"/>
                      <a:gd name="connsiteY116" fmla="*/ 80007 h 608062"/>
                      <a:gd name="connsiteX117" fmla="*/ 256251 w 595120"/>
                      <a:gd name="connsiteY117" fmla="*/ 78024 h 608062"/>
                      <a:gd name="connsiteX118" fmla="*/ 253670 w 595120"/>
                      <a:gd name="connsiteY118" fmla="*/ 73959 h 608062"/>
                      <a:gd name="connsiteX119" fmla="*/ 251585 w 595120"/>
                      <a:gd name="connsiteY119" fmla="*/ 69498 h 608062"/>
                      <a:gd name="connsiteX120" fmla="*/ 249202 w 595120"/>
                      <a:gd name="connsiteY120" fmla="*/ 62558 h 608062"/>
                      <a:gd name="connsiteX121" fmla="*/ 247614 w 595120"/>
                      <a:gd name="connsiteY121" fmla="*/ 50066 h 608062"/>
                      <a:gd name="connsiteX122" fmla="*/ 269753 w 595120"/>
                      <a:gd name="connsiteY122" fmla="*/ 8526 h 608062"/>
                      <a:gd name="connsiteX123" fmla="*/ 273923 w 595120"/>
                      <a:gd name="connsiteY123" fmla="*/ 6048 h 608062"/>
                      <a:gd name="connsiteX124" fmla="*/ 278292 w 595120"/>
                      <a:gd name="connsiteY124" fmla="*/ 3966 h 608062"/>
                      <a:gd name="connsiteX125" fmla="*/ 280575 w 595120"/>
                      <a:gd name="connsiteY125" fmla="*/ 3074 h 608062"/>
                      <a:gd name="connsiteX126" fmla="*/ 285241 w 595120"/>
                      <a:gd name="connsiteY126" fmla="*/ 1586 h 608062"/>
                      <a:gd name="connsiteX127" fmla="*/ 287624 w 595120"/>
                      <a:gd name="connsiteY127" fmla="*/ 992 h 608062"/>
                      <a:gd name="connsiteX128" fmla="*/ 292687 w 595120"/>
                      <a:gd name="connsiteY128" fmla="*/ 298 h 608062"/>
                      <a:gd name="connsiteX129" fmla="*/ 297750 w 595120"/>
                      <a:gd name="connsiteY129" fmla="*/ 0 h 608062"/>
                      <a:gd name="connsiteX130" fmla="*/ 114407 w 595120"/>
                      <a:gd name="connsiteY130" fmla="*/ 0 h 608062"/>
                      <a:gd name="connsiteX131" fmla="*/ 160959 w 595120"/>
                      <a:gd name="connsiteY131" fmla="*/ 46482 h 608062"/>
                      <a:gd name="connsiteX132" fmla="*/ 160661 w 595120"/>
                      <a:gd name="connsiteY132" fmla="*/ 51536 h 608062"/>
                      <a:gd name="connsiteX133" fmla="*/ 159867 w 595120"/>
                      <a:gd name="connsiteY133" fmla="*/ 56492 h 608062"/>
                      <a:gd name="connsiteX134" fmla="*/ 159272 w 595120"/>
                      <a:gd name="connsiteY134" fmla="*/ 58969 h 608062"/>
                      <a:gd name="connsiteX135" fmla="*/ 145177 w 595120"/>
                      <a:gd name="connsiteY135" fmla="*/ 81269 h 608062"/>
                      <a:gd name="connsiteX136" fmla="*/ 114407 w 595120"/>
                      <a:gd name="connsiteY136" fmla="*/ 92864 h 608062"/>
                      <a:gd name="connsiteX137" fmla="*/ 83637 w 595120"/>
                      <a:gd name="connsiteY137" fmla="*/ 81269 h 608062"/>
                      <a:gd name="connsiteX138" fmla="*/ 81949 w 595120"/>
                      <a:gd name="connsiteY138" fmla="*/ 79584 h 608062"/>
                      <a:gd name="connsiteX139" fmla="*/ 69641 w 595120"/>
                      <a:gd name="connsiteY139" fmla="*/ 58969 h 608062"/>
                      <a:gd name="connsiteX140" fmla="*/ 69046 w 595120"/>
                      <a:gd name="connsiteY140" fmla="*/ 56492 h 608062"/>
                      <a:gd name="connsiteX141" fmla="*/ 68252 w 595120"/>
                      <a:gd name="connsiteY141" fmla="*/ 51536 h 608062"/>
                      <a:gd name="connsiteX142" fmla="*/ 67954 w 595120"/>
                      <a:gd name="connsiteY142" fmla="*/ 46482 h 608062"/>
                      <a:gd name="connsiteX143" fmla="*/ 114407 w 595120"/>
                      <a:gd name="connsiteY143" fmla="*/ 0 h 608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</a:cxnLst>
                    <a:rect l="l" t="t" r="r" b="b"/>
                    <a:pathLst>
                      <a:path w="595120" h="608062">
                        <a:moveTo>
                          <a:pt x="232613" y="116080"/>
                        </a:moveTo>
                        <a:lnTo>
                          <a:pt x="257134" y="116080"/>
                        </a:lnTo>
                        <a:cubicBezTo>
                          <a:pt x="260113" y="123713"/>
                          <a:pt x="283839" y="186760"/>
                          <a:pt x="287215" y="195186"/>
                        </a:cubicBezTo>
                        <a:lnTo>
                          <a:pt x="280961" y="161878"/>
                        </a:lnTo>
                        <a:cubicBezTo>
                          <a:pt x="280563" y="159598"/>
                          <a:pt x="280961" y="157219"/>
                          <a:pt x="282053" y="155137"/>
                        </a:cubicBezTo>
                        <a:lnTo>
                          <a:pt x="291782" y="137492"/>
                        </a:lnTo>
                        <a:lnTo>
                          <a:pt x="282847" y="121235"/>
                        </a:lnTo>
                        <a:cubicBezTo>
                          <a:pt x="282251" y="120145"/>
                          <a:pt x="282251" y="118856"/>
                          <a:pt x="282847" y="117765"/>
                        </a:cubicBezTo>
                        <a:cubicBezTo>
                          <a:pt x="283542" y="116675"/>
                          <a:pt x="284634" y="116080"/>
                          <a:pt x="285924" y="116080"/>
                        </a:cubicBezTo>
                        <a:lnTo>
                          <a:pt x="309552" y="116080"/>
                        </a:lnTo>
                        <a:cubicBezTo>
                          <a:pt x="310842" y="116080"/>
                          <a:pt x="312034" y="116675"/>
                          <a:pt x="312629" y="117765"/>
                        </a:cubicBezTo>
                        <a:cubicBezTo>
                          <a:pt x="313225" y="118856"/>
                          <a:pt x="313324" y="120145"/>
                          <a:pt x="312629" y="121235"/>
                        </a:cubicBezTo>
                        <a:lnTo>
                          <a:pt x="304390" y="137492"/>
                        </a:lnTo>
                        <a:lnTo>
                          <a:pt x="314118" y="155137"/>
                        </a:lnTo>
                        <a:cubicBezTo>
                          <a:pt x="315211" y="157219"/>
                          <a:pt x="315608" y="159598"/>
                          <a:pt x="315111" y="161977"/>
                        </a:cubicBezTo>
                        <a:lnTo>
                          <a:pt x="308063" y="195186"/>
                        </a:lnTo>
                        <a:cubicBezTo>
                          <a:pt x="311537" y="186165"/>
                          <a:pt x="335363" y="123912"/>
                          <a:pt x="338342" y="116080"/>
                        </a:cubicBezTo>
                        <a:lnTo>
                          <a:pt x="362466" y="116080"/>
                        </a:lnTo>
                        <a:cubicBezTo>
                          <a:pt x="393837" y="116080"/>
                          <a:pt x="419549" y="141557"/>
                          <a:pt x="419748" y="172882"/>
                        </a:cubicBezTo>
                        <a:lnTo>
                          <a:pt x="420145" y="262991"/>
                        </a:lnTo>
                        <a:lnTo>
                          <a:pt x="420641" y="350324"/>
                        </a:lnTo>
                        <a:cubicBezTo>
                          <a:pt x="420641" y="363707"/>
                          <a:pt x="409919" y="374512"/>
                          <a:pt x="396517" y="374611"/>
                        </a:cubicBezTo>
                        <a:lnTo>
                          <a:pt x="396418" y="374611"/>
                        </a:lnTo>
                        <a:cubicBezTo>
                          <a:pt x="383115" y="374611"/>
                          <a:pt x="372294" y="363905"/>
                          <a:pt x="372195" y="350523"/>
                        </a:cubicBezTo>
                        <a:lnTo>
                          <a:pt x="371798" y="262793"/>
                        </a:lnTo>
                        <a:lnTo>
                          <a:pt x="371301" y="173179"/>
                        </a:lnTo>
                        <a:cubicBezTo>
                          <a:pt x="371202" y="170403"/>
                          <a:pt x="368819" y="168322"/>
                          <a:pt x="366139" y="168421"/>
                        </a:cubicBezTo>
                        <a:cubicBezTo>
                          <a:pt x="363359" y="168520"/>
                          <a:pt x="361274" y="170800"/>
                          <a:pt x="361274" y="173476"/>
                        </a:cubicBezTo>
                        <a:cubicBezTo>
                          <a:pt x="361374" y="211939"/>
                          <a:pt x="361771" y="368663"/>
                          <a:pt x="361771" y="579116"/>
                        </a:cubicBezTo>
                        <a:cubicBezTo>
                          <a:pt x="361771" y="595076"/>
                          <a:pt x="348766" y="608062"/>
                          <a:pt x="332683" y="608062"/>
                        </a:cubicBezTo>
                        <a:cubicBezTo>
                          <a:pt x="316600" y="608062"/>
                          <a:pt x="303695" y="595076"/>
                          <a:pt x="303695" y="579116"/>
                        </a:cubicBezTo>
                        <a:lnTo>
                          <a:pt x="303695" y="353695"/>
                        </a:lnTo>
                        <a:cubicBezTo>
                          <a:pt x="303695" y="350324"/>
                          <a:pt x="300915" y="347450"/>
                          <a:pt x="297440" y="347450"/>
                        </a:cubicBezTo>
                        <a:cubicBezTo>
                          <a:pt x="293966" y="347450"/>
                          <a:pt x="291186" y="350324"/>
                          <a:pt x="291186" y="353695"/>
                        </a:cubicBezTo>
                        <a:lnTo>
                          <a:pt x="291186" y="579116"/>
                        </a:lnTo>
                        <a:cubicBezTo>
                          <a:pt x="291186" y="595076"/>
                          <a:pt x="278181" y="608062"/>
                          <a:pt x="262098" y="608062"/>
                        </a:cubicBezTo>
                        <a:cubicBezTo>
                          <a:pt x="246115" y="608062"/>
                          <a:pt x="233110" y="595076"/>
                          <a:pt x="233110" y="579116"/>
                        </a:cubicBezTo>
                        <a:lnTo>
                          <a:pt x="233110" y="172386"/>
                        </a:lnTo>
                        <a:cubicBezTo>
                          <a:pt x="233110" y="170007"/>
                          <a:pt x="231323" y="168024"/>
                          <a:pt x="228940" y="167727"/>
                        </a:cubicBezTo>
                        <a:cubicBezTo>
                          <a:pt x="226657" y="167529"/>
                          <a:pt x="224473" y="169115"/>
                          <a:pt x="223976" y="171395"/>
                        </a:cubicBezTo>
                        <a:cubicBezTo>
                          <a:pt x="223679" y="172683"/>
                          <a:pt x="223778" y="166934"/>
                          <a:pt x="223381" y="260017"/>
                        </a:cubicBezTo>
                        <a:lnTo>
                          <a:pt x="222884" y="350523"/>
                        </a:lnTo>
                        <a:cubicBezTo>
                          <a:pt x="222785" y="363905"/>
                          <a:pt x="211964" y="374611"/>
                          <a:pt x="198661" y="374611"/>
                        </a:cubicBezTo>
                        <a:lnTo>
                          <a:pt x="198562" y="374611"/>
                        </a:lnTo>
                        <a:cubicBezTo>
                          <a:pt x="185259" y="374512"/>
                          <a:pt x="174438" y="363707"/>
                          <a:pt x="174537" y="350324"/>
                        </a:cubicBezTo>
                        <a:lnTo>
                          <a:pt x="174934" y="260711"/>
                        </a:lnTo>
                        <a:lnTo>
                          <a:pt x="175431" y="172882"/>
                        </a:lnTo>
                        <a:cubicBezTo>
                          <a:pt x="175530" y="141656"/>
                          <a:pt x="201143" y="116080"/>
                          <a:pt x="232613" y="116080"/>
                        </a:cubicBezTo>
                        <a:close/>
                        <a:moveTo>
                          <a:pt x="54022" y="107683"/>
                        </a:moveTo>
                        <a:cubicBezTo>
                          <a:pt x="54022" y="107683"/>
                          <a:pt x="178450" y="107881"/>
                          <a:pt x="180436" y="108080"/>
                        </a:cubicBezTo>
                        <a:cubicBezTo>
                          <a:pt x="161370" y="123345"/>
                          <a:pt x="149056" y="146638"/>
                          <a:pt x="148957" y="172807"/>
                        </a:cubicBezTo>
                        <a:lnTo>
                          <a:pt x="148063" y="350236"/>
                        </a:lnTo>
                        <a:cubicBezTo>
                          <a:pt x="147963" y="369168"/>
                          <a:pt x="158390" y="385722"/>
                          <a:pt x="173783" y="394444"/>
                        </a:cubicBezTo>
                        <a:lnTo>
                          <a:pt x="173783" y="537379"/>
                        </a:lnTo>
                        <a:cubicBezTo>
                          <a:pt x="173783" y="552247"/>
                          <a:pt x="161767" y="564241"/>
                          <a:pt x="146871" y="564241"/>
                        </a:cubicBezTo>
                        <a:cubicBezTo>
                          <a:pt x="131975" y="564241"/>
                          <a:pt x="119960" y="552247"/>
                          <a:pt x="119960" y="537379"/>
                        </a:cubicBezTo>
                        <a:lnTo>
                          <a:pt x="119960" y="328231"/>
                        </a:lnTo>
                        <a:cubicBezTo>
                          <a:pt x="119960" y="325059"/>
                          <a:pt x="117378" y="322482"/>
                          <a:pt x="114101" y="322482"/>
                        </a:cubicBezTo>
                        <a:cubicBezTo>
                          <a:pt x="110923" y="322482"/>
                          <a:pt x="108341" y="325059"/>
                          <a:pt x="108341" y="328231"/>
                        </a:cubicBezTo>
                        <a:lnTo>
                          <a:pt x="108341" y="537379"/>
                        </a:lnTo>
                        <a:cubicBezTo>
                          <a:pt x="108341" y="552247"/>
                          <a:pt x="96226" y="564241"/>
                          <a:pt x="81330" y="564241"/>
                        </a:cubicBezTo>
                        <a:cubicBezTo>
                          <a:pt x="66534" y="564241"/>
                          <a:pt x="54419" y="552247"/>
                          <a:pt x="54419" y="537379"/>
                        </a:cubicBezTo>
                        <a:lnTo>
                          <a:pt x="54419" y="160714"/>
                        </a:lnTo>
                        <a:cubicBezTo>
                          <a:pt x="54419" y="158335"/>
                          <a:pt x="52532" y="156451"/>
                          <a:pt x="50149" y="156352"/>
                        </a:cubicBezTo>
                        <a:cubicBezTo>
                          <a:pt x="47765" y="156352"/>
                          <a:pt x="45779" y="158335"/>
                          <a:pt x="45779" y="160714"/>
                        </a:cubicBezTo>
                        <a:lnTo>
                          <a:pt x="44886" y="325356"/>
                        </a:lnTo>
                        <a:cubicBezTo>
                          <a:pt x="44886" y="337647"/>
                          <a:pt x="34856" y="347659"/>
                          <a:pt x="22443" y="347659"/>
                        </a:cubicBezTo>
                        <a:lnTo>
                          <a:pt x="22343" y="347659"/>
                        </a:lnTo>
                        <a:cubicBezTo>
                          <a:pt x="9930" y="347560"/>
                          <a:pt x="0" y="337449"/>
                          <a:pt x="0" y="325059"/>
                        </a:cubicBezTo>
                        <a:lnTo>
                          <a:pt x="894" y="160516"/>
                        </a:lnTo>
                        <a:cubicBezTo>
                          <a:pt x="993" y="131374"/>
                          <a:pt x="24826" y="107683"/>
                          <a:pt x="54022" y="107683"/>
                        </a:cubicBezTo>
                        <a:close/>
                        <a:moveTo>
                          <a:pt x="520495" y="107634"/>
                        </a:moveTo>
                        <a:cubicBezTo>
                          <a:pt x="532204" y="107635"/>
                          <a:pt x="540303" y="107641"/>
                          <a:pt x="541197" y="107641"/>
                        </a:cubicBezTo>
                        <a:cubicBezTo>
                          <a:pt x="570294" y="107641"/>
                          <a:pt x="594127" y="131334"/>
                          <a:pt x="594325" y="160478"/>
                        </a:cubicBezTo>
                        <a:lnTo>
                          <a:pt x="595120" y="325037"/>
                        </a:lnTo>
                        <a:cubicBezTo>
                          <a:pt x="595219" y="337428"/>
                          <a:pt x="585189" y="347540"/>
                          <a:pt x="572776" y="347639"/>
                        </a:cubicBezTo>
                        <a:lnTo>
                          <a:pt x="572677" y="347639"/>
                        </a:lnTo>
                        <a:cubicBezTo>
                          <a:pt x="560264" y="347639"/>
                          <a:pt x="550234" y="337627"/>
                          <a:pt x="550234" y="325334"/>
                        </a:cubicBezTo>
                        <a:lnTo>
                          <a:pt x="549340" y="160677"/>
                        </a:lnTo>
                        <a:lnTo>
                          <a:pt x="549340" y="160578"/>
                        </a:lnTo>
                        <a:cubicBezTo>
                          <a:pt x="549340" y="158000"/>
                          <a:pt x="547255" y="155918"/>
                          <a:pt x="544673" y="155918"/>
                        </a:cubicBezTo>
                        <a:cubicBezTo>
                          <a:pt x="542091" y="155918"/>
                          <a:pt x="540006" y="158000"/>
                          <a:pt x="540006" y="160578"/>
                        </a:cubicBezTo>
                        <a:cubicBezTo>
                          <a:pt x="540006" y="385408"/>
                          <a:pt x="540502" y="181693"/>
                          <a:pt x="540502" y="537377"/>
                        </a:cubicBezTo>
                        <a:cubicBezTo>
                          <a:pt x="540502" y="552246"/>
                          <a:pt x="528387" y="564241"/>
                          <a:pt x="513492" y="564241"/>
                        </a:cubicBezTo>
                        <a:cubicBezTo>
                          <a:pt x="498695" y="564241"/>
                          <a:pt x="486580" y="552246"/>
                          <a:pt x="486580" y="537377"/>
                        </a:cubicBezTo>
                        <a:lnTo>
                          <a:pt x="486580" y="328209"/>
                        </a:lnTo>
                        <a:cubicBezTo>
                          <a:pt x="486580" y="325037"/>
                          <a:pt x="483998" y="322459"/>
                          <a:pt x="480820" y="322459"/>
                        </a:cubicBezTo>
                        <a:cubicBezTo>
                          <a:pt x="477543" y="322459"/>
                          <a:pt x="474961" y="325037"/>
                          <a:pt x="474961" y="328209"/>
                        </a:cubicBezTo>
                        <a:lnTo>
                          <a:pt x="474961" y="537377"/>
                        </a:lnTo>
                        <a:cubicBezTo>
                          <a:pt x="474961" y="552246"/>
                          <a:pt x="462946" y="564241"/>
                          <a:pt x="448050" y="564241"/>
                        </a:cubicBezTo>
                        <a:cubicBezTo>
                          <a:pt x="433154" y="564241"/>
                          <a:pt x="421138" y="552246"/>
                          <a:pt x="421138" y="537377"/>
                        </a:cubicBezTo>
                        <a:lnTo>
                          <a:pt x="421138" y="394627"/>
                        </a:lnTo>
                        <a:cubicBezTo>
                          <a:pt x="436630" y="385904"/>
                          <a:pt x="447156" y="369250"/>
                          <a:pt x="447057" y="350216"/>
                        </a:cubicBezTo>
                        <a:lnTo>
                          <a:pt x="446163" y="172771"/>
                        </a:lnTo>
                        <a:cubicBezTo>
                          <a:pt x="446064" y="146600"/>
                          <a:pt x="433750" y="123304"/>
                          <a:pt x="414783" y="108038"/>
                        </a:cubicBezTo>
                        <a:cubicBezTo>
                          <a:pt x="417762" y="107666"/>
                          <a:pt x="485369" y="107629"/>
                          <a:pt x="520495" y="107634"/>
                        </a:cubicBezTo>
                        <a:close/>
                        <a:moveTo>
                          <a:pt x="481094" y="0"/>
                        </a:moveTo>
                        <a:cubicBezTo>
                          <a:pt x="506703" y="0"/>
                          <a:pt x="527547" y="20813"/>
                          <a:pt x="527547" y="46482"/>
                        </a:cubicBezTo>
                        <a:cubicBezTo>
                          <a:pt x="527547" y="60258"/>
                          <a:pt x="521492" y="72745"/>
                          <a:pt x="511864" y="81269"/>
                        </a:cubicBezTo>
                        <a:cubicBezTo>
                          <a:pt x="503626" y="88504"/>
                          <a:pt x="492906" y="92864"/>
                          <a:pt x="481094" y="92864"/>
                        </a:cubicBezTo>
                        <a:cubicBezTo>
                          <a:pt x="469282" y="92864"/>
                          <a:pt x="458463" y="88504"/>
                          <a:pt x="450324" y="81269"/>
                        </a:cubicBezTo>
                        <a:cubicBezTo>
                          <a:pt x="440696" y="72745"/>
                          <a:pt x="434542" y="60258"/>
                          <a:pt x="434542" y="46482"/>
                        </a:cubicBezTo>
                        <a:cubicBezTo>
                          <a:pt x="434542" y="20813"/>
                          <a:pt x="455386" y="0"/>
                          <a:pt x="481094" y="0"/>
                        </a:cubicBezTo>
                        <a:close/>
                        <a:moveTo>
                          <a:pt x="297750" y="0"/>
                        </a:moveTo>
                        <a:cubicBezTo>
                          <a:pt x="299041" y="0"/>
                          <a:pt x="300233" y="0"/>
                          <a:pt x="301424" y="99"/>
                        </a:cubicBezTo>
                        <a:cubicBezTo>
                          <a:pt x="302715" y="199"/>
                          <a:pt x="303906" y="397"/>
                          <a:pt x="305097" y="496"/>
                        </a:cubicBezTo>
                        <a:cubicBezTo>
                          <a:pt x="306189" y="694"/>
                          <a:pt x="307281" y="893"/>
                          <a:pt x="308473" y="1190"/>
                        </a:cubicBezTo>
                        <a:cubicBezTo>
                          <a:pt x="309068" y="1289"/>
                          <a:pt x="309763" y="1487"/>
                          <a:pt x="310458" y="1586"/>
                        </a:cubicBezTo>
                        <a:cubicBezTo>
                          <a:pt x="312444" y="2181"/>
                          <a:pt x="314430" y="2776"/>
                          <a:pt x="316415" y="3569"/>
                        </a:cubicBezTo>
                        <a:cubicBezTo>
                          <a:pt x="334881" y="11005"/>
                          <a:pt x="347887" y="28949"/>
                          <a:pt x="347887" y="50066"/>
                        </a:cubicBezTo>
                        <a:cubicBezTo>
                          <a:pt x="347887" y="65532"/>
                          <a:pt x="340937" y="79313"/>
                          <a:pt x="329917" y="88434"/>
                        </a:cubicBezTo>
                        <a:cubicBezTo>
                          <a:pt x="329421" y="88830"/>
                          <a:pt x="328924" y="89227"/>
                          <a:pt x="328428" y="89623"/>
                        </a:cubicBezTo>
                        <a:cubicBezTo>
                          <a:pt x="319989" y="96167"/>
                          <a:pt x="309366" y="100132"/>
                          <a:pt x="297750" y="100132"/>
                        </a:cubicBezTo>
                        <a:cubicBezTo>
                          <a:pt x="286234" y="100132"/>
                          <a:pt x="275611" y="96167"/>
                          <a:pt x="267073" y="89623"/>
                        </a:cubicBezTo>
                        <a:cubicBezTo>
                          <a:pt x="266080" y="88830"/>
                          <a:pt x="264988" y="88037"/>
                          <a:pt x="264095" y="87145"/>
                        </a:cubicBezTo>
                        <a:cubicBezTo>
                          <a:pt x="263499" y="86550"/>
                          <a:pt x="262903" y="86054"/>
                          <a:pt x="262307" y="85459"/>
                        </a:cubicBezTo>
                        <a:cubicBezTo>
                          <a:pt x="260620" y="83774"/>
                          <a:pt x="259031" y="81890"/>
                          <a:pt x="257641" y="80007"/>
                        </a:cubicBezTo>
                        <a:cubicBezTo>
                          <a:pt x="257145" y="79313"/>
                          <a:pt x="256648" y="78718"/>
                          <a:pt x="256251" y="78024"/>
                        </a:cubicBezTo>
                        <a:cubicBezTo>
                          <a:pt x="255259" y="76735"/>
                          <a:pt x="254464" y="75347"/>
                          <a:pt x="253670" y="73959"/>
                        </a:cubicBezTo>
                        <a:cubicBezTo>
                          <a:pt x="252876" y="72472"/>
                          <a:pt x="252181" y="71084"/>
                          <a:pt x="251585" y="69498"/>
                        </a:cubicBezTo>
                        <a:cubicBezTo>
                          <a:pt x="250592" y="67317"/>
                          <a:pt x="249798" y="64937"/>
                          <a:pt x="249202" y="62558"/>
                        </a:cubicBezTo>
                        <a:cubicBezTo>
                          <a:pt x="248210" y="58592"/>
                          <a:pt x="247614" y="54329"/>
                          <a:pt x="247614" y="50066"/>
                        </a:cubicBezTo>
                        <a:cubicBezTo>
                          <a:pt x="247614" y="32816"/>
                          <a:pt x="256450" y="17548"/>
                          <a:pt x="269753" y="8526"/>
                        </a:cubicBezTo>
                        <a:cubicBezTo>
                          <a:pt x="271044" y="7634"/>
                          <a:pt x="272434" y="6841"/>
                          <a:pt x="273923" y="6048"/>
                        </a:cubicBezTo>
                        <a:cubicBezTo>
                          <a:pt x="275313" y="5255"/>
                          <a:pt x="276802" y="4561"/>
                          <a:pt x="278292" y="3966"/>
                        </a:cubicBezTo>
                        <a:cubicBezTo>
                          <a:pt x="278987" y="3569"/>
                          <a:pt x="279781" y="3272"/>
                          <a:pt x="280575" y="3074"/>
                        </a:cubicBezTo>
                        <a:cubicBezTo>
                          <a:pt x="282064" y="2479"/>
                          <a:pt x="283653" y="1983"/>
                          <a:pt x="285241" y="1586"/>
                        </a:cubicBezTo>
                        <a:cubicBezTo>
                          <a:pt x="286035" y="1388"/>
                          <a:pt x="286830" y="1190"/>
                          <a:pt x="287624" y="992"/>
                        </a:cubicBezTo>
                        <a:cubicBezTo>
                          <a:pt x="289312" y="694"/>
                          <a:pt x="290999" y="397"/>
                          <a:pt x="292687" y="298"/>
                        </a:cubicBezTo>
                        <a:cubicBezTo>
                          <a:pt x="294375" y="99"/>
                          <a:pt x="296063" y="0"/>
                          <a:pt x="297750" y="0"/>
                        </a:cubicBezTo>
                        <a:close/>
                        <a:moveTo>
                          <a:pt x="114407" y="0"/>
                        </a:moveTo>
                        <a:cubicBezTo>
                          <a:pt x="140115" y="0"/>
                          <a:pt x="160959" y="20813"/>
                          <a:pt x="160959" y="46482"/>
                        </a:cubicBezTo>
                        <a:cubicBezTo>
                          <a:pt x="160959" y="48167"/>
                          <a:pt x="160860" y="49851"/>
                          <a:pt x="160661" y="51536"/>
                        </a:cubicBezTo>
                        <a:cubicBezTo>
                          <a:pt x="160463" y="53221"/>
                          <a:pt x="160165" y="54906"/>
                          <a:pt x="159867" y="56492"/>
                        </a:cubicBezTo>
                        <a:cubicBezTo>
                          <a:pt x="159669" y="57384"/>
                          <a:pt x="159470" y="58177"/>
                          <a:pt x="159272" y="58969"/>
                        </a:cubicBezTo>
                        <a:cubicBezTo>
                          <a:pt x="156790" y="67691"/>
                          <a:pt x="151827" y="75421"/>
                          <a:pt x="145177" y="81269"/>
                        </a:cubicBezTo>
                        <a:cubicBezTo>
                          <a:pt x="137038" y="88504"/>
                          <a:pt x="126219" y="92864"/>
                          <a:pt x="114407" y="92864"/>
                        </a:cubicBezTo>
                        <a:cubicBezTo>
                          <a:pt x="102595" y="92864"/>
                          <a:pt x="91875" y="88504"/>
                          <a:pt x="83637" y="81269"/>
                        </a:cubicBezTo>
                        <a:cubicBezTo>
                          <a:pt x="83041" y="80674"/>
                          <a:pt x="82446" y="80178"/>
                          <a:pt x="81949" y="79584"/>
                        </a:cubicBezTo>
                        <a:cubicBezTo>
                          <a:pt x="76192" y="73935"/>
                          <a:pt x="71825" y="66898"/>
                          <a:pt x="69641" y="58969"/>
                        </a:cubicBezTo>
                        <a:cubicBezTo>
                          <a:pt x="69443" y="58177"/>
                          <a:pt x="69244" y="57384"/>
                          <a:pt x="69046" y="56492"/>
                        </a:cubicBezTo>
                        <a:cubicBezTo>
                          <a:pt x="68649" y="54906"/>
                          <a:pt x="68450" y="53221"/>
                          <a:pt x="68252" y="51536"/>
                        </a:cubicBezTo>
                        <a:cubicBezTo>
                          <a:pt x="68053" y="49851"/>
                          <a:pt x="67954" y="48167"/>
                          <a:pt x="67954" y="46482"/>
                        </a:cubicBezTo>
                        <a:cubicBezTo>
                          <a:pt x="67954" y="20813"/>
                          <a:pt x="88798" y="0"/>
                          <a:pt x="114407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/>
                  </a:p>
                </p:txBody>
              </p:sp>
            </p:grpSp>
          </p:grpSp>
          <p:grpSp>
            <p:nvGrpSpPr>
              <p:cNvPr id="53" name="组合 52" descr="8bf8044b-d8b1-465e-ad55-79df7f81f6df"/>
              <p:cNvGrpSpPr/>
              <p:nvPr/>
            </p:nvGrpSpPr>
            <p:grpSpPr>
              <a:xfrm>
                <a:off x="4522758" y="3306792"/>
                <a:ext cx="3146483" cy="2827308"/>
                <a:chOff x="4522758" y="3306792"/>
                <a:chExt cx="3146483" cy="2827308"/>
              </a:xfrm>
            </p:grpSpPr>
            <p:grpSp>
              <p:nvGrpSpPr>
                <p:cNvPr id="50" name="组合 49" descr="28180731-7844-4e49-9258-5c77fdf0ee6c"/>
                <p:cNvGrpSpPr/>
                <p:nvPr/>
              </p:nvGrpSpPr>
              <p:grpSpPr>
                <a:xfrm>
                  <a:off x="4522758" y="4547937"/>
                  <a:ext cx="3146483" cy="1586163"/>
                  <a:chOff x="4522758" y="4547937"/>
                  <a:chExt cx="3146483" cy="1586163"/>
                </a:xfrm>
              </p:grpSpPr>
              <p:sp>
                <p:nvSpPr>
                  <p:cNvPr id="19" name="Text2" descr="066bf575-2690-49c2-bc36-bcb071630706"/>
                  <p:cNvSpPr txBox="1"/>
                  <p:nvPr/>
                </p:nvSpPr>
                <p:spPr>
                  <a:xfrm>
                    <a:off x="4522758" y="5108810"/>
                    <a:ext cx="3146482" cy="1025290"/>
                  </a:xfrm>
                  <a:prstGeom prst="rect">
                    <a:avLst/>
                  </a:prstGeom>
                  <a:noFill/>
                </p:spPr>
                <p:txBody>
                  <a:bodyPr wrap="square" anchor="t" anchorCtr="1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sz="1200" b="0" i="0" u="none">
                        <a:solidFill>
                          <a:srgbClr val="2F2F2F"/>
                        </a:solidFill>
                        <a:ea typeface="思源黑体 CN Normal"/>
                      </a:rPr>
                      <a:t>其介绍的生理和心理特点是组织幼儿园活动的前提。</a:t>
                    </a:r>
                    <a:endParaRPr lang="en-US" sz="1200" b="0" i="0" u="none">
                      <a:solidFill>
                        <a:srgbClr val="2F2F2F"/>
                      </a:solidFill>
                      <a:ea typeface="思源黑体 CN Normal"/>
                    </a:endParaRPr>
                  </a:p>
                </p:txBody>
              </p:sp>
              <p:sp>
                <p:nvSpPr>
                  <p:cNvPr id="20" name="Bullet2" descr="1420274d-14ff-458b-b7c4-78541c2aac81"/>
                  <p:cNvSpPr txBox="1"/>
                  <p:nvPr/>
                </p:nvSpPr>
                <p:spPr>
                  <a:xfrm>
                    <a:off x="4522758" y="4547937"/>
                    <a:ext cx="3146483" cy="560873"/>
                  </a:xfrm>
                  <a:prstGeom prst="rect">
                    <a:avLst/>
                  </a:prstGeom>
                  <a:noFill/>
                </p:spPr>
                <p:txBody>
                  <a:bodyPr wrap="square" anchor="b" anchorCtr="1">
                    <a:normAutofit/>
                  </a:bodyPr>
                  <a:lstStyle/>
                  <a:p>
                    <a:pPr algn="ctr"/>
                    <a:r>
                      <a:rPr lang="en-US" sz="1800" b="1" i="0" u="none">
                        <a:solidFill>
                          <a:srgbClr val="2F2F2F"/>
                        </a:solidFill>
                        <a:ea typeface="华康方圆体 Std W7"/>
                      </a:rPr>
                      <a:t>与教学法的关系</a:t>
                    </a:r>
                    <a:endParaRPr lang="en-US" sz="18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</p:grpSp>
            <p:grpSp>
              <p:nvGrpSpPr>
                <p:cNvPr id="47" name="组合 46" descr="59b5b748-3de2-4a32-959c-4e08efaa0250"/>
                <p:cNvGrpSpPr/>
                <p:nvPr/>
              </p:nvGrpSpPr>
              <p:grpSpPr>
                <a:xfrm>
                  <a:off x="5555996" y="3306792"/>
                  <a:ext cx="1080008" cy="1080008"/>
                  <a:chOff x="5555996" y="3306792"/>
                  <a:chExt cx="1080008" cy="1080008"/>
                </a:xfrm>
              </p:grpSpPr>
              <p:sp>
                <p:nvSpPr>
                  <p:cNvPr id="8" name="椭圆 7" descr="48aca2ac-5b55-4b82-88dd-4abcbbf0f8fa"/>
                  <p:cNvSpPr/>
                  <p:nvPr/>
                </p:nvSpPr>
                <p:spPr bwMode="auto">
                  <a:xfrm>
                    <a:off x="5555996" y="3306792"/>
                    <a:ext cx="1080008" cy="1080008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</p:spPr>
                <p:txBody>
                  <a:bodyPr vert="horz" wrap="square" lIns="91428" tIns="45714" rIns="91428" bIns="45714" numCol="1" anchor="t" anchorCtr="0" compatLnSpc="1"/>
                  <a:lstStyle/>
                  <a:p>
                    <a:pPr algn="l"/>
                  </a:p>
                </p:txBody>
              </p:sp>
              <p:sp>
                <p:nvSpPr>
                  <p:cNvPr id="9" name="Icon2" descr="061a087f-3755-41de-bc5f-20ce1f77280d"/>
                  <p:cNvSpPr/>
                  <p:nvPr/>
                </p:nvSpPr>
                <p:spPr bwMode="auto">
                  <a:xfrm>
                    <a:off x="5875006" y="3606757"/>
                    <a:ext cx="441989" cy="480078"/>
                  </a:xfrm>
                  <a:custGeom>
                    <a:avLst/>
                    <a:gdLst>
                      <a:gd name="T0" fmla="*/ 2483 w 7054"/>
                      <a:gd name="T1" fmla="*/ 16 h 7674"/>
                      <a:gd name="T2" fmla="*/ 0 w 7054"/>
                      <a:gd name="T3" fmla="*/ 6284 h 7674"/>
                      <a:gd name="T4" fmla="*/ 5685 w 7054"/>
                      <a:gd name="T5" fmla="*/ 6442 h 7674"/>
                      <a:gd name="T6" fmla="*/ 554 w 7054"/>
                      <a:gd name="T7" fmla="*/ 5421 h 7674"/>
                      <a:gd name="T8" fmla="*/ 206 w 7054"/>
                      <a:gd name="T9" fmla="*/ 5349 h 7674"/>
                      <a:gd name="T10" fmla="*/ 554 w 7054"/>
                      <a:gd name="T11" fmla="*/ 4708 h 7674"/>
                      <a:gd name="T12" fmla="*/ 250 w 7054"/>
                      <a:gd name="T13" fmla="*/ 4061 h 7674"/>
                      <a:gd name="T14" fmla="*/ 499 w 7054"/>
                      <a:gd name="T15" fmla="*/ 3240 h 7674"/>
                      <a:gd name="T16" fmla="*/ 554 w 7054"/>
                      <a:gd name="T17" fmla="*/ 2569 h 7674"/>
                      <a:gd name="T18" fmla="*/ 206 w 7054"/>
                      <a:gd name="T19" fmla="*/ 2684 h 7674"/>
                      <a:gd name="T20" fmla="*/ 554 w 7054"/>
                      <a:gd name="T21" fmla="*/ 1856 h 7674"/>
                      <a:gd name="T22" fmla="*/ 1158 w 7054"/>
                      <a:gd name="T23" fmla="*/ 5646 h 7674"/>
                      <a:gd name="T24" fmla="*/ 780 w 7054"/>
                      <a:gd name="T25" fmla="*/ 4705 h 7674"/>
                      <a:gd name="T26" fmla="*/ 1202 w 7054"/>
                      <a:gd name="T27" fmla="*/ 5601 h 7674"/>
                      <a:gd name="T28" fmla="*/ 780 w 7054"/>
                      <a:gd name="T29" fmla="*/ 4003 h 7674"/>
                      <a:gd name="T30" fmla="*/ 1185 w 7054"/>
                      <a:gd name="T31" fmla="*/ 3077 h 7674"/>
                      <a:gd name="T32" fmla="*/ 1176 w 7054"/>
                      <a:gd name="T33" fmla="*/ 2322 h 7674"/>
                      <a:gd name="T34" fmla="*/ 765 w 7054"/>
                      <a:gd name="T35" fmla="*/ 1669 h 7674"/>
                      <a:gd name="T36" fmla="*/ 1202 w 7054"/>
                      <a:gd name="T37" fmla="*/ 2282 h 7674"/>
                      <a:gd name="T38" fmla="*/ 2044 w 7054"/>
                      <a:gd name="T39" fmla="*/ 5903 h 7674"/>
                      <a:gd name="T40" fmla="*/ 1573 w 7054"/>
                      <a:gd name="T41" fmla="*/ 4768 h 7674"/>
                      <a:gd name="T42" fmla="*/ 2063 w 7054"/>
                      <a:gd name="T43" fmla="*/ 3911 h 7674"/>
                      <a:gd name="T44" fmla="*/ 1524 w 7054"/>
                      <a:gd name="T45" fmla="*/ 3004 h 7674"/>
                      <a:gd name="T46" fmla="*/ 2104 w 7054"/>
                      <a:gd name="T47" fmla="*/ 3867 h 7674"/>
                      <a:gd name="T48" fmla="*/ 1569 w 7054"/>
                      <a:gd name="T49" fmla="*/ 2144 h 7674"/>
                      <a:gd name="T50" fmla="*/ 2037 w 7054"/>
                      <a:gd name="T51" fmla="*/ 853 h 7674"/>
                      <a:gd name="T52" fmla="*/ 4076 w 7054"/>
                      <a:gd name="T53" fmla="*/ 1351 h 7674"/>
                      <a:gd name="T54" fmla="*/ 4651 w 7054"/>
                      <a:gd name="T55" fmla="*/ 2433 h 7674"/>
                      <a:gd name="T56" fmla="*/ 4056 w 7054"/>
                      <a:gd name="T57" fmla="*/ 1388 h 7674"/>
                      <a:gd name="T58" fmla="*/ 4632 w 7054"/>
                      <a:gd name="T59" fmla="*/ 3137 h 7674"/>
                      <a:gd name="T60" fmla="*/ 4621 w 7054"/>
                      <a:gd name="T61" fmla="*/ 4014 h 7674"/>
                      <a:gd name="T62" fmla="*/ 2691 w 7054"/>
                      <a:gd name="T63" fmla="*/ 798 h 7674"/>
                      <a:gd name="T64" fmla="*/ 3524 w 7054"/>
                      <a:gd name="T65" fmla="*/ 2046 h 7674"/>
                      <a:gd name="T66" fmla="*/ 2692 w 7054"/>
                      <a:gd name="T67" fmla="*/ 1817 h 7674"/>
                      <a:gd name="T68" fmla="*/ 2707 w 7054"/>
                      <a:gd name="T69" fmla="*/ 2802 h 7674"/>
                      <a:gd name="T70" fmla="*/ 3511 w 7054"/>
                      <a:gd name="T71" fmla="*/ 3929 h 7674"/>
                      <a:gd name="T72" fmla="*/ 4144 w 7054"/>
                      <a:gd name="T73" fmla="*/ 6903 h 7674"/>
                      <a:gd name="T74" fmla="*/ 3082 w 7054"/>
                      <a:gd name="T75" fmla="*/ 7273 h 7674"/>
                      <a:gd name="T76" fmla="*/ 4144 w 7054"/>
                      <a:gd name="T77" fmla="*/ 4781 h 7674"/>
                      <a:gd name="T78" fmla="*/ 4624 w 7054"/>
                      <a:gd name="T79" fmla="*/ 6748 h 7674"/>
                      <a:gd name="T80" fmla="*/ 5272 w 7054"/>
                      <a:gd name="T81" fmla="*/ 4658 h 7674"/>
                      <a:gd name="T82" fmla="*/ 5507 w 7054"/>
                      <a:gd name="T83" fmla="*/ 4011 h 7674"/>
                      <a:gd name="T84" fmla="*/ 5029 w 7054"/>
                      <a:gd name="T85" fmla="*/ 3988 h 7674"/>
                      <a:gd name="T86" fmla="*/ 5507 w 7054"/>
                      <a:gd name="T87" fmla="*/ 3333 h 7674"/>
                      <a:gd name="T88" fmla="*/ 5463 w 7054"/>
                      <a:gd name="T89" fmla="*/ 2699 h 7674"/>
                      <a:gd name="T90" fmla="*/ 5049 w 7054"/>
                      <a:gd name="T91" fmla="*/ 1772 h 7674"/>
                      <a:gd name="T92" fmla="*/ 5507 w 7054"/>
                      <a:gd name="T93" fmla="*/ 2655 h 7674"/>
                      <a:gd name="T94" fmla="*/ 5929 w 7054"/>
                      <a:gd name="T95" fmla="*/ 5306 h 7674"/>
                      <a:gd name="T96" fmla="*/ 6270 w 7054"/>
                      <a:gd name="T97" fmla="*/ 4604 h 7674"/>
                      <a:gd name="T98" fmla="*/ 6270 w 7054"/>
                      <a:gd name="T99" fmla="*/ 4088 h 7674"/>
                      <a:gd name="T100" fmla="*/ 5913 w 7054"/>
                      <a:gd name="T101" fmla="*/ 3423 h 7674"/>
                      <a:gd name="T102" fmla="*/ 6284 w 7054"/>
                      <a:gd name="T103" fmla="*/ 4056 h 7674"/>
                      <a:gd name="T104" fmla="*/ 6464 w 7054"/>
                      <a:gd name="T105" fmla="*/ 5203 h 7674"/>
                      <a:gd name="T106" fmla="*/ 6748 w 7054"/>
                      <a:gd name="T107" fmla="*/ 4572 h 7674"/>
                      <a:gd name="T108" fmla="*/ 6748 w 7054"/>
                      <a:gd name="T109" fmla="*/ 4115 h 7674"/>
                      <a:gd name="T110" fmla="*/ 6448 w 7054"/>
                      <a:gd name="T111" fmla="*/ 3527 h 7674"/>
                      <a:gd name="T112" fmla="*/ 6762 w 7054"/>
                      <a:gd name="T113" fmla="*/ 4083 h 76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7054" h="7674">
                        <a:moveTo>
                          <a:pt x="6961" y="2977"/>
                        </a:moveTo>
                        <a:lnTo>
                          <a:pt x="5771" y="2611"/>
                        </a:lnTo>
                        <a:lnTo>
                          <a:pt x="5771" y="1724"/>
                        </a:lnTo>
                        <a:cubicBezTo>
                          <a:pt x="5771" y="1674"/>
                          <a:pt x="5742" y="1628"/>
                          <a:pt x="5697" y="1606"/>
                        </a:cubicBezTo>
                        <a:lnTo>
                          <a:pt x="2483" y="16"/>
                        </a:lnTo>
                        <a:cubicBezTo>
                          <a:pt x="2483" y="16"/>
                          <a:pt x="2454" y="0"/>
                          <a:pt x="2415" y="2"/>
                        </a:cubicBezTo>
                        <a:cubicBezTo>
                          <a:pt x="2376" y="5"/>
                          <a:pt x="2347" y="26"/>
                          <a:pt x="2347" y="26"/>
                        </a:cubicBezTo>
                        <a:lnTo>
                          <a:pt x="55" y="1661"/>
                        </a:lnTo>
                        <a:cubicBezTo>
                          <a:pt x="21" y="1686"/>
                          <a:pt x="0" y="1726"/>
                          <a:pt x="0" y="1769"/>
                        </a:cubicBezTo>
                        <a:lnTo>
                          <a:pt x="0" y="6284"/>
                        </a:lnTo>
                        <a:cubicBezTo>
                          <a:pt x="0" y="6332"/>
                          <a:pt x="26" y="6377"/>
                          <a:pt x="69" y="6400"/>
                        </a:cubicBezTo>
                        <a:lnTo>
                          <a:pt x="2361" y="7656"/>
                        </a:lnTo>
                        <a:cubicBezTo>
                          <a:pt x="2361" y="7656"/>
                          <a:pt x="2387" y="7670"/>
                          <a:pt x="2416" y="7672"/>
                        </a:cubicBezTo>
                        <a:cubicBezTo>
                          <a:pt x="2445" y="7674"/>
                          <a:pt x="2471" y="7663"/>
                          <a:pt x="2471" y="7663"/>
                        </a:cubicBezTo>
                        <a:lnTo>
                          <a:pt x="5685" y="6442"/>
                        </a:lnTo>
                        <a:lnTo>
                          <a:pt x="6969" y="5953"/>
                        </a:lnTo>
                        <a:cubicBezTo>
                          <a:pt x="7020" y="5934"/>
                          <a:pt x="7054" y="5885"/>
                          <a:pt x="7054" y="5830"/>
                        </a:cubicBezTo>
                        <a:lnTo>
                          <a:pt x="7054" y="3103"/>
                        </a:lnTo>
                        <a:cubicBezTo>
                          <a:pt x="7054" y="3045"/>
                          <a:pt x="7016" y="2994"/>
                          <a:pt x="6961" y="2977"/>
                        </a:cubicBezTo>
                        <a:close/>
                        <a:moveTo>
                          <a:pt x="554" y="5421"/>
                        </a:moveTo>
                        <a:cubicBezTo>
                          <a:pt x="554" y="5435"/>
                          <a:pt x="548" y="5448"/>
                          <a:pt x="537" y="5456"/>
                        </a:cubicBezTo>
                        <a:cubicBezTo>
                          <a:pt x="529" y="5462"/>
                          <a:pt x="520" y="5465"/>
                          <a:pt x="510" y="5465"/>
                        </a:cubicBezTo>
                        <a:cubicBezTo>
                          <a:pt x="506" y="5465"/>
                          <a:pt x="502" y="5465"/>
                          <a:pt x="498" y="5464"/>
                        </a:cubicBezTo>
                        <a:lnTo>
                          <a:pt x="238" y="5392"/>
                        </a:lnTo>
                        <a:cubicBezTo>
                          <a:pt x="219" y="5386"/>
                          <a:pt x="206" y="5369"/>
                          <a:pt x="206" y="5349"/>
                        </a:cubicBezTo>
                        <a:lnTo>
                          <a:pt x="206" y="4683"/>
                        </a:lnTo>
                        <a:cubicBezTo>
                          <a:pt x="206" y="4670"/>
                          <a:pt x="211" y="4659"/>
                          <a:pt x="220" y="4650"/>
                        </a:cubicBezTo>
                        <a:cubicBezTo>
                          <a:pt x="230" y="4642"/>
                          <a:pt x="242" y="4638"/>
                          <a:pt x="254" y="4639"/>
                        </a:cubicBezTo>
                        <a:lnTo>
                          <a:pt x="514" y="4664"/>
                        </a:lnTo>
                        <a:cubicBezTo>
                          <a:pt x="537" y="4667"/>
                          <a:pt x="554" y="4686"/>
                          <a:pt x="554" y="4708"/>
                        </a:cubicBezTo>
                        <a:lnTo>
                          <a:pt x="554" y="5421"/>
                        </a:lnTo>
                        <a:close/>
                        <a:moveTo>
                          <a:pt x="554" y="3995"/>
                        </a:moveTo>
                        <a:cubicBezTo>
                          <a:pt x="554" y="4018"/>
                          <a:pt x="537" y="4037"/>
                          <a:pt x="514" y="4039"/>
                        </a:cubicBezTo>
                        <a:lnTo>
                          <a:pt x="253" y="4061"/>
                        </a:lnTo>
                        <a:cubicBezTo>
                          <a:pt x="252" y="4061"/>
                          <a:pt x="251" y="4061"/>
                          <a:pt x="250" y="4061"/>
                        </a:cubicBezTo>
                        <a:cubicBezTo>
                          <a:pt x="239" y="4061"/>
                          <a:pt x="228" y="4057"/>
                          <a:pt x="220" y="4049"/>
                        </a:cubicBezTo>
                        <a:cubicBezTo>
                          <a:pt x="211" y="4041"/>
                          <a:pt x="206" y="4029"/>
                          <a:pt x="206" y="4017"/>
                        </a:cubicBezTo>
                        <a:lnTo>
                          <a:pt x="206" y="3351"/>
                        </a:lnTo>
                        <a:cubicBezTo>
                          <a:pt x="206" y="3330"/>
                          <a:pt x="219" y="3313"/>
                          <a:pt x="239" y="3308"/>
                        </a:cubicBezTo>
                        <a:lnTo>
                          <a:pt x="499" y="3240"/>
                        </a:lnTo>
                        <a:cubicBezTo>
                          <a:pt x="512" y="3236"/>
                          <a:pt x="526" y="3239"/>
                          <a:pt x="537" y="3247"/>
                        </a:cubicBezTo>
                        <a:cubicBezTo>
                          <a:pt x="548" y="3256"/>
                          <a:pt x="554" y="3269"/>
                          <a:pt x="554" y="3282"/>
                        </a:cubicBezTo>
                        <a:lnTo>
                          <a:pt x="554" y="3995"/>
                        </a:lnTo>
                        <a:lnTo>
                          <a:pt x="554" y="3995"/>
                        </a:lnTo>
                        <a:close/>
                        <a:moveTo>
                          <a:pt x="554" y="2569"/>
                        </a:moveTo>
                        <a:cubicBezTo>
                          <a:pt x="554" y="2586"/>
                          <a:pt x="544" y="2602"/>
                          <a:pt x="528" y="2609"/>
                        </a:cubicBezTo>
                        <a:lnTo>
                          <a:pt x="268" y="2724"/>
                        </a:lnTo>
                        <a:cubicBezTo>
                          <a:pt x="262" y="2727"/>
                          <a:pt x="256" y="2728"/>
                          <a:pt x="250" y="2728"/>
                        </a:cubicBezTo>
                        <a:cubicBezTo>
                          <a:pt x="242" y="2728"/>
                          <a:pt x="233" y="2726"/>
                          <a:pt x="226" y="2721"/>
                        </a:cubicBezTo>
                        <a:cubicBezTo>
                          <a:pt x="213" y="2713"/>
                          <a:pt x="206" y="2699"/>
                          <a:pt x="206" y="2684"/>
                        </a:cubicBezTo>
                        <a:lnTo>
                          <a:pt x="206" y="2018"/>
                        </a:lnTo>
                        <a:cubicBezTo>
                          <a:pt x="206" y="2002"/>
                          <a:pt x="214" y="1988"/>
                          <a:pt x="227" y="1980"/>
                        </a:cubicBezTo>
                        <a:lnTo>
                          <a:pt x="487" y="1818"/>
                        </a:lnTo>
                        <a:cubicBezTo>
                          <a:pt x="500" y="1810"/>
                          <a:pt x="517" y="1809"/>
                          <a:pt x="531" y="1817"/>
                        </a:cubicBezTo>
                        <a:cubicBezTo>
                          <a:pt x="545" y="1825"/>
                          <a:pt x="554" y="1840"/>
                          <a:pt x="554" y="1856"/>
                        </a:cubicBezTo>
                        <a:lnTo>
                          <a:pt x="554" y="2569"/>
                        </a:lnTo>
                        <a:lnTo>
                          <a:pt x="554" y="2569"/>
                        </a:lnTo>
                        <a:close/>
                        <a:moveTo>
                          <a:pt x="1202" y="5601"/>
                        </a:moveTo>
                        <a:cubicBezTo>
                          <a:pt x="1202" y="5615"/>
                          <a:pt x="1196" y="5628"/>
                          <a:pt x="1185" y="5637"/>
                        </a:cubicBezTo>
                        <a:cubicBezTo>
                          <a:pt x="1177" y="5642"/>
                          <a:pt x="1167" y="5646"/>
                          <a:pt x="1158" y="5646"/>
                        </a:cubicBezTo>
                        <a:cubicBezTo>
                          <a:pt x="1154" y="5646"/>
                          <a:pt x="1150" y="5645"/>
                          <a:pt x="1146" y="5644"/>
                        </a:cubicBezTo>
                        <a:lnTo>
                          <a:pt x="798" y="5547"/>
                        </a:lnTo>
                        <a:cubicBezTo>
                          <a:pt x="779" y="5542"/>
                          <a:pt x="765" y="5524"/>
                          <a:pt x="765" y="5505"/>
                        </a:cubicBezTo>
                        <a:lnTo>
                          <a:pt x="765" y="4738"/>
                        </a:lnTo>
                        <a:cubicBezTo>
                          <a:pt x="765" y="4725"/>
                          <a:pt x="771" y="4713"/>
                          <a:pt x="780" y="4705"/>
                        </a:cubicBezTo>
                        <a:cubicBezTo>
                          <a:pt x="789" y="4696"/>
                          <a:pt x="801" y="4692"/>
                          <a:pt x="814" y="4694"/>
                        </a:cubicBezTo>
                        <a:lnTo>
                          <a:pt x="1162" y="4728"/>
                        </a:lnTo>
                        <a:cubicBezTo>
                          <a:pt x="1185" y="4730"/>
                          <a:pt x="1202" y="4749"/>
                          <a:pt x="1202" y="4771"/>
                        </a:cubicBezTo>
                        <a:lnTo>
                          <a:pt x="1202" y="5601"/>
                        </a:lnTo>
                        <a:lnTo>
                          <a:pt x="1202" y="5601"/>
                        </a:lnTo>
                        <a:close/>
                        <a:moveTo>
                          <a:pt x="1202" y="3942"/>
                        </a:moveTo>
                        <a:cubicBezTo>
                          <a:pt x="1202" y="3965"/>
                          <a:pt x="1184" y="3984"/>
                          <a:pt x="1162" y="3986"/>
                        </a:cubicBezTo>
                        <a:lnTo>
                          <a:pt x="813" y="4014"/>
                        </a:lnTo>
                        <a:cubicBezTo>
                          <a:pt x="812" y="4015"/>
                          <a:pt x="811" y="4015"/>
                          <a:pt x="809" y="4015"/>
                        </a:cubicBezTo>
                        <a:cubicBezTo>
                          <a:pt x="799" y="4015"/>
                          <a:pt x="788" y="4010"/>
                          <a:pt x="780" y="4003"/>
                        </a:cubicBezTo>
                        <a:cubicBezTo>
                          <a:pt x="770" y="3995"/>
                          <a:pt x="765" y="3983"/>
                          <a:pt x="765" y="3971"/>
                        </a:cubicBezTo>
                        <a:lnTo>
                          <a:pt x="765" y="3204"/>
                        </a:lnTo>
                        <a:cubicBezTo>
                          <a:pt x="765" y="3184"/>
                          <a:pt x="779" y="3166"/>
                          <a:pt x="798" y="3161"/>
                        </a:cubicBezTo>
                        <a:lnTo>
                          <a:pt x="1147" y="3069"/>
                        </a:lnTo>
                        <a:cubicBezTo>
                          <a:pt x="1160" y="3066"/>
                          <a:pt x="1174" y="3069"/>
                          <a:pt x="1185" y="3077"/>
                        </a:cubicBezTo>
                        <a:cubicBezTo>
                          <a:pt x="1196" y="3085"/>
                          <a:pt x="1202" y="3098"/>
                          <a:pt x="1202" y="3112"/>
                        </a:cubicBezTo>
                        <a:lnTo>
                          <a:pt x="1202" y="3942"/>
                        </a:lnTo>
                        <a:lnTo>
                          <a:pt x="1202" y="3942"/>
                        </a:lnTo>
                        <a:close/>
                        <a:moveTo>
                          <a:pt x="1202" y="2282"/>
                        </a:moveTo>
                        <a:cubicBezTo>
                          <a:pt x="1202" y="2299"/>
                          <a:pt x="1192" y="2315"/>
                          <a:pt x="1176" y="2322"/>
                        </a:cubicBezTo>
                        <a:lnTo>
                          <a:pt x="827" y="2476"/>
                        </a:lnTo>
                        <a:cubicBezTo>
                          <a:pt x="822" y="2479"/>
                          <a:pt x="815" y="2480"/>
                          <a:pt x="809" y="2480"/>
                        </a:cubicBezTo>
                        <a:cubicBezTo>
                          <a:pt x="801" y="2480"/>
                          <a:pt x="793" y="2478"/>
                          <a:pt x="785" y="2473"/>
                        </a:cubicBezTo>
                        <a:cubicBezTo>
                          <a:pt x="773" y="2465"/>
                          <a:pt x="765" y="2451"/>
                          <a:pt x="765" y="2436"/>
                        </a:cubicBezTo>
                        <a:lnTo>
                          <a:pt x="765" y="1669"/>
                        </a:lnTo>
                        <a:cubicBezTo>
                          <a:pt x="765" y="1654"/>
                          <a:pt x="773" y="1640"/>
                          <a:pt x="786" y="1632"/>
                        </a:cubicBezTo>
                        <a:lnTo>
                          <a:pt x="1135" y="1414"/>
                        </a:lnTo>
                        <a:cubicBezTo>
                          <a:pt x="1148" y="1406"/>
                          <a:pt x="1166" y="1405"/>
                          <a:pt x="1179" y="1413"/>
                        </a:cubicBezTo>
                        <a:cubicBezTo>
                          <a:pt x="1193" y="1421"/>
                          <a:pt x="1202" y="1436"/>
                          <a:pt x="1202" y="1452"/>
                        </a:cubicBezTo>
                        <a:lnTo>
                          <a:pt x="1202" y="2282"/>
                        </a:lnTo>
                        <a:lnTo>
                          <a:pt x="1202" y="2282"/>
                        </a:lnTo>
                        <a:close/>
                        <a:moveTo>
                          <a:pt x="2104" y="5852"/>
                        </a:moveTo>
                        <a:cubicBezTo>
                          <a:pt x="2104" y="5865"/>
                          <a:pt x="2099" y="5877"/>
                          <a:pt x="2090" y="5886"/>
                        </a:cubicBezTo>
                        <a:cubicBezTo>
                          <a:pt x="2074" y="5902"/>
                          <a:pt x="2052" y="5903"/>
                          <a:pt x="2045" y="5903"/>
                        </a:cubicBezTo>
                        <a:lnTo>
                          <a:pt x="2044" y="5903"/>
                        </a:lnTo>
                        <a:cubicBezTo>
                          <a:pt x="1957" y="5903"/>
                          <a:pt x="1620" y="5781"/>
                          <a:pt x="1554" y="5757"/>
                        </a:cubicBezTo>
                        <a:cubicBezTo>
                          <a:pt x="1536" y="5751"/>
                          <a:pt x="1525" y="5734"/>
                          <a:pt x="1525" y="5715"/>
                        </a:cubicBezTo>
                        <a:lnTo>
                          <a:pt x="1525" y="4812"/>
                        </a:lnTo>
                        <a:cubicBezTo>
                          <a:pt x="1525" y="4799"/>
                          <a:pt x="1530" y="4787"/>
                          <a:pt x="1539" y="4779"/>
                        </a:cubicBezTo>
                        <a:cubicBezTo>
                          <a:pt x="1548" y="4771"/>
                          <a:pt x="1561" y="4767"/>
                          <a:pt x="1573" y="4768"/>
                        </a:cubicBezTo>
                        <a:lnTo>
                          <a:pt x="2064" y="4816"/>
                        </a:lnTo>
                        <a:cubicBezTo>
                          <a:pt x="2087" y="4818"/>
                          <a:pt x="2104" y="4837"/>
                          <a:pt x="2104" y="4860"/>
                        </a:cubicBezTo>
                        <a:cubicBezTo>
                          <a:pt x="2104" y="4869"/>
                          <a:pt x="2104" y="5809"/>
                          <a:pt x="2104" y="5852"/>
                        </a:cubicBezTo>
                        <a:close/>
                        <a:moveTo>
                          <a:pt x="2104" y="3867"/>
                        </a:moveTo>
                        <a:cubicBezTo>
                          <a:pt x="2104" y="3890"/>
                          <a:pt x="2086" y="3909"/>
                          <a:pt x="2063" y="3911"/>
                        </a:cubicBezTo>
                        <a:lnTo>
                          <a:pt x="1572" y="3952"/>
                        </a:lnTo>
                        <a:cubicBezTo>
                          <a:pt x="1571" y="3952"/>
                          <a:pt x="1570" y="3952"/>
                          <a:pt x="1569" y="3952"/>
                        </a:cubicBezTo>
                        <a:cubicBezTo>
                          <a:pt x="1558" y="3952"/>
                          <a:pt x="1547" y="3948"/>
                          <a:pt x="1539" y="3940"/>
                        </a:cubicBezTo>
                        <a:cubicBezTo>
                          <a:pt x="1529" y="3932"/>
                          <a:pt x="1524" y="3920"/>
                          <a:pt x="1524" y="3908"/>
                        </a:cubicBezTo>
                        <a:lnTo>
                          <a:pt x="1524" y="3004"/>
                        </a:lnTo>
                        <a:cubicBezTo>
                          <a:pt x="1524" y="2984"/>
                          <a:pt x="1538" y="2966"/>
                          <a:pt x="1557" y="2961"/>
                        </a:cubicBezTo>
                        <a:lnTo>
                          <a:pt x="2048" y="2832"/>
                        </a:lnTo>
                        <a:cubicBezTo>
                          <a:pt x="2061" y="2829"/>
                          <a:pt x="2076" y="2832"/>
                          <a:pt x="2086" y="2840"/>
                        </a:cubicBezTo>
                        <a:cubicBezTo>
                          <a:pt x="2097" y="2848"/>
                          <a:pt x="2104" y="2861"/>
                          <a:pt x="2104" y="2875"/>
                        </a:cubicBezTo>
                        <a:lnTo>
                          <a:pt x="2104" y="3867"/>
                        </a:lnTo>
                        <a:lnTo>
                          <a:pt x="2104" y="3867"/>
                        </a:lnTo>
                        <a:close/>
                        <a:moveTo>
                          <a:pt x="2104" y="1883"/>
                        </a:moveTo>
                        <a:cubicBezTo>
                          <a:pt x="2104" y="1900"/>
                          <a:pt x="2093" y="1916"/>
                          <a:pt x="2078" y="1923"/>
                        </a:cubicBezTo>
                        <a:lnTo>
                          <a:pt x="1587" y="2140"/>
                        </a:lnTo>
                        <a:cubicBezTo>
                          <a:pt x="1581" y="2143"/>
                          <a:pt x="1575" y="2144"/>
                          <a:pt x="1569" y="2144"/>
                        </a:cubicBezTo>
                        <a:cubicBezTo>
                          <a:pt x="1560" y="2144"/>
                          <a:pt x="1552" y="2142"/>
                          <a:pt x="1545" y="2137"/>
                        </a:cubicBezTo>
                        <a:cubicBezTo>
                          <a:pt x="1532" y="2129"/>
                          <a:pt x="1525" y="2115"/>
                          <a:pt x="1525" y="2100"/>
                        </a:cubicBezTo>
                        <a:lnTo>
                          <a:pt x="1525" y="1196"/>
                        </a:lnTo>
                        <a:cubicBezTo>
                          <a:pt x="1525" y="1181"/>
                          <a:pt x="1532" y="1167"/>
                          <a:pt x="1545" y="1159"/>
                        </a:cubicBezTo>
                        <a:lnTo>
                          <a:pt x="2037" y="853"/>
                        </a:lnTo>
                        <a:cubicBezTo>
                          <a:pt x="2050" y="844"/>
                          <a:pt x="2067" y="844"/>
                          <a:pt x="2081" y="852"/>
                        </a:cubicBezTo>
                        <a:cubicBezTo>
                          <a:pt x="2095" y="859"/>
                          <a:pt x="2104" y="874"/>
                          <a:pt x="2104" y="890"/>
                        </a:cubicBezTo>
                        <a:lnTo>
                          <a:pt x="2104" y="1883"/>
                        </a:lnTo>
                        <a:close/>
                        <a:moveTo>
                          <a:pt x="4056" y="1388"/>
                        </a:moveTo>
                        <a:cubicBezTo>
                          <a:pt x="4056" y="1373"/>
                          <a:pt x="4064" y="1359"/>
                          <a:pt x="4076" y="1351"/>
                        </a:cubicBezTo>
                        <a:cubicBezTo>
                          <a:pt x="4088" y="1343"/>
                          <a:pt x="4104" y="1341"/>
                          <a:pt x="4118" y="1347"/>
                        </a:cubicBezTo>
                        <a:lnTo>
                          <a:pt x="4642" y="1574"/>
                        </a:lnTo>
                        <a:cubicBezTo>
                          <a:pt x="4658" y="1581"/>
                          <a:pt x="4668" y="1597"/>
                          <a:pt x="4668" y="1614"/>
                        </a:cubicBezTo>
                        <a:lnTo>
                          <a:pt x="4668" y="2397"/>
                        </a:lnTo>
                        <a:cubicBezTo>
                          <a:pt x="4668" y="2411"/>
                          <a:pt x="4662" y="2424"/>
                          <a:pt x="4651" y="2433"/>
                        </a:cubicBezTo>
                        <a:cubicBezTo>
                          <a:pt x="4643" y="2438"/>
                          <a:pt x="4634" y="2441"/>
                          <a:pt x="4624" y="2441"/>
                        </a:cubicBezTo>
                        <a:cubicBezTo>
                          <a:pt x="4620" y="2441"/>
                          <a:pt x="4616" y="2441"/>
                          <a:pt x="4612" y="2439"/>
                        </a:cubicBezTo>
                        <a:lnTo>
                          <a:pt x="4087" y="2278"/>
                        </a:lnTo>
                        <a:cubicBezTo>
                          <a:pt x="4069" y="2273"/>
                          <a:pt x="4056" y="2256"/>
                          <a:pt x="4056" y="2236"/>
                        </a:cubicBezTo>
                        <a:lnTo>
                          <a:pt x="4056" y="1388"/>
                        </a:lnTo>
                        <a:lnTo>
                          <a:pt x="4056" y="1388"/>
                        </a:lnTo>
                        <a:close/>
                        <a:moveTo>
                          <a:pt x="4056" y="3085"/>
                        </a:moveTo>
                        <a:cubicBezTo>
                          <a:pt x="4056" y="3072"/>
                          <a:pt x="4062" y="3059"/>
                          <a:pt x="4072" y="3051"/>
                        </a:cubicBezTo>
                        <a:cubicBezTo>
                          <a:pt x="4082" y="3042"/>
                          <a:pt x="4095" y="3039"/>
                          <a:pt x="4108" y="3041"/>
                        </a:cubicBezTo>
                        <a:lnTo>
                          <a:pt x="4632" y="3137"/>
                        </a:lnTo>
                        <a:cubicBezTo>
                          <a:pt x="4653" y="3140"/>
                          <a:pt x="4669" y="3159"/>
                          <a:pt x="4669" y="3180"/>
                        </a:cubicBezTo>
                        <a:lnTo>
                          <a:pt x="4669" y="3970"/>
                        </a:lnTo>
                        <a:cubicBezTo>
                          <a:pt x="4669" y="3982"/>
                          <a:pt x="4664" y="3994"/>
                          <a:pt x="4655" y="4002"/>
                        </a:cubicBezTo>
                        <a:cubicBezTo>
                          <a:pt x="4646" y="4010"/>
                          <a:pt x="4636" y="4014"/>
                          <a:pt x="4624" y="4014"/>
                        </a:cubicBezTo>
                        <a:lnTo>
                          <a:pt x="4621" y="4014"/>
                        </a:lnTo>
                        <a:lnTo>
                          <a:pt x="4097" y="3977"/>
                        </a:lnTo>
                        <a:cubicBezTo>
                          <a:pt x="4074" y="3975"/>
                          <a:pt x="4056" y="3956"/>
                          <a:pt x="4056" y="3933"/>
                        </a:cubicBezTo>
                        <a:lnTo>
                          <a:pt x="4056" y="3085"/>
                        </a:lnTo>
                        <a:lnTo>
                          <a:pt x="4056" y="3085"/>
                        </a:lnTo>
                        <a:close/>
                        <a:moveTo>
                          <a:pt x="2691" y="798"/>
                        </a:moveTo>
                        <a:cubicBezTo>
                          <a:pt x="2691" y="783"/>
                          <a:pt x="2699" y="769"/>
                          <a:pt x="2711" y="761"/>
                        </a:cubicBezTo>
                        <a:cubicBezTo>
                          <a:pt x="2724" y="753"/>
                          <a:pt x="2739" y="751"/>
                          <a:pt x="2753" y="757"/>
                        </a:cubicBezTo>
                        <a:lnTo>
                          <a:pt x="3498" y="1079"/>
                        </a:lnTo>
                        <a:cubicBezTo>
                          <a:pt x="3514" y="1086"/>
                          <a:pt x="3524" y="1102"/>
                          <a:pt x="3524" y="1120"/>
                        </a:cubicBezTo>
                        <a:lnTo>
                          <a:pt x="3524" y="2046"/>
                        </a:lnTo>
                        <a:cubicBezTo>
                          <a:pt x="3524" y="2059"/>
                          <a:pt x="3518" y="2073"/>
                          <a:pt x="3506" y="2081"/>
                        </a:cubicBezTo>
                        <a:cubicBezTo>
                          <a:pt x="3499" y="2087"/>
                          <a:pt x="3490" y="2090"/>
                          <a:pt x="3480" y="2090"/>
                        </a:cubicBezTo>
                        <a:cubicBezTo>
                          <a:pt x="3476" y="2090"/>
                          <a:pt x="3472" y="2089"/>
                          <a:pt x="3467" y="2088"/>
                        </a:cubicBezTo>
                        <a:lnTo>
                          <a:pt x="2723" y="1859"/>
                        </a:lnTo>
                        <a:cubicBezTo>
                          <a:pt x="2704" y="1853"/>
                          <a:pt x="2692" y="1836"/>
                          <a:pt x="2692" y="1817"/>
                        </a:cubicBezTo>
                        <a:lnTo>
                          <a:pt x="2692" y="798"/>
                        </a:lnTo>
                        <a:lnTo>
                          <a:pt x="2691" y="798"/>
                        </a:lnTo>
                        <a:close/>
                        <a:moveTo>
                          <a:pt x="2691" y="3855"/>
                        </a:moveTo>
                        <a:lnTo>
                          <a:pt x="2691" y="2836"/>
                        </a:lnTo>
                        <a:cubicBezTo>
                          <a:pt x="2691" y="2823"/>
                          <a:pt x="2697" y="2810"/>
                          <a:pt x="2707" y="2802"/>
                        </a:cubicBezTo>
                        <a:cubicBezTo>
                          <a:pt x="2718" y="2793"/>
                          <a:pt x="2731" y="2790"/>
                          <a:pt x="2744" y="2792"/>
                        </a:cubicBezTo>
                        <a:lnTo>
                          <a:pt x="3488" y="2928"/>
                        </a:lnTo>
                        <a:cubicBezTo>
                          <a:pt x="3509" y="2932"/>
                          <a:pt x="3524" y="2950"/>
                          <a:pt x="3524" y="2972"/>
                        </a:cubicBezTo>
                        <a:lnTo>
                          <a:pt x="3524" y="3897"/>
                        </a:lnTo>
                        <a:cubicBezTo>
                          <a:pt x="3524" y="3909"/>
                          <a:pt x="3520" y="3921"/>
                          <a:pt x="3511" y="3929"/>
                        </a:cubicBezTo>
                        <a:cubicBezTo>
                          <a:pt x="3502" y="3937"/>
                          <a:pt x="3492" y="3941"/>
                          <a:pt x="3481" y="3941"/>
                        </a:cubicBezTo>
                        <a:lnTo>
                          <a:pt x="3478" y="3941"/>
                        </a:lnTo>
                        <a:lnTo>
                          <a:pt x="2733" y="3899"/>
                        </a:lnTo>
                        <a:cubicBezTo>
                          <a:pt x="2710" y="3898"/>
                          <a:pt x="2691" y="3878"/>
                          <a:pt x="2691" y="3855"/>
                        </a:cubicBezTo>
                        <a:close/>
                        <a:moveTo>
                          <a:pt x="4144" y="6903"/>
                        </a:moveTo>
                        <a:cubicBezTo>
                          <a:pt x="4144" y="6921"/>
                          <a:pt x="4133" y="6937"/>
                          <a:pt x="4116" y="6944"/>
                        </a:cubicBezTo>
                        <a:lnTo>
                          <a:pt x="3141" y="7314"/>
                        </a:lnTo>
                        <a:cubicBezTo>
                          <a:pt x="3136" y="7316"/>
                          <a:pt x="3131" y="7317"/>
                          <a:pt x="3126" y="7317"/>
                        </a:cubicBezTo>
                        <a:cubicBezTo>
                          <a:pt x="3117" y="7317"/>
                          <a:pt x="3108" y="7315"/>
                          <a:pt x="3101" y="7309"/>
                        </a:cubicBezTo>
                        <a:cubicBezTo>
                          <a:pt x="3089" y="7301"/>
                          <a:pt x="3082" y="7288"/>
                          <a:pt x="3082" y="7273"/>
                        </a:cubicBezTo>
                        <a:lnTo>
                          <a:pt x="3082" y="4847"/>
                        </a:lnTo>
                        <a:cubicBezTo>
                          <a:pt x="3082" y="4824"/>
                          <a:pt x="3099" y="4805"/>
                          <a:pt x="3123" y="4803"/>
                        </a:cubicBezTo>
                        <a:lnTo>
                          <a:pt x="4097" y="4738"/>
                        </a:lnTo>
                        <a:cubicBezTo>
                          <a:pt x="4110" y="4737"/>
                          <a:pt x="4121" y="4741"/>
                          <a:pt x="4130" y="4749"/>
                        </a:cubicBezTo>
                        <a:cubicBezTo>
                          <a:pt x="4139" y="4758"/>
                          <a:pt x="4144" y="4769"/>
                          <a:pt x="4144" y="4781"/>
                        </a:cubicBezTo>
                        <a:lnTo>
                          <a:pt x="4144" y="6903"/>
                        </a:lnTo>
                        <a:close/>
                        <a:moveTo>
                          <a:pt x="5319" y="6456"/>
                        </a:moveTo>
                        <a:cubicBezTo>
                          <a:pt x="5319" y="6474"/>
                          <a:pt x="5308" y="6491"/>
                          <a:pt x="5290" y="6497"/>
                        </a:cubicBezTo>
                        <a:lnTo>
                          <a:pt x="4640" y="6745"/>
                        </a:lnTo>
                        <a:cubicBezTo>
                          <a:pt x="4635" y="6747"/>
                          <a:pt x="4630" y="6748"/>
                          <a:pt x="4624" y="6748"/>
                        </a:cubicBezTo>
                        <a:cubicBezTo>
                          <a:pt x="4616" y="6748"/>
                          <a:pt x="4607" y="6745"/>
                          <a:pt x="4600" y="6740"/>
                        </a:cubicBezTo>
                        <a:cubicBezTo>
                          <a:pt x="4588" y="6731"/>
                          <a:pt x="4580" y="6718"/>
                          <a:pt x="4580" y="6703"/>
                        </a:cubicBezTo>
                        <a:lnTo>
                          <a:pt x="4580" y="4746"/>
                        </a:lnTo>
                        <a:cubicBezTo>
                          <a:pt x="4580" y="4723"/>
                          <a:pt x="4598" y="4704"/>
                          <a:pt x="4621" y="4702"/>
                        </a:cubicBezTo>
                        <a:lnTo>
                          <a:pt x="5272" y="4658"/>
                        </a:lnTo>
                        <a:cubicBezTo>
                          <a:pt x="5284" y="4657"/>
                          <a:pt x="5296" y="4661"/>
                          <a:pt x="5305" y="4670"/>
                        </a:cubicBezTo>
                        <a:cubicBezTo>
                          <a:pt x="5314" y="4678"/>
                          <a:pt x="5319" y="4690"/>
                          <a:pt x="5319" y="4702"/>
                        </a:cubicBezTo>
                        <a:lnTo>
                          <a:pt x="5319" y="6456"/>
                        </a:lnTo>
                        <a:lnTo>
                          <a:pt x="5319" y="6456"/>
                        </a:lnTo>
                        <a:close/>
                        <a:moveTo>
                          <a:pt x="5507" y="4011"/>
                        </a:moveTo>
                        <a:cubicBezTo>
                          <a:pt x="5507" y="4023"/>
                          <a:pt x="5502" y="4035"/>
                          <a:pt x="5493" y="4043"/>
                        </a:cubicBezTo>
                        <a:cubicBezTo>
                          <a:pt x="5484" y="4051"/>
                          <a:pt x="5474" y="4055"/>
                          <a:pt x="5463" y="4055"/>
                        </a:cubicBezTo>
                        <a:cubicBezTo>
                          <a:pt x="5462" y="4055"/>
                          <a:pt x="5461" y="4055"/>
                          <a:pt x="5460" y="4055"/>
                        </a:cubicBezTo>
                        <a:lnTo>
                          <a:pt x="5071" y="4033"/>
                        </a:lnTo>
                        <a:cubicBezTo>
                          <a:pt x="5048" y="4031"/>
                          <a:pt x="5029" y="4012"/>
                          <a:pt x="5029" y="3988"/>
                        </a:cubicBezTo>
                        <a:lnTo>
                          <a:pt x="5029" y="3262"/>
                        </a:lnTo>
                        <a:cubicBezTo>
                          <a:pt x="5029" y="3249"/>
                          <a:pt x="5035" y="3236"/>
                          <a:pt x="5045" y="3228"/>
                        </a:cubicBezTo>
                        <a:cubicBezTo>
                          <a:pt x="5055" y="3219"/>
                          <a:pt x="5069" y="3216"/>
                          <a:pt x="5082" y="3218"/>
                        </a:cubicBezTo>
                        <a:lnTo>
                          <a:pt x="5470" y="3289"/>
                        </a:lnTo>
                        <a:cubicBezTo>
                          <a:pt x="5491" y="3293"/>
                          <a:pt x="5507" y="3311"/>
                          <a:pt x="5507" y="3333"/>
                        </a:cubicBezTo>
                        <a:lnTo>
                          <a:pt x="5507" y="4011"/>
                        </a:lnTo>
                        <a:lnTo>
                          <a:pt x="5507" y="4011"/>
                        </a:lnTo>
                        <a:close/>
                        <a:moveTo>
                          <a:pt x="5507" y="2655"/>
                        </a:moveTo>
                        <a:cubicBezTo>
                          <a:pt x="5507" y="2669"/>
                          <a:pt x="5500" y="2682"/>
                          <a:pt x="5489" y="2690"/>
                        </a:cubicBezTo>
                        <a:cubicBezTo>
                          <a:pt x="5481" y="2696"/>
                          <a:pt x="5472" y="2699"/>
                          <a:pt x="5463" y="2699"/>
                        </a:cubicBezTo>
                        <a:cubicBezTo>
                          <a:pt x="5458" y="2699"/>
                          <a:pt x="5454" y="2698"/>
                          <a:pt x="5450" y="2697"/>
                        </a:cubicBezTo>
                        <a:lnTo>
                          <a:pt x="5061" y="2577"/>
                        </a:lnTo>
                        <a:cubicBezTo>
                          <a:pt x="5042" y="2572"/>
                          <a:pt x="5030" y="2555"/>
                          <a:pt x="5030" y="2535"/>
                        </a:cubicBezTo>
                        <a:lnTo>
                          <a:pt x="5030" y="1808"/>
                        </a:lnTo>
                        <a:cubicBezTo>
                          <a:pt x="5030" y="1794"/>
                          <a:pt x="5037" y="1780"/>
                          <a:pt x="5049" y="1772"/>
                        </a:cubicBezTo>
                        <a:cubicBezTo>
                          <a:pt x="5062" y="1763"/>
                          <a:pt x="5077" y="1762"/>
                          <a:pt x="5091" y="1768"/>
                        </a:cubicBezTo>
                        <a:lnTo>
                          <a:pt x="5480" y="1936"/>
                        </a:lnTo>
                        <a:cubicBezTo>
                          <a:pt x="5496" y="1943"/>
                          <a:pt x="5507" y="1959"/>
                          <a:pt x="5507" y="1977"/>
                        </a:cubicBezTo>
                        <a:lnTo>
                          <a:pt x="5507" y="2655"/>
                        </a:lnTo>
                        <a:lnTo>
                          <a:pt x="5507" y="2655"/>
                        </a:lnTo>
                        <a:close/>
                        <a:moveTo>
                          <a:pt x="6284" y="5218"/>
                        </a:moveTo>
                        <a:cubicBezTo>
                          <a:pt x="6284" y="5239"/>
                          <a:pt x="6269" y="5257"/>
                          <a:pt x="6248" y="5261"/>
                        </a:cubicBezTo>
                        <a:lnTo>
                          <a:pt x="5966" y="5315"/>
                        </a:lnTo>
                        <a:cubicBezTo>
                          <a:pt x="5963" y="5316"/>
                          <a:pt x="5960" y="5316"/>
                          <a:pt x="5957" y="5316"/>
                        </a:cubicBezTo>
                        <a:cubicBezTo>
                          <a:pt x="5947" y="5316"/>
                          <a:pt x="5937" y="5313"/>
                          <a:pt x="5929" y="5306"/>
                        </a:cubicBezTo>
                        <a:cubicBezTo>
                          <a:pt x="5919" y="5298"/>
                          <a:pt x="5913" y="5285"/>
                          <a:pt x="5913" y="5272"/>
                        </a:cubicBezTo>
                        <a:lnTo>
                          <a:pt x="5913" y="4656"/>
                        </a:lnTo>
                        <a:cubicBezTo>
                          <a:pt x="5913" y="4633"/>
                          <a:pt x="5931" y="4613"/>
                          <a:pt x="5954" y="4612"/>
                        </a:cubicBezTo>
                        <a:lnTo>
                          <a:pt x="6237" y="4593"/>
                        </a:lnTo>
                        <a:cubicBezTo>
                          <a:pt x="6249" y="4592"/>
                          <a:pt x="6261" y="4596"/>
                          <a:pt x="6270" y="4604"/>
                        </a:cubicBezTo>
                        <a:cubicBezTo>
                          <a:pt x="6279" y="4613"/>
                          <a:pt x="6284" y="4624"/>
                          <a:pt x="6284" y="4637"/>
                        </a:cubicBezTo>
                        <a:lnTo>
                          <a:pt x="6284" y="5218"/>
                        </a:lnTo>
                        <a:lnTo>
                          <a:pt x="6284" y="5218"/>
                        </a:lnTo>
                        <a:close/>
                        <a:moveTo>
                          <a:pt x="6284" y="4056"/>
                        </a:moveTo>
                        <a:cubicBezTo>
                          <a:pt x="6284" y="4068"/>
                          <a:pt x="6279" y="4080"/>
                          <a:pt x="6270" y="4088"/>
                        </a:cubicBezTo>
                        <a:cubicBezTo>
                          <a:pt x="6262" y="4095"/>
                          <a:pt x="6251" y="4100"/>
                          <a:pt x="6240" y="4100"/>
                        </a:cubicBezTo>
                        <a:lnTo>
                          <a:pt x="6237" y="4100"/>
                        </a:lnTo>
                        <a:lnTo>
                          <a:pt x="5955" y="4083"/>
                        </a:lnTo>
                        <a:cubicBezTo>
                          <a:pt x="5931" y="4082"/>
                          <a:pt x="5913" y="4063"/>
                          <a:pt x="5913" y="4039"/>
                        </a:cubicBezTo>
                        <a:lnTo>
                          <a:pt x="5913" y="3423"/>
                        </a:lnTo>
                        <a:cubicBezTo>
                          <a:pt x="5913" y="3410"/>
                          <a:pt x="5919" y="3397"/>
                          <a:pt x="5929" y="3389"/>
                        </a:cubicBezTo>
                        <a:cubicBezTo>
                          <a:pt x="5939" y="3381"/>
                          <a:pt x="5952" y="3377"/>
                          <a:pt x="5965" y="3380"/>
                        </a:cubicBezTo>
                        <a:lnTo>
                          <a:pt x="6248" y="3431"/>
                        </a:lnTo>
                        <a:cubicBezTo>
                          <a:pt x="6269" y="3435"/>
                          <a:pt x="6284" y="3453"/>
                          <a:pt x="6284" y="3474"/>
                        </a:cubicBezTo>
                        <a:lnTo>
                          <a:pt x="6284" y="4056"/>
                        </a:lnTo>
                        <a:close/>
                        <a:moveTo>
                          <a:pt x="6762" y="5126"/>
                        </a:moveTo>
                        <a:cubicBezTo>
                          <a:pt x="6762" y="5147"/>
                          <a:pt x="6747" y="5165"/>
                          <a:pt x="6726" y="5169"/>
                        </a:cubicBezTo>
                        <a:lnTo>
                          <a:pt x="6500" y="5213"/>
                        </a:lnTo>
                        <a:cubicBezTo>
                          <a:pt x="6497" y="5213"/>
                          <a:pt x="6495" y="5213"/>
                          <a:pt x="6492" y="5213"/>
                        </a:cubicBezTo>
                        <a:cubicBezTo>
                          <a:pt x="6482" y="5213"/>
                          <a:pt x="6472" y="5210"/>
                          <a:pt x="6464" y="5203"/>
                        </a:cubicBezTo>
                        <a:cubicBezTo>
                          <a:pt x="6454" y="5195"/>
                          <a:pt x="6448" y="5183"/>
                          <a:pt x="6448" y="5169"/>
                        </a:cubicBezTo>
                        <a:lnTo>
                          <a:pt x="6448" y="4620"/>
                        </a:lnTo>
                        <a:cubicBezTo>
                          <a:pt x="6448" y="4597"/>
                          <a:pt x="6466" y="4577"/>
                          <a:pt x="6489" y="4576"/>
                        </a:cubicBezTo>
                        <a:lnTo>
                          <a:pt x="6715" y="4561"/>
                        </a:lnTo>
                        <a:cubicBezTo>
                          <a:pt x="6727" y="4560"/>
                          <a:pt x="6739" y="4564"/>
                          <a:pt x="6748" y="4572"/>
                        </a:cubicBezTo>
                        <a:cubicBezTo>
                          <a:pt x="6757" y="4581"/>
                          <a:pt x="6762" y="4592"/>
                          <a:pt x="6762" y="4605"/>
                        </a:cubicBezTo>
                        <a:lnTo>
                          <a:pt x="6762" y="5126"/>
                        </a:lnTo>
                        <a:lnTo>
                          <a:pt x="6762" y="5126"/>
                        </a:lnTo>
                        <a:close/>
                        <a:moveTo>
                          <a:pt x="6762" y="4083"/>
                        </a:moveTo>
                        <a:cubicBezTo>
                          <a:pt x="6762" y="4095"/>
                          <a:pt x="6757" y="4107"/>
                          <a:pt x="6748" y="4115"/>
                        </a:cubicBezTo>
                        <a:cubicBezTo>
                          <a:pt x="6740" y="4123"/>
                          <a:pt x="6729" y="4127"/>
                          <a:pt x="6718" y="4127"/>
                        </a:cubicBezTo>
                        <a:lnTo>
                          <a:pt x="6715" y="4127"/>
                        </a:lnTo>
                        <a:lnTo>
                          <a:pt x="6489" y="4114"/>
                        </a:lnTo>
                        <a:cubicBezTo>
                          <a:pt x="6466" y="4113"/>
                          <a:pt x="6448" y="4093"/>
                          <a:pt x="6448" y="4070"/>
                        </a:cubicBezTo>
                        <a:lnTo>
                          <a:pt x="6448" y="3527"/>
                        </a:lnTo>
                        <a:cubicBezTo>
                          <a:pt x="6448" y="3515"/>
                          <a:pt x="6453" y="3502"/>
                          <a:pt x="6463" y="3494"/>
                        </a:cubicBezTo>
                        <a:cubicBezTo>
                          <a:pt x="6473" y="3486"/>
                          <a:pt x="6486" y="3482"/>
                          <a:pt x="6498" y="3484"/>
                        </a:cubicBezTo>
                        <a:lnTo>
                          <a:pt x="6724" y="3518"/>
                        </a:lnTo>
                        <a:cubicBezTo>
                          <a:pt x="6746" y="3522"/>
                          <a:pt x="6762" y="3540"/>
                          <a:pt x="6762" y="3562"/>
                        </a:cubicBezTo>
                        <a:lnTo>
                          <a:pt x="6762" y="4083"/>
                        </a:lnTo>
                        <a:lnTo>
                          <a:pt x="6762" y="408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/>
                  </a:p>
                </p:txBody>
              </p:sp>
            </p:grpSp>
          </p:grpSp>
          <p:grpSp>
            <p:nvGrpSpPr>
              <p:cNvPr id="54" name="组合 53" descr="330b4f8a-6546-4d94-a39e-5907aa283732"/>
              <p:cNvGrpSpPr/>
              <p:nvPr/>
            </p:nvGrpSpPr>
            <p:grpSpPr>
              <a:xfrm>
                <a:off x="8372417" y="3306792"/>
                <a:ext cx="3146483" cy="2827308"/>
                <a:chOff x="8372417" y="3306792"/>
                <a:chExt cx="3146483" cy="2827308"/>
              </a:xfrm>
            </p:grpSpPr>
            <p:grpSp>
              <p:nvGrpSpPr>
                <p:cNvPr id="51" name="组合 50" descr="1778f499-3dc4-4969-8ebc-0d8ebf243a67"/>
                <p:cNvGrpSpPr/>
                <p:nvPr/>
              </p:nvGrpSpPr>
              <p:grpSpPr>
                <a:xfrm>
                  <a:off x="8372417" y="4547937"/>
                  <a:ext cx="3146483" cy="1586163"/>
                  <a:chOff x="8372417" y="4547937"/>
                  <a:chExt cx="3146483" cy="1586163"/>
                </a:xfrm>
              </p:grpSpPr>
              <p:sp>
                <p:nvSpPr>
                  <p:cNvPr id="17" name="Text3" descr="3a80b41e-f6a5-49f8-a96b-9fff63e05455"/>
                  <p:cNvSpPr txBox="1"/>
                  <p:nvPr/>
                </p:nvSpPr>
                <p:spPr>
                  <a:xfrm>
                    <a:off x="8372417" y="5108810"/>
                    <a:ext cx="3146482" cy="1025290"/>
                  </a:xfrm>
                  <a:prstGeom prst="rect">
                    <a:avLst/>
                  </a:prstGeom>
                  <a:noFill/>
                </p:spPr>
                <p:txBody>
                  <a:bodyPr wrap="square" anchor="t" anchorCtr="1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sz="1200" b="0" i="0" u="none">
                        <a:solidFill>
                          <a:srgbClr val="2F2F2F"/>
                        </a:solidFill>
                        <a:ea typeface="思源黑体 CN Normal"/>
                      </a:rPr>
                      <a:t>为教师和家长指导幼儿园活动提供重要参考。</a:t>
                    </a:r>
                    <a:endParaRPr lang="en-US" sz="1200" b="0" i="0" u="none">
                      <a:solidFill>
                        <a:srgbClr val="2F2F2F"/>
                      </a:solidFill>
                      <a:ea typeface="思源黑体 CN Normal"/>
                    </a:endParaRPr>
                  </a:p>
                </p:txBody>
              </p:sp>
              <p:sp>
                <p:nvSpPr>
                  <p:cNvPr id="18" name="Bullet3" descr="c86ee807-72d0-4151-87d4-c700a9992df0"/>
                  <p:cNvSpPr txBox="1"/>
                  <p:nvPr/>
                </p:nvSpPr>
                <p:spPr>
                  <a:xfrm>
                    <a:off x="8372417" y="4547937"/>
                    <a:ext cx="3146483" cy="560873"/>
                  </a:xfrm>
                  <a:prstGeom prst="rect">
                    <a:avLst/>
                  </a:prstGeom>
                  <a:noFill/>
                </p:spPr>
                <p:txBody>
                  <a:bodyPr wrap="square" anchor="b" anchorCtr="1">
                    <a:normAutofit/>
                  </a:bodyPr>
                  <a:lstStyle/>
                  <a:p>
                    <a:pPr algn="ctr"/>
                    <a:r>
                      <a:rPr lang="en-US" sz="1800" b="1" i="0" u="none">
                        <a:solidFill>
                          <a:srgbClr val="2F2F2F"/>
                        </a:solidFill>
                        <a:ea typeface="华康方圆体 Std W7"/>
                      </a:rPr>
                      <a:t>对教学的指导作用</a:t>
                    </a:r>
                    <a:endParaRPr lang="en-US" sz="18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</p:grpSp>
            <p:grpSp>
              <p:nvGrpSpPr>
                <p:cNvPr id="48" name="组合 47" descr="828147f6-699f-43a8-a769-85087da405f5"/>
                <p:cNvGrpSpPr/>
                <p:nvPr/>
              </p:nvGrpSpPr>
              <p:grpSpPr>
                <a:xfrm>
                  <a:off x="9405654" y="3306792"/>
                  <a:ext cx="1080008" cy="1080008"/>
                  <a:chOff x="9405654" y="3306792"/>
                  <a:chExt cx="1080008" cy="1080008"/>
                </a:xfrm>
              </p:grpSpPr>
              <p:sp>
                <p:nvSpPr>
                  <p:cNvPr id="6" name="椭圆 5" descr="56b27566-1677-420e-8cb7-5de8cc666c6a"/>
                  <p:cNvSpPr/>
                  <p:nvPr/>
                </p:nvSpPr>
                <p:spPr bwMode="auto">
                  <a:xfrm>
                    <a:off x="9405654" y="3306792"/>
                    <a:ext cx="1080008" cy="1080008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</p:spPr>
                <p:txBody>
                  <a:bodyPr vert="horz" wrap="square" lIns="91428" tIns="45714" rIns="91428" bIns="45714" numCol="1" anchor="t" anchorCtr="0" compatLnSpc="1"/>
                  <a:lstStyle/>
                  <a:p>
                    <a:pPr algn="l"/>
                  </a:p>
                </p:txBody>
              </p:sp>
              <p:sp>
                <p:nvSpPr>
                  <p:cNvPr id="7" name="Icon3" descr="1c680c16-8647-4896-92c5-6e8d28473ad6"/>
                  <p:cNvSpPr/>
                  <p:nvPr/>
                </p:nvSpPr>
                <p:spPr bwMode="auto">
                  <a:xfrm>
                    <a:off x="9754192" y="3585335"/>
                    <a:ext cx="467531" cy="518794"/>
                  </a:xfrm>
                  <a:custGeom>
                    <a:avLst/>
                    <a:gdLst>
                      <a:gd name="connsiteX0" fmla="*/ 383475 w 547025"/>
                      <a:gd name="connsiteY0" fmla="*/ 340267 h 607004"/>
                      <a:gd name="connsiteX1" fmla="*/ 386903 w 547025"/>
                      <a:gd name="connsiteY1" fmla="*/ 340267 h 607004"/>
                      <a:gd name="connsiteX2" fmla="*/ 402430 w 547025"/>
                      <a:gd name="connsiteY2" fmla="*/ 355874 h 607004"/>
                      <a:gd name="connsiteX3" fmla="*/ 402430 w 547025"/>
                      <a:gd name="connsiteY3" fmla="*/ 360606 h 607004"/>
                      <a:gd name="connsiteX4" fmla="*/ 434997 w 547025"/>
                      <a:gd name="connsiteY4" fmla="*/ 394136 h 607004"/>
                      <a:gd name="connsiteX5" fmla="*/ 434997 w 547025"/>
                      <a:gd name="connsiteY5" fmla="*/ 400379 h 607004"/>
                      <a:gd name="connsiteX6" fmla="*/ 419470 w 547025"/>
                      <a:gd name="connsiteY6" fmla="*/ 415885 h 607004"/>
                      <a:gd name="connsiteX7" fmla="*/ 416042 w 547025"/>
                      <a:gd name="connsiteY7" fmla="*/ 415885 h 607004"/>
                      <a:gd name="connsiteX8" fmla="*/ 400414 w 547025"/>
                      <a:gd name="connsiteY8" fmla="*/ 400379 h 607004"/>
                      <a:gd name="connsiteX9" fmla="*/ 400414 w 547025"/>
                      <a:gd name="connsiteY9" fmla="*/ 396855 h 607004"/>
                      <a:gd name="connsiteX10" fmla="*/ 387105 w 547025"/>
                      <a:gd name="connsiteY10" fmla="*/ 393129 h 607004"/>
                      <a:gd name="connsiteX11" fmla="*/ 367847 w 547025"/>
                      <a:gd name="connsiteY11" fmla="*/ 404910 h 607004"/>
                      <a:gd name="connsiteX12" fmla="*/ 392650 w 547025"/>
                      <a:gd name="connsiteY12" fmla="*/ 425451 h 607004"/>
                      <a:gd name="connsiteX13" fmla="*/ 438425 w 547025"/>
                      <a:gd name="connsiteY13" fmla="*/ 479018 h 607004"/>
                      <a:gd name="connsiteX14" fmla="*/ 402430 w 547025"/>
                      <a:gd name="connsiteY14" fmla="*/ 526846 h 607004"/>
                      <a:gd name="connsiteX15" fmla="*/ 402430 w 547025"/>
                      <a:gd name="connsiteY15" fmla="*/ 532082 h 607004"/>
                      <a:gd name="connsiteX16" fmla="*/ 386903 w 547025"/>
                      <a:gd name="connsiteY16" fmla="*/ 547588 h 607004"/>
                      <a:gd name="connsiteX17" fmla="*/ 383475 w 547025"/>
                      <a:gd name="connsiteY17" fmla="*/ 547588 h 607004"/>
                      <a:gd name="connsiteX18" fmla="*/ 367847 w 547025"/>
                      <a:gd name="connsiteY18" fmla="*/ 532082 h 607004"/>
                      <a:gd name="connsiteX19" fmla="*/ 367847 w 547025"/>
                      <a:gd name="connsiteY19" fmla="*/ 526846 h 607004"/>
                      <a:gd name="connsiteX20" fmla="*/ 331751 w 547025"/>
                      <a:gd name="connsiteY20" fmla="*/ 500264 h 607004"/>
                      <a:gd name="connsiteX21" fmla="*/ 335179 w 547025"/>
                      <a:gd name="connsiteY21" fmla="*/ 479219 h 607004"/>
                      <a:gd name="connsiteX22" fmla="*/ 338103 w 547025"/>
                      <a:gd name="connsiteY22" fmla="*/ 477105 h 607004"/>
                      <a:gd name="connsiteX23" fmla="*/ 350202 w 547025"/>
                      <a:gd name="connsiteY23" fmla="*/ 474084 h 607004"/>
                      <a:gd name="connsiteX24" fmla="*/ 360587 w 547025"/>
                      <a:gd name="connsiteY24" fmla="*/ 480830 h 607004"/>
                      <a:gd name="connsiteX25" fmla="*/ 385290 w 547025"/>
                      <a:gd name="connsiteY25" fmla="*/ 494927 h 607004"/>
                      <a:gd name="connsiteX26" fmla="*/ 403438 w 547025"/>
                      <a:gd name="connsiteY26" fmla="*/ 479421 h 607004"/>
                      <a:gd name="connsiteX27" fmla="*/ 377425 w 547025"/>
                      <a:gd name="connsiteY27" fmla="*/ 456866 h 607004"/>
                      <a:gd name="connsiteX28" fmla="*/ 332961 w 547025"/>
                      <a:gd name="connsiteY28" fmla="*/ 405111 h 607004"/>
                      <a:gd name="connsiteX29" fmla="*/ 367847 w 547025"/>
                      <a:gd name="connsiteY29" fmla="*/ 361714 h 607004"/>
                      <a:gd name="connsiteX30" fmla="*/ 367847 w 547025"/>
                      <a:gd name="connsiteY30" fmla="*/ 355874 h 607004"/>
                      <a:gd name="connsiteX31" fmla="*/ 383475 w 547025"/>
                      <a:gd name="connsiteY31" fmla="*/ 340267 h 607004"/>
                      <a:gd name="connsiteX32" fmla="*/ 383772 w 547025"/>
                      <a:gd name="connsiteY32" fmla="*/ 318950 h 607004"/>
                      <a:gd name="connsiteX33" fmla="*/ 258534 w 547025"/>
                      <a:gd name="connsiteY33" fmla="*/ 443998 h 607004"/>
                      <a:gd name="connsiteX34" fmla="*/ 383772 w 547025"/>
                      <a:gd name="connsiteY34" fmla="*/ 569046 h 607004"/>
                      <a:gd name="connsiteX35" fmla="*/ 509010 w 547025"/>
                      <a:gd name="connsiteY35" fmla="*/ 443998 h 607004"/>
                      <a:gd name="connsiteX36" fmla="*/ 383772 w 547025"/>
                      <a:gd name="connsiteY36" fmla="*/ 318950 h 607004"/>
                      <a:gd name="connsiteX37" fmla="*/ 383772 w 547025"/>
                      <a:gd name="connsiteY37" fmla="*/ 280992 h 607004"/>
                      <a:gd name="connsiteX38" fmla="*/ 547025 w 547025"/>
                      <a:gd name="connsiteY38" fmla="*/ 443998 h 607004"/>
                      <a:gd name="connsiteX39" fmla="*/ 383772 w 547025"/>
                      <a:gd name="connsiteY39" fmla="*/ 607004 h 607004"/>
                      <a:gd name="connsiteX40" fmla="*/ 220519 w 547025"/>
                      <a:gd name="connsiteY40" fmla="*/ 443998 h 607004"/>
                      <a:gd name="connsiteX41" fmla="*/ 383772 w 547025"/>
                      <a:gd name="connsiteY41" fmla="*/ 280992 h 607004"/>
                      <a:gd name="connsiteX42" fmla="*/ 102570 w 547025"/>
                      <a:gd name="connsiteY42" fmla="*/ 130374 h 607004"/>
                      <a:gd name="connsiteX43" fmla="*/ 104990 w 547025"/>
                      <a:gd name="connsiteY43" fmla="*/ 130475 h 607004"/>
                      <a:gd name="connsiteX44" fmla="*/ 121828 w 547025"/>
                      <a:gd name="connsiteY44" fmla="*/ 147388 h 607004"/>
                      <a:gd name="connsiteX45" fmla="*/ 122332 w 547025"/>
                      <a:gd name="connsiteY45" fmla="*/ 149099 h 607004"/>
                      <a:gd name="connsiteX46" fmla="*/ 106099 w 547025"/>
                      <a:gd name="connsiteY46" fmla="*/ 258329 h 607004"/>
                      <a:gd name="connsiteX47" fmla="*/ 106603 w 547025"/>
                      <a:gd name="connsiteY47" fmla="*/ 260443 h 607004"/>
                      <a:gd name="connsiteX48" fmla="*/ 122029 w 547025"/>
                      <a:gd name="connsiteY48" fmla="*/ 279269 h 607004"/>
                      <a:gd name="connsiteX49" fmla="*/ 124147 w 547025"/>
                      <a:gd name="connsiteY49" fmla="*/ 280175 h 607004"/>
                      <a:gd name="connsiteX50" fmla="*/ 126163 w 547025"/>
                      <a:gd name="connsiteY50" fmla="*/ 279269 h 607004"/>
                      <a:gd name="connsiteX51" fmla="*/ 141589 w 547025"/>
                      <a:gd name="connsiteY51" fmla="*/ 260443 h 607004"/>
                      <a:gd name="connsiteX52" fmla="*/ 142194 w 547025"/>
                      <a:gd name="connsiteY52" fmla="*/ 258329 h 607004"/>
                      <a:gd name="connsiteX53" fmla="*/ 125861 w 547025"/>
                      <a:gd name="connsiteY53" fmla="*/ 149099 h 607004"/>
                      <a:gd name="connsiteX54" fmla="*/ 126365 w 547025"/>
                      <a:gd name="connsiteY54" fmla="*/ 147388 h 607004"/>
                      <a:gd name="connsiteX55" fmla="*/ 143202 w 547025"/>
                      <a:gd name="connsiteY55" fmla="*/ 130475 h 607004"/>
                      <a:gd name="connsiteX56" fmla="*/ 145622 w 547025"/>
                      <a:gd name="connsiteY56" fmla="*/ 130374 h 607004"/>
                      <a:gd name="connsiteX57" fmla="*/ 156310 w 547025"/>
                      <a:gd name="connsiteY57" fmla="*/ 139435 h 607004"/>
                      <a:gd name="connsiteX58" fmla="*/ 183532 w 547025"/>
                      <a:gd name="connsiteY58" fmla="*/ 152220 h 607004"/>
                      <a:gd name="connsiteX59" fmla="*/ 227895 w 547025"/>
                      <a:gd name="connsiteY59" fmla="*/ 188563 h 607004"/>
                      <a:gd name="connsiteX60" fmla="*/ 287078 w 547025"/>
                      <a:gd name="connsiteY60" fmla="*/ 222892 h 607004"/>
                      <a:gd name="connsiteX61" fmla="*/ 307949 w 547025"/>
                      <a:gd name="connsiteY61" fmla="*/ 243631 h 607004"/>
                      <a:gd name="connsiteX62" fmla="*/ 287078 w 547025"/>
                      <a:gd name="connsiteY62" fmla="*/ 264470 h 607004"/>
                      <a:gd name="connsiteX63" fmla="*/ 197446 w 547025"/>
                      <a:gd name="connsiteY63" fmla="*/ 217053 h 607004"/>
                      <a:gd name="connsiteX64" fmla="*/ 190086 w 547025"/>
                      <a:gd name="connsiteY64" fmla="*/ 209302 h 607004"/>
                      <a:gd name="connsiteX65" fmla="*/ 190086 w 547025"/>
                      <a:gd name="connsiteY65" fmla="*/ 323666 h 607004"/>
                      <a:gd name="connsiteX66" fmla="*/ 179701 w 547025"/>
                      <a:gd name="connsiteY66" fmla="*/ 353465 h 607004"/>
                      <a:gd name="connsiteX67" fmla="*/ 179701 w 547025"/>
                      <a:gd name="connsiteY67" fmla="*/ 578972 h 607004"/>
                      <a:gd name="connsiteX68" fmla="*/ 154596 w 547025"/>
                      <a:gd name="connsiteY68" fmla="*/ 604040 h 607004"/>
                      <a:gd name="connsiteX69" fmla="*/ 129390 w 547025"/>
                      <a:gd name="connsiteY69" fmla="*/ 578972 h 607004"/>
                      <a:gd name="connsiteX70" fmla="*/ 129490 w 547025"/>
                      <a:gd name="connsiteY70" fmla="*/ 380244 h 607004"/>
                      <a:gd name="connsiteX71" fmla="*/ 124147 w 547025"/>
                      <a:gd name="connsiteY71" fmla="*/ 380445 h 607004"/>
                      <a:gd name="connsiteX72" fmla="*/ 118803 w 547025"/>
                      <a:gd name="connsiteY72" fmla="*/ 380244 h 607004"/>
                      <a:gd name="connsiteX73" fmla="*/ 118803 w 547025"/>
                      <a:gd name="connsiteY73" fmla="*/ 578972 h 607004"/>
                      <a:gd name="connsiteX74" fmla="*/ 93698 w 547025"/>
                      <a:gd name="connsiteY74" fmla="*/ 604040 h 607004"/>
                      <a:gd name="connsiteX75" fmla="*/ 68593 w 547025"/>
                      <a:gd name="connsiteY75" fmla="*/ 578972 h 607004"/>
                      <a:gd name="connsiteX76" fmla="*/ 68593 w 547025"/>
                      <a:gd name="connsiteY76" fmla="*/ 353465 h 607004"/>
                      <a:gd name="connsiteX77" fmla="*/ 58208 w 547025"/>
                      <a:gd name="connsiteY77" fmla="*/ 323666 h 607004"/>
                      <a:gd name="connsiteX78" fmla="*/ 58107 w 547025"/>
                      <a:gd name="connsiteY78" fmla="*/ 235275 h 607004"/>
                      <a:gd name="connsiteX79" fmla="*/ 46815 w 547025"/>
                      <a:gd name="connsiteY79" fmla="*/ 306250 h 607004"/>
                      <a:gd name="connsiteX80" fmla="*/ 41471 w 547025"/>
                      <a:gd name="connsiteY80" fmla="*/ 346821 h 607004"/>
                      <a:gd name="connsiteX81" fmla="*/ 20903 w 547025"/>
                      <a:gd name="connsiteY81" fmla="*/ 364539 h 607004"/>
                      <a:gd name="connsiteX82" fmla="*/ 17777 w 547025"/>
                      <a:gd name="connsiteY82" fmla="*/ 364338 h 607004"/>
                      <a:gd name="connsiteX83" fmla="*/ 234 w 547025"/>
                      <a:gd name="connsiteY83" fmla="*/ 340780 h 607004"/>
                      <a:gd name="connsiteX84" fmla="*/ 5477 w 547025"/>
                      <a:gd name="connsiteY84" fmla="*/ 301115 h 607004"/>
                      <a:gd name="connsiteX85" fmla="*/ 63350 w 547025"/>
                      <a:gd name="connsiteY85" fmla="*/ 153025 h 607004"/>
                      <a:gd name="connsiteX86" fmla="*/ 91984 w 547025"/>
                      <a:gd name="connsiteY86" fmla="*/ 139435 h 607004"/>
                      <a:gd name="connsiteX87" fmla="*/ 124142 w 547025"/>
                      <a:gd name="connsiteY87" fmla="*/ 0 h 607004"/>
                      <a:gd name="connsiteX88" fmla="*/ 177878 w 547025"/>
                      <a:gd name="connsiteY88" fmla="*/ 52761 h 607004"/>
                      <a:gd name="connsiteX89" fmla="*/ 124142 w 547025"/>
                      <a:gd name="connsiteY89" fmla="*/ 128782 h 607004"/>
                      <a:gd name="connsiteX90" fmla="*/ 70305 w 547025"/>
                      <a:gd name="connsiteY90" fmla="*/ 52761 h 607004"/>
                      <a:gd name="connsiteX91" fmla="*/ 124142 w 547025"/>
                      <a:gd name="connsiteY91" fmla="*/ 0 h 607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</a:cxnLst>
                    <a:rect l="l" t="t" r="r" b="b"/>
                    <a:pathLst>
                      <a:path w="547025" h="607004">
                        <a:moveTo>
                          <a:pt x="383475" y="340267"/>
                        </a:moveTo>
                        <a:lnTo>
                          <a:pt x="386903" y="340267"/>
                        </a:lnTo>
                        <a:cubicBezTo>
                          <a:pt x="395473" y="340267"/>
                          <a:pt x="402430" y="347315"/>
                          <a:pt x="402430" y="355874"/>
                        </a:cubicBezTo>
                        <a:lnTo>
                          <a:pt x="402430" y="360606"/>
                        </a:lnTo>
                        <a:cubicBezTo>
                          <a:pt x="419369" y="364634"/>
                          <a:pt x="434997" y="374804"/>
                          <a:pt x="434997" y="394136"/>
                        </a:cubicBezTo>
                        <a:lnTo>
                          <a:pt x="434997" y="400379"/>
                        </a:lnTo>
                        <a:cubicBezTo>
                          <a:pt x="434997" y="408938"/>
                          <a:pt x="428040" y="415885"/>
                          <a:pt x="419470" y="415885"/>
                        </a:cubicBezTo>
                        <a:lnTo>
                          <a:pt x="416042" y="415885"/>
                        </a:lnTo>
                        <a:cubicBezTo>
                          <a:pt x="407471" y="415885"/>
                          <a:pt x="400414" y="408938"/>
                          <a:pt x="400414" y="400379"/>
                        </a:cubicBezTo>
                        <a:lnTo>
                          <a:pt x="400414" y="396855"/>
                        </a:lnTo>
                        <a:cubicBezTo>
                          <a:pt x="399305" y="395647"/>
                          <a:pt x="394868" y="393129"/>
                          <a:pt x="387105" y="393129"/>
                        </a:cubicBezTo>
                        <a:cubicBezTo>
                          <a:pt x="373796" y="393129"/>
                          <a:pt x="367847" y="399070"/>
                          <a:pt x="367847" y="404910"/>
                        </a:cubicBezTo>
                        <a:cubicBezTo>
                          <a:pt x="367847" y="412865"/>
                          <a:pt x="374098" y="417094"/>
                          <a:pt x="392650" y="425451"/>
                        </a:cubicBezTo>
                        <a:cubicBezTo>
                          <a:pt x="412009" y="434211"/>
                          <a:pt x="438425" y="446193"/>
                          <a:pt x="438425" y="479018"/>
                        </a:cubicBezTo>
                        <a:cubicBezTo>
                          <a:pt x="438425" y="498854"/>
                          <a:pt x="426124" y="519898"/>
                          <a:pt x="402430" y="526846"/>
                        </a:cubicBezTo>
                        <a:lnTo>
                          <a:pt x="402430" y="532082"/>
                        </a:lnTo>
                        <a:cubicBezTo>
                          <a:pt x="402430" y="540640"/>
                          <a:pt x="395473" y="547588"/>
                          <a:pt x="386903" y="547588"/>
                        </a:cubicBezTo>
                        <a:lnTo>
                          <a:pt x="383475" y="547588"/>
                        </a:lnTo>
                        <a:cubicBezTo>
                          <a:pt x="374804" y="547588"/>
                          <a:pt x="367847" y="540640"/>
                          <a:pt x="367847" y="532082"/>
                        </a:cubicBezTo>
                        <a:lnTo>
                          <a:pt x="367847" y="526846"/>
                        </a:lnTo>
                        <a:cubicBezTo>
                          <a:pt x="347782" y="521107"/>
                          <a:pt x="336288" y="506909"/>
                          <a:pt x="331751" y="500264"/>
                        </a:cubicBezTo>
                        <a:cubicBezTo>
                          <a:pt x="327214" y="493417"/>
                          <a:pt x="328726" y="484254"/>
                          <a:pt x="335179" y="479219"/>
                        </a:cubicBezTo>
                        <a:lnTo>
                          <a:pt x="338103" y="477105"/>
                        </a:lnTo>
                        <a:cubicBezTo>
                          <a:pt x="341531" y="474386"/>
                          <a:pt x="345867" y="473379"/>
                          <a:pt x="350202" y="474084"/>
                        </a:cubicBezTo>
                        <a:cubicBezTo>
                          <a:pt x="354437" y="474789"/>
                          <a:pt x="358268" y="477206"/>
                          <a:pt x="360587" y="480830"/>
                        </a:cubicBezTo>
                        <a:cubicBezTo>
                          <a:pt x="363411" y="485059"/>
                          <a:pt x="371376" y="494927"/>
                          <a:pt x="385290" y="494927"/>
                        </a:cubicBezTo>
                        <a:cubicBezTo>
                          <a:pt x="396179" y="494927"/>
                          <a:pt x="403438" y="488684"/>
                          <a:pt x="403438" y="479421"/>
                        </a:cubicBezTo>
                        <a:cubicBezTo>
                          <a:pt x="403438" y="469755"/>
                          <a:pt x="395473" y="465123"/>
                          <a:pt x="377425" y="456866"/>
                        </a:cubicBezTo>
                        <a:cubicBezTo>
                          <a:pt x="358672" y="448207"/>
                          <a:pt x="332961" y="436426"/>
                          <a:pt x="332961" y="405111"/>
                        </a:cubicBezTo>
                        <a:cubicBezTo>
                          <a:pt x="332961" y="384772"/>
                          <a:pt x="346774" y="368057"/>
                          <a:pt x="367847" y="361714"/>
                        </a:cubicBezTo>
                        <a:lnTo>
                          <a:pt x="367847" y="355874"/>
                        </a:lnTo>
                        <a:cubicBezTo>
                          <a:pt x="367847" y="347315"/>
                          <a:pt x="374905" y="340267"/>
                          <a:pt x="383475" y="340267"/>
                        </a:cubicBezTo>
                        <a:close/>
                        <a:moveTo>
                          <a:pt x="383772" y="318950"/>
                        </a:moveTo>
                        <a:cubicBezTo>
                          <a:pt x="314700" y="318950"/>
                          <a:pt x="258534" y="375030"/>
                          <a:pt x="258534" y="443998"/>
                        </a:cubicBezTo>
                        <a:cubicBezTo>
                          <a:pt x="258534" y="512966"/>
                          <a:pt x="314700" y="569046"/>
                          <a:pt x="383772" y="569046"/>
                        </a:cubicBezTo>
                        <a:cubicBezTo>
                          <a:pt x="452844" y="569046"/>
                          <a:pt x="509010" y="512966"/>
                          <a:pt x="509010" y="443998"/>
                        </a:cubicBezTo>
                        <a:cubicBezTo>
                          <a:pt x="509010" y="375030"/>
                          <a:pt x="452844" y="318950"/>
                          <a:pt x="383772" y="318950"/>
                        </a:cubicBezTo>
                        <a:close/>
                        <a:moveTo>
                          <a:pt x="383772" y="280992"/>
                        </a:moveTo>
                        <a:cubicBezTo>
                          <a:pt x="473818" y="280992"/>
                          <a:pt x="547025" y="354088"/>
                          <a:pt x="547025" y="443998"/>
                        </a:cubicBezTo>
                        <a:cubicBezTo>
                          <a:pt x="547025" y="533807"/>
                          <a:pt x="473818" y="607004"/>
                          <a:pt x="383772" y="607004"/>
                        </a:cubicBezTo>
                        <a:cubicBezTo>
                          <a:pt x="293726" y="607004"/>
                          <a:pt x="220519" y="533807"/>
                          <a:pt x="220519" y="443998"/>
                        </a:cubicBezTo>
                        <a:cubicBezTo>
                          <a:pt x="220519" y="354088"/>
                          <a:pt x="293726" y="280992"/>
                          <a:pt x="383772" y="280992"/>
                        </a:cubicBezTo>
                        <a:close/>
                        <a:moveTo>
                          <a:pt x="102570" y="130374"/>
                        </a:moveTo>
                        <a:cubicBezTo>
                          <a:pt x="103276" y="129770"/>
                          <a:pt x="104385" y="129770"/>
                          <a:pt x="104990" y="130475"/>
                        </a:cubicBezTo>
                        <a:lnTo>
                          <a:pt x="121828" y="147388"/>
                        </a:lnTo>
                        <a:cubicBezTo>
                          <a:pt x="122534" y="148092"/>
                          <a:pt x="122332" y="149099"/>
                          <a:pt x="122332" y="149099"/>
                        </a:cubicBezTo>
                        <a:lnTo>
                          <a:pt x="106099" y="258329"/>
                        </a:lnTo>
                        <a:cubicBezTo>
                          <a:pt x="105998" y="259135"/>
                          <a:pt x="106200" y="259839"/>
                          <a:pt x="106603" y="260443"/>
                        </a:cubicBezTo>
                        <a:lnTo>
                          <a:pt x="122029" y="279269"/>
                        </a:lnTo>
                        <a:cubicBezTo>
                          <a:pt x="122534" y="279873"/>
                          <a:pt x="123340" y="280175"/>
                          <a:pt x="124147" y="280175"/>
                        </a:cubicBezTo>
                        <a:cubicBezTo>
                          <a:pt x="124953" y="280175"/>
                          <a:pt x="125659" y="279873"/>
                          <a:pt x="126163" y="279269"/>
                        </a:cubicBezTo>
                        <a:lnTo>
                          <a:pt x="141589" y="260443"/>
                        </a:lnTo>
                        <a:cubicBezTo>
                          <a:pt x="142093" y="259839"/>
                          <a:pt x="142295" y="259135"/>
                          <a:pt x="142194" y="258329"/>
                        </a:cubicBezTo>
                        <a:lnTo>
                          <a:pt x="125861" y="149099"/>
                        </a:lnTo>
                        <a:cubicBezTo>
                          <a:pt x="125861" y="149099"/>
                          <a:pt x="125659" y="148092"/>
                          <a:pt x="126365" y="147388"/>
                        </a:cubicBezTo>
                        <a:lnTo>
                          <a:pt x="143202" y="130475"/>
                        </a:lnTo>
                        <a:cubicBezTo>
                          <a:pt x="143807" y="129770"/>
                          <a:pt x="144917" y="129770"/>
                          <a:pt x="145622" y="130374"/>
                        </a:cubicBezTo>
                        <a:lnTo>
                          <a:pt x="156310" y="139435"/>
                        </a:lnTo>
                        <a:lnTo>
                          <a:pt x="183532" y="152220"/>
                        </a:lnTo>
                        <a:cubicBezTo>
                          <a:pt x="202185" y="161079"/>
                          <a:pt x="215191" y="175073"/>
                          <a:pt x="227895" y="188563"/>
                        </a:cubicBezTo>
                        <a:cubicBezTo>
                          <a:pt x="245841" y="207691"/>
                          <a:pt x="259957" y="222892"/>
                          <a:pt x="287078" y="222892"/>
                        </a:cubicBezTo>
                        <a:cubicBezTo>
                          <a:pt x="298572" y="222892"/>
                          <a:pt x="307949" y="232154"/>
                          <a:pt x="307949" y="243631"/>
                        </a:cubicBezTo>
                        <a:cubicBezTo>
                          <a:pt x="307949" y="255208"/>
                          <a:pt x="298572" y="264470"/>
                          <a:pt x="287078" y="264470"/>
                        </a:cubicBezTo>
                        <a:cubicBezTo>
                          <a:pt x="241909" y="264470"/>
                          <a:pt x="217308" y="238195"/>
                          <a:pt x="197446" y="217053"/>
                        </a:cubicBezTo>
                        <a:cubicBezTo>
                          <a:pt x="194925" y="214335"/>
                          <a:pt x="192505" y="211818"/>
                          <a:pt x="190086" y="209302"/>
                        </a:cubicBezTo>
                        <a:lnTo>
                          <a:pt x="190086" y="323666"/>
                        </a:lnTo>
                        <a:cubicBezTo>
                          <a:pt x="190086" y="334941"/>
                          <a:pt x="186053" y="345109"/>
                          <a:pt x="179701" y="353465"/>
                        </a:cubicBezTo>
                        <a:lnTo>
                          <a:pt x="179701" y="578972"/>
                        </a:lnTo>
                        <a:cubicBezTo>
                          <a:pt x="179701" y="592865"/>
                          <a:pt x="168409" y="604040"/>
                          <a:pt x="154596" y="604040"/>
                        </a:cubicBezTo>
                        <a:cubicBezTo>
                          <a:pt x="140682" y="604040"/>
                          <a:pt x="129390" y="592765"/>
                          <a:pt x="129390" y="578972"/>
                        </a:cubicBezTo>
                        <a:lnTo>
                          <a:pt x="129490" y="380244"/>
                        </a:lnTo>
                        <a:cubicBezTo>
                          <a:pt x="127676" y="380345"/>
                          <a:pt x="125861" y="380445"/>
                          <a:pt x="124147" y="380445"/>
                        </a:cubicBezTo>
                        <a:cubicBezTo>
                          <a:pt x="122332" y="380445"/>
                          <a:pt x="120618" y="380345"/>
                          <a:pt x="118803" y="380244"/>
                        </a:cubicBezTo>
                        <a:lnTo>
                          <a:pt x="118803" y="578972"/>
                        </a:lnTo>
                        <a:cubicBezTo>
                          <a:pt x="118803" y="592865"/>
                          <a:pt x="107612" y="604040"/>
                          <a:pt x="93698" y="604040"/>
                        </a:cubicBezTo>
                        <a:cubicBezTo>
                          <a:pt x="79885" y="604040"/>
                          <a:pt x="68593" y="592865"/>
                          <a:pt x="68593" y="578972"/>
                        </a:cubicBezTo>
                        <a:lnTo>
                          <a:pt x="68593" y="353465"/>
                        </a:lnTo>
                        <a:cubicBezTo>
                          <a:pt x="62140" y="345109"/>
                          <a:pt x="58208" y="334941"/>
                          <a:pt x="58208" y="323666"/>
                        </a:cubicBezTo>
                        <a:lnTo>
                          <a:pt x="58107" y="235275"/>
                        </a:lnTo>
                        <a:cubicBezTo>
                          <a:pt x="53167" y="256014"/>
                          <a:pt x="50041" y="281383"/>
                          <a:pt x="46815" y="306250"/>
                        </a:cubicBezTo>
                        <a:cubicBezTo>
                          <a:pt x="45202" y="319438"/>
                          <a:pt x="43488" y="333029"/>
                          <a:pt x="41471" y="346821"/>
                        </a:cubicBezTo>
                        <a:cubicBezTo>
                          <a:pt x="39959" y="357089"/>
                          <a:pt x="31086" y="364539"/>
                          <a:pt x="20903" y="364539"/>
                        </a:cubicBezTo>
                        <a:cubicBezTo>
                          <a:pt x="19895" y="364539"/>
                          <a:pt x="18886" y="364539"/>
                          <a:pt x="17777" y="364338"/>
                        </a:cubicBezTo>
                        <a:cubicBezTo>
                          <a:pt x="6384" y="362727"/>
                          <a:pt x="-1480" y="352156"/>
                          <a:pt x="234" y="340780"/>
                        </a:cubicBezTo>
                        <a:cubicBezTo>
                          <a:pt x="2150" y="327391"/>
                          <a:pt x="3864" y="314001"/>
                          <a:pt x="5477" y="301115"/>
                        </a:cubicBezTo>
                        <a:cubicBezTo>
                          <a:pt x="14047" y="233060"/>
                          <a:pt x="21508" y="174167"/>
                          <a:pt x="63350" y="153025"/>
                        </a:cubicBezTo>
                        <a:lnTo>
                          <a:pt x="91984" y="139435"/>
                        </a:lnTo>
                        <a:close/>
                        <a:moveTo>
                          <a:pt x="124142" y="0"/>
                        </a:moveTo>
                        <a:cubicBezTo>
                          <a:pt x="162452" y="0"/>
                          <a:pt x="178180" y="19735"/>
                          <a:pt x="177878" y="52761"/>
                        </a:cubicBezTo>
                        <a:cubicBezTo>
                          <a:pt x="177373" y="100388"/>
                          <a:pt x="154589" y="128782"/>
                          <a:pt x="124142" y="128782"/>
                        </a:cubicBezTo>
                        <a:cubicBezTo>
                          <a:pt x="93594" y="128782"/>
                          <a:pt x="70910" y="100388"/>
                          <a:pt x="70305" y="52761"/>
                        </a:cubicBezTo>
                        <a:cubicBezTo>
                          <a:pt x="70003" y="19735"/>
                          <a:pt x="85731" y="0"/>
                          <a:pt x="124142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/>
                  </a:p>
                </p:txBody>
              </p:sp>
            </p:grpSp>
          </p:grpSp>
        </p:grpSp>
        <p:sp>
          <p:nvSpPr>
            <p:cNvPr id="23" name="Title" descr="e8ccb22c-0a53-4b02-9811-e7da37320009"/>
            <p:cNvSpPr/>
            <p:nvPr/>
          </p:nvSpPr>
          <p:spPr>
            <a:xfrm>
              <a:off x="2603500" y="1600608"/>
              <a:ext cx="6972300" cy="117976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FFFFFF"/>
                  </a:solidFill>
                  <a:ea typeface="华康方圆体 Std W7"/>
                </a:rPr>
                <a:t>认识学前儿童卫生与保育在学科体系中的地位</a:t>
              </a:r>
              <a:endParaRPr lang="en-US" sz="2400" b="1" i="0" u="none">
                <a:solidFill>
                  <a:srgbClr val="FFFFF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学习方法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6" name="75746ef1-1c3c-43b0-9ec6-f9d79e4b0336.source.2.zh-Hans.pptx" descr="392a5d12-66d0-49f5-a43c-dc4446ac5066"/>
          <p:cNvGrpSpPr/>
          <p:nvPr>
            <p:custDataLst>
              <p:tags r:id="rId1"/>
            </p:custDataLst>
          </p:nvPr>
        </p:nvGrpSpPr>
        <p:grpSpPr>
          <a:xfrm>
            <a:off x="666750" y="1130301"/>
            <a:ext cx="10858500" cy="4417458"/>
            <a:chOff x="666750" y="1130301"/>
            <a:chExt cx="10858500" cy="4417458"/>
          </a:xfrm>
        </p:grpSpPr>
        <p:sp>
          <p:nvSpPr>
            <p:cNvPr id="30" name="Title" descr="d807bb71-be14-4e90-bee2-42c51559e1f8"/>
            <p:cNvSpPr>
              <a:spLocks noChangeAspect="1"/>
            </p:cNvSpPr>
            <p:nvPr/>
          </p:nvSpPr>
          <p:spPr>
            <a:xfrm>
              <a:off x="666750" y="1130301"/>
              <a:ext cx="10858500" cy="736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掌握学前儿童卫生与保育的学习途径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" name="组合 3" descr="024a6e39-c1ab-4dcb-b14d-3a444b92d8ab"/>
            <p:cNvGrpSpPr/>
            <p:nvPr/>
          </p:nvGrpSpPr>
          <p:grpSpPr>
            <a:xfrm>
              <a:off x="666750" y="2690574"/>
              <a:ext cx="5242487" cy="2857185"/>
              <a:chOff x="666750" y="2690574"/>
              <a:chExt cx="5242487" cy="2857185"/>
            </a:xfrm>
          </p:grpSpPr>
          <p:sp>
            <p:nvSpPr>
              <p:cNvPr id="39" name="ComponentBackground1" descr="3c044861-1629-4474-bd82-1a3bd1ea5fd9"/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666750" y="3138310"/>
                <a:ext cx="5242487" cy="2409449"/>
              </a:xfrm>
              <a:prstGeom prst="cloud">
                <a:avLst/>
              </a:prstGeom>
              <a:solidFill>
                <a:srgbClr val="FFFFFF"/>
              </a:solidFill>
              <a:ln w="6350">
                <a:solidFill>
                  <a:schemeClr val="tx1"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l"/>
              </a:p>
            </p:txBody>
          </p:sp>
          <p:sp>
            <p:nvSpPr>
              <p:cNvPr id="41" name="Number1" descr="e7a52337-9681-4f6c-9cfc-3aafae818e7d"/>
              <p:cNvSpPr/>
              <p:nvPr>
                <p:custDataLst>
                  <p:tags r:id="rId3"/>
                </p:custDataLst>
              </p:nvPr>
            </p:nvSpPr>
            <p:spPr>
              <a:xfrm>
                <a:off x="2553246" y="2690574"/>
                <a:ext cx="1469494" cy="73106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1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43" name="Text1" descr="b8e35b30-16be-4438-89de-d38b992d4636"/>
              <p:cNvSpPr/>
              <p:nvPr>
                <p:custDataLst>
                  <p:tags r:id="rId4"/>
                </p:custDataLst>
              </p:nvPr>
            </p:nvSpPr>
            <p:spPr>
              <a:xfrm>
                <a:off x="1498882" y="4179655"/>
                <a:ext cx="3578220" cy="7821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600" b="0" i="0" u="none">
                    <a:solidFill>
                      <a:srgbClr val="000000"/>
                    </a:solidFill>
                    <a:ea typeface="思源黑体 CN Normal"/>
                  </a:rPr>
                  <a:t>学习本门学科要将理论与实际相结合，应用于实践。</a:t>
                </a:r>
                <a:endParaRPr lang="en-US" sz="1600" b="0" i="0" u="none">
                  <a:solidFill>
                    <a:srgbClr val="000000"/>
                  </a:solidFill>
                  <a:ea typeface="思源黑体 CN Normal"/>
                </a:endParaRPr>
              </a:p>
            </p:txBody>
          </p:sp>
          <p:sp>
            <p:nvSpPr>
              <p:cNvPr id="44" name="Bullet1" descr="0d125cfd-5d68-4f8a-9d51-9387b2072f78"/>
              <p:cNvSpPr/>
              <p:nvPr>
                <p:custDataLst>
                  <p:tags r:id="rId5"/>
                </p:custDataLst>
              </p:nvPr>
            </p:nvSpPr>
            <p:spPr>
              <a:xfrm>
                <a:off x="1498882" y="3501275"/>
                <a:ext cx="3578220" cy="6783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理论联系实际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</p:grpSp>
        <p:grpSp>
          <p:nvGrpSpPr>
            <p:cNvPr id="5" name="组合 4" descr="55133322-e5be-4f5e-b83b-d10ccae19769"/>
            <p:cNvGrpSpPr/>
            <p:nvPr/>
          </p:nvGrpSpPr>
          <p:grpSpPr>
            <a:xfrm>
              <a:off x="6276413" y="2690574"/>
              <a:ext cx="5242487" cy="2857185"/>
              <a:chOff x="6276413" y="2690574"/>
              <a:chExt cx="5242487" cy="2857185"/>
            </a:xfrm>
          </p:grpSpPr>
          <p:sp>
            <p:nvSpPr>
              <p:cNvPr id="33" name="ComponentBackground2" descr="075631e9-3162-421d-be67-474eaf2d75b6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6276413" y="3138310"/>
                <a:ext cx="5242487" cy="2409449"/>
              </a:xfrm>
              <a:prstGeom prst="cloud">
                <a:avLst/>
              </a:prstGeom>
              <a:solidFill>
                <a:srgbClr val="FFFFFF"/>
              </a:solidFill>
              <a:ln w="6350">
                <a:solidFill>
                  <a:schemeClr val="tx1"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l"/>
              </a:p>
            </p:txBody>
          </p:sp>
          <p:sp>
            <p:nvSpPr>
              <p:cNvPr id="35" name="Number2" descr="70cfe8be-f4f3-486d-bd0b-3a45d38cea5f"/>
              <p:cNvSpPr/>
              <p:nvPr>
                <p:custDataLst>
                  <p:tags r:id="rId7"/>
                </p:custDataLst>
              </p:nvPr>
            </p:nvSpPr>
            <p:spPr>
              <a:xfrm>
                <a:off x="8162909" y="2690574"/>
                <a:ext cx="1469494" cy="7310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2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37" name="Text2" descr="ddc8fed5-8a90-424e-9f76-f64ad83aa375"/>
              <p:cNvSpPr/>
              <p:nvPr>
                <p:custDataLst>
                  <p:tags r:id="rId8"/>
                </p:custDataLst>
              </p:nvPr>
            </p:nvSpPr>
            <p:spPr>
              <a:xfrm>
                <a:off x="7108263" y="4179649"/>
                <a:ext cx="4010025" cy="782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600" b="0" i="0" u="none">
                    <a:solidFill>
                      <a:srgbClr val="000000"/>
                    </a:solidFill>
                    <a:ea typeface="思源黑体 CN Normal"/>
                  </a:rPr>
                  <a:t>在幼儿园参观实习中，理论联系实际，掌握知识和技能。</a:t>
                </a:r>
                <a:endParaRPr lang="en-US" sz="1600" b="0" i="0" u="none">
                  <a:solidFill>
                    <a:srgbClr val="000000"/>
                  </a:solidFill>
                  <a:ea typeface="思源黑体 CN Normal"/>
                </a:endParaRPr>
              </a:p>
            </p:txBody>
          </p:sp>
          <p:sp>
            <p:nvSpPr>
              <p:cNvPr id="38" name="Bullet2" descr="258bcdad-3be7-4d41-a533-6a9a463817e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08545" y="3501275"/>
                <a:ext cx="3578220" cy="6783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应用于实践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1040" y="2073275"/>
            <a:ext cx="6418580" cy="1413510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学前儿童卫生与保育的研究内容和研究方法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了解学科研究内容及常用研究方法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研究内容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57" name="306f8ca5-a3fa-437e-9c76-aa6b3c7cc2c9.source.3.zh-Hans.pptx" descr="cf875126-c816-406d-9151-c48342446f1c"/>
          <p:cNvGrpSpPr/>
          <p:nvPr/>
        </p:nvGrpSpPr>
        <p:grpSpPr>
          <a:xfrm>
            <a:off x="751626" y="1333500"/>
            <a:ext cx="10767274" cy="4731934"/>
            <a:chOff x="751626" y="1333500"/>
            <a:chExt cx="10767274" cy="4731934"/>
          </a:xfrm>
        </p:grpSpPr>
        <p:grpSp>
          <p:nvGrpSpPr>
            <p:cNvPr id="156" name="组合 155" descr="21d1d371-db24-4267-ac63-5a5e6c5d33a6"/>
            <p:cNvGrpSpPr/>
            <p:nvPr/>
          </p:nvGrpSpPr>
          <p:grpSpPr>
            <a:xfrm>
              <a:off x="751626" y="1511689"/>
              <a:ext cx="4708526" cy="4462463"/>
              <a:chOff x="751626" y="1511689"/>
              <a:chExt cx="4708526" cy="4462463"/>
            </a:xfrm>
          </p:grpSpPr>
          <p:sp>
            <p:nvSpPr>
              <p:cNvPr id="19" name="îṣḻîḋê" descr="b165f677-56e3-46ee-9ec9-67f05215451d"/>
              <p:cNvSpPr/>
              <p:nvPr/>
            </p:nvSpPr>
            <p:spPr bwMode="auto">
              <a:xfrm>
                <a:off x="1294551" y="5877314"/>
                <a:ext cx="3541713" cy="96838"/>
              </a:xfrm>
              <a:custGeom>
                <a:avLst/>
                <a:gdLst>
                  <a:gd name="T0" fmla="*/ 0 w 2194"/>
                  <a:gd name="T1" fmla="*/ 0 h 60"/>
                  <a:gd name="T2" fmla="*/ 0 w 2194"/>
                  <a:gd name="T3" fmla="*/ 20 h 60"/>
                  <a:gd name="T4" fmla="*/ 40 w 2194"/>
                  <a:gd name="T5" fmla="*/ 60 h 60"/>
                  <a:gd name="T6" fmla="*/ 2153 w 2194"/>
                  <a:gd name="T7" fmla="*/ 60 h 60"/>
                  <a:gd name="T8" fmla="*/ 2194 w 2194"/>
                  <a:gd name="T9" fmla="*/ 20 h 60"/>
                  <a:gd name="T10" fmla="*/ 2194 w 2194"/>
                  <a:gd name="T11" fmla="*/ 0 h 60"/>
                  <a:gd name="T12" fmla="*/ 0 w 2194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4" h="60">
                    <a:moveTo>
                      <a:pt x="0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42"/>
                      <a:pt x="18" y="60"/>
                      <a:pt x="40" y="60"/>
                    </a:cubicBezTo>
                    <a:cubicBezTo>
                      <a:pt x="2153" y="60"/>
                      <a:pt x="2153" y="60"/>
                      <a:pt x="2153" y="60"/>
                    </a:cubicBezTo>
                    <a:cubicBezTo>
                      <a:pt x="2176" y="60"/>
                      <a:pt x="2194" y="42"/>
                      <a:pt x="2194" y="20"/>
                    </a:cubicBezTo>
                    <a:cubicBezTo>
                      <a:pt x="2194" y="0"/>
                      <a:pt x="2194" y="0"/>
                      <a:pt x="219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0" name="îśḻiďé" descr="22f9991c-7a56-466e-9138-25db70dc773d"/>
              <p:cNvSpPr/>
              <p:nvPr/>
            </p:nvSpPr>
            <p:spPr bwMode="auto">
              <a:xfrm>
                <a:off x="1612051" y="3923102"/>
                <a:ext cx="2906713" cy="1879600"/>
              </a:xfrm>
              <a:custGeom>
                <a:avLst/>
                <a:gdLst>
                  <a:gd name="T0" fmla="*/ 1802 w 1802"/>
                  <a:gd name="T1" fmla="*/ 1165 h 1165"/>
                  <a:gd name="T2" fmla="*/ 1802 w 1802"/>
                  <a:gd name="T3" fmla="*/ 41 h 1165"/>
                  <a:gd name="T4" fmla="*/ 1760 w 1802"/>
                  <a:gd name="T5" fmla="*/ 0 h 1165"/>
                  <a:gd name="T6" fmla="*/ 41 w 1802"/>
                  <a:gd name="T7" fmla="*/ 0 h 1165"/>
                  <a:gd name="T8" fmla="*/ 0 w 1802"/>
                  <a:gd name="T9" fmla="*/ 41 h 1165"/>
                  <a:gd name="T10" fmla="*/ 0 w 1802"/>
                  <a:gd name="T11" fmla="*/ 1165 h 1165"/>
                  <a:gd name="T12" fmla="*/ 1802 w 1802"/>
                  <a:gd name="T13" fmla="*/ 1165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2" h="1165">
                    <a:moveTo>
                      <a:pt x="1802" y="1165"/>
                    </a:moveTo>
                    <a:cubicBezTo>
                      <a:pt x="1802" y="41"/>
                      <a:pt x="1802" y="41"/>
                      <a:pt x="1802" y="41"/>
                    </a:cubicBezTo>
                    <a:cubicBezTo>
                      <a:pt x="1802" y="18"/>
                      <a:pt x="1783" y="0"/>
                      <a:pt x="176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1165"/>
                      <a:pt x="0" y="1165"/>
                      <a:pt x="0" y="1165"/>
                    </a:cubicBezTo>
                    <a:lnTo>
                      <a:pt x="1802" y="116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1" name="íṣlîde" descr="ad877a90-5d72-4582-b052-9d2e5b9213db"/>
              <p:cNvSpPr/>
              <p:nvPr/>
            </p:nvSpPr>
            <p:spPr bwMode="auto">
              <a:xfrm>
                <a:off x="1242164" y="5801114"/>
                <a:ext cx="3644900" cy="120650"/>
              </a:xfrm>
              <a:custGeom>
                <a:avLst/>
                <a:gdLst>
                  <a:gd name="T0" fmla="*/ 0 w 2259"/>
                  <a:gd name="T1" fmla="*/ 0 h 75"/>
                  <a:gd name="T2" fmla="*/ 0 w 2259"/>
                  <a:gd name="T3" fmla="*/ 24 h 75"/>
                  <a:gd name="T4" fmla="*/ 42 w 2259"/>
                  <a:gd name="T5" fmla="*/ 75 h 75"/>
                  <a:gd name="T6" fmla="*/ 2218 w 2259"/>
                  <a:gd name="T7" fmla="*/ 75 h 75"/>
                  <a:gd name="T8" fmla="*/ 2259 w 2259"/>
                  <a:gd name="T9" fmla="*/ 24 h 75"/>
                  <a:gd name="T10" fmla="*/ 2259 w 2259"/>
                  <a:gd name="T11" fmla="*/ 0 h 75"/>
                  <a:gd name="T12" fmla="*/ 0 w 2259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9" h="75">
                    <a:moveTo>
                      <a:pt x="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52"/>
                      <a:pt x="19" y="75"/>
                      <a:pt x="42" y="75"/>
                    </a:cubicBezTo>
                    <a:cubicBezTo>
                      <a:pt x="2218" y="75"/>
                      <a:pt x="2218" y="75"/>
                      <a:pt x="2218" y="75"/>
                    </a:cubicBezTo>
                    <a:cubicBezTo>
                      <a:pt x="2241" y="75"/>
                      <a:pt x="2259" y="52"/>
                      <a:pt x="2259" y="24"/>
                    </a:cubicBezTo>
                    <a:cubicBezTo>
                      <a:pt x="2259" y="0"/>
                      <a:pt x="2259" y="0"/>
                      <a:pt x="225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2" name="isḻiḓè" descr="dfe39033-3900-4a12-afa4-4d4b5f40a777"/>
              <p:cNvSpPr/>
              <p:nvPr/>
            </p:nvSpPr>
            <p:spPr bwMode="auto">
              <a:xfrm>
                <a:off x="2766164" y="5801114"/>
                <a:ext cx="598488" cy="52388"/>
              </a:xfrm>
              <a:custGeom>
                <a:avLst/>
                <a:gdLst>
                  <a:gd name="T0" fmla="*/ 0 w 370"/>
                  <a:gd name="T1" fmla="*/ 0 h 32"/>
                  <a:gd name="T2" fmla="*/ 36 w 370"/>
                  <a:gd name="T3" fmla="*/ 32 h 32"/>
                  <a:gd name="T4" fmla="*/ 334 w 370"/>
                  <a:gd name="T5" fmla="*/ 32 h 32"/>
                  <a:gd name="T6" fmla="*/ 370 w 370"/>
                  <a:gd name="T7" fmla="*/ 0 h 32"/>
                  <a:gd name="T8" fmla="*/ 0 w 370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32">
                    <a:moveTo>
                      <a:pt x="0" y="0"/>
                    </a:moveTo>
                    <a:cubicBezTo>
                      <a:pt x="2" y="18"/>
                      <a:pt x="17" y="32"/>
                      <a:pt x="36" y="32"/>
                    </a:cubicBezTo>
                    <a:cubicBezTo>
                      <a:pt x="334" y="32"/>
                      <a:pt x="334" y="32"/>
                      <a:pt x="334" y="32"/>
                    </a:cubicBezTo>
                    <a:cubicBezTo>
                      <a:pt x="353" y="32"/>
                      <a:pt x="368" y="18"/>
                      <a:pt x="37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3" name="ïşľîḑê" descr="2b7b8d55-15ae-48fe-8e3c-40364e5a2905"/>
              <p:cNvSpPr/>
              <p:nvPr/>
            </p:nvSpPr>
            <p:spPr bwMode="auto">
              <a:xfrm>
                <a:off x="1724764" y="4051689"/>
                <a:ext cx="2681288" cy="1624013"/>
              </a:xfrm>
              <a:prstGeom prst="rect">
                <a:avLst/>
              </a:pr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4" name="íSlidé" descr="b45930e4-ccb4-4eaa-afb0-58d0e729bd59"/>
              <p:cNvSpPr/>
              <p:nvPr/>
            </p:nvSpPr>
            <p:spPr bwMode="auto">
              <a:xfrm>
                <a:off x="3028101" y="3943739"/>
                <a:ext cx="95250" cy="96838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5" name="iśľiḑè" descr="459dc277-db0d-4ca5-b80b-84ca831ddee1"/>
              <p:cNvSpPr/>
              <p:nvPr/>
            </p:nvSpPr>
            <p:spPr bwMode="auto">
              <a:xfrm>
                <a:off x="3047151" y="3964377"/>
                <a:ext cx="57150" cy="55563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6" name="ïṧļiḋê" descr="b2dc1ace-f541-4cad-ae76-b55afe8077bb"/>
              <p:cNvSpPr/>
              <p:nvPr/>
            </p:nvSpPr>
            <p:spPr bwMode="auto">
              <a:xfrm>
                <a:off x="3047151" y="3969139"/>
                <a:ext cx="52388" cy="508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7" name="íSľiḓê" descr="24288917-31fa-4dd5-8509-fd3cf228b611"/>
              <p:cNvSpPr/>
              <p:nvPr/>
            </p:nvSpPr>
            <p:spPr bwMode="auto">
              <a:xfrm>
                <a:off x="3075726" y="3975489"/>
                <a:ext cx="17463" cy="17463"/>
              </a:xfrm>
              <a:prstGeom prst="ellipse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8" name="ïSļíḍè" descr="80dad952-7e1a-45b3-ba73-26256570f2ac"/>
              <p:cNvSpPr/>
              <p:nvPr/>
            </p:nvSpPr>
            <p:spPr bwMode="auto">
              <a:xfrm>
                <a:off x="2013689" y="2645164"/>
                <a:ext cx="1839913" cy="2860675"/>
              </a:xfrm>
              <a:custGeom>
                <a:avLst/>
                <a:gdLst>
                  <a:gd name="T0" fmla="*/ 813 w 1140"/>
                  <a:gd name="T1" fmla="*/ 45 h 1774"/>
                  <a:gd name="T2" fmla="*/ 759 w 1140"/>
                  <a:gd name="T3" fmla="*/ 0 h 1774"/>
                  <a:gd name="T4" fmla="*/ 759 w 1140"/>
                  <a:gd name="T5" fmla="*/ 0 h 1774"/>
                  <a:gd name="T6" fmla="*/ 792 w 1140"/>
                  <a:gd name="T7" fmla="*/ 27 h 1774"/>
                  <a:gd name="T8" fmla="*/ 759 w 1140"/>
                  <a:gd name="T9" fmla="*/ 0 h 1774"/>
                  <a:gd name="T10" fmla="*/ 759 w 1140"/>
                  <a:gd name="T11" fmla="*/ 0 h 1774"/>
                  <a:gd name="T12" fmla="*/ 759 w 1140"/>
                  <a:gd name="T13" fmla="*/ 0 h 1774"/>
                  <a:gd name="T14" fmla="*/ 765 w 1140"/>
                  <a:gd name="T15" fmla="*/ 4 h 1774"/>
                  <a:gd name="T16" fmla="*/ 749 w 1140"/>
                  <a:gd name="T17" fmla="*/ 11 h 1774"/>
                  <a:gd name="T18" fmla="*/ 500 w 1140"/>
                  <a:gd name="T19" fmla="*/ 266 h 1774"/>
                  <a:gd name="T20" fmla="*/ 309 w 1140"/>
                  <a:gd name="T21" fmla="*/ 454 h 1774"/>
                  <a:gd name="T22" fmla="*/ 62 w 1140"/>
                  <a:gd name="T23" fmla="*/ 790 h 1774"/>
                  <a:gd name="T24" fmla="*/ 0 w 1140"/>
                  <a:gd name="T25" fmla="*/ 1037 h 1774"/>
                  <a:gd name="T26" fmla="*/ 85 w 1140"/>
                  <a:gd name="T27" fmla="*/ 1297 h 1774"/>
                  <a:gd name="T28" fmla="*/ 437 w 1140"/>
                  <a:gd name="T29" fmla="*/ 1565 h 1774"/>
                  <a:gd name="T30" fmla="*/ 804 w 1140"/>
                  <a:gd name="T31" fmla="*/ 1700 h 1774"/>
                  <a:gd name="T32" fmla="*/ 880 w 1140"/>
                  <a:gd name="T33" fmla="*/ 1719 h 1774"/>
                  <a:gd name="T34" fmla="*/ 1076 w 1140"/>
                  <a:gd name="T35" fmla="*/ 1767 h 1774"/>
                  <a:gd name="T36" fmla="*/ 1101 w 1140"/>
                  <a:gd name="T37" fmla="*/ 1773 h 1774"/>
                  <a:gd name="T38" fmla="*/ 1140 w 1140"/>
                  <a:gd name="T39" fmla="*/ 1637 h 1774"/>
                  <a:gd name="T40" fmla="*/ 1070 w 1140"/>
                  <a:gd name="T41" fmla="*/ 1620 h 1774"/>
                  <a:gd name="T42" fmla="*/ 867 w 1140"/>
                  <a:gd name="T43" fmla="*/ 1570 h 1774"/>
                  <a:gd name="T44" fmla="*/ 842 w 1140"/>
                  <a:gd name="T45" fmla="*/ 1564 h 1774"/>
                  <a:gd name="T46" fmla="*/ 839 w 1140"/>
                  <a:gd name="T47" fmla="*/ 1563 h 1774"/>
                  <a:gd name="T48" fmla="*/ 839 w 1140"/>
                  <a:gd name="T49" fmla="*/ 1564 h 1774"/>
                  <a:gd name="T50" fmla="*/ 839 w 1140"/>
                  <a:gd name="T51" fmla="*/ 1563 h 1774"/>
                  <a:gd name="T52" fmla="*/ 839 w 1140"/>
                  <a:gd name="T53" fmla="*/ 1563 h 1774"/>
                  <a:gd name="T54" fmla="*/ 321 w 1140"/>
                  <a:gd name="T55" fmla="*/ 1334 h 1774"/>
                  <a:gd name="T56" fmla="*/ 162 w 1140"/>
                  <a:gd name="T57" fmla="*/ 1146 h 1774"/>
                  <a:gd name="T58" fmla="*/ 154 w 1140"/>
                  <a:gd name="T59" fmla="*/ 944 h 1774"/>
                  <a:gd name="T60" fmla="*/ 320 w 1140"/>
                  <a:gd name="T61" fmla="*/ 654 h 1774"/>
                  <a:gd name="T62" fmla="*/ 541 w 1140"/>
                  <a:gd name="T63" fmla="*/ 423 h 1774"/>
                  <a:gd name="T64" fmla="*/ 819 w 1140"/>
                  <a:gd name="T65" fmla="*/ 143 h 1774"/>
                  <a:gd name="T66" fmla="*/ 868 w 1140"/>
                  <a:gd name="T67" fmla="*/ 90 h 1774"/>
                  <a:gd name="T68" fmla="*/ 759 w 1140"/>
                  <a:gd name="T69" fmla="*/ 0 h 1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0" h="1774">
                    <a:moveTo>
                      <a:pt x="759" y="0"/>
                    </a:moveTo>
                    <a:cubicBezTo>
                      <a:pt x="813" y="45"/>
                      <a:pt x="813" y="45"/>
                      <a:pt x="813" y="45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813" y="45"/>
                      <a:pt x="813" y="45"/>
                      <a:pt x="813" y="45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92" y="27"/>
                      <a:pt x="792" y="27"/>
                      <a:pt x="792" y="27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92" y="27"/>
                      <a:pt x="792" y="27"/>
                      <a:pt x="792" y="27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65" y="4"/>
                      <a:pt x="765" y="4"/>
                      <a:pt x="765" y="4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65" y="4"/>
                      <a:pt x="765" y="4"/>
                      <a:pt x="765" y="4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59" y="0"/>
                      <a:pt x="757" y="3"/>
                      <a:pt x="749" y="11"/>
                    </a:cubicBezTo>
                    <a:cubicBezTo>
                      <a:pt x="738" y="23"/>
                      <a:pt x="717" y="46"/>
                      <a:pt x="677" y="87"/>
                    </a:cubicBezTo>
                    <a:cubicBezTo>
                      <a:pt x="638" y="127"/>
                      <a:pt x="582" y="185"/>
                      <a:pt x="500" y="266"/>
                    </a:cubicBezTo>
                    <a:cubicBezTo>
                      <a:pt x="484" y="282"/>
                      <a:pt x="465" y="301"/>
                      <a:pt x="443" y="322"/>
                    </a:cubicBezTo>
                    <a:cubicBezTo>
                      <a:pt x="404" y="359"/>
                      <a:pt x="357" y="404"/>
                      <a:pt x="309" y="454"/>
                    </a:cubicBezTo>
                    <a:cubicBezTo>
                      <a:pt x="273" y="491"/>
                      <a:pt x="236" y="532"/>
                      <a:pt x="201" y="576"/>
                    </a:cubicBezTo>
                    <a:cubicBezTo>
                      <a:pt x="148" y="642"/>
                      <a:pt x="99" y="713"/>
                      <a:pt x="62" y="790"/>
                    </a:cubicBezTo>
                    <a:cubicBezTo>
                      <a:pt x="43" y="829"/>
                      <a:pt x="28" y="868"/>
                      <a:pt x="17" y="910"/>
                    </a:cubicBezTo>
                    <a:cubicBezTo>
                      <a:pt x="6" y="951"/>
                      <a:pt x="0" y="993"/>
                      <a:pt x="0" y="1037"/>
                    </a:cubicBezTo>
                    <a:cubicBezTo>
                      <a:pt x="0" y="1068"/>
                      <a:pt x="3" y="1100"/>
                      <a:pt x="10" y="1132"/>
                    </a:cubicBezTo>
                    <a:cubicBezTo>
                      <a:pt x="23" y="1189"/>
                      <a:pt x="48" y="1244"/>
                      <a:pt x="85" y="1297"/>
                    </a:cubicBezTo>
                    <a:cubicBezTo>
                      <a:pt x="113" y="1337"/>
                      <a:pt x="149" y="1375"/>
                      <a:pt x="191" y="1411"/>
                    </a:cubicBezTo>
                    <a:cubicBezTo>
                      <a:pt x="255" y="1466"/>
                      <a:pt x="336" y="1517"/>
                      <a:pt x="437" y="1565"/>
                    </a:cubicBezTo>
                    <a:cubicBezTo>
                      <a:pt x="537" y="1613"/>
                      <a:pt x="657" y="1658"/>
                      <a:pt x="800" y="1699"/>
                    </a:cubicBezTo>
                    <a:cubicBezTo>
                      <a:pt x="802" y="1699"/>
                      <a:pt x="803" y="1699"/>
                      <a:pt x="804" y="1700"/>
                    </a:cubicBezTo>
                    <a:cubicBezTo>
                      <a:pt x="807" y="1701"/>
                      <a:pt x="810" y="1701"/>
                      <a:pt x="814" y="1702"/>
                    </a:cubicBezTo>
                    <a:cubicBezTo>
                      <a:pt x="828" y="1706"/>
                      <a:pt x="852" y="1712"/>
                      <a:pt x="880" y="1719"/>
                    </a:cubicBezTo>
                    <a:cubicBezTo>
                      <a:pt x="923" y="1729"/>
                      <a:pt x="976" y="1742"/>
                      <a:pt x="1019" y="1753"/>
                    </a:cubicBezTo>
                    <a:cubicBezTo>
                      <a:pt x="1041" y="1758"/>
                      <a:pt x="1061" y="1763"/>
                      <a:pt x="1076" y="1767"/>
                    </a:cubicBezTo>
                    <a:cubicBezTo>
                      <a:pt x="1084" y="1769"/>
                      <a:pt x="1090" y="1770"/>
                      <a:pt x="1095" y="1772"/>
                    </a:cubicBezTo>
                    <a:cubicBezTo>
                      <a:pt x="1097" y="1772"/>
                      <a:pt x="1099" y="1773"/>
                      <a:pt x="1101" y="1773"/>
                    </a:cubicBezTo>
                    <a:cubicBezTo>
                      <a:pt x="1102" y="1774"/>
                      <a:pt x="1104" y="1774"/>
                      <a:pt x="1104" y="1774"/>
                    </a:cubicBezTo>
                    <a:cubicBezTo>
                      <a:pt x="1140" y="1637"/>
                      <a:pt x="1140" y="1637"/>
                      <a:pt x="1140" y="1637"/>
                    </a:cubicBezTo>
                    <a:cubicBezTo>
                      <a:pt x="1138" y="1637"/>
                      <a:pt x="1136" y="1636"/>
                      <a:pt x="1133" y="1636"/>
                    </a:cubicBezTo>
                    <a:cubicBezTo>
                      <a:pt x="1121" y="1633"/>
                      <a:pt x="1098" y="1627"/>
                      <a:pt x="1070" y="1620"/>
                    </a:cubicBezTo>
                    <a:cubicBezTo>
                      <a:pt x="1027" y="1609"/>
                      <a:pt x="972" y="1596"/>
                      <a:pt x="926" y="1585"/>
                    </a:cubicBezTo>
                    <a:cubicBezTo>
                      <a:pt x="904" y="1579"/>
                      <a:pt x="883" y="1574"/>
                      <a:pt x="867" y="1570"/>
                    </a:cubicBezTo>
                    <a:cubicBezTo>
                      <a:pt x="859" y="1568"/>
                      <a:pt x="853" y="1566"/>
                      <a:pt x="848" y="1565"/>
                    </a:cubicBezTo>
                    <a:cubicBezTo>
                      <a:pt x="845" y="1565"/>
                      <a:pt x="843" y="1564"/>
                      <a:pt x="842" y="1564"/>
                    </a:cubicBezTo>
                    <a:cubicBezTo>
                      <a:pt x="841" y="1563"/>
                      <a:pt x="840" y="1563"/>
                      <a:pt x="840" y="1563"/>
                    </a:cubicBezTo>
                    <a:cubicBezTo>
                      <a:pt x="839" y="1563"/>
                      <a:pt x="839" y="1563"/>
                      <a:pt x="839" y="1563"/>
                    </a:cubicBezTo>
                    <a:cubicBezTo>
                      <a:pt x="839" y="1563"/>
                      <a:pt x="839" y="1563"/>
                      <a:pt x="839" y="1563"/>
                    </a:cubicBezTo>
                    <a:cubicBezTo>
                      <a:pt x="839" y="1564"/>
                      <a:pt x="839" y="1564"/>
                      <a:pt x="839" y="1564"/>
                    </a:cubicBezTo>
                    <a:cubicBezTo>
                      <a:pt x="839" y="1563"/>
                      <a:pt x="839" y="1563"/>
                      <a:pt x="839" y="1563"/>
                    </a:cubicBezTo>
                    <a:cubicBezTo>
                      <a:pt x="839" y="1563"/>
                      <a:pt x="839" y="1563"/>
                      <a:pt x="839" y="1563"/>
                    </a:cubicBezTo>
                    <a:cubicBezTo>
                      <a:pt x="839" y="1564"/>
                      <a:pt x="839" y="1564"/>
                      <a:pt x="839" y="1564"/>
                    </a:cubicBezTo>
                    <a:cubicBezTo>
                      <a:pt x="839" y="1563"/>
                      <a:pt x="839" y="1563"/>
                      <a:pt x="839" y="1563"/>
                    </a:cubicBezTo>
                    <a:cubicBezTo>
                      <a:pt x="700" y="1523"/>
                      <a:pt x="586" y="1480"/>
                      <a:pt x="493" y="1436"/>
                    </a:cubicBezTo>
                    <a:cubicBezTo>
                      <a:pt x="424" y="1402"/>
                      <a:pt x="367" y="1368"/>
                      <a:pt x="321" y="1334"/>
                    </a:cubicBezTo>
                    <a:cubicBezTo>
                      <a:pt x="286" y="1308"/>
                      <a:pt x="258" y="1282"/>
                      <a:pt x="234" y="1257"/>
                    </a:cubicBezTo>
                    <a:cubicBezTo>
                      <a:pt x="200" y="1219"/>
                      <a:pt x="177" y="1182"/>
                      <a:pt x="162" y="1146"/>
                    </a:cubicBezTo>
                    <a:cubicBezTo>
                      <a:pt x="148" y="1109"/>
                      <a:pt x="141" y="1073"/>
                      <a:pt x="141" y="1037"/>
                    </a:cubicBezTo>
                    <a:cubicBezTo>
                      <a:pt x="141" y="1006"/>
                      <a:pt x="146" y="975"/>
                      <a:pt x="154" y="944"/>
                    </a:cubicBezTo>
                    <a:cubicBezTo>
                      <a:pt x="169" y="889"/>
                      <a:pt x="196" y="832"/>
                      <a:pt x="231" y="776"/>
                    </a:cubicBezTo>
                    <a:cubicBezTo>
                      <a:pt x="257" y="734"/>
                      <a:pt x="287" y="693"/>
                      <a:pt x="320" y="654"/>
                    </a:cubicBezTo>
                    <a:cubicBezTo>
                      <a:pt x="369" y="594"/>
                      <a:pt x="422" y="539"/>
                      <a:pt x="471" y="491"/>
                    </a:cubicBezTo>
                    <a:cubicBezTo>
                      <a:pt x="496" y="466"/>
                      <a:pt x="520" y="444"/>
                      <a:pt x="541" y="423"/>
                    </a:cubicBezTo>
                    <a:cubicBezTo>
                      <a:pt x="563" y="402"/>
                      <a:pt x="583" y="383"/>
                      <a:pt x="600" y="366"/>
                    </a:cubicBezTo>
                    <a:cubicBezTo>
                      <a:pt x="715" y="251"/>
                      <a:pt x="782" y="183"/>
                      <a:pt x="819" y="143"/>
                    </a:cubicBezTo>
                    <a:cubicBezTo>
                      <a:pt x="838" y="123"/>
                      <a:pt x="850" y="111"/>
                      <a:pt x="857" y="103"/>
                    </a:cubicBezTo>
                    <a:cubicBezTo>
                      <a:pt x="864" y="95"/>
                      <a:pt x="867" y="92"/>
                      <a:pt x="868" y="90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59" y="0"/>
                      <a:pt x="759" y="0"/>
                      <a:pt x="759" y="0"/>
                    </a:cubicBezTo>
                  </a:path>
                </a:pathLst>
              </a:custGeom>
              <a:solidFill>
                <a:srgbClr val="D8574A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9" name="išlîḋé" descr="de73c3a3-68d3-4bf4-aeb8-de0dc308a1d3"/>
              <p:cNvSpPr/>
              <p:nvPr/>
            </p:nvSpPr>
            <p:spPr bwMode="auto">
              <a:xfrm>
                <a:off x="1894626" y="4514414"/>
                <a:ext cx="2511425" cy="1161287"/>
              </a:xfrm>
              <a:custGeom>
                <a:avLst/>
                <a:gdLst>
                  <a:gd name="T0" fmla="*/ 1753 w 1753"/>
                  <a:gd name="T1" fmla="*/ 59 h 811"/>
                  <a:gd name="T2" fmla="*/ 1499 w 1753"/>
                  <a:gd name="T3" fmla="*/ 327 h 811"/>
                  <a:gd name="T4" fmla="*/ 1505 w 1753"/>
                  <a:gd name="T5" fmla="*/ 384 h 811"/>
                  <a:gd name="T6" fmla="*/ 1464 w 1753"/>
                  <a:gd name="T7" fmla="*/ 379 h 811"/>
                  <a:gd name="T8" fmla="*/ 1448 w 1753"/>
                  <a:gd name="T9" fmla="*/ 380 h 811"/>
                  <a:gd name="T10" fmla="*/ 1457 w 1753"/>
                  <a:gd name="T11" fmla="*/ 325 h 811"/>
                  <a:gd name="T12" fmla="*/ 1278 w 1753"/>
                  <a:gd name="T13" fmla="*/ 146 h 811"/>
                  <a:gd name="T14" fmla="*/ 1106 w 1753"/>
                  <a:gd name="T15" fmla="*/ 278 h 811"/>
                  <a:gd name="T16" fmla="*/ 1043 w 1753"/>
                  <a:gd name="T17" fmla="*/ 263 h 811"/>
                  <a:gd name="T18" fmla="*/ 1045 w 1753"/>
                  <a:gd name="T19" fmla="*/ 239 h 811"/>
                  <a:gd name="T20" fmla="*/ 865 w 1753"/>
                  <a:gd name="T21" fmla="*/ 59 h 811"/>
                  <a:gd name="T22" fmla="*/ 689 w 1753"/>
                  <a:gd name="T23" fmla="*/ 200 h 811"/>
                  <a:gd name="T24" fmla="*/ 653 w 1753"/>
                  <a:gd name="T25" fmla="*/ 183 h 811"/>
                  <a:gd name="T26" fmla="*/ 653 w 1753"/>
                  <a:gd name="T27" fmla="*/ 182 h 811"/>
                  <a:gd name="T28" fmla="*/ 470 w 1753"/>
                  <a:gd name="T29" fmla="*/ 0 h 811"/>
                  <a:gd name="T30" fmla="*/ 288 w 1753"/>
                  <a:gd name="T31" fmla="*/ 182 h 811"/>
                  <a:gd name="T32" fmla="*/ 307 w 1753"/>
                  <a:gd name="T33" fmla="*/ 263 h 811"/>
                  <a:gd name="T34" fmla="*/ 297 w 1753"/>
                  <a:gd name="T35" fmla="*/ 262 h 811"/>
                  <a:gd name="T36" fmla="*/ 194 w 1753"/>
                  <a:gd name="T37" fmla="*/ 364 h 811"/>
                  <a:gd name="T38" fmla="*/ 211 w 1753"/>
                  <a:gd name="T39" fmla="*/ 419 h 811"/>
                  <a:gd name="T40" fmla="*/ 0 w 1753"/>
                  <a:gd name="T41" fmla="*/ 640 h 811"/>
                  <a:gd name="T42" fmla="*/ 81 w 1753"/>
                  <a:gd name="T43" fmla="*/ 811 h 811"/>
                  <a:gd name="T44" fmla="*/ 1753 w 1753"/>
                  <a:gd name="T45" fmla="*/ 811 h 811"/>
                  <a:gd name="T46" fmla="*/ 1753 w 1753"/>
                  <a:gd name="T47" fmla="*/ 59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53" h="811">
                    <a:moveTo>
                      <a:pt x="1753" y="59"/>
                    </a:moveTo>
                    <a:cubicBezTo>
                      <a:pt x="1611" y="67"/>
                      <a:pt x="1499" y="184"/>
                      <a:pt x="1499" y="327"/>
                    </a:cubicBezTo>
                    <a:cubicBezTo>
                      <a:pt x="1499" y="346"/>
                      <a:pt x="1501" y="365"/>
                      <a:pt x="1505" y="384"/>
                    </a:cubicBezTo>
                    <a:cubicBezTo>
                      <a:pt x="1492" y="381"/>
                      <a:pt x="1478" y="379"/>
                      <a:pt x="1464" y="379"/>
                    </a:cubicBezTo>
                    <a:cubicBezTo>
                      <a:pt x="1459" y="379"/>
                      <a:pt x="1454" y="379"/>
                      <a:pt x="1448" y="380"/>
                    </a:cubicBezTo>
                    <a:cubicBezTo>
                      <a:pt x="1454" y="362"/>
                      <a:pt x="1457" y="344"/>
                      <a:pt x="1457" y="325"/>
                    </a:cubicBezTo>
                    <a:cubicBezTo>
                      <a:pt x="1457" y="226"/>
                      <a:pt x="1377" y="146"/>
                      <a:pt x="1278" y="146"/>
                    </a:cubicBezTo>
                    <a:cubicBezTo>
                      <a:pt x="1196" y="146"/>
                      <a:pt x="1126" y="202"/>
                      <a:pt x="1106" y="278"/>
                    </a:cubicBezTo>
                    <a:cubicBezTo>
                      <a:pt x="1087" y="269"/>
                      <a:pt x="1066" y="263"/>
                      <a:pt x="1043" y="263"/>
                    </a:cubicBezTo>
                    <a:cubicBezTo>
                      <a:pt x="1044" y="255"/>
                      <a:pt x="1045" y="247"/>
                      <a:pt x="1045" y="239"/>
                    </a:cubicBezTo>
                    <a:cubicBezTo>
                      <a:pt x="1045" y="139"/>
                      <a:pt x="964" y="59"/>
                      <a:pt x="865" y="59"/>
                    </a:cubicBezTo>
                    <a:cubicBezTo>
                      <a:pt x="779" y="59"/>
                      <a:pt x="707" y="119"/>
                      <a:pt x="689" y="200"/>
                    </a:cubicBezTo>
                    <a:cubicBezTo>
                      <a:pt x="679" y="191"/>
                      <a:pt x="667" y="185"/>
                      <a:pt x="653" y="183"/>
                    </a:cubicBezTo>
                    <a:cubicBezTo>
                      <a:pt x="653" y="182"/>
                      <a:pt x="653" y="182"/>
                      <a:pt x="653" y="182"/>
                    </a:cubicBezTo>
                    <a:cubicBezTo>
                      <a:pt x="653" y="82"/>
                      <a:pt x="571" y="0"/>
                      <a:pt x="470" y="0"/>
                    </a:cubicBezTo>
                    <a:cubicBezTo>
                      <a:pt x="370" y="0"/>
                      <a:pt x="288" y="82"/>
                      <a:pt x="288" y="182"/>
                    </a:cubicBezTo>
                    <a:cubicBezTo>
                      <a:pt x="288" y="211"/>
                      <a:pt x="295" y="239"/>
                      <a:pt x="307" y="263"/>
                    </a:cubicBezTo>
                    <a:cubicBezTo>
                      <a:pt x="304" y="263"/>
                      <a:pt x="300" y="262"/>
                      <a:pt x="297" y="262"/>
                    </a:cubicBezTo>
                    <a:cubicBezTo>
                      <a:pt x="240" y="262"/>
                      <a:pt x="194" y="308"/>
                      <a:pt x="194" y="364"/>
                    </a:cubicBezTo>
                    <a:cubicBezTo>
                      <a:pt x="194" y="385"/>
                      <a:pt x="200" y="404"/>
                      <a:pt x="211" y="419"/>
                    </a:cubicBezTo>
                    <a:cubicBezTo>
                      <a:pt x="93" y="425"/>
                      <a:pt x="0" y="521"/>
                      <a:pt x="0" y="640"/>
                    </a:cubicBezTo>
                    <a:cubicBezTo>
                      <a:pt x="0" y="709"/>
                      <a:pt x="32" y="770"/>
                      <a:pt x="81" y="811"/>
                    </a:cubicBezTo>
                    <a:cubicBezTo>
                      <a:pt x="1753" y="811"/>
                      <a:pt x="1753" y="811"/>
                      <a:pt x="1753" y="811"/>
                    </a:cubicBezTo>
                    <a:lnTo>
                      <a:pt x="1753" y="5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0" name="íSļîďe" descr="68a3b644-63b5-4761-8189-4f1ee1c36f9c"/>
              <p:cNvSpPr/>
              <p:nvPr/>
            </p:nvSpPr>
            <p:spPr bwMode="auto">
              <a:xfrm>
                <a:off x="2047026" y="2665802"/>
                <a:ext cx="1408113" cy="2714625"/>
              </a:xfrm>
              <a:custGeom>
                <a:avLst/>
                <a:gdLst>
                  <a:gd name="T0" fmla="*/ 754 w 872"/>
                  <a:gd name="T1" fmla="*/ 1 h 1683"/>
                  <a:gd name="T2" fmla="*/ 779 w 872"/>
                  <a:gd name="T3" fmla="*/ 21 h 1683"/>
                  <a:gd name="T4" fmla="*/ 754 w 872"/>
                  <a:gd name="T5" fmla="*/ 0 h 1683"/>
                  <a:gd name="T6" fmla="*/ 754 w 872"/>
                  <a:gd name="T7" fmla="*/ 1 h 1683"/>
                  <a:gd name="T8" fmla="*/ 779 w 872"/>
                  <a:gd name="T9" fmla="*/ 21 h 1683"/>
                  <a:gd name="T10" fmla="*/ 754 w 872"/>
                  <a:gd name="T11" fmla="*/ 0 h 1683"/>
                  <a:gd name="T12" fmla="*/ 754 w 872"/>
                  <a:gd name="T13" fmla="*/ 0 h 1683"/>
                  <a:gd name="T14" fmla="*/ 744 w 872"/>
                  <a:gd name="T15" fmla="*/ 12 h 1683"/>
                  <a:gd name="T16" fmla="*/ 494 w 872"/>
                  <a:gd name="T17" fmla="*/ 268 h 1683"/>
                  <a:gd name="T18" fmla="*/ 436 w 872"/>
                  <a:gd name="T19" fmla="*/ 324 h 1683"/>
                  <a:gd name="T20" fmla="*/ 303 w 872"/>
                  <a:gd name="T21" fmla="*/ 455 h 1683"/>
                  <a:gd name="T22" fmla="*/ 99 w 872"/>
                  <a:gd name="T23" fmla="*/ 713 h 1683"/>
                  <a:gd name="T24" fmla="*/ 28 w 872"/>
                  <a:gd name="T25" fmla="*/ 863 h 1683"/>
                  <a:gd name="T26" fmla="*/ 0 w 872"/>
                  <a:gd name="T27" fmla="*/ 1024 h 1683"/>
                  <a:gd name="T28" fmla="*/ 45 w 872"/>
                  <a:gd name="T29" fmla="*/ 1212 h 1683"/>
                  <a:gd name="T30" fmla="*/ 144 w 872"/>
                  <a:gd name="T31" fmla="*/ 1346 h 1683"/>
                  <a:gd name="T32" fmla="*/ 412 w 872"/>
                  <a:gd name="T33" fmla="*/ 1527 h 1683"/>
                  <a:gd name="T34" fmla="*/ 846 w 872"/>
                  <a:gd name="T35" fmla="*/ 1683 h 1683"/>
                  <a:gd name="T36" fmla="*/ 872 w 872"/>
                  <a:gd name="T37" fmla="*/ 1586 h 1683"/>
                  <a:gd name="T38" fmla="*/ 493 w 872"/>
                  <a:gd name="T39" fmla="*/ 1455 h 1683"/>
                  <a:gd name="T40" fmla="*/ 302 w 872"/>
                  <a:gd name="T41" fmla="*/ 1348 h 1683"/>
                  <a:gd name="T42" fmla="*/ 206 w 872"/>
                  <a:gd name="T43" fmla="*/ 1266 h 1683"/>
                  <a:gd name="T44" fmla="*/ 123 w 872"/>
                  <a:gd name="T45" fmla="*/ 1144 h 1683"/>
                  <a:gd name="T46" fmla="*/ 99 w 872"/>
                  <a:gd name="T47" fmla="*/ 1024 h 1683"/>
                  <a:gd name="T48" fmla="*/ 113 w 872"/>
                  <a:gd name="T49" fmla="*/ 926 h 1683"/>
                  <a:gd name="T50" fmla="*/ 192 w 872"/>
                  <a:gd name="T51" fmla="*/ 752 h 1683"/>
                  <a:gd name="T52" fmla="*/ 385 w 872"/>
                  <a:gd name="T53" fmla="*/ 514 h 1683"/>
                  <a:gd name="T54" fmla="*/ 484 w 872"/>
                  <a:gd name="T55" fmla="*/ 416 h 1683"/>
                  <a:gd name="T56" fmla="*/ 564 w 872"/>
                  <a:gd name="T57" fmla="*/ 338 h 1683"/>
                  <a:gd name="T58" fmla="*/ 783 w 872"/>
                  <a:gd name="T59" fmla="*/ 116 h 1683"/>
                  <a:gd name="T60" fmla="*/ 821 w 872"/>
                  <a:gd name="T61" fmla="*/ 76 h 1683"/>
                  <a:gd name="T62" fmla="*/ 831 w 872"/>
                  <a:gd name="T63" fmla="*/ 64 h 1683"/>
                  <a:gd name="T64" fmla="*/ 754 w 872"/>
                  <a:gd name="T65" fmla="*/ 1 h 1683"/>
                  <a:gd name="T66" fmla="*/ 754 w 872"/>
                  <a:gd name="T67" fmla="*/ 1 h 1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72" h="1683">
                    <a:moveTo>
                      <a:pt x="754" y="1"/>
                    </a:moveTo>
                    <a:cubicBezTo>
                      <a:pt x="779" y="21"/>
                      <a:pt x="779" y="21"/>
                      <a:pt x="779" y="21"/>
                    </a:cubicBezTo>
                    <a:cubicBezTo>
                      <a:pt x="754" y="0"/>
                      <a:pt x="754" y="0"/>
                      <a:pt x="754" y="0"/>
                    </a:cubicBezTo>
                    <a:cubicBezTo>
                      <a:pt x="754" y="1"/>
                      <a:pt x="754" y="1"/>
                      <a:pt x="754" y="1"/>
                    </a:cubicBezTo>
                    <a:cubicBezTo>
                      <a:pt x="779" y="21"/>
                      <a:pt x="779" y="21"/>
                      <a:pt x="779" y="21"/>
                    </a:cubicBezTo>
                    <a:cubicBezTo>
                      <a:pt x="754" y="0"/>
                      <a:pt x="754" y="0"/>
                      <a:pt x="754" y="0"/>
                    </a:cubicBezTo>
                    <a:cubicBezTo>
                      <a:pt x="754" y="0"/>
                      <a:pt x="754" y="0"/>
                      <a:pt x="754" y="0"/>
                    </a:cubicBezTo>
                    <a:cubicBezTo>
                      <a:pt x="754" y="1"/>
                      <a:pt x="751" y="4"/>
                      <a:pt x="744" y="12"/>
                    </a:cubicBezTo>
                    <a:cubicBezTo>
                      <a:pt x="722" y="36"/>
                      <a:pt x="658" y="103"/>
                      <a:pt x="494" y="268"/>
                    </a:cubicBezTo>
                    <a:cubicBezTo>
                      <a:pt x="478" y="284"/>
                      <a:pt x="458" y="303"/>
                      <a:pt x="436" y="324"/>
                    </a:cubicBezTo>
                    <a:cubicBezTo>
                      <a:pt x="397" y="361"/>
                      <a:pt x="351" y="405"/>
                      <a:pt x="303" y="455"/>
                    </a:cubicBezTo>
                    <a:cubicBezTo>
                      <a:pt x="232" y="530"/>
                      <a:pt x="157" y="617"/>
                      <a:pt x="99" y="713"/>
                    </a:cubicBezTo>
                    <a:cubicBezTo>
                      <a:pt x="70" y="760"/>
                      <a:pt x="46" y="811"/>
                      <a:pt x="28" y="863"/>
                    </a:cubicBezTo>
                    <a:cubicBezTo>
                      <a:pt x="10" y="914"/>
                      <a:pt x="0" y="969"/>
                      <a:pt x="0" y="1024"/>
                    </a:cubicBezTo>
                    <a:cubicBezTo>
                      <a:pt x="0" y="1086"/>
                      <a:pt x="13" y="1150"/>
                      <a:pt x="45" y="1212"/>
                    </a:cubicBezTo>
                    <a:cubicBezTo>
                      <a:pt x="68" y="1258"/>
                      <a:pt x="101" y="1303"/>
                      <a:pt x="144" y="1346"/>
                    </a:cubicBezTo>
                    <a:cubicBezTo>
                      <a:pt x="209" y="1411"/>
                      <a:pt x="297" y="1471"/>
                      <a:pt x="412" y="1527"/>
                    </a:cubicBezTo>
                    <a:cubicBezTo>
                      <a:pt x="527" y="1584"/>
                      <a:pt x="670" y="1636"/>
                      <a:pt x="846" y="1683"/>
                    </a:cubicBezTo>
                    <a:cubicBezTo>
                      <a:pt x="872" y="1586"/>
                      <a:pt x="872" y="1586"/>
                      <a:pt x="872" y="1586"/>
                    </a:cubicBezTo>
                    <a:cubicBezTo>
                      <a:pt x="720" y="1546"/>
                      <a:pt x="595" y="1502"/>
                      <a:pt x="493" y="1455"/>
                    </a:cubicBezTo>
                    <a:cubicBezTo>
                      <a:pt x="417" y="1421"/>
                      <a:pt x="354" y="1385"/>
                      <a:pt x="302" y="1348"/>
                    </a:cubicBezTo>
                    <a:cubicBezTo>
                      <a:pt x="264" y="1321"/>
                      <a:pt x="232" y="1294"/>
                      <a:pt x="206" y="1266"/>
                    </a:cubicBezTo>
                    <a:cubicBezTo>
                      <a:pt x="166" y="1225"/>
                      <a:pt x="140" y="1185"/>
                      <a:pt x="123" y="1144"/>
                    </a:cubicBezTo>
                    <a:cubicBezTo>
                      <a:pt x="107" y="1104"/>
                      <a:pt x="99" y="1064"/>
                      <a:pt x="99" y="1024"/>
                    </a:cubicBezTo>
                    <a:cubicBezTo>
                      <a:pt x="99" y="991"/>
                      <a:pt x="104" y="959"/>
                      <a:pt x="113" y="926"/>
                    </a:cubicBezTo>
                    <a:cubicBezTo>
                      <a:pt x="128" y="868"/>
                      <a:pt x="156" y="809"/>
                      <a:pt x="192" y="752"/>
                    </a:cubicBezTo>
                    <a:cubicBezTo>
                      <a:pt x="246" y="666"/>
                      <a:pt x="317" y="585"/>
                      <a:pt x="385" y="514"/>
                    </a:cubicBezTo>
                    <a:cubicBezTo>
                      <a:pt x="419" y="478"/>
                      <a:pt x="453" y="446"/>
                      <a:pt x="484" y="416"/>
                    </a:cubicBezTo>
                    <a:cubicBezTo>
                      <a:pt x="514" y="387"/>
                      <a:pt x="542" y="361"/>
                      <a:pt x="564" y="338"/>
                    </a:cubicBezTo>
                    <a:cubicBezTo>
                      <a:pt x="680" y="223"/>
                      <a:pt x="746" y="155"/>
                      <a:pt x="783" y="116"/>
                    </a:cubicBezTo>
                    <a:cubicBezTo>
                      <a:pt x="802" y="96"/>
                      <a:pt x="814" y="84"/>
                      <a:pt x="821" y="76"/>
                    </a:cubicBezTo>
                    <a:cubicBezTo>
                      <a:pt x="828" y="68"/>
                      <a:pt x="830" y="65"/>
                      <a:pt x="831" y="64"/>
                    </a:cubicBezTo>
                    <a:cubicBezTo>
                      <a:pt x="754" y="1"/>
                      <a:pt x="754" y="1"/>
                      <a:pt x="754" y="1"/>
                    </a:cubicBezTo>
                    <a:cubicBezTo>
                      <a:pt x="754" y="1"/>
                      <a:pt x="754" y="1"/>
                      <a:pt x="754" y="1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1" name="iṩḻîḑé" descr="ec8a6f23-47f0-4e69-b5d7-328d1ce8ef5e"/>
              <p:cNvSpPr/>
              <p:nvPr/>
            </p:nvSpPr>
            <p:spPr bwMode="auto">
              <a:xfrm>
                <a:off x="2114481" y="4958352"/>
                <a:ext cx="2291570" cy="717349"/>
              </a:xfrm>
              <a:custGeom>
                <a:avLst/>
                <a:gdLst>
                  <a:gd name="T0" fmla="*/ 1600 w 1600"/>
                  <a:gd name="T1" fmla="*/ 50 h 501"/>
                  <a:gd name="T2" fmla="*/ 1599 w 1600"/>
                  <a:gd name="T3" fmla="*/ 50 h 501"/>
                  <a:gd name="T4" fmla="*/ 1361 w 1600"/>
                  <a:gd name="T5" fmla="*/ 223 h 501"/>
                  <a:gd name="T6" fmla="*/ 1284 w 1600"/>
                  <a:gd name="T7" fmla="*/ 183 h 501"/>
                  <a:gd name="T8" fmla="*/ 1244 w 1600"/>
                  <a:gd name="T9" fmla="*/ 192 h 501"/>
                  <a:gd name="T10" fmla="*/ 1098 w 1600"/>
                  <a:gd name="T11" fmla="*/ 95 h 501"/>
                  <a:gd name="T12" fmla="*/ 949 w 1600"/>
                  <a:gd name="T13" fmla="*/ 200 h 501"/>
                  <a:gd name="T14" fmla="*/ 914 w 1600"/>
                  <a:gd name="T15" fmla="*/ 194 h 501"/>
                  <a:gd name="T16" fmla="*/ 866 w 1600"/>
                  <a:gd name="T17" fmla="*/ 206 h 501"/>
                  <a:gd name="T18" fmla="*/ 866 w 1600"/>
                  <a:gd name="T19" fmla="*/ 194 h 501"/>
                  <a:gd name="T20" fmla="*/ 672 w 1600"/>
                  <a:gd name="T21" fmla="*/ 0 h 501"/>
                  <a:gd name="T22" fmla="*/ 496 w 1600"/>
                  <a:gd name="T23" fmla="*/ 112 h 501"/>
                  <a:gd name="T24" fmla="*/ 444 w 1600"/>
                  <a:gd name="T25" fmla="*/ 95 h 501"/>
                  <a:gd name="T26" fmla="*/ 403 w 1600"/>
                  <a:gd name="T27" fmla="*/ 106 h 501"/>
                  <a:gd name="T28" fmla="*/ 254 w 1600"/>
                  <a:gd name="T29" fmla="*/ 27 h 501"/>
                  <a:gd name="T30" fmla="*/ 73 w 1600"/>
                  <a:gd name="T31" fmla="*/ 208 h 501"/>
                  <a:gd name="T32" fmla="*/ 98 w 1600"/>
                  <a:gd name="T33" fmla="*/ 299 h 501"/>
                  <a:gd name="T34" fmla="*/ 0 w 1600"/>
                  <a:gd name="T35" fmla="*/ 423 h 501"/>
                  <a:gd name="T36" fmla="*/ 26 w 1600"/>
                  <a:gd name="T37" fmla="*/ 501 h 501"/>
                  <a:gd name="T38" fmla="*/ 1600 w 1600"/>
                  <a:gd name="T39" fmla="*/ 501 h 501"/>
                  <a:gd name="T40" fmla="*/ 1600 w 1600"/>
                  <a:gd name="T41" fmla="*/ 5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0" h="501">
                    <a:moveTo>
                      <a:pt x="1600" y="50"/>
                    </a:moveTo>
                    <a:cubicBezTo>
                      <a:pt x="1599" y="50"/>
                      <a:pt x="1599" y="50"/>
                      <a:pt x="1599" y="50"/>
                    </a:cubicBezTo>
                    <a:cubicBezTo>
                      <a:pt x="1487" y="50"/>
                      <a:pt x="1393" y="123"/>
                      <a:pt x="1361" y="223"/>
                    </a:cubicBezTo>
                    <a:cubicBezTo>
                      <a:pt x="1344" y="199"/>
                      <a:pt x="1316" y="183"/>
                      <a:pt x="1284" y="183"/>
                    </a:cubicBezTo>
                    <a:cubicBezTo>
                      <a:pt x="1270" y="183"/>
                      <a:pt x="1256" y="186"/>
                      <a:pt x="1244" y="192"/>
                    </a:cubicBezTo>
                    <a:cubicBezTo>
                      <a:pt x="1220" y="135"/>
                      <a:pt x="1163" y="95"/>
                      <a:pt x="1098" y="95"/>
                    </a:cubicBezTo>
                    <a:cubicBezTo>
                      <a:pt x="1029" y="95"/>
                      <a:pt x="971" y="139"/>
                      <a:pt x="949" y="200"/>
                    </a:cubicBezTo>
                    <a:cubicBezTo>
                      <a:pt x="938" y="196"/>
                      <a:pt x="926" y="194"/>
                      <a:pt x="914" y="194"/>
                    </a:cubicBezTo>
                    <a:cubicBezTo>
                      <a:pt x="897" y="194"/>
                      <a:pt x="881" y="199"/>
                      <a:pt x="866" y="206"/>
                    </a:cubicBezTo>
                    <a:cubicBezTo>
                      <a:pt x="866" y="202"/>
                      <a:pt x="866" y="198"/>
                      <a:pt x="866" y="194"/>
                    </a:cubicBezTo>
                    <a:cubicBezTo>
                      <a:pt x="866" y="87"/>
                      <a:pt x="779" y="0"/>
                      <a:pt x="672" y="0"/>
                    </a:cubicBezTo>
                    <a:cubicBezTo>
                      <a:pt x="594" y="0"/>
                      <a:pt x="527" y="46"/>
                      <a:pt x="496" y="112"/>
                    </a:cubicBezTo>
                    <a:cubicBezTo>
                      <a:pt x="481" y="102"/>
                      <a:pt x="464" y="95"/>
                      <a:pt x="444" y="95"/>
                    </a:cubicBezTo>
                    <a:cubicBezTo>
                      <a:pt x="430" y="95"/>
                      <a:pt x="416" y="99"/>
                      <a:pt x="403" y="106"/>
                    </a:cubicBezTo>
                    <a:cubicBezTo>
                      <a:pt x="371" y="58"/>
                      <a:pt x="316" y="27"/>
                      <a:pt x="254" y="27"/>
                    </a:cubicBezTo>
                    <a:cubicBezTo>
                      <a:pt x="154" y="27"/>
                      <a:pt x="73" y="108"/>
                      <a:pt x="73" y="208"/>
                    </a:cubicBezTo>
                    <a:cubicBezTo>
                      <a:pt x="73" y="241"/>
                      <a:pt x="82" y="272"/>
                      <a:pt x="98" y="299"/>
                    </a:cubicBezTo>
                    <a:cubicBezTo>
                      <a:pt x="42" y="312"/>
                      <a:pt x="0" y="363"/>
                      <a:pt x="0" y="423"/>
                    </a:cubicBezTo>
                    <a:cubicBezTo>
                      <a:pt x="0" y="452"/>
                      <a:pt x="10" y="479"/>
                      <a:pt x="26" y="501"/>
                    </a:cubicBezTo>
                    <a:cubicBezTo>
                      <a:pt x="1600" y="501"/>
                      <a:pt x="1600" y="501"/>
                      <a:pt x="1600" y="501"/>
                    </a:cubicBezTo>
                    <a:lnTo>
                      <a:pt x="1600" y="5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2" name="íṣlide" descr="5657eafd-4cfa-430b-ab92-73dcd1955e4e"/>
              <p:cNvSpPr/>
              <p:nvPr/>
            </p:nvSpPr>
            <p:spPr bwMode="auto">
              <a:xfrm>
                <a:off x="2094651" y="2695964"/>
                <a:ext cx="1738313" cy="2732088"/>
              </a:xfrm>
              <a:custGeom>
                <a:avLst/>
                <a:gdLst>
                  <a:gd name="T0" fmla="*/ 748 w 1078"/>
                  <a:gd name="T1" fmla="*/ 0 h 1694"/>
                  <a:gd name="T2" fmla="*/ 757 w 1078"/>
                  <a:gd name="T3" fmla="*/ 8 h 1694"/>
                  <a:gd name="T4" fmla="*/ 748 w 1078"/>
                  <a:gd name="T5" fmla="*/ 0 h 1694"/>
                  <a:gd name="T6" fmla="*/ 748 w 1078"/>
                  <a:gd name="T7" fmla="*/ 0 h 1694"/>
                  <a:gd name="T8" fmla="*/ 757 w 1078"/>
                  <a:gd name="T9" fmla="*/ 8 h 1694"/>
                  <a:gd name="T10" fmla="*/ 748 w 1078"/>
                  <a:gd name="T11" fmla="*/ 0 h 1694"/>
                  <a:gd name="T12" fmla="*/ 747 w 1078"/>
                  <a:gd name="T13" fmla="*/ 1 h 1694"/>
                  <a:gd name="T14" fmla="*/ 694 w 1078"/>
                  <a:gd name="T15" fmla="*/ 57 h 1694"/>
                  <a:gd name="T16" fmla="*/ 485 w 1078"/>
                  <a:gd name="T17" fmla="*/ 269 h 1694"/>
                  <a:gd name="T18" fmla="*/ 355 w 1078"/>
                  <a:gd name="T19" fmla="*/ 396 h 1694"/>
                  <a:gd name="T20" fmla="*/ 120 w 1078"/>
                  <a:gd name="T21" fmla="*/ 669 h 1694"/>
                  <a:gd name="T22" fmla="*/ 34 w 1078"/>
                  <a:gd name="T23" fmla="*/ 832 h 1694"/>
                  <a:gd name="T24" fmla="*/ 0 w 1078"/>
                  <a:gd name="T25" fmla="*/ 1005 h 1694"/>
                  <a:gd name="T26" fmla="*/ 39 w 1078"/>
                  <a:gd name="T27" fmla="*/ 1174 h 1694"/>
                  <a:gd name="T28" fmla="*/ 126 w 1078"/>
                  <a:gd name="T29" fmla="*/ 1297 h 1694"/>
                  <a:gd name="T30" fmla="*/ 368 w 1078"/>
                  <a:gd name="T31" fmla="*/ 1468 h 1694"/>
                  <a:gd name="T32" fmla="*/ 764 w 1078"/>
                  <a:gd name="T33" fmla="*/ 1619 h 1694"/>
                  <a:gd name="T34" fmla="*/ 771 w 1078"/>
                  <a:gd name="T35" fmla="*/ 1621 h 1694"/>
                  <a:gd name="T36" fmla="*/ 834 w 1078"/>
                  <a:gd name="T37" fmla="*/ 1636 h 1694"/>
                  <a:gd name="T38" fmla="*/ 977 w 1078"/>
                  <a:gd name="T39" fmla="*/ 1672 h 1694"/>
                  <a:gd name="T40" fmla="*/ 1037 w 1078"/>
                  <a:gd name="T41" fmla="*/ 1686 h 1694"/>
                  <a:gd name="T42" fmla="*/ 1056 w 1078"/>
                  <a:gd name="T43" fmla="*/ 1691 h 1694"/>
                  <a:gd name="T44" fmla="*/ 1067 w 1078"/>
                  <a:gd name="T45" fmla="*/ 1694 h 1694"/>
                  <a:gd name="T46" fmla="*/ 1078 w 1078"/>
                  <a:gd name="T47" fmla="*/ 1654 h 1694"/>
                  <a:gd name="T48" fmla="*/ 1071 w 1078"/>
                  <a:gd name="T49" fmla="*/ 1652 h 1694"/>
                  <a:gd name="T50" fmla="*/ 912 w 1078"/>
                  <a:gd name="T51" fmla="*/ 1613 h 1694"/>
                  <a:gd name="T52" fmla="*/ 822 w 1078"/>
                  <a:gd name="T53" fmla="*/ 1591 h 1694"/>
                  <a:gd name="T54" fmla="*/ 791 w 1078"/>
                  <a:gd name="T55" fmla="*/ 1583 h 1694"/>
                  <a:gd name="T56" fmla="*/ 781 w 1078"/>
                  <a:gd name="T57" fmla="*/ 1580 h 1694"/>
                  <a:gd name="T58" fmla="*/ 776 w 1078"/>
                  <a:gd name="T59" fmla="*/ 1579 h 1694"/>
                  <a:gd name="T60" fmla="*/ 422 w 1078"/>
                  <a:gd name="T61" fmla="*/ 1449 h 1694"/>
                  <a:gd name="T62" fmla="*/ 124 w 1078"/>
                  <a:gd name="T63" fmla="*/ 1231 h 1694"/>
                  <a:gd name="T64" fmla="*/ 60 w 1078"/>
                  <a:gd name="T65" fmla="*/ 1118 h 1694"/>
                  <a:gd name="T66" fmla="*/ 41 w 1078"/>
                  <a:gd name="T67" fmla="*/ 1005 h 1694"/>
                  <a:gd name="T68" fmla="*/ 96 w 1078"/>
                  <a:gd name="T69" fmla="*/ 794 h 1694"/>
                  <a:gd name="T70" fmla="*/ 305 w 1078"/>
                  <a:gd name="T71" fmla="*/ 506 h 1694"/>
                  <a:gd name="T72" fmla="*/ 421 w 1078"/>
                  <a:gd name="T73" fmla="*/ 389 h 1694"/>
                  <a:gd name="T74" fmla="*/ 515 w 1078"/>
                  <a:gd name="T75" fmla="*/ 299 h 1694"/>
                  <a:gd name="T76" fmla="*/ 733 w 1078"/>
                  <a:gd name="T77" fmla="*/ 77 h 1694"/>
                  <a:gd name="T78" fmla="*/ 780 w 1078"/>
                  <a:gd name="T79" fmla="*/ 27 h 1694"/>
                  <a:gd name="T80" fmla="*/ 748 w 1078"/>
                  <a:gd name="T81" fmla="*/ 0 h 1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78" h="1694">
                    <a:moveTo>
                      <a:pt x="748" y="0"/>
                    </a:moveTo>
                    <a:cubicBezTo>
                      <a:pt x="757" y="8"/>
                      <a:pt x="757" y="8"/>
                      <a:pt x="757" y="8"/>
                    </a:cubicBezTo>
                    <a:cubicBezTo>
                      <a:pt x="748" y="0"/>
                      <a:pt x="748" y="0"/>
                      <a:pt x="748" y="0"/>
                    </a:cubicBezTo>
                    <a:cubicBezTo>
                      <a:pt x="748" y="0"/>
                      <a:pt x="748" y="0"/>
                      <a:pt x="748" y="0"/>
                    </a:cubicBezTo>
                    <a:cubicBezTo>
                      <a:pt x="757" y="8"/>
                      <a:pt x="757" y="8"/>
                      <a:pt x="757" y="8"/>
                    </a:cubicBezTo>
                    <a:cubicBezTo>
                      <a:pt x="748" y="0"/>
                      <a:pt x="748" y="0"/>
                      <a:pt x="748" y="0"/>
                    </a:cubicBezTo>
                    <a:cubicBezTo>
                      <a:pt x="748" y="0"/>
                      <a:pt x="747" y="0"/>
                      <a:pt x="747" y="1"/>
                    </a:cubicBezTo>
                    <a:cubicBezTo>
                      <a:pt x="745" y="3"/>
                      <a:pt x="732" y="17"/>
                      <a:pt x="694" y="57"/>
                    </a:cubicBezTo>
                    <a:cubicBezTo>
                      <a:pt x="656" y="97"/>
                      <a:pt x="592" y="163"/>
                      <a:pt x="485" y="269"/>
                    </a:cubicBezTo>
                    <a:cubicBezTo>
                      <a:pt x="453" y="302"/>
                      <a:pt x="406" y="345"/>
                      <a:pt x="355" y="396"/>
                    </a:cubicBezTo>
                    <a:cubicBezTo>
                      <a:pt x="278" y="472"/>
                      <a:pt x="189" y="566"/>
                      <a:pt x="120" y="669"/>
                    </a:cubicBezTo>
                    <a:cubicBezTo>
                      <a:pt x="85" y="721"/>
                      <a:pt x="55" y="776"/>
                      <a:pt x="34" y="832"/>
                    </a:cubicBezTo>
                    <a:cubicBezTo>
                      <a:pt x="13" y="888"/>
                      <a:pt x="0" y="946"/>
                      <a:pt x="0" y="1005"/>
                    </a:cubicBezTo>
                    <a:cubicBezTo>
                      <a:pt x="0" y="1061"/>
                      <a:pt x="12" y="1118"/>
                      <a:pt x="39" y="1174"/>
                    </a:cubicBezTo>
                    <a:cubicBezTo>
                      <a:pt x="59" y="1216"/>
                      <a:pt x="88" y="1257"/>
                      <a:pt x="126" y="1297"/>
                    </a:cubicBezTo>
                    <a:cubicBezTo>
                      <a:pt x="184" y="1357"/>
                      <a:pt x="263" y="1414"/>
                      <a:pt x="368" y="1468"/>
                    </a:cubicBezTo>
                    <a:cubicBezTo>
                      <a:pt x="472" y="1522"/>
                      <a:pt x="603" y="1573"/>
                      <a:pt x="764" y="1619"/>
                    </a:cubicBezTo>
                    <a:cubicBezTo>
                      <a:pt x="766" y="1619"/>
                      <a:pt x="768" y="1620"/>
                      <a:pt x="771" y="1621"/>
                    </a:cubicBezTo>
                    <a:cubicBezTo>
                      <a:pt x="783" y="1624"/>
                      <a:pt x="805" y="1629"/>
                      <a:pt x="834" y="1636"/>
                    </a:cubicBezTo>
                    <a:cubicBezTo>
                      <a:pt x="876" y="1647"/>
                      <a:pt x="931" y="1660"/>
                      <a:pt x="977" y="1672"/>
                    </a:cubicBezTo>
                    <a:cubicBezTo>
                      <a:pt x="1000" y="1677"/>
                      <a:pt x="1021" y="1682"/>
                      <a:pt x="1037" y="1686"/>
                    </a:cubicBezTo>
                    <a:cubicBezTo>
                      <a:pt x="1045" y="1688"/>
                      <a:pt x="1051" y="1690"/>
                      <a:pt x="1056" y="1691"/>
                    </a:cubicBezTo>
                    <a:cubicBezTo>
                      <a:pt x="1062" y="1692"/>
                      <a:pt x="1065" y="1693"/>
                      <a:pt x="1067" y="1694"/>
                    </a:cubicBezTo>
                    <a:cubicBezTo>
                      <a:pt x="1078" y="1654"/>
                      <a:pt x="1078" y="1654"/>
                      <a:pt x="1078" y="1654"/>
                    </a:cubicBezTo>
                    <a:cubicBezTo>
                      <a:pt x="1076" y="1653"/>
                      <a:pt x="1074" y="1653"/>
                      <a:pt x="1071" y="1652"/>
                    </a:cubicBezTo>
                    <a:cubicBezTo>
                      <a:pt x="1048" y="1646"/>
                      <a:pt x="978" y="1629"/>
                      <a:pt x="912" y="1613"/>
                    </a:cubicBezTo>
                    <a:cubicBezTo>
                      <a:pt x="879" y="1605"/>
                      <a:pt x="847" y="1597"/>
                      <a:pt x="822" y="1591"/>
                    </a:cubicBezTo>
                    <a:cubicBezTo>
                      <a:pt x="810" y="1588"/>
                      <a:pt x="799" y="1585"/>
                      <a:pt x="791" y="1583"/>
                    </a:cubicBezTo>
                    <a:cubicBezTo>
                      <a:pt x="787" y="1582"/>
                      <a:pt x="784" y="1581"/>
                      <a:pt x="781" y="1580"/>
                    </a:cubicBezTo>
                    <a:cubicBezTo>
                      <a:pt x="778" y="1580"/>
                      <a:pt x="776" y="1579"/>
                      <a:pt x="776" y="1579"/>
                    </a:cubicBezTo>
                    <a:cubicBezTo>
                      <a:pt x="634" y="1538"/>
                      <a:pt x="517" y="1495"/>
                      <a:pt x="422" y="1449"/>
                    </a:cubicBezTo>
                    <a:cubicBezTo>
                      <a:pt x="278" y="1380"/>
                      <a:pt x="183" y="1306"/>
                      <a:pt x="124" y="1231"/>
                    </a:cubicBezTo>
                    <a:cubicBezTo>
                      <a:pt x="94" y="1193"/>
                      <a:pt x="74" y="1156"/>
                      <a:pt x="60" y="1118"/>
                    </a:cubicBezTo>
                    <a:cubicBezTo>
                      <a:pt x="47" y="1080"/>
                      <a:pt x="41" y="1043"/>
                      <a:pt x="41" y="1005"/>
                    </a:cubicBezTo>
                    <a:cubicBezTo>
                      <a:pt x="41" y="934"/>
                      <a:pt x="62" y="864"/>
                      <a:pt x="96" y="794"/>
                    </a:cubicBezTo>
                    <a:cubicBezTo>
                      <a:pt x="146" y="691"/>
                      <a:pt x="226" y="591"/>
                      <a:pt x="305" y="506"/>
                    </a:cubicBezTo>
                    <a:cubicBezTo>
                      <a:pt x="345" y="463"/>
                      <a:pt x="385" y="424"/>
                      <a:pt x="421" y="389"/>
                    </a:cubicBezTo>
                    <a:cubicBezTo>
                      <a:pt x="457" y="354"/>
                      <a:pt x="489" y="324"/>
                      <a:pt x="515" y="299"/>
                    </a:cubicBezTo>
                    <a:cubicBezTo>
                      <a:pt x="630" y="183"/>
                      <a:pt x="696" y="116"/>
                      <a:pt x="733" y="77"/>
                    </a:cubicBezTo>
                    <a:cubicBezTo>
                      <a:pt x="771" y="38"/>
                      <a:pt x="779" y="27"/>
                      <a:pt x="780" y="27"/>
                    </a:cubicBezTo>
                    <a:cubicBezTo>
                      <a:pt x="748" y="0"/>
                      <a:pt x="748" y="0"/>
                      <a:pt x="748" y="0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3" name="ïṧļíde" descr="91b9ed0f-0e9f-4f44-9d89-9a162600a71d"/>
              <p:cNvSpPr/>
              <p:nvPr/>
            </p:nvSpPr>
            <p:spPr bwMode="auto">
              <a:xfrm>
                <a:off x="2489363" y="5269814"/>
                <a:ext cx="1916688" cy="405887"/>
              </a:xfrm>
              <a:custGeom>
                <a:avLst/>
                <a:gdLst>
                  <a:gd name="T0" fmla="*/ 1338 w 1338"/>
                  <a:gd name="T1" fmla="*/ 20 h 283"/>
                  <a:gd name="T2" fmla="*/ 1278 w 1338"/>
                  <a:gd name="T3" fmla="*/ 9 h 283"/>
                  <a:gd name="T4" fmla="*/ 1107 w 1338"/>
                  <a:gd name="T5" fmla="*/ 179 h 283"/>
                  <a:gd name="T6" fmla="*/ 1103 w 1338"/>
                  <a:gd name="T7" fmla="*/ 179 h 283"/>
                  <a:gd name="T8" fmla="*/ 1080 w 1338"/>
                  <a:gd name="T9" fmla="*/ 184 h 283"/>
                  <a:gd name="T10" fmla="*/ 926 w 1338"/>
                  <a:gd name="T11" fmla="*/ 37 h 283"/>
                  <a:gd name="T12" fmla="*/ 772 w 1338"/>
                  <a:gd name="T13" fmla="*/ 191 h 283"/>
                  <a:gd name="T14" fmla="*/ 772 w 1338"/>
                  <a:gd name="T15" fmla="*/ 195 h 283"/>
                  <a:gd name="T16" fmla="*/ 721 w 1338"/>
                  <a:gd name="T17" fmla="*/ 179 h 283"/>
                  <a:gd name="T18" fmla="*/ 692 w 1338"/>
                  <a:gd name="T19" fmla="*/ 184 h 283"/>
                  <a:gd name="T20" fmla="*/ 698 w 1338"/>
                  <a:gd name="T21" fmla="*/ 144 h 283"/>
                  <a:gd name="T22" fmla="*/ 554 w 1338"/>
                  <a:gd name="T23" fmla="*/ 0 h 283"/>
                  <a:gd name="T24" fmla="*/ 412 w 1338"/>
                  <a:gd name="T25" fmla="*/ 125 h 283"/>
                  <a:gd name="T26" fmla="*/ 380 w 1338"/>
                  <a:gd name="T27" fmla="*/ 120 h 283"/>
                  <a:gd name="T28" fmla="*/ 300 w 1338"/>
                  <a:gd name="T29" fmla="*/ 154 h 283"/>
                  <a:gd name="T30" fmla="*/ 165 w 1338"/>
                  <a:gd name="T31" fmla="*/ 85 h 283"/>
                  <a:gd name="T32" fmla="*/ 0 w 1338"/>
                  <a:gd name="T33" fmla="*/ 250 h 283"/>
                  <a:gd name="T34" fmla="*/ 3 w 1338"/>
                  <a:gd name="T35" fmla="*/ 283 h 283"/>
                  <a:gd name="T36" fmla="*/ 1338 w 1338"/>
                  <a:gd name="T37" fmla="*/ 283 h 283"/>
                  <a:gd name="T38" fmla="*/ 1338 w 1338"/>
                  <a:gd name="T39" fmla="*/ 2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38" h="283">
                    <a:moveTo>
                      <a:pt x="1338" y="20"/>
                    </a:moveTo>
                    <a:cubicBezTo>
                      <a:pt x="1319" y="13"/>
                      <a:pt x="1299" y="9"/>
                      <a:pt x="1278" y="9"/>
                    </a:cubicBezTo>
                    <a:cubicBezTo>
                      <a:pt x="1184" y="9"/>
                      <a:pt x="1108" y="85"/>
                      <a:pt x="1107" y="179"/>
                    </a:cubicBezTo>
                    <a:cubicBezTo>
                      <a:pt x="1106" y="179"/>
                      <a:pt x="1105" y="179"/>
                      <a:pt x="1103" y="179"/>
                    </a:cubicBezTo>
                    <a:cubicBezTo>
                      <a:pt x="1095" y="179"/>
                      <a:pt x="1087" y="181"/>
                      <a:pt x="1080" y="184"/>
                    </a:cubicBezTo>
                    <a:cubicBezTo>
                      <a:pt x="1076" y="102"/>
                      <a:pt x="1009" y="37"/>
                      <a:pt x="926" y="37"/>
                    </a:cubicBezTo>
                    <a:cubicBezTo>
                      <a:pt x="841" y="37"/>
                      <a:pt x="772" y="106"/>
                      <a:pt x="772" y="191"/>
                    </a:cubicBezTo>
                    <a:cubicBezTo>
                      <a:pt x="772" y="192"/>
                      <a:pt x="772" y="194"/>
                      <a:pt x="772" y="195"/>
                    </a:cubicBezTo>
                    <a:cubicBezTo>
                      <a:pt x="758" y="185"/>
                      <a:pt x="740" y="179"/>
                      <a:pt x="721" y="179"/>
                    </a:cubicBezTo>
                    <a:cubicBezTo>
                      <a:pt x="711" y="179"/>
                      <a:pt x="701" y="181"/>
                      <a:pt x="692" y="184"/>
                    </a:cubicBezTo>
                    <a:cubicBezTo>
                      <a:pt x="696" y="171"/>
                      <a:pt x="698" y="158"/>
                      <a:pt x="698" y="144"/>
                    </a:cubicBezTo>
                    <a:cubicBezTo>
                      <a:pt x="698" y="64"/>
                      <a:pt x="634" y="0"/>
                      <a:pt x="554" y="0"/>
                    </a:cubicBezTo>
                    <a:cubicBezTo>
                      <a:pt x="482" y="0"/>
                      <a:pt x="422" y="55"/>
                      <a:pt x="412" y="125"/>
                    </a:cubicBezTo>
                    <a:cubicBezTo>
                      <a:pt x="402" y="122"/>
                      <a:pt x="391" y="120"/>
                      <a:pt x="380" y="120"/>
                    </a:cubicBezTo>
                    <a:cubicBezTo>
                      <a:pt x="348" y="120"/>
                      <a:pt x="320" y="133"/>
                      <a:pt x="300" y="154"/>
                    </a:cubicBezTo>
                    <a:cubicBezTo>
                      <a:pt x="270" y="112"/>
                      <a:pt x="221" y="85"/>
                      <a:pt x="165" y="85"/>
                    </a:cubicBezTo>
                    <a:cubicBezTo>
                      <a:pt x="74" y="85"/>
                      <a:pt x="0" y="159"/>
                      <a:pt x="0" y="250"/>
                    </a:cubicBezTo>
                    <a:cubicBezTo>
                      <a:pt x="0" y="261"/>
                      <a:pt x="1" y="272"/>
                      <a:pt x="3" y="283"/>
                    </a:cubicBezTo>
                    <a:cubicBezTo>
                      <a:pt x="1338" y="283"/>
                      <a:pt x="1338" y="283"/>
                      <a:pt x="1338" y="283"/>
                    </a:cubicBezTo>
                    <a:lnTo>
                      <a:pt x="1338" y="2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4" name="isḷïḍe" descr="8df375ef-3dbf-41cb-9ef4-e7ac25e84c13"/>
              <p:cNvSpPr/>
              <p:nvPr/>
            </p:nvSpPr>
            <p:spPr bwMode="auto">
              <a:xfrm>
                <a:off x="2901101" y="2651514"/>
                <a:ext cx="503238" cy="503238"/>
              </a:xfrm>
              <a:custGeom>
                <a:avLst/>
                <a:gdLst>
                  <a:gd name="T0" fmla="*/ 210 w 312"/>
                  <a:gd name="T1" fmla="*/ 0 h 312"/>
                  <a:gd name="T2" fmla="*/ 95 w 312"/>
                  <a:gd name="T3" fmla="*/ 86 h 312"/>
                  <a:gd name="T4" fmla="*/ 0 w 312"/>
                  <a:gd name="T5" fmla="*/ 312 h 312"/>
                  <a:gd name="T6" fmla="*/ 226 w 312"/>
                  <a:gd name="T7" fmla="*/ 217 h 312"/>
                  <a:gd name="T8" fmla="*/ 312 w 312"/>
                  <a:gd name="T9" fmla="*/ 102 h 312"/>
                  <a:gd name="T10" fmla="*/ 210 w 312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312">
                    <a:moveTo>
                      <a:pt x="210" y="0"/>
                    </a:moveTo>
                    <a:cubicBezTo>
                      <a:pt x="174" y="18"/>
                      <a:pt x="133" y="48"/>
                      <a:pt x="95" y="86"/>
                    </a:cubicBezTo>
                    <a:cubicBezTo>
                      <a:pt x="7" y="175"/>
                      <a:pt x="0" y="312"/>
                      <a:pt x="0" y="312"/>
                    </a:cubicBezTo>
                    <a:cubicBezTo>
                      <a:pt x="0" y="312"/>
                      <a:pt x="137" y="305"/>
                      <a:pt x="226" y="217"/>
                    </a:cubicBezTo>
                    <a:cubicBezTo>
                      <a:pt x="264" y="179"/>
                      <a:pt x="294" y="138"/>
                      <a:pt x="312" y="102"/>
                    </a:cubicBezTo>
                    <a:cubicBezTo>
                      <a:pt x="210" y="0"/>
                      <a:pt x="210" y="0"/>
                      <a:pt x="210" y="0"/>
                    </a:cubicBezTo>
                  </a:path>
                </a:pathLst>
              </a:custGeom>
              <a:solidFill>
                <a:srgbClr val="D8574A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5" name="ïṣļîďé" descr="52416490-747f-474b-b15a-9fc46c1364d2"/>
              <p:cNvSpPr/>
              <p:nvPr/>
            </p:nvSpPr>
            <p:spPr bwMode="auto">
              <a:xfrm>
                <a:off x="3047151" y="2667389"/>
                <a:ext cx="341313" cy="339725"/>
              </a:xfrm>
              <a:custGeom>
                <a:avLst/>
                <a:gdLst>
                  <a:gd name="T0" fmla="*/ 129 w 211"/>
                  <a:gd name="T1" fmla="*/ 0 h 211"/>
                  <a:gd name="T2" fmla="*/ 68 w 211"/>
                  <a:gd name="T3" fmla="*/ 49 h 211"/>
                  <a:gd name="T4" fmla="*/ 0 w 211"/>
                  <a:gd name="T5" fmla="*/ 211 h 211"/>
                  <a:gd name="T6" fmla="*/ 162 w 211"/>
                  <a:gd name="T7" fmla="*/ 143 h 211"/>
                  <a:gd name="T8" fmla="*/ 211 w 211"/>
                  <a:gd name="T9" fmla="*/ 82 h 211"/>
                  <a:gd name="T10" fmla="*/ 129 w 211"/>
                  <a:gd name="T11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211">
                    <a:moveTo>
                      <a:pt x="129" y="0"/>
                    </a:moveTo>
                    <a:cubicBezTo>
                      <a:pt x="109" y="12"/>
                      <a:pt x="88" y="29"/>
                      <a:pt x="68" y="49"/>
                    </a:cubicBezTo>
                    <a:cubicBezTo>
                      <a:pt x="4" y="113"/>
                      <a:pt x="0" y="211"/>
                      <a:pt x="0" y="211"/>
                    </a:cubicBezTo>
                    <a:cubicBezTo>
                      <a:pt x="0" y="211"/>
                      <a:pt x="98" y="207"/>
                      <a:pt x="162" y="143"/>
                    </a:cubicBezTo>
                    <a:cubicBezTo>
                      <a:pt x="182" y="123"/>
                      <a:pt x="199" y="102"/>
                      <a:pt x="211" y="82"/>
                    </a:cubicBezTo>
                    <a:cubicBezTo>
                      <a:pt x="129" y="0"/>
                      <a:pt x="129" y="0"/>
                      <a:pt x="129" y="0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</a:p>
            </p:txBody>
          </p:sp>
          <p:sp>
            <p:nvSpPr>
              <p:cNvPr id="36" name="işḷídé" descr="b2509e14-8cca-4f3c-9d96-d55b8f31daf9"/>
              <p:cNvSpPr/>
              <p:nvPr/>
            </p:nvSpPr>
            <p:spPr bwMode="auto">
              <a:xfrm>
                <a:off x="3150339" y="2680089"/>
                <a:ext cx="225425" cy="223838"/>
              </a:xfrm>
              <a:custGeom>
                <a:avLst/>
                <a:gdLst>
                  <a:gd name="T0" fmla="*/ 74 w 139"/>
                  <a:gd name="T1" fmla="*/ 0 h 139"/>
                  <a:gd name="T2" fmla="*/ 49 w 139"/>
                  <a:gd name="T3" fmla="*/ 22 h 139"/>
                  <a:gd name="T4" fmla="*/ 0 w 139"/>
                  <a:gd name="T5" fmla="*/ 139 h 139"/>
                  <a:gd name="T6" fmla="*/ 117 w 139"/>
                  <a:gd name="T7" fmla="*/ 90 h 139"/>
                  <a:gd name="T8" fmla="*/ 139 w 139"/>
                  <a:gd name="T9" fmla="*/ 65 h 139"/>
                  <a:gd name="T10" fmla="*/ 74 w 139"/>
                  <a:gd name="T11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39">
                    <a:moveTo>
                      <a:pt x="74" y="0"/>
                    </a:moveTo>
                    <a:cubicBezTo>
                      <a:pt x="66" y="7"/>
                      <a:pt x="57" y="14"/>
                      <a:pt x="49" y="22"/>
                    </a:cubicBezTo>
                    <a:cubicBezTo>
                      <a:pt x="3" y="68"/>
                      <a:pt x="0" y="139"/>
                      <a:pt x="0" y="139"/>
                    </a:cubicBezTo>
                    <a:cubicBezTo>
                      <a:pt x="0" y="139"/>
                      <a:pt x="71" y="136"/>
                      <a:pt x="117" y="90"/>
                    </a:cubicBezTo>
                    <a:cubicBezTo>
                      <a:pt x="125" y="82"/>
                      <a:pt x="132" y="73"/>
                      <a:pt x="139" y="65"/>
                    </a:cubicBezTo>
                    <a:cubicBezTo>
                      <a:pt x="74" y="0"/>
                      <a:pt x="74" y="0"/>
                      <a:pt x="74" y="0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</a:p>
            </p:txBody>
          </p:sp>
          <p:sp>
            <p:nvSpPr>
              <p:cNvPr id="37" name="îsliḋé" descr="b4002872-dad1-423e-ae95-f5f50380b492"/>
              <p:cNvSpPr/>
              <p:nvPr/>
            </p:nvSpPr>
            <p:spPr bwMode="auto">
              <a:xfrm>
                <a:off x="2940789" y="2018102"/>
                <a:ext cx="587375" cy="560388"/>
              </a:xfrm>
              <a:custGeom>
                <a:avLst/>
                <a:gdLst>
                  <a:gd name="T0" fmla="*/ 364 w 364"/>
                  <a:gd name="T1" fmla="*/ 52 h 347"/>
                  <a:gd name="T2" fmla="*/ 245 w 364"/>
                  <a:gd name="T3" fmla="*/ 28 h 347"/>
                  <a:gd name="T4" fmla="*/ 44 w 364"/>
                  <a:gd name="T5" fmla="*/ 347 h 347"/>
                  <a:gd name="T6" fmla="*/ 179 w 364"/>
                  <a:gd name="T7" fmla="*/ 321 h 347"/>
                  <a:gd name="T8" fmla="*/ 364 w 364"/>
                  <a:gd name="T9" fmla="*/ 5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347">
                    <a:moveTo>
                      <a:pt x="364" y="52"/>
                    </a:moveTo>
                    <a:cubicBezTo>
                      <a:pt x="364" y="52"/>
                      <a:pt x="274" y="57"/>
                      <a:pt x="245" y="28"/>
                    </a:cubicBezTo>
                    <a:cubicBezTo>
                      <a:pt x="216" y="0"/>
                      <a:pt x="0" y="178"/>
                      <a:pt x="44" y="347"/>
                    </a:cubicBezTo>
                    <a:cubicBezTo>
                      <a:pt x="44" y="347"/>
                      <a:pt x="116" y="250"/>
                      <a:pt x="179" y="321"/>
                    </a:cubicBezTo>
                    <a:lnTo>
                      <a:pt x="364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8" name="îṩlide" descr="7fc7cd56-b683-44c1-906c-4a7c0b061232"/>
              <p:cNvSpPr/>
              <p:nvPr/>
            </p:nvSpPr>
            <p:spPr bwMode="auto">
              <a:xfrm>
                <a:off x="3477364" y="2526102"/>
                <a:ext cx="558800" cy="587375"/>
              </a:xfrm>
              <a:custGeom>
                <a:avLst/>
                <a:gdLst>
                  <a:gd name="T0" fmla="*/ 295 w 347"/>
                  <a:gd name="T1" fmla="*/ 0 h 364"/>
                  <a:gd name="T2" fmla="*/ 319 w 347"/>
                  <a:gd name="T3" fmla="*/ 119 h 364"/>
                  <a:gd name="T4" fmla="*/ 0 w 347"/>
                  <a:gd name="T5" fmla="*/ 320 h 364"/>
                  <a:gd name="T6" fmla="*/ 26 w 347"/>
                  <a:gd name="T7" fmla="*/ 185 h 364"/>
                  <a:gd name="T8" fmla="*/ 295 w 347"/>
                  <a:gd name="T9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364">
                    <a:moveTo>
                      <a:pt x="295" y="0"/>
                    </a:moveTo>
                    <a:cubicBezTo>
                      <a:pt x="295" y="0"/>
                      <a:pt x="290" y="90"/>
                      <a:pt x="319" y="119"/>
                    </a:cubicBezTo>
                    <a:cubicBezTo>
                      <a:pt x="347" y="148"/>
                      <a:pt x="169" y="364"/>
                      <a:pt x="0" y="320"/>
                    </a:cubicBezTo>
                    <a:cubicBezTo>
                      <a:pt x="0" y="320"/>
                      <a:pt x="97" y="248"/>
                      <a:pt x="26" y="185"/>
                    </a:cubicBezTo>
                    <a:cubicBezTo>
                      <a:pt x="295" y="0"/>
                      <a:pt x="295" y="0"/>
                      <a:pt x="295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9" name="îŝḷîdè" descr="4d4ada9d-7e14-4303-889f-8586f5c6a245"/>
              <p:cNvSpPr/>
              <p:nvPr/>
            </p:nvSpPr>
            <p:spPr bwMode="auto">
              <a:xfrm>
                <a:off x="3182089" y="2561027"/>
                <a:ext cx="312738" cy="312738"/>
              </a:xfrm>
              <a:custGeom>
                <a:avLst/>
                <a:gdLst>
                  <a:gd name="T0" fmla="*/ 23 w 197"/>
                  <a:gd name="T1" fmla="*/ 0 h 197"/>
                  <a:gd name="T2" fmla="*/ 0 w 197"/>
                  <a:gd name="T3" fmla="*/ 23 h 197"/>
                  <a:gd name="T4" fmla="*/ 174 w 197"/>
                  <a:gd name="T5" fmla="*/ 197 h 197"/>
                  <a:gd name="T6" fmla="*/ 197 w 197"/>
                  <a:gd name="T7" fmla="*/ 173 h 197"/>
                  <a:gd name="T8" fmla="*/ 23 w 197"/>
                  <a:gd name="T9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197">
                    <a:moveTo>
                      <a:pt x="23" y="0"/>
                    </a:moveTo>
                    <a:lnTo>
                      <a:pt x="0" y="23"/>
                    </a:lnTo>
                    <a:lnTo>
                      <a:pt x="174" y="197"/>
                    </a:lnTo>
                    <a:lnTo>
                      <a:pt x="197" y="17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</a:p>
            </p:txBody>
          </p:sp>
          <p:sp>
            <p:nvSpPr>
              <p:cNvPr id="40" name="ïṧlîďê" descr="3f3dab22-d478-418c-a810-27d647bf6f6a"/>
              <p:cNvSpPr/>
              <p:nvPr/>
            </p:nvSpPr>
            <p:spPr bwMode="auto">
              <a:xfrm>
                <a:off x="3182089" y="2561027"/>
                <a:ext cx="312738" cy="312738"/>
              </a:xfrm>
              <a:custGeom>
                <a:avLst/>
                <a:gdLst>
                  <a:gd name="T0" fmla="*/ 23 w 197"/>
                  <a:gd name="T1" fmla="*/ 0 h 197"/>
                  <a:gd name="T2" fmla="*/ 0 w 197"/>
                  <a:gd name="T3" fmla="*/ 23 h 197"/>
                  <a:gd name="T4" fmla="*/ 174 w 197"/>
                  <a:gd name="T5" fmla="*/ 197 h 197"/>
                  <a:gd name="T6" fmla="*/ 197 w 197"/>
                  <a:gd name="T7" fmla="*/ 173 h 197"/>
                  <a:gd name="T8" fmla="*/ 23 w 197"/>
                  <a:gd name="T9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197">
                    <a:moveTo>
                      <a:pt x="23" y="0"/>
                    </a:moveTo>
                    <a:lnTo>
                      <a:pt x="0" y="23"/>
                    </a:lnTo>
                    <a:lnTo>
                      <a:pt x="174" y="197"/>
                    </a:lnTo>
                    <a:lnTo>
                      <a:pt x="197" y="17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</a:p>
            </p:txBody>
          </p:sp>
          <p:sp>
            <p:nvSpPr>
              <p:cNvPr id="41" name="i$ľidè" descr="24c5d024-4575-4bee-97af-7ca985b6dbcb"/>
              <p:cNvSpPr/>
              <p:nvPr/>
            </p:nvSpPr>
            <p:spPr bwMode="auto">
              <a:xfrm>
                <a:off x="3188439" y="1511689"/>
                <a:ext cx="1355725" cy="1355725"/>
              </a:xfrm>
              <a:custGeom>
                <a:avLst/>
                <a:gdLst>
                  <a:gd name="T0" fmla="*/ 204 w 840"/>
                  <a:gd name="T1" fmla="*/ 840 h 840"/>
                  <a:gd name="T2" fmla="*/ 492 w 840"/>
                  <a:gd name="T3" fmla="*/ 612 h 840"/>
                  <a:gd name="T4" fmla="*/ 768 w 840"/>
                  <a:gd name="T5" fmla="*/ 72 h 840"/>
                  <a:gd name="T6" fmla="*/ 228 w 840"/>
                  <a:gd name="T7" fmla="*/ 348 h 840"/>
                  <a:gd name="T8" fmla="*/ 0 w 840"/>
                  <a:gd name="T9" fmla="*/ 636 h 840"/>
                  <a:gd name="T10" fmla="*/ 204 w 840"/>
                  <a:gd name="T11" fmla="*/ 840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0" h="840">
                    <a:moveTo>
                      <a:pt x="204" y="840"/>
                    </a:moveTo>
                    <a:cubicBezTo>
                      <a:pt x="292" y="789"/>
                      <a:pt x="394" y="710"/>
                      <a:pt x="492" y="612"/>
                    </a:cubicBezTo>
                    <a:cubicBezTo>
                      <a:pt x="717" y="387"/>
                      <a:pt x="840" y="145"/>
                      <a:pt x="768" y="72"/>
                    </a:cubicBezTo>
                    <a:cubicBezTo>
                      <a:pt x="695" y="0"/>
                      <a:pt x="453" y="123"/>
                      <a:pt x="228" y="348"/>
                    </a:cubicBezTo>
                    <a:cubicBezTo>
                      <a:pt x="130" y="446"/>
                      <a:pt x="52" y="548"/>
                      <a:pt x="0" y="636"/>
                    </a:cubicBezTo>
                    <a:cubicBezTo>
                      <a:pt x="204" y="840"/>
                      <a:pt x="204" y="840"/>
                      <a:pt x="204" y="84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2" name="íSlîďe" descr="27f53a64-8237-4cd4-8c7c-27f848987a90"/>
              <p:cNvSpPr/>
              <p:nvPr/>
            </p:nvSpPr>
            <p:spPr bwMode="auto">
              <a:xfrm>
                <a:off x="3863126" y="1830777"/>
                <a:ext cx="360363" cy="361950"/>
              </a:xfrm>
              <a:custGeom>
                <a:avLst/>
                <a:gdLst>
                  <a:gd name="T0" fmla="*/ 184 w 224"/>
                  <a:gd name="T1" fmla="*/ 184 h 224"/>
                  <a:gd name="T2" fmla="*/ 40 w 224"/>
                  <a:gd name="T3" fmla="*/ 184 h 224"/>
                  <a:gd name="T4" fmla="*/ 40 w 224"/>
                  <a:gd name="T5" fmla="*/ 40 h 224"/>
                  <a:gd name="T6" fmla="*/ 184 w 224"/>
                  <a:gd name="T7" fmla="*/ 40 h 224"/>
                  <a:gd name="T8" fmla="*/ 184 w 224"/>
                  <a:gd name="T9" fmla="*/ 18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224">
                    <a:moveTo>
                      <a:pt x="184" y="184"/>
                    </a:moveTo>
                    <a:cubicBezTo>
                      <a:pt x="144" y="224"/>
                      <a:pt x="80" y="224"/>
                      <a:pt x="40" y="184"/>
                    </a:cubicBezTo>
                    <a:cubicBezTo>
                      <a:pt x="0" y="144"/>
                      <a:pt x="0" y="80"/>
                      <a:pt x="40" y="40"/>
                    </a:cubicBezTo>
                    <a:cubicBezTo>
                      <a:pt x="80" y="0"/>
                      <a:pt x="144" y="0"/>
                      <a:pt x="184" y="40"/>
                    </a:cubicBezTo>
                    <a:cubicBezTo>
                      <a:pt x="224" y="80"/>
                      <a:pt x="224" y="144"/>
                      <a:pt x="184" y="184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</a:p>
            </p:txBody>
          </p:sp>
          <p:sp>
            <p:nvSpPr>
              <p:cNvPr id="43" name="íşľïďe" descr="dcf36746-573a-4d09-89f2-31ea2cb70d19"/>
              <p:cNvSpPr/>
              <p:nvPr/>
            </p:nvSpPr>
            <p:spPr bwMode="auto">
              <a:xfrm>
                <a:off x="4145701" y="1578364"/>
                <a:ext cx="331788" cy="331788"/>
              </a:xfrm>
              <a:custGeom>
                <a:avLst/>
                <a:gdLst>
                  <a:gd name="T0" fmla="*/ 166 w 206"/>
                  <a:gd name="T1" fmla="*/ 206 h 206"/>
                  <a:gd name="T2" fmla="*/ 175 w 206"/>
                  <a:gd name="T3" fmla="*/ 31 h 206"/>
                  <a:gd name="T4" fmla="*/ 0 w 206"/>
                  <a:gd name="T5" fmla="*/ 40 h 206"/>
                  <a:gd name="T6" fmla="*/ 74 w 206"/>
                  <a:gd name="T7" fmla="*/ 132 h 206"/>
                  <a:gd name="T8" fmla="*/ 166 w 206"/>
                  <a:gd name="T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166" y="206"/>
                    </a:moveTo>
                    <a:cubicBezTo>
                      <a:pt x="201" y="126"/>
                      <a:pt x="206" y="63"/>
                      <a:pt x="175" y="31"/>
                    </a:cubicBezTo>
                    <a:cubicBezTo>
                      <a:pt x="143" y="0"/>
                      <a:pt x="80" y="5"/>
                      <a:pt x="0" y="40"/>
                    </a:cubicBezTo>
                    <a:cubicBezTo>
                      <a:pt x="0" y="40"/>
                      <a:pt x="8" y="66"/>
                      <a:pt x="74" y="132"/>
                    </a:cubicBezTo>
                    <a:cubicBezTo>
                      <a:pt x="140" y="198"/>
                      <a:pt x="166" y="206"/>
                      <a:pt x="166" y="20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</a:p>
            </p:txBody>
          </p:sp>
          <p:sp>
            <p:nvSpPr>
              <p:cNvPr id="44" name="ïṡļîḋé" descr="7472f46a-93ae-49d8-b7dd-efbcf5929146"/>
              <p:cNvSpPr/>
              <p:nvPr/>
            </p:nvSpPr>
            <p:spPr bwMode="auto">
              <a:xfrm>
                <a:off x="3210664" y="2280039"/>
                <a:ext cx="565150" cy="565150"/>
              </a:xfrm>
              <a:custGeom>
                <a:avLst/>
                <a:gdLst>
                  <a:gd name="T0" fmla="*/ 155 w 350"/>
                  <a:gd name="T1" fmla="*/ 155 h 350"/>
                  <a:gd name="T2" fmla="*/ 11 w 350"/>
                  <a:gd name="T3" fmla="*/ 339 h 350"/>
                  <a:gd name="T4" fmla="*/ 195 w 350"/>
                  <a:gd name="T5" fmla="*/ 195 h 350"/>
                  <a:gd name="T6" fmla="*/ 339 w 350"/>
                  <a:gd name="T7" fmla="*/ 11 h 350"/>
                  <a:gd name="T8" fmla="*/ 155 w 350"/>
                  <a:gd name="T9" fmla="*/ 15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350">
                    <a:moveTo>
                      <a:pt x="155" y="155"/>
                    </a:moveTo>
                    <a:cubicBezTo>
                      <a:pt x="64" y="246"/>
                      <a:pt x="0" y="328"/>
                      <a:pt x="11" y="339"/>
                    </a:cubicBezTo>
                    <a:cubicBezTo>
                      <a:pt x="22" y="350"/>
                      <a:pt x="104" y="286"/>
                      <a:pt x="195" y="195"/>
                    </a:cubicBezTo>
                    <a:cubicBezTo>
                      <a:pt x="286" y="104"/>
                      <a:pt x="350" y="22"/>
                      <a:pt x="339" y="11"/>
                    </a:cubicBezTo>
                    <a:cubicBezTo>
                      <a:pt x="328" y="0"/>
                      <a:pt x="246" y="65"/>
                      <a:pt x="155" y="15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5" name="îṧľïdé" descr="38c09558-3740-454f-8337-2445256a3645"/>
              <p:cNvSpPr/>
              <p:nvPr/>
            </p:nvSpPr>
            <p:spPr bwMode="auto">
              <a:xfrm>
                <a:off x="3871064" y="1822839"/>
                <a:ext cx="360363" cy="361950"/>
              </a:xfrm>
              <a:custGeom>
                <a:avLst/>
                <a:gdLst>
                  <a:gd name="T0" fmla="*/ 184 w 224"/>
                  <a:gd name="T1" fmla="*/ 184 h 224"/>
                  <a:gd name="T2" fmla="*/ 40 w 224"/>
                  <a:gd name="T3" fmla="*/ 184 h 224"/>
                  <a:gd name="T4" fmla="*/ 40 w 224"/>
                  <a:gd name="T5" fmla="*/ 40 h 224"/>
                  <a:gd name="T6" fmla="*/ 184 w 224"/>
                  <a:gd name="T7" fmla="*/ 40 h 224"/>
                  <a:gd name="T8" fmla="*/ 184 w 224"/>
                  <a:gd name="T9" fmla="*/ 18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224">
                    <a:moveTo>
                      <a:pt x="184" y="184"/>
                    </a:moveTo>
                    <a:cubicBezTo>
                      <a:pt x="145" y="224"/>
                      <a:pt x="80" y="224"/>
                      <a:pt x="40" y="184"/>
                    </a:cubicBezTo>
                    <a:cubicBezTo>
                      <a:pt x="0" y="144"/>
                      <a:pt x="0" y="80"/>
                      <a:pt x="40" y="40"/>
                    </a:cubicBezTo>
                    <a:cubicBezTo>
                      <a:pt x="80" y="0"/>
                      <a:pt x="144" y="0"/>
                      <a:pt x="184" y="40"/>
                    </a:cubicBezTo>
                    <a:cubicBezTo>
                      <a:pt x="224" y="80"/>
                      <a:pt x="224" y="144"/>
                      <a:pt x="184" y="184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</a:p>
            </p:txBody>
          </p:sp>
          <p:sp>
            <p:nvSpPr>
              <p:cNvPr id="46" name="îslídè" descr="eb64cb11-9e1d-491e-ac9b-3c52ca2fe77f"/>
              <p:cNvSpPr/>
              <p:nvPr/>
            </p:nvSpPr>
            <p:spPr bwMode="auto">
              <a:xfrm>
                <a:off x="3910751" y="1864114"/>
                <a:ext cx="280988" cy="279400"/>
              </a:xfrm>
              <a:custGeom>
                <a:avLst/>
                <a:gdLst>
                  <a:gd name="T0" fmla="*/ 143 w 174"/>
                  <a:gd name="T1" fmla="*/ 143 h 174"/>
                  <a:gd name="T2" fmla="*/ 31 w 174"/>
                  <a:gd name="T3" fmla="*/ 143 h 174"/>
                  <a:gd name="T4" fmla="*/ 31 w 174"/>
                  <a:gd name="T5" fmla="*/ 31 h 174"/>
                  <a:gd name="T6" fmla="*/ 143 w 174"/>
                  <a:gd name="T7" fmla="*/ 31 h 174"/>
                  <a:gd name="T8" fmla="*/ 143 w 174"/>
                  <a:gd name="T9" fmla="*/ 14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174">
                    <a:moveTo>
                      <a:pt x="143" y="143"/>
                    </a:moveTo>
                    <a:cubicBezTo>
                      <a:pt x="112" y="174"/>
                      <a:pt x="62" y="174"/>
                      <a:pt x="31" y="143"/>
                    </a:cubicBezTo>
                    <a:cubicBezTo>
                      <a:pt x="0" y="112"/>
                      <a:pt x="0" y="62"/>
                      <a:pt x="31" y="31"/>
                    </a:cubicBezTo>
                    <a:cubicBezTo>
                      <a:pt x="62" y="0"/>
                      <a:pt x="112" y="0"/>
                      <a:pt x="143" y="31"/>
                    </a:cubicBezTo>
                    <a:cubicBezTo>
                      <a:pt x="174" y="62"/>
                      <a:pt x="174" y="112"/>
                      <a:pt x="143" y="143"/>
                    </a:cubicBezTo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</a:p>
            </p:txBody>
          </p:sp>
          <p:sp>
            <p:nvSpPr>
              <p:cNvPr id="47" name="i$ḻiḑé" descr="e551d64f-edd1-489a-9d3d-8645c3de7db0"/>
              <p:cNvSpPr/>
              <p:nvPr/>
            </p:nvSpPr>
            <p:spPr bwMode="auto">
              <a:xfrm>
                <a:off x="3923451" y="1876814"/>
                <a:ext cx="255588" cy="254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</a:p>
            </p:txBody>
          </p:sp>
          <p:sp>
            <p:nvSpPr>
              <p:cNvPr id="48" name="í$ḻîďè" descr="8dbf9fe3-c097-4757-b78a-7c776574fa40"/>
              <p:cNvSpPr/>
              <p:nvPr/>
            </p:nvSpPr>
            <p:spPr bwMode="auto">
              <a:xfrm>
                <a:off x="4145701" y="1891102"/>
                <a:ext cx="19050" cy="19050"/>
              </a:xfrm>
              <a:custGeom>
                <a:avLst/>
                <a:gdLst>
                  <a:gd name="T0" fmla="*/ 10 w 12"/>
                  <a:gd name="T1" fmla="*/ 10 h 12"/>
                  <a:gd name="T2" fmla="*/ 2 w 12"/>
                  <a:gd name="T3" fmla="*/ 10 h 12"/>
                  <a:gd name="T4" fmla="*/ 2 w 12"/>
                  <a:gd name="T5" fmla="*/ 2 h 12"/>
                  <a:gd name="T6" fmla="*/ 10 w 12"/>
                  <a:gd name="T7" fmla="*/ 2 h 12"/>
                  <a:gd name="T8" fmla="*/ 10 w 12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0" y="10"/>
                    </a:move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ubicBezTo>
                      <a:pt x="4" y="0"/>
                      <a:pt x="8" y="0"/>
                      <a:pt x="10" y="2"/>
                    </a:cubicBezTo>
                    <a:cubicBezTo>
                      <a:pt x="12" y="4"/>
                      <a:pt x="12" y="8"/>
                      <a:pt x="10" y="1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49" name="iŝľíḍê" descr="d2d8023f-4da0-42c4-bc7b-09222846134a"/>
              <p:cNvSpPr/>
              <p:nvPr/>
            </p:nvSpPr>
            <p:spPr bwMode="auto">
              <a:xfrm>
                <a:off x="4113951" y="1868877"/>
                <a:ext cx="19050" cy="19050"/>
              </a:xfrm>
              <a:custGeom>
                <a:avLst/>
                <a:gdLst>
                  <a:gd name="T0" fmla="*/ 11 w 12"/>
                  <a:gd name="T1" fmla="*/ 8 h 12"/>
                  <a:gd name="T2" fmla="*/ 4 w 12"/>
                  <a:gd name="T3" fmla="*/ 10 h 12"/>
                  <a:gd name="T4" fmla="*/ 2 w 12"/>
                  <a:gd name="T5" fmla="*/ 3 h 12"/>
                  <a:gd name="T6" fmla="*/ 9 w 12"/>
                  <a:gd name="T7" fmla="*/ 1 h 12"/>
                  <a:gd name="T8" fmla="*/ 11 w 12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1" y="8"/>
                    </a:moveTo>
                    <a:cubicBezTo>
                      <a:pt x="9" y="11"/>
                      <a:pt x="6" y="12"/>
                      <a:pt x="4" y="10"/>
                    </a:cubicBezTo>
                    <a:cubicBezTo>
                      <a:pt x="1" y="9"/>
                      <a:pt x="0" y="6"/>
                      <a:pt x="2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11" y="3"/>
                      <a:pt x="12" y="6"/>
                      <a:pt x="11" y="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0" name="îś1îḑé" descr="1cc6104e-594a-445c-b41c-04b255131d79"/>
              <p:cNvSpPr/>
              <p:nvPr/>
            </p:nvSpPr>
            <p:spPr bwMode="auto">
              <a:xfrm>
                <a:off x="4080614" y="1854589"/>
                <a:ext cx="17463" cy="19050"/>
              </a:xfrm>
              <a:custGeom>
                <a:avLst/>
                <a:gdLst>
                  <a:gd name="T0" fmla="*/ 11 w 11"/>
                  <a:gd name="T1" fmla="*/ 7 h 12"/>
                  <a:gd name="T2" fmla="*/ 4 w 11"/>
                  <a:gd name="T3" fmla="*/ 11 h 12"/>
                  <a:gd name="T4" fmla="*/ 0 w 11"/>
                  <a:gd name="T5" fmla="*/ 4 h 12"/>
                  <a:gd name="T6" fmla="*/ 7 w 11"/>
                  <a:gd name="T7" fmla="*/ 1 h 12"/>
                  <a:gd name="T8" fmla="*/ 11 w 11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10" y="10"/>
                      <a:pt x="7" y="12"/>
                      <a:pt x="4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2"/>
                      <a:pt x="4" y="0"/>
                      <a:pt x="7" y="1"/>
                    </a:cubicBezTo>
                    <a:cubicBezTo>
                      <a:pt x="10" y="1"/>
                      <a:pt x="11" y="4"/>
                      <a:pt x="11" y="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1" name="iṩlídé" descr="5767c992-c828-454e-bf07-1980b83ca35c"/>
              <p:cNvSpPr/>
              <p:nvPr/>
            </p:nvSpPr>
            <p:spPr bwMode="auto">
              <a:xfrm>
                <a:off x="4044101" y="1849827"/>
                <a:ext cx="15875" cy="17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2" name="îšḷide" descr="0e10ff5c-e993-4fec-8ebb-377c54af097a"/>
              <p:cNvSpPr/>
              <p:nvPr/>
            </p:nvSpPr>
            <p:spPr bwMode="auto">
              <a:xfrm>
                <a:off x="4004414" y="1854589"/>
                <a:ext cx="19050" cy="19050"/>
              </a:xfrm>
              <a:custGeom>
                <a:avLst/>
                <a:gdLst>
                  <a:gd name="T0" fmla="*/ 11 w 12"/>
                  <a:gd name="T1" fmla="*/ 4 h 12"/>
                  <a:gd name="T2" fmla="*/ 7 w 12"/>
                  <a:gd name="T3" fmla="*/ 11 h 12"/>
                  <a:gd name="T4" fmla="*/ 1 w 12"/>
                  <a:gd name="T5" fmla="*/ 7 h 12"/>
                  <a:gd name="T6" fmla="*/ 4 w 12"/>
                  <a:gd name="T7" fmla="*/ 1 h 12"/>
                  <a:gd name="T8" fmla="*/ 11 w 12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1" y="4"/>
                    </a:moveTo>
                    <a:cubicBezTo>
                      <a:pt x="12" y="7"/>
                      <a:pt x="10" y="10"/>
                      <a:pt x="7" y="11"/>
                    </a:cubicBezTo>
                    <a:cubicBezTo>
                      <a:pt x="4" y="12"/>
                      <a:pt x="1" y="10"/>
                      <a:pt x="1" y="7"/>
                    </a:cubicBezTo>
                    <a:cubicBezTo>
                      <a:pt x="0" y="4"/>
                      <a:pt x="2" y="1"/>
                      <a:pt x="4" y="1"/>
                    </a:cubicBezTo>
                    <a:cubicBezTo>
                      <a:pt x="7" y="0"/>
                      <a:pt x="10" y="2"/>
                      <a:pt x="11" y="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3" name="ïṧḷïďê" descr="aa752ff2-b152-4f20-81ac-f484fa2ed8b3"/>
              <p:cNvSpPr/>
              <p:nvPr/>
            </p:nvSpPr>
            <p:spPr bwMode="auto">
              <a:xfrm>
                <a:off x="3969489" y="1868877"/>
                <a:ext cx="19050" cy="19050"/>
              </a:xfrm>
              <a:custGeom>
                <a:avLst/>
                <a:gdLst>
                  <a:gd name="T0" fmla="*/ 11 w 12"/>
                  <a:gd name="T1" fmla="*/ 3 h 12"/>
                  <a:gd name="T2" fmla="*/ 9 w 12"/>
                  <a:gd name="T3" fmla="*/ 10 h 12"/>
                  <a:gd name="T4" fmla="*/ 1 w 12"/>
                  <a:gd name="T5" fmla="*/ 8 h 12"/>
                  <a:gd name="T6" fmla="*/ 3 w 12"/>
                  <a:gd name="T7" fmla="*/ 1 h 12"/>
                  <a:gd name="T8" fmla="*/ 11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1" y="3"/>
                    </a:moveTo>
                    <a:cubicBezTo>
                      <a:pt x="12" y="6"/>
                      <a:pt x="11" y="9"/>
                      <a:pt x="9" y="10"/>
                    </a:cubicBezTo>
                    <a:cubicBezTo>
                      <a:pt x="6" y="12"/>
                      <a:pt x="3" y="11"/>
                      <a:pt x="1" y="8"/>
                    </a:cubicBezTo>
                    <a:cubicBezTo>
                      <a:pt x="0" y="6"/>
                      <a:pt x="1" y="3"/>
                      <a:pt x="3" y="1"/>
                    </a:cubicBezTo>
                    <a:cubicBezTo>
                      <a:pt x="6" y="0"/>
                      <a:pt x="9" y="1"/>
                      <a:pt x="11" y="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4" name="i$ľídé" descr="f8e66501-bd67-4100-8cfe-e530d7be81df"/>
              <p:cNvSpPr/>
              <p:nvPr/>
            </p:nvSpPr>
            <p:spPr bwMode="auto">
              <a:xfrm>
                <a:off x="3937739" y="1891102"/>
                <a:ext cx="20638" cy="19050"/>
              </a:xfrm>
              <a:custGeom>
                <a:avLst/>
                <a:gdLst>
                  <a:gd name="T0" fmla="*/ 10 w 12"/>
                  <a:gd name="T1" fmla="*/ 2 h 12"/>
                  <a:gd name="T2" fmla="*/ 10 w 12"/>
                  <a:gd name="T3" fmla="*/ 10 h 12"/>
                  <a:gd name="T4" fmla="*/ 3 w 12"/>
                  <a:gd name="T5" fmla="*/ 10 h 12"/>
                  <a:gd name="T6" fmla="*/ 3 w 12"/>
                  <a:gd name="T7" fmla="*/ 2 h 12"/>
                  <a:gd name="T8" fmla="*/ 10 w 12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0" y="2"/>
                    </a:moveTo>
                    <a:cubicBezTo>
                      <a:pt x="12" y="4"/>
                      <a:pt x="12" y="8"/>
                      <a:pt x="10" y="10"/>
                    </a:cubicBezTo>
                    <a:cubicBezTo>
                      <a:pt x="8" y="12"/>
                      <a:pt x="5" y="12"/>
                      <a:pt x="3" y="10"/>
                    </a:cubicBezTo>
                    <a:cubicBezTo>
                      <a:pt x="0" y="8"/>
                      <a:pt x="0" y="4"/>
                      <a:pt x="3" y="2"/>
                    </a:cubicBezTo>
                    <a:cubicBezTo>
                      <a:pt x="5" y="0"/>
                      <a:pt x="8" y="0"/>
                      <a:pt x="10" y="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5" name="ïš1iḋe" descr="98c3257a-e699-4166-b2e9-71b2b3cbfb0b"/>
              <p:cNvSpPr/>
              <p:nvPr/>
            </p:nvSpPr>
            <p:spPr bwMode="auto">
              <a:xfrm>
                <a:off x="3915514" y="1921264"/>
                <a:ext cx="19050" cy="19050"/>
              </a:xfrm>
              <a:custGeom>
                <a:avLst/>
                <a:gdLst>
                  <a:gd name="T0" fmla="*/ 9 w 12"/>
                  <a:gd name="T1" fmla="*/ 1 h 12"/>
                  <a:gd name="T2" fmla="*/ 11 w 12"/>
                  <a:gd name="T3" fmla="*/ 8 h 12"/>
                  <a:gd name="T4" fmla="*/ 3 w 12"/>
                  <a:gd name="T5" fmla="*/ 10 h 12"/>
                  <a:gd name="T6" fmla="*/ 1 w 12"/>
                  <a:gd name="T7" fmla="*/ 3 h 12"/>
                  <a:gd name="T8" fmla="*/ 9 w 12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1"/>
                    </a:moveTo>
                    <a:cubicBezTo>
                      <a:pt x="11" y="3"/>
                      <a:pt x="12" y="6"/>
                      <a:pt x="11" y="8"/>
                    </a:cubicBezTo>
                    <a:cubicBezTo>
                      <a:pt x="9" y="11"/>
                      <a:pt x="6" y="12"/>
                      <a:pt x="3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6" name="îṩlidé" descr="b5c43450-3c2c-40aa-b6b4-ac812dd3b1d8"/>
              <p:cNvSpPr/>
              <p:nvPr/>
            </p:nvSpPr>
            <p:spPr bwMode="auto">
              <a:xfrm>
                <a:off x="3901226" y="1957777"/>
                <a:ext cx="19050" cy="17463"/>
              </a:xfrm>
              <a:custGeom>
                <a:avLst/>
                <a:gdLst>
                  <a:gd name="T0" fmla="*/ 7 w 12"/>
                  <a:gd name="T1" fmla="*/ 0 h 11"/>
                  <a:gd name="T2" fmla="*/ 11 w 12"/>
                  <a:gd name="T3" fmla="*/ 7 h 11"/>
                  <a:gd name="T4" fmla="*/ 5 w 12"/>
                  <a:gd name="T5" fmla="*/ 11 h 11"/>
                  <a:gd name="T6" fmla="*/ 1 w 12"/>
                  <a:gd name="T7" fmla="*/ 4 h 11"/>
                  <a:gd name="T8" fmla="*/ 7 w 1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7" y="0"/>
                    </a:moveTo>
                    <a:cubicBezTo>
                      <a:pt x="10" y="1"/>
                      <a:pt x="12" y="4"/>
                      <a:pt x="11" y="7"/>
                    </a:cubicBezTo>
                    <a:cubicBezTo>
                      <a:pt x="10" y="10"/>
                      <a:pt x="7" y="11"/>
                      <a:pt x="5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4" y="0"/>
                      <a:pt x="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7" name="íşḻïḋe" descr="7c7adcaa-7362-422d-b625-85e009bb41fc"/>
              <p:cNvSpPr/>
              <p:nvPr/>
            </p:nvSpPr>
            <p:spPr bwMode="auto">
              <a:xfrm>
                <a:off x="3898051" y="1995877"/>
                <a:ext cx="15875" cy="158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8" name="î$ľidê" descr="3781696b-3cd1-4fa3-aad6-d86d8f7317cf"/>
              <p:cNvSpPr/>
              <p:nvPr/>
            </p:nvSpPr>
            <p:spPr bwMode="auto">
              <a:xfrm>
                <a:off x="3901226" y="2030802"/>
                <a:ext cx="19050" cy="20638"/>
              </a:xfrm>
              <a:custGeom>
                <a:avLst/>
                <a:gdLst>
                  <a:gd name="T0" fmla="*/ 5 w 12"/>
                  <a:gd name="T1" fmla="*/ 1 h 12"/>
                  <a:gd name="T2" fmla="*/ 11 w 12"/>
                  <a:gd name="T3" fmla="*/ 5 h 12"/>
                  <a:gd name="T4" fmla="*/ 7 w 12"/>
                  <a:gd name="T5" fmla="*/ 11 h 12"/>
                  <a:gd name="T6" fmla="*/ 1 w 12"/>
                  <a:gd name="T7" fmla="*/ 8 h 12"/>
                  <a:gd name="T8" fmla="*/ 5 w 12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5" y="1"/>
                    </a:moveTo>
                    <a:cubicBezTo>
                      <a:pt x="7" y="0"/>
                      <a:pt x="10" y="2"/>
                      <a:pt x="11" y="5"/>
                    </a:cubicBezTo>
                    <a:cubicBezTo>
                      <a:pt x="12" y="8"/>
                      <a:pt x="10" y="11"/>
                      <a:pt x="7" y="11"/>
                    </a:cubicBezTo>
                    <a:cubicBezTo>
                      <a:pt x="4" y="12"/>
                      <a:pt x="2" y="10"/>
                      <a:pt x="1" y="8"/>
                    </a:cubicBezTo>
                    <a:cubicBezTo>
                      <a:pt x="0" y="5"/>
                      <a:pt x="2" y="2"/>
                      <a:pt x="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9" name="íṥlïde" descr="e62d2feb-a5a1-4739-a21f-681850d64e2f"/>
              <p:cNvSpPr/>
              <p:nvPr/>
            </p:nvSpPr>
            <p:spPr bwMode="auto">
              <a:xfrm>
                <a:off x="3915514" y="2067314"/>
                <a:ext cx="19050" cy="19050"/>
              </a:xfrm>
              <a:custGeom>
                <a:avLst/>
                <a:gdLst>
                  <a:gd name="T0" fmla="*/ 3 w 12"/>
                  <a:gd name="T1" fmla="*/ 1 h 12"/>
                  <a:gd name="T2" fmla="*/ 10 w 12"/>
                  <a:gd name="T3" fmla="*/ 3 h 12"/>
                  <a:gd name="T4" fmla="*/ 9 w 12"/>
                  <a:gd name="T5" fmla="*/ 11 h 12"/>
                  <a:gd name="T6" fmla="*/ 1 w 12"/>
                  <a:gd name="T7" fmla="*/ 9 h 12"/>
                  <a:gd name="T8" fmla="*/ 3 w 12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3" y="1"/>
                    </a:moveTo>
                    <a:cubicBezTo>
                      <a:pt x="6" y="0"/>
                      <a:pt x="9" y="1"/>
                      <a:pt x="10" y="3"/>
                    </a:cubicBezTo>
                    <a:cubicBezTo>
                      <a:pt x="12" y="6"/>
                      <a:pt x="11" y="9"/>
                      <a:pt x="9" y="11"/>
                    </a:cubicBezTo>
                    <a:cubicBezTo>
                      <a:pt x="6" y="12"/>
                      <a:pt x="3" y="11"/>
                      <a:pt x="1" y="9"/>
                    </a:cubicBezTo>
                    <a:cubicBezTo>
                      <a:pt x="0" y="6"/>
                      <a:pt x="1" y="3"/>
                      <a:pt x="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0" name="îṡļiḍé" descr="6f6dd0e6-7122-4398-9708-1bea4d0fa844"/>
              <p:cNvSpPr/>
              <p:nvPr/>
            </p:nvSpPr>
            <p:spPr bwMode="auto">
              <a:xfrm>
                <a:off x="3937739" y="2097477"/>
                <a:ext cx="20638" cy="19050"/>
              </a:xfrm>
              <a:custGeom>
                <a:avLst/>
                <a:gdLst>
                  <a:gd name="T0" fmla="*/ 3 w 12"/>
                  <a:gd name="T1" fmla="*/ 2 h 12"/>
                  <a:gd name="T2" fmla="*/ 10 w 12"/>
                  <a:gd name="T3" fmla="*/ 2 h 12"/>
                  <a:gd name="T4" fmla="*/ 10 w 12"/>
                  <a:gd name="T5" fmla="*/ 9 h 12"/>
                  <a:gd name="T6" fmla="*/ 3 w 12"/>
                  <a:gd name="T7" fmla="*/ 9 h 12"/>
                  <a:gd name="T8" fmla="*/ 3 w 12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3" y="2"/>
                    </a:moveTo>
                    <a:cubicBezTo>
                      <a:pt x="5" y="0"/>
                      <a:pt x="8" y="0"/>
                      <a:pt x="10" y="2"/>
                    </a:cubicBezTo>
                    <a:cubicBezTo>
                      <a:pt x="12" y="4"/>
                      <a:pt x="12" y="7"/>
                      <a:pt x="10" y="9"/>
                    </a:cubicBezTo>
                    <a:cubicBezTo>
                      <a:pt x="8" y="12"/>
                      <a:pt x="5" y="12"/>
                      <a:pt x="3" y="9"/>
                    </a:cubicBezTo>
                    <a:cubicBezTo>
                      <a:pt x="0" y="7"/>
                      <a:pt x="0" y="4"/>
                      <a:pt x="3" y="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1" name="îSḷîḋê" descr="4f6bf02a-91f5-44d2-8079-0a3b8df43ae6"/>
              <p:cNvSpPr/>
              <p:nvPr/>
            </p:nvSpPr>
            <p:spPr bwMode="auto">
              <a:xfrm>
                <a:off x="3969489" y="2119702"/>
                <a:ext cx="19050" cy="19050"/>
              </a:xfrm>
              <a:custGeom>
                <a:avLst/>
                <a:gdLst>
                  <a:gd name="T0" fmla="*/ 1 w 12"/>
                  <a:gd name="T1" fmla="*/ 3 h 12"/>
                  <a:gd name="T2" fmla="*/ 9 w 12"/>
                  <a:gd name="T3" fmla="*/ 2 h 12"/>
                  <a:gd name="T4" fmla="*/ 10 w 12"/>
                  <a:gd name="T5" fmla="*/ 9 h 12"/>
                  <a:gd name="T6" fmla="*/ 3 w 12"/>
                  <a:gd name="T7" fmla="*/ 11 h 12"/>
                  <a:gd name="T8" fmla="*/ 1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" y="3"/>
                    </a:moveTo>
                    <a:cubicBezTo>
                      <a:pt x="3" y="1"/>
                      <a:pt x="6" y="0"/>
                      <a:pt x="9" y="2"/>
                    </a:cubicBezTo>
                    <a:cubicBezTo>
                      <a:pt x="11" y="3"/>
                      <a:pt x="12" y="6"/>
                      <a:pt x="10" y="9"/>
                    </a:cubicBezTo>
                    <a:cubicBezTo>
                      <a:pt x="9" y="11"/>
                      <a:pt x="6" y="12"/>
                      <a:pt x="3" y="11"/>
                    </a:cubicBezTo>
                    <a:cubicBezTo>
                      <a:pt x="1" y="9"/>
                      <a:pt x="0" y="6"/>
                      <a:pt x="1" y="3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2" name="îṣḷîďe" descr="19fc7784-b57e-41ea-bfcb-cf397e16e96c"/>
              <p:cNvSpPr/>
              <p:nvPr/>
            </p:nvSpPr>
            <p:spPr bwMode="auto">
              <a:xfrm>
                <a:off x="4004414" y="2133989"/>
                <a:ext cx="19050" cy="20638"/>
              </a:xfrm>
              <a:custGeom>
                <a:avLst/>
                <a:gdLst>
                  <a:gd name="T0" fmla="*/ 1 w 12"/>
                  <a:gd name="T1" fmla="*/ 5 h 12"/>
                  <a:gd name="T2" fmla="*/ 7 w 12"/>
                  <a:gd name="T3" fmla="*/ 1 h 12"/>
                  <a:gd name="T4" fmla="*/ 11 w 12"/>
                  <a:gd name="T5" fmla="*/ 7 h 12"/>
                  <a:gd name="T6" fmla="*/ 4 w 12"/>
                  <a:gd name="T7" fmla="*/ 11 h 12"/>
                  <a:gd name="T8" fmla="*/ 1 w 1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" y="5"/>
                    </a:moveTo>
                    <a:cubicBezTo>
                      <a:pt x="1" y="2"/>
                      <a:pt x="4" y="0"/>
                      <a:pt x="7" y="1"/>
                    </a:cubicBezTo>
                    <a:cubicBezTo>
                      <a:pt x="10" y="2"/>
                      <a:pt x="12" y="5"/>
                      <a:pt x="11" y="7"/>
                    </a:cubicBezTo>
                    <a:cubicBezTo>
                      <a:pt x="10" y="10"/>
                      <a:pt x="7" y="12"/>
                      <a:pt x="4" y="11"/>
                    </a:cubicBezTo>
                    <a:cubicBezTo>
                      <a:pt x="2" y="10"/>
                      <a:pt x="0" y="8"/>
                      <a:pt x="1" y="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3" name="îṩ1iḓé" descr="a8ae759c-243a-468b-a093-7819989ad193"/>
              <p:cNvSpPr/>
              <p:nvPr/>
            </p:nvSpPr>
            <p:spPr bwMode="auto">
              <a:xfrm>
                <a:off x="4044101" y="2140339"/>
                <a:ext cx="15875" cy="17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4" name="íslîḍé" descr="dca2b007-d891-4886-838c-987652e443a6"/>
              <p:cNvSpPr/>
              <p:nvPr/>
            </p:nvSpPr>
            <p:spPr bwMode="auto">
              <a:xfrm>
                <a:off x="4080614" y="2133989"/>
                <a:ext cx="17463" cy="20638"/>
              </a:xfrm>
              <a:custGeom>
                <a:avLst/>
                <a:gdLst>
                  <a:gd name="T0" fmla="*/ 0 w 11"/>
                  <a:gd name="T1" fmla="*/ 7 h 12"/>
                  <a:gd name="T2" fmla="*/ 4 w 11"/>
                  <a:gd name="T3" fmla="*/ 1 h 12"/>
                  <a:gd name="T4" fmla="*/ 10 w 11"/>
                  <a:gd name="T5" fmla="*/ 5 h 12"/>
                  <a:gd name="T6" fmla="*/ 7 w 11"/>
                  <a:gd name="T7" fmla="*/ 11 h 12"/>
                  <a:gd name="T8" fmla="*/ 0 w 11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0" y="7"/>
                    </a:moveTo>
                    <a:cubicBezTo>
                      <a:pt x="0" y="5"/>
                      <a:pt x="1" y="2"/>
                      <a:pt x="4" y="1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1" y="8"/>
                      <a:pt x="10" y="10"/>
                      <a:pt x="7" y="11"/>
                    </a:cubicBezTo>
                    <a:cubicBezTo>
                      <a:pt x="4" y="12"/>
                      <a:pt x="1" y="10"/>
                      <a:pt x="0" y="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5" name="îŝḻíďé" descr="f3080523-5dc5-4322-87e8-cf2cb779e839"/>
              <p:cNvSpPr/>
              <p:nvPr/>
            </p:nvSpPr>
            <p:spPr bwMode="auto">
              <a:xfrm>
                <a:off x="4113951" y="2119702"/>
                <a:ext cx="19050" cy="19050"/>
              </a:xfrm>
              <a:custGeom>
                <a:avLst/>
                <a:gdLst>
                  <a:gd name="T0" fmla="*/ 2 w 12"/>
                  <a:gd name="T1" fmla="*/ 9 h 12"/>
                  <a:gd name="T2" fmla="*/ 4 w 12"/>
                  <a:gd name="T3" fmla="*/ 2 h 12"/>
                  <a:gd name="T4" fmla="*/ 11 w 12"/>
                  <a:gd name="T5" fmla="*/ 3 h 12"/>
                  <a:gd name="T6" fmla="*/ 9 w 12"/>
                  <a:gd name="T7" fmla="*/ 11 h 12"/>
                  <a:gd name="T8" fmla="*/ 2 w 12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9"/>
                    </a:moveTo>
                    <a:cubicBezTo>
                      <a:pt x="0" y="6"/>
                      <a:pt x="1" y="3"/>
                      <a:pt x="4" y="2"/>
                    </a:cubicBezTo>
                    <a:cubicBezTo>
                      <a:pt x="6" y="0"/>
                      <a:pt x="9" y="1"/>
                      <a:pt x="11" y="3"/>
                    </a:cubicBezTo>
                    <a:cubicBezTo>
                      <a:pt x="12" y="6"/>
                      <a:pt x="11" y="9"/>
                      <a:pt x="9" y="11"/>
                    </a:cubicBezTo>
                    <a:cubicBezTo>
                      <a:pt x="6" y="12"/>
                      <a:pt x="3" y="11"/>
                      <a:pt x="2" y="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6" name="iṡḻiḍé" descr="c5809cb5-8b61-4c33-9249-0ddfeb187659"/>
              <p:cNvSpPr/>
              <p:nvPr/>
            </p:nvSpPr>
            <p:spPr bwMode="auto">
              <a:xfrm>
                <a:off x="4145701" y="2097477"/>
                <a:ext cx="19050" cy="19050"/>
              </a:xfrm>
              <a:custGeom>
                <a:avLst/>
                <a:gdLst>
                  <a:gd name="T0" fmla="*/ 2 w 12"/>
                  <a:gd name="T1" fmla="*/ 9 h 12"/>
                  <a:gd name="T2" fmla="*/ 2 w 12"/>
                  <a:gd name="T3" fmla="*/ 2 h 12"/>
                  <a:gd name="T4" fmla="*/ 10 w 12"/>
                  <a:gd name="T5" fmla="*/ 2 h 12"/>
                  <a:gd name="T6" fmla="*/ 10 w 12"/>
                  <a:gd name="T7" fmla="*/ 9 h 12"/>
                  <a:gd name="T8" fmla="*/ 2 w 12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9"/>
                    </a:moveTo>
                    <a:cubicBezTo>
                      <a:pt x="0" y="7"/>
                      <a:pt x="0" y="4"/>
                      <a:pt x="2" y="2"/>
                    </a:cubicBezTo>
                    <a:cubicBezTo>
                      <a:pt x="4" y="0"/>
                      <a:pt x="8" y="0"/>
                      <a:pt x="10" y="2"/>
                    </a:cubicBezTo>
                    <a:cubicBezTo>
                      <a:pt x="12" y="4"/>
                      <a:pt x="12" y="7"/>
                      <a:pt x="10" y="9"/>
                    </a:cubicBezTo>
                    <a:cubicBezTo>
                      <a:pt x="8" y="12"/>
                      <a:pt x="4" y="12"/>
                      <a:pt x="2" y="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7" name="ï$ļiḑè" descr="bd4e75e3-e8c8-419e-822e-a19f60740279"/>
              <p:cNvSpPr/>
              <p:nvPr/>
            </p:nvSpPr>
            <p:spPr bwMode="auto">
              <a:xfrm>
                <a:off x="4167926" y="2067314"/>
                <a:ext cx="19050" cy="19050"/>
              </a:xfrm>
              <a:custGeom>
                <a:avLst/>
                <a:gdLst>
                  <a:gd name="T0" fmla="*/ 4 w 12"/>
                  <a:gd name="T1" fmla="*/ 11 h 12"/>
                  <a:gd name="T2" fmla="*/ 2 w 12"/>
                  <a:gd name="T3" fmla="*/ 3 h 12"/>
                  <a:gd name="T4" fmla="*/ 9 w 12"/>
                  <a:gd name="T5" fmla="*/ 2 h 12"/>
                  <a:gd name="T6" fmla="*/ 11 w 12"/>
                  <a:gd name="T7" fmla="*/ 9 h 12"/>
                  <a:gd name="T8" fmla="*/ 4 w 12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4" y="11"/>
                    </a:moveTo>
                    <a:cubicBezTo>
                      <a:pt x="1" y="9"/>
                      <a:pt x="0" y="6"/>
                      <a:pt x="2" y="3"/>
                    </a:cubicBezTo>
                    <a:cubicBezTo>
                      <a:pt x="3" y="1"/>
                      <a:pt x="6" y="0"/>
                      <a:pt x="9" y="2"/>
                    </a:cubicBezTo>
                    <a:cubicBezTo>
                      <a:pt x="11" y="3"/>
                      <a:pt x="12" y="6"/>
                      <a:pt x="11" y="9"/>
                    </a:cubicBezTo>
                    <a:cubicBezTo>
                      <a:pt x="9" y="11"/>
                      <a:pt x="6" y="12"/>
                      <a:pt x="4" y="11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8" name="iṩlíḍe" descr="06703245-93f6-4e30-b737-b35808945086"/>
              <p:cNvSpPr/>
              <p:nvPr/>
            </p:nvSpPr>
            <p:spPr bwMode="auto">
              <a:xfrm>
                <a:off x="4182214" y="2030802"/>
                <a:ext cx="19050" cy="20638"/>
              </a:xfrm>
              <a:custGeom>
                <a:avLst/>
                <a:gdLst>
                  <a:gd name="T0" fmla="*/ 5 w 12"/>
                  <a:gd name="T1" fmla="*/ 11 h 12"/>
                  <a:gd name="T2" fmla="*/ 1 w 12"/>
                  <a:gd name="T3" fmla="*/ 5 h 12"/>
                  <a:gd name="T4" fmla="*/ 8 w 12"/>
                  <a:gd name="T5" fmla="*/ 1 h 12"/>
                  <a:gd name="T6" fmla="*/ 11 w 12"/>
                  <a:gd name="T7" fmla="*/ 8 h 12"/>
                  <a:gd name="T8" fmla="*/ 5 w 12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5" y="11"/>
                    </a:move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8" y="1"/>
                    </a:cubicBezTo>
                    <a:cubicBezTo>
                      <a:pt x="10" y="2"/>
                      <a:pt x="12" y="5"/>
                      <a:pt x="11" y="8"/>
                    </a:cubicBezTo>
                    <a:cubicBezTo>
                      <a:pt x="11" y="10"/>
                      <a:pt x="8" y="12"/>
                      <a:pt x="5" y="11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9" name="ïŝľiḍé" descr="40f17dc4-d1bb-4549-a36c-b943bd9060c1"/>
              <p:cNvSpPr/>
              <p:nvPr/>
            </p:nvSpPr>
            <p:spPr bwMode="auto">
              <a:xfrm>
                <a:off x="4188564" y="1995877"/>
                <a:ext cx="17463" cy="158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70" name="íşḻidè" descr="9b38720d-daee-4c75-8ab8-c35d9361b800"/>
              <p:cNvSpPr/>
              <p:nvPr/>
            </p:nvSpPr>
            <p:spPr bwMode="auto">
              <a:xfrm>
                <a:off x="4182214" y="1957777"/>
                <a:ext cx="19050" cy="17463"/>
              </a:xfrm>
              <a:custGeom>
                <a:avLst/>
                <a:gdLst>
                  <a:gd name="T0" fmla="*/ 8 w 12"/>
                  <a:gd name="T1" fmla="*/ 11 h 11"/>
                  <a:gd name="T2" fmla="*/ 1 w 12"/>
                  <a:gd name="T3" fmla="*/ 7 h 11"/>
                  <a:gd name="T4" fmla="*/ 5 w 12"/>
                  <a:gd name="T5" fmla="*/ 1 h 11"/>
                  <a:gd name="T6" fmla="*/ 11 w 12"/>
                  <a:gd name="T7" fmla="*/ 4 h 11"/>
                  <a:gd name="T8" fmla="*/ 8 w 12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8" y="11"/>
                    </a:moveTo>
                    <a:cubicBezTo>
                      <a:pt x="5" y="11"/>
                      <a:pt x="2" y="10"/>
                      <a:pt x="1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8" y="0"/>
                      <a:pt x="11" y="1"/>
                      <a:pt x="11" y="4"/>
                    </a:cubicBezTo>
                    <a:cubicBezTo>
                      <a:pt x="12" y="7"/>
                      <a:pt x="10" y="10"/>
                      <a:pt x="8" y="11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71" name="íṡľíḑe" descr="9b3f9eb7-39f8-46af-bd6e-ebbd129a968a"/>
              <p:cNvSpPr/>
              <p:nvPr/>
            </p:nvSpPr>
            <p:spPr bwMode="auto">
              <a:xfrm>
                <a:off x="4167926" y="1921264"/>
                <a:ext cx="19050" cy="19050"/>
              </a:xfrm>
              <a:custGeom>
                <a:avLst/>
                <a:gdLst>
                  <a:gd name="T0" fmla="*/ 9 w 12"/>
                  <a:gd name="T1" fmla="*/ 10 h 12"/>
                  <a:gd name="T2" fmla="*/ 2 w 12"/>
                  <a:gd name="T3" fmla="*/ 8 h 12"/>
                  <a:gd name="T4" fmla="*/ 4 w 12"/>
                  <a:gd name="T5" fmla="*/ 1 h 12"/>
                  <a:gd name="T6" fmla="*/ 11 w 12"/>
                  <a:gd name="T7" fmla="*/ 3 h 12"/>
                  <a:gd name="T8" fmla="*/ 9 w 12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10"/>
                    </a:moveTo>
                    <a:cubicBezTo>
                      <a:pt x="6" y="12"/>
                      <a:pt x="3" y="11"/>
                      <a:pt x="2" y="8"/>
                    </a:cubicBezTo>
                    <a:cubicBezTo>
                      <a:pt x="0" y="6"/>
                      <a:pt x="1" y="3"/>
                      <a:pt x="4" y="1"/>
                    </a:cubicBezTo>
                    <a:cubicBezTo>
                      <a:pt x="6" y="0"/>
                      <a:pt x="9" y="1"/>
                      <a:pt x="11" y="3"/>
                    </a:cubicBezTo>
                    <a:cubicBezTo>
                      <a:pt x="12" y="6"/>
                      <a:pt x="11" y="9"/>
                      <a:pt x="9" y="1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72" name="í$lîḍè" descr="aeef696c-d9d6-4a83-ab5d-53fca15c9045"/>
              <p:cNvSpPr/>
              <p:nvPr/>
            </p:nvSpPr>
            <p:spPr bwMode="auto">
              <a:xfrm>
                <a:off x="3477364" y="2526102"/>
                <a:ext cx="552450" cy="527050"/>
              </a:xfrm>
              <a:custGeom>
                <a:avLst/>
                <a:gdLst>
                  <a:gd name="T0" fmla="*/ 47 w 343"/>
                  <a:gd name="T1" fmla="*/ 326 h 326"/>
                  <a:gd name="T2" fmla="*/ 47 w 343"/>
                  <a:gd name="T3" fmla="*/ 326 h 326"/>
                  <a:gd name="T4" fmla="*/ 47 w 343"/>
                  <a:gd name="T5" fmla="*/ 326 h 326"/>
                  <a:gd name="T6" fmla="*/ 47 w 343"/>
                  <a:gd name="T7" fmla="*/ 326 h 326"/>
                  <a:gd name="T8" fmla="*/ 0 w 343"/>
                  <a:gd name="T9" fmla="*/ 320 h 326"/>
                  <a:gd name="T10" fmla="*/ 0 w 343"/>
                  <a:gd name="T11" fmla="*/ 320 h 326"/>
                  <a:gd name="T12" fmla="*/ 0 w 343"/>
                  <a:gd name="T13" fmla="*/ 320 h 326"/>
                  <a:gd name="T14" fmla="*/ 0 w 343"/>
                  <a:gd name="T15" fmla="*/ 320 h 326"/>
                  <a:gd name="T16" fmla="*/ 0 w 343"/>
                  <a:gd name="T17" fmla="*/ 320 h 326"/>
                  <a:gd name="T18" fmla="*/ 0 w 343"/>
                  <a:gd name="T19" fmla="*/ 320 h 326"/>
                  <a:gd name="T20" fmla="*/ 41 w 343"/>
                  <a:gd name="T21" fmla="*/ 201 h 326"/>
                  <a:gd name="T22" fmla="*/ 41 w 343"/>
                  <a:gd name="T23" fmla="*/ 201 h 326"/>
                  <a:gd name="T24" fmla="*/ 0 w 343"/>
                  <a:gd name="T25" fmla="*/ 320 h 326"/>
                  <a:gd name="T26" fmla="*/ 41 w 343"/>
                  <a:gd name="T27" fmla="*/ 201 h 326"/>
                  <a:gd name="T28" fmla="*/ 319 w 343"/>
                  <a:gd name="T29" fmla="*/ 120 h 326"/>
                  <a:gd name="T30" fmla="*/ 47 w 343"/>
                  <a:gd name="T31" fmla="*/ 326 h 326"/>
                  <a:gd name="T32" fmla="*/ 319 w 343"/>
                  <a:gd name="T33" fmla="*/ 120 h 326"/>
                  <a:gd name="T34" fmla="*/ 319 w 343"/>
                  <a:gd name="T35" fmla="*/ 119 h 326"/>
                  <a:gd name="T36" fmla="*/ 319 w 343"/>
                  <a:gd name="T37" fmla="*/ 120 h 326"/>
                  <a:gd name="T38" fmla="*/ 319 w 343"/>
                  <a:gd name="T39" fmla="*/ 119 h 326"/>
                  <a:gd name="T40" fmla="*/ 318 w 343"/>
                  <a:gd name="T41" fmla="*/ 119 h 326"/>
                  <a:gd name="T42" fmla="*/ 318 w 343"/>
                  <a:gd name="T43" fmla="*/ 119 h 326"/>
                  <a:gd name="T44" fmla="*/ 318 w 343"/>
                  <a:gd name="T45" fmla="*/ 119 h 326"/>
                  <a:gd name="T46" fmla="*/ 318 w 343"/>
                  <a:gd name="T47" fmla="*/ 119 h 326"/>
                  <a:gd name="T48" fmla="*/ 318 w 343"/>
                  <a:gd name="T49" fmla="*/ 119 h 326"/>
                  <a:gd name="T50" fmla="*/ 318 w 343"/>
                  <a:gd name="T51" fmla="*/ 119 h 326"/>
                  <a:gd name="T52" fmla="*/ 318 w 343"/>
                  <a:gd name="T53" fmla="*/ 119 h 326"/>
                  <a:gd name="T54" fmla="*/ 318 w 343"/>
                  <a:gd name="T55" fmla="*/ 119 h 326"/>
                  <a:gd name="T56" fmla="*/ 318 w 343"/>
                  <a:gd name="T57" fmla="*/ 119 h 326"/>
                  <a:gd name="T58" fmla="*/ 318 w 343"/>
                  <a:gd name="T59" fmla="*/ 119 h 326"/>
                  <a:gd name="T60" fmla="*/ 318 w 343"/>
                  <a:gd name="T61" fmla="*/ 119 h 326"/>
                  <a:gd name="T62" fmla="*/ 318 w 343"/>
                  <a:gd name="T63" fmla="*/ 119 h 326"/>
                  <a:gd name="T64" fmla="*/ 318 w 343"/>
                  <a:gd name="T65" fmla="*/ 119 h 326"/>
                  <a:gd name="T66" fmla="*/ 318 w 343"/>
                  <a:gd name="T67" fmla="*/ 119 h 326"/>
                  <a:gd name="T68" fmla="*/ 318 w 343"/>
                  <a:gd name="T69" fmla="*/ 119 h 326"/>
                  <a:gd name="T70" fmla="*/ 295 w 343"/>
                  <a:gd name="T71" fmla="*/ 0 h 326"/>
                  <a:gd name="T72" fmla="*/ 295 w 343"/>
                  <a:gd name="T73" fmla="*/ 0 h 326"/>
                  <a:gd name="T74" fmla="*/ 295 w 343"/>
                  <a:gd name="T75" fmla="*/ 0 h 326"/>
                  <a:gd name="T76" fmla="*/ 295 w 343"/>
                  <a:gd name="T77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43" h="326">
                    <a:moveTo>
                      <a:pt x="47" y="326"/>
                    </a:moveTo>
                    <a:cubicBezTo>
                      <a:pt x="47" y="326"/>
                      <a:pt x="47" y="326"/>
                      <a:pt x="47" y="326"/>
                    </a:cubicBezTo>
                    <a:cubicBezTo>
                      <a:pt x="47" y="326"/>
                      <a:pt x="47" y="326"/>
                      <a:pt x="47" y="326"/>
                    </a:cubicBezTo>
                    <a:cubicBezTo>
                      <a:pt x="47" y="326"/>
                      <a:pt x="47" y="326"/>
                      <a:pt x="47" y="326"/>
                    </a:cubicBezTo>
                    <a:moveTo>
                      <a:pt x="0" y="320"/>
                    </a:move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0"/>
                      <a:pt x="0" y="320"/>
                      <a:pt x="0" y="320"/>
                    </a:cubicBezTo>
                    <a:moveTo>
                      <a:pt x="0" y="320"/>
                    </a:move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0"/>
                      <a:pt x="0" y="320"/>
                      <a:pt x="0" y="320"/>
                    </a:cubicBezTo>
                    <a:moveTo>
                      <a:pt x="41" y="201"/>
                    </a:moveTo>
                    <a:cubicBezTo>
                      <a:pt x="41" y="201"/>
                      <a:pt x="41" y="201"/>
                      <a:pt x="41" y="201"/>
                    </a:cubicBezTo>
                    <a:cubicBezTo>
                      <a:pt x="81" y="260"/>
                      <a:pt x="1" y="320"/>
                      <a:pt x="0" y="320"/>
                    </a:cubicBezTo>
                    <a:cubicBezTo>
                      <a:pt x="1" y="320"/>
                      <a:pt x="81" y="260"/>
                      <a:pt x="41" y="201"/>
                    </a:cubicBezTo>
                    <a:moveTo>
                      <a:pt x="319" y="120"/>
                    </a:moveTo>
                    <a:cubicBezTo>
                      <a:pt x="343" y="147"/>
                      <a:pt x="199" y="326"/>
                      <a:pt x="47" y="326"/>
                    </a:cubicBezTo>
                    <a:cubicBezTo>
                      <a:pt x="199" y="326"/>
                      <a:pt x="343" y="147"/>
                      <a:pt x="319" y="120"/>
                    </a:cubicBezTo>
                    <a:moveTo>
                      <a:pt x="319" y="119"/>
                    </a:moveTo>
                    <a:cubicBezTo>
                      <a:pt x="319" y="119"/>
                      <a:pt x="319" y="119"/>
                      <a:pt x="319" y="120"/>
                    </a:cubicBezTo>
                    <a:cubicBezTo>
                      <a:pt x="319" y="119"/>
                      <a:pt x="319" y="119"/>
                      <a:pt x="319" y="119"/>
                    </a:cubicBezTo>
                    <a:moveTo>
                      <a:pt x="318" y="119"/>
                    </a:moveTo>
                    <a:cubicBezTo>
                      <a:pt x="318" y="119"/>
                      <a:pt x="318" y="119"/>
                      <a:pt x="318" y="119"/>
                    </a:cubicBezTo>
                    <a:cubicBezTo>
                      <a:pt x="318" y="119"/>
                      <a:pt x="318" y="119"/>
                      <a:pt x="318" y="119"/>
                    </a:cubicBezTo>
                    <a:moveTo>
                      <a:pt x="318" y="119"/>
                    </a:moveTo>
                    <a:cubicBezTo>
                      <a:pt x="318" y="119"/>
                      <a:pt x="318" y="119"/>
                      <a:pt x="318" y="119"/>
                    </a:cubicBezTo>
                    <a:cubicBezTo>
                      <a:pt x="318" y="119"/>
                      <a:pt x="318" y="119"/>
                      <a:pt x="318" y="119"/>
                    </a:cubicBezTo>
                    <a:moveTo>
                      <a:pt x="318" y="119"/>
                    </a:moveTo>
                    <a:cubicBezTo>
                      <a:pt x="318" y="119"/>
                      <a:pt x="318" y="119"/>
                      <a:pt x="318" y="119"/>
                    </a:cubicBezTo>
                    <a:cubicBezTo>
                      <a:pt x="318" y="119"/>
                      <a:pt x="318" y="119"/>
                      <a:pt x="318" y="119"/>
                    </a:cubicBezTo>
                    <a:moveTo>
                      <a:pt x="318" y="119"/>
                    </a:moveTo>
                    <a:cubicBezTo>
                      <a:pt x="318" y="119"/>
                      <a:pt x="318" y="119"/>
                      <a:pt x="318" y="119"/>
                    </a:cubicBezTo>
                    <a:cubicBezTo>
                      <a:pt x="318" y="119"/>
                      <a:pt x="318" y="119"/>
                      <a:pt x="318" y="119"/>
                    </a:cubicBezTo>
                    <a:moveTo>
                      <a:pt x="318" y="119"/>
                    </a:moveTo>
                    <a:cubicBezTo>
                      <a:pt x="318" y="119"/>
                      <a:pt x="318" y="119"/>
                      <a:pt x="318" y="119"/>
                    </a:cubicBezTo>
                    <a:cubicBezTo>
                      <a:pt x="318" y="119"/>
                      <a:pt x="318" y="119"/>
                      <a:pt x="318" y="119"/>
                    </a:cubicBezTo>
                    <a:moveTo>
                      <a:pt x="295" y="0"/>
                    </a:moveTo>
                    <a:cubicBezTo>
                      <a:pt x="295" y="0"/>
                      <a:pt x="295" y="0"/>
                      <a:pt x="295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5" y="0"/>
                      <a:pt x="295" y="0"/>
                      <a:pt x="295" y="0"/>
                    </a:cubicBezTo>
                  </a:path>
                </a:pathLst>
              </a:custGeom>
              <a:solidFill>
                <a:srgbClr val="DF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73" name="îṩḻiḍe" descr="0f3cf586-8a15-43b8-9b15-be58d6e640d4"/>
              <p:cNvSpPr/>
              <p:nvPr/>
            </p:nvSpPr>
            <p:spPr bwMode="auto">
              <a:xfrm>
                <a:off x="3542451" y="2526102"/>
                <a:ext cx="411163" cy="325438"/>
              </a:xfrm>
              <a:custGeom>
                <a:avLst/>
                <a:gdLst>
                  <a:gd name="T0" fmla="*/ 254 w 254"/>
                  <a:gd name="T1" fmla="*/ 0 h 201"/>
                  <a:gd name="T2" fmla="*/ 0 w 254"/>
                  <a:gd name="T3" fmla="*/ 201 h 201"/>
                  <a:gd name="T4" fmla="*/ 0 w 254"/>
                  <a:gd name="T5" fmla="*/ 201 h 201"/>
                  <a:gd name="T6" fmla="*/ 0 w 254"/>
                  <a:gd name="T7" fmla="*/ 201 h 201"/>
                  <a:gd name="T8" fmla="*/ 254 w 254"/>
                  <a:gd name="T9" fmla="*/ 0 h 201"/>
                  <a:gd name="T10" fmla="*/ 254 w 254"/>
                  <a:gd name="T11" fmla="*/ 0 h 201"/>
                  <a:gd name="T12" fmla="*/ 254 w 254"/>
                  <a:gd name="T13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4" h="201">
                    <a:moveTo>
                      <a:pt x="254" y="0"/>
                    </a:moveTo>
                    <a:cubicBezTo>
                      <a:pt x="168" y="84"/>
                      <a:pt x="79" y="153"/>
                      <a:pt x="0" y="201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79" y="153"/>
                      <a:pt x="168" y="84"/>
                      <a:pt x="254" y="0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254" y="0"/>
                      <a:pt x="254" y="0"/>
                      <a:pt x="254" y="0"/>
                    </a:cubicBezTo>
                  </a:path>
                </a:pathLst>
              </a:custGeom>
              <a:solidFill>
                <a:srgbClr val="D38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</a:p>
            </p:txBody>
          </p:sp>
          <p:sp>
            <p:nvSpPr>
              <p:cNvPr id="74" name="í$lídé" descr="3fd8a4cc-6120-4f2f-903b-6a58931ff9b4"/>
              <p:cNvSpPr/>
              <p:nvPr/>
            </p:nvSpPr>
            <p:spPr bwMode="auto">
              <a:xfrm>
                <a:off x="4447326" y="1805377"/>
                <a:ext cx="3175" cy="9525"/>
              </a:xfrm>
              <a:custGeom>
                <a:avLst/>
                <a:gdLst>
                  <a:gd name="T0" fmla="*/ 2 w 2"/>
                  <a:gd name="T1" fmla="*/ 0 h 6"/>
                  <a:gd name="T2" fmla="*/ 0 w 2"/>
                  <a:gd name="T3" fmla="*/ 6 h 6"/>
                  <a:gd name="T4" fmla="*/ 2 w 2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cubicBezTo>
                      <a:pt x="1" y="2"/>
                      <a:pt x="1" y="4"/>
                      <a:pt x="0" y="6"/>
                    </a:cubicBezTo>
                    <a:cubicBezTo>
                      <a:pt x="1" y="4"/>
                      <a:pt x="1" y="2"/>
                      <a:pt x="2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75" name="íšḷîḑê" descr="2a3a2eb7-ab9f-4349-94d7-a385ea9a13b2"/>
              <p:cNvSpPr/>
              <p:nvPr/>
            </p:nvSpPr>
            <p:spPr bwMode="auto">
              <a:xfrm>
                <a:off x="4452089" y="1783152"/>
                <a:ext cx="3175" cy="9525"/>
              </a:xfrm>
              <a:custGeom>
                <a:avLst/>
                <a:gdLst>
                  <a:gd name="T0" fmla="*/ 2 w 2"/>
                  <a:gd name="T1" fmla="*/ 0 h 6"/>
                  <a:gd name="T2" fmla="*/ 0 w 2"/>
                  <a:gd name="T3" fmla="*/ 6 h 6"/>
                  <a:gd name="T4" fmla="*/ 2 w 2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cubicBezTo>
                      <a:pt x="1" y="2"/>
                      <a:pt x="1" y="4"/>
                      <a:pt x="0" y="6"/>
                    </a:cubicBezTo>
                    <a:cubicBezTo>
                      <a:pt x="1" y="4"/>
                      <a:pt x="1" y="2"/>
                      <a:pt x="2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76" name="iš1ide" descr="b7abe95c-84e9-44c7-955b-410f9641d1db"/>
              <p:cNvSpPr/>
              <p:nvPr/>
            </p:nvSpPr>
            <p:spPr bwMode="auto">
              <a:xfrm>
                <a:off x="3490064" y="2457839"/>
                <a:ext cx="531813" cy="409575"/>
              </a:xfrm>
              <a:custGeom>
                <a:avLst/>
                <a:gdLst>
                  <a:gd name="T0" fmla="*/ 30 w 330"/>
                  <a:gd name="T1" fmla="*/ 246 h 254"/>
                  <a:gd name="T2" fmla="*/ 17 w 330"/>
                  <a:gd name="T3" fmla="*/ 254 h 254"/>
                  <a:gd name="T4" fmla="*/ 30 w 330"/>
                  <a:gd name="T5" fmla="*/ 246 h 254"/>
                  <a:gd name="T6" fmla="*/ 0 w 330"/>
                  <a:gd name="T7" fmla="*/ 238 h 254"/>
                  <a:gd name="T8" fmla="*/ 0 w 330"/>
                  <a:gd name="T9" fmla="*/ 238 h 254"/>
                  <a:gd name="T10" fmla="*/ 17 w 330"/>
                  <a:gd name="T11" fmla="*/ 254 h 254"/>
                  <a:gd name="T12" fmla="*/ 0 w 330"/>
                  <a:gd name="T13" fmla="*/ 238 h 254"/>
                  <a:gd name="T14" fmla="*/ 305 w 330"/>
                  <a:gd name="T15" fmla="*/ 25 h 254"/>
                  <a:gd name="T16" fmla="*/ 305 w 330"/>
                  <a:gd name="T17" fmla="*/ 26 h 254"/>
                  <a:gd name="T18" fmla="*/ 305 w 330"/>
                  <a:gd name="T19" fmla="*/ 25 h 254"/>
                  <a:gd name="T20" fmla="*/ 306 w 330"/>
                  <a:gd name="T21" fmla="*/ 24 h 254"/>
                  <a:gd name="T22" fmla="*/ 305 w 330"/>
                  <a:gd name="T23" fmla="*/ 25 h 254"/>
                  <a:gd name="T24" fmla="*/ 306 w 330"/>
                  <a:gd name="T25" fmla="*/ 24 h 254"/>
                  <a:gd name="T26" fmla="*/ 329 w 330"/>
                  <a:gd name="T27" fmla="*/ 1 h 254"/>
                  <a:gd name="T28" fmla="*/ 306 w 330"/>
                  <a:gd name="T29" fmla="*/ 24 h 254"/>
                  <a:gd name="T30" fmla="*/ 329 w 330"/>
                  <a:gd name="T31" fmla="*/ 1 h 254"/>
                  <a:gd name="T32" fmla="*/ 329 w 330"/>
                  <a:gd name="T33" fmla="*/ 1 h 254"/>
                  <a:gd name="T34" fmla="*/ 329 w 330"/>
                  <a:gd name="T35" fmla="*/ 1 h 254"/>
                  <a:gd name="T36" fmla="*/ 329 w 330"/>
                  <a:gd name="T37" fmla="*/ 1 h 254"/>
                  <a:gd name="T38" fmla="*/ 329 w 330"/>
                  <a:gd name="T39" fmla="*/ 1 h 254"/>
                  <a:gd name="T40" fmla="*/ 329 w 330"/>
                  <a:gd name="T41" fmla="*/ 1 h 254"/>
                  <a:gd name="T42" fmla="*/ 329 w 330"/>
                  <a:gd name="T43" fmla="*/ 1 h 254"/>
                  <a:gd name="T44" fmla="*/ 330 w 330"/>
                  <a:gd name="T45" fmla="*/ 0 h 254"/>
                  <a:gd name="T46" fmla="*/ 330 w 330"/>
                  <a:gd name="T47" fmla="*/ 0 h 254"/>
                  <a:gd name="T48" fmla="*/ 330 w 330"/>
                  <a:gd name="T49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0" h="254">
                    <a:moveTo>
                      <a:pt x="30" y="246"/>
                    </a:moveTo>
                    <a:cubicBezTo>
                      <a:pt x="25" y="249"/>
                      <a:pt x="21" y="252"/>
                      <a:pt x="17" y="254"/>
                    </a:cubicBezTo>
                    <a:cubicBezTo>
                      <a:pt x="21" y="252"/>
                      <a:pt x="25" y="249"/>
                      <a:pt x="30" y="246"/>
                    </a:cubicBezTo>
                    <a:moveTo>
                      <a:pt x="0" y="238"/>
                    </a:moveTo>
                    <a:cubicBezTo>
                      <a:pt x="0" y="238"/>
                      <a:pt x="0" y="238"/>
                      <a:pt x="0" y="238"/>
                    </a:cubicBezTo>
                    <a:cubicBezTo>
                      <a:pt x="17" y="254"/>
                      <a:pt x="17" y="254"/>
                      <a:pt x="17" y="254"/>
                    </a:cubicBezTo>
                    <a:cubicBezTo>
                      <a:pt x="0" y="238"/>
                      <a:pt x="0" y="238"/>
                      <a:pt x="0" y="238"/>
                    </a:cubicBezTo>
                    <a:moveTo>
                      <a:pt x="305" y="25"/>
                    </a:moveTo>
                    <a:cubicBezTo>
                      <a:pt x="305" y="25"/>
                      <a:pt x="305" y="26"/>
                      <a:pt x="305" y="26"/>
                    </a:cubicBezTo>
                    <a:cubicBezTo>
                      <a:pt x="305" y="26"/>
                      <a:pt x="305" y="25"/>
                      <a:pt x="305" y="25"/>
                    </a:cubicBezTo>
                    <a:moveTo>
                      <a:pt x="306" y="24"/>
                    </a:moveTo>
                    <a:cubicBezTo>
                      <a:pt x="306" y="25"/>
                      <a:pt x="306" y="25"/>
                      <a:pt x="305" y="25"/>
                    </a:cubicBezTo>
                    <a:cubicBezTo>
                      <a:pt x="306" y="25"/>
                      <a:pt x="306" y="25"/>
                      <a:pt x="306" y="24"/>
                    </a:cubicBezTo>
                    <a:moveTo>
                      <a:pt x="329" y="1"/>
                    </a:moveTo>
                    <a:cubicBezTo>
                      <a:pt x="321" y="9"/>
                      <a:pt x="314" y="17"/>
                      <a:pt x="306" y="24"/>
                    </a:cubicBezTo>
                    <a:cubicBezTo>
                      <a:pt x="314" y="17"/>
                      <a:pt x="321" y="9"/>
                      <a:pt x="329" y="1"/>
                    </a:cubicBezTo>
                    <a:moveTo>
                      <a:pt x="329" y="1"/>
                    </a:moveTo>
                    <a:cubicBezTo>
                      <a:pt x="329" y="1"/>
                      <a:pt x="329" y="1"/>
                      <a:pt x="329" y="1"/>
                    </a:cubicBezTo>
                    <a:cubicBezTo>
                      <a:pt x="329" y="1"/>
                      <a:pt x="329" y="1"/>
                      <a:pt x="329" y="1"/>
                    </a:cubicBezTo>
                    <a:moveTo>
                      <a:pt x="329" y="1"/>
                    </a:moveTo>
                    <a:cubicBezTo>
                      <a:pt x="329" y="1"/>
                      <a:pt x="329" y="1"/>
                      <a:pt x="329" y="1"/>
                    </a:cubicBezTo>
                    <a:cubicBezTo>
                      <a:pt x="329" y="1"/>
                      <a:pt x="329" y="1"/>
                      <a:pt x="329" y="1"/>
                    </a:cubicBezTo>
                    <a:moveTo>
                      <a:pt x="330" y="0"/>
                    </a:moveTo>
                    <a:cubicBezTo>
                      <a:pt x="330" y="0"/>
                      <a:pt x="330" y="0"/>
                      <a:pt x="330" y="0"/>
                    </a:cubicBezTo>
                    <a:cubicBezTo>
                      <a:pt x="330" y="0"/>
                      <a:pt x="330" y="0"/>
                      <a:pt x="330" y="0"/>
                    </a:cubicBezTo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77" name="íṧ1iḓê" descr="17a64825-c6a8-471a-9647-9c879a930c58"/>
              <p:cNvSpPr/>
              <p:nvPr/>
            </p:nvSpPr>
            <p:spPr bwMode="auto">
              <a:xfrm>
                <a:off x="3448789" y="2800739"/>
                <a:ext cx="41275" cy="39688"/>
              </a:xfrm>
              <a:custGeom>
                <a:avLst/>
                <a:gdLst>
                  <a:gd name="T0" fmla="*/ 0 w 26"/>
                  <a:gd name="T1" fmla="*/ 0 h 25"/>
                  <a:gd name="T2" fmla="*/ 26 w 26"/>
                  <a:gd name="T3" fmla="*/ 25 h 25"/>
                  <a:gd name="T4" fmla="*/ 26 w 26"/>
                  <a:gd name="T5" fmla="*/ 25 h 25"/>
                  <a:gd name="T6" fmla="*/ 0 w 26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5">
                    <a:moveTo>
                      <a:pt x="0" y="0"/>
                    </a:moveTo>
                    <a:lnTo>
                      <a:pt x="26" y="25"/>
                    </a:lnTo>
                    <a:lnTo>
                      <a:pt x="26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78" name="iSlîḍe" descr="a6670445-79a0-4295-85c1-49d29fe5d267"/>
              <p:cNvSpPr/>
              <p:nvPr/>
            </p:nvSpPr>
            <p:spPr bwMode="auto">
              <a:xfrm>
                <a:off x="3448789" y="2800739"/>
                <a:ext cx="41275" cy="39688"/>
              </a:xfrm>
              <a:custGeom>
                <a:avLst/>
                <a:gdLst>
                  <a:gd name="T0" fmla="*/ 0 w 26"/>
                  <a:gd name="T1" fmla="*/ 0 h 25"/>
                  <a:gd name="T2" fmla="*/ 26 w 26"/>
                  <a:gd name="T3" fmla="*/ 25 h 25"/>
                  <a:gd name="T4" fmla="*/ 26 w 26"/>
                  <a:gd name="T5" fmla="*/ 25 h 25"/>
                  <a:gd name="T6" fmla="*/ 0 w 26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5">
                    <a:moveTo>
                      <a:pt x="0" y="0"/>
                    </a:moveTo>
                    <a:lnTo>
                      <a:pt x="26" y="25"/>
                    </a:lnTo>
                    <a:lnTo>
                      <a:pt x="26" y="2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79" name="îśḻïďê" descr="7b81b94f-672d-48d0-916a-809646f1b7c6"/>
              <p:cNvSpPr/>
              <p:nvPr/>
            </p:nvSpPr>
            <p:spPr bwMode="auto">
              <a:xfrm>
                <a:off x="3380526" y="1791089"/>
                <a:ext cx="1031875" cy="1076325"/>
              </a:xfrm>
              <a:custGeom>
                <a:avLst/>
                <a:gdLst>
                  <a:gd name="T0" fmla="*/ 489 w 640"/>
                  <a:gd name="T1" fmla="*/ 60 h 667"/>
                  <a:gd name="T2" fmla="*/ 486 w 640"/>
                  <a:gd name="T3" fmla="*/ 207 h 667"/>
                  <a:gd name="T4" fmla="*/ 411 w 640"/>
                  <a:gd name="T5" fmla="*/ 239 h 667"/>
                  <a:gd name="T6" fmla="*/ 235 w 640"/>
                  <a:gd name="T7" fmla="*/ 314 h 667"/>
                  <a:gd name="T8" fmla="*/ 117 w 640"/>
                  <a:gd name="T9" fmla="*/ 470 h 667"/>
                  <a:gd name="T10" fmla="*/ 117 w 640"/>
                  <a:gd name="T11" fmla="*/ 470 h 667"/>
                  <a:gd name="T12" fmla="*/ 117 w 640"/>
                  <a:gd name="T13" fmla="*/ 471 h 667"/>
                  <a:gd name="T14" fmla="*/ 116 w 640"/>
                  <a:gd name="T15" fmla="*/ 471 h 667"/>
                  <a:gd name="T16" fmla="*/ 116 w 640"/>
                  <a:gd name="T17" fmla="*/ 471 h 667"/>
                  <a:gd name="T18" fmla="*/ 90 w 640"/>
                  <a:gd name="T19" fmla="*/ 498 h 667"/>
                  <a:gd name="T20" fmla="*/ 90 w 640"/>
                  <a:gd name="T21" fmla="*/ 498 h 667"/>
                  <a:gd name="T22" fmla="*/ 89 w 640"/>
                  <a:gd name="T23" fmla="*/ 499 h 667"/>
                  <a:gd name="T24" fmla="*/ 89 w 640"/>
                  <a:gd name="T25" fmla="*/ 499 h 667"/>
                  <a:gd name="T26" fmla="*/ 88 w 640"/>
                  <a:gd name="T27" fmla="*/ 500 h 667"/>
                  <a:gd name="T28" fmla="*/ 88 w 640"/>
                  <a:gd name="T29" fmla="*/ 500 h 667"/>
                  <a:gd name="T30" fmla="*/ 87 w 640"/>
                  <a:gd name="T31" fmla="*/ 501 h 667"/>
                  <a:gd name="T32" fmla="*/ 87 w 640"/>
                  <a:gd name="T33" fmla="*/ 501 h 667"/>
                  <a:gd name="T34" fmla="*/ 87 w 640"/>
                  <a:gd name="T35" fmla="*/ 501 h 667"/>
                  <a:gd name="T36" fmla="*/ 0 w 640"/>
                  <a:gd name="T37" fmla="*/ 582 h 667"/>
                  <a:gd name="T38" fmla="*/ 68 w 640"/>
                  <a:gd name="T39" fmla="*/ 651 h 667"/>
                  <a:gd name="T40" fmla="*/ 85 w 640"/>
                  <a:gd name="T41" fmla="*/ 667 h 667"/>
                  <a:gd name="T42" fmla="*/ 101 w 640"/>
                  <a:gd name="T43" fmla="*/ 657 h 667"/>
                  <a:gd name="T44" fmla="*/ 373 w 640"/>
                  <a:gd name="T45" fmla="*/ 439 h 667"/>
                  <a:gd name="T46" fmla="*/ 373 w 640"/>
                  <a:gd name="T47" fmla="*/ 438 h 667"/>
                  <a:gd name="T48" fmla="*/ 374 w 640"/>
                  <a:gd name="T49" fmla="*/ 437 h 667"/>
                  <a:gd name="T50" fmla="*/ 397 w 640"/>
                  <a:gd name="T51" fmla="*/ 414 h 667"/>
                  <a:gd name="T52" fmla="*/ 397 w 640"/>
                  <a:gd name="T53" fmla="*/ 414 h 667"/>
                  <a:gd name="T54" fmla="*/ 397 w 640"/>
                  <a:gd name="T55" fmla="*/ 414 h 667"/>
                  <a:gd name="T56" fmla="*/ 398 w 640"/>
                  <a:gd name="T57" fmla="*/ 413 h 667"/>
                  <a:gd name="T58" fmla="*/ 639 w 640"/>
                  <a:gd name="T59" fmla="*/ 74 h 667"/>
                  <a:gd name="T60" fmla="*/ 605 w 640"/>
                  <a:gd name="T61" fmla="*/ 52 h 667"/>
                  <a:gd name="T62" fmla="*/ 549 w 640"/>
                  <a:gd name="T63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40" h="667">
                    <a:moveTo>
                      <a:pt x="549" y="0"/>
                    </a:moveTo>
                    <a:cubicBezTo>
                      <a:pt x="489" y="60"/>
                      <a:pt x="489" y="60"/>
                      <a:pt x="489" y="60"/>
                    </a:cubicBezTo>
                    <a:cubicBezTo>
                      <a:pt x="528" y="100"/>
                      <a:pt x="528" y="165"/>
                      <a:pt x="488" y="204"/>
                    </a:cubicBezTo>
                    <a:cubicBezTo>
                      <a:pt x="488" y="205"/>
                      <a:pt x="487" y="206"/>
                      <a:pt x="486" y="207"/>
                    </a:cubicBezTo>
                    <a:cubicBezTo>
                      <a:pt x="485" y="208"/>
                      <a:pt x="484" y="209"/>
                      <a:pt x="483" y="209"/>
                    </a:cubicBezTo>
                    <a:cubicBezTo>
                      <a:pt x="463" y="229"/>
                      <a:pt x="437" y="239"/>
                      <a:pt x="411" y="239"/>
                    </a:cubicBezTo>
                    <a:cubicBezTo>
                      <a:pt x="385" y="239"/>
                      <a:pt x="359" y="230"/>
                      <a:pt x="339" y="210"/>
                    </a:cubicBezTo>
                    <a:cubicBezTo>
                      <a:pt x="235" y="314"/>
                      <a:pt x="235" y="314"/>
                      <a:pt x="235" y="314"/>
                    </a:cubicBezTo>
                    <a:cubicBezTo>
                      <a:pt x="242" y="326"/>
                      <a:pt x="192" y="392"/>
                      <a:pt x="117" y="470"/>
                    </a:cubicBezTo>
                    <a:cubicBezTo>
                      <a:pt x="117" y="470"/>
                      <a:pt x="117" y="470"/>
                      <a:pt x="117" y="470"/>
                    </a:cubicBezTo>
                    <a:cubicBezTo>
                      <a:pt x="117" y="470"/>
                      <a:pt x="117" y="470"/>
                      <a:pt x="117" y="470"/>
                    </a:cubicBezTo>
                    <a:cubicBezTo>
                      <a:pt x="117" y="470"/>
                      <a:pt x="117" y="470"/>
                      <a:pt x="117" y="470"/>
                    </a:cubicBezTo>
                    <a:cubicBezTo>
                      <a:pt x="117" y="470"/>
                      <a:pt x="117" y="471"/>
                      <a:pt x="117" y="471"/>
                    </a:cubicBezTo>
                    <a:cubicBezTo>
                      <a:pt x="117" y="471"/>
                      <a:pt x="117" y="471"/>
                      <a:pt x="117" y="471"/>
                    </a:cubicBezTo>
                    <a:cubicBezTo>
                      <a:pt x="117" y="471"/>
                      <a:pt x="117" y="471"/>
                      <a:pt x="116" y="471"/>
                    </a:cubicBezTo>
                    <a:cubicBezTo>
                      <a:pt x="116" y="471"/>
                      <a:pt x="116" y="471"/>
                      <a:pt x="116" y="471"/>
                    </a:cubicBezTo>
                    <a:cubicBezTo>
                      <a:pt x="116" y="471"/>
                      <a:pt x="116" y="471"/>
                      <a:pt x="116" y="471"/>
                    </a:cubicBezTo>
                    <a:cubicBezTo>
                      <a:pt x="116" y="471"/>
                      <a:pt x="116" y="471"/>
                      <a:pt x="116" y="471"/>
                    </a:cubicBezTo>
                    <a:cubicBezTo>
                      <a:pt x="116" y="471"/>
                      <a:pt x="116" y="471"/>
                      <a:pt x="116" y="471"/>
                    </a:cubicBezTo>
                    <a:cubicBezTo>
                      <a:pt x="108" y="480"/>
                      <a:pt x="99" y="489"/>
                      <a:pt x="90" y="498"/>
                    </a:cubicBezTo>
                    <a:cubicBezTo>
                      <a:pt x="90" y="498"/>
                      <a:pt x="90" y="498"/>
                      <a:pt x="90" y="498"/>
                    </a:cubicBezTo>
                    <a:cubicBezTo>
                      <a:pt x="90" y="498"/>
                      <a:pt x="90" y="498"/>
                      <a:pt x="90" y="498"/>
                    </a:cubicBezTo>
                    <a:cubicBezTo>
                      <a:pt x="89" y="498"/>
                      <a:pt x="89" y="498"/>
                      <a:pt x="89" y="499"/>
                    </a:cubicBezTo>
                    <a:cubicBezTo>
                      <a:pt x="89" y="499"/>
                      <a:pt x="89" y="499"/>
                      <a:pt x="89" y="499"/>
                    </a:cubicBezTo>
                    <a:cubicBezTo>
                      <a:pt x="89" y="499"/>
                      <a:pt x="89" y="499"/>
                      <a:pt x="89" y="499"/>
                    </a:cubicBezTo>
                    <a:cubicBezTo>
                      <a:pt x="89" y="499"/>
                      <a:pt x="89" y="499"/>
                      <a:pt x="89" y="499"/>
                    </a:cubicBezTo>
                    <a:cubicBezTo>
                      <a:pt x="89" y="499"/>
                      <a:pt x="88" y="500"/>
                      <a:pt x="88" y="500"/>
                    </a:cubicBezTo>
                    <a:cubicBezTo>
                      <a:pt x="88" y="500"/>
                      <a:pt x="88" y="500"/>
                      <a:pt x="88" y="500"/>
                    </a:cubicBezTo>
                    <a:cubicBezTo>
                      <a:pt x="88" y="500"/>
                      <a:pt x="88" y="500"/>
                      <a:pt x="88" y="500"/>
                    </a:cubicBezTo>
                    <a:cubicBezTo>
                      <a:pt x="88" y="500"/>
                      <a:pt x="88" y="500"/>
                      <a:pt x="88" y="500"/>
                    </a:cubicBezTo>
                    <a:cubicBezTo>
                      <a:pt x="88" y="500"/>
                      <a:pt x="88" y="500"/>
                      <a:pt x="87" y="500"/>
                    </a:cubicBezTo>
                    <a:cubicBezTo>
                      <a:pt x="87" y="501"/>
                      <a:pt x="87" y="501"/>
                      <a:pt x="87" y="501"/>
                    </a:cubicBezTo>
                    <a:cubicBezTo>
                      <a:pt x="87" y="501"/>
                      <a:pt x="87" y="501"/>
                      <a:pt x="87" y="501"/>
                    </a:cubicBezTo>
                    <a:cubicBezTo>
                      <a:pt x="87" y="501"/>
                      <a:pt x="87" y="501"/>
                      <a:pt x="87" y="501"/>
                    </a:cubicBezTo>
                    <a:cubicBezTo>
                      <a:pt x="87" y="501"/>
                      <a:pt x="87" y="501"/>
                      <a:pt x="87" y="501"/>
                    </a:cubicBezTo>
                    <a:cubicBezTo>
                      <a:pt x="87" y="501"/>
                      <a:pt x="87" y="501"/>
                      <a:pt x="87" y="501"/>
                    </a:cubicBezTo>
                    <a:cubicBezTo>
                      <a:pt x="86" y="501"/>
                      <a:pt x="86" y="501"/>
                      <a:pt x="86" y="501"/>
                    </a:cubicBezTo>
                    <a:cubicBezTo>
                      <a:pt x="56" y="532"/>
                      <a:pt x="26" y="560"/>
                      <a:pt x="0" y="582"/>
                    </a:cubicBezTo>
                    <a:cubicBezTo>
                      <a:pt x="43" y="626"/>
                      <a:pt x="43" y="626"/>
                      <a:pt x="43" y="626"/>
                    </a:cubicBezTo>
                    <a:cubicBezTo>
                      <a:pt x="68" y="651"/>
                      <a:pt x="68" y="651"/>
                      <a:pt x="68" y="651"/>
                    </a:cubicBezTo>
                    <a:cubicBezTo>
                      <a:pt x="85" y="667"/>
                      <a:pt x="85" y="667"/>
                      <a:pt x="85" y="667"/>
                    </a:cubicBezTo>
                    <a:cubicBezTo>
                      <a:pt x="85" y="667"/>
                      <a:pt x="85" y="667"/>
                      <a:pt x="85" y="667"/>
                    </a:cubicBezTo>
                    <a:cubicBezTo>
                      <a:pt x="89" y="665"/>
                      <a:pt x="93" y="662"/>
                      <a:pt x="98" y="659"/>
                    </a:cubicBezTo>
                    <a:cubicBezTo>
                      <a:pt x="99" y="659"/>
                      <a:pt x="100" y="658"/>
                      <a:pt x="101" y="657"/>
                    </a:cubicBezTo>
                    <a:cubicBezTo>
                      <a:pt x="180" y="609"/>
                      <a:pt x="269" y="540"/>
                      <a:pt x="355" y="456"/>
                    </a:cubicBezTo>
                    <a:cubicBezTo>
                      <a:pt x="361" y="450"/>
                      <a:pt x="367" y="445"/>
                      <a:pt x="373" y="439"/>
                    </a:cubicBezTo>
                    <a:cubicBezTo>
                      <a:pt x="373" y="439"/>
                      <a:pt x="373" y="439"/>
                      <a:pt x="373" y="439"/>
                    </a:cubicBezTo>
                    <a:cubicBezTo>
                      <a:pt x="373" y="439"/>
                      <a:pt x="373" y="438"/>
                      <a:pt x="373" y="438"/>
                    </a:cubicBezTo>
                    <a:cubicBezTo>
                      <a:pt x="373" y="438"/>
                      <a:pt x="373" y="438"/>
                      <a:pt x="373" y="438"/>
                    </a:cubicBezTo>
                    <a:cubicBezTo>
                      <a:pt x="374" y="438"/>
                      <a:pt x="374" y="438"/>
                      <a:pt x="374" y="437"/>
                    </a:cubicBezTo>
                    <a:cubicBezTo>
                      <a:pt x="374" y="437"/>
                      <a:pt x="374" y="437"/>
                      <a:pt x="374" y="437"/>
                    </a:cubicBezTo>
                    <a:cubicBezTo>
                      <a:pt x="382" y="430"/>
                      <a:pt x="389" y="422"/>
                      <a:pt x="397" y="414"/>
                    </a:cubicBezTo>
                    <a:cubicBezTo>
                      <a:pt x="397" y="414"/>
                      <a:pt x="397" y="414"/>
                      <a:pt x="397" y="414"/>
                    </a:cubicBezTo>
                    <a:cubicBezTo>
                      <a:pt x="397" y="414"/>
                      <a:pt x="397" y="414"/>
                      <a:pt x="397" y="414"/>
                    </a:cubicBezTo>
                    <a:cubicBezTo>
                      <a:pt x="397" y="414"/>
                      <a:pt x="397" y="414"/>
                      <a:pt x="397" y="414"/>
                    </a:cubicBezTo>
                    <a:cubicBezTo>
                      <a:pt x="397" y="414"/>
                      <a:pt x="397" y="414"/>
                      <a:pt x="397" y="414"/>
                    </a:cubicBezTo>
                    <a:cubicBezTo>
                      <a:pt x="397" y="414"/>
                      <a:pt x="397" y="413"/>
                      <a:pt x="398" y="413"/>
                    </a:cubicBezTo>
                    <a:cubicBezTo>
                      <a:pt x="398" y="413"/>
                      <a:pt x="398" y="413"/>
                      <a:pt x="398" y="413"/>
                    </a:cubicBezTo>
                    <a:cubicBezTo>
                      <a:pt x="512" y="294"/>
                      <a:pt x="598" y="172"/>
                      <a:pt x="640" y="74"/>
                    </a:cubicBezTo>
                    <a:cubicBezTo>
                      <a:pt x="640" y="74"/>
                      <a:pt x="640" y="74"/>
                      <a:pt x="639" y="74"/>
                    </a:cubicBezTo>
                    <a:cubicBezTo>
                      <a:pt x="637" y="73"/>
                      <a:pt x="626" y="68"/>
                      <a:pt x="605" y="52"/>
                    </a:cubicBezTo>
                    <a:cubicBezTo>
                      <a:pt x="605" y="52"/>
                      <a:pt x="605" y="52"/>
                      <a:pt x="605" y="52"/>
                    </a:cubicBezTo>
                    <a:cubicBezTo>
                      <a:pt x="605" y="52"/>
                      <a:pt x="605" y="52"/>
                      <a:pt x="605" y="52"/>
                    </a:cubicBezTo>
                    <a:cubicBezTo>
                      <a:pt x="591" y="41"/>
                      <a:pt x="573" y="24"/>
                      <a:pt x="549" y="0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80" name="í$lîḑè" descr="f6f44c83-7eab-446e-b0f4-45db1389fd54"/>
              <p:cNvSpPr/>
              <p:nvPr/>
            </p:nvSpPr>
            <p:spPr bwMode="auto">
              <a:xfrm>
                <a:off x="3926626" y="2124464"/>
                <a:ext cx="238125" cy="52388"/>
              </a:xfrm>
              <a:custGeom>
                <a:avLst/>
                <a:gdLst>
                  <a:gd name="T0" fmla="*/ 147 w 147"/>
                  <a:gd name="T1" fmla="*/ 0 h 32"/>
                  <a:gd name="T2" fmla="*/ 146 w 147"/>
                  <a:gd name="T3" fmla="*/ 1 h 32"/>
                  <a:gd name="T4" fmla="*/ 144 w 147"/>
                  <a:gd name="T5" fmla="*/ 2 h 32"/>
                  <a:gd name="T6" fmla="*/ 144 w 147"/>
                  <a:gd name="T7" fmla="*/ 2 h 32"/>
                  <a:gd name="T8" fmla="*/ 144 w 147"/>
                  <a:gd name="T9" fmla="*/ 3 h 32"/>
                  <a:gd name="T10" fmla="*/ 144 w 147"/>
                  <a:gd name="T11" fmla="*/ 3 h 32"/>
                  <a:gd name="T12" fmla="*/ 72 w 147"/>
                  <a:gd name="T13" fmla="*/ 32 h 32"/>
                  <a:gd name="T14" fmla="*/ 72 w 147"/>
                  <a:gd name="T15" fmla="*/ 32 h 32"/>
                  <a:gd name="T16" fmla="*/ 72 w 147"/>
                  <a:gd name="T17" fmla="*/ 32 h 32"/>
                  <a:gd name="T18" fmla="*/ 72 w 147"/>
                  <a:gd name="T19" fmla="*/ 32 h 32"/>
                  <a:gd name="T20" fmla="*/ 72 w 147"/>
                  <a:gd name="T21" fmla="*/ 32 h 32"/>
                  <a:gd name="T22" fmla="*/ 1 w 147"/>
                  <a:gd name="T23" fmla="*/ 4 h 32"/>
                  <a:gd name="T24" fmla="*/ 0 w 147"/>
                  <a:gd name="T25" fmla="*/ 3 h 32"/>
                  <a:gd name="T26" fmla="*/ 0 w 147"/>
                  <a:gd name="T27" fmla="*/ 3 h 32"/>
                  <a:gd name="T28" fmla="*/ 0 w 147"/>
                  <a:gd name="T29" fmla="*/ 3 h 32"/>
                  <a:gd name="T30" fmla="*/ 72 w 147"/>
                  <a:gd name="T31" fmla="*/ 32 h 32"/>
                  <a:gd name="T32" fmla="*/ 144 w 147"/>
                  <a:gd name="T33" fmla="*/ 2 h 32"/>
                  <a:gd name="T34" fmla="*/ 147 w 147"/>
                  <a:gd name="T3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7" h="32">
                    <a:moveTo>
                      <a:pt x="147" y="0"/>
                    </a:moveTo>
                    <a:cubicBezTo>
                      <a:pt x="147" y="0"/>
                      <a:pt x="146" y="0"/>
                      <a:pt x="146" y="1"/>
                    </a:cubicBezTo>
                    <a:cubicBezTo>
                      <a:pt x="145" y="1"/>
                      <a:pt x="145" y="2"/>
                      <a:pt x="144" y="2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4" y="2"/>
                      <a:pt x="144" y="3"/>
                      <a:pt x="144" y="3"/>
                    </a:cubicBezTo>
                    <a:cubicBezTo>
                      <a:pt x="144" y="3"/>
                      <a:pt x="144" y="3"/>
                      <a:pt x="144" y="3"/>
                    </a:cubicBezTo>
                    <a:cubicBezTo>
                      <a:pt x="124" y="23"/>
                      <a:pt x="98" y="32"/>
                      <a:pt x="72" y="32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46" y="32"/>
                      <a:pt x="21" y="23"/>
                      <a:pt x="1" y="4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0" y="23"/>
                      <a:pt x="46" y="32"/>
                      <a:pt x="72" y="32"/>
                    </a:cubicBezTo>
                    <a:cubicBezTo>
                      <a:pt x="98" y="32"/>
                      <a:pt x="124" y="22"/>
                      <a:pt x="144" y="2"/>
                    </a:cubicBezTo>
                    <a:cubicBezTo>
                      <a:pt x="145" y="2"/>
                      <a:pt x="146" y="1"/>
                      <a:pt x="147" y="0"/>
                    </a:cubicBezTo>
                  </a:path>
                </a:pathLst>
              </a:custGeom>
              <a:solidFill>
                <a:srgbClr val="921E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81" name="i$ľïḑê" descr="4f4174c7-80cc-4e4e-8f00-17ff85b04414"/>
              <p:cNvSpPr/>
              <p:nvPr/>
            </p:nvSpPr>
            <p:spPr bwMode="auto">
              <a:xfrm>
                <a:off x="4266351" y="1791089"/>
                <a:ext cx="146050" cy="119063"/>
              </a:xfrm>
              <a:custGeom>
                <a:avLst/>
                <a:gdLst>
                  <a:gd name="T0" fmla="*/ 90 w 91"/>
                  <a:gd name="T1" fmla="*/ 74 h 74"/>
                  <a:gd name="T2" fmla="*/ 91 w 91"/>
                  <a:gd name="T3" fmla="*/ 74 h 74"/>
                  <a:gd name="T4" fmla="*/ 91 w 91"/>
                  <a:gd name="T5" fmla="*/ 74 h 74"/>
                  <a:gd name="T6" fmla="*/ 90 w 91"/>
                  <a:gd name="T7" fmla="*/ 74 h 74"/>
                  <a:gd name="T8" fmla="*/ 56 w 91"/>
                  <a:gd name="T9" fmla="*/ 52 h 74"/>
                  <a:gd name="T10" fmla="*/ 56 w 91"/>
                  <a:gd name="T11" fmla="*/ 52 h 74"/>
                  <a:gd name="T12" fmla="*/ 56 w 91"/>
                  <a:gd name="T13" fmla="*/ 52 h 74"/>
                  <a:gd name="T14" fmla="*/ 0 w 91"/>
                  <a:gd name="T15" fmla="*/ 0 h 74"/>
                  <a:gd name="T16" fmla="*/ 0 w 91"/>
                  <a:gd name="T17" fmla="*/ 0 h 74"/>
                  <a:gd name="T18" fmla="*/ 56 w 91"/>
                  <a:gd name="T19" fmla="*/ 52 h 74"/>
                  <a:gd name="T20" fmla="*/ 0 w 91"/>
                  <a:gd name="T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4">
                    <a:moveTo>
                      <a:pt x="90" y="74"/>
                    </a:move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1" y="74"/>
                      <a:pt x="90" y="74"/>
                    </a:cubicBezTo>
                    <a:moveTo>
                      <a:pt x="56" y="52"/>
                    </a:moveTo>
                    <a:cubicBezTo>
                      <a:pt x="56" y="52"/>
                      <a:pt x="56" y="52"/>
                      <a:pt x="56" y="52"/>
                    </a:cubicBezTo>
                    <a:cubicBezTo>
                      <a:pt x="56" y="52"/>
                      <a:pt x="56" y="52"/>
                      <a:pt x="56" y="5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4" y="24"/>
                      <a:pt x="42" y="41"/>
                      <a:pt x="56" y="52"/>
                    </a:cubicBezTo>
                    <a:cubicBezTo>
                      <a:pt x="42" y="41"/>
                      <a:pt x="24" y="24"/>
                      <a:pt x="0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82" name="iŝļiḋê" descr="b5296128-4ac0-4ccb-95e8-6ba2d1e956a0"/>
              <p:cNvSpPr/>
              <p:nvPr/>
            </p:nvSpPr>
            <p:spPr bwMode="auto">
              <a:xfrm>
                <a:off x="3380526" y="2297502"/>
                <a:ext cx="390525" cy="431800"/>
              </a:xfrm>
              <a:custGeom>
                <a:avLst/>
                <a:gdLst>
                  <a:gd name="T0" fmla="*/ 86 w 242"/>
                  <a:gd name="T1" fmla="*/ 187 h 268"/>
                  <a:gd name="T2" fmla="*/ 0 w 242"/>
                  <a:gd name="T3" fmla="*/ 268 h 268"/>
                  <a:gd name="T4" fmla="*/ 0 w 242"/>
                  <a:gd name="T5" fmla="*/ 268 h 268"/>
                  <a:gd name="T6" fmla="*/ 86 w 242"/>
                  <a:gd name="T7" fmla="*/ 187 h 268"/>
                  <a:gd name="T8" fmla="*/ 87 w 242"/>
                  <a:gd name="T9" fmla="*/ 187 h 268"/>
                  <a:gd name="T10" fmla="*/ 87 w 242"/>
                  <a:gd name="T11" fmla="*/ 187 h 268"/>
                  <a:gd name="T12" fmla="*/ 87 w 242"/>
                  <a:gd name="T13" fmla="*/ 187 h 268"/>
                  <a:gd name="T14" fmla="*/ 87 w 242"/>
                  <a:gd name="T15" fmla="*/ 187 h 268"/>
                  <a:gd name="T16" fmla="*/ 87 w 242"/>
                  <a:gd name="T17" fmla="*/ 187 h 268"/>
                  <a:gd name="T18" fmla="*/ 87 w 242"/>
                  <a:gd name="T19" fmla="*/ 187 h 268"/>
                  <a:gd name="T20" fmla="*/ 87 w 242"/>
                  <a:gd name="T21" fmla="*/ 186 h 268"/>
                  <a:gd name="T22" fmla="*/ 87 w 242"/>
                  <a:gd name="T23" fmla="*/ 187 h 268"/>
                  <a:gd name="T24" fmla="*/ 87 w 242"/>
                  <a:gd name="T25" fmla="*/ 186 h 268"/>
                  <a:gd name="T26" fmla="*/ 88 w 242"/>
                  <a:gd name="T27" fmla="*/ 186 h 268"/>
                  <a:gd name="T28" fmla="*/ 88 w 242"/>
                  <a:gd name="T29" fmla="*/ 186 h 268"/>
                  <a:gd name="T30" fmla="*/ 88 w 242"/>
                  <a:gd name="T31" fmla="*/ 186 h 268"/>
                  <a:gd name="T32" fmla="*/ 88 w 242"/>
                  <a:gd name="T33" fmla="*/ 186 h 268"/>
                  <a:gd name="T34" fmla="*/ 88 w 242"/>
                  <a:gd name="T35" fmla="*/ 186 h 268"/>
                  <a:gd name="T36" fmla="*/ 88 w 242"/>
                  <a:gd name="T37" fmla="*/ 186 h 268"/>
                  <a:gd name="T38" fmla="*/ 89 w 242"/>
                  <a:gd name="T39" fmla="*/ 185 h 268"/>
                  <a:gd name="T40" fmla="*/ 89 w 242"/>
                  <a:gd name="T41" fmla="*/ 185 h 268"/>
                  <a:gd name="T42" fmla="*/ 89 w 242"/>
                  <a:gd name="T43" fmla="*/ 185 h 268"/>
                  <a:gd name="T44" fmla="*/ 89 w 242"/>
                  <a:gd name="T45" fmla="*/ 185 h 268"/>
                  <a:gd name="T46" fmla="*/ 89 w 242"/>
                  <a:gd name="T47" fmla="*/ 185 h 268"/>
                  <a:gd name="T48" fmla="*/ 89 w 242"/>
                  <a:gd name="T49" fmla="*/ 185 h 268"/>
                  <a:gd name="T50" fmla="*/ 90 w 242"/>
                  <a:gd name="T51" fmla="*/ 184 h 268"/>
                  <a:gd name="T52" fmla="*/ 90 w 242"/>
                  <a:gd name="T53" fmla="*/ 184 h 268"/>
                  <a:gd name="T54" fmla="*/ 90 w 242"/>
                  <a:gd name="T55" fmla="*/ 184 h 268"/>
                  <a:gd name="T56" fmla="*/ 90 w 242"/>
                  <a:gd name="T57" fmla="*/ 184 h 268"/>
                  <a:gd name="T58" fmla="*/ 90 w 242"/>
                  <a:gd name="T59" fmla="*/ 184 h 268"/>
                  <a:gd name="T60" fmla="*/ 116 w 242"/>
                  <a:gd name="T61" fmla="*/ 157 h 268"/>
                  <a:gd name="T62" fmla="*/ 116 w 242"/>
                  <a:gd name="T63" fmla="*/ 157 h 268"/>
                  <a:gd name="T64" fmla="*/ 116 w 242"/>
                  <a:gd name="T65" fmla="*/ 157 h 268"/>
                  <a:gd name="T66" fmla="*/ 116 w 242"/>
                  <a:gd name="T67" fmla="*/ 157 h 268"/>
                  <a:gd name="T68" fmla="*/ 116 w 242"/>
                  <a:gd name="T69" fmla="*/ 157 h 268"/>
                  <a:gd name="T70" fmla="*/ 116 w 242"/>
                  <a:gd name="T71" fmla="*/ 157 h 268"/>
                  <a:gd name="T72" fmla="*/ 117 w 242"/>
                  <a:gd name="T73" fmla="*/ 157 h 268"/>
                  <a:gd name="T74" fmla="*/ 116 w 242"/>
                  <a:gd name="T75" fmla="*/ 157 h 268"/>
                  <a:gd name="T76" fmla="*/ 117 w 242"/>
                  <a:gd name="T77" fmla="*/ 157 h 268"/>
                  <a:gd name="T78" fmla="*/ 117 w 242"/>
                  <a:gd name="T79" fmla="*/ 156 h 268"/>
                  <a:gd name="T80" fmla="*/ 117 w 242"/>
                  <a:gd name="T81" fmla="*/ 157 h 268"/>
                  <a:gd name="T82" fmla="*/ 117 w 242"/>
                  <a:gd name="T83" fmla="*/ 156 h 268"/>
                  <a:gd name="T84" fmla="*/ 117 w 242"/>
                  <a:gd name="T85" fmla="*/ 156 h 268"/>
                  <a:gd name="T86" fmla="*/ 117 w 242"/>
                  <a:gd name="T87" fmla="*/ 156 h 268"/>
                  <a:gd name="T88" fmla="*/ 117 w 242"/>
                  <a:gd name="T89" fmla="*/ 156 h 268"/>
                  <a:gd name="T90" fmla="*/ 235 w 242"/>
                  <a:gd name="T91" fmla="*/ 0 h 268"/>
                  <a:gd name="T92" fmla="*/ 235 w 242"/>
                  <a:gd name="T93" fmla="*/ 1 h 268"/>
                  <a:gd name="T94" fmla="*/ 235 w 242"/>
                  <a:gd name="T95" fmla="*/ 4 h 268"/>
                  <a:gd name="T96" fmla="*/ 117 w 242"/>
                  <a:gd name="T97" fmla="*/ 156 h 268"/>
                  <a:gd name="T98" fmla="*/ 235 w 242"/>
                  <a:gd name="T99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2" h="268">
                    <a:moveTo>
                      <a:pt x="86" y="187"/>
                    </a:moveTo>
                    <a:cubicBezTo>
                      <a:pt x="56" y="218"/>
                      <a:pt x="26" y="246"/>
                      <a:pt x="0" y="268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26" y="246"/>
                      <a:pt x="56" y="218"/>
                      <a:pt x="86" y="187"/>
                    </a:cubicBezTo>
                    <a:moveTo>
                      <a:pt x="87" y="187"/>
                    </a:moveTo>
                    <a:cubicBezTo>
                      <a:pt x="87" y="187"/>
                      <a:pt x="87" y="187"/>
                      <a:pt x="87" y="187"/>
                    </a:cubicBezTo>
                    <a:cubicBezTo>
                      <a:pt x="87" y="187"/>
                      <a:pt x="87" y="187"/>
                      <a:pt x="87" y="187"/>
                    </a:cubicBezTo>
                    <a:moveTo>
                      <a:pt x="87" y="187"/>
                    </a:moveTo>
                    <a:cubicBezTo>
                      <a:pt x="87" y="187"/>
                      <a:pt x="87" y="187"/>
                      <a:pt x="87" y="187"/>
                    </a:cubicBezTo>
                    <a:cubicBezTo>
                      <a:pt x="87" y="187"/>
                      <a:pt x="87" y="187"/>
                      <a:pt x="87" y="187"/>
                    </a:cubicBezTo>
                    <a:moveTo>
                      <a:pt x="87" y="186"/>
                    </a:moveTo>
                    <a:cubicBezTo>
                      <a:pt x="87" y="187"/>
                      <a:pt x="87" y="187"/>
                      <a:pt x="87" y="187"/>
                    </a:cubicBezTo>
                    <a:cubicBezTo>
                      <a:pt x="87" y="187"/>
                      <a:pt x="87" y="187"/>
                      <a:pt x="87" y="186"/>
                    </a:cubicBezTo>
                    <a:moveTo>
                      <a:pt x="88" y="186"/>
                    </a:moveTo>
                    <a:cubicBezTo>
                      <a:pt x="88" y="186"/>
                      <a:pt x="88" y="186"/>
                      <a:pt x="88" y="186"/>
                    </a:cubicBezTo>
                    <a:cubicBezTo>
                      <a:pt x="88" y="186"/>
                      <a:pt x="88" y="186"/>
                      <a:pt x="88" y="186"/>
                    </a:cubicBezTo>
                    <a:moveTo>
                      <a:pt x="88" y="186"/>
                    </a:moveTo>
                    <a:cubicBezTo>
                      <a:pt x="88" y="186"/>
                      <a:pt x="88" y="186"/>
                      <a:pt x="88" y="186"/>
                    </a:cubicBezTo>
                    <a:cubicBezTo>
                      <a:pt x="88" y="186"/>
                      <a:pt x="88" y="186"/>
                      <a:pt x="88" y="186"/>
                    </a:cubicBezTo>
                    <a:moveTo>
                      <a:pt x="89" y="185"/>
                    </a:moveTo>
                    <a:cubicBezTo>
                      <a:pt x="89" y="185"/>
                      <a:pt x="89" y="185"/>
                      <a:pt x="89" y="185"/>
                    </a:cubicBezTo>
                    <a:cubicBezTo>
                      <a:pt x="89" y="185"/>
                      <a:pt x="89" y="185"/>
                      <a:pt x="89" y="185"/>
                    </a:cubicBezTo>
                    <a:moveTo>
                      <a:pt x="89" y="185"/>
                    </a:moveTo>
                    <a:cubicBezTo>
                      <a:pt x="89" y="185"/>
                      <a:pt x="89" y="185"/>
                      <a:pt x="89" y="185"/>
                    </a:cubicBezTo>
                    <a:cubicBezTo>
                      <a:pt x="89" y="185"/>
                      <a:pt x="89" y="185"/>
                      <a:pt x="89" y="185"/>
                    </a:cubicBezTo>
                    <a:moveTo>
                      <a:pt x="90" y="184"/>
                    </a:moveTo>
                    <a:cubicBezTo>
                      <a:pt x="90" y="184"/>
                      <a:pt x="90" y="184"/>
                      <a:pt x="90" y="184"/>
                    </a:cubicBezTo>
                    <a:cubicBezTo>
                      <a:pt x="90" y="184"/>
                      <a:pt x="90" y="184"/>
                      <a:pt x="90" y="184"/>
                    </a:cubicBezTo>
                    <a:cubicBezTo>
                      <a:pt x="90" y="184"/>
                      <a:pt x="90" y="184"/>
                      <a:pt x="90" y="184"/>
                    </a:cubicBezTo>
                    <a:cubicBezTo>
                      <a:pt x="90" y="184"/>
                      <a:pt x="90" y="184"/>
                      <a:pt x="90" y="184"/>
                    </a:cubicBezTo>
                    <a:moveTo>
                      <a:pt x="116" y="157"/>
                    </a:moveTo>
                    <a:cubicBezTo>
                      <a:pt x="116" y="157"/>
                      <a:pt x="116" y="157"/>
                      <a:pt x="116" y="157"/>
                    </a:cubicBezTo>
                    <a:cubicBezTo>
                      <a:pt x="116" y="157"/>
                      <a:pt x="116" y="157"/>
                      <a:pt x="116" y="157"/>
                    </a:cubicBezTo>
                    <a:moveTo>
                      <a:pt x="116" y="157"/>
                    </a:moveTo>
                    <a:cubicBezTo>
                      <a:pt x="116" y="157"/>
                      <a:pt x="116" y="157"/>
                      <a:pt x="116" y="157"/>
                    </a:cubicBezTo>
                    <a:cubicBezTo>
                      <a:pt x="116" y="157"/>
                      <a:pt x="116" y="157"/>
                      <a:pt x="116" y="157"/>
                    </a:cubicBezTo>
                    <a:moveTo>
                      <a:pt x="117" y="157"/>
                    </a:moveTo>
                    <a:cubicBezTo>
                      <a:pt x="117" y="157"/>
                      <a:pt x="117" y="157"/>
                      <a:pt x="116" y="157"/>
                    </a:cubicBezTo>
                    <a:cubicBezTo>
                      <a:pt x="117" y="157"/>
                      <a:pt x="117" y="157"/>
                      <a:pt x="117" y="157"/>
                    </a:cubicBezTo>
                    <a:moveTo>
                      <a:pt x="117" y="156"/>
                    </a:moveTo>
                    <a:cubicBezTo>
                      <a:pt x="117" y="156"/>
                      <a:pt x="117" y="157"/>
                      <a:pt x="117" y="157"/>
                    </a:cubicBezTo>
                    <a:cubicBezTo>
                      <a:pt x="117" y="157"/>
                      <a:pt x="117" y="156"/>
                      <a:pt x="117" y="156"/>
                    </a:cubicBezTo>
                    <a:moveTo>
                      <a:pt x="117" y="156"/>
                    </a:move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moveTo>
                      <a:pt x="235" y="0"/>
                    </a:moveTo>
                    <a:cubicBezTo>
                      <a:pt x="235" y="1"/>
                      <a:pt x="235" y="1"/>
                      <a:pt x="235" y="1"/>
                    </a:cubicBezTo>
                    <a:cubicBezTo>
                      <a:pt x="235" y="1"/>
                      <a:pt x="235" y="2"/>
                      <a:pt x="235" y="4"/>
                    </a:cubicBezTo>
                    <a:cubicBezTo>
                      <a:pt x="235" y="21"/>
                      <a:pt x="187" y="84"/>
                      <a:pt x="117" y="156"/>
                    </a:cubicBezTo>
                    <a:cubicBezTo>
                      <a:pt x="192" y="78"/>
                      <a:pt x="242" y="12"/>
                      <a:pt x="235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83" name="ïSļïďe" descr="46dc040d-91ea-44d9-8fef-4265cf972f25"/>
              <p:cNvSpPr/>
              <p:nvPr/>
            </p:nvSpPr>
            <p:spPr bwMode="auto">
              <a:xfrm>
                <a:off x="4163164" y="1887927"/>
                <a:ext cx="68263" cy="238125"/>
              </a:xfrm>
              <a:custGeom>
                <a:avLst/>
                <a:gdLst>
                  <a:gd name="T0" fmla="*/ 4 w 43"/>
                  <a:gd name="T1" fmla="*/ 0 h 148"/>
                  <a:gd name="T2" fmla="*/ 4 w 43"/>
                  <a:gd name="T3" fmla="*/ 0 h 148"/>
                  <a:gd name="T4" fmla="*/ 33 w 43"/>
                  <a:gd name="T5" fmla="*/ 72 h 148"/>
                  <a:gd name="T6" fmla="*/ 3 w 43"/>
                  <a:gd name="T7" fmla="*/ 144 h 148"/>
                  <a:gd name="T8" fmla="*/ 1 w 43"/>
                  <a:gd name="T9" fmla="*/ 147 h 148"/>
                  <a:gd name="T10" fmla="*/ 0 w 43"/>
                  <a:gd name="T11" fmla="*/ 148 h 148"/>
                  <a:gd name="T12" fmla="*/ 1 w 43"/>
                  <a:gd name="T13" fmla="*/ 147 h 148"/>
                  <a:gd name="T14" fmla="*/ 3 w 43"/>
                  <a:gd name="T15" fmla="*/ 144 h 148"/>
                  <a:gd name="T16" fmla="*/ 4 w 43"/>
                  <a:gd name="T17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48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4" y="20"/>
                      <a:pt x="33" y="46"/>
                      <a:pt x="33" y="72"/>
                    </a:cubicBezTo>
                    <a:cubicBezTo>
                      <a:pt x="33" y="98"/>
                      <a:pt x="23" y="124"/>
                      <a:pt x="3" y="144"/>
                    </a:cubicBezTo>
                    <a:cubicBezTo>
                      <a:pt x="3" y="145"/>
                      <a:pt x="2" y="146"/>
                      <a:pt x="1" y="147"/>
                    </a:cubicBezTo>
                    <a:cubicBezTo>
                      <a:pt x="1" y="147"/>
                      <a:pt x="0" y="147"/>
                      <a:pt x="0" y="148"/>
                    </a:cubicBezTo>
                    <a:cubicBezTo>
                      <a:pt x="0" y="147"/>
                      <a:pt x="1" y="147"/>
                      <a:pt x="1" y="147"/>
                    </a:cubicBezTo>
                    <a:cubicBezTo>
                      <a:pt x="2" y="146"/>
                      <a:pt x="3" y="145"/>
                      <a:pt x="3" y="144"/>
                    </a:cubicBezTo>
                    <a:cubicBezTo>
                      <a:pt x="43" y="105"/>
                      <a:pt x="43" y="40"/>
                      <a:pt x="4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</a:p>
            </p:txBody>
          </p:sp>
          <p:sp>
            <p:nvSpPr>
              <p:cNvPr id="84" name="íş1iḓè" descr="73252a45-b901-45b7-845a-882956250bce"/>
              <p:cNvSpPr/>
              <p:nvPr/>
            </p:nvSpPr>
            <p:spPr bwMode="auto">
              <a:xfrm>
                <a:off x="4456851" y="1762514"/>
                <a:ext cx="1588" cy="9525"/>
              </a:xfrm>
              <a:custGeom>
                <a:avLst/>
                <a:gdLst>
                  <a:gd name="T0" fmla="*/ 1 w 1"/>
                  <a:gd name="T1" fmla="*/ 0 h 6"/>
                  <a:gd name="T2" fmla="*/ 0 w 1"/>
                  <a:gd name="T3" fmla="*/ 6 h 6"/>
                  <a:gd name="T4" fmla="*/ 1 w 1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cubicBezTo>
                      <a:pt x="1" y="2"/>
                      <a:pt x="0" y="4"/>
                      <a:pt x="0" y="6"/>
                    </a:cubicBezTo>
                    <a:cubicBezTo>
                      <a:pt x="0" y="4"/>
                      <a:pt x="1" y="2"/>
                      <a:pt x="1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85" name="iŝḻîḋe" descr="0f63a5d6-ea8d-473e-9cc7-05c23a61fbfb"/>
              <p:cNvSpPr/>
              <p:nvPr/>
            </p:nvSpPr>
            <p:spPr bwMode="auto">
              <a:xfrm>
                <a:off x="4417164" y="1878402"/>
                <a:ext cx="7938" cy="20638"/>
              </a:xfrm>
              <a:custGeom>
                <a:avLst/>
                <a:gdLst>
                  <a:gd name="T0" fmla="*/ 5 w 5"/>
                  <a:gd name="T1" fmla="*/ 0 h 13"/>
                  <a:gd name="T2" fmla="*/ 0 w 5"/>
                  <a:gd name="T3" fmla="*/ 13 h 13"/>
                  <a:gd name="T4" fmla="*/ 5 w 5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3">
                    <a:moveTo>
                      <a:pt x="5" y="0"/>
                    </a:moveTo>
                    <a:cubicBezTo>
                      <a:pt x="4" y="4"/>
                      <a:pt x="2" y="9"/>
                      <a:pt x="0" y="13"/>
                    </a:cubicBezTo>
                    <a:cubicBezTo>
                      <a:pt x="2" y="9"/>
                      <a:pt x="4" y="4"/>
                      <a:pt x="5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86" name="iŝ1íďè" descr="9db7e7a1-2af4-4dce-ac5b-0f1e5c081cc2"/>
              <p:cNvSpPr/>
              <p:nvPr/>
            </p:nvSpPr>
            <p:spPr bwMode="auto">
              <a:xfrm>
                <a:off x="4431451" y="1853002"/>
                <a:ext cx="4763" cy="11113"/>
              </a:xfrm>
              <a:custGeom>
                <a:avLst/>
                <a:gdLst>
                  <a:gd name="T0" fmla="*/ 2 w 2"/>
                  <a:gd name="T1" fmla="*/ 0 h 7"/>
                  <a:gd name="T2" fmla="*/ 0 w 2"/>
                  <a:gd name="T3" fmla="*/ 7 h 7"/>
                  <a:gd name="T4" fmla="*/ 2 w 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1" y="2"/>
                      <a:pt x="1" y="4"/>
                      <a:pt x="0" y="7"/>
                    </a:cubicBezTo>
                    <a:cubicBezTo>
                      <a:pt x="1" y="4"/>
                      <a:pt x="1" y="2"/>
                      <a:pt x="2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87" name="ïsḻîḋe" descr="9d557998-757b-4ebc-8b90-a1e07343d346"/>
              <p:cNvSpPr/>
              <p:nvPr/>
            </p:nvSpPr>
            <p:spPr bwMode="auto">
              <a:xfrm>
                <a:off x="4440976" y="1827602"/>
                <a:ext cx="3175" cy="11113"/>
              </a:xfrm>
              <a:custGeom>
                <a:avLst/>
                <a:gdLst>
                  <a:gd name="T0" fmla="*/ 2 w 2"/>
                  <a:gd name="T1" fmla="*/ 0 h 7"/>
                  <a:gd name="T2" fmla="*/ 0 w 2"/>
                  <a:gd name="T3" fmla="*/ 7 h 7"/>
                  <a:gd name="T4" fmla="*/ 2 w 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1" y="2"/>
                      <a:pt x="1" y="4"/>
                      <a:pt x="0" y="7"/>
                    </a:cubicBezTo>
                    <a:cubicBezTo>
                      <a:pt x="1" y="4"/>
                      <a:pt x="1" y="2"/>
                      <a:pt x="2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88" name="íṧļîďê" descr="0a63f4cf-6bb5-4927-b2b0-ea303eca84e8"/>
              <p:cNvSpPr/>
              <p:nvPr/>
            </p:nvSpPr>
            <p:spPr bwMode="auto">
              <a:xfrm>
                <a:off x="4460026" y="1741877"/>
                <a:ext cx="0" cy="7938"/>
              </a:xfrm>
              <a:custGeom>
                <a:avLst/>
                <a:gdLst>
                  <a:gd name="T0" fmla="*/ 0 h 4"/>
                  <a:gd name="T1" fmla="*/ 4 h 4"/>
                  <a:gd name="T2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2"/>
                      <a:pt x="0" y="1"/>
                      <a:pt x="0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89" name="iṩḻíḋé" descr="234ac31c-33e3-48d4-8221-3adf9cdc9efe"/>
              <p:cNvSpPr/>
              <p:nvPr/>
            </p:nvSpPr>
            <p:spPr bwMode="auto">
              <a:xfrm>
                <a:off x="3934564" y="2121289"/>
                <a:ext cx="230188" cy="47625"/>
              </a:xfrm>
              <a:custGeom>
                <a:avLst/>
                <a:gdLst>
                  <a:gd name="T0" fmla="*/ 0 w 142"/>
                  <a:gd name="T1" fmla="*/ 0 h 29"/>
                  <a:gd name="T2" fmla="*/ 0 w 142"/>
                  <a:gd name="T3" fmla="*/ 0 h 29"/>
                  <a:gd name="T4" fmla="*/ 72 w 142"/>
                  <a:gd name="T5" fmla="*/ 29 h 29"/>
                  <a:gd name="T6" fmla="*/ 141 w 142"/>
                  <a:gd name="T7" fmla="*/ 3 h 29"/>
                  <a:gd name="T8" fmla="*/ 142 w 142"/>
                  <a:gd name="T9" fmla="*/ 2 h 29"/>
                  <a:gd name="T10" fmla="*/ 141 w 142"/>
                  <a:gd name="T11" fmla="*/ 3 h 29"/>
                  <a:gd name="T12" fmla="*/ 72 w 142"/>
                  <a:gd name="T13" fmla="*/ 29 h 29"/>
                  <a:gd name="T14" fmla="*/ 72 w 142"/>
                  <a:gd name="T15" fmla="*/ 29 h 29"/>
                  <a:gd name="T16" fmla="*/ 72 w 142"/>
                  <a:gd name="T17" fmla="*/ 29 h 29"/>
                  <a:gd name="T18" fmla="*/ 72 w 142"/>
                  <a:gd name="T19" fmla="*/ 29 h 29"/>
                  <a:gd name="T20" fmla="*/ 72 w 142"/>
                  <a:gd name="T21" fmla="*/ 29 h 29"/>
                  <a:gd name="T22" fmla="*/ 1 w 142"/>
                  <a:gd name="T23" fmla="*/ 0 h 29"/>
                  <a:gd name="T24" fmla="*/ 0 w 142"/>
                  <a:gd name="T25" fmla="*/ 0 h 29"/>
                  <a:gd name="T26" fmla="*/ 0 w 142"/>
                  <a:gd name="T27" fmla="*/ 0 h 29"/>
                  <a:gd name="T28" fmla="*/ 0 w 142"/>
                  <a:gd name="T29" fmla="*/ 0 h 29"/>
                  <a:gd name="T30" fmla="*/ 0 w 142"/>
                  <a:gd name="T3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2" h="2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" y="19"/>
                      <a:pt x="46" y="29"/>
                      <a:pt x="72" y="29"/>
                    </a:cubicBezTo>
                    <a:cubicBezTo>
                      <a:pt x="97" y="29"/>
                      <a:pt x="121" y="20"/>
                      <a:pt x="141" y="3"/>
                    </a:cubicBezTo>
                    <a:cubicBezTo>
                      <a:pt x="141" y="2"/>
                      <a:pt x="142" y="2"/>
                      <a:pt x="142" y="2"/>
                    </a:cubicBezTo>
                    <a:cubicBezTo>
                      <a:pt x="141" y="2"/>
                      <a:pt x="141" y="2"/>
                      <a:pt x="141" y="3"/>
                    </a:cubicBezTo>
                    <a:cubicBezTo>
                      <a:pt x="121" y="20"/>
                      <a:pt x="97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46" y="29"/>
                      <a:pt x="21" y="2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816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0" name="ísļiḑe" descr="ae01b27b-36b9-41cb-800b-44d3c1cd3349"/>
              <p:cNvSpPr/>
              <p:nvPr/>
            </p:nvSpPr>
            <p:spPr bwMode="auto">
              <a:xfrm>
                <a:off x="4356839" y="1875227"/>
                <a:ext cx="55563" cy="34925"/>
              </a:xfrm>
              <a:custGeom>
                <a:avLst/>
                <a:gdLst>
                  <a:gd name="T0" fmla="*/ 35 w 35"/>
                  <a:gd name="T1" fmla="*/ 22 h 22"/>
                  <a:gd name="T2" fmla="*/ 35 w 35"/>
                  <a:gd name="T3" fmla="*/ 22 h 22"/>
                  <a:gd name="T4" fmla="*/ 35 w 35"/>
                  <a:gd name="T5" fmla="*/ 22 h 22"/>
                  <a:gd name="T6" fmla="*/ 0 w 35"/>
                  <a:gd name="T7" fmla="*/ 0 h 22"/>
                  <a:gd name="T8" fmla="*/ 34 w 35"/>
                  <a:gd name="T9" fmla="*/ 22 h 22"/>
                  <a:gd name="T10" fmla="*/ 0 w 35"/>
                  <a:gd name="T11" fmla="*/ 0 h 22"/>
                  <a:gd name="T12" fmla="*/ 0 w 35"/>
                  <a:gd name="T13" fmla="*/ 0 h 22"/>
                  <a:gd name="T14" fmla="*/ 0 w 35"/>
                  <a:gd name="T15" fmla="*/ 0 h 22"/>
                  <a:gd name="T16" fmla="*/ 0 w 35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22">
                    <a:moveTo>
                      <a:pt x="35" y="22"/>
                    </a:move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moveTo>
                      <a:pt x="0" y="0"/>
                    </a:moveTo>
                    <a:cubicBezTo>
                      <a:pt x="21" y="16"/>
                      <a:pt x="32" y="21"/>
                      <a:pt x="34" y="22"/>
                    </a:cubicBezTo>
                    <a:cubicBezTo>
                      <a:pt x="32" y="21"/>
                      <a:pt x="21" y="16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38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1" name="iṣ1îde" descr="2f87faf8-1672-4748-a5c2-ecdbf29df59c"/>
              <p:cNvSpPr/>
              <p:nvPr/>
            </p:nvSpPr>
            <p:spPr bwMode="auto">
              <a:xfrm>
                <a:off x="4266351" y="1629164"/>
                <a:ext cx="193675" cy="280988"/>
              </a:xfrm>
              <a:custGeom>
                <a:avLst/>
                <a:gdLst>
                  <a:gd name="T0" fmla="*/ 100 w 120"/>
                  <a:gd name="T1" fmla="*/ 0 h 174"/>
                  <a:gd name="T2" fmla="*/ 100 w 120"/>
                  <a:gd name="T3" fmla="*/ 0 h 174"/>
                  <a:gd name="T4" fmla="*/ 0 w 120"/>
                  <a:gd name="T5" fmla="*/ 100 h 174"/>
                  <a:gd name="T6" fmla="*/ 56 w 120"/>
                  <a:gd name="T7" fmla="*/ 152 h 174"/>
                  <a:gd name="T8" fmla="*/ 56 w 120"/>
                  <a:gd name="T9" fmla="*/ 152 h 174"/>
                  <a:gd name="T10" fmla="*/ 56 w 120"/>
                  <a:gd name="T11" fmla="*/ 152 h 174"/>
                  <a:gd name="T12" fmla="*/ 90 w 120"/>
                  <a:gd name="T13" fmla="*/ 174 h 174"/>
                  <a:gd name="T14" fmla="*/ 91 w 120"/>
                  <a:gd name="T15" fmla="*/ 174 h 174"/>
                  <a:gd name="T16" fmla="*/ 91 w 120"/>
                  <a:gd name="T17" fmla="*/ 174 h 174"/>
                  <a:gd name="T18" fmla="*/ 91 w 120"/>
                  <a:gd name="T19" fmla="*/ 174 h 174"/>
                  <a:gd name="T20" fmla="*/ 91 w 120"/>
                  <a:gd name="T21" fmla="*/ 174 h 174"/>
                  <a:gd name="T22" fmla="*/ 94 w 120"/>
                  <a:gd name="T23" fmla="*/ 167 h 174"/>
                  <a:gd name="T24" fmla="*/ 99 w 120"/>
                  <a:gd name="T25" fmla="*/ 154 h 174"/>
                  <a:gd name="T26" fmla="*/ 103 w 120"/>
                  <a:gd name="T27" fmla="*/ 145 h 174"/>
                  <a:gd name="T28" fmla="*/ 105 w 120"/>
                  <a:gd name="T29" fmla="*/ 138 h 174"/>
                  <a:gd name="T30" fmla="*/ 108 w 120"/>
                  <a:gd name="T31" fmla="*/ 130 h 174"/>
                  <a:gd name="T32" fmla="*/ 110 w 120"/>
                  <a:gd name="T33" fmla="*/ 123 h 174"/>
                  <a:gd name="T34" fmla="*/ 112 w 120"/>
                  <a:gd name="T35" fmla="*/ 115 h 174"/>
                  <a:gd name="T36" fmla="*/ 114 w 120"/>
                  <a:gd name="T37" fmla="*/ 109 h 174"/>
                  <a:gd name="T38" fmla="*/ 115 w 120"/>
                  <a:gd name="T39" fmla="*/ 101 h 174"/>
                  <a:gd name="T40" fmla="*/ 117 w 120"/>
                  <a:gd name="T41" fmla="*/ 95 h 174"/>
                  <a:gd name="T42" fmla="*/ 118 w 120"/>
                  <a:gd name="T43" fmla="*/ 88 h 174"/>
                  <a:gd name="T44" fmla="*/ 119 w 120"/>
                  <a:gd name="T45" fmla="*/ 82 h 174"/>
                  <a:gd name="T46" fmla="*/ 120 w 120"/>
                  <a:gd name="T47" fmla="*/ 74 h 174"/>
                  <a:gd name="T48" fmla="*/ 120 w 120"/>
                  <a:gd name="T49" fmla="*/ 70 h 174"/>
                  <a:gd name="T50" fmla="*/ 120 w 120"/>
                  <a:gd name="T51" fmla="*/ 58 h 174"/>
                  <a:gd name="T52" fmla="*/ 120 w 120"/>
                  <a:gd name="T53" fmla="*/ 55 h 174"/>
                  <a:gd name="T54" fmla="*/ 120 w 120"/>
                  <a:gd name="T55" fmla="*/ 47 h 174"/>
                  <a:gd name="T56" fmla="*/ 119 w 120"/>
                  <a:gd name="T57" fmla="*/ 43 h 174"/>
                  <a:gd name="T58" fmla="*/ 118 w 120"/>
                  <a:gd name="T59" fmla="*/ 37 h 174"/>
                  <a:gd name="T60" fmla="*/ 117 w 120"/>
                  <a:gd name="T61" fmla="*/ 33 h 174"/>
                  <a:gd name="T62" fmla="*/ 116 w 120"/>
                  <a:gd name="T63" fmla="*/ 27 h 174"/>
                  <a:gd name="T64" fmla="*/ 114 w 120"/>
                  <a:gd name="T65" fmla="*/ 23 h 174"/>
                  <a:gd name="T66" fmla="*/ 112 w 120"/>
                  <a:gd name="T67" fmla="*/ 18 h 174"/>
                  <a:gd name="T68" fmla="*/ 111 w 120"/>
                  <a:gd name="T69" fmla="*/ 15 h 174"/>
                  <a:gd name="T70" fmla="*/ 107 w 120"/>
                  <a:gd name="T71" fmla="*/ 9 h 174"/>
                  <a:gd name="T72" fmla="*/ 106 w 120"/>
                  <a:gd name="T73" fmla="*/ 7 h 174"/>
                  <a:gd name="T74" fmla="*/ 100 w 120"/>
                  <a:gd name="T75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0" h="174">
                    <a:moveTo>
                      <a:pt x="100" y="0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4" y="124"/>
                      <a:pt x="42" y="141"/>
                      <a:pt x="56" y="152"/>
                    </a:cubicBezTo>
                    <a:cubicBezTo>
                      <a:pt x="56" y="152"/>
                      <a:pt x="56" y="152"/>
                      <a:pt x="56" y="152"/>
                    </a:cubicBezTo>
                    <a:cubicBezTo>
                      <a:pt x="56" y="152"/>
                      <a:pt x="56" y="152"/>
                      <a:pt x="56" y="152"/>
                    </a:cubicBezTo>
                    <a:cubicBezTo>
                      <a:pt x="77" y="168"/>
                      <a:pt x="88" y="173"/>
                      <a:pt x="90" y="174"/>
                    </a:cubicBezTo>
                    <a:cubicBezTo>
                      <a:pt x="91" y="174"/>
                      <a:pt x="91" y="174"/>
                      <a:pt x="91" y="174"/>
                    </a:cubicBezTo>
                    <a:cubicBezTo>
                      <a:pt x="91" y="174"/>
                      <a:pt x="91" y="174"/>
                      <a:pt x="91" y="174"/>
                    </a:cubicBezTo>
                    <a:cubicBezTo>
                      <a:pt x="91" y="174"/>
                      <a:pt x="91" y="174"/>
                      <a:pt x="91" y="174"/>
                    </a:cubicBezTo>
                    <a:cubicBezTo>
                      <a:pt x="91" y="174"/>
                      <a:pt x="91" y="174"/>
                      <a:pt x="91" y="174"/>
                    </a:cubicBezTo>
                    <a:cubicBezTo>
                      <a:pt x="92" y="172"/>
                      <a:pt x="93" y="169"/>
                      <a:pt x="94" y="167"/>
                    </a:cubicBezTo>
                    <a:cubicBezTo>
                      <a:pt x="96" y="163"/>
                      <a:pt x="98" y="158"/>
                      <a:pt x="99" y="154"/>
                    </a:cubicBezTo>
                    <a:cubicBezTo>
                      <a:pt x="101" y="151"/>
                      <a:pt x="102" y="148"/>
                      <a:pt x="103" y="145"/>
                    </a:cubicBezTo>
                    <a:cubicBezTo>
                      <a:pt x="104" y="142"/>
                      <a:pt x="104" y="140"/>
                      <a:pt x="105" y="138"/>
                    </a:cubicBezTo>
                    <a:cubicBezTo>
                      <a:pt x="106" y="135"/>
                      <a:pt x="107" y="132"/>
                      <a:pt x="108" y="130"/>
                    </a:cubicBezTo>
                    <a:cubicBezTo>
                      <a:pt x="109" y="127"/>
                      <a:pt x="109" y="125"/>
                      <a:pt x="110" y="123"/>
                    </a:cubicBezTo>
                    <a:cubicBezTo>
                      <a:pt x="111" y="120"/>
                      <a:pt x="111" y="118"/>
                      <a:pt x="112" y="115"/>
                    </a:cubicBezTo>
                    <a:cubicBezTo>
                      <a:pt x="113" y="113"/>
                      <a:pt x="113" y="111"/>
                      <a:pt x="114" y="109"/>
                    </a:cubicBezTo>
                    <a:cubicBezTo>
                      <a:pt x="114" y="106"/>
                      <a:pt x="115" y="104"/>
                      <a:pt x="115" y="101"/>
                    </a:cubicBezTo>
                    <a:cubicBezTo>
                      <a:pt x="116" y="99"/>
                      <a:pt x="116" y="97"/>
                      <a:pt x="117" y="95"/>
                    </a:cubicBezTo>
                    <a:cubicBezTo>
                      <a:pt x="117" y="93"/>
                      <a:pt x="118" y="90"/>
                      <a:pt x="118" y="88"/>
                    </a:cubicBezTo>
                    <a:cubicBezTo>
                      <a:pt x="118" y="86"/>
                      <a:pt x="119" y="84"/>
                      <a:pt x="119" y="82"/>
                    </a:cubicBezTo>
                    <a:cubicBezTo>
                      <a:pt x="119" y="79"/>
                      <a:pt x="119" y="76"/>
                      <a:pt x="120" y="74"/>
                    </a:cubicBezTo>
                    <a:cubicBezTo>
                      <a:pt x="120" y="72"/>
                      <a:pt x="120" y="71"/>
                      <a:pt x="120" y="70"/>
                    </a:cubicBezTo>
                    <a:cubicBezTo>
                      <a:pt x="120" y="66"/>
                      <a:pt x="120" y="62"/>
                      <a:pt x="120" y="58"/>
                    </a:cubicBezTo>
                    <a:cubicBezTo>
                      <a:pt x="120" y="57"/>
                      <a:pt x="120" y="56"/>
                      <a:pt x="120" y="55"/>
                    </a:cubicBezTo>
                    <a:cubicBezTo>
                      <a:pt x="120" y="52"/>
                      <a:pt x="120" y="50"/>
                      <a:pt x="120" y="47"/>
                    </a:cubicBezTo>
                    <a:cubicBezTo>
                      <a:pt x="120" y="46"/>
                      <a:pt x="119" y="44"/>
                      <a:pt x="119" y="43"/>
                    </a:cubicBezTo>
                    <a:cubicBezTo>
                      <a:pt x="119" y="41"/>
                      <a:pt x="119" y="39"/>
                      <a:pt x="118" y="37"/>
                    </a:cubicBezTo>
                    <a:cubicBezTo>
                      <a:pt x="118" y="35"/>
                      <a:pt x="118" y="34"/>
                      <a:pt x="117" y="33"/>
                    </a:cubicBezTo>
                    <a:cubicBezTo>
                      <a:pt x="117" y="31"/>
                      <a:pt x="116" y="29"/>
                      <a:pt x="116" y="27"/>
                    </a:cubicBezTo>
                    <a:cubicBezTo>
                      <a:pt x="115" y="26"/>
                      <a:pt x="115" y="24"/>
                      <a:pt x="114" y="23"/>
                    </a:cubicBezTo>
                    <a:cubicBezTo>
                      <a:pt x="114" y="21"/>
                      <a:pt x="113" y="20"/>
                      <a:pt x="112" y="18"/>
                    </a:cubicBezTo>
                    <a:cubicBezTo>
                      <a:pt x="112" y="17"/>
                      <a:pt x="111" y="16"/>
                      <a:pt x="111" y="15"/>
                    </a:cubicBezTo>
                    <a:cubicBezTo>
                      <a:pt x="110" y="13"/>
                      <a:pt x="109" y="11"/>
                      <a:pt x="107" y="9"/>
                    </a:cubicBezTo>
                    <a:cubicBezTo>
                      <a:pt x="107" y="8"/>
                      <a:pt x="106" y="8"/>
                      <a:pt x="106" y="7"/>
                    </a:cubicBezTo>
                    <a:cubicBezTo>
                      <a:pt x="104" y="4"/>
                      <a:pt x="102" y="2"/>
                      <a:pt x="10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</a:p>
            </p:txBody>
          </p:sp>
          <p:sp>
            <p:nvSpPr>
              <p:cNvPr id="92" name="íşḷíḋé" descr="252567eb-810e-4984-8a83-54e7bd87f23a"/>
              <p:cNvSpPr/>
              <p:nvPr/>
            </p:nvSpPr>
            <p:spPr bwMode="auto">
              <a:xfrm>
                <a:off x="3402751" y="2818202"/>
                <a:ext cx="55563" cy="55563"/>
              </a:xfrm>
              <a:custGeom>
                <a:avLst/>
                <a:gdLst>
                  <a:gd name="T0" fmla="*/ 0 w 35"/>
                  <a:gd name="T1" fmla="*/ 0 h 35"/>
                  <a:gd name="T2" fmla="*/ 0 w 35"/>
                  <a:gd name="T3" fmla="*/ 0 h 35"/>
                  <a:gd name="T4" fmla="*/ 35 w 35"/>
                  <a:gd name="T5" fmla="*/ 35 h 35"/>
                  <a:gd name="T6" fmla="*/ 0 w 35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5">
                    <a:moveTo>
                      <a:pt x="0" y="0"/>
                    </a:moveTo>
                    <a:lnTo>
                      <a:pt x="0" y="0"/>
                    </a:lnTo>
                    <a:lnTo>
                      <a:pt x="35" y="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3" name="ïŝḷídé" descr="7c36592b-a7a9-458d-98b5-f14995b1c32e"/>
              <p:cNvSpPr/>
              <p:nvPr/>
            </p:nvSpPr>
            <p:spPr bwMode="auto">
              <a:xfrm>
                <a:off x="3402751" y="2818202"/>
                <a:ext cx="55563" cy="55563"/>
              </a:xfrm>
              <a:custGeom>
                <a:avLst/>
                <a:gdLst>
                  <a:gd name="T0" fmla="*/ 0 w 35"/>
                  <a:gd name="T1" fmla="*/ 0 h 35"/>
                  <a:gd name="T2" fmla="*/ 0 w 35"/>
                  <a:gd name="T3" fmla="*/ 0 h 35"/>
                  <a:gd name="T4" fmla="*/ 35 w 35"/>
                  <a:gd name="T5" fmla="*/ 35 h 35"/>
                  <a:gd name="T6" fmla="*/ 0 w 35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5">
                    <a:moveTo>
                      <a:pt x="0" y="0"/>
                    </a:moveTo>
                    <a:lnTo>
                      <a:pt x="0" y="0"/>
                    </a:lnTo>
                    <a:lnTo>
                      <a:pt x="35" y="3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4" name="ïs1îḑê" descr="148ee502-109c-49f6-a0a4-97dcd89f2ebb"/>
              <p:cNvSpPr/>
              <p:nvPr/>
            </p:nvSpPr>
            <p:spPr bwMode="auto">
              <a:xfrm>
                <a:off x="3386876" y="2802327"/>
                <a:ext cx="15875" cy="15875"/>
              </a:xfrm>
              <a:custGeom>
                <a:avLst/>
                <a:gdLst>
                  <a:gd name="T0" fmla="*/ 0 w 10"/>
                  <a:gd name="T1" fmla="*/ 0 h 10"/>
                  <a:gd name="T2" fmla="*/ 0 w 10"/>
                  <a:gd name="T3" fmla="*/ 0 h 10"/>
                  <a:gd name="T4" fmla="*/ 10 w 10"/>
                  <a:gd name="T5" fmla="*/ 10 h 10"/>
                  <a:gd name="T6" fmla="*/ 10 w 10"/>
                  <a:gd name="T7" fmla="*/ 10 h 10"/>
                  <a:gd name="T8" fmla="*/ 0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0"/>
                    </a:moveTo>
                    <a:lnTo>
                      <a:pt x="0" y="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65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5" name="iśľïḓe" descr="e6b5b06a-2e86-488a-b303-bbc49473120a"/>
              <p:cNvSpPr/>
              <p:nvPr/>
            </p:nvSpPr>
            <p:spPr bwMode="auto">
              <a:xfrm>
                <a:off x="3386876" y="2802327"/>
                <a:ext cx="15875" cy="15875"/>
              </a:xfrm>
              <a:custGeom>
                <a:avLst/>
                <a:gdLst>
                  <a:gd name="T0" fmla="*/ 0 w 10"/>
                  <a:gd name="T1" fmla="*/ 0 h 10"/>
                  <a:gd name="T2" fmla="*/ 0 w 10"/>
                  <a:gd name="T3" fmla="*/ 0 h 10"/>
                  <a:gd name="T4" fmla="*/ 10 w 10"/>
                  <a:gd name="T5" fmla="*/ 10 h 10"/>
                  <a:gd name="T6" fmla="*/ 10 w 10"/>
                  <a:gd name="T7" fmla="*/ 10 h 10"/>
                  <a:gd name="T8" fmla="*/ 0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0"/>
                    </a:moveTo>
                    <a:lnTo>
                      <a:pt x="0" y="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6" name="î$ḷïďè" descr="310e77ac-ff63-4d30-910f-c0d2321c6437"/>
              <p:cNvSpPr/>
              <p:nvPr/>
            </p:nvSpPr>
            <p:spPr bwMode="auto">
              <a:xfrm>
                <a:off x="3372589" y="2789627"/>
                <a:ext cx="14288" cy="12700"/>
              </a:xfrm>
              <a:custGeom>
                <a:avLst/>
                <a:gdLst>
                  <a:gd name="T0" fmla="*/ 0 w 9"/>
                  <a:gd name="T1" fmla="*/ 0 h 8"/>
                  <a:gd name="T2" fmla="*/ 0 w 9"/>
                  <a:gd name="T3" fmla="*/ 0 h 8"/>
                  <a:gd name="T4" fmla="*/ 9 w 9"/>
                  <a:gd name="T5" fmla="*/ 8 h 8"/>
                  <a:gd name="T6" fmla="*/ 9 w 9"/>
                  <a:gd name="T7" fmla="*/ 8 h 8"/>
                  <a:gd name="T8" fmla="*/ 0 w 9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C8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7" name="iṡ1ïḓé" descr="70f1f22e-5c2c-4ecb-9e23-639f9f140988"/>
              <p:cNvSpPr/>
              <p:nvPr/>
            </p:nvSpPr>
            <p:spPr bwMode="auto">
              <a:xfrm>
                <a:off x="3342426" y="2761052"/>
                <a:ext cx="30163" cy="28575"/>
              </a:xfrm>
              <a:custGeom>
                <a:avLst/>
                <a:gdLst>
                  <a:gd name="T0" fmla="*/ 0 w 18"/>
                  <a:gd name="T1" fmla="*/ 0 h 18"/>
                  <a:gd name="T2" fmla="*/ 0 w 18"/>
                  <a:gd name="T3" fmla="*/ 0 h 18"/>
                  <a:gd name="T4" fmla="*/ 18 w 18"/>
                  <a:gd name="T5" fmla="*/ 18 h 18"/>
                  <a:gd name="T6" fmla="*/ 18 w 18"/>
                  <a:gd name="T7" fmla="*/ 18 h 18"/>
                  <a:gd name="T8" fmla="*/ 0 w 1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38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8" name="îṧḷiḋé" descr="a9374050-ef3c-4ad6-a1b5-d3d0faaf3e80"/>
              <p:cNvSpPr/>
              <p:nvPr/>
            </p:nvSpPr>
            <p:spPr bwMode="auto">
              <a:xfrm>
                <a:off x="3342426" y="2729302"/>
                <a:ext cx="147638" cy="144463"/>
              </a:xfrm>
              <a:custGeom>
                <a:avLst/>
                <a:gdLst>
                  <a:gd name="T0" fmla="*/ 23 w 91"/>
                  <a:gd name="T1" fmla="*/ 0 h 89"/>
                  <a:gd name="T2" fmla="*/ 0 w 91"/>
                  <a:gd name="T3" fmla="*/ 19 h 89"/>
                  <a:gd name="T4" fmla="*/ 18 w 91"/>
                  <a:gd name="T5" fmla="*/ 37 h 89"/>
                  <a:gd name="T6" fmla="*/ 27 w 91"/>
                  <a:gd name="T7" fmla="*/ 45 h 89"/>
                  <a:gd name="T8" fmla="*/ 37 w 91"/>
                  <a:gd name="T9" fmla="*/ 55 h 89"/>
                  <a:gd name="T10" fmla="*/ 71 w 91"/>
                  <a:gd name="T11" fmla="*/ 89 h 89"/>
                  <a:gd name="T12" fmla="*/ 91 w 91"/>
                  <a:gd name="T13" fmla="*/ 69 h 89"/>
                  <a:gd name="T14" fmla="*/ 66 w 91"/>
                  <a:gd name="T15" fmla="*/ 44 h 89"/>
                  <a:gd name="T16" fmla="*/ 23 w 91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89">
                    <a:moveTo>
                      <a:pt x="23" y="0"/>
                    </a:moveTo>
                    <a:cubicBezTo>
                      <a:pt x="15" y="7"/>
                      <a:pt x="7" y="13"/>
                      <a:pt x="0" y="19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91" y="69"/>
                      <a:pt x="91" y="69"/>
                      <a:pt x="91" y="69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9" name="íṣľïḓè" descr="5b80547c-bd65-40bc-bb13-bc607feafa78"/>
              <p:cNvSpPr/>
              <p:nvPr/>
            </p:nvSpPr>
            <p:spPr bwMode="auto">
              <a:xfrm>
                <a:off x="3380526" y="2549914"/>
                <a:ext cx="188913" cy="250825"/>
              </a:xfrm>
              <a:custGeom>
                <a:avLst/>
                <a:gdLst>
                  <a:gd name="T0" fmla="*/ 0 w 117"/>
                  <a:gd name="T1" fmla="*/ 112 h 156"/>
                  <a:gd name="T2" fmla="*/ 0 w 117"/>
                  <a:gd name="T3" fmla="*/ 112 h 156"/>
                  <a:gd name="T4" fmla="*/ 43 w 117"/>
                  <a:gd name="T5" fmla="*/ 156 h 156"/>
                  <a:gd name="T6" fmla="*/ 0 w 117"/>
                  <a:gd name="T7" fmla="*/ 112 h 156"/>
                  <a:gd name="T8" fmla="*/ 87 w 117"/>
                  <a:gd name="T9" fmla="*/ 31 h 156"/>
                  <a:gd name="T10" fmla="*/ 86 w 117"/>
                  <a:gd name="T11" fmla="*/ 31 h 156"/>
                  <a:gd name="T12" fmla="*/ 87 w 117"/>
                  <a:gd name="T13" fmla="*/ 31 h 156"/>
                  <a:gd name="T14" fmla="*/ 87 w 117"/>
                  <a:gd name="T15" fmla="*/ 31 h 156"/>
                  <a:gd name="T16" fmla="*/ 87 w 117"/>
                  <a:gd name="T17" fmla="*/ 31 h 156"/>
                  <a:gd name="T18" fmla="*/ 87 w 117"/>
                  <a:gd name="T19" fmla="*/ 31 h 156"/>
                  <a:gd name="T20" fmla="*/ 87 w 117"/>
                  <a:gd name="T21" fmla="*/ 31 h 156"/>
                  <a:gd name="T22" fmla="*/ 87 w 117"/>
                  <a:gd name="T23" fmla="*/ 31 h 156"/>
                  <a:gd name="T24" fmla="*/ 87 w 117"/>
                  <a:gd name="T25" fmla="*/ 31 h 156"/>
                  <a:gd name="T26" fmla="*/ 88 w 117"/>
                  <a:gd name="T27" fmla="*/ 30 h 156"/>
                  <a:gd name="T28" fmla="*/ 87 w 117"/>
                  <a:gd name="T29" fmla="*/ 30 h 156"/>
                  <a:gd name="T30" fmla="*/ 88 w 117"/>
                  <a:gd name="T31" fmla="*/ 30 h 156"/>
                  <a:gd name="T32" fmla="*/ 88 w 117"/>
                  <a:gd name="T33" fmla="*/ 30 h 156"/>
                  <a:gd name="T34" fmla="*/ 88 w 117"/>
                  <a:gd name="T35" fmla="*/ 30 h 156"/>
                  <a:gd name="T36" fmla="*/ 88 w 117"/>
                  <a:gd name="T37" fmla="*/ 30 h 156"/>
                  <a:gd name="T38" fmla="*/ 89 w 117"/>
                  <a:gd name="T39" fmla="*/ 29 h 156"/>
                  <a:gd name="T40" fmla="*/ 88 w 117"/>
                  <a:gd name="T41" fmla="*/ 30 h 156"/>
                  <a:gd name="T42" fmla="*/ 89 w 117"/>
                  <a:gd name="T43" fmla="*/ 29 h 156"/>
                  <a:gd name="T44" fmla="*/ 89 w 117"/>
                  <a:gd name="T45" fmla="*/ 29 h 156"/>
                  <a:gd name="T46" fmla="*/ 89 w 117"/>
                  <a:gd name="T47" fmla="*/ 29 h 156"/>
                  <a:gd name="T48" fmla="*/ 89 w 117"/>
                  <a:gd name="T49" fmla="*/ 29 h 156"/>
                  <a:gd name="T50" fmla="*/ 90 w 117"/>
                  <a:gd name="T51" fmla="*/ 28 h 156"/>
                  <a:gd name="T52" fmla="*/ 89 w 117"/>
                  <a:gd name="T53" fmla="*/ 29 h 156"/>
                  <a:gd name="T54" fmla="*/ 90 w 117"/>
                  <a:gd name="T55" fmla="*/ 28 h 156"/>
                  <a:gd name="T56" fmla="*/ 116 w 117"/>
                  <a:gd name="T57" fmla="*/ 1 h 156"/>
                  <a:gd name="T58" fmla="*/ 90 w 117"/>
                  <a:gd name="T59" fmla="*/ 28 h 156"/>
                  <a:gd name="T60" fmla="*/ 116 w 117"/>
                  <a:gd name="T61" fmla="*/ 1 h 156"/>
                  <a:gd name="T62" fmla="*/ 116 w 117"/>
                  <a:gd name="T63" fmla="*/ 1 h 156"/>
                  <a:gd name="T64" fmla="*/ 116 w 117"/>
                  <a:gd name="T65" fmla="*/ 1 h 156"/>
                  <a:gd name="T66" fmla="*/ 116 w 117"/>
                  <a:gd name="T67" fmla="*/ 1 h 156"/>
                  <a:gd name="T68" fmla="*/ 116 w 117"/>
                  <a:gd name="T69" fmla="*/ 1 h 156"/>
                  <a:gd name="T70" fmla="*/ 116 w 117"/>
                  <a:gd name="T71" fmla="*/ 1 h 156"/>
                  <a:gd name="T72" fmla="*/ 116 w 117"/>
                  <a:gd name="T73" fmla="*/ 1 h 156"/>
                  <a:gd name="T74" fmla="*/ 117 w 117"/>
                  <a:gd name="T75" fmla="*/ 1 h 156"/>
                  <a:gd name="T76" fmla="*/ 117 w 117"/>
                  <a:gd name="T77" fmla="*/ 1 h 156"/>
                  <a:gd name="T78" fmla="*/ 117 w 117"/>
                  <a:gd name="T79" fmla="*/ 1 h 156"/>
                  <a:gd name="T80" fmla="*/ 117 w 117"/>
                  <a:gd name="T81" fmla="*/ 0 h 156"/>
                  <a:gd name="T82" fmla="*/ 117 w 117"/>
                  <a:gd name="T83" fmla="*/ 0 h 156"/>
                  <a:gd name="T84" fmla="*/ 117 w 117"/>
                  <a:gd name="T85" fmla="*/ 0 h 156"/>
                  <a:gd name="T86" fmla="*/ 117 w 117"/>
                  <a:gd name="T87" fmla="*/ 0 h 156"/>
                  <a:gd name="T88" fmla="*/ 117 w 117"/>
                  <a:gd name="T89" fmla="*/ 0 h 156"/>
                  <a:gd name="T90" fmla="*/ 117 w 117"/>
                  <a:gd name="T9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56">
                    <a:moveTo>
                      <a:pt x="0" y="112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43" y="156"/>
                      <a:pt x="43" y="156"/>
                      <a:pt x="43" y="156"/>
                    </a:cubicBezTo>
                    <a:cubicBezTo>
                      <a:pt x="0" y="112"/>
                      <a:pt x="0" y="112"/>
                      <a:pt x="0" y="112"/>
                    </a:cubicBezTo>
                    <a:moveTo>
                      <a:pt x="87" y="31"/>
                    </a:moveTo>
                    <a:cubicBezTo>
                      <a:pt x="86" y="31"/>
                      <a:pt x="86" y="31"/>
                      <a:pt x="86" y="31"/>
                    </a:cubicBezTo>
                    <a:cubicBezTo>
                      <a:pt x="86" y="31"/>
                      <a:pt x="86" y="31"/>
                      <a:pt x="87" y="31"/>
                    </a:cubicBezTo>
                    <a:moveTo>
                      <a:pt x="87" y="31"/>
                    </a:moveTo>
                    <a:cubicBezTo>
                      <a:pt x="87" y="31"/>
                      <a:pt x="87" y="31"/>
                      <a:pt x="87" y="31"/>
                    </a:cubicBezTo>
                    <a:cubicBezTo>
                      <a:pt x="87" y="31"/>
                      <a:pt x="87" y="31"/>
                      <a:pt x="87" y="31"/>
                    </a:cubicBezTo>
                    <a:moveTo>
                      <a:pt x="87" y="31"/>
                    </a:moveTo>
                    <a:cubicBezTo>
                      <a:pt x="87" y="31"/>
                      <a:pt x="87" y="31"/>
                      <a:pt x="87" y="31"/>
                    </a:cubicBezTo>
                    <a:cubicBezTo>
                      <a:pt x="87" y="31"/>
                      <a:pt x="87" y="31"/>
                      <a:pt x="87" y="31"/>
                    </a:cubicBezTo>
                    <a:moveTo>
                      <a:pt x="88" y="30"/>
                    </a:moveTo>
                    <a:cubicBezTo>
                      <a:pt x="88" y="30"/>
                      <a:pt x="88" y="30"/>
                      <a:pt x="87" y="30"/>
                    </a:cubicBezTo>
                    <a:cubicBezTo>
                      <a:pt x="88" y="30"/>
                      <a:pt x="88" y="30"/>
                      <a:pt x="88" y="30"/>
                    </a:cubicBezTo>
                    <a:moveTo>
                      <a:pt x="88" y="30"/>
                    </a:move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moveTo>
                      <a:pt x="89" y="29"/>
                    </a:moveTo>
                    <a:cubicBezTo>
                      <a:pt x="89" y="29"/>
                      <a:pt x="88" y="30"/>
                      <a:pt x="88" y="30"/>
                    </a:cubicBezTo>
                    <a:cubicBezTo>
                      <a:pt x="88" y="30"/>
                      <a:pt x="89" y="29"/>
                      <a:pt x="89" y="29"/>
                    </a:cubicBezTo>
                    <a:moveTo>
                      <a:pt x="89" y="29"/>
                    </a:moveTo>
                    <a:cubicBezTo>
                      <a:pt x="89" y="29"/>
                      <a:pt x="89" y="29"/>
                      <a:pt x="89" y="29"/>
                    </a:cubicBezTo>
                    <a:cubicBezTo>
                      <a:pt x="89" y="29"/>
                      <a:pt x="89" y="29"/>
                      <a:pt x="89" y="29"/>
                    </a:cubicBezTo>
                    <a:moveTo>
                      <a:pt x="90" y="28"/>
                    </a:moveTo>
                    <a:cubicBezTo>
                      <a:pt x="89" y="28"/>
                      <a:pt x="89" y="28"/>
                      <a:pt x="89" y="29"/>
                    </a:cubicBezTo>
                    <a:cubicBezTo>
                      <a:pt x="89" y="28"/>
                      <a:pt x="89" y="28"/>
                      <a:pt x="90" y="28"/>
                    </a:cubicBezTo>
                    <a:moveTo>
                      <a:pt x="116" y="1"/>
                    </a:moveTo>
                    <a:cubicBezTo>
                      <a:pt x="108" y="10"/>
                      <a:pt x="99" y="19"/>
                      <a:pt x="90" y="28"/>
                    </a:cubicBezTo>
                    <a:cubicBezTo>
                      <a:pt x="99" y="19"/>
                      <a:pt x="108" y="10"/>
                      <a:pt x="116" y="1"/>
                    </a:cubicBezTo>
                    <a:moveTo>
                      <a:pt x="116" y="1"/>
                    </a:move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1"/>
                      <a:pt x="116" y="1"/>
                      <a:pt x="116" y="1"/>
                    </a:cubicBezTo>
                    <a:moveTo>
                      <a:pt x="116" y="1"/>
                    </a:move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1"/>
                      <a:pt x="116" y="1"/>
                      <a:pt x="116" y="1"/>
                    </a:cubicBezTo>
                    <a:moveTo>
                      <a:pt x="117" y="1"/>
                    </a:move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1"/>
                      <a:pt x="117" y="1"/>
                      <a:pt x="117" y="1"/>
                    </a:cubicBezTo>
                    <a:moveTo>
                      <a:pt x="117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0"/>
                      <a:pt x="117" y="0"/>
                      <a:pt x="117" y="0"/>
                    </a:cubicBezTo>
                    <a:moveTo>
                      <a:pt x="117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0"/>
                      <a:pt x="117" y="0"/>
                      <a:pt x="117" y="0"/>
                    </a:cubicBezTo>
                  </a:path>
                </a:pathLst>
              </a:custGeom>
              <a:solidFill>
                <a:srgbClr val="D38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</a:p>
            </p:txBody>
          </p:sp>
          <p:sp>
            <p:nvSpPr>
              <p:cNvPr id="100" name="îşḷiďé" descr="f0cbb145-2aa4-481f-9a19-8eb85eb09cc2"/>
              <p:cNvSpPr/>
              <p:nvPr/>
            </p:nvSpPr>
            <p:spPr bwMode="auto">
              <a:xfrm>
                <a:off x="3228126" y="2299089"/>
                <a:ext cx="531813" cy="530225"/>
              </a:xfrm>
              <a:custGeom>
                <a:avLst/>
                <a:gdLst>
                  <a:gd name="T0" fmla="*/ 329 w 329"/>
                  <a:gd name="T1" fmla="*/ 0 h 329"/>
                  <a:gd name="T2" fmla="*/ 80 w 329"/>
                  <a:gd name="T3" fmla="*/ 248 h 329"/>
                  <a:gd name="T4" fmla="*/ 77 w 329"/>
                  <a:gd name="T5" fmla="*/ 251 h 329"/>
                  <a:gd name="T6" fmla="*/ 57 w 329"/>
                  <a:gd name="T7" fmla="*/ 271 h 329"/>
                  <a:gd name="T8" fmla="*/ 0 w 329"/>
                  <a:gd name="T9" fmla="*/ 328 h 329"/>
                  <a:gd name="T10" fmla="*/ 3 w 329"/>
                  <a:gd name="T11" fmla="*/ 329 h 329"/>
                  <a:gd name="T12" fmla="*/ 71 w 329"/>
                  <a:gd name="T13" fmla="*/ 286 h 329"/>
                  <a:gd name="T14" fmla="*/ 71 w 329"/>
                  <a:gd name="T15" fmla="*/ 286 h 329"/>
                  <a:gd name="T16" fmla="*/ 71 w 329"/>
                  <a:gd name="T17" fmla="*/ 286 h 329"/>
                  <a:gd name="T18" fmla="*/ 94 w 329"/>
                  <a:gd name="T19" fmla="*/ 267 h 329"/>
                  <a:gd name="T20" fmla="*/ 94 w 329"/>
                  <a:gd name="T21" fmla="*/ 267 h 329"/>
                  <a:gd name="T22" fmla="*/ 94 w 329"/>
                  <a:gd name="T23" fmla="*/ 267 h 329"/>
                  <a:gd name="T24" fmla="*/ 180 w 329"/>
                  <a:gd name="T25" fmla="*/ 186 h 329"/>
                  <a:gd name="T26" fmla="*/ 181 w 329"/>
                  <a:gd name="T27" fmla="*/ 186 h 329"/>
                  <a:gd name="T28" fmla="*/ 181 w 329"/>
                  <a:gd name="T29" fmla="*/ 186 h 329"/>
                  <a:gd name="T30" fmla="*/ 181 w 329"/>
                  <a:gd name="T31" fmla="*/ 186 h 329"/>
                  <a:gd name="T32" fmla="*/ 181 w 329"/>
                  <a:gd name="T33" fmla="*/ 186 h 329"/>
                  <a:gd name="T34" fmla="*/ 181 w 329"/>
                  <a:gd name="T35" fmla="*/ 186 h 329"/>
                  <a:gd name="T36" fmla="*/ 181 w 329"/>
                  <a:gd name="T37" fmla="*/ 185 h 329"/>
                  <a:gd name="T38" fmla="*/ 182 w 329"/>
                  <a:gd name="T39" fmla="*/ 185 h 329"/>
                  <a:gd name="T40" fmla="*/ 182 w 329"/>
                  <a:gd name="T41" fmla="*/ 185 h 329"/>
                  <a:gd name="T42" fmla="*/ 182 w 329"/>
                  <a:gd name="T43" fmla="*/ 185 h 329"/>
                  <a:gd name="T44" fmla="*/ 182 w 329"/>
                  <a:gd name="T45" fmla="*/ 185 h 329"/>
                  <a:gd name="T46" fmla="*/ 183 w 329"/>
                  <a:gd name="T47" fmla="*/ 184 h 329"/>
                  <a:gd name="T48" fmla="*/ 183 w 329"/>
                  <a:gd name="T49" fmla="*/ 184 h 329"/>
                  <a:gd name="T50" fmla="*/ 183 w 329"/>
                  <a:gd name="T51" fmla="*/ 184 h 329"/>
                  <a:gd name="T52" fmla="*/ 183 w 329"/>
                  <a:gd name="T53" fmla="*/ 184 h 329"/>
                  <a:gd name="T54" fmla="*/ 184 w 329"/>
                  <a:gd name="T55" fmla="*/ 183 h 329"/>
                  <a:gd name="T56" fmla="*/ 184 w 329"/>
                  <a:gd name="T57" fmla="*/ 183 h 329"/>
                  <a:gd name="T58" fmla="*/ 184 w 329"/>
                  <a:gd name="T59" fmla="*/ 183 h 329"/>
                  <a:gd name="T60" fmla="*/ 210 w 329"/>
                  <a:gd name="T61" fmla="*/ 156 h 329"/>
                  <a:gd name="T62" fmla="*/ 210 w 329"/>
                  <a:gd name="T63" fmla="*/ 156 h 329"/>
                  <a:gd name="T64" fmla="*/ 210 w 329"/>
                  <a:gd name="T65" fmla="*/ 156 h 329"/>
                  <a:gd name="T66" fmla="*/ 210 w 329"/>
                  <a:gd name="T67" fmla="*/ 156 h 329"/>
                  <a:gd name="T68" fmla="*/ 210 w 329"/>
                  <a:gd name="T69" fmla="*/ 156 h 329"/>
                  <a:gd name="T70" fmla="*/ 211 w 329"/>
                  <a:gd name="T71" fmla="*/ 156 h 329"/>
                  <a:gd name="T72" fmla="*/ 211 w 329"/>
                  <a:gd name="T73" fmla="*/ 156 h 329"/>
                  <a:gd name="T74" fmla="*/ 211 w 329"/>
                  <a:gd name="T75" fmla="*/ 155 h 329"/>
                  <a:gd name="T76" fmla="*/ 211 w 329"/>
                  <a:gd name="T77" fmla="*/ 155 h 329"/>
                  <a:gd name="T78" fmla="*/ 211 w 329"/>
                  <a:gd name="T79" fmla="*/ 155 h 329"/>
                  <a:gd name="T80" fmla="*/ 211 w 329"/>
                  <a:gd name="T81" fmla="*/ 155 h 329"/>
                  <a:gd name="T82" fmla="*/ 329 w 329"/>
                  <a:gd name="T83" fmla="*/ 3 h 329"/>
                  <a:gd name="T84" fmla="*/ 329 w 329"/>
                  <a:gd name="T85" fmla="*/ 0 h 329"/>
                  <a:gd name="T86" fmla="*/ 329 w 329"/>
                  <a:gd name="T87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9" h="329">
                    <a:moveTo>
                      <a:pt x="329" y="0"/>
                    </a:moveTo>
                    <a:cubicBezTo>
                      <a:pt x="80" y="248"/>
                      <a:pt x="80" y="248"/>
                      <a:pt x="80" y="248"/>
                    </a:cubicBezTo>
                    <a:cubicBezTo>
                      <a:pt x="77" y="251"/>
                      <a:pt x="77" y="251"/>
                      <a:pt x="77" y="251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1" y="328"/>
                      <a:pt x="2" y="329"/>
                      <a:pt x="3" y="329"/>
                    </a:cubicBezTo>
                    <a:cubicBezTo>
                      <a:pt x="13" y="329"/>
                      <a:pt x="38" y="313"/>
                      <a:pt x="71" y="286"/>
                    </a:cubicBezTo>
                    <a:cubicBezTo>
                      <a:pt x="71" y="286"/>
                      <a:pt x="71" y="286"/>
                      <a:pt x="71" y="286"/>
                    </a:cubicBezTo>
                    <a:cubicBezTo>
                      <a:pt x="71" y="286"/>
                      <a:pt x="71" y="286"/>
                      <a:pt x="71" y="286"/>
                    </a:cubicBezTo>
                    <a:cubicBezTo>
                      <a:pt x="78" y="280"/>
                      <a:pt x="86" y="274"/>
                      <a:pt x="94" y="267"/>
                    </a:cubicBezTo>
                    <a:cubicBezTo>
                      <a:pt x="94" y="267"/>
                      <a:pt x="94" y="267"/>
                      <a:pt x="94" y="267"/>
                    </a:cubicBezTo>
                    <a:cubicBezTo>
                      <a:pt x="94" y="267"/>
                      <a:pt x="94" y="267"/>
                      <a:pt x="94" y="267"/>
                    </a:cubicBezTo>
                    <a:cubicBezTo>
                      <a:pt x="120" y="245"/>
                      <a:pt x="150" y="217"/>
                      <a:pt x="180" y="186"/>
                    </a:cubicBezTo>
                    <a:cubicBezTo>
                      <a:pt x="180" y="186"/>
                      <a:pt x="180" y="186"/>
                      <a:pt x="181" y="186"/>
                    </a:cubicBezTo>
                    <a:cubicBezTo>
                      <a:pt x="181" y="186"/>
                      <a:pt x="181" y="186"/>
                      <a:pt x="181" y="186"/>
                    </a:cubicBezTo>
                    <a:cubicBezTo>
                      <a:pt x="181" y="186"/>
                      <a:pt x="181" y="186"/>
                      <a:pt x="181" y="186"/>
                    </a:cubicBezTo>
                    <a:cubicBezTo>
                      <a:pt x="181" y="186"/>
                      <a:pt x="181" y="186"/>
                      <a:pt x="181" y="186"/>
                    </a:cubicBezTo>
                    <a:cubicBezTo>
                      <a:pt x="181" y="186"/>
                      <a:pt x="181" y="186"/>
                      <a:pt x="181" y="186"/>
                    </a:cubicBezTo>
                    <a:cubicBezTo>
                      <a:pt x="181" y="186"/>
                      <a:pt x="181" y="186"/>
                      <a:pt x="181" y="185"/>
                    </a:cubicBezTo>
                    <a:cubicBezTo>
                      <a:pt x="182" y="185"/>
                      <a:pt x="182" y="185"/>
                      <a:pt x="182" y="185"/>
                    </a:cubicBezTo>
                    <a:cubicBezTo>
                      <a:pt x="182" y="185"/>
                      <a:pt x="182" y="185"/>
                      <a:pt x="182" y="185"/>
                    </a:cubicBezTo>
                    <a:cubicBezTo>
                      <a:pt x="182" y="185"/>
                      <a:pt x="182" y="185"/>
                      <a:pt x="182" y="185"/>
                    </a:cubicBezTo>
                    <a:cubicBezTo>
                      <a:pt x="182" y="185"/>
                      <a:pt x="182" y="185"/>
                      <a:pt x="182" y="185"/>
                    </a:cubicBezTo>
                    <a:cubicBezTo>
                      <a:pt x="182" y="185"/>
                      <a:pt x="183" y="184"/>
                      <a:pt x="183" y="184"/>
                    </a:cubicBezTo>
                    <a:cubicBezTo>
                      <a:pt x="183" y="184"/>
                      <a:pt x="183" y="184"/>
                      <a:pt x="183" y="184"/>
                    </a:cubicBezTo>
                    <a:cubicBezTo>
                      <a:pt x="183" y="184"/>
                      <a:pt x="183" y="184"/>
                      <a:pt x="183" y="184"/>
                    </a:cubicBezTo>
                    <a:cubicBezTo>
                      <a:pt x="183" y="184"/>
                      <a:pt x="183" y="184"/>
                      <a:pt x="183" y="184"/>
                    </a:cubicBezTo>
                    <a:cubicBezTo>
                      <a:pt x="183" y="183"/>
                      <a:pt x="183" y="183"/>
                      <a:pt x="184" y="183"/>
                    </a:cubicBezTo>
                    <a:cubicBezTo>
                      <a:pt x="184" y="183"/>
                      <a:pt x="184" y="183"/>
                      <a:pt x="184" y="183"/>
                    </a:cubicBezTo>
                    <a:cubicBezTo>
                      <a:pt x="184" y="183"/>
                      <a:pt x="184" y="183"/>
                      <a:pt x="184" y="183"/>
                    </a:cubicBezTo>
                    <a:cubicBezTo>
                      <a:pt x="193" y="174"/>
                      <a:pt x="202" y="165"/>
                      <a:pt x="210" y="156"/>
                    </a:cubicBezTo>
                    <a:cubicBezTo>
                      <a:pt x="210" y="156"/>
                      <a:pt x="210" y="156"/>
                      <a:pt x="210" y="156"/>
                    </a:cubicBezTo>
                    <a:cubicBezTo>
                      <a:pt x="210" y="156"/>
                      <a:pt x="210" y="156"/>
                      <a:pt x="210" y="156"/>
                    </a:cubicBezTo>
                    <a:cubicBezTo>
                      <a:pt x="210" y="156"/>
                      <a:pt x="210" y="156"/>
                      <a:pt x="210" y="156"/>
                    </a:cubicBezTo>
                    <a:cubicBezTo>
                      <a:pt x="210" y="156"/>
                      <a:pt x="210" y="156"/>
                      <a:pt x="210" y="156"/>
                    </a:cubicBezTo>
                    <a:cubicBezTo>
                      <a:pt x="211" y="156"/>
                      <a:pt x="211" y="156"/>
                      <a:pt x="211" y="156"/>
                    </a:cubicBezTo>
                    <a:cubicBezTo>
                      <a:pt x="211" y="156"/>
                      <a:pt x="211" y="156"/>
                      <a:pt x="211" y="156"/>
                    </a:cubicBezTo>
                    <a:cubicBezTo>
                      <a:pt x="211" y="156"/>
                      <a:pt x="211" y="155"/>
                      <a:pt x="211" y="155"/>
                    </a:cubicBezTo>
                    <a:cubicBezTo>
                      <a:pt x="211" y="155"/>
                      <a:pt x="211" y="155"/>
                      <a:pt x="211" y="155"/>
                    </a:cubicBezTo>
                    <a:cubicBezTo>
                      <a:pt x="211" y="155"/>
                      <a:pt x="211" y="155"/>
                      <a:pt x="211" y="155"/>
                    </a:cubicBezTo>
                    <a:cubicBezTo>
                      <a:pt x="211" y="155"/>
                      <a:pt x="211" y="155"/>
                      <a:pt x="211" y="155"/>
                    </a:cubicBezTo>
                    <a:cubicBezTo>
                      <a:pt x="281" y="83"/>
                      <a:pt x="329" y="20"/>
                      <a:pt x="329" y="3"/>
                    </a:cubicBezTo>
                    <a:cubicBezTo>
                      <a:pt x="329" y="1"/>
                      <a:pt x="329" y="0"/>
                      <a:pt x="329" y="0"/>
                    </a:cubicBezTo>
                    <a:cubicBezTo>
                      <a:pt x="329" y="0"/>
                      <a:pt x="329" y="0"/>
                      <a:pt x="329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01" name="íŝḷîďê" descr="a464149e-2d9f-4e08-ad2c-a67fbba32650"/>
              <p:cNvSpPr/>
              <p:nvPr/>
            </p:nvSpPr>
            <p:spPr bwMode="auto">
              <a:xfrm>
                <a:off x="3934564" y="1887927"/>
                <a:ext cx="280988" cy="280988"/>
              </a:xfrm>
              <a:custGeom>
                <a:avLst/>
                <a:gdLst>
                  <a:gd name="T0" fmla="*/ 77 w 174"/>
                  <a:gd name="T1" fmla="*/ 162 h 174"/>
                  <a:gd name="T2" fmla="*/ 72 w 174"/>
                  <a:gd name="T3" fmla="*/ 167 h 174"/>
                  <a:gd name="T4" fmla="*/ 95 w 174"/>
                  <a:gd name="T5" fmla="*/ 154 h 174"/>
                  <a:gd name="T6" fmla="*/ 100 w 174"/>
                  <a:gd name="T7" fmla="*/ 158 h 174"/>
                  <a:gd name="T8" fmla="*/ 95 w 174"/>
                  <a:gd name="T9" fmla="*/ 164 h 174"/>
                  <a:gd name="T10" fmla="*/ 90 w 174"/>
                  <a:gd name="T11" fmla="*/ 160 h 174"/>
                  <a:gd name="T12" fmla="*/ 95 w 174"/>
                  <a:gd name="T13" fmla="*/ 154 h 174"/>
                  <a:gd name="T14" fmla="*/ 50 w 174"/>
                  <a:gd name="T15" fmla="*/ 154 h 174"/>
                  <a:gd name="T16" fmla="*/ 49 w 174"/>
                  <a:gd name="T17" fmla="*/ 164 h 174"/>
                  <a:gd name="T18" fmla="*/ 43 w 174"/>
                  <a:gd name="T19" fmla="*/ 159 h 174"/>
                  <a:gd name="T20" fmla="*/ 49 w 174"/>
                  <a:gd name="T21" fmla="*/ 154 h 174"/>
                  <a:gd name="T22" fmla="*/ 122 w 174"/>
                  <a:gd name="T23" fmla="*/ 147 h 174"/>
                  <a:gd name="T24" fmla="*/ 120 w 174"/>
                  <a:gd name="T25" fmla="*/ 155 h 174"/>
                  <a:gd name="T26" fmla="*/ 113 w 174"/>
                  <a:gd name="T27" fmla="*/ 153 h 174"/>
                  <a:gd name="T28" fmla="*/ 112 w 174"/>
                  <a:gd name="T29" fmla="*/ 150 h 174"/>
                  <a:gd name="T30" fmla="*/ 27 w 174"/>
                  <a:gd name="T31" fmla="*/ 145 h 174"/>
                  <a:gd name="T32" fmla="*/ 32 w 174"/>
                  <a:gd name="T33" fmla="*/ 150 h 174"/>
                  <a:gd name="T34" fmla="*/ 31 w 174"/>
                  <a:gd name="T35" fmla="*/ 153 h 174"/>
                  <a:gd name="T36" fmla="*/ 27 w 174"/>
                  <a:gd name="T37" fmla="*/ 155 h 174"/>
                  <a:gd name="T38" fmla="*/ 22 w 174"/>
                  <a:gd name="T39" fmla="*/ 147 h 174"/>
                  <a:gd name="T40" fmla="*/ 136 w 174"/>
                  <a:gd name="T41" fmla="*/ 130 h 174"/>
                  <a:gd name="T42" fmla="*/ 141 w 174"/>
                  <a:gd name="T43" fmla="*/ 136 h 174"/>
                  <a:gd name="T44" fmla="*/ 136 w 174"/>
                  <a:gd name="T45" fmla="*/ 141 h 174"/>
                  <a:gd name="T46" fmla="*/ 132 w 174"/>
                  <a:gd name="T47" fmla="*/ 132 h 174"/>
                  <a:gd name="T48" fmla="*/ 136 w 174"/>
                  <a:gd name="T49" fmla="*/ 130 h 174"/>
                  <a:gd name="T50" fmla="*/ 156 w 174"/>
                  <a:gd name="T51" fmla="*/ 117 h 174"/>
                  <a:gd name="T52" fmla="*/ 150 w 174"/>
                  <a:gd name="T53" fmla="*/ 122 h 174"/>
                  <a:gd name="T54" fmla="*/ 148 w 174"/>
                  <a:gd name="T55" fmla="*/ 122 h 174"/>
                  <a:gd name="T56" fmla="*/ 146 w 174"/>
                  <a:gd name="T57" fmla="*/ 114 h 174"/>
                  <a:gd name="T58" fmla="*/ 159 w 174"/>
                  <a:gd name="T59" fmla="*/ 90 h 174"/>
                  <a:gd name="T60" fmla="*/ 165 w 174"/>
                  <a:gd name="T61" fmla="*/ 95 h 174"/>
                  <a:gd name="T62" fmla="*/ 159 w 174"/>
                  <a:gd name="T63" fmla="*/ 101 h 174"/>
                  <a:gd name="T64" fmla="*/ 154 w 174"/>
                  <a:gd name="T65" fmla="*/ 95 h 174"/>
                  <a:gd name="T66" fmla="*/ 159 w 174"/>
                  <a:gd name="T67" fmla="*/ 90 h 174"/>
                  <a:gd name="T68" fmla="*/ 162 w 174"/>
                  <a:gd name="T69" fmla="*/ 67 h 174"/>
                  <a:gd name="T70" fmla="*/ 168 w 174"/>
                  <a:gd name="T71" fmla="*/ 72 h 174"/>
                  <a:gd name="T72" fmla="*/ 157 w 174"/>
                  <a:gd name="T73" fmla="*/ 72 h 174"/>
                  <a:gd name="T74" fmla="*/ 162 w 174"/>
                  <a:gd name="T75" fmla="*/ 67 h 174"/>
                  <a:gd name="T76" fmla="*/ 164 w 174"/>
                  <a:gd name="T77" fmla="*/ 47 h 174"/>
                  <a:gd name="T78" fmla="*/ 161 w 174"/>
                  <a:gd name="T79" fmla="*/ 54 h 174"/>
                  <a:gd name="T80" fmla="*/ 154 w 174"/>
                  <a:gd name="T81" fmla="*/ 50 h 174"/>
                  <a:gd name="T82" fmla="*/ 158 w 174"/>
                  <a:gd name="T83" fmla="*/ 44 h 174"/>
                  <a:gd name="T84" fmla="*/ 150 w 174"/>
                  <a:gd name="T85" fmla="*/ 22 h 174"/>
                  <a:gd name="T86" fmla="*/ 153 w 174"/>
                  <a:gd name="T87" fmla="*/ 31 h 174"/>
                  <a:gd name="T88" fmla="*/ 150 w 174"/>
                  <a:gd name="T89" fmla="*/ 32 h 174"/>
                  <a:gd name="T90" fmla="*/ 148 w 174"/>
                  <a:gd name="T91" fmla="*/ 22 h 174"/>
                  <a:gd name="T92" fmla="*/ 145 w 174"/>
                  <a:gd name="T93" fmla="*/ 0 h 174"/>
                  <a:gd name="T94" fmla="*/ 137 w 174"/>
                  <a:gd name="T95" fmla="*/ 26 h 174"/>
                  <a:gd name="T96" fmla="*/ 151 w 174"/>
                  <a:gd name="T97" fmla="*/ 72 h 174"/>
                  <a:gd name="T98" fmla="*/ 139 w 174"/>
                  <a:gd name="T99" fmla="*/ 114 h 174"/>
                  <a:gd name="T100" fmla="*/ 139 w 174"/>
                  <a:gd name="T101" fmla="*/ 115 h 174"/>
                  <a:gd name="T102" fmla="*/ 138 w 174"/>
                  <a:gd name="T103" fmla="*/ 115 h 174"/>
                  <a:gd name="T104" fmla="*/ 138 w 174"/>
                  <a:gd name="T105" fmla="*/ 116 h 174"/>
                  <a:gd name="T106" fmla="*/ 128 w 174"/>
                  <a:gd name="T107" fmla="*/ 128 h 174"/>
                  <a:gd name="T108" fmla="*/ 106 w 174"/>
                  <a:gd name="T109" fmla="*/ 144 h 174"/>
                  <a:gd name="T110" fmla="*/ 26 w 174"/>
                  <a:gd name="T111" fmla="*/ 136 h 174"/>
                  <a:gd name="T112" fmla="*/ 0 w 174"/>
                  <a:gd name="T113" fmla="*/ 145 h 174"/>
                  <a:gd name="T114" fmla="*/ 72 w 174"/>
                  <a:gd name="T115" fmla="*/ 174 h 174"/>
                  <a:gd name="T116" fmla="*/ 174 w 174"/>
                  <a:gd name="T117" fmla="*/ 7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4" h="174">
                    <a:moveTo>
                      <a:pt x="67" y="162"/>
                    </a:moveTo>
                    <a:cubicBezTo>
                      <a:pt x="67" y="162"/>
                      <a:pt x="67" y="162"/>
                      <a:pt x="67" y="162"/>
                    </a:cubicBezTo>
                    <a:cubicBezTo>
                      <a:pt x="67" y="159"/>
                      <a:pt x="69" y="157"/>
                      <a:pt x="72" y="157"/>
                    </a:cubicBezTo>
                    <a:cubicBezTo>
                      <a:pt x="75" y="157"/>
                      <a:pt x="77" y="159"/>
                      <a:pt x="77" y="162"/>
                    </a:cubicBezTo>
                    <a:cubicBezTo>
                      <a:pt x="77" y="162"/>
                      <a:pt x="77" y="162"/>
                      <a:pt x="77" y="162"/>
                    </a:cubicBezTo>
                    <a:cubicBezTo>
                      <a:pt x="77" y="162"/>
                      <a:pt x="77" y="162"/>
                      <a:pt x="77" y="162"/>
                    </a:cubicBezTo>
                    <a:cubicBezTo>
                      <a:pt x="77" y="162"/>
                      <a:pt x="77" y="162"/>
                      <a:pt x="77" y="162"/>
                    </a:cubicBezTo>
                    <a:cubicBezTo>
                      <a:pt x="77" y="162"/>
                      <a:pt x="77" y="162"/>
                      <a:pt x="77" y="162"/>
                    </a:cubicBezTo>
                    <a:cubicBezTo>
                      <a:pt x="77" y="165"/>
                      <a:pt x="75" y="167"/>
                      <a:pt x="72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69" y="167"/>
                      <a:pt x="67" y="165"/>
                      <a:pt x="67" y="162"/>
                    </a:cubicBezTo>
                    <a:cubicBezTo>
                      <a:pt x="67" y="162"/>
                      <a:pt x="67" y="162"/>
                      <a:pt x="67" y="162"/>
                    </a:cubicBezTo>
                    <a:cubicBezTo>
                      <a:pt x="67" y="162"/>
                      <a:pt x="67" y="162"/>
                      <a:pt x="67" y="162"/>
                    </a:cubicBezTo>
                    <a:cubicBezTo>
                      <a:pt x="67" y="162"/>
                      <a:pt x="67" y="162"/>
                      <a:pt x="67" y="162"/>
                    </a:cubicBezTo>
                    <a:moveTo>
                      <a:pt x="95" y="154"/>
                    </a:moveTo>
                    <a:cubicBezTo>
                      <a:pt x="95" y="154"/>
                      <a:pt x="95" y="154"/>
                      <a:pt x="95" y="15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98" y="154"/>
                      <a:pt x="100" y="155"/>
                      <a:pt x="100" y="158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01" y="158"/>
                      <a:pt x="101" y="159"/>
                      <a:pt x="101" y="159"/>
                    </a:cubicBezTo>
                    <a:cubicBezTo>
                      <a:pt x="101" y="159"/>
                      <a:pt x="101" y="159"/>
                      <a:pt x="101" y="159"/>
                    </a:cubicBezTo>
                    <a:cubicBezTo>
                      <a:pt x="101" y="161"/>
                      <a:pt x="99" y="164"/>
                      <a:pt x="97" y="164"/>
                    </a:cubicBezTo>
                    <a:cubicBezTo>
                      <a:pt x="97" y="164"/>
                      <a:pt x="97" y="164"/>
                      <a:pt x="97" y="164"/>
                    </a:cubicBezTo>
                    <a:cubicBezTo>
                      <a:pt x="96" y="164"/>
                      <a:pt x="96" y="164"/>
                      <a:pt x="95" y="164"/>
                    </a:cubicBezTo>
                    <a:cubicBezTo>
                      <a:pt x="95" y="164"/>
                      <a:pt x="95" y="164"/>
                      <a:pt x="95" y="164"/>
                    </a:cubicBezTo>
                    <a:cubicBezTo>
                      <a:pt x="95" y="164"/>
                      <a:pt x="95" y="164"/>
                      <a:pt x="95" y="164"/>
                    </a:cubicBezTo>
                    <a:cubicBezTo>
                      <a:pt x="95" y="164"/>
                      <a:pt x="95" y="164"/>
                      <a:pt x="95" y="164"/>
                    </a:cubicBezTo>
                    <a:cubicBezTo>
                      <a:pt x="95" y="164"/>
                      <a:pt x="95" y="164"/>
                      <a:pt x="95" y="164"/>
                    </a:cubicBezTo>
                    <a:cubicBezTo>
                      <a:pt x="93" y="164"/>
                      <a:pt x="91" y="163"/>
                      <a:pt x="90" y="161"/>
                    </a:cubicBezTo>
                    <a:cubicBezTo>
                      <a:pt x="90" y="161"/>
                      <a:pt x="90" y="161"/>
                      <a:pt x="90" y="161"/>
                    </a:cubicBezTo>
                    <a:cubicBezTo>
                      <a:pt x="90" y="161"/>
                      <a:pt x="90" y="161"/>
                      <a:pt x="90" y="160"/>
                    </a:cubicBezTo>
                    <a:cubicBezTo>
                      <a:pt x="90" y="160"/>
                      <a:pt x="90" y="160"/>
                      <a:pt x="90" y="159"/>
                    </a:cubicBezTo>
                    <a:cubicBezTo>
                      <a:pt x="90" y="159"/>
                      <a:pt x="90" y="159"/>
                      <a:pt x="90" y="159"/>
                    </a:cubicBezTo>
                    <a:cubicBezTo>
                      <a:pt x="90" y="157"/>
                      <a:pt x="92" y="155"/>
                      <a:pt x="94" y="154"/>
                    </a:cubicBezTo>
                    <a:cubicBezTo>
                      <a:pt x="94" y="154"/>
                      <a:pt x="94" y="154"/>
                      <a:pt x="94" y="154"/>
                    </a:cubicBezTo>
                    <a:cubicBezTo>
                      <a:pt x="94" y="154"/>
                      <a:pt x="94" y="154"/>
                      <a:pt x="94" y="15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95" y="154"/>
                      <a:pt x="95" y="154"/>
                      <a:pt x="95" y="154"/>
                    </a:cubicBezTo>
                    <a:moveTo>
                      <a:pt x="49" y="154"/>
                    </a:move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4"/>
                      <a:pt x="50" y="154"/>
                      <a:pt x="50" y="154"/>
                    </a:cubicBezTo>
                    <a:cubicBezTo>
                      <a:pt x="50" y="154"/>
                      <a:pt x="50" y="154"/>
                      <a:pt x="50" y="154"/>
                    </a:cubicBezTo>
                    <a:cubicBezTo>
                      <a:pt x="52" y="155"/>
                      <a:pt x="54" y="157"/>
                      <a:pt x="54" y="159"/>
                    </a:cubicBezTo>
                    <a:cubicBezTo>
                      <a:pt x="54" y="159"/>
                      <a:pt x="54" y="159"/>
                      <a:pt x="54" y="159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4" y="161"/>
                      <a:pt x="54" y="161"/>
                      <a:pt x="54" y="161"/>
                    </a:cubicBezTo>
                    <a:cubicBezTo>
                      <a:pt x="53" y="163"/>
                      <a:pt x="51" y="164"/>
                      <a:pt x="49" y="164"/>
                    </a:cubicBezTo>
                    <a:cubicBezTo>
                      <a:pt x="49" y="164"/>
                      <a:pt x="49" y="164"/>
                      <a:pt x="49" y="164"/>
                    </a:cubicBezTo>
                    <a:cubicBezTo>
                      <a:pt x="49" y="164"/>
                      <a:pt x="49" y="164"/>
                      <a:pt x="49" y="164"/>
                    </a:cubicBezTo>
                    <a:cubicBezTo>
                      <a:pt x="49" y="164"/>
                      <a:pt x="49" y="164"/>
                      <a:pt x="49" y="164"/>
                    </a:cubicBezTo>
                    <a:cubicBezTo>
                      <a:pt x="49" y="164"/>
                      <a:pt x="49" y="164"/>
                      <a:pt x="49" y="164"/>
                    </a:cubicBezTo>
                    <a:cubicBezTo>
                      <a:pt x="48" y="164"/>
                      <a:pt x="48" y="164"/>
                      <a:pt x="47" y="164"/>
                    </a:cubicBezTo>
                    <a:cubicBezTo>
                      <a:pt x="45" y="164"/>
                      <a:pt x="43" y="161"/>
                      <a:pt x="43" y="159"/>
                    </a:cubicBezTo>
                    <a:cubicBezTo>
                      <a:pt x="43" y="159"/>
                      <a:pt x="43" y="159"/>
                      <a:pt x="43" y="159"/>
                    </a:cubicBezTo>
                    <a:cubicBezTo>
                      <a:pt x="43" y="159"/>
                      <a:pt x="43" y="158"/>
                      <a:pt x="44" y="158"/>
                    </a:cubicBezTo>
                    <a:cubicBezTo>
                      <a:pt x="44" y="158"/>
                      <a:pt x="44" y="158"/>
                      <a:pt x="44" y="158"/>
                    </a:cubicBezTo>
                    <a:cubicBezTo>
                      <a:pt x="44" y="158"/>
                      <a:pt x="44" y="158"/>
                      <a:pt x="44" y="158"/>
                    </a:cubicBezTo>
                    <a:cubicBezTo>
                      <a:pt x="44" y="155"/>
                      <a:pt x="46" y="154"/>
                      <a:pt x="49" y="154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4"/>
                      <a:pt x="49" y="154"/>
                      <a:pt x="49" y="154"/>
                    </a:cubicBezTo>
                    <a:moveTo>
                      <a:pt x="117" y="145"/>
                    </a:moveTo>
                    <a:cubicBezTo>
                      <a:pt x="117" y="145"/>
                      <a:pt x="117" y="145"/>
                      <a:pt x="117" y="145"/>
                    </a:cubicBezTo>
                    <a:cubicBezTo>
                      <a:pt x="117" y="145"/>
                      <a:pt x="117" y="145"/>
                      <a:pt x="117" y="145"/>
                    </a:cubicBezTo>
                    <a:cubicBezTo>
                      <a:pt x="119" y="145"/>
                      <a:pt x="121" y="146"/>
                      <a:pt x="122" y="147"/>
                    </a:cubicBezTo>
                    <a:cubicBezTo>
                      <a:pt x="122" y="147"/>
                      <a:pt x="122" y="147"/>
                      <a:pt x="122" y="147"/>
                    </a:cubicBezTo>
                    <a:cubicBezTo>
                      <a:pt x="122" y="148"/>
                      <a:pt x="122" y="149"/>
                      <a:pt x="122" y="150"/>
                    </a:cubicBezTo>
                    <a:cubicBezTo>
                      <a:pt x="122" y="150"/>
                      <a:pt x="122" y="150"/>
                      <a:pt x="122" y="150"/>
                    </a:cubicBezTo>
                    <a:cubicBezTo>
                      <a:pt x="122" y="152"/>
                      <a:pt x="122" y="154"/>
                      <a:pt x="120" y="155"/>
                    </a:cubicBezTo>
                    <a:cubicBezTo>
                      <a:pt x="120" y="155"/>
                      <a:pt x="120" y="155"/>
                      <a:pt x="120" y="155"/>
                    </a:cubicBezTo>
                    <a:cubicBezTo>
                      <a:pt x="120" y="155"/>
                      <a:pt x="120" y="155"/>
                      <a:pt x="120" y="155"/>
                    </a:cubicBezTo>
                    <a:cubicBezTo>
                      <a:pt x="120" y="155"/>
                      <a:pt x="120" y="155"/>
                      <a:pt x="120" y="155"/>
                    </a:cubicBezTo>
                    <a:cubicBezTo>
                      <a:pt x="119" y="155"/>
                      <a:pt x="118" y="155"/>
                      <a:pt x="117" y="155"/>
                    </a:cubicBez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5" y="155"/>
                      <a:pt x="114" y="155"/>
                      <a:pt x="113" y="153"/>
                    </a:cubicBezTo>
                    <a:cubicBezTo>
                      <a:pt x="113" y="153"/>
                      <a:pt x="113" y="153"/>
                      <a:pt x="113" y="153"/>
                    </a:cubicBezTo>
                    <a:cubicBezTo>
                      <a:pt x="113" y="153"/>
                      <a:pt x="113" y="153"/>
                      <a:pt x="113" y="153"/>
                    </a:cubicBezTo>
                    <a:cubicBezTo>
                      <a:pt x="113" y="153"/>
                      <a:pt x="113" y="153"/>
                      <a:pt x="113" y="153"/>
                    </a:cubicBezTo>
                    <a:cubicBezTo>
                      <a:pt x="113" y="153"/>
                      <a:pt x="113" y="153"/>
                      <a:pt x="113" y="153"/>
                    </a:cubicBezTo>
                    <a:cubicBezTo>
                      <a:pt x="112" y="152"/>
                      <a:pt x="112" y="151"/>
                      <a:pt x="112" y="150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2" y="148"/>
                      <a:pt x="113" y="147"/>
                      <a:pt x="115" y="146"/>
                    </a:cubicBezTo>
                    <a:cubicBezTo>
                      <a:pt x="115" y="145"/>
                      <a:pt x="116" y="145"/>
                      <a:pt x="117" y="145"/>
                    </a:cubicBezTo>
                    <a:cubicBezTo>
                      <a:pt x="117" y="145"/>
                      <a:pt x="117" y="145"/>
                      <a:pt x="117" y="145"/>
                    </a:cubicBezTo>
                    <a:cubicBezTo>
                      <a:pt x="117" y="145"/>
                      <a:pt x="117" y="145"/>
                      <a:pt x="117" y="145"/>
                    </a:cubicBezTo>
                    <a:moveTo>
                      <a:pt x="27" y="145"/>
                    </a:moveTo>
                    <a:cubicBezTo>
                      <a:pt x="27" y="145"/>
                      <a:pt x="27" y="145"/>
                      <a:pt x="27" y="145"/>
                    </a:cubicBezTo>
                    <a:cubicBezTo>
                      <a:pt x="27" y="145"/>
                      <a:pt x="27" y="145"/>
                      <a:pt x="27" y="145"/>
                    </a:cubicBezTo>
                    <a:cubicBezTo>
                      <a:pt x="28" y="145"/>
                      <a:pt x="29" y="145"/>
                      <a:pt x="29" y="145"/>
                    </a:cubicBezTo>
                    <a:cubicBezTo>
                      <a:pt x="29" y="145"/>
                      <a:pt x="29" y="145"/>
                      <a:pt x="29" y="145"/>
                    </a:cubicBezTo>
                    <a:cubicBezTo>
                      <a:pt x="30" y="145"/>
                      <a:pt x="30" y="145"/>
                      <a:pt x="30" y="146"/>
                    </a:cubicBezTo>
                    <a:cubicBezTo>
                      <a:pt x="30" y="146"/>
                      <a:pt x="30" y="146"/>
                      <a:pt x="30" y="146"/>
                    </a:cubicBezTo>
                    <a:cubicBezTo>
                      <a:pt x="31" y="146"/>
                      <a:pt x="32" y="148"/>
                      <a:pt x="32" y="150"/>
                    </a:cubicBezTo>
                    <a:cubicBezTo>
                      <a:pt x="32" y="150"/>
                      <a:pt x="32" y="150"/>
                      <a:pt x="32" y="150"/>
                    </a:cubicBezTo>
                    <a:cubicBezTo>
                      <a:pt x="32" y="151"/>
                      <a:pt x="32" y="152"/>
                      <a:pt x="31" y="153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0" y="154"/>
                      <a:pt x="29" y="155"/>
                      <a:pt x="27" y="155"/>
                    </a:cubicBezTo>
                    <a:cubicBezTo>
                      <a:pt x="27" y="155"/>
                      <a:pt x="27" y="155"/>
                      <a:pt x="27" y="155"/>
                    </a:cubicBezTo>
                    <a:cubicBezTo>
                      <a:pt x="27" y="155"/>
                      <a:pt x="27" y="155"/>
                      <a:pt x="27" y="155"/>
                    </a:cubicBezTo>
                    <a:cubicBezTo>
                      <a:pt x="27" y="155"/>
                      <a:pt x="27" y="155"/>
                      <a:pt x="27" y="155"/>
                    </a:cubicBezTo>
                    <a:cubicBezTo>
                      <a:pt x="27" y="155"/>
                      <a:pt x="27" y="155"/>
                      <a:pt x="27" y="155"/>
                    </a:cubicBezTo>
                    <a:cubicBezTo>
                      <a:pt x="26" y="155"/>
                      <a:pt x="25" y="155"/>
                      <a:pt x="24" y="155"/>
                    </a:cubicBezTo>
                    <a:cubicBezTo>
                      <a:pt x="24" y="155"/>
                      <a:pt x="24" y="155"/>
                      <a:pt x="24" y="155"/>
                    </a:cubicBezTo>
                    <a:cubicBezTo>
                      <a:pt x="24" y="155"/>
                      <a:pt x="24" y="155"/>
                      <a:pt x="24" y="155"/>
                    </a:cubicBezTo>
                    <a:cubicBezTo>
                      <a:pt x="23" y="154"/>
                      <a:pt x="22" y="152"/>
                      <a:pt x="22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49"/>
                      <a:pt x="22" y="148"/>
                      <a:pt x="22" y="147"/>
                    </a:cubicBezTo>
                    <a:cubicBezTo>
                      <a:pt x="23" y="146"/>
                      <a:pt x="25" y="145"/>
                      <a:pt x="27" y="145"/>
                    </a:cubicBezTo>
                    <a:cubicBezTo>
                      <a:pt x="27" y="145"/>
                      <a:pt x="27" y="145"/>
                      <a:pt x="27" y="145"/>
                    </a:cubicBezTo>
                    <a:cubicBezTo>
                      <a:pt x="27" y="145"/>
                      <a:pt x="27" y="145"/>
                      <a:pt x="27" y="145"/>
                    </a:cubicBezTo>
                    <a:moveTo>
                      <a:pt x="136" y="130"/>
                    </a:move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7" y="130"/>
                      <a:pt x="138" y="131"/>
                      <a:pt x="139" y="132"/>
                    </a:cubicBezTo>
                    <a:cubicBezTo>
                      <a:pt x="139" y="132"/>
                      <a:pt x="139" y="132"/>
                      <a:pt x="139" y="132"/>
                    </a:cubicBezTo>
                    <a:cubicBezTo>
                      <a:pt x="139" y="132"/>
                      <a:pt x="139" y="132"/>
                      <a:pt x="140" y="132"/>
                    </a:cubicBezTo>
                    <a:cubicBezTo>
                      <a:pt x="140" y="132"/>
                      <a:pt x="140" y="132"/>
                      <a:pt x="140" y="132"/>
                    </a:cubicBezTo>
                    <a:cubicBezTo>
                      <a:pt x="141" y="133"/>
                      <a:pt x="141" y="134"/>
                      <a:pt x="141" y="136"/>
                    </a:cubicBezTo>
                    <a:cubicBezTo>
                      <a:pt x="141" y="136"/>
                      <a:pt x="141" y="136"/>
                      <a:pt x="141" y="136"/>
                    </a:cubicBezTo>
                    <a:cubicBezTo>
                      <a:pt x="141" y="137"/>
                      <a:pt x="141" y="138"/>
                      <a:pt x="140" y="139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39" y="141"/>
                      <a:pt x="137" y="141"/>
                      <a:pt x="136" y="141"/>
                    </a:cubicBezTo>
                    <a:cubicBezTo>
                      <a:pt x="136" y="141"/>
                      <a:pt x="136" y="141"/>
                      <a:pt x="136" y="141"/>
                    </a:cubicBezTo>
                    <a:cubicBezTo>
                      <a:pt x="136" y="141"/>
                      <a:pt x="136" y="141"/>
                      <a:pt x="136" y="141"/>
                    </a:cubicBezTo>
                    <a:cubicBezTo>
                      <a:pt x="136" y="141"/>
                      <a:pt x="136" y="141"/>
                      <a:pt x="136" y="141"/>
                    </a:cubicBezTo>
                    <a:cubicBezTo>
                      <a:pt x="136" y="141"/>
                      <a:pt x="136" y="141"/>
                      <a:pt x="136" y="141"/>
                    </a:cubicBezTo>
                    <a:cubicBezTo>
                      <a:pt x="135" y="141"/>
                      <a:pt x="133" y="141"/>
                      <a:pt x="132" y="139"/>
                    </a:cubicBezTo>
                    <a:cubicBezTo>
                      <a:pt x="131" y="138"/>
                      <a:pt x="131" y="137"/>
                      <a:pt x="131" y="136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31" y="134"/>
                      <a:pt x="131" y="133"/>
                      <a:pt x="132" y="132"/>
                    </a:cubicBezTo>
                    <a:cubicBezTo>
                      <a:pt x="132" y="132"/>
                      <a:pt x="132" y="132"/>
                      <a:pt x="132" y="132"/>
                    </a:cubicBezTo>
                    <a:cubicBezTo>
                      <a:pt x="132" y="132"/>
                      <a:pt x="132" y="132"/>
                      <a:pt x="132" y="132"/>
                    </a:cubicBezTo>
                    <a:cubicBezTo>
                      <a:pt x="132" y="132"/>
                      <a:pt x="132" y="132"/>
                      <a:pt x="132" y="132"/>
                    </a:cubicBezTo>
                    <a:cubicBezTo>
                      <a:pt x="132" y="132"/>
                      <a:pt x="132" y="132"/>
                      <a:pt x="132" y="132"/>
                    </a:cubicBezTo>
                    <a:cubicBezTo>
                      <a:pt x="133" y="131"/>
                      <a:pt x="135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moveTo>
                      <a:pt x="150" y="112"/>
                    </a:moveTo>
                    <a:cubicBezTo>
                      <a:pt x="150" y="112"/>
                      <a:pt x="150" y="112"/>
                      <a:pt x="150" y="112"/>
                    </a:cubicBezTo>
                    <a:cubicBezTo>
                      <a:pt x="150" y="112"/>
                      <a:pt x="150" y="112"/>
                      <a:pt x="150" y="112"/>
                    </a:cubicBezTo>
                    <a:cubicBezTo>
                      <a:pt x="151" y="112"/>
                      <a:pt x="152" y="112"/>
                      <a:pt x="153" y="112"/>
                    </a:cubicBezTo>
                    <a:cubicBezTo>
                      <a:pt x="153" y="113"/>
                      <a:pt x="153" y="113"/>
                      <a:pt x="153" y="113"/>
                    </a:cubicBezTo>
                    <a:cubicBezTo>
                      <a:pt x="155" y="113"/>
                      <a:pt x="155" y="115"/>
                      <a:pt x="156" y="117"/>
                    </a:cubicBezTo>
                    <a:cubicBezTo>
                      <a:pt x="156" y="117"/>
                      <a:pt x="156" y="117"/>
                      <a:pt x="156" y="117"/>
                    </a:cubicBezTo>
                    <a:cubicBezTo>
                      <a:pt x="156" y="118"/>
                      <a:pt x="155" y="119"/>
                      <a:pt x="155" y="120"/>
                    </a:cubicBezTo>
                    <a:cubicBezTo>
                      <a:pt x="155" y="120"/>
                      <a:pt x="155" y="120"/>
                      <a:pt x="155" y="120"/>
                    </a:cubicBezTo>
                    <a:cubicBezTo>
                      <a:pt x="155" y="120"/>
                      <a:pt x="155" y="120"/>
                      <a:pt x="155" y="120"/>
                    </a:cubicBezTo>
                    <a:cubicBezTo>
                      <a:pt x="155" y="120"/>
                      <a:pt x="155" y="120"/>
                      <a:pt x="155" y="120"/>
                    </a:cubicBezTo>
                    <a:cubicBezTo>
                      <a:pt x="154" y="121"/>
                      <a:pt x="152" y="122"/>
                      <a:pt x="150" y="122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49" y="122"/>
                      <a:pt x="149" y="122"/>
                      <a:pt x="148" y="122"/>
                    </a:cubicBezTo>
                    <a:cubicBezTo>
                      <a:pt x="148" y="122"/>
                      <a:pt x="148" y="122"/>
                      <a:pt x="148" y="122"/>
                    </a:cubicBezTo>
                    <a:cubicBezTo>
                      <a:pt x="148" y="122"/>
                      <a:pt x="148" y="122"/>
                      <a:pt x="148" y="122"/>
                    </a:cubicBezTo>
                    <a:cubicBezTo>
                      <a:pt x="146" y="121"/>
                      <a:pt x="145" y="119"/>
                      <a:pt x="145" y="117"/>
                    </a:cubicBezTo>
                    <a:cubicBezTo>
                      <a:pt x="145" y="117"/>
                      <a:pt x="145" y="117"/>
                      <a:pt x="145" y="117"/>
                    </a:cubicBezTo>
                    <a:cubicBezTo>
                      <a:pt x="145" y="116"/>
                      <a:pt x="145" y="115"/>
                      <a:pt x="146" y="114"/>
                    </a:cubicBezTo>
                    <a:cubicBezTo>
                      <a:pt x="146" y="114"/>
                      <a:pt x="146" y="114"/>
                      <a:pt x="146" y="114"/>
                    </a:cubicBezTo>
                    <a:cubicBezTo>
                      <a:pt x="146" y="114"/>
                      <a:pt x="146" y="114"/>
                      <a:pt x="146" y="114"/>
                    </a:cubicBezTo>
                    <a:cubicBezTo>
                      <a:pt x="147" y="113"/>
                      <a:pt x="148" y="112"/>
                      <a:pt x="150" y="112"/>
                    </a:cubicBezTo>
                    <a:cubicBezTo>
                      <a:pt x="150" y="112"/>
                      <a:pt x="150" y="112"/>
                      <a:pt x="150" y="112"/>
                    </a:cubicBezTo>
                    <a:cubicBezTo>
                      <a:pt x="150" y="112"/>
                      <a:pt x="150" y="112"/>
                      <a:pt x="150" y="112"/>
                    </a:cubicBezTo>
                    <a:moveTo>
                      <a:pt x="159" y="90"/>
                    </a:moveTo>
                    <a:cubicBezTo>
                      <a:pt x="159" y="90"/>
                      <a:pt x="159" y="90"/>
                      <a:pt x="159" y="90"/>
                    </a:cubicBezTo>
                    <a:cubicBezTo>
                      <a:pt x="159" y="90"/>
                      <a:pt x="159" y="90"/>
                      <a:pt x="159" y="90"/>
                    </a:cubicBezTo>
                    <a:cubicBezTo>
                      <a:pt x="160" y="90"/>
                      <a:pt x="160" y="90"/>
                      <a:pt x="160" y="90"/>
                    </a:cubicBezTo>
                    <a:cubicBezTo>
                      <a:pt x="160" y="90"/>
                      <a:pt x="160" y="90"/>
                      <a:pt x="160" y="90"/>
                    </a:cubicBezTo>
                    <a:cubicBezTo>
                      <a:pt x="160" y="90"/>
                      <a:pt x="161" y="90"/>
                      <a:pt x="161" y="90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3" y="91"/>
                      <a:pt x="165" y="93"/>
                      <a:pt x="165" y="95"/>
                    </a:cubicBezTo>
                    <a:cubicBezTo>
                      <a:pt x="165" y="95"/>
                      <a:pt x="165" y="95"/>
                      <a:pt x="165" y="95"/>
                    </a:cubicBezTo>
                    <a:cubicBezTo>
                      <a:pt x="165" y="96"/>
                      <a:pt x="164" y="96"/>
                      <a:pt x="164" y="97"/>
                    </a:cubicBezTo>
                    <a:cubicBezTo>
                      <a:pt x="164" y="97"/>
                      <a:pt x="164" y="97"/>
                      <a:pt x="164" y="97"/>
                    </a:cubicBezTo>
                    <a:cubicBezTo>
                      <a:pt x="164" y="97"/>
                      <a:pt x="164" y="97"/>
                      <a:pt x="164" y="97"/>
                    </a:cubicBezTo>
                    <a:cubicBezTo>
                      <a:pt x="164" y="97"/>
                      <a:pt x="164" y="97"/>
                      <a:pt x="164" y="97"/>
                    </a:cubicBezTo>
                    <a:cubicBezTo>
                      <a:pt x="164" y="99"/>
                      <a:pt x="162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8" y="101"/>
                      <a:pt x="158" y="100"/>
                    </a:cubicBezTo>
                    <a:cubicBezTo>
                      <a:pt x="156" y="100"/>
                      <a:pt x="154" y="98"/>
                      <a:pt x="154" y="95"/>
                    </a:cubicBezTo>
                    <a:cubicBezTo>
                      <a:pt x="154" y="95"/>
                      <a:pt x="154" y="95"/>
                      <a:pt x="154" y="95"/>
                    </a:cubicBezTo>
                    <a:cubicBezTo>
                      <a:pt x="154" y="95"/>
                      <a:pt x="154" y="94"/>
                      <a:pt x="154" y="94"/>
                    </a:cubicBez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54" y="94"/>
                      <a:pt x="154" y="94"/>
                    </a:cubicBezTo>
                    <a:cubicBezTo>
                      <a:pt x="155" y="92"/>
                      <a:pt x="157" y="90"/>
                      <a:pt x="159" y="90"/>
                    </a:cubicBezTo>
                    <a:cubicBezTo>
                      <a:pt x="159" y="90"/>
                      <a:pt x="159" y="90"/>
                      <a:pt x="159" y="90"/>
                    </a:cubicBezTo>
                    <a:cubicBezTo>
                      <a:pt x="159" y="90"/>
                      <a:pt x="159" y="90"/>
                      <a:pt x="159" y="90"/>
                    </a:cubicBezTo>
                    <a:moveTo>
                      <a:pt x="162" y="67"/>
                    </a:move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5" y="67"/>
                      <a:pt x="168" y="69"/>
                      <a:pt x="168" y="72"/>
                    </a:cubicBezTo>
                    <a:cubicBezTo>
                      <a:pt x="168" y="72"/>
                      <a:pt x="168" y="72"/>
                      <a:pt x="168" y="72"/>
                    </a:cubicBezTo>
                    <a:cubicBezTo>
                      <a:pt x="168" y="72"/>
                      <a:pt x="168" y="72"/>
                      <a:pt x="168" y="72"/>
                    </a:cubicBezTo>
                    <a:cubicBezTo>
                      <a:pt x="168" y="72"/>
                      <a:pt x="168" y="72"/>
                      <a:pt x="168" y="72"/>
                    </a:cubicBezTo>
                    <a:cubicBezTo>
                      <a:pt x="168" y="72"/>
                      <a:pt x="168" y="72"/>
                      <a:pt x="168" y="72"/>
                    </a:cubicBezTo>
                    <a:cubicBezTo>
                      <a:pt x="168" y="72"/>
                      <a:pt x="168" y="72"/>
                      <a:pt x="168" y="72"/>
                    </a:cubicBezTo>
                    <a:cubicBezTo>
                      <a:pt x="168" y="75"/>
                      <a:pt x="165" y="77"/>
                      <a:pt x="162" y="77"/>
                    </a:cubicBezTo>
                    <a:cubicBezTo>
                      <a:pt x="159" y="77"/>
                      <a:pt x="157" y="75"/>
                      <a:pt x="157" y="72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7" y="69"/>
                      <a:pt x="159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moveTo>
                      <a:pt x="159" y="43"/>
                    </a:moveTo>
                    <a:cubicBezTo>
                      <a:pt x="159" y="43"/>
                      <a:pt x="159" y="43"/>
                      <a:pt x="159" y="43"/>
                    </a:cubicBezTo>
                    <a:cubicBezTo>
                      <a:pt x="159" y="43"/>
                      <a:pt x="159" y="43"/>
                      <a:pt x="159" y="43"/>
                    </a:cubicBezTo>
                    <a:cubicBezTo>
                      <a:pt x="162" y="43"/>
                      <a:pt x="164" y="45"/>
                      <a:pt x="164" y="47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8"/>
                      <a:pt x="165" y="48"/>
                      <a:pt x="165" y="49"/>
                    </a:cubicBezTo>
                    <a:cubicBezTo>
                      <a:pt x="165" y="49"/>
                      <a:pt x="165" y="49"/>
                      <a:pt x="165" y="49"/>
                    </a:cubicBezTo>
                    <a:cubicBezTo>
                      <a:pt x="165" y="51"/>
                      <a:pt x="163" y="53"/>
                      <a:pt x="161" y="54"/>
                    </a:cubicBezTo>
                    <a:cubicBezTo>
                      <a:pt x="161" y="54"/>
                      <a:pt x="161" y="54"/>
                      <a:pt x="161" y="54"/>
                    </a:cubicBezTo>
                    <a:cubicBezTo>
                      <a:pt x="160" y="54"/>
                      <a:pt x="160" y="54"/>
                      <a:pt x="159" y="54"/>
                    </a:cubicBezTo>
                    <a:cubicBezTo>
                      <a:pt x="159" y="54"/>
                      <a:pt x="159" y="54"/>
                      <a:pt x="159" y="54"/>
                    </a:cubicBezTo>
                    <a:cubicBezTo>
                      <a:pt x="159" y="54"/>
                      <a:pt x="159" y="54"/>
                      <a:pt x="159" y="54"/>
                    </a:cubicBezTo>
                    <a:cubicBezTo>
                      <a:pt x="159" y="54"/>
                      <a:pt x="159" y="54"/>
                      <a:pt x="159" y="54"/>
                    </a:cubicBezTo>
                    <a:cubicBezTo>
                      <a:pt x="159" y="54"/>
                      <a:pt x="159" y="54"/>
                      <a:pt x="159" y="54"/>
                    </a:cubicBezTo>
                    <a:cubicBezTo>
                      <a:pt x="157" y="54"/>
                      <a:pt x="155" y="52"/>
                      <a:pt x="154" y="50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4" y="50"/>
                      <a:pt x="154" y="49"/>
                      <a:pt x="154" y="49"/>
                    </a:cubicBezTo>
                    <a:cubicBezTo>
                      <a:pt x="154" y="49"/>
                      <a:pt x="154" y="49"/>
                      <a:pt x="154" y="49"/>
                    </a:cubicBezTo>
                    <a:cubicBezTo>
                      <a:pt x="154" y="46"/>
                      <a:pt x="156" y="44"/>
                      <a:pt x="158" y="44"/>
                    </a:cubicBezTo>
                    <a:cubicBezTo>
                      <a:pt x="158" y="44"/>
                      <a:pt x="158" y="44"/>
                      <a:pt x="158" y="44"/>
                    </a:cubicBezTo>
                    <a:cubicBezTo>
                      <a:pt x="158" y="44"/>
                      <a:pt x="158" y="44"/>
                      <a:pt x="158" y="44"/>
                    </a:cubicBezTo>
                    <a:cubicBezTo>
                      <a:pt x="158" y="43"/>
                      <a:pt x="159" y="43"/>
                      <a:pt x="159" y="43"/>
                    </a:cubicBezTo>
                    <a:cubicBezTo>
                      <a:pt x="159" y="43"/>
                      <a:pt x="159" y="43"/>
                      <a:pt x="159" y="43"/>
                    </a:cubicBezTo>
                    <a:cubicBezTo>
                      <a:pt x="159" y="43"/>
                      <a:pt x="159" y="43"/>
                      <a:pt x="159" y="43"/>
                    </a:cubicBezTo>
                    <a:moveTo>
                      <a:pt x="150" y="22"/>
                    </a:moveTo>
                    <a:cubicBezTo>
                      <a:pt x="150" y="22"/>
                      <a:pt x="150" y="22"/>
                      <a:pt x="150" y="22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52" y="22"/>
                      <a:pt x="154" y="22"/>
                      <a:pt x="155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55" y="25"/>
                      <a:pt x="155" y="26"/>
                      <a:pt x="156" y="27"/>
                    </a:cubicBezTo>
                    <a:cubicBezTo>
                      <a:pt x="156" y="27"/>
                      <a:pt x="156" y="27"/>
                      <a:pt x="156" y="27"/>
                    </a:cubicBezTo>
                    <a:cubicBezTo>
                      <a:pt x="156" y="29"/>
                      <a:pt x="155" y="30"/>
                      <a:pt x="153" y="31"/>
                    </a:cubicBezTo>
                    <a:cubicBezTo>
                      <a:pt x="153" y="31"/>
                      <a:pt x="153" y="31"/>
                      <a:pt x="153" y="31"/>
                    </a:cubicBezTo>
                    <a:cubicBezTo>
                      <a:pt x="152" y="32"/>
                      <a:pt x="151" y="32"/>
                      <a:pt x="150" y="32"/>
                    </a:cubicBezTo>
                    <a:cubicBezTo>
                      <a:pt x="150" y="32"/>
                      <a:pt x="150" y="32"/>
                      <a:pt x="150" y="32"/>
                    </a:cubicBezTo>
                    <a:cubicBezTo>
                      <a:pt x="150" y="32"/>
                      <a:pt x="150" y="32"/>
                      <a:pt x="150" y="32"/>
                    </a:cubicBezTo>
                    <a:cubicBezTo>
                      <a:pt x="150" y="32"/>
                      <a:pt x="150" y="32"/>
                      <a:pt x="150" y="32"/>
                    </a:cubicBezTo>
                    <a:cubicBezTo>
                      <a:pt x="150" y="32"/>
                      <a:pt x="150" y="32"/>
                      <a:pt x="150" y="32"/>
                    </a:cubicBezTo>
                    <a:cubicBezTo>
                      <a:pt x="148" y="32"/>
                      <a:pt x="147" y="31"/>
                      <a:pt x="146" y="30"/>
                    </a:cubicBezTo>
                    <a:cubicBezTo>
                      <a:pt x="146" y="30"/>
                      <a:pt x="146" y="30"/>
                      <a:pt x="146" y="30"/>
                    </a:cubicBezTo>
                    <a:cubicBezTo>
                      <a:pt x="146" y="30"/>
                      <a:pt x="146" y="30"/>
                      <a:pt x="146" y="29"/>
                    </a:cubicBezTo>
                    <a:cubicBezTo>
                      <a:pt x="145" y="29"/>
                      <a:pt x="145" y="28"/>
                      <a:pt x="145" y="27"/>
                    </a:cubicBezTo>
                    <a:cubicBezTo>
                      <a:pt x="145" y="27"/>
                      <a:pt x="145" y="27"/>
                      <a:pt x="145" y="27"/>
                    </a:cubicBezTo>
                    <a:cubicBezTo>
                      <a:pt x="145" y="25"/>
                      <a:pt x="146" y="23"/>
                      <a:pt x="148" y="22"/>
                    </a:cubicBezTo>
                    <a:cubicBezTo>
                      <a:pt x="148" y="22"/>
                      <a:pt x="148" y="22"/>
                      <a:pt x="148" y="22"/>
                    </a:cubicBezTo>
                    <a:cubicBezTo>
                      <a:pt x="148" y="22"/>
                      <a:pt x="148" y="22"/>
                      <a:pt x="148" y="22"/>
                    </a:cubicBezTo>
                    <a:cubicBezTo>
                      <a:pt x="149" y="22"/>
                      <a:pt x="149" y="22"/>
                      <a:pt x="150" y="22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50" y="22"/>
                      <a:pt x="150" y="22"/>
                      <a:pt x="150" y="22"/>
                    </a:cubicBezTo>
                    <a:moveTo>
                      <a:pt x="145" y="0"/>
                    </a:moveTo>
                    <a:cubicBezTo>
                      <a:pt x="140" y="5"/>
                      <a:pt x="140" y="5"/>
                      <a:pt x="140" y="5"/>
                    </a:cubicBezTo>
                    <a:cubicBezTo>
                      <a:pt x="142" y="7"/>
                      <a:pt x="142" y="10"/>
                      <a:pt x="140" y="12"/>
                    </a:cubicBezTo>
                    <a:cubicBezTo>
                      <a:pt x="139" y="13"/>
                      <a:pt x="137" y="13"/>
                      <a:pt x="136" y="13"/>
                    </a:cubicBezTo>
                    <a:cubicBezTo>
                      <a:pt x="135" y="13"/>
                      <a:pt x="134" y="13"/>
                      <a:pt x="133" y="12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31" y="19"/>
                      <a:pt x="134" y="23"/>
                      <a:pt x="137" y="26"/>
                    </a:cubicBezTo>
                    <a:cubicBezTo>
                      <a:pt x="137" y="26"/>
                      <a:pt x="137" y="26"/>
                      <a:pt x="137" y="26"/>
                    </a:cubicBezTo>
                    <a:cubicBezTo>
                      <a:pt x="137" y="26"/>
                      <a:pt x="137" y="26"/>
                      <a:pt x="137" y="26"/>
                    </a:cubicBezTo>
                    <a:cubicBezTo>
                      <a:pt x="138" y="28"/>
                      <a:pt x="139" y="30"/>
                      <a:pt x="140" y="32"/>
                    </a:cubicBezTo>
                    <a:cubicBezTo>
                      <a:pt x="141" y="32"/>
                      <a:pt x="141" y="32"/>
                      <a:pt x="141" y="32"/>
                    </a:cubicBezTo>
                    <a:cubicBezTo>
                      <a:pt x="141" y="32"/>
                      <a:pt x="141" y="32"/>
                      <a:pt x="141" y="32"/>
                    </a:cubicBezTo>
                    <a:cubicBezTo>
                      <a:pt x="147" y="44"/>
                      <a:pt x="151" y="57"/>
                      <a:pt x="151" y="72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82"/>
                      <a:pt x="149" y="92"/>
                      <a:pt x="146" y="101"/>
                    </a:cubicBezTo>
                    <a:cubicBezTo>
                      <a:pt x="144" y="106"/>
                      <a:pt x="142" y="110"/>
                      <a:pt x="139" y="114"/>
                    </a:cubicBezTo>
                    <a:cubicBezTo>
                      <a:pt x="139" y="114"/>
                      <a:pt x="139" y="114"/>
                      <a:pt x="139" y="114"/>
                    </a:cubicBezTo>
                    <a:cubicBezTo>
                      <a:pt x="139" y="114"/>
                      <a:pt x="139" y="114"/>
                      <a:pt x="139" y="114"/>
                    </a:cubicBezTo>
                    <a:cubicBezTo>
                      <a:pt x="139" y="114"/>
                      <a:pt x="139" y="114"/>
                      <a:pt x="139" y="114"/>
                    </a:cubicBezTo>
                    <a:cubicBezTo>
                      <a:pt x="139" y="114"/>
                      <a:pt x="139" y="114"/>
                      <a:pt x="139" y="114"/>
                    </a:cubicBezTo>
                    <a:cubicBezTo>
                      <a:pt x="139" y="114"/>
                      <a:pt x="139" y="114"/>
                      <a:pt x="139" y="114"/>
                    </a:cubicBezTo>
                    <a:cubicBezTo>
                      <a:pt x="139" y="114"/>
                      <a:pt x="139" y="114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5" y="120"/>
                      <a:pt x="132" y="124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9"/>
                      <a:pt x="127" y="129"/>
                    </a:cubicBezTo>
                    <a:cubicBezTo>
                      <a:pt x="121" y="135"/>
                      <a:pt x="114" y="140"/>
                      <a:pt x="106" y="144"/>
                    </a:cubicBezTo>
                    <a:cubicBezTo>
                      <a:pt x="104" y="144"/>
                      <a:pt x="102" y="145"/>
                      <a:pt x="101" y="146"/>
                    </a:cubicBezTo>
                    <a:cubicBezTo>
                      <a:pt x="92" y="149"/>
                      <a:pt x="82" y="151"/>
                      <a:pt x="72" y="151"/>
                    </a:cubicBezTo>
                    <a:cubicBezTo>
                      <a:pt x="59" y="151"/>
                      <a:pt x="46" y="148"/>
                      <a:pt x="35" y="142"/>
                    </a:cubicBezTo>
                    <a:cubicBezTo>
                      <a:pt x="35" y="142"/>
                      <a:pt x="35" y="142"/>
                      <a:pt x="35" y="142"/>
                    </a:cubicBezTo>
                    <a:cubicBezTo>
                      <a:pt x="35" y="142"/>
                      <a:pt x="35" y="142"/>
                      <a:pt x="35" y="142"/>
                    </a:cubicBezTo>
                    <a:cubicBezTo>
                      <a:pt x="32" y="140"/>
                      <a:pt x="29" y="138"/>
                      <a:pt x="26" y="136"/>
                    </a:cubicBezTo>
                    <a:cubicBezTo>
                      <a:pt x="23" y="134"/>
                      <a:pt x="20" y="131"/>
                      <a:pt x="17" y="128"/>
                    </a:cubicBezTo>
                    <a:cubicBezTo>
                      <a:pt x="12" y="133"/>
                      <a:pt x="12" y="133"/>
                      <a:pt x="12" y="133"/>
                    </a:cubicBezTo>
                    <a:cubicBezTo>
                      <a:pt x="14" y="135"/>
                      <a:pt x="14" y="138"/>
                      <a:pt x="12" y="139"/>
                    </a:cubicBezTo>
                    <a:cubicBezTo>
                      <a:pt x="11" y="140"/>
                      <a:pt x="10" y="141"/>
                      <a:pt x="8" y="141"/>
                    </a:cubicBezTo>
                    <a:cubicBezTo>
                      <a:pt x="7" y="141"/>
                      <a:pt x="6" y="141"/>
                      <a:pt x="5" y="140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1" y="145"/>
                      <a:pt x="1" y="145"/>
                      <a:pt x="1" y="145"/>
                    </a:cubicBezTo>
                    <a:cubicBezTo>
                      <a:pt x="21" y="165"/>
                      <a:pt x="46" y="174"/>
                      <a:pt x="72" y="174"/>
                    </a:cubicBezTo>
                    <a:cubicBezTo>
                      <a:pt x="72" y="174"/>
                      <a:pt x="72" y="174"/>
                      <a:pt x="72" y="174"/>
                    </a:cubicBezTo>
                    <a:cubicBezTo>
                      <a:pt x="72" y="174"/>
                      <a:pt x="72" y="174"/>
                      <a:pt x="72" y="174"/>
                    </a:cubicBezTo>
                    <a:cubicBezTo>
                      <a:pt x="72" y="174"/>
                      <a:pt x="72" y="174"/>
                      <a:pt x="72" y="174"/>
                    </a:cubicBezTo>
                    <a:cubicBezTo>
                      <a:pt x="97" y="174"/>
                      <a:pt x="121" y="165"/>
                      <a:pt x="141" y="148"/>
                    </a:cubicBezTo>
                    <a:cubicBezTo>
                      <a:pt x="141" y="147"/>
                      <a:pt x="141" y="147"/>
                      <a:pt x="142" y="147"/>
                    </a:cubicBezTo>
                    <a:cubicBezTo>
                      <a:pt x="143" y="146"/>
                      <a:pt x="144" y="145"/>
                      <a:pt x="144" y="144"/>
                    </a:cubicBezTo>
                    <a:cubicBezTo>
                      <a:pt x="164" y="124"/>
                      <a:pt x="174" y="98"/>
                      <a:pt x="174" y="72"/>
                    </a:cubicBezTo>
                    <a:cubicBezTo>
                      <a:pt x="174" y="46"/>
                      <a:pt x="165" y="2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</a:p>
            </p:txBody>
          </p:sp>
          <p:sp>
            <p:nvSpPr>
              <p:cNvPr id="102" name="ïṣḻiďè" descr="4420fddc-9e42-4a7d-91ff-fcd396b20190"/>
              <p:cNvSpPr/>
              <p:nvPr/>
            </p:nvSpPr>
            <p:spPr bwMode="auto">
              <a:xfrm>
                <a:off x="3977426" y="1929202"/>
                <a:ext cx="193675" cy="193675"/>
              </a:xfrm>
              <a:custGeom>
                <a:avLst/>
                <a:gdLst>
                  <a:gd name="T0" fmla="*/ 76 w 120"/>
                  <a:gd name="T1" fmla="*/ 119 h 120"/>
                  <a:gd name="T2" fmla="*/ 80 w 120"/>
                  <a:gd name="T3" fmla="*/ 118 h 120"/>
                  <a:gd name="T4" fmla="*/ 9 w 120"/>
                  <a:gd name="T5" fmla="*/ 116 h 120"/>
                  <a:gd name="T6" fmla="*/ 0 w 120"/>
                  <a:gd name="T7" fmla="*/ 110 h 120"/>
                  <a:gd name="T8" fmla="*/ 0 w 120"/>
                  <a:gd name="T9" fmla="*/ 110 h 120"/>
                  <a:gd name="T10" fmla="*/ 102 w 120"/>
                  <a:gd name="T11" fmla="*/ 102 h 120"/>
                  <a:gd name="T12" fmla="*/ 102 w 120"/>
                  <a:gd name="T13" fmla="*/ 102 h 120"/>
                  <a:gd name="T14" fmla="*/ 112 w 120"/>
                  <a:gd name="T15" fmla="*/ 90 h 120"/>
                  <a:gd name="T16" fmla="*/ 112 w 120"/>
                  <a:gd name="T17" fmla="*/ 90 h 120"/>
                  <a:gd name="T18" fmla="*/ 112 w 120"/>
                  <a:gd name="T19" fmla="*/ 90 h 120"/>
                  <a:gd name="T20" fmla="*/ 112 w 120"/>
                  <a:gd name="T21" fmla="*/ 90 h 120"/>
                  <a:gd name="T22" fmla="*/ 112 w 120"/>
                  <a:gd name="T23" fmla="*/ 90 h 120"/>
                  <a:gd name="T24" fmla="*/ 112 w 120"/>
                  <a:gd name="T25" fmla="*/ 90 h 120"/>
                  <a:gd name="T26" fmla="*/ 112 w 120"/>
                  <a:gd name="T27" fmla="*/ 89 h 120"/>
                  <a:gd name="T28" fmla="*/ 112 w 120"/>
                  <a:gd name="T29" fmla="*/ 89 h 120"/>
                  <a:gd name="T30" fmla="*/ 112 w 120"/>
                  <a:gd name="T31" fmla="*/ 89 h 120"/>
                  <a:gd name="T32" fmla="*/ 113 w 120"/>
                  <a:gd name="T33" fmla="*/ 89 h 120"/>
                  <a:gd name="T34" fmla="*/ 113 w 120"/>
                  <a:gd name="T35" fmla="*/ 89 h 120"/>
                  <a:gd name="T36" fmla="*/ 113 w 120"/>
                  <a:gd name="T37" fmla="*/ 89 h 120"/>
                  <a:gd name="T38" fmla="*/ 113 w 120"/>
                  <a:gd name="T39" fmla="*/ 89 h 120"/>
                  <a:gd name="T40" fmla="*/ 113 w 120"/>
                  <a:gd name="T41" fmla="*/ 89 h 120"/>
                  <a:gd name="T42" fmla="*/ 113 w 120"/>
                  <a:gd name="T43" fmla="*/ 89 h 120"/>
                  <a:gd name="T44" fmla="*/ 113 w 120"/>
                  <a:gd name="T45" fmla="*/ 88 h 120"/>
                  <a:gd name="T46" fmla="*/ 113 w 120"/>
                  <a:gd name="T47" fmla="*/ 88 h 120"/>
                  <a:gd name="T48" fmla="*/ 113 w 120"/>
                  <a:gd name="T49" fmla="*/ 88 h 120"/>
                  <a:gd name="T50" fmla="*/ 120 w 120"/>
                  <a:gd name="T51" fmla="*/ 75 h 120"/>
                  <a:gd name="T52" fmla="*/ 113 w 120"/>
                  <a:gd name="T53" fmla="*/ 88 h 120"/>
                  <a:gd name="T54" fmla="*/ 115 w 120"/>
                  <a:gd name="T55" fmla="*/ 6 h 120"/>
                  <a:gd name="T56" fmla="*/ 115 w 120"/>
                  <a:gd name="T57" fmla="*/ 6 h 120"/>
                  <a:gd name="T58" fmla="*/ 114 w 120"/>
                  <a:gd name="T59" fmla="*/ 6 h 120"/>
                  <a:gd name="T60" fmla="*/ 111 w 120"/>
                  <a:gd name="T61" fmla="*/ 0 h 120"/>
                  <a:gd name="T62" fmla="*/ 111 w 120"/>
                  <a:gd name="T6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0" h="120">
                    <a:moveTo>
                      <a:pt x="80" y="118"/>
                    </a:moveTo>
                    <a:cubicBezTo>
                      <a:pt x="78" y="118"/>
                      <a:pt x="77" y="119"/>
                      <a:pt x="76" y="119"/>
                    </a:cubicBezTo>
                    <a:cubicBezTo>
                      <a:pt x="75" y="120"/>
                      <a:pt x="75" y="120"/>
                      <a:pt x="75" y="120"/>
                    </a:cubicBezTo>
                    <a:cubicBezTo>
                      <a:pt x="76" y="119"/>
                      <a:pt x="78" y="118"/>
                      <a:pt x="80" y="118"/>
                    </a:cubicBezTo>
                    <a:moveTo>
                      <a:pt x="9" y="116"/>
                    </a:moveTo>
                    <a:cubicBezTo>
                      <a:pt x="9" y="116"/>
                      <a:pt x="9" y="116"/>
                      <a:pt x="9" y="116"/>
                    </a:cubicBezTo>
                    <a:cubicBezTo>
                      <a:pt x="9" y="116"/>
                      <a:pt x="9" y="116"/>
                      <a:pt x="9" y="116"/>
                    </a:cubicBezTo>
                    <a:moveTo>
                      <a:pt x="0" y="110"/>
                    </a:moveTo>
                    <a:cubicBezTo>
                      <a:pt x="3" y="112"/>
                      <a:pt x="6" y="114"/>
                      <a:pt x="9" y="116"/>
                    </a:cubicBezTo>
                    <a:cubicBezTo>
                      <a:pt x="6" y="114"/>
                      <a:pt x="3" y="112"/>
                      <a:pt x="0" y="110"/>
                    </a:cubicBezTo>
                    <a:moveTo>
                      <a:pt x="102" y="102"/>
                    </a:moveTo>
                    <a:cubicBezTo>
                      <a:pt x="102" y="102"/>
                      <a:pt x="102" y="102"/>
                      <a:pt x="102" y="102"/>
                    </a:cubicBezTo>
                    <a:cubicBezTo>
                      <a:pt x="102" y="102"/>
                      <a:pt x="102" y="102"/>
                      <a:pt x="102" y="102"/>
                    </a:cubicBezTo>
                    <a:cubicBezTo>
                      <a:pt x="102" y="102"/>
                      <a:pt x="102" y="102"/>
                      <a:pt x="102" y="102"/>
                    </a:cubicBezTo>
                    <a:cubicBezTo>
                      <a:pt x="102" y="102"/>
                      <a:pt x="102" y="102"/>
                      <a:pt x="102" y="102"/>
                    </a:cubicBezTo>
                    <a:moveTo>
                      <a:pt x="112" y="90"/>
                    </a:moveTo>
                    <a:cubicBezTo>
                      <a:pt x="112" y="90"/>
                      <a:pt x="112" y="90"/>
                      <a:pt x="112" y="90"/>
                    </a:cubicBezTo>
                    <a:cubicBezTo>
                      <a:pt x="112" y="90"/>
                      <a:pt x="112" y="90"/>
                      <a:pt x="112" y="90"/>
                    </a:cubicBezTo>
                    <a:moveTo>
                      <a:pt x="112" y="90"/>
                    </a:moveTo>
                    <a:cubicBezTo>
                      <a:pt x="112" y="90"/>
                      <a:pt x="112" y="90"/>
                      <a:pt x="112" y="90"/>
                    </a:cubicBezTo>
                    <a:cubicBezTo>
                      <a:pt x="112" y="90"/>
                      <a:pt x="112" y="90"/>
                      <a:pt x="112" y="90"/>
                    </a:cubicBezTo>
                    <a:moveTo>
                      <a:pt x="112" y="90"/>
                    </a:moveTo>
                    <a:cubicBezTo>
                      <a:pt x="112" y="90"/>
                      <a:pt x="112" y="90"/>
                      <a:pt x="112" y="90"/>
                    </a:cubicBezTo>
                    <a:cubicBezTo>
                      <a:pt x="112" y="90"/>
                      <a:pt x="112" y="90"/>
                      <a:pt x="112" y="90"/>
                    </a:cubicBezTo>
                    <a:moveTo>
                      <a:pt x="112" y="90"/>
                    </a:moveTo>
                    <a:cubicBezTo>
                      <a:pt x="112" y="90"/>
                      <a:pt x="112" y="90"/>
                      <a:pt x="112" y="90"/>
                    </a:cubicBezTo>
                    <a:cubicBezTo>
                      <a:pt x="112" y="90"/>
                      <a:pt x="112" y="90"/>
                      <a:pt x="112" y="90"/>
                    </a:cubicBezTo>
                    <a:moveTo>
                      <a:pt x="112" y="89"/>
                    </a:moveTo>
                    <a:cubicBezTo>
                      <a:pt x="112" y="90"/>
                      <a:pt x="112" y="90"/>
                      <a:pt x="112" y="90"/>
                    </a:cubicBezTo>
                    <a:cubicBezTo>
                      <a:pt x="112" y="90"/>
                      <a:pt x="112" y="90"/>
                      <a:pt x="112" y="89"/>
                    </a:cubicBezTo>
                    <a:moveTo>
                      <a:pt x="112" y="89"/>
                    </a:moveTo>
                    <a:cubicBezTo>
                      <a:pt x="112" y="89"/>
                      <a:pt x="112" y="89"/>
                      <a:pt x="112" y="89"/>
                    </a:cubicBezTo>
                    <a:cubicBezTo>
                      <a:pt x="112" y="89"/>
                      <a:pt x="112" y="89"/>
                      <a:pt x="112" y="89"/>
                    </a:cubicBezTo>
                    <a:moveTo>
                      <a:pt x="113" y="89"/>
                    </a:moveTo>
                    <a:cubicBezTo>
                      <a:pt x="113" y="89"/>
                      <a:pt x="113" y="89"/>
                      <a:pt x="112" y="89"/>
                    </a:cubicBezTo>
                    <a:cubicBezTo>
                      <a:pt x="113" y="89"/>
                      <a:pt x="113" y="89"/>
                      <a:pt x="113" y="89"/>
                    </a:cubicBezTo>
                    <a:moveTo>
                      <a:pt x="113" y="89"/>
                    </a:moveTo>
                    <a:cubicBezTo>
                      <a:pt x="113" y="89"/>
                      <a:pt x="113" y="89"/>
                      <a:pt x="113" y="89"/>
                    </a:cubicBezTo>
                    <a:cubicBezTo>
                      <a:pt x="113" y="89"/>
                      <a:pt x="113" y="89"/>
                      <a:pt x="113" y="89"/>
                    </a:cubicBezTo>
                    <a:moveTo>
                      <a:pt x="113" y="89"/>
                    </a:moveTo>
                    <a:cubicBezTo>
                      <a:pt x="113" y="89"/>
                      <a:pt x="113" y="89"/>
                      <a:pt x="113" y="89"/>
                    </a:cubicBezTo>
                    <a:cubicBezTo>
                      <a:pt x="113" y="89"/>
                      <a:pt x="113" y="89"/>
                      <a:pt x="113" y="89"/>
                    </a:cubicBezTo>
                    <a:moveTo>
                      <a:pt x="113" y="88"/>
                    </a:moveTo>
                    <a:cubicBezTo>
                      <a:pt x="113" y="88"/>
                      <a:pt x="113" y="88"/>
                      <a:pt x="113" y="89"/>
                    </a:cubicBezTo>
                    <a:cubicBezTo>
                      <a:pt x="113" y="88"/>
                      <a:pt x="113" y="88"/>
                      <a:pt x="113" y="88"/>
                    </a:cubicBezTo>
                    <a:moveTo>
                      <a:pt x="113" y="88"/>
                    </a:moveTo>
                    <a:cubicBezTo>
                      <a:pt x="113" y="88"/>
                      <a:pt x="113" y="88"/>
                      <a:pt x="113" y="88"/>
                    </a:cubicBezTo>
                    <a:cubicBezTo>
                      <a:pt x="113" y="88"/>
                      <a:pt x="113" y="88"/>
                      <a:pt x="113" y="88"/>
                    </a:cubicBezTo>
                    <a:moveTo>
                      <a:pt x="113" y="88"/>
                    </a:moveTo>
                    <a:cubicBezTo>
                      <a:pt x="113" y="88"/>
                      <a:pt x="113" y="88"/>
                      <a:pt x="113" y="88"/>
                    </a:cubicBezTo>
                    <a:cubicBezTo>
                      <a:pt x="113" y="88"/>
                      <a:pt x="113" y="88"/>
                      <a:pt x="113" y="88"/>
                    </a:cubicBezTo>
                    <a:moveTo>
                      <a:pt x="120" y="75"/>
                    </a:moveTo>
                    <a:cubicBezTo>
                      <a:pt x="119" y="76"/>
                      <a:pt x="119" y="76"/>
                      <a:pt x="119" y="77"/>
                    </a:cubicBezTo>
                    <a:cubicBezTo>
                      <a:pt x="117" y="81"/>
                      <a:pt x="115" y="84"/>
                      <a:pt x="113" y="88"/>
                    </a:cubicBezTo>
                    <a:cubicBezTo>
                      <a:pt x="116" y="84"/>
                      <a:pt x="118" y="80"/>
                      <a:pt x="120" y="75"/>
                    </a:cubicBezTo>
                    <a:moveTo>
                      <a:pt x="115" y="6"/>
                    </a:moveTo>
                    <a:cubicBezTo>
                      <a:pt x="115" y="6"/>
                      <a:pt x="115" y="6"/>
                      <a:pt x="115" y="6"/>
                    </a:cubicBezTo>
                    <a:cubicBezTo>
                      <a:pt x="115" y="6"/>
                      <a:pt x="115" y="6"/>
                      <a:pt x="115" y="6"/>
                    </a:cubicBezTo>
                    <a:moveTo>
                      <a:pt x="111" y="0"/>
                    </a:moveTo>
                    <a:cubicBezTo>
                      <a:pt x="112" y="2"/>
                      <a:pt x="113" y="4"/>
                      <a:pt x="114" y="6"/>
                    </a:cubicBezTo>
                    <a:cubicBezTo>
                      <a:pt x="113" y="4"/>
                      <a:pt x="112" y="2"/>
                      <a:pt x="111" y="0"/>
                    </a:cubicBezTo>
                    <a:moveTo>
                      <a:pt x="111" y="0"/>
                    </a:move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111" y="0"/>
                      <a:pt x="111" y="0"/>
                    </a:cubicBezTo>
                  </a:path>
                </a:pathLst>
              </a:custGeom>
              <a:solidFill>
                <a:srgbClr val="B27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</a:p>
            </p:txBody>
          </p:sp>
          <p:sp>
            <p:nvSpPr>
              <p:cNvPr id="103" name="îsḻide" descr="8fda8bd4-037f-4179-934b-b19c818b8d8b"/>
              <p:cNvSpPr/>
              <p:nvPr/>
            </p:nvSpPr>
            <p:spPr bwMode="auto">
              <a:xfrm>
                <a:off x="3963139" y="1913327"/>
                <a:ext cx="215900" cy="217488"/>
              </a:xfrm>
              <a:custGeom>
                <a:avLst/>
                <a:gdLst>
                  <a:gd name="T0" fmla="*/ 0 w 134"/>
                  <a:gd name="T1" fmla="*/ 112 h 135"/>
                  <a:gd name="T2" fmla="*/ 0 w 134"/>
                  <a:gd name="T3" fmla="*/ 112 h 135"/>
                  <a:gd name="T4" fmla="*/ 9 w 134"/>
                  <a:gd name="T5" fmla="*/ 120 h 135"/>
                  <a:gd name="T6" fmla="*/ 18 w 134"/>
                  <a:gd name="T7" fmla="*/ 126 h 135"/>
                  <a:gd name="T8" fmla="*/ 18 w 134"/>
                  <a:gd name="T9" fmla="*/ 126 h 135"/>
                  <a:gd name="T10" fmla="*/ 18 w 134"/>
                  <a:gd name="T11" fmla="*/ 126 h 135"/>
                  <a:gd name="T12" fmla="*/ 55 w 134"/>
                  <a:gd name="T13" fmla="*/ 135 h 135"/>
                  <a:gd name="T14" fmla="*/ 84 w 134"/>
                  <a:gd name="T15" fmla="*/ 130 h 135"/>
                  <a:gd name="T16" fmla="*/ 85 w 134"/>
                  <a:gd name="T17" fmla="*/ 129 h 135"/>
                  <a:gd name="T18" fmla="*/ 55 w 134"/>
                  <a:gd name="T19" fmla="*/ 135 h 135"/>
                  <a:gd name="T20" fmla="*/ 55 w 134"/>
                  <a:gd name="T21" fmla="*/ 135 h 135"/>
                  <a:gd name="T22" fmla="*/ 55 w 134"/>
                  <a:gd name="T23" fmla="*/ 135 h 135"/>
                  <a:gd name="T24" fmla="*/ 55 w 134"/>
                  <a:gd name="T25" fmla="*/ 135 h 135"/>
                  <a:gd name="T26" fmla="*/ 55 w 134"/>
                  <a:gd name="T27" fmla="*/ 135 h 135"/>
                  <a:gd name="T28" fmla="*/ 0 w 134"/>
                  <a:gd name="T29" fmla="*/ 113 h 135"/>
                  <a:gd name="T30" fmla="*/ 0 w 134"/>
                  <a:gd name="T31" fmla="*/ 113 h 135"/>
                  <a:gd name="T32" fmla="*/ 0 w 134"/>
                  <a:gd name="T33" fmla="*/ 112 h 135"/>
                  <a:gd name="T34" fmla="*/ 134 w 134"/>
                  <a:gd name="T35" fmla="*/ 56 h 135"/>
                  <a:gd name="T36" fmla="*/ 134 w 134"/>
                  <a:gd name="T37" fmla="*/ 57 h 135"/>
                  <a:gd name="T38" fmla="*/ 128 w 134"/>
                  <a:gd name="T39" fmla="*/ 87 h 135"/>
                  <a:gd name="T40" fmla="*/ 129 w 134"/>
                  <a:gd name="T41" fmla="*/ 85 h 135"/>
                  <a:gd name="T42" fmla="*/ 134 w 134"/>
                  <a:gd name="T43" fmla="*/ 56 h 135"/>
                  <a:gd name="T44" fmla="*/ 134 w 134"/>
                  <a:gd name="T45" fmla="*/ 56 h 135"/>
                  <a:gd name="T46" fmla="*/ 112 w 134"/>
                  <a:gd name="T47" fmla="*/ 0 h 135"/>
                  <a:gd name="T48" fmla="*/ 112 w 134"/>
                  <a:gd name="T49" fmla="*/ 0 h 135"/>
                  <a:gd name="T50" fmla="*/ 134 w 134"/>
                  <a:gd name="T51" fmla="*/ 50 h 135"/>
                  <a:gd name="T52" fmla="*/ 134 w 134"/>
                  <a:gd name="T53" fmla="*/ 56 h 135"/>
                  <a:gd name="T54" fmla="*/ 124 w 134"/>
                  <a:gd name="T55" fmla="*/ 16 h 135"/>
                  <a:gd name="T56" fmla="*/ 124 w 134"/>
                  <a:gd name="T57" fmla="*/ 16 h 135"/>
                  <a:gd name="T58" fmla="*/ 123 w 134"/>
                  <a:gd name="T59" fmla="*/ 16 h 135"/>
                  <a:gd name="T60" fmla="*/ 120 w 134"/>
                  <a:gd name="T61" fmla="*/ 10 h 135"/>
                  <a:gd name="T62" fmla="*/ 120 w 134"/>
                  <a:gd name="T63" fmla="*/ 10 h 135"/>
                  <a:gd name="T64" fmla="*/ 120 w 134"/>
                  <a:gd name="T65" fmla="*/ 10 h 135"/>
                  <a:gd name="T66" fmla="*/ 112 w 134"/>
                  <a:gd name="T6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4" h="135">
                    <a:moveTo>
                      <a:pt x="0" y="112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3" y="115"/>
                      <a:pt x="6" y="118"/>
                      <a:pt x="9" y="120"/>
                    </a:cubicBezTo>
                    <a:cubicBezTo>
                      <a:pt x="12" y="122"/>
                      <a:pt x="15" y="124"/>
                      <a:pt x="18" y="126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29" y="132"/>
                      <a:pt x="42" y="135"/>
                      <a:pt x="55" y="135"/>
                    </a:cubicBezTo>
                    <a:cubicBezTo>
                      <a:pt x="65" y="135"/>
                      <a:pt x="75" y="133"/>
                      <a:pt x="84" y="130"/>
                    </a:cubicBezTo>
                    <a:cubicBezTo>
                      <a:pt x="84" y="130"/>
                      <a:pt x="84" y="130"/>
                      <a:pt x="85" y="129"/>
                    </a:cubicBezTo>
                    <a:cubicBezTo>
                      <a:pt x="75" y="133"/>
                      <a:pt x="65" y="135"/>
                      <a:pt x="55" y="135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35" y="135"/>
                      <a:pt x="16" y="128"/>
                      <a:pt x="0" y="113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3"/>
                      <a:pt x="0" y="113"/>
                      <a:pt x="0" y="112"/>
                    </a:cubicBezTo>
                    <a:moveTo>
                      <a:pt x="134" y="56"/>
                    </a:moveTo>
                    <a:cubicBezTo>
                      <a:pt x="134" y="56"/>
                      <a:pt x="134" y="57"/>
                      <a:pt x="134" y="57"/>
                    </a:cubicBezTo>
                    <a:cubicBezTo>
                      <a:pt x="134" y="68"/>
                      <a:pt x="132" y="78"/>
                      <a:pt x="128" y="87"/>
                    </a:cubicBezTo>
                    <a:cubicBezTo>
                      <a:pt x="128" y="86"/>
                      <a:pt x="128" y="86"/>
                      <a:pt x="129" y="85"/>
                    </a:cubicBezTo>
                    <a:cubicBezTo>
                      <a:pt x="132" y="76"/>
                      <a:pt x="134" y="66"/>
                      <a:pt x="134" y="56"/>
                    </a:cubicBezTo>
                    <a:cubicBezTo>
                      <a:pt x="134" y="56"/>
                      <a:pt x="134" y="56"/>
                      <a:pt x="134" y="56"/>
                    </a:cubicBezTo>
                    <a:moveTo>
                      <a:pt x="112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25" y="14"/>
                      <a:pt x="133" y="32"/>
                      <a:pt x="134" y="50"/>
                    </a:cubicBezTo>
                    <a:cubicBezTo>
                      <a:pt x="134" y="52"/>
                      <a:pt x="134" y="54"/>
                      <a:pt x="134" y="56"/>
                    </a:cubicBezTo>
                    <a:cubicBezTo>
                      <a:pt x="134" y="41"/>
                      <a:pt x="130" y="28"/>
                      <a:pt x="124" y="16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24" y="16"/>
                      <a:pt x="124" y="16"/>
                      <a:pt x="123" y="16"/>
                    </a:cubicBezTo>
                    <a:cubicBezTo>
                      <a:pt x="122" y="14"/>
                      <a:pt x="121" y="12"/>
                      <a:pt x="12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17" y="7"/>
                      <a:pt x="114" y="3"/>
                      <a:pt x="112" y="0"/>
                    </a:cubicBezTo>
                  </a:path>
                </a:pathLst>
              </a:custGeom>
              <a:solidFill>
                <a:srgbClr val="B27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</a:p>
            </p:txBody>
          </p:sp>
          <p:sp>
            <p:nvSpPr>
              <p:cNvPr id="104" name="iśḷíďé" descr="e6b46122-ba8a-4ed8-b4f7-491a7f9781f1"/>
              <p:cNvSpPr/>
              <p:nvPr/>
            </p:nvSpPr>
            <p:spPr bwMode="auto">
              <a:xfrm>
                <a:off x="4150464" y="1895864"/>
                <a:ext cx="14288" cy="12700"/>
              </a:xfrm>
              <a:custGeom>
                <a:avLst/>
                <a:gdLst>
                  <a:gd name="T0" fmla="*/ 7 w 9"/>
                  <a:gd name="T1" fmla="*/ 0 h 8"/>
                  <a:gd name="T2" fmla="*/ 7 w 9"/>
                  <a:gd name="T3" fmla="*/ 0 h 8"/>
                  <a:gd name="T4" fmla="*/ 0 w 9"/>
                  <a:gd name="T5" fmla="*/ 7 h 8"/>
                  <a:gd name="T6" fmla="*/ 3 w 9"/>
                  <a:gd name="T7" fmla="*/ 8 h 8"/>
                  <a:gd name="T8" fmla="*/ 7 w 9"/>
                  <a:gd name="T9" fmla="*/ 7 h 8"/>
                  <a:gd name="T10" fmla="*/ 7 w 9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4" y="8"/>
                      <a:pt x="6" y="8"/>
                      <a:pt x="7" y="7"/>
                    </a:cubicBezTo>
                    <a:cubicBezTo>
                      <a:pt x="9" y="5"/>
                      <a:pt x="9" y="2"/>
                      <a:pt x="7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05" name="íṧ1ïḍe" descr="ff613d77-f246-4bd5-8424-b0a837d4d3ee"/>
              <p:cNvSpPr/>
              <p:nvPr/>
            </p:nvSpPr>
            <p:spPr bwMode="auto">
              <a:xfrm>
                <a:off x="3942501" y="2102239"/>
                <a:ext cx="15875" cy="12700"/>
              </a:xfrm>
              <a:custGeom>
                <a:avLst/>
                <a:gdLst>
                  <a:gd name="T0" fmla="*/ 7 w 9"/>
                  <a:gd name="T1" fmla="*/ 0 h 8"/>
                  <a:gd name="T2" fmla="*/ 0 w 9"/>
                  <a:gd name="T3" fmla="*/ 7 h 8"/>
                  <a:gd name="T4" fmla="*/ 3 w 9"/>
                  <a:gd name="T5" fmla="*/ 8 h 8"/>
                  <a:gd name="T6" fmla="*/ 7 w 9"/>
                  <a:gd name="T7" fmla="*/ 6 h 8"/>
                  <a:gd name="T8" fmla="*/ 7 w 9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5" y="8"/>
                      <a:pt x="6" y="7"/>
                      <a:pt x="7" y="6"/>
                    </a:cubicBezTo>
                    <a:cubicBezTo>
                      <a:pt x="9" y="5"/>
                      <a:pt x="9" y="2"/>
                      <a:pt x="7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06" name="íśliḓê" descr="f75db796-c397-4ab3-9124-7ab7e74f9800"/>
              <p:cNvSpPr/>
              <p:nvPr/>
            </p:nvSpPr>
            <p:spPr bwMode="auto">
              <a:xfrm>
                <a:off x="4106014" y="2072077"/>
                <a:ext cx="53975" cy="47625"/>
              </a:xfrm>
              <a:custGeom>
                <a:avLst/>
                <a:gdLst>
                  <a:gd name="T0" fmla="*/ 22 w 33"/>
                  <a:gd name="T1" fmla="*/ 14 h 30"/>
                  <a:gd name="T2" fmla="*/ 0 w 33"/>
                  <a:gd name="T3" fmla="*/ 30 h 30"/>
                  <a:gd name="T4" fmla="*/ 21 w 33"/>
                  <a:gd name="T5" fmla="*/ 15 h 30"/>
                  <a:gd name="T6" fmla="*/ 22 w 33"/>
                  <a:gd name="T7" fmla="*/ 14 h 30"/>
                  <a:gd name="T8" fmla="*/ 22 w 33"/>
                  <a:gd name="T9" fmla="*/ 14 h 30"/>
                  <a:gd name="T10" fmla="*/ 22 w 33"/>
                  <a:gd name="T11" fmla="*/ 14 h 30"/>
                  <a:gd name="T12" fmla="*/ 32 w 33"/>
                  <a:gd name="T13" fmla="*/ 2 h 30"/>
                  <a:gd name="T14" fmla="*/ 22 w 33"/>
                  <a:gd name="T15" fmla="*/ 14 h 30"/>
                  <a:gd name="T16" fmla="*/ 32 w 33"/>
                  <a:gd name="T17" fmla="*/ 2 h 30"/>
                  <a:gd name="T18" fmla="*/ 32 w 33"/>
                  <a:gd name="T19" fmla="*/ 2 h 30"/>
                  <a:gd name="T20" fmla="*/ 32 w 33"/>
                  <a:gd name="T21" fmla="*/ 2 h 30"/>
                  <a:gd name="T22" fmla="*/ 32 w 33"/>
                  <a:gd name="T23" fmla="*/ 2 h 30"/>
                  <a:gd name="T24" fmla="*/ 32 w 33"/>
                  <a:gd name="T25" fmla="*/ 2 h 30"/>
                  <a:gd name="T26" fmla="*/ 32 w 33"/>
                  <a:gd name="T27" fmla="*/ 2 h 30"/>
                  <a:gd name="T28" fmla="*/ 32 w 33"/>
                  <a:gd name="T29" fmla="*/ 2 h 30"/>
                  <a:gd name="T30" fmla="*/ 32 w 33"/>
                  <a:gd name="T31" fmla="*/ 2 h 30"/>
                  <a:gd name="T32" fmla="*/ 32 w 33"/>
                  <a:gd name="T33" fmla="*/ 2 h 30"/>
                  <a:gd name="T34" fmla="*/ 32 w 33"/>
                  <a:gd name="T35" fmla="*/ 2 h 30"/>
                  <a:gd name="T36" fmla="*/ 32 w 33"/>
                  <a:gd name="T37" fmla="*/ 2 h 30"/>
                  <a:gd name="T38" fmla="*/ 32 w 33"/>
                  <a:gd name="T39" fmla="*/ 2 h 30"/>
                  <a:gd name="T40" fmla="*/ 32 w 33"/>
                  <a:gd name="T41" fmla="*/ 2 h 30"/>
                  <a:gd name="T42" fmla="*/ 32 w 33"/>
                  <a:gd name="T43" fmla="*/ 1 h 30"/>
                  <a:gd name="T44" fmla="*/ 32 w 33"/>
                  <a:gd name="T45" fmla="*/ 1 h 30"/>
                  <a:gd name="T46" fmla="*/ 32 w 33"/>
                  <a:gd name="T47" fmla="*/ 1 h 30"/>
                  <a:gd name="T48" fmla="*/ 32 w 33"/>
                  <a:gd name="T49" fmla="*/ 1 h 30"/>
                  <a:gd name="T50" fmla="*/ 32 w 33"/>
                  <a:gd name="T51" fmla="*/ 1 h 30"/>
                  <a:gd name="T52" fmla="*/ 32 w 33"/>
                  <a:gd name="T53" fmla="*/ 1 h 30"/>
                  <a:gd name="T54" fmla="*/ 33 w 33"/>
                  <a:gd name="T55" fmla="*/ 1 h 30"/>
                  <a:gd name="T56" fmla="*/ 33 w 33"/>
                  <a:gd name="T57" fmla="*/ 1 h 30"/>
                  <a:gd name="T58" fmla="*/ 33 w 33"/>
                  <a:gd name="T59" fmla="*/ 1 h 30"/>
                  <a:gd name="T60" fmla="*/ 33 w 33"/>
                  <a:gd name="T61" fmla="*/ 1 h 30"/>
                  <a:gd name="T62" fmla="*/ 33 w 33"/>
                  <a:gd name="T63" fmla="*/ 1 h 30"/>
                  <a:gd name="T64" fmla="*/ 33 w 33"/>
                  <a:gd name="T65" fmla="*/ 1 h 30"/>
                  <a:gd name="T66" fmla="*/ 33 w 33"/>
                  <a:gd name="T67" fmla="*/ 1 h 30"/>
                  <a:gd name="T68" fmla="*/ 33 w 33"/>
                  <a:gd name="T69" fmla="*/ 1 h 30"/>
                  <a:gd name="T70" fmla="*/ 33 w 33"/>
                  <a:gd name="T71" fmla="*/ 1 h 30"/>
                  <a:gd name="T72" fmla="*/ 33 w 33"/>
                  <a:gd name="T73" fmla="*/ 0 h 30"/>
                  <a:gd name="T74" fmla="*/ 33 w 33"/>
                  <a:gd name="T75" fmla="*/ 0 h 30"/>
                  <a:gd name="T76" fmla="*/ 33 w 33"/>
                  <a:gd name="T77" fmla="*/ 0 h 30"/>
                  <a:gd name="T78" fmla="*/ 33 w 33"/>
                  <a:gd name="T79" fmla="*/ 0 h 30"/>
                  <a:gd name="T80" fmla="*/ 33 w 33"/>
                  <a:gd name="T81" fmla="*/ 0 h 30"/>
                  <a:gd name="T82" fmla="*/ 33 w 33"/>
                  <a:gd name="T83" fmla="*/ 0 h 30"/>
                  <a:gd name="T84" fmla="*/ 33 w 33"/>
                  <a:gd name="T85" fmla="*/ 0 h 30"/>
                  <a:gd name="T86" fmla="*/ 33 w 33"/>
                  <a:gd name="T87" fmla="*/ 0 h 30"/>
                  <a:gd name="T88" fmla="*/ 33 w 33"/>
                  <a:gd name="T8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" h="30">
                    <a:moveTo>
                      <a:pt x="22" y="14"/>
                    </a:moveTo>
                    <a:cubicBezTo>
                      <a:pt x="15" y="21"/>
                      <a:pt x="8" y="26"/>
                      <a:pt x="0" y="30"/>
                    </a:cubicBezTo>
                    <a:cubicBezTo>
                      <a:pt x="8" y="26"/>
                      <a:pt x="15" y="21"/>
                      <a:pt x="21" y="15"/>
                    </a:cubicBezTo>
                    <a:cubicBezTo>
                      <a:pt x="22" y="15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moveTo>
                      <a:pt x="32" y="2"/>
                    </a:moveTo>
                    <a:cubicBezTo>
                      <a:pt x="29" y="6"/>
                      <a:pt x="26" y="10"/>
                      <a:pt x="22" y="14"/>
                    </a:cubicBezTo>
                    <a:cubicBezTo>
                      <a:pt x="26" y="10"/>
                      <a:pt x="29" y="6"/>
                      <a:pt x="32" y="2"/>
                    </a:cubicBezTo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moveTo>
                      <a:pt x="32" y="1"/>
                    </a:move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moveTo>
                      <a:pt x="32" y="1"/>
                    </a:move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moveTo>
                      <a:pt x="33" y="1"/>
                    </a:move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moveTo>
                      <a:pt x="33" y="1"/>
                    </a:move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moveTo>
                      <a:pt x="33" y="1"/>
                    </a:move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rgbClr val="AC2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07" name="íŝlïḍê" descr="1953c929-5f55-4ec2-85fa-dadf7ad0e459"/>
              <p:cNvSpPr/>
              <p:nvPr/>
            </p:nvSpPr>
            <p:spPr bwMode="auto">
              <a:xfrm>
                <a:off x="4099664" y="2054614"/>
                <a:ext cx="69850" cy="66675"/>
              </a:xfrm>
              <a:custGeom>
                <a:avLst/>
                <a:gdLst>
                  <a:gd name="T0" fmla="*/ 43 w 43"/>
                  <a:gd name="T1" fmla="*/ 0 h 42"/>
                  <a:gd name="T2" fmla="*/ 0 w 43"/>
                  <a:gd name="T3" fmla="*/ 42 h 42"/>
                  <a:gd name="T4" fmla="*/ 4 w 43"/>
                  <a:gd name="T5" fmla="*/ 41 h 42"/>
                  <a:gd name="T6" fmla="*/ 26 w 43"/>
                  <a:gd name="T7" fmla="*/ 25 h 42"/>
                  <a:gd name="T8" fmla="*/ 26 w 43"/>
                  <a:gd name="T9" fmla="*/ 25 h 42"/>
                  <a:gd name="T10" fmla="*/ 26 w 43"/>
                  <a:gd name="T11" fmla="*/ 25 h 42"/>
                  <a:gd name="T12" fmla="*/ 36 w 43"/>
                  <a:gd name="T13" fmla="*/ 13 h 42"/>
                  <a:gd name="T14" fmla="*/ 36 w 43"/>
                  <a:gd name="T15" fmla="*/ 13 h 42"/>
                  <a:gd name="T16" fmla="*/ 36 w 43"/>
                  <a:gd name="T17" fmla="*/ 13 h 42"/>
                  <a:gd name="T18" fmla="*/ 36 w 43"/>
                  <a:gd name="T19" fmla="*/ 13 h 42"/>
                  <a:gd name="T20" fmla="*/ 36 w 43"/>
                  <a:gd name="T21" fmla="*/ 13 h 42"/>
                  <a:gd name="T22" fmla="*/ 36 w 43"/>
                  <a:gd name="T23" fmla="*/ 13 h 42"/>
                  <a:gd name="T24" fmla="*/ 36 w 43"/>
                  <a:gd name="T25" fmla="*/ 13 h 42"/>
                  <a:gd name="T26" fmla="*/ 36 w 43"/>
                  <a:gd name="T27" fmla="*/ 13 h 42"/>
                  <a:gd name="T28" fmla="*/ 36 w 43"/>
                  <a:gd name="T29" fmla="*/ 13 h 42"/>
                  <a:gd name="T30" fmla="*/ 36 w 43"/>
                  <a:gd name="T31" fmla="*/ 12 h 42"/>
                  <a:gd name="T32" fmla="*/ 36 w 43"/>
                  <a:gd name="T33" fmla="*/ 12 h 42"/>
                  <a:gd name="T34" fmla="*/ 36 w 43"/>
                  <a:gd name="T35" fmla="*/ 12 h 42"/>
                  <a:gd name="T36" fmla="*/ 36 w 43"/>
                  <a:gd name="T37" fmla="*/ 12 h 42"/>
                  <a:gd name="T38" fmla="*/ 37 w 43"/>
                  <a:gd name="T39" fmla="*/ 12 h 42"/>
                  <a:gd name="T40" fmla="*/ 37 w 43"/>
                  <a:gd name="T41" fmla="*/ 12 h 42"/>
                  <a:gd name="T42" fmla="*/ 37 w 43"/>
                  <a:gd name="T43" fmla="*/ 12 h 42"/>
                  <a:gd name="T44" fmla="*/ 37 w 43"/>
                  <a:gd name="T45" fmla="*/ 12 h 42"/>
                  <a:gd name="T46" fmla="*/ 37 w 43"/>
                  <a:gd name="T47" fmla="*/ 12 h 42"/>
                  <a:gd name="T48" fmla="*/ 37 w 43"/>
                  <a:gd name="T49" fmla="*/ 12 h 42"/>
                  <a:gd name="T50" fmla="*/ 37 w 43"/>
                  <a:gd name="T51" fmla="*/ 11 h 42"/>
                  <a:gd name="T52" fmla="*/ 37 w 43"/>
                  <a:gd name="T53" fmla="*/ 11 h 42"/>
                  <a:gd name="T54" fmla="*/ 37 w 43"/>
                  <a:gd name="T55" fmla="*/ 11 h 42"/>
                  <a:gd name="T56" fmla="*/ 37 w 43"/>
                  <a:gd name="T57" fmla="*/ 11 h 42"/>
                  <a:gd name="T58" fmla="*/ 37 w 43"/>
                  <a:gd name="T59" fmla="*/ 11 h 42"/>
                  <a:gd name="T60" fmla="*/ 37 w 43"/>
                  <a:gd name="T61" fmla="*/ 11 h 42"/>
                  <a:gd name="T62" fmla="*/ 43 w 43"/>
                  <a:gd name="T6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" h="42">
                    <a:moveTo>
                      <a:pt x="43" y="0"/>
                    </a:moveTo>
                    <a:cubicBezTo>
                      <a:pt x="35" y="19"/>
                      <a:pt x="19" y="35"/>
                      <a:pt x="0" y="42"/>
                    </a:cubicBezTo>
                    <a:cubicBezTo>
                      <a:pt x="1" y="42"/>
                      <a:pt x="2" y="41"/>
                      <a:pt x="4" y="41"/>
                    </a:cubicBezTo>
                    <a:cubicBezTo>
                      <a:pt x="12" y="37"/>
                      <a:pt x="19" y="32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30" y="21"/>
                      <a:pt x="33" y="17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9" y="7"/>
                      <a:pt x="41" y="4"/>
                      <a:pt x="43" y="0"/>
                    </a:cubicBezTo>
                  </a:path>
                </a:pathLst>
              </a:custGeom>
              <a:solidFill>
                <a:srgbClr val="B6B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08" name="î$ḷïḑè" descr="2da54fc1-6f8d-44cb-806c-10461e6c082b"/>
              <p:cNvSpPr/>
              <p:nvPr/>
            </p:nvSpPr>
            <p:spPr bwMode="auto">
              <a:xfrm>
                <a:off x="3971076" y="2121289"/>
                <a:ext cx="14288" cy="15875"/>
              </a:xfrm>
              <a:custGeom>
                <a:avLst/>
                <a:gdLst>
                  <a:gd name="T0" fmla="*/ 5 w 9"/>
                  <a:gd name="T1" fmla="*/ 10 h 10"/>
                  <a:gd name="T2" fmla="*/ 5 w 9"/>
                  <a:gd name="T3" fmla="*/ 10 h 10"/>
                  <a:gd name="T4" fmla="*/ 5 w 9"/>
                  <a:gd name="T5" fmla="*/ 10 h 10"/>
                  <a:gd name="T6" fmla="*/ 5 w 9"/>
                  <a:gd name="T7" fmla="*/ 10 h 10"/>
                  <a:gd name="T8" fmla="*/ 2 w 9"/>
                  <a:gd name="T9" fmla="*/ 10 h 10"/>
                  <a:gd name="T10" fmla="*/ 2 w 9"/>
                  <a:gd name="T11" fmla="*/ 10 h 10"/>
                  <a:gd name="T12" fmla="*/ 2 w 9"/>
                  <a:gd name="T13" fmla="*/ 10 h 10"/>
                  <a:gd name="T14" fmla="*/ 9 w 9"/>
                  <a:gd name="T15" fmla="*/ 8 h 10"/>
                  <a:gd name="T16" fmla="*/ 5 w 9"/>
                  <a:gd name="T17" fmla="*/ 10 h 10"/>
                  <a:gd name="T18" fmla="*/ 9 w 9"/>
                  <a:gd name="T19" fmla="*/ 8 h 10"/>
                  <a:gd name="T20" fmla="*/ 9 w 9"/>
                  <a:gd name="T21" fmla="*/ 8 h 10"/>
                  <a:gd name="T22" fmla="*/ 9 w 9"/>
                  <a:gd name="T23" fmla="*/ 8 h 10"/>
                  <a:gd name="T24" fmla="*/ 9 w 9"/>
                  <a:gd name="T25" fmla="*/ 8 h 10"/>
                  <a:gd name="T26" fmla="*/ 9 w 9"/>
                  <a:gd name="T27" fmla="*/ 8 h 10"/>
                  <a:gd name="T28" fmla="*/ 9 w 9"/>
                  <a:gd name="T29" fmla="*/ 8 h 10"/>
                  <a:gd name="T30" fmla="*/ 9 w 9"/>
                  <a:gd name="T31" fmla="*/ 8 h 10"/>
                  <a:gd name="T32" fmla="*/ 7 w 9"/>
                  <a:gd name="T33" fmla="*/ 0 h 10"/>
                  <a:gd name="T34" fmla="*/ 7 w 9"/>
                  <a:gd name="T35" fmla="*/ 0 h 10"/>
                  <a:gd name="T36" fmla="*/ 7 w 9"/>
                  <a:gd name="T37" fmla="*/ 0 h 10"/>
                  <a:gd name="T38" fmla="*/ 7 w 9"/>
                  <a:gd name="T39" fmla="*/ 0 h 10"/>
                  <a:gd name="T40" fmla="*/ 7 w 9"/>
                  <a:gd name="T41" fmla="*/ 0 h 10"/>
                  <a:gd name="T42" fmla="*/ 5 w 9"/>
                  <a:gd name="T43" fmla="*/ 0 h 10"/>
                  <a:gd name="T44" fmla="*/ 5 w 9"/>
                  <a:gd name="T45" fmla="*/ 0 h 10"/>
                  <a:gd name="T46" fmla="*/ 0 w 9"/>
                  <a:gd name="T47" fmla="*/ 2 h 10"/>
                  <a:gd name="T48" fmla="*/ 0 w 9"/>
                  <a:gd name="T49" fmla="*/ 5 h 10"/>
                  <a:gd name="T50" fmla="*/ 0 w 9"/>
                  <a:gd name="T51" fmla="*/ 5 h 10"/>
                  <a:gd name="T52" fmla="*/ 0 w 9"/>
                  <a:gd name="T53" fmla="*/ 2 h 10"/>
                  <a:gd name="T54" fmla="*/ 5 w 9"/>
                  <a:gd name="T55" fmla="*/ 0 h 10"/>
                  <a:gd name="T56" fmla="*/ 5 w 9"/>
                  <a:gd name="T57" fmla="*/ 0 h 10"/>
                  <a:gd name="T58" fmla="*/ 5 w 9"/>
                  <a:gd name="T59" fmla="*/ 0 h 10"/>
                  <a:gd name="T60" fmla="*/ 5 w 9"/>
                  <a:gd name="T61" fmla="*/ 0 h 10"/>
                  <a:gd name="T62" fmla="*/ 5 w 9"/>
                  <a:gd name="T63" fmla="*/ 0 h 10"/>
                  <a:gd name="T64" fmla="*/ 5 w 9"/>
                  <a:gd name="T65" fmla="*/ 0 h 10"/>
                  <a:gd name="T66" fmla="*/ 5 w 9"/>
                  <a:gd name="T6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moveTo>
                      <a:pt x="2" y="10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moveTo>
                      <a:pt x="9" y="8"/>
                    </a:moveTo>
                    <a:cubicBezTo>
                      <a:pt x="8" y="9"/>
                      <a:pt x="7" y="10"/>
                      <a:pt x="5" y="10"/>
                    </a:cubicBezTo>
                    <a:cubicBezTo>
                      <a:pt x="7" y="10"/>
                      <a:pt x="8" y="9"/>
                      <a:pt x="9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1" y="1"/>
                      <a:pt x="3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09" name="iṡḻïḍé" descr="21b41556-c09c-4cd5-a7b6-3535ba915619"/>
              <p:cNvSpPr/>
              <p:nvPr/>
            </p:nvSpPr>
            <p:spPr bwMode="auto">
              <a:xfrm>
                <a:off x="3971076" y="2121289"/>
                <a:ext cx="15875" cy="15875"/>
              </a:xfrm>
              <a:custGeom>
                <a:avLst/>
                <a:gdLst>
                  <a:gd name="T0" fmla="*/ 5 w 10"/>
                  <a:gd name="T1" fmla="*/ 0 h 10"/>
                  <a:gd name="T2" fmla="*/ 5 w 10"/>
                  <a:gd name="T3" fmla="*/ 0 h 10"/>
                  <a:gd name="T4" fmla="*/ 0 w 10"/>
                  <a:gd name="T5" fmla="*/ 2 h 10"/>
                  <a:gd name="T6" fmla="*/ 0 w 10"/>
                  <a:gd name="T7" fmla="*/ 5 h 10"/>
                  <a:gd name="T8" fmla="*/ 2 w 10"/>
                  <a:gd name="T9" fmla="*/ 10 h 10"/>
                  <a:gd name="T10" fmla="*/ 2 w 10"/>
                  <a:gd name="T11" fmla="*/ 10 h 10"/>
                  <a:gd name="T12" fmla="*/ 2 w 10"/>
                  <a:gd name="T13" fmla="*/ 10 h 10"/>
                  <a:gd name="T14" fmla="*/ 2 w 10"/>
                  <a:gd name="T15" fmla="*/ 10 h 10"/>
                  <a:gd name="T16" fmla="*/ 2 w 10"/>
                  <a:gd name="T17" fmla="*/ 10 h 10"/>
                  <a:gd name="T18" fmla="*/ 5 w 10"/>
                  <a:gd name="T19" fmla="*/ 10 h 10"/>
                  <a:gd name="T20" fmla="*/ 5 w 10"/>
                  <a:gd name="T21" fmla="*/ 10 h 10"/>
                  <a:gd name="T22" fmla="*/ 5 w 10"/>
                  <a:gd name="T23" fmla="*/ 10 h 10"/>
                  <a:gd name="T24" fmla="*/ 5 w 10"/>
                  <a:gd name="T25" fmla="*/ 10 h 10"/>
                  <a:gd name="T26" fmla="*/ 5 w 10"/>
                  <a:gd name="T27" fmla="*/ 10 h 10"/>
                  <a:gd name="T28" fmla="*/ 5 w 10"/>
                  <a:gd name="T29" fmla="*/ 10 h 10"/>
                  <a:gd name="T30" fmla="*/ 9 w 10"/>
                  <a:gd name="T31" fmla="*/ 8 h 10"/>
                  <a:gd name="T32" fmla="*/ 9 w 10"/>
                  <a:gd name="T33" fmla="*/ 8 h 10"/>
                  <a:gd name="T34" fmla="*/ 9 w 10"/>
                  <a:gd name="T35" fmla="*/ 8 h 10"/>
                  <a:gd name="T36" fmla="*/ 9 w 10"/>
                  <a:gd name="T37" fmla="*/ 8 h 10"/>
                  <a:gd name="T38" fmla="*/ 9 w 10"/>
                  <a:gd name="T39" fmla="*/ 8 h 10"/>
                  <a:gd name="T40" fmla="*/ 9 w 10"/>
                  <a:gd name="T41" fmla="*/ 8 h 10"/>
                  <a:gd name="T42" fmla="*/ 9 w 10"/>
                  <a:gd name="T43" fmla="*/ 8 h 10"/>
                  <a:gd name="T44" fmla="*/ 9 w 10"/>
                  <a:gd name="T45" fmla="*/ 8 h 10"/>
                  <a:gd name="T46" fmla="*/ 9 w 10"/>
                  <a:gd name="T47" fmla="*/ 8 h 10"/>
                  <a:gd name="T48" fmla="*/ 9 w 10"/>
                  <a:gd name="T49" fmla="*/ 8 h 10"/>
                  <a:gd name="T50" fmla="*/ 9 w 10"/>
                  <a:gd name="T51" fmla="*/ 8 h 10"/>
                  <a:gd name="T52" fmla="*/ 10 w 10"/>
                  <a:gd name="T53" fmla="*/ 5 h 10"/>
                  <a:gd name="T54" fmla="*/ 8 w 10"/>
                  <a:gd name="T55" fmla="*/ 1 h 10"/>
                  <a:gd name="T56" fmla="*/ 8 w 10"/>
                  <a:gd name="T57" fmla="*/ 1 h 10"/>
                  <a:gd name="T58" fmla="*/ 7 w 10"/>
                  <a:gd name="T59" fmla="*/ 0 h 10"/>
                  <a:gd name="T60" fmla="*/ 7 w 10"/>
                  <a:gd name="T61" fmla="*/ 0 h 10"/>
                  <a:gd name="T62" fmla="*/ 5 w 10"/>
                  <a:gd name="T63" fmla="*/ 0 h 10"/>
                  <a:gd name="T64" fmla="*/ 5 w 10"/>
                  <a:gd name="T6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1" y="9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4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7"/>
                      <a:pt x="10" y="6"/>
                      <a:pt x="10" y="5"/>
                    </a:cubicBezTo>
                    <a:cubicBezTo>
                      <a:pt x="10" y="3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0" name="ïSḻíḓe" descr="3c4a6bed-96d4-4c29-a2be-b7bd9a7b0e88"/>
              <p:cNvSpPr/>
              <p:nvPr/>
            </p:nvSpPr>
            <p:spPr bwMode="auto">
              <a:xfrm>
                <a:off x="4004414" y="2135577"/>
                <a:ext cx="17463" cy="17463"/>
              </a:xfrm>
              <a:custGeom>
                <a:avLst/>
                <a:gdLst>
                  <a:gd name="T0" fmla="*/ 6 w 11"/>
                  <a:gd name="T1" fmla="*/ 10 h 10"/>
                  <a:gd name="T2" fmla="*/ 6 w 11"/>
                  <a:gd name="T3" fmla="*/ 10 h 10"/>
                  <a:gd name="T4" fmla="*/ 6 w 11"/>
                  <a:gd name="T5" fmla="*/ 10 h 10"/>
                  <a:gd name="T6" fmla="*/ 6 w 11"/>
                  <a:gd name="T7" fmla="*/ 10 h 10"/>
                  <a:gd name="T8" fmla="*/ 11 w 11"/>
                  <a:gd name="T9" fmla="*/ 7 h 10"/>
                  <a:gd name="T10" fmla="*/ 6 w 11"/>
                  <a:gd name="T11" fmla="*/ 10 h 10"/>
                  <a:gd name="T12" fmla="*/ 11 w 11"/>
                  <a:gd name="T13" fmla="*/ 7 h 10"/>
                  <a:gd name="T14" fmla="*/ 1 w 11"/>
                  <a:gd name="T15" fmla="*/ 4 h 10"/>
                  <a:gd name="T16" fmla="*/ 1 w 11"/>
                  <a:gd name="T17" fmla="*/ 4 h 10"/>
                  <a:gd name="T18" fmla="*/ 1 w 11"/>
                  <a:gd name="T19" fmla="*/ 4 h 10"/>
                  <a:gd name="T20" fmla="*/ 0 w 11"/>
                  <a:gd name="T21" fmla="*/ 5 h 10"/>
                  <a:gd name="T22" fmla="*/ 0 w 11"/>
                  <a:gd name="T23" fmla="*/ 5 h 10"/>
                  <a:gd name="T24" fmla="*/ 1 w 11"/>
                  <a:gd name="T25" fmla="*/ 4 h 10"/>
                  <a:gd name="T26" fmla="*/ 1 w 11"/>
                  <a:gd name="T27" fmla="*/ 4 h 10"/>
                  <a:gd name="T28" fmla="*/ 6 w 11"/>
                  <a:gd name="T29" fmla="*/ 0 h 10"/>
                  <a:gd name="T30" fmla="*/ 6 w 11"/>
                  <a:gd name="T31" fmla="*/ 0 h 10"/>
                  <a:gd name="T32" fmla="*/ 1 w 11"/>
                  <a:gd name="T33" fmla="*/ 4 h 10"/>
                  <a:gd name="T34" fmla="*/ 1 w 11"/>
                  <a:gd name="T35" fmla="*/ 4 h 10"/>
                  <a:gd name="T36" fmla="*/ 6 w 11"/>
                  <a:gd name="T37" fmla="*/ 0 h 10"/>
                  <a:gd name="T38" fmla="*/ 6 w 11"/>
                  <a:gd name="T39" fmla="*/ 0 h 10"/>
                  <a:gd name="T40" fmla="*/ 6 w 11"/>
                  <a:gd name="T41" fmla="*/ 0 h 10"/>
                  <a:gd name="T42" fmla="*/ 6 w 11"/>
                  <a:gd name="T43" fmla="*/ 0 h 10"/>
                  <a:gd name="T44" fmla="*/ 6 w 11"/>
                  <a:gd name="T45" fmla="*/ 0 h 10"/>
                  <a:gd name="T46" fmla="*/ 6 w 11"/>
                  <a:gd name="T47" fmla="*/ 0 h 10"/>
                  <a:gd name="T48" fmla="*/ 6 w 11"/>
                  <a:gd name="T4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" h="10">
                    <a:moveTo>
                      <a:pt x="6" y="1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moveTo>
                      <a:pt x="11" y="7"/>
                    </a:moveTo>
                    <a:cubicBezTo>
                      <a:pt x="10" y="9"/>
                      <a:pt x="8" y="10"/>
                      <a:pt x="6" y="10"/>
                    </a:cubicBezTo>
                    <a:cubicBezTo>
                      <a:pt x="8" y="10"/>
                      <a:pt x="10" y="9"/>
                      <a:pt x="11" y="7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1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1"/>
                      <a:pt x="3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1" name="îṧľídè" descr="6d73f168-ff75-4264-b3ca-09a6f655f76d"/>
              <p:cNvSpPr/>
              <p:nvPr/>
            </p:nvSpPr>
            <p:spPr bwMode="auto">
              <a:xfrm>
                <a:off x="4004414" y="2135577"/>
                <a:ext cx="17463" cy="17463"/>
              </a:xfrm>
              <a:custGeom>
                <a:avLst/>
                <a:gdLst>
                  <a:gd name="T0" fmla="*/ 6 w 11"/>
                  <a:gd name="T1" fmla="*/ 0 h 10"/>
                  <a:gd name="T2" fmla="*/ 6 w 11"/>
                  <a:gd name="T3" fmla="*/ 0 h 10"/>
                  <a:gd name="T4" fmla="*/ 1 w 11"/>
                  <a:gd name="T5" fmla="*/ 4 h 10"/>
                  <a:gd name="T6" fmla="*/ 1 w 11"/>
                  <a:gd name="T7" fmla="*/ 4 h 10"/>
                  <a:gd name="T8" fmla="*/ 1 w 11"/>
                  <a:gd name="T9" fmla="*/ 4 h 10"/>
                  <a:gd name="T10" fmla="*/ 0 w 11"/>
                  <a:gd name="T11" fmla="*/ 5 h 10"/>
                  <a:gd name="T12" fmla="*/ 4 w 11"/>
                  <a:gd name="T13" fmla="*/ 10 h 10"/>
                  <a:gd name="T14" fmla="*/ 6 w 11"/>
                  <a:gd name="T15" fmla="*/ 10 h 10"/>
                  <a:gd name="T16" fmla="*/ 6 w 11"/>
                  <a:gd name="T17" fmla="*/ 10 h 10"/>
                  <a:gd name="T18" fmla="*/ 6 w 11"/>
                  <a:gd name="T19" fmla="*/ 10 h 10"/>
                  <a:gd name="T20" fmla="*/ 6 w 11"/>
                  <a:gd name="T21" fmla="*/ 10 h 10"/>
                  <a:gd name="T22" fmla="*/ 6 w 11"/>
                  <a:gd name="T23" fmla="*/ 10 h 10"/>
                  <a:gd name="T24" fmla="*/ 6 w 11"/>
                  <a:gd name="T25" fmla="*/ 10 h 10"/>
                  <a:gd name="T26" fmla="*/ 11 w 11"/>
                  <a:gd name="T27" fmla="*/ 7 h 10"/>
                  <a:gd name="T28" fmla="*/ 11 w 11"/>
                  <a:gd name="T29" fmla="*/ 7 h 10"/>
                  <a:gd name="T30" fmla="*/ 11 w 11"/>
                  <a:gd name="T31" fmla="*/ 6 h 10"/>
                  <a:gd name="T32" fmla="*/ 11 w 11"/>
                  <a:gd name="T33" fmla="*/ 5 h 10"/>
                  <a:gd name="T34" fmla="*/ 7 w 11"/>
                  <a:gd name="T35" fmla="*/ 0 h 10"/>
                  <a:gd name="T36" fmla="*/ 7 w 11"/>
                  <a:gd name="T37" fmla="*/ 0 h 10"/>
                  <a:gd name="T38" fmla="*/ 6 w 11"/>
                  <a:gd name="T39" fmla="*/ 0 h 10"/>
                  <a:gd name="T40" fmla="*/ 6 w 11"/>
                  <a:gd name="T4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0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1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7"/>
                      <a:pt x="2" y="10"/>
                      <a:pt x="4" y="10"/>
                    </a:cubicBezTo>
                    <a:cubicBezTo>
                      <a:pt x="5" y="10"/>
                      <a:pt x="5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10"/>
                      <a:pt x="10" y="9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6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1" y="3"/>
                      <a:pt x="9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2" name="i$ḷiḑê" descr="7c23a6ca-4139-49d6-b176-7b931f4890db"/>
              <p:cNvSpPr/>
              <p:nvPr/>
            </p:nvSpPr>
            <p:spPr bwMode="auto">
              <a:xfrm>
                <a:off x="4052039" y="21578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3" name="is1iḍê" descr="1ceb93ff-876a-47c0-87f9-02442706766f"/>
              <p:cNvSpPr/>
              <p:nvPr/>
            </p:nvSpPr>
            <p:spPr bwMode="auto">
              <a:xfrm>
                <a:off x="4044101" y="2140339"/>
                <a:ext cx="15875" cy="17463"/>
              </a:xfrm>
              <a:custGeom>
                <a:avLst/>
                <a:gdLst>
                  <a:gd name="T0" fmla="*/ 5 w 10"/>
                  <a:gd name="T1" fmla="*/ 0 h 10"/>
                  <a:gd name="T2" fmla="*/ 0 w 10"/>
                  <a:gd name="T3" fmla="*/ 5 h 10"/>
                  <a:gd name="T4" fmla="*/ 5 w 10"/>
                  <a:gd name="T5" fmla="*/ 10 h 10"/>
                  <a:gd name="T6" fmla="*/ 5 w 10"/>
                  <a:gd name="T7" fmla="*/ 10 h 10"/>
                  <a:gd name="T8" fmla="*/ 5 w 10"/>
                  <a:gd name="T9" fmla="*/ 10 h 10"/>
                  <a:gd name="T10" fmla="*/ 5 w 10"/>
                  <a:gd name="T11" fmla="*/ 10 h 10"/>
                  <a:gd name="T12" fmla="*/ 5 w 10"/>
                  <a:gd name="T13" fmla="*/ 10 h 10"/>
                  <a:gd name="T14" fmla="*/ 10 w 10"/>
                  <a:gd name="T15" fmla="*/ 5 h 10"/>
                  <a:gd name="T16" fmla="*/ 10 w 10"/>
                  <a:gd name="T17" fmla="*/ 5 h 10"/>
                  <a:gd name="T18" fmla="*/ 10 w 10"/>
                  <a:gd name="T19" fmla="*/ 5 h 10"/>
                  <a:gd name="T20" fmla="*/ 10 w 10"/>
                  <a:gd name="T21" fmla="*/ 5 h 10"/>
                  <a:gd name="T22" fmla="*/ 10 w 10"/>
                  <a:gd name="T23" fmla="*/ 5 h 10"/>
                  <a:gd name="T24" fmla="*/ 10 w 10"/>
                  <a:gd name="T25" fmla="*/ 5 h 10"/>
                  <a:gd name="T26" fmla="*/ 5 w 10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0" y="8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4" name="isḻîdè" descr="b2db7da9-824d-4b1f-93df-e7dfa1923a30"/>
              <p:cNvSpPr/>
              <p:nvPr/>
            </p:nvSpPr>
            <p:spPr bwMode="auto">
              <a:xfrm>
                <a:off x="4080614" y="2135577"/>
                <a:ext cx="15875" cy="17463"/>
              </a:xfrm>
              <a:custGeom>
                <a:avLst/>
                <a:gdLst>
                  <a:gd name="T0" fmla="*/ 5 w 10"/>
                  <a:gd name="T1" fmla="*/ 10 h 10"/>
                  <a:gd name="T2" fmla="*/ 5 w 10"/>
                  <a:gd name="T3" fmla="*/ 10 h 10"/>
                  <a:gd name="T4" fmla="*/ 5 w 10"/>
                  <a:gd name="T5" fmla="*/ 10 h 10"/>
                  <a:gd name="T6" fmla="*/ 5 w 10"/>
                  <a:gd name="T7" fmla="*/ 10 h 10"/>
                  <a:gd name="T8" fmla="*/ 7 w 10"/>
                  <a:gd name="T9" fmla="*/ 10 h 10"/>
                  <a:gd name="T10" fmla="*/ 5 w 10"/>
                  <a:gd name="T11" fmla="*/ 10 h 10"/>
                  <a:gd name="T12" fmla="*/ 7 w 10"/>
                  <a:gd name="T13" fmla="*/ 10 h 10"/>
                  <a:gd name="T14" fmla="*/ 0 w 10"/>
                  <a:gd name="T15" fmla="*/ 7 h 10"/>
                  <a:gd name="T16" fmla="*/ 0 w 10"/>
                  <a:gd name="T17" fmla="*/ 7 h 10"/>
                  <a:gd name="T18" fmla="*/ 0 w 10"/>
                  <a:gd name="T19" fmla="*/ 7 h 10"/>
                  <a:gd name="T20" fmla="*/ 10 w 10"/>
                  <a:gd name="T21" fmla="*/ 4 h 10"/>
                  <a:gd name="T22" fmla="*/ 10 w 10"/>
                  <a:gd name="T23" fmla="*/ 4 h 10"/>
                  <a:gd name="T24" fmla="*/ 10 w 10"/>
                  <a:gd name="T25" fmla="*/ 4 h 10"/>
                  <a:gd name="T26" fmla="*/ 10 w 10"/>
                  <a:gd name="T27" fmla="*/ 4 h 10"/>
                  <a:gd name="T28" fmla="*/ 10 w 10"/>
                  <a:gd name="T29" fmla="*/ 4 h 10"/>
                  <a:gd name="T30" fmla="*/ 5 w 10"/>
                  <a:gd name="T31" fmla="*/ 0 h 10"/>
                  <a:gd name="T32" fmla="*/ 5 w 10"/>
                  <a:gd name="T33" fmla="*/ 0 h 10"/>
                  <a:gd name="T34" fmla="*/ 4 w 10"/>
                  <a:gd name="T35" fmla="*/ 0 h 10"/>
                  <a:gd name="T36" fmla="*/ 4 w 10"/>
                  <a:gd name="T37" fmla="*/ 0 h 10"/>
                  <a:gd name="T38" fmla="*/ 5 w 10"/>
                  <a:gd name="T39" fmla="*/ 0 h 10"/>
                  <a:gd name="T40" fmla="*/ 5 w 10"/>
                  <a:gd name="T41" fmla="*/ 0 h 10"/>
                  <a:gd name="T42" fmla="*/ 5 w 10"/>
                  <a:gd name="T43" fmla="*/ 0 h 10"/>
                  <a:gd name="T44" fmla="*/ 5 w 10"/>
                  <a:gd name="T45" fmla="*/ 0 h 10"/>
                  <a:gd name="T46" fmla="*/ 5 w 10"/>
                  <a:gd name="T47" fmla="*/ 0 h 10"/>
                  <a:gd name="T48" fmla="*/ 5 w 10"/>
                  <a:gd name="T49" fmla="*/ 0 h 10"/>
                  <a:gd name="T50" fmla="*/ 5 w 10"/>
                  <a:gd name="T5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moveTo>
                      <a:pt x="7" y="10"/>
                    </a:moveTo>
                    <a:cubicBezTo>
                      <a:pt x="6" y="10"/>
                      <a:pt x="6" y="10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5" name="î$1iḋè" descr="2fd3344f-3340-4db0-aa9f-e85a469af99d"/>
              <p:cNvSpPr/>
              <p:nvPr/>
            </p:nvSpPr>
            <p:spPr bwMode="auto">
              <a:xfrm>
                <a:off x="4080614" y="2135577"/>
                <a:ext cx="17463" cy="17463"/>
              </a:xfrm>
              <a:custGeom>
                <a:avLst/>
                <a:gdLst>
                  <a:gd name="T0" fmla="*/ 5 w 11"/>
                  <a:gd name="T1" fmla="*/ 0 h 10"/>
                  <a:gd name="T2" fmla="*/ 5 w 11"/>
                  <a:gd name="T3" fmla="*/ 0 h 10"/>
                  <a:gd name="T4" fmla="*/ 4 w 11"/>
                  <a:gd name="T5" fmla="*/ 0 h 10"/>
                  <a:gd name="T6" fmla="*/ 4 w 11"/>
                  <a:gd name="T7" fmla="*/ 0 h 10"/>
                  <a:gd name="T8" fmla="*/ 4 w 11"/>
                  <a:gd name="T9" fmla="*/ 0 h 10"/>
                  <a:gd name="T10" fmla="*/ 0 w 11"/>
                  <a:gd name="T11" fmla="*/ 5 h 10"/>
                  <a:gd name="T12" fmla="*/ 0 w 11"/>
                  <a:gd name="T13" fmla="*/ 6 h 10"/>
                  <a:gd name="T14" fmla="*/ 0 w 11"/>
                  <a:gd name="T15" fmla="*/ 7 h 10"/>
                  <a:gd name="T16" fmla="*/ 0 w 11"/>
                  <a:gd name="T17" fmla="*/ 7 h 10"/>
                  <a:gd name="T18" fmla="*/ 0 w 11"/>
                  <a:gd name="T19" fmla="*/ 7 h 10"/>
                  <a:gd name="T20" fmla="*/ 0 w 11"/>
                  <a:gd name="T21" fmla="*/ 7 h 10"/>
                  <a:gd name="T22" fmla="*/ 5 w 11"/>
                  <a:gd name="T23" fmla="*/ 10 h 10"/>
                  <a:gd name="T24" fmla="*/ 5 w 11"/>
                  <a:gd name="T25" fmla="*/ 10 h 10"/>
                  <a:gd name="T26" fmla="*/ 5 w 11"/>
                  <a:gd name="T27" fmla="*/ 10 h 10"/>
                  <a:gd name="T28" fmla="*/ 5 w 11"/>
                  <a:gd name="T29" fmla="*/ 10 h 10"/>
                  <a:gd name="T30" fmla="*/ 5 w 11"/>
                  <a:gd name="T31" fmla="*/ 10 h 10"/>
                  <a:gd name="T32" fmla="*/ 5 w 11"/>
                  <a:gd name="T33" fmla="*/ 10 h 10"/>
                  <a:gd name="T34" fmla="*/ 7 w 11"/>
                  <a:gd name="T35" fmla="*/ 10 h 10"/>
                  <a:gd name="T36" fmla="*/ 7 w 11"/>
                  <a:gd name="T37" fmla="*/ 10 h 10"/>
                  <a:gd name="T38" fmla="*/ 7 w 11"/>
                  <a:gd name="T39" fmla="*/ 10 h 10"/>
                  <a:gd name="T40" fmla="*/ 11 w 11"/>
                  <a:gd name="T41" fmla="*/ 5 h 10"/>
                  <a:gd name="T42" fmla="*/ 10 w 11"/>
                  <a:gd name="T43" fmla="*/ 4 h 10"/>
                  <a:gd name="T44" fmla="*/ 10 w 11"/>
                  <a:gd name="T45" fmla="*/ 4 h 10"/>
                  <a:gd name="T46" fmla="*/ 10 w 11"/>
                  <a:gd name="T47" fmla="*/ 4 h 10"/>
                  <a:gd name="T48" fmla="*/ 10 w 11"/>
                  <a:gd name="T49" fmla="*/ 4 h 10"/>
                  <a:gd name="T50" fmla="*/ 5 w 11"/>
                  <a:gd name="T51" fmla="*/ 0 h 10"/>
                  <a:gd name="T52" fmla="*/ 5 w 11"/>
                  <a:gd name="T5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9"/>
                      <a:pt x="3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9" y="10"/>
                      <a:pt x="11" y="7"/>
                      <a:pt x="11" y="5"/>
                    </a:cubicBezTo>
                    <a:cubicBezTo>
                      <a:pt x="11" y="5"/>
                      <a:pt x="11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1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6" name="íṣļiďè" descr="e2c350e7-b002-4fff-9273-48e6369e295d"/>
              <p:cNvSpPr/>
              <p:nvPr/>
            </p:nvSpPr>
            <p:spPr bwMode="auto">
              <a:xfrm>
                <a:off x="4115539" y="2121289"/>
                <a:ext cx="15875" cy="15875"/>
              </a:xfrm>
              <a:custGeom>
                <a:avLst/>
                <a:gdLst>
                  <a:gd name="T0" fmla="*/ 5 w 10"/>
                  <a:gd name="T1" fmla="*/ 10 h 10"/>
                  <a:gd name="T2" fmla="*/ 5 w 10"/>
                  <a:gd name="T3" fmla="*/ 10 h 10"/>
                  <a:gd name="T4" fmla="*/ 5 w 10"/>
                  <a:gd name="T5" fmla="*/ 10 h 10"/>
                  <a:gd name="T6" fmla="*/ 5 w 10"/>
                  <a:gd name="T7" fmla="*/ 10 h 10"/>
                  <a:gd name="T8" fmla="*/ 8 w 10"/>
                  <a:gd name="T9" fmla="*/ 10 h 10"/>
                  <a:gd name="T10" fmla="*/ 5 w 10"/>
                  <a:gd name="T11" fmla="*/ 10 h 10"/>
                  <a:gd name="T12" fmla="*/ 8 w 10"/>
                  <a:gd name="T13" fmla="*/ 10 h 10"/>
                  <a:gd name="T14" fmla="*/ 8 w 10"/>
                  <a:gd name="T15" fmla="*/ 10 h 10"/>
                  <a:gd name="T16" fmla="*/ 8 w 10"/>
                  <a:gd name="T17" fmla="*/ 10 h 10"/>
                  <a:gd name="T18" fmla="*/ 8 w 10"/>
                  <a:gd name="T19" fmla="*/ 10 h 10"/>
                  <a:gd name="T20" fmla="*/ 1 w 10"/>
                  <a:gd name="T21" fmla="*/ 8 h 10"/>
                  <a:gd name="T22" fmla="*/ 1 w 10"/>
                  <a:gd name="T23" fmla="*/ 8 h 10"/>
                  <a:gd name="T24" fmla="*/ 1 w 10"/>
                  <a:gd name="T25" fmla="*/ 8 h 10"/>
                  <a:gd name="T26" fmla="*/ 1 w 10"/>
                  <a:gd name="T27" fmla="*/ 8 h 10"/>
                  <a:gd name="T28" fmla="*/ 1 w 10"/>
                  <a:gd name="T29" fmla="*/ 8 h 10"/>
                  <a:gd name="T30" fmla="*/ 1 w 10"/>
                  <a:gd name="T31" fmla="*/ 8 h 10"/>
                  <a:gd name="T32" fmla="*/ 10 w 10"/>
                  <a:gd name="T33" fmla="*/ 2 h 10"/>
                  <a:gd name="T34" fmla="*/ 10 w 10"/>
                  <a:gd name="T35" fmla="*/ 2 h 10"/>
                  <a:gd name="T36" fmla="*/ 10 w 10"/>
                  <a:gd name="T37" fmla="*/ 5 h 10"/>
                  <a:gd name="T38" fmla="*/ 10 w 10"/>
                  <a:gd name="T39" fmla="*/ 5 h 10"/>
                  <a:gd name="T40" fmla="*/ 10 w 10"/>
                  <a:gd name="T41" fmla="*/ 2 h 10"/>
                  <a:gd name="T42" fmla="*/ 10 w 10"/>
                  <a:gd name="T43" fmla="*/ 2 h 10"/>
                  <a:gd name="T44" fmla="*/ 10 w 10"/>
                  <a:gd name="T45" fmla="*/ 2 h 10"/>
                  <a:gd name="T46" fmla="*/ 5 w 10"/>
                  <a:gd name="T47" fmla="*/ 0 h 10"/>
                  <a:gd name="T48" fmla="*/ 5 w 10"/>
                  <a:gd name="T49" fmla="*/ 0 h 10"/>
                  <a:gd name="T50" fmla="*/ 3 w 10"/>
                  <a:gd name="T51" fmla="*/ 1 h 10"/>
                  <a:gd name="T52" fmla="*/ 0 w 10"/>
                  <a:gd name="T53" fmla="*/ 5 h 10"/>
                  <a:gd name="T54" fmla="*/ 0 w 10"/>
                  <a:gd name="T55" fmla="*/ 5 h 10"/>
                  <a:gd name="T56" fmla="*/ 3 w 10"/>
                  <a:gd name="T57" fmla="*/ 1 h 10"/>
                  <a:gd name="T58" fmla="*/ 5 w 10"/>
                  <a:gd name="T59" fmla="*/ 0 h 10"/>
                  <a:gd name="T60" fmla="*/ 5 w 10"/>
                  <a:gd name="T61" fmla="*/ 0 h 10"/>
                  <a:gd name="T62" fmla="*/ 5 w 10"/>
                  <a:gd name="T63" fmla="*/ 0 h 10"/>
                  <a:gd name="T64" fmla="*/ 5 w 10"/>
                  <a:gd name="T65" fmla="*/ 0 h 10"/>
                  <a:gd name="T66" fmla="*/ 5 w 10"/>
                  <a:gd name="T67" fmla="*/ 0 h 10"/>
                  <a:gd name="T68" fmla="*/ 5 w 10"/>
                  <a:gd name="T69" fmla="*/ 0 h 10"/>
                  <a:gd name="T70" fmla="*/ 5 w 10"/>
                  <a:gd name="T7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moveTo>
                      <a:pt x="8" y="10"/>
                    </a:moveTo>
                    <a:cubicBezTo>
                      <a:pt x="7" y="10"/>
                      <a:pt x="6" y="10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moveTo>
                      <a:pt x="8" y="10"/>
                    </a:move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moveTo>
                      <a:pt x="1" y="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moveTo>
                      <a:pt x="1" y="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moveTo>
                      <a:pt x="10" y="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2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7" name="ïśliďê" descr="8a964f4b-755b-49c8-a80e-93925339ad7b"/>
              <p:cNvSpPr/>
              <p:nvPr/>
            </p:nvSpPr>
            <p:spPr bwMode="auto">
              <a:xfrm>
                <a:off x="4115539" y="2121289"/>
                <a:ext cx="15875" cy="15875"/>
              </a:xfrm>
              <a:custGeom>
                <a:avLst/>
                <a:gdLst>
                  <a:gd name="T0" fmla="*/ 5 w 10"/>
                  <a:gd name="T1" fmla="*/ 0 h 10"/>
                  <a:gd name="T2" fmla="*/ 5 w 10"/>
                  <a:gd name="T3" fmla="*/ 0 h 10"/>
                  <a:gd name="T4" fmla="*/ 3 w 10"/>
                  <a:gd name="T5" fmla="*/ 1 h 10"/>
                  <a:gd name="T6" fmla="*/ 0 w 10"/>
                  <a:gd name="T7" fmla="*/ 5 h 10"/>
                  <a:gd name="T8" fmla="*/ 1 w 10"/>
                  <a:gd name="T9" fmla="*/ 8 h 10"/>
                  <a:gd name="T10" fmla="*/ 1 w 10"/>
                  <a:gd name="T11" fmla="*/ 8 h 10"/>
                  <a:gd name="T12" fmla="*/ 1 w 10"/>
                  <a:gd name="T13" fmla="*/ 8 h 10"/>
                  <a:gd name="T14" fmla="*/ 1 w 10"/>
                  <a:gd name="T15" fmla="*/ 8 h 10"/>
                  <a:gd name="T16" fmla="*/ 1 w 10"/>
                  <a:gd name="T17" fmla="*/ 8 h 10"/>
                  <a:gd name="T18" fmla="*/ 1 w 10"/>
                  <a:gd name="T19" fmla="*/ 8 h 10"/>
                  <a:gd name="T20" fmla="*/ 1 w 10"/>
                  <a:gd name="T21" fmla="*/ 8 h 10"/>
                  <a:gd name="T22" fmla="*/ 1 w 10"/>
                  <a:gd name="T23" fmla="*/ 8 h 10"/>
                  <a:gd name="T24" fmla="*/ 1 w 10"/>
                  <a:gd name="T25" fmla="*/ 8 h 10"/>
                  <a:gd name="T26" fmla="*/ 5 w 10"/>
                  <a:gd name="T27" fmla="*/ 10 h 10"/>
                  <a:gd name="T28" fmla="*/ 5 w 10"/>
                  <a:gd name="T29" fmla="*/ 10 h 10"/>
                  <a:gd name="T30" fmla="*/ 5 w 10"/>
                  <a:gd name="T31" fmla="*/ 10 h 10"/>
                  <a:gd name="T32" fmla="*/ 5 w 10"/>
                  <a:gd name="T33" fmla="*/ 10 h 10"/>
                  <a:gd name="T34" fmla="*/ 5 w 10"/>
                  <a:gd name="T35" fmla="*/ 10 h 10"/>
                  <a:gd name="T36" fmla="*/ 5 w 10"/>
                  <a:gd name="T37" fmla="*/ 10 h 10"/>
                  <a:gd name="T38" fmla="*/ 8 w 10"/>
                  <a:gd name="T39" fmla="*/ 10 h 10"/>
                  <a:gd name="T40" fmla="*/ 8 w 10"/>
                  <a:gd name="T41" fmla="*/ 10 h 10"/>
                  <a:gd name="T42" fmla="*/ 8 w 10"/>
                  <a:gd name="T43" fmla="*/ 10 h 10"/>
                  <a:gd name="T44" fmla="*/ 8 w 10"/>
                  <a:gd name="T45" fmla="*/ 10 h 10"/>
                  <a:gd name="T46" fmla="*/ 8 w 10"/>
                  <a:gd name="T47" fmla="*/ 10 h 10"/>
                  <a:gd name="T48" fmla="*/ 8 w 10"/>
                  <a:gd name="T49" fmla="*/ 10 h 10"/>
                  <a:gd name="T50" fmla="*/ 8 w 10"/>
                  <a:gd name="T51" fmla="*/ 10 h 10"/>
                  <a:gd name="T52" fmla="*/ 10 w 10"/>
                  <a:gd name="T53" fmla="*/ 5 h 10"/>
                  <a:gd name="T54" fmla="*/ 10 w 10"/>
                  <a:gd name="T55" fmla="*/ 2 h 10"/>
                  <a:gd name="T56" fmla="*/ 10 w 10"/>
                  <a:gd name="T57" fmla="*/ 2 h 10"/>
                  <a:gd name="T58" fmla="*/ 5 w 10"/>
                  <a:gd name="T59" fmla="*/ 0 h 10"/>
                  <a:gd name="T60" fmla="*/ 5 w 10"/>
                  <a:gd name="T6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10"/>
                      <a:pt x="3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10" y="9"/>
                      <a:pt x="10" y="7"/>
                      <a:pt x="10" y="5"/>
                    </a:cubicBezTo>
                    <a:cubicBezTo>
                      <a:pt x="10" y="4"/>
                      <a:pt x="10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8" name="iSľïḑê" descr="621ca575-5e37-4452-9b4e-28c33a748c4e"/>
              <p:cNvSpPr/>
              <p:nvPr/>
            </p:nvSpPr>
            <p:spPr bwMode="auto">
              <a:xfrm>
                <a:off x="4148876" y="2097477"/>
                <a:ext cx="14288" cy="17463"/>
              </a:xfrm>
              <a:custGeom>
                <a:avLst/>
                <a:gdLst>
                  <a:gd name="T0" fmla="*/ 4 w 9"/>
                  <a:gd name="T1" fmla="*/ 11 h 11"/>
                  <a:gd name="T2" fmla="*/ 4 w 9"/>
                  <a:gd name="T3" fmla="*/ 11 h 11"/>
                  <a:gd name="T4" fmla="*/ 4 w 9"/>
                  <a:gd name="T5" fmla="*/ 11 h 11"/>
                  <a:gd name="T6" fmla="*/ 4 w 9"/>
                  <a:gd name="T7" fmla="*/ 11 h 11"/>
                  <a:gd name="T8" fmla="*/ 8 w 9"/>
                  <a:gd name="T9" fmla="*/ 10 h 11"/>
                  <a:gd name="T10" fmla="*/ 4 w 9"/>
                  <a:gd name="T11" fmla="*/ 11 h 11"/>
                  <a:gd name="T12" fmla="*/ 8 w 9"/>
                  <a:gd name="T13" fmla="*/ 10 h 11"/>
                  <a:gd name="T14" fmla="*/ 8 w 9"/>
                  <a:gd name="T15" fmla="*/ 2 h 11"/>
                  <a:gd name="T16" fmla="*/ 8 w 9"/>
                  <a:gd name="T17" fmla="*/ 2 h 11"/>
                  <a:gd name="T18" fmla="*/ 9 w 9"/>
                  <a:gd name="T19" fmla="*/ 6 h 11"/>
                  <a:gd name="T20" fmla="*/ 9 w 9"/>
                  <a:gd name="T21" fmla="*/ 6 h 11"/>
                  <a:gd name="T22" fmla="*/ 8 w 9"/>
                  <a:gd name="T23" fmla="*/ 2 h 11"/>
                  <a:gd name="T24" fmla="*/ 8 w 9"/>
                  <a:gd name="T25" fmla="*/ 2 h 11"/>
                  <a:gd name="T26" fmla="*/ 8 w 9"/>
                  <a:gd name="T27" fmla="*/ 2 h 11"/>
                  <a:gd name="T28" fmla="*/ 7 w 9"/>
                  <a:gd name="T29" fmla="*/ 2 h 11"/>
                  <a:gd name="T30" fmla="*/ 7 w 9"/>
                  <a:gd name="T31" fmla="*/ 2 h 11"/>
                  <a:gd name="T32" fmla="*/ 7 w 9"/>
                  <a:gd name="T33" fmla="*/ 2 h 11"/>
                  <a:gd name="T34" fmla="*/ 7 w 9"/>
                  <a:gd name="T35" fmla="*/ 2 h 11"/>
                  <a:gd name="T36" fmla="*/ 7 w 9"/>
                  <a:gd name="T37" fmla="*/ 2 h 11"/>
                  <a:gd name="T38" fmla="*/ 0 w 9"/>
                  <a:gd name="T39" fmla="*/ 2 h 11"/>
                  <a:gd name="T40" fmla="*/ 0 w 9"/>
                  <a:gd name="T41" fmla="*/ 2 h 11"/>
                  <a:gd name="T42" fmla="*/ 0 w 9"/>
                  <a:gd name="T43" fmla="*/ 2 h 11"/>
                  <a:gd name="T44" fmla="*/ 0 w 9"/>
                  <a:gd name="T45" fmla="*/ 2 h 11"/>
                  <a:gd name="T46" fmla="*/ 0 w 9"/>
                  <a:gd name="T47" fmla="*/ 2 h 11"/>
                  <a:gd name="T48" fmla="*/ 4 w 9"/>
                  <a:gd name="T49" fmla="*/ 0 h 11"/>
                  <a:gd name="T50" fmla="*/ 4 w 9"/>
                  <a:gd name="T51" fmla="*/ 0 h 11"/>
                  <a:gd name="T52" fmla="*/ 0 w 9"/>
                  <a:gd name="T53" fmla="*/ 2 h 11"/>
                  <a:gd name="T54" fmla="*/ 0 w 9"/>
                  <a:gd name="T55" fmla="*/ 2 h 11"/>
                  <a:gd name="T56" fmla="*/ 4 w 9"/>
                  <a:gd name="T57" fmla="*/ 0 h 11"/>
                  <a:gd name="T58" fmla="*/ 4 w 9"/>
                  <a:gd name="T59" fmla="*/ 0 h 11"/>
                  <a:gd name="T60" fmla="*/ 4 w 9"/>
                  <a:gd name="T61" fmla="*/ 0 h 11"/>
                  <a:gd name="T62" fmla="*/ 4 w 9"/>
                  <a:gd name="T63" fmla="*/ 0 h 11"/>
                  <a:gd name="T64" fmla="*/ 4 w 9"/>
                  <a:gd name="T65" fmla="*/ 0 h 11"/>
                  <a:gd name="T66" fmla="*/ 4 w 9"/>
                  <a:gd name="T67" fmla="*/ 0 h 11"/>
                  <a:gd name="T68" fmla="*/ 4 w 9"/>
                  <a:gd name="T6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" h="11">
                    <a:moveTo>
                      <a:pt x="4" y="1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moveTo>
                      <a:pt x="8" y="10"/>
                    </a:moveTo>
                    <a:cubicBezTo>
                      <a:pt x="7" y="11"/>
                      <a:pt x="5" y="11"/>
                      <a:pt x="4" y="11"/>
                    </a:cubicBezTo>
                    <a:cubicBezTo>
                      <a:pt x="5" y="11"/>
                      <a:pt x="7" y="11"/>
                      <a:pt x="8" y="10"/>
                    </a:cubicBezTo>
                    <a:moveTo>
                      <a:pt x="8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9" y="3"/>
                      <a:pt x="9" y="4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4"/>
                      <a:pt x="9" y="3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9" name="íṩliḑê" descr="16744f91-f7e9-4ef7-aec1-e81163aee1fa"/>
              <p:cNvSpPr/>
              <p:nvPr/>
            </p:nvSpPr>
            <p:spPr bwMode="auto">
              <a:xfrm>
                <a:off x="4147289" y="2097477"/>
                <a:ext cx="15875" cy="17463"/>
              </a:xfrm>
              <a:custGeom>
                <a:avLst/>
                <a:gdLst>
                  <a:gd name="T0" fmla="*/ 5 w 10"/>
                  <a:gd name="T1" fmla="*/ 0 h 11"/>
                  <a:gd name="T2" fmla="*/ 5 w 10"/>
                  <a:gd name="T3" fmla="*/ 0 h 11"/>
                  <a:gd name="T4" fmla="*/ 1 w 10"/>
                  <a:gd name="T5" fmla="*/ 2 h 11"/>
                  <a:gd name="T6" fmla="*/ 1 w 10"/>
                  <a:gd name="T7" fmla="*/ 2 h 11"/>
                  <a:gd name="T8" fmla="*/ 1 w 10"/>
                  <a:gd name="T9" fmla="*/ 2 h 11"/>
                  <a:gd name="T10" fmla="*/ 1 w 10"/>
                  <a:gd name="T11" fmla="*/ 2 h 11"/>
                  <a:gd name="T12" fmla="*/ 1 w 10"/>
                  <a:gd name="T13" fmla="*/ 2 h 11"/>
                  <a:gd name="T14" fmla="*/ 0 w 10"/>
                  <a:gd name="T15" fmla="*/ 6 h 11"/>
                  <a:gd name="T16" fmla="*/ 1 w 10"/>
                  <a:gd name="T17" fmla="*/ 9 h 11"/>
                  <a:gd name="T18" fmla="*/ 5 w 10"/>
                  <a:gd name="T19" fmla="*/ 11 h 11"/>
                  <a:gd name="T20" fmla="*/ 5 w 10"/>
                  <a:gd name="T21" fmla="*/ 11 h 11"/>
                  <a:gd name="T22" fmla="*/ 5 w 10"/>
                  <a:gd name="T23" fmla="*/ 11 h 11"/>
                  <a:gd name="T24" fmla="*/ 5 w 10"/>
                  <a:gd name="T25" fmla="*/ 11 h 11"/>
                  <a:gd name="T26" fmla="*/ 5 w 10"/>
                  <a:gd name="T27" fmla="*/ 11 h 11"/>
                  <a:gd name="T28" fmla="*/ 5 w 10"/>
                  <a:gd name="T29" fmla="*/ 11 h 11"/>
                  <a:gd name="T30" fmla="*/ 9 w 10"/>
                  <a:gd name="T31" fmla="*/ 10 h 11"/>
                  <a:gd name="T32" fmla="*/ 9 w 10"/>
                  <a:gd name="T33" fmla="*/ 10 h 11"/>
                  <a:gd name="T34" fmla="*/ 9 w 10"/>
                  <a:gd name="T35" fmla="*/ 9 h 11"/>
                  <a:gd name="T36" fmla="*/ 10 w 10"/>
                  <a:gd name="T37" fmla="*/ 6 h 11"/>
                  <a:gd name="T38" fmla="*/ 9 w 10"/>
                  <a:gd name="T39" fmla="*/ 2 h 11"/>
                  <a:gd name="T40" fmla="*/ 9 w 10"/>
                  <a:gd name="T41" fmla="*/ 2 h 11"/>
                  <a:gd name="T42" fmla="*/ 8 w 10"/>
                  <a:gd name="T43" fmla="*/ 2 h 11"/>
                  <a:gd name="T44" fmla="*/ 8 w 10"/>
                  <a:gd name="T45" fmla="*/ 2 h 11"/>
                  <a:gd name="T46" fmla="*/ 5 w 10"/>
                  <a:gd name="T47" fmla="*/ 0 h 11"/>
                  <a:gd name="T48" fmla="*/ 5 w 10"/>
                  <a:gd name="T4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11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1" y="9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9"/>
                    </a:cubicBezTo>
                    <a:cubicBezTo>
                      <a:pt x="10" y="8"/>
                      <a:pt x="10" y="7"/>
                      <a:pt x="10" y="6"/>
                    </a:cubicBezTo>
                    <a:cubicBezTo>
                      <a:pt x="10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0" name="iṣlíḑè" descr="26785ccf-b844-4b57-b83f-7ab1f01749d2"/>
              <p:cNvSpPr/>
              <p:nvPr/>
            </p:nvSpPr>
            <p:spPr bwMode="auto">
              <a:xfrm>
                <a:off x="4171101" y="2068902"/>
                <a:ext cx="15875" cy="15875"/>
              </a:xfrm>
              <a:custGeom>
                <a:avLst/>
                <a:gdLst>
                  <a:gd name="T0" fmla="*/ 4 w 10"/>
                  <a:gd name="T1" fmla="*/ 10 h 10"/>
                  <a:gd name="T2" fmla="*/ 4 w 10"/>
                  <a:gd name="T3" fmla="*/ 10 h 10"/>
                  <a:gd name="T4" fmla="*/ 4 w 10"/>
                  <a:gd name="T5" fmla="*/ 10 h 10"/>
                  <a:gd name="T6" fmla="*/ 4 w 10"/>
                  <a:gd name="T7" fmla="*/ 10 h 10"/>
                  <a:gd name="T8" fmla="*/ 2 w 10"/>
                  <a:gd name="T9" fmla="*/ 10 h 10"/>
                  <a:gd name="T10" fmla="*/ 2 w 10"/>
                  <a:gd name="T11" fmla="*/ 10 h 10"/>
                  <a:gd name="T12" fmla="*/ 2 w 10"/>
                  <a:gd name="T13" fmla="*/ 10 h 10"/>
                  <a:gd name="T14" fmla="*/ 9 w 10"/>
                  <a:gd name="T15" fmla="*/ 8 h 10"/>
                  <a:gd name="T16" fmla="*/ 4 w 10"/>
                  <a:gd name="T17" fmla="*/ 10 h 10"/>
                  <a:gd name="T18" fmla="*/ 9 w 10"/>
                  <a:gd name="T19" fmla="*/ 8 h 10"/>
                  <a:gd name="T20" fmla="*/ 9 w 10"/>
                  <a:gd name="T21" fmla="*/ 8 h 10"/>
                  <a:gd name="T22" fmla="*/ 9 w 10"/>
                  <a:gd name="T23" fmla="*/ 8 h 10"/>
                  <a:gd name="T24" fmla="*/ 9 w 10"/>
                  <a:gd name="T25" fmla="*/ 8 h 10"/>
                  <a:gd name="T26" fmla="*/ 7 w 10"/>
                  <a:gd name="T27" fmla="*/ 0 h 10"/>
                  <a:gd name="T28" fmla="*/ 7 w 10"/>
                  <a:gd name="T29" fmla="*/ 1 h 10"/>
                  <a:gd name="T30" fmla="*/ 10 w 10"/>
                  <a:gd name="T31" fmla="*/ 5 h 10"/>
                  <a:gd name="T32" fmla="*/ 10 w 10"/>
                  <a:gd name="T33" fmla="*/ 5 h 10"/>
                  <a:gd name="T34" fmla="*/ 7 w 10"/>
                  <a:gd name="T35" fmla="*/ 1 h 10"/>
                  <a:gd name="T36" fmla="*/ 7 w 10"/>
                  <a:gd name="T37" fmla="*/ 0 h 10"/>
                  <a:gd name="T38" fmla="*/ 7 w 10"/>
                  <a:gd name="T39" fmla="*/ 0 h 10"/>
                  <a:gd name="T40" fmla="*/ 4 w 10"/>
                  <a:gd name="T41" fmla="*/ 0 h 10"/>
                  <a:gd name="T42" fmla="*/ 4 w 10"/>
                  <a:gd name="T43" fmla="*/ 0 h 10"/>
                  <a:gd name="T44" fmla="*/ 0 w 10"/>
                  <a:gd name="T45" fmla="*/ 2 h 10"/>
                  <a:gd name="T46" fmla="*/ 0 w 10"/>
                  <a:gd name="T47" fmla="*/ 2 h 10"/>
                  <a:gd name="T48" fmla="*/ 4 w 10"/>
                  <a:gd name="T49" fmla="*/ 0 h 10"/>
                  <a:gd name="T50" fmla="*/ 4 w 10"/>
                  <a:gd name="T51" fmla="*/ 0 h 10"/>
                  <a:gd name="T52" fmla="*/ 4 w 10"/>
                  <a:gd name="T53" fmla="*/ 0 h 10"/>
                  <a:gd name="T54" fmla="*/ 4 w 10"/>
                  <a:gd name="T55" fmla="*/ 0 h 10"/>
                  <a:gd name="T56" fmla="*/ 4 w 10"/>
                  <a:gd name="T57" fmla="*/ 0 h 10"/>
                  <a:gd name="T58" fmla="*/ 4 w 10"/>
                  <a:gd name="T59" fmla="*/ 0 h 10"/>
                  <a:gd name="T60" fmla="*/ 4 w 10"/>
                  <a:gd name="T6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" h="10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moveTo>
                      <a:pt x="2" y="10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moveTo>
                      <a:pt x="9" y="8"/>
                    </a:moveTo>
                    <a:cubicBezTo>
                      <a:pt x="8" y="9"/>
                      <a:pt x="6" y="10"/>
                      <a:pt x="4" y="10"/>
                    </a:cubicBezTo>
                    <a:cubicBezTo>
                      <a:pt x="6" y="10"/>
                      <a:pt x="8" y="9"/>
                      <a:pt x="9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9" y="1"/>
                      <a:pt x="9" y="3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3"/>
                      <a:pt x="9" y="1"/>
                      <a:pt x="7" y="1"/>
                    </a:cubicBezTo>
                    <a:cubicBezTo>
                      <a:pt x="7" y="1"/>
                      <a:pt x="7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1" name="ïṥḷiḑê" descr="45d3bcb2-7ffd-4f14-8280-e65ef6d2c8f0"/>
              <p:cNvSpPr/>
              <p:nvPr/>
            </p:nvSpPr>
            <p:spPr bwMode="auto">
              <a:xfrm>
                <a:off x="4169514" y="2068902"/>
                <a:ext cx="17463" cy="15875"/>
              </a:xfrm>
              <a:custGeom>
                <a:avLst/>
                <a:gdLst>
                  <a:gd name="T0" fmla="*/ 5 w 11"/>
                  <a:gd name="T1" fmla="*/ 0 h 10"/>
                  <a:gd name="T2" fmla="*/ 5 w 11"/>
                  <a:gd name="T3" fmla="*/ 0 h 10"/>
                  <a:gd name="T4" fmla="*/ 1 w 11"/>
                  <a:gd name="T5" fmla="*/ 2 h 10"/>
                  <a:gd name="T6" fmla="*/ 1 w 11"/>
                  <a:gd name="T7" fmla="*/ 2 h 10"/>
                  <a:gd name="T8" fmla="*/ 1 w 11"/>
                  <a:gd name="T9" fmla="*/ 2 h 10"/>
                  <a:gd name="T10" fmla="*/ 0 w 11"/>
                  <a:gd name="T11" fmla="*/ 5 h 10"/>
                  <a:gd name="T12" fmla="*/ 3 w 11"/>
                  <a:gd name="T13" fmla="*/ 10 h 10"/>
                  <a:gd name="T14" fmla="*/ 3 w 11"/>
                  <a:gd name="T15" fmla="*/ 10 h 10"/>
                  <a:gd name="T16" fmla="*/ 3 w 11"/>
                  <a:gd name="T17" fmla="*/ 10 h 10"/>
                  <a:gd name="T18" fmla="*/ 3 w 11"/>
                  <a:gd name="T19" fmla="*/ 10 h 10"/>
                  <a:gd name="T20" fmla="*/ 3 w 11"/>
                  <a:gd name="T21" fmla="*/ 10 h 10"/>
                  <a:gd name="T22" fmla="*/ 5 w 11"/>
                  <a:gd name="T23" fmla="*/ 10 h 10"/>
                  <a:gd name="T24" fmla="*/ 5 w 11"/>
                  <a:gd name="T25" fmla="*/ 10 h 10"/>
                  <a:gd name="T26" fmla="*/ 5 w 11"/>
                  <a:gd name="T27" fmla="*/ 10 h 10"/>
                  <a:gd name="T28" fmla="*/ 5 w 11"/>
                  <a:gd name="T29" fmla="*/ 10 h 10"/>
                  <a:gd name="T30" fmla="*/ 5 w 11"/>
                  <a:gd name="T31" fmla="*/ 10 h 10"/>
                  <a:gd name="T32" fmla="*/ 5 w 11"/>
                  <a:gd name="T33" fmla="*/ 10 h 10"/>
                  <a:gd name="T34" fmla="*/ 10 w 11"/>
                  <a:gd name="T35" fmla="*/ 8 h 10"/>
                  <a:gd name="T36" fmla="*/ 10 w 11"/>
                  <a:gd name="T37" fmla="*/ 8 h 10"/>
                  <a:gd name="T38" fmla="*/ 10 w 11"/>
                  <a:gd name="T39" fmla="*/ 8 h 10"/>
                  <a:gd name="T40" fmla="*/ 10 w 11"/>
                  <a:gd name="T41" fmla="*/ 8 h 10"/>
                  <a:gd name="T42" fmla="*/ 10 w 11"/>
                  <a:gd name="T43" fmla="*/ 8 h 10"/>
                  <a:gd name="T44" fmla="*/ 10 w 11"/>
                  <a:gd name="T45" fmla="*/ 8 h 10"/>
                  <a:gd name="T46" fmla="*/ 10 w 11"/>
                  <a:gd name="T47" fmla="*/ 8 h 10"/>
                  <a:gd name="T48" fmla="*/ 11 w 11"/>
                  <a:gd name="T49" fmla="*/ 5 h 10"/>
                  <a:gd name="T50" fmla="*/ 8 w 11"/>
                  <a:gd name="T51" fmla="*/ 1 h 10"/>
                  <a:gd name="T52" fmla="*/ 8 w 11"/>
                  <a:gd name="T53" fmla="*/ 0 h 10"/>
                  <a:gd name="T54" fmla="*/ 5 w 11"/>
                  <a:gd name="T55" fmla="*/ 0 h 10"/>
                  <a:gd name="T56" fmla="*/ 5 w 11"/>
                  <a:gd name="T5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1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4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7" y="10"/>
                      <a:pt x="9" y="9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1" y="6"/>
                      <a:pt x="11" y="5"/>
                    </a:cubicBezTo>
                    <a:cubicBezTo>
                      <a:pt x="10" y="3"/>
                      <a:pt x="10" y="1"/>
                      <a:pt x="8" y="1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2" name="ïSľiḋê" descr="2a7ce42c-a1c6-4701-8683-4c74a7925288"/>
              <p:cNvSpPr/>
              <p:nvPr/>
            </p:nvSpPr>
            <p:spPr bwMode="auto">
              <a:xfrm>
                <a:off x="4183801" y="2032389"/>
                <a:ext cx="17463" cy="19050"/>
              </a:xfrm>
              <a:custGeom>
                <a:avLst/>
                <a:gdLst>
                  <a:gd name="T0" fmla="*/ 5 w 11"/>
                  <a:gd name="T1" fmla="*/ 11 h 11"/>
                  <a:gd name="T2" fmla="*/ 5 w 11"/>
                  <a:gd name="T3" fmla="*/ 11 h 11"/>
                  <a:gd name="T4" fmla="*/ 5 w 11"/>
                  <a:gd name="T5" fmla="*/ 11 h 11"/>
                  <a:gd name="T6" fmla="*/ 5 w 11"/>
                  <a:gd name="T7" fmla="*/ 11 h 11"/>
                  <a:gd name="T8" fmla="*/ 10 w 11"/>
                  <a:gd name="T9" fmla="*/ 7 h 11"/>
                  <a:gd name="T10" fmla="*/ 5 w 11"/>
                  <a:gd name="T11" fmla="*/ 11 h 11"/>
                  <a:gd name="T12" fmla="*/ 10 w 11"/>
                  <a:gd name="T13" fmla="*/ 7 h 11"/>
                  <a:gd name="T14" fmla="*/ 10 w 11"/>
                  <a:gd name="T15" fmla="*/ 7 h 11"/>
                  <a:gd name="T16" fmla="*/ 10 w 11"/>
                  <a:gd name="T17" fmla="*/ 7 h 11"/>
                  <a:gd name="T18" fmla="*/ 10 w 11"/>
                  <a:gd name="T19" fmla="*/ 7 h 11"/>
                  <a:gd name="T20" fmla="*/ 0 w 11"/>
                  <a:gd name="T21" fmla="*/ 4 h 11"/>
                  <a:gd name="T22" fmla="*/ 0 w 11"/>
                  <a:gd name="T23" fmla="*/ 4 h 11"/>
                  <a:gd name="T24" fmla="*/ 0 w 11"/>
                  <a:gd name="T25" fmla="*/ 4 h 11"/>
                  <a:gd name="T26" fmla="*/ 0 w 11"/>
                  <a:gd name="T27" fmla="*/ 5 h 11"/>
                  <a:gd name="T28" fmla="*/ 0 w 11"/>
                  <a:gd name="T29" fmla="*/ 5 h 11"/>
                  <a:gd name="T30" fmla="*/ 0 w 11"/>
                  <a:gd name="T31" fmla="*/ 4 h 11"/>
                  <a:gd name="T32" fmla="*/ 0 w 11"/>
                  <a:gd name="T33" fmla="*/ 4 h 11"/>
                  <a:gd name="T34" fmla="*/ 7 w 11"/>
                  <a:gd name="T35" fmla="*/ 0 h 11"/>
                  <a:gd name="T36" fmla="*/ 7 w 11"/>
                  <a:gd name="T37" fmla="*/ 0 h 11"/>
                  <a:gd name="T38" fmla="*/ 11 w 11"/>
                  <a:gd name="T39" fmla="*/ 5 h 11"/>
                  <a:gd name="T40" fmla="*/ 11 w 11"/>
                  <a:gd name="T41" fmla="*/ 5 h 11"/>
                  <a:gd name="T42" fmla="*/ 7 w 11"/>
                  <a:gd name="T43" fmla="*/ 0 h 11"/>
                  <a:gd name="T44" fmla="*/ 7 w 11"/>
                  <a:gd name="T45" fmla="*/ 0 h 11"/>
                  <a:gd name="T46" fmla="*/ 7 w 11"/>
                  <a:gd name="T47" fmla="*/ 0 h 11"/>
                  <a:gd name="T48" fmla="*/ 6 w 11"/>
                  <a:gd name="T49" fmla="*/ 0 h 11"/>
                  <a:gd name="T50" fmla="*/ 6 w 11"/>
                  <a:gd name="T51" fmla="*/ 0 h 11"/>
                  <a:gd name="T52" fmla="*/ 6 w 11"/>
                  <a:gd name="T53" fmla="*/ 0 h 11"/>
                  <a:gd name="T54" fmla="*/ 6 w 11"/>
                  <a:gd name="T55" fmla="*/ 0 h 11"/>
                  <a:gd name="T56" fmla="*/ 6 w 11"/>
                  <a:gd name="T57" fmla="*/ 0 h 11"/>
                  <a:gd name="T58" fmla="*/ 5 w 11"/>
                  <a:gd name="T59" fmla="*/ 0 h 11"/>
                  <a:gd name="T60" fmla="*/ 5 w 11"/>
                  <a:gd name="T61" fmla="*/ 0 h 11"/>
                  <a:gd name="T62" fmla="*/ 0 w 11"/>
                  <a:gd name="T63" fmla="*/ 4 h 11"/>
                  <a:gd name="T64" fmla="*/ 0 w 11"/>
                  <a:gd name="T65" fmla="*/ 4 h 11"/>
                  <a:gd name="T66" fmla="*/ 5 w 11"/>
                  <a:gd name="T67" fmla="*/ 0 h 11"/>
                  <a:gd name="T68" fmla="*/ 5 w 11"/>
                  <a:gd name="T69" fmla="*/ 0 h 11"/>
                  <a:gd name="T70" fmla="*/ 5 w 11"/>
                  <a:gd name="T71" fmla="*/ 0 h 11"/>
                  <a:gd name="T72" fmla="*/ 5 w 11"/>
                  <a:gd name="T73" fmla="*/ 0 h 11"/>
                  <a:gd name="T74" fmla="*/ 5 w 11"/>
                  <a:gd name="T75" fmla="*/ 0 h 11"/>
                  <a:gd name="T76" fmla="*/ 5 w 11"/>
                  <a:gd name="T77" fmla="*/ 0 h 11"/>
                  <a:gd name="T78" fmla="*/ 5 w 11"/>
                  <a:gd name="T7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moveTo>
                      <a:pt x="10" y="7"/>
                    </a:moveTo>
                    <a:cubicBezTo>
                      <a:pt x="10" y="9"/>
                      <a:pt x="8" y="11"/>
                      <a:pt x="5" y="11"/>
                    </a:cubicBezTo>
                    <a:cubicBezTo>
                      <a:pt x="8" y="11"/>
                      <a:pt x="10" y="9"/>
                      <a:pt x="10" y="7"/>
                    </a:cubicBezTo>
                    <a:moveTo>
                      <a:pt x="10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9" y="1"/>
                      <a:pt x="11" y="3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3"/>
                      <a:pt x="9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2"/>
                      <a:pt x="3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3" name="ï$ḻíḓé" descr="c5f7778a-d8ad-487b-aaa6-89caf036a7c1"/>
              <p:cNvSpPr/>
              <p:nvPr/>
            </p:nvSpPr>
            <p:spPr bwMode="auto">
              <a:xfrm>
                <a:off x="4183801" y="2032389"/>
                <a:ext cx="17463" cy="19050"/>
              </a:xfrm>
              <a:custGeom>
                <a:avLst/>
                <a:gdLst>
                  <a:gd name="T0" fmla="*/ 5 w 11"/>
                  <a:gd name="T1" fmla="*/ 0 h 11"/>
                  <a:gd name="T2" fmla="*/ 5 w 11"/>
                  <a:gd name="T3" fmla="*/ 0 h 11"/>
                  <a:gd name="T4" fmla="*/ 0 w 11"/>
                  <a:gd name="T5" fmla="*/ 4 h 11"/>
                  <a:gd name="T6" fmla="*/ 0 w 11"/>
                  <a:gd name="T7" fmla="*/ 4 h 11"/>
                  <a:gd name="T8" fmla="*/ 0 w 11"/>
                  <a:gd name="T9" fmla="*/ 4 h 11"/>
                  <a:gd name="T10" fmla="*/ 0 w 11"/>
                  <a:gd name="T11" fmla="*/ 5 h 11"/>
                  <a:gd name="T12" fmla="*/ 4 w 11"/>
                  <a:gd name="T13" fmla="*/ 10 h 11"/>
                  <a:gd name="T14" fmla="*/ 5 w 11"/>
                  <a:gd name="T15" fmla="*/ 11 h 11"/>
                  <a:gd name="T16" fmla="*/ 5 w 11"/>
                  <a:gd name="T17" fmla="*/ 11 h 11"/>
                  <a:gd name="T18" fmla="*/ 5 w 11"/>
                  <a:gd name="T19" fmla="*/ 11 h 11"/>
                  <a:gd name="T20" fmla="*/ 5 w 11"/>
                  <a:gd name="T21" fmla="*/ 11 h 11"/>
                  <a:gd name="T22" fmla="*/ 5 w 11"/>
                  <a:gd name="T23" fmla="*/ 11 h 11"/>
                  <a:gd name="T24" fmla="*/ 5 w 11"/>
                  <a:gd name="T25" fmla="*/ 11 h 11"/>
                  <a:gd name="T26" fmla="*/ 10 w 11"/>
                  <a:gd name="T27" fmla="*/ 7 h 11"/>
                  <a:gd name="T28" fmla="*/ 10 w 11"/>
                  <a:gd name="T29" fmla="*/ 7 h 11"/>
                  <a:gd name="T30" fmla="*/ 10 w 11"/>
                  <a:gd name="T31" fmla="*/ 7 h 11"/>
                  <a:gd name="T32" fmla="*/ 10 w 11"/>
                  <a:gd name="T33" fmla="*/ 7 h 11"/>
                  <a:gd name="T34" fmla="*/ 10 w 11"/>
                  <a:gd name="T35" fmla="*/ 7 h 11"/>
                  <a:gd name="T36" fmla="*/ 10 w 11"/>
                  <a:gd name="T37" fmla="*/ 7 h 11"/>
                  <a:gd name="T38" fmla="*/ 10 w 11"/>
                  <a:gd name="T39" fmla="*/ 7 h 11"/>
                  <a:gd name="T40" fmla="*/ 11 w 11"/>
                  <a:gd name="T41" fmla="*/ 5 h 11"/>
                  <a:gd name="T42" fmla="*/ 7 w 11"/>
                  <a:gd name="T43" fmla="*/ 0 h 11"/>
                  <a:gd name="T44" fmla="*/ 7 w 11"/>
                  <a:gd name="T45" fmla="*/ 0 h 11"/>
                  <a:gd name="T46" fmla="*/ 6 w 11"/>
                  <a:gd name="T47" fmla="*/ 0 h 11"/>
                  <a:gd name="T48" fmla="*/ 6 w 11"/>
                  <a:gd name="T49" fmla="*/ 0 h 11"/>
                  <a:gd name="T50" fmla="*/ 5 w 11"/>
                  <a:gd name="T51" fmla="*/ 0 h 11"/>
                  <a:gd name="T52" fmla="*/ 5 w 11"/>
                  <a:gd name="T5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8"/>
                      <a:pt x="2" y="10"/>
                      <a:pt x="4" y="10"/>
                    </a:cubicBezTo>
                    <a:cubicBezTo>
                      <a:pt x="4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8" y="11"/>
                      <a:pt x="10" y="9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6"/>
                      <a:pt x="11" y="6"/>
                      <a:pt x="11" y="5"/>
                    </a:cubicBezTo>
                    <a:cubicBezTo>
                      <a:pt x="11" y="3"/>
                      <a:pt x="9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4" name="islïdê" descr="3b76a7a9-436c-4c43-9827-c1ed11bb7d05"/>
              <p:cNvSpPr/>
              <p:nvPr/>
            </p:nvSpPr>
            <p:spPr bwMode="auto">
              <a:xfrm>
                <a:off x="4188564" y="1995877"/>
                <a:ext cx="7938" cy="7938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5 w 5"/>
                  <a:gd name="T5" fmla="*/ 0 h 5"/>
                  <a:gd name="T6" fmla="*/ 5 w 5"/>
                  <a:gd name="T7" fmla="*/ 0 h 5"/>
                  <a:gd name="T8" fmla="*/ 5 w 5"/>
                  <a:gd name="T9" fmla="*/ 0 h 5"/>
                  <a:gd name="T10" fmla="*/ 5 w 5"/>
                  <a:gd name="T11" fmla="*/ 0 h 5"/>
                  <a:gd name="T12" fmla="*/ 5 w 5"/>
                  <a:gd name="T13" fmla="*/ 0 h 5"/>
                  <a:gd name="T14" fmla="*/ 5 w 5"/>
                  <a:gd name="T15" fmla="*/ 0 h 5"/>
                  <a:gd name="T16" fmla="*/ 0 w 5"/>
                  <a:gd name="T17" fmla="*/ 5 h 5"/>
                  <a:gd name="T18" fmla="*/ 0 w 5"/>
                  <a:gd name="T19" fmla="*/ 5 h 5"/>
                  <a:gd name="T20" fmla="*/ 0 w 5"/>
                  <a:gd name="T21" fmla="*/ 5 h 5"/>
                  <a:gd name="T22" fmla="*/ 5 w 5"/>
                  <a:gd name="T23" fmla="*/ 0 h 5"/>
                  <a:gd name="T24" fmla="*/ 5 w 5"/>
                  <a:gd name="T25" fmla="*/ 0 h 5"/>
                  <a:gd name="T26" fmla="*/ 5 w 5"/>
                  <a:gd name="T27" fmla="*/ 0 h 5"/>
                  <a:gd name="T28" fmla="*/ 5 w 5"/>
                  <a:gd name="T29" fmla="*/ 0 h 5"/>
                  <a:gd name="T30" fmla="*/ 5 w 5"/>
                  <a:gd name="T31" fmla="*/ 0 h 5"/>
                  <a:gd name="T32" fmla="*/ 5 w 5"/>
                  <a:gd name="T33" fmla="*/ 0 h 5"/>
                  <a:gd name="T34" fmla="*/ 5 w 5"/>
                  <a:gd name="T3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5" name="ïṧļídè" descr="a5115bd1-b08e-4ff2-8d40-1002ab2ae1a0"/>
              <p:cNvSpPr/>
              <p:nvPr/>
            </p:nvSpPr>
            <p:spPr bwMode="auto">
              <a:xfrm>
                <a:off x="4188564" y="1995877"/>
                <a:ext cx="17463" cy="15875"/>
              </a:xfrm>
              <a:custGeom>
                <a:avLst/>
                <a:gdLst>
                  <a:gd name="T0" fmla="*/ 5 w 11"/>
                  <a:gd name="T1" fmla="*/ 0 h 10"/>
                  <a:gd name="T2" fmla="*/ 5 w 11"/>
                  <a:gd name="T3" fmla="*/ 0 h 10"/>
                  <a:gd name="T4" fmla="*/ 0 w 11"/>
                  <a:gd name="T5" fmla="*/ 5 h 10"/>
                  <a:gd name="T6" fmla="*/ 5 w 11"/>
                  <a:gd name="T7" fmla="*/ 10 h 10"/>
                  <a:gd name="T8" fmla="*/ 11 w 11"/>
                  <a:gd name="T9" fmla="*/ 5 h 10"/>
                  <a:gd name="T10" fmla="*/ 11 w 11"/>
                  <a:gd name="T11" fmla="*/ 5 h 10"/>
                  <a:gd name="T12" fmla="*/ 5 w 11"/>
                  <a:gd name="T13" fmla="*/ 0 h 10"/>
                  <a:gd name="T14" fmla="*/ 5 w 11"/>
                  <a:gd name="T15" fmla="*/ 0 h 10"/>
                  <a:gd name="T16" fmla="*/ 5 w 11"/>
                  <a:gd name="T17" fmla="*/ 0 h 10"/>
                  <a:gd name="T18" fmla="*/ 5 w 11"/>
                  <a:gd name="T19" fmla="*/ 0 h 10"/>
                  <a:gd name="T20" fmla="*/ 5 w 11"/>
                  <a:gd name="T21" fmla="*/ 0 h 10"/>
                  <a:gd name="T22" fmla="*/ 5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6" name="ïSlíďe" descr="184d53af-b207-4000-8b31-075136292431"/>
              <p:cNvSpPr/>
              <p:nvPr/>
            </p:nvSpPr>
            <p:spPr bwMode="auto">
              <a:xfrm>
                <a:off x="4183801" y="1957777"/>
                <a:ext cx="15875" cy="9525"/>
              </a:xfrm>
              <a:custGeom>
                <a:avLst/>
                <a:gdLst>
                  <a:gd name="T0" fmla="*/ 10 w 10"/>
                  <a:gd name="T1" fmla="*/ 4 h 6"/>
                  <a:gd name="T2" fmla="*/ 10 w 10"/>
                  <a:gd name="T3" fmla="*/ 4 h 6"/>
                  <a:gd name="T4" fmla="*/ 10 w 10"/>
                  <a:gd name="T5" fmla="*/ 4 h 6"/>
                  <a:gd name="T6" fmla="*/ 10 w 10"/>
                  <a:gd name="T7" fmla="*/ 4 h 6"/>
                  <a:gd name="T8" fmla="*/ 10 w 10"/>
                  <a:gd name="T9" fmla="*/ 4 h 6"/>
                  <a:gd name="T10" fmla="*/ 4 w 10"/>
                  <a:gd name="T11" fmla="*/ 1 h 6"/>
                  <a:gd name="T12" fmla="*/ 4 w 10"/>
                  <a:gd name="T13" fmla="*/ 1 h 6"/>
                  <a:gd name="T14" fmla="*/ 4 w 10"/>
                  <a:gd name="T15" fmla="*/ 1 h 6"/>
                  <a:gd name="T16" fmla="*/ 0 w 10"/>
                  <a:gd name="T17" fmla="*/ 6 h 6"/>
                  <a:gd name="T18" fmla="*/ 0 w 10"/>
                  <a:gd name="T19" fmla="*/ 6 h 6"/>
                  <a:gd name="T20" fmla="*/ 4 w 10"/>
                  <a:gd name="T21" fmla="*/ 1 h 6"/>
                  <a:gd name="T22" fmla="*/ 4 w 10"/>
                  <a:gd name="T23" fmla="*/ 1 h 6"/>
                  <a:gd name="T24" fmla="*/ 5 w 10"/>
                  <a:gd name="T25" fmla="*/ 0 h 6"/>
                  <a:gd name="T26" fmla="*/ 5 w 10"/>
                  <a:gd name="T27" fmla="*/ 0 h 6"/>
                  <a:gd name="T28" fmla="*/ 4 w 10"/>
                  <a:gd name="T29" fmla="*/ 1 h 6"/>
                  <a:gd name="T30" fmla="*/ 4 w 10"/>
                  <a:gd name="T31" fmla="*/ 1 h 6"/>
                  <a:gd name="T32" fmla="*/ 5 w 10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6"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7" name="íşlídé" descr="172779d7-f600-4215-8e56-bd0ddcdfd91a"/>
              <p:cNvSpPr/>
              <p:nvPr/>
            </p:nvSpPr>
            <p:spPr bwMode="auto">
              <a:xfrm>
                <a:off x="4183801" y="1957777"/>
                <a:ext cx="17463" cy="17463"/>
              </a:xfrm>
              <a:custGeom>
                <a:avLst/>
                <a:gdLst>
                  <a:gd name="T0" fmla="*/ 5 w 11"/>
                  <a:gd name="T1" fmla="*/ 0 h 11"/>
                  <a:gd name="T2" fmla="*/ 5 w 11"/>
                  <a:gd name="T3" fmla="*/ 0 h 11"/>
                  <a:gd name="T4" fmla="*/ 4 w 11"/>
                  <a:gd name="T5" fmla="*/ 1 h 11"/>
                  <a:gd name="T6" fmla="*/ 4 w 11"/>
                  <a:gd name="T7" fmla="*/ 1 h 11"/>
                  <a:gd name="T8" fmla="*/ 4 w 11"/>
                  <a:gd name="T9" fmla="*/ 1 h 11"/>
                  <a:gd name="T10" fmla="*/ 0 w 11"/>
                  <a:gd name="T11" fmla="*/ 6 h 11"/>
                  <a:gd name="T12" fmla="*/ 0 w 11"/>
                  <a:gd name="T13" fmla="*/ 7 h 11"/>
                  <a:gd name="T14" fmla="*/ 0 w 11"/>
                  <a:gd name="T15" fmla="*/ 7 h 11"/>
                  <a:gd name="T16" fmla="*/ 0 w 11"/>
                  <a:gd name="T17" fmla="*/ 7 h 11"/>
                  <a:gd name="T18" fmla="*/ 0 w 11"/>
                  <a:gd name="T19" fmla="*/ 7 h 11"/>
                  <a:gd name="T20" fmla="*/ 0 w 11"/>
                  <a:gd name="T21" fmla="*/ 7 h 11"/>
                  <a:gd name="T22" fmla="*/ 5 w 11"/>
                  <a:gd name="T23" fmla="*/ 11 h 11"/>
                  <a:gd name="T24" fmla="*/ 5 w 11"/>
                  <a:gd name="T25" fmla="*/ 11 h 11"/>
                  <a:gd name="T26" fmla="*/ 5 w 11"/>
                  <a:gd name="T27" fmla="*/ 11 h 11"/>
                  <a:gd name="T28" fmla="*/ 5 w 11"/>
                  <a:gd name="T29" fmla="*/ 11 h 11"/>
                  <a:gd name="T30" fmla="*/ 5 w 11"/>
                  <a:gd name="T31" fmla="*/ 11 h 11"/>
                  <a:gd name="T32" fmla="*/ 5 w 11"/>
                  <a:gd name="T33" fmla="*/ 11 h 11"/>
                  <a:gd name="T34" fmla="*/ 7 w 11"/>
                  <a:gd name="T35" fmla="*/ 11 h 11"/>
                  <a:gd name="T36" fmla="*/ 7 w 11"/>
                  <a:gd name="T37" fmla="*/ 11 h 11"/>
                  <a:gd name="T38" fmla="*/ 7 w 11"/>
                  <a:gd name="T39" fmla="*/ 11 h 11"/>
                  <a:gd name="T40" fmla="*/ 11 w 11"/>
                  <a:gd name="T41" fmla="*/ 6 h 11"/>
                  <a:gd name="T42" fmla="*/ 10 w 11"/>
                  <a:gd name="T43" fmla="*/ 4 h 11"/>
                  <a:gd name="T44" fmla="*/ 10 w 11"/>
                  <a:gd name="T45" fmla="*/ 4 h 11"/>
                  <a:gd name="T46" fmla="*/ 10 w 11"/>
                  <a:gd name="T47" fmla="*/ 4 h 11"/>
                  <a:gd name="T48" fmla="*/ 10 w 11"/>
                  <a:gd name="T49" fmla="*/ 4 h 11"/>
                  <a:gd name="T50" fmla="*/ 5 w 11"/>
                  <a:gd name="T51" fmla="*/ 0 h 11"/>
                  <a:gd name="T52" fmla="*/ 5 w 11"/>
                  <a:gd name="T5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0" y="3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9"/>
                      <a:pt x="3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1"/>
                      <a:pt x="6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9" y="10"/>
                      <a:pt x="11" y="8"/>
                      <a:pt x="11" y="6"/>
                    </a:cubicBezTo>
                    <a:cubicBezTo>
                      <a:pt x="11" y="5"/>
                      <a:pt x="10" y="5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8" name="išḻiḓé" descr="a88d0957-ba53-40cc-a1bb-59d126aef2ca"/>
              <p:cNvSpPr/>
              <p:nvPr/>
            </p:nvSpPr>
            <p:spPr bwMode="auto">
              <a:xfrm>
                <a:off x="4183801" y="1957777"/>
                <a:ext cx="11113" cy="17463"/>
              </a:xfrm>
              <a:custGeom>
                <a:avLst/>
                <a:gdLst>
                  <a:gd name="T0" fmla="*/ 5 w 7"/>
                  <a:gd name="T1" fmla="*/ 11 h 11"/>
                  <a:gd name="T2" fmla="*/ 5 w 7"/>
                  <a:gd name="T3" fmla="*/ 11 h 11"/>
                  <a:gd name="T4" fmla="*/ 5 w 7"/>
                  <a:gd name="T5" fmla="*/ 11 h 11"/>
                  <a:gd name="T6" fmla="*/ 5 w 7"/>
                  <a:gd name="T7" fmla="*/ 11 h 11"/>
                  <a:gd name="T8" fmla="*/ 7 w 7"/>
                  <a:gd name="T9" fmla="*/ 11 h 11"/>
                  <a:gd name="T10" fmla="*/ 5 w 7"/>
                  <a:gd name="T11" fmla="*/ 11 h 11"/>
                  <a:gd name="T12" fmla="*/ 7 w 7"/>
                  <a:gd name="T13" fmla="*/ 11 h 11"/>
                  <a:gd name="T14" fmla="*/ 0 w 7"/>
                  <a:gd name="T15" fmla="*/ 7 h 11"/>
                  <a:gd name="T16" fmla="*/ 0 w 7"/>
                  <a:gd name="T17" fmla="*/ 7 h 11"/>
                  <a:gd name="T18" fmla="*/ 0 w 7"/>
                  <a:gd name="T19" fmla="*/ 7 h 11"/>
                  <a:gd name="T20" fmla="*/ 5 w 7"/>
                  <a:gd name="T21" fmla="*/ 0 h 11"/>
                  <a:gd name="T22" fmla="*/ 5 w 7"/>
                  <a:gd name="T23" fmla="*/ 0 h 11"/>
                  <a:gd name="T24" fmla="*/ 5 w 7"/>
                  <a:gd name="T25" fmla="*/ 0 h 11"/>
                  <a:gd name="T26" fmla="*/ 5 w 7"/>
                  <a:gd name="T27" fmla="*/ 0 h 11"/>
                  <a:gd name="T28" fmla="*/ 5 w 7"/>
                  <a:gd name="T29" fmla="*/ 0 h 11"/>
                  <a:gd name="T30" fmla="*/ 5 w 7"/>
                  <a:gd name="T3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1">
                    <a:moveTo>
                      <a:pt x="5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moveTo>
                      <a:pt x="7" y="11"/>
                    </a:moveTo>
                    <a:cubicBezTo>
                      <a:pt x="6" y="11"/>
                      <a:pt x="6" y="11"/>
                      <a:pt x="5" y="11"/>
                    </a:cubicBezTo>
                    <a:cubicBezTo>
                      <a:pt x="6" y="11"/>
                      <a:pt x="6" y="11"/>
                      <a:pt x="7" y="11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9" name="ïṧľíḋè" descr="ff5c8cb2-bf1e-4118-a2e8-106ed24200f3"/>
              <p:cNvSpPr/>
              <p:nvPr/>
            </p:nvSpPr>
            <p:spPr bwMode="auto">
              <a:xfrm>
                <a:off x="4169514" y="1922852"/>
                <a:ext cx="17463" cy="7938"/>
              </a:xfrm>
              <a:custGeom>
                <a:avLst/>
                <a:gdLst>
                  <a:gd name="T0" fmla="*/ 10 w 11"/>
                  <a:gd name="T1" fmla="*/ 2 h 5"/>
                  <a:gd name="T2" fmla="*/ 10 w 11"/>
                  <a:gd name="T3" fmla="*/ 2 h 5"/>
                  <a:gd name="T4" fmla="*/ 11 w 11"/>
                  <a:gd name="T5" fmla="*/ 5 h 5"/>
                  <a:gd name="T6" fmla="*/ 11 w 11"/>
                  <a:gd name="T7" fmla="*/ 5 h 5"/>
                  <a:gd name="T8" fmla="*/ 10 w 11"/>
                  <a:gd name="T9" fmla="*/ 2 h 5"/>
                  <a:gd name="T10" fmla="*/ 10 w 11"/>
                  <a:gd name="T11" fmla="*/ 2 h 5"/>
                  <a:gd name="T12" fmla="*/ 10 w 11"/>
                  <a:gd name="T13" fmla="*/ 2 h 5"/>
                  <a:gd name="T14" fmla="*/ 3 w 11"/>
                  <a:gd name="T15" fmla="*/ 0 h 5"/>
                  <a:gd name="T16" fmla="*/ 3 w 11"/>
                  <a:gd name="T17" fmla="*/ 0 h 5"/>
                  <a:gd name="T18" fmla="*/ 3 w 11"/>
                  <a:gd name="T19" fmla="*/ 0 h 5"/>
                  <a:gd name="T20" fmla="*/ 0 w 11"/>
                  <a:gd name="T21" fmla="*/ 5 h 5"/>
                  <a:gd name="T22" fmla="*/ 0 w 11"/>
                  <a:gd name="T23" fmla="*/ 5 h 5"/>
                  <a:gd name="T24" fmla="*/ 3 w 11"/>
                  <a:gd name="T25" fmla="*/ 0 h 5"/>
                  <a:gd name="T26" fmla="*/ 3 w 11"/>
                  <a:gd name="T27" fmla="*/ 0 h 5"/>
                  <a:gd name="T28" fmla="*/ 5 w 11"/>
                  <a:gd name="T29" fmla="*/ 0 h 5"/>
                  <a:gd name="T30" fmla="*/ 5 w 11"/>
                  <a:gd name="T31" fmla="*/ 0 h 5"/>
                  <a:gd name="T32" fmla="*/ 3 w 11"/>
                  <a:gd name="T33" fmla="*/ 0 h 5"/>
                  <a:gd name="T34" fmla="*/ 3 w 11"/>
                  <a:gd name="T35" fmla="*/ 0 h 5"/>
                  <a:gd name="T36" fmla="*/ 5 w 11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5">
                    <a:moveTo>
                      <a:pt x="10" y="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4"/>
                      <a:pt x="10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30" name="íṩlîḍè" descr="251cbcaf-617a-4a27-96ba-709539127fac"/>
              <p:cNvSpPr/>
              <p:nvPr/>
            </p:nvSpPr>
            <p:spPr bwMode="auto">
              <a:xfrm>
                <a:off x="4169514" y="1922852"/>
                <a:ext cx="17463" cy="15875"/>
              </a:xfrm>
              <a:custGeom>
                <a:avLst/>
                <a:gdLst>
                  <a:gd name="T0" fmla="*/ 5 w 11"/>
                  <a:gd name="T1" fmla="*/ 0 h 10"/>
                  <a:gd name="T2" fmla="*/ 5 w 11"/>
                  <a:gd name="T3" fmla="*/ 0 h 10"/>
                  <a:gd name="T4" fmla="*/ 3 w 11"/>
                  <a:gd name="T5" fmla="*/ 0 h 10"/>
                  <a:gd name="T6" fmla="*/ 3 w 11"/>
                  <a:gd name="T7" fmla="*/ 0 h 10"/>
                  <a:gd name="T8" fmla="*/ 3 w 11"/>
                  <a:gd name="T9" fmla="*/ 0 h 10"/>
                  <a:gd name="T10" fmla="*/ 0 w 11"/>
                  <a:gd name="T11" fmla="*/ 5 h 10"/>
                  <a:gd name="T12" fmla="*/ 1 w 11"/>
                  <a:gd name="T13" fmla="*/ 7 h 10"/>
                  <a:gd name="T14" fmla="*/ 1 w 11"/>
                  <a:gd name="T15" fmla="*/ 8 h 10"/>
                  <a:gd name="T16" fmla="*/ 1 w 11"/>
                  <a:gd name="T17" fmla="*/ 8 h 10"/>
                  <a:gd name="T18" fmla="*/ 1 w 11"/>
                  <a:gd name="T19" fmla="*/ 8 h 10"/>
                  <a:gd name="T20" fmla="*/ 1 w 11"/>
                  <a:gd name="T21" fmla="*/ 8 h 10"/>
                  <a:gd name="T22" fmla="*/ 5 w 11"/>
                  <a:gd name="T23" fmla="*/ 10 h 10"/>
                  <a:gd name="T24" fmla="*/ 5 w 11"/>
                  <a:gd name="T25" fmla="*/ 10 h 10"/>
                  <a:gd name="T26" fmla="*/ 5 w 11"/>
                  <a:gd name="T27" fmla="*/ 10 h 10"/>
                  <a:gd name="T28" fmla="*/ 5 w 11"/>
                  <a:gd name="T29" fmla="*/ 10 h 10"/>
                  <a:gd name="T30" fmla="*/ 5 w 11"/>
                  <a:gd name="T31" fmla="*/ 10 h 10"/>
                  <a:gd name="T32" fmla="*/ 5 w 11"/>
                  <a:gd name="T33" fmla="*/ 10 h 10"/>
                  <a:gd name="T34" fmla="*/ 8 w 11"/>
                  <a:gd name="T35" fmla="*/ 9 h 10"/>
                  <a:gd name="T36" fmla="*/ 8 w 11"/>
                  <a:gd name="T37" fmla="*/ 9 h 10"/>
                  <a:gd name="T38" fmla="*/ 8 w 11"/>
                  <a:gd name="T39" fmla="*/ 9 h 10"/>
                  <a:gd name="T40" fmla="*/ 11 w 11"/>
                  <a:gd name="T41" fmla="*/ 5 h 10"/>
                  <a:gd name="T42" fmla="*/ 10 w 11"/>
                  <a:gd name="T43" fmla="*/ 2 h 10"/>
                  <a:gd name="T44" fmla="*/ 10 w 11"/>
                  <a:gd name="T45" fmla="*/ 2 h 10"/>
                  <a:gd name="T46" fmla="*/ 5 w 11"/>
                  <a:gd name="T47" fmla="*/ 0 h 10"/>
                  <a:gd name="T48" fmla="*/ 5 w 11"/>
                  <a:gd name="T4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9"/>
                      <a:pt x="3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7" y="10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10" y="8"/>
                      <a:pt x="11" y="7"/>
                      <a:pt x="11" y="5"/>
                    </a:cubicBezTo>
                    <a:cubicBezTo>
                      <a:pt x="10" y="4"/>
                      <a:pt x="10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0"/>
                      <a:pt x="7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31" name="iSḻïḍè" descr="12267dd2-13aa-4d98-a0e3-13f4b241080e"/>
              <p:cNvSpPr/>
              <p:nvPr/>
            </p:nvSpPr>
            <p:spPr bwMode="auto">
              <a:xfrm>
                <a:off x="4171101" y="1922852"/>
                <a:ext cx="11113" cy="15875"/>
              </a:xfrm>
              <a:custGeom>
                <a:avLst/>
                <a:gdLst>
                  <a:gd name="T0" fmla="*/ 4 w 7"/>
                  <a:gd name="T1" fmla="*/ 10 h 10"/>
                  <a:gd name="T2" fmla="*/ 4 w 7"/>
                  <a:gd name="T3" fmla="*/ 10 h 10"/>
                  <a:gd name="T4" fmla="*/ 4 w 7"/>
                  <a:gd name="T5" fmla="*/ 10 h 10"/>
                  <a:gd name="T6" fmla="*/ 4 w 7"/>
                  <a:gd name="T7" fmla="*/ 10 h 10"/>
                  <a:gd name="T8" fmla="*/ 7 w 7"/>
                  <a:gd name="T9" fmla="*/ 9 h 10"/>
                  <a:gd name="T10" fmla="*/ 4 w 7"/>
                  <a:gd name="T11" fmla="*/ 10 h 10"/>
                  <a:gd name="T12" fmla="*/ 7 w 7"/>
                  <a:gd name="T13" fmla="*/ 9 h 10"/>
                  <a:gd name="T14" fmla="*/ 0 w 7"/>
                  <a:gd name="T15" fmla="*/ 8 h 10"/>
                  <a:gd name="T16" fmla="*/ 0 w 7"/>
                  <a:gd name="T17" fmla="*/ 8 h 10"/>
                  <a:gd name="T18" fmla="*/ 0 w 7"/>
                  <a:gd name="T19" fmla="*/ 8 h 10"/>
                  <a:gd name="T20" fmla="*/ 4 w 7"/>
                  <a:gd name="T21" fmla="*/ 0 h 10"/>
                  <a:gd name="T22" fmla="*/ 4 w 7"/>
                  <a:gd name="T23" fmla="*/ 0 h 10"/>
                  <a:gd name="T24" fmla="*/ 4 w 7"/>
                  <a:gd name="T25" fmla="*/ 0 h 10"/>
                  <a:gd name="T26" fmla="*/ 4 w 7"/>
                  <a:gd name="T27" fmla="*/ 0 h 10"/>
                  <a:gd name="T28" fmla="*/ 4 w 7"/>
                  <a:gd name="T29" fmla="*/ 0 h 10"/>
                  <a:gd name="T30" fmla="*/ 4 w 7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0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moveTo>
                      <a:pt x="7" y="9"/>
                    </a:moveTo>
                    <a:cubicBezTo>
                      <a:pt x="6" y="10"/>
                      <a:pt x="5" y="10"/>
                      <a:pt x="4" y="10"/>
                    </a:cubicBezTo>
                    <a:cubicBezTo>
                      <a:pt x="5" y="10"/>
                      <a:pt x="6" y="10"/>
                      <a:pt x="7" y="9"/>
                    </a:cubicBezTo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32" name="iṩḻîdè" descr="064f6445-b33f-4d11-a7b1-7bfc8275e6df"/>
              <p:cNvSpPr/>
              <p:nvPr/>
            </p:nvSpPr>
            <p:spPr bwMode="auto">
              <a:xfrm>
                <a:off x="751626" y="2984889"/>
                <a:ext cx="1376363" cy="757238"/>
              </a:xfrm>
              <a:custGeom>
                <a:avLst/>
                <a:gdLst>
                  <a:gd name="T0" fmla="*/ 853 w 853"/>
                  <a:gd name="T1" fmla="*/ 277 h 469"/>
                  <a:gd name="T2" fmla="*/ 764 w 853"/>
                  <a:gd name="T3" fmla="*/ 189 h 469"/>
                  <a:gd name="T4" fmla="*/ 722 w 853"/>
                  <a:gd name="T5" fmla="*/ 201 h 469"/>
                  <a:gd name="T6" fmla="*/ 645 w 853"/>
                  <a:gd name="T7" fmla="*/ 178 h 469"/>
                  <a:gd name="T8" fmla="*/ 635 w 853"/>
                  <a:gd name="T9" fmla="*/ 179 h 469"/>
                  <a:gd name="T10" fmla="*/ 407 w 853"/>
                  <a:gd name="T11" fmla="*/ 0 h 469"/>
                  <a:gd name="T12" fmla="*/ 199 w 853"/>
                  <a:gd name="T13" fmla="*/ 126 h 469"/>
                  <a:gd name="T14" fmla="*/ 172 w 853"/>
                  <a:gd name="T15" fmla="*/ 124 h 469"/>
                  <a:gd name="T16" fmla="*/ 0 w 853"/>
                  <a:gd name="T17" fmla="*/ 296 h 469"/>
                  <a:gd name="T18" fmla="*/ 172 w 853"/>
                  <a:gd name="T19" fmla="*/ 469 h 469"/>
                  <a:gd name="T20" fmla="*/ 280 w 853"/>
                  <a:gd name="T21" fmla="*/ 431 h 469"/>
                  <a:gd name="T22" fmla="*/ 407 w 853"/>
                  <a:gd name="T23" fmla="*/ 469 h 469"/>
                  <a:gd name="T24" fmla="*/ 542 w 853"/>
                  <a:gd name="T25" fmla="*/ 426 h 469"/>
                  <a:gd name="T26" fmla="*/ 645 w 853"/>
                  <a:gd name="T27" fmla="*/ 469 h 469"/>
                  <a:gd name="T28" fmla="*/ 784 w 853"/>
                  <a:gd name="T29" fmla="*/ 363 h 469"/>
                  <a:gd name="T30" fmla="*/ 853 w 853"/>
                  <a:gd name="T31" fmla="*/ 277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3" h="469">
                    <a:moveTo>
                      <a:pt x="853" y="277"/>
                    </a:moveTo>
                    <a:cubicBezTo>
                      <a:pt x="853" y="229"/>
                      <a:pt x="813" y="189"/>
                      <a:pt x="764" y="189"/>
                    </a:cubicBezTo>
                    <a:cubicBezTo>
                      <a:pt x="749" y="189"/>
                      <a:pt x="734" y="193"/>
                      <a:pt x="722" y="201"/>
                    </a:cubicBezTo>
                    <a:cubicBezTo>
                      <a:pt x="699" y="186"/>
                      <a:pt x="673" y="178"/>
                      <a:pt x="645" y="178"/>
                    </a:cubicBezTo>
                    <a:cubicBezTo>
                      <a:pt x="641" y="178"/>
                      <a:pt x="638" y="179"/>
                      <a:pt x="635" y="179"/>
                    </a:cubicBezTo>
                    <a:cubicBezTo>
                      <a:pt x="610" y="76"/>
                      <a:pt x="517" y="0"/>
                      <a:pt x="407" y="0"/>
                    </a:cubicBezTo>
                    <a:cubicBezTo>
                      <a:pt x="316" y="0"/>
                      <a:pt x="238" y="51"/>
                      <a:pt x="199" y="126"/>
                    </a:cubicBezTo>
                    <a:cubicBezTo>
                      <a:pt x="190" y="125"/>
                      <a:pt x="181" y="124"/>
                      <a:pt x="172" y="124"/>
                    </a:cubicBezTo>
                    <a:cubicBezTo>
                      <a:pt x="77" y="124"/>
                      <a:pt x="0" y="201"/>
                      <a:pt x="0" y="296"/>
                    </a:cubicBezTo>
                    <a:cubicBezTo>
                      <a:pt x="0" y="392"/>
                      <a:pt x="77" y="469"/>
                      <a:pt x="172" y="469"/>
                    </a:cubicBezTo>
                    <a:cubicBezTo>
                      <a:pt x="213" y="469"/>
                      <a:pt x="250" y="455"/>
                      <a:pt x="280" y="431"/>
                    </a:cubicBezTo>
                    <a:cubicBezTo>
                      <a:pt x="316" y="455"/>
                      <a:pt x="360" y="469"/>
                      <a:pt x="407" y="469"/>
                    </a:cubicBezTo>
                    <a:cubicBezTo>
                      <a:pt x="457" y="469"/>
                      <a:pt x="504" y="453"/>
                      <a:pt x="542" y="426"/>
                    </a:cubicBezTo>
                    <a:cubicBezTo>
                      <a:pt x="568" y="453"/>
                      <a:pt x="604" y="469"/>
                      <a:pt x="645" y="469"/>
                    </a:cubicBezTo>
                    <a:cubicBezTo>
                      <a:pt x="711" y="469"/>
                      <a:pt x="767" y="424"/>
                      <a:pt x="784" y="363"/>
                    </a:cubicBezTo>
                    <a:cubicBezTo>
                      <a:pt x="823" y="354"/>
                      <a:pt x="853" y="319"/>
                      <a:pt x="853" y="277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3" name="işľïḍe" descr="afdeaa51-efd1-4aae-b196-9652749a8666"/>
              <p:cNvSpPr/>
              <p:nvPr/>
            </p:nvSpPr>
            <p:spPr bwMode="auto">
              <a:xfrm>
                <a:off x="1894626" y="2153039"/>
                <a:ext cx="954088" cy="801688"/>
              </a:xfrm>
              <a:custGeom>
                <a:avLst/>
                <a:gdLst>
                  <a:gd name="T0" fmla="*/ 547 w 592"/>
                  <a:gd name="T1" fmla="*/ 292 h 497"/>
                  <a:gd name="T2" fmla="*/ 571 w 592"/>
                  <a:gd name="T3" fmla="*/ 198 h 497"/>
                  <a:gd name="T4" fmla="*/ 373 w 592"/>
                  <a:gd name="T5" fmla="*/ 0 h 497"/>
                  <a:gd name="T6" fmla="*/ 177 w 592"/>
                  <a:gd name="T7" fmla="*/ 185 h 497"/>
                  <a:gd name="T8" fmla="*/ 152 w 592"/>
                  <a:gd name="T9" fmla="*/ 183 h 497"/>
                  <a:gd name="T10" fmla="*/ 0 w 592"/>
                  <a:gd name="T11" fmla="*/ 334 h 497"/>
                  <a:gd name="T12" fmla="*/ 152 w 592"/>
                  <a:gd name="T13" fmla="*/ 485 h 497"/>
                  <a:gd name="T14" fmla="*/ 224 w 592"/>
                  <a:gd name="T15" fmla="*/ 467 h 497"/>
                  <a:gd name="T16" fmla="*/ 340 w 592"/>
                  <a:gd name="T17" fmla="*/ 485 h 497"/>
                  <a:gd name="T18" fmla="*/ 414 w 592"/>
                  <a:gd name="T19" fmla="*/ 478 h 497"/>
                  <a:gd name="T20" fmla="*/ 478 w 592"/>
                  <a:gd name="T21" fmla="*/ 497 h 497"/>
                  <a:gd name="T22" fmla="*/ 592 w 592"/>
                  <a:gd name="T23" fmla="*/ 383 h 497"/>
                  <a:gd name="T24" fmla="*/ 547 w 592"/>
                  <a:gd name="T25" fmla="*/ 292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2" h="497">
                    <a:moveTo>
                      <a:pt x="547" y="292"/>
                    </a:moveTo>
                    <a:cubicBezTo>
                      <a:pt x="562" y="264"/>
                      <a:pt x="571" y="232"/>
                      <a:pt x="571" y="198"/>
                    </a:cubicBezTo>
                    <a:cubicBezTo>
                      <a:pt x="571" y="89"/>
                      <a:pt x="482" y="0"/>
                      <a:pt x="373" y="0"/>
                    </a:cubicBezTo>
                    <a:cubicBezTo>
                      <a:pt x="269" y="0"/>
                      <a:pt x="183" y="82"/>
                      <a:pt x="177" y="185"/>
                    </a:cubicBezTo>
                    <a:cubicBezTo>
                      <a:pt x="168" y="183"/>
                      <a:pt x="160" y="183"/>
                      <a:pt x="152" y="183"/>
                    </a:cubicBezTo>
                    <a:cubicBezTo>
                      <a:pt x="68" y="183"/>
                      <a:pt x="0" y="250"/>
                      <a:pt x="0" y="334"/>
                    </a:cubicBezTo>
                    <a:cubicBezTo>
                      <a:pt x="0" y="418"/>
                      <a:pt x="68" y="485"/>
                      <a:pt x="152" y="485"/>
                    </a:cubicBezTo>
                    <a:cubicBezTo>
                      <a:pt x="178" y="485"/>
                      <a:pt x="203" y="479"/>
                      <a:pt x="224" y="467"/>
                    </a:cubicBezTo>
                    <a:cubicBezTo>
                      <a:pt x="256" y="478"/>
                      <a:pt x="296" y="485"/>
                      <a:pt x="340" y="485"/>
                    </a:cubicBezTo>
                    <a:cubicBezTo>
                      <a:pt x="367" y="485"/>
                      <a:pt x="392" y="483"/>
                      <a:pt x="414" y="478"/>
                    </a:cubicBezTo>
                    <a:cubicBezTo>
                      <a:pt x="432" y="490"/>
                      <a:pt x="454" y="497"/>
                      <a:pt x="478" y="497"/>
                    </a:cubicBezTo>
                    <a:cubicBezTo>
                      <a:pt x="541" y="497"/>
                      <a:pt x="592" y="446"/>
                      <a:pt x="592" y="383"/>
                    </a:cubicBezTo>
                    <a:cubicBezTo>
                      <a:pt x="592" y="346"/>
                      <a:pt x="574" y="313"/>
                      <a:pt x="547" y="29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4" name="ïš1ide" descr="638f39e5-d2ec-4346-a122-137dd4baf922"/>
              <p:cNvSpPr/>
              <p:nvPr/>
            </p:nvSpPr>
            <p:spPr bwMode="auto">
              <a:xfrm>
                <a:off x="4331439" y="3027752"/>
                <a:ext cx="1128713" cy="808038"/>
              </a:xfrm>
              <a:custGeom>
                <a:avLst/>
                <a:gdLst>
                  <a:gd name="T0" fmla="*/ 559 w 699"/>
                  <a:gd name="T1" fmla="*/ 124 h 501"/>
                  <a:gd name="T2" fmla="*/ 533 w 699"/>
                  <a:gd name="T3" fmla="*/ 126 h 501"/>
                  <a:gd name="T4" fmla="*/ 377 w 699"/>
                  <a:gd name="T5" fmla="*/ 0 h 501"/>
                  <a:gd name="T6" fmla="*/ 219 w 699"/>
                  <a:gd name="T7" fmla="*/ 147 h 501"/>
                  <a:gd name="T8" fmla="*/ 141 w 699"/>
                  <a:gd name="T9" fmla="*/ 124 h 501"/>
                  <a:gd name="T10" fmla="*/ 0 w 699"/>
                  <a:gd name="T11" fmla="*/ 265 h 501"/>
                  <a:gd name="T12" fmla="*/ 141 w 699"/>
                  <a:gd name="T13" fmla="*/ 406 h 501"/>
                  <a:gd name="T14" fmla="*/ 220 w 699"/>
                  <a:gd name="T15" fmla="*/ 381 h 501"/>
                  <a:gd name="T16" fmla="*/ 365 w 699"/>
                  <a:gd name="T17" fmla="*/ 501 h 501"/>
                  <a:gd name="T18" fmla="*/ 506 w 699"/>
                  <a:gd name="T19" fmla="*/ 395 h 501"/>
                  <a:gd name="T20" fmla="*/ 559 w 699"/>
                  <a:gd name="T21" fmla="*/ 406 h 501"/>
                  <a:gd name="T22" fmla="*/ 699 w 699"/>
                  <a:gd name="T23" fmla="*/ 265 h 501"/>
                  <a:gd name="T24" fmla="*/ 559 w 699"/>
                  <a:gd name="T25" fmla="*/ 124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9" h="501">
                    <a:moveTo>
                      <a:pt x="559" y="124"/>
                    </a:moveTo>
                    <a:cubicBezTo>
                      <a:pt x="550" y="124"/>
                      <a:pt x="541" y="125"/>
                      <a:pt x="533" y="126"/>
                    </a:cubicBezTo>
                    <a:cubicBezTo>
                      <a:pt x="518" y="54"/>
                      <a:pt x="454" y="0"/>
                      <a:pt x="377" y="0"/>
                    </a:cubicBezTo>
                    <a:cubicBezTo>
                      <a:pt x="293" y="0"/>
                      <a:pt x="224" y="65"/>
                      <a:pt x="219" y="147"/>
                    </a:cubicBezTo>
                    <a:cubicBezTo>
                      <a:pt x="196" y="133"/>
                      <a:pt x="170" y="124"/>
                      <a:pt x="141" y="124"/>
                    </a:cubicBezTo>
                    <a:cubicBezTo>
                      <a:pt x="63" y="124"/>
                      <a:pt x="0" y="187"/>
                      <a:pt x="0" y="265"/>
                    </a:cubicBezTo>
                    <a:cubicBezTo>
                      <a:pt x="0" y="343"/>
                      <a:pt x="63" y="406"/>
                      <a:pt x="141" y="406"/>
                    </a:cubicBezTo>
                    <a:cubicBezTo>
                      <a:pt x="170" y="406"/>
                      <a:pt x="198" y="396"/>
                      <a:pt x="220" y="381"/>
                    </a:cubicBezTo>
                    <a:cubicBezTo>
                      <a:pt x="233" y="449"/>
                      <a:pt x="293" y="501"/>
                      <a:pt x="365" y="501"/>
                    </a:cubicBezTo>
                    <a:cubicBezTo>
                      <a:pt x="432" y="501"/>
                      <a:pt x="488" y="456"/>
                      <a:pt x="506" y="395"/>
                    </a:cubicBezTo>
                    <a:cubicBezTo>
                      <a:pt x="522" y="402"/>
                      <a:pt x="540" y="406"/>
                      <a:pt x="559" y="406"/>
                    </a:cubicBezTo>
                    <a:cubicBezTo>
                      <a:pt x="636" y="406"/>
                      <a:pt x="699" y="343"/>
                      <a:pt x="699" y="265"/>
                    </a:cubicBezTo>
                    <a:cubicBezTo>
                      <a:pt x="699" y="187"/>
                      <a:pt x="636" y="124"/>
                      <a:pt x="559" y="124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grpSp>
          <p:nvGrpSpPr>
            <p:cNvPr id="151" name="组合 150" descr="b3922210-2e41-41f6-98a2-a253896e9b45"/>
            <p:cNvGrpSpPr/>
            <p:nvPr/>
          </p:nvGrpSpPr>
          <p:grpSpPr>
            <a:xfrm>
              <a:off x="5956300" y="2368854"/>
              <a:ext cx="4993535" cy="1093009"/>
              <a:chOff x="5956300" y="2368854"/>
              <a:chExt cx="4993535" cy="1093009"/>
            </a:xfrm>
          </p:grpSpPr>
          <p:sp>
            <p:nvSpPr>
              <p:cNvPr id="9" name="Icon1" descr="4ad721d4-0ab4-4805-920f-11948d71f5a4"/>
              <p:cNvSpPr/>
              <p:nvPr/>
            </p:nvSpPr>
            <p:spPr bwMode="auto">
              <a:xfrm>
                <a:off x="5956300" y="2470353"/>
                <a:ext cx="405974" cy="485892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7" name="Text1" descr="0cb0148f-7bf2-4e1b-91f3-f45ddd551c50"/>
              <p:cNvSpPr txBox="1"/>
              <p:nvPr/>
            </p:nvSpPr>
            <p:spPr>
              <a:xfrm>
                <a:off x="6515100" y="2764606"/>
                <a:ext cx="4434735" cy="6972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侧重于肌体本身及托幼机构环境与儿童身体发育的关系。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38" name="Bullet1" descr="57f2e389-ce25-4de5-a41b-88e0b6c8612a"/>
              <p:cNvSpPr txBox="1"/>
              <p:nvPr/>
            </p:nvSpPr>
            <p:spPr>
              <a:xfrm>
                <a:off x="6515100" y="2368854"/>
                <a:ext cx="4434735" cy="398734"/>
              </a:xfrm>
              <a:prstGeom prst="rect">
                <a:avLst/>
              </a:prstGeom>
              <a:noFill/>
            </p:spPr>
            <p:txBody>
              <a:bodyPr wrap="square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传统研究内容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52" name="组合 151" descr="5085c27b-8b12-4a60-9020-df629d140c48"/>
            <p:cNvGrpSpPr/>
            <p:nvPr/>
          </p:nvGrpSpPr>
          <p:grpSpPr>
            <a:xfrm>
              <a:off x="5956300" y="3619890"/>
              <a:ext cx="4993535" cy="1093009"/>
              <a:chOff x="5956300" y="3619890"/>
              <a:chExt cx="4993535" cy="1093009"/>
            </a:xfrm>
          </p:grpSpPr>
          <p:sp>
            <p:nvSpPr>
              <p:cNvPr id="139" name="Icon2" descr="87c5738f-929d-441a-ace3-a1e3a2a8c2a2"/>
              <p:cNvSpPr/>
              <p:nvPr/>
            </p:nvSpPr>
            <p:spPr bwMode="auto">
              <a:xfrm>
                <a:off x="5956300" y="3721389"/>
                <a:ext cx="405974" cy="485892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40" name="Text2" descr="d8982c34-19e6-4d37-89ae-b853e50ca63b"/>
              <p:cNvSpPr txBox="1"/>
              <p:nvPr/>
            </p:nvSpPr>
            <p:spPr>
              <a:xfrm>
                <a:off x="6515100" y="4015642"/>
                <a:ext cx="4434735" cy="6972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使教育与卫生联系更紧密，更具指导生命力。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41" name="Bullet2" descr="3116ff4d-57b5-43c9-918f-0510833892f5"/>
              <p:cNvSpPr txBox="1"/>
              <p:nvPr/>
            </p:nvSpPr>
            <p:spPr>
              <a:xfrm>
                <a:off x="6515100" y="3619890"/>
                <a:ext cx="4434735" cy="398734"/>
              </a:xfrm>
              <a:prstGeom prst="rect">
                <a:avLst/>
              </a:prstGeom>
              <a:noFill/>
            </p:spPr>
            <p:txBody>
              <a:bodyPr wrap="square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研究内容的扩展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53" name="组合 152" descr="050300c9-7a65-4664-acb1-7fd9a7fd6883"/>
            <p:cNvGrpSpPr/>
            <p:nvPr/>
          </p:nvGrpSpPr>
          <p:grpSpPr>
            <a:xfrm>
              <a:off x="5956300" y="4972425"/>
              <a:ext cx="4993535" cy="1093009"/>
              <a:chOff x="5956300" y="4972425"/>
              <a:chExt cx="4993535" cy="1093009"/>
            </a:xfrm>
          </p:grpSpPr>
          <p:sp>
            <p:nvSpPr>
              <p:cNvPr id="148" name="Icon3" descr="a92f2d01-4929-49f7-8cf8-9367cb7b2c03"/>
              <p:cNvSpPr/>
              <p:nvPr/>
            </p:nvSpPr>
            <p:spPr bwMode="auto">
              <a:xfrm>
                <a:off x="5956300" y="5073924"/>
                <a:ext cx="405974" cy="485892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49" name="Text3" descr="b6d21412-f5f3-4a09-ac04-363259f0f56b"/>
              <p:cNvSpPr txBox="1"/>
              <p:nvPr/>
            </p:nvSpPr>
            <p:spPr>
              <a:xfrm>
                <a:off x="6515100" y="5368177"/>
                <a:ext cx="4434735" cy="6972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包括掌握保健理论技能、科学开展教育等工作。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50" name="Bullet3" descr="1a28afd9-4eda-4f8e-a0b6-f0706f9e690f"/>
              <p:cNvSpPr txBox="1"/>
              <p:nvPr/>
            </p:nvSpPr>
            <p:spPr>
              <a:xfrm>
                <a:off x="6515100" y="4972425"/>
                <a:ext cx="4434735" cy="398734"/>
              </a:xfrm>
              <a:prstGeom prst="rect">
                <a:avLst/>
              </a:prstGeom>
              <a:noFill/>
            </p:spPr>
            <p:txBody>
              <a:bodyPr wrap="square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基本内容概括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sp>
          <p:nvSpPr>
            <p:cNvPr id="135" name="Title" descr="9f02bbd6-ec54-41f3-90ce-26a9014e6658"/>
            <p:cNvSpPr txBox="1"/>
            <p:nvPr/>
          </p:nvSpPr>
          <p:spPr>
            <a:xfrm>
              <a:off x="5918200" y="1333500"/>
              <a:ext cx="5600700" cy="794139"/>
            </a:xfrm>
            <a:prstGeom prst="rect">
              <a:avLst/>
            </a:prstGeom>
            <a:noFill/>
          </p:spPr>
          <p:txBody>
            <a:bodyPr vert="horz" wrap="square" rtlCol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知晓学前儿童卫生与保育的研究范畴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研究方法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1" name="aa70e3c0-f034-4419-a563-7f3467a491b0.source.6.zh-Hans.pptx" descr="e7629435-82cf-4bfe-84b6-5f5966174c86"/>
          <p:cNvGrpSpPr/>
          <p:nvPr/>
        </p:nvGrpSpPr>
        <p:grpSpPr>
          <a:xfrm>
            <a:off x="660400" y="1130301"/>
            <a:ext cx="10858500" cy="5103906"/>
            <a:chOff x="660400" y="1130301"/>
            <a:chExt cx="10858500" cy="5103906"/>
          </a:xfrm>
        </p:grpSpPr>
        <p:sp>
          <p:nvSpPr>
            <p:cNvPr id="3" name="Title" descr="e1d6fc59-e830-4dd5-9ea7-3098c9eb5348"/>
            <p:cNvSpPr>
              <a:spLocks noChangeAspect="1"/>
            </p:cNvSpPr>
            <p:nvPr/>
          </p:nvSpPr>
          <p:spPr>
            <a:xfrm>
              <a:off x="660400" y="1130301"/>
              <a:ext cx="10858500" cy="4628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 lnSpcReduction="10000"/>
            </a:bodyPr>
            <a:lstStyle/>
            <a:p>
              <a:pPr algn="ctr">
                <a:lnSpc>
                  <a:spcPct val="108000"/>
                </a:lnSpc>
              </a:pPr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熟悉学前儿童卫生与保育的常用研究方法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" name="组合 3" descr="1bfd8f83-10ae-4aa4-aa30-64d5a0931c08"/>
            <p:cNvGrpSpPr/>
            <p:nvPr/>
          </p:nvGrpSpPr>
          <p:grpSpPr>
            <a:xfrm>
              <a:off x="753000" y="1663842"/>
              <a:ext cx="3159243" cy="2248401"/>
              <a:chOff x="753000" y="1663842"/>
              <a:chExt cx="3395726" cy="2416704"/>
            </a:xfrm>
          </p:grpSpPr>
          <p:sp>
            <p:nvSpPr>
              <p:cNvPr id="21" name="ComponentBackground1" descr="511451f3-b390-43a4-b584-39101641e439"/>
              <p:cNvSpPr/>
              <p:nvPr/>
            </p:nvSpPr>
            <p:spPr>
              <a:xfrm>
                <a:off x="753000" y="1663842"/>
                <a:ext cx="3395726" cy="2416704"/>
              </a:xfrm>
              <a:custGeom>
                <a:avLst/>
                <a:gdLst>
                  <a:gd name="connsiteX0" fmla="*/ 17652 w 2833210"/>
                  <a:gd name="connsiteY0" fmla="*/ 1851567 h 2416704"/>
                  <a:gd name="connsiteX1" fmla="*/ 17823 w 2833210"/>
                  <a:gd name="connsiteY1" fmla="*/ 1851567 h 2416704"/>
                  <a:gd name="connsiteX2" fmla="*/ 30449 w 2833210"/>
                  <a:gd name="connsiteY2" fmla="*/ 1954622 h 2416704"/>
                  <a:gd name="connsiteX3" fmla="*/ 38638 w 2833210"/>
                  <a:gd name="connsiteY3" fmla="*/ 2116030 h 2416704"/>
                  <a:gd name="connsiteX4" fmla="*/ 40686 w 2833210"/>
                  <a:gd name="connsiteY4" fmla="*/ 2145547 h 2416704"/>
                  <a:gd name="connsiteX5" fmla="*/ 74128 w 2833210"/>
                  <a:gd name="connsiteY5" fmla="*/ 2177454 h 2416704"/>
                  <a:gd name="connsiteX6" fmla="*/ 171040 w 2833210"/>
                  <a:gd name="connsiteY6" fmla="*/ 2182572 h 2416704"/>
                  <a:gd name="connsiteX7" fmla="*/ 343368 w 2833210"/>
                  <a:gd name="connsiteY7" fmla="*/ 2212090 h 2416704"/>
                  <a:gd name="connsiteX8" fmla="*/ 347804 w 2833210"/>
                  <a:gd name="connsiteY8" fmla="*/ 2217208 h 2416704"/>
                  <a:gd name="connsiteX9" fmla="*/ 330742 w 2833210"/>
                  <a:gd name="connsiteY9" fmla="*/ 2220109 h 2416704"/>
                  <a:gd name="connsiteX10" fmla="*/ 196122 w 2833210"/>
                  <a:gd name="connsiteY10" fmla="*/ 2217208 h 2416704"/>
                  <a:gd name="connsiteX11" fmla="*/ 128897 w 2833210"/>
                  <a:gd name="connsiteY11" fmla="*/ 2219256 h 2416704"/>
                  <a:gd name="connsiteX12" fmla="*/ 37956 w 2833210"/>
                  <a:gd name="connsiteY12" fmla="*/ 2212943 h 2416704"/>
                  <a:gd name="connsiteX13" fmla="*/ 4685 w 2833210"/>
                  <a:gd name="connsiteY13" fmla="*/ 2176259 h 2416704"/>
                  <a:gd name="connsiteX14" fmla="*/ 2979 w 2833210"/>
                  <a:gd name="connsiteY14" fmla="*/ 2028501 h 2416704"/>
                  <a:gd name="connsiteX15" fmla="*/ 5879 w 2833210"/>
                  <a:gd name="connsiteY15" fmla="*/ 1899000 h 2416704"/>
                  <a:gd name="connsiteX16" fmla="*/ 17652 w 2833210"/>
                  <a:gd name="connsiteY16" fmla="*/ 1851567 h 2416704"/>
                  <a:gd name="connsiteX17" fmla="*/ 2832390 w 2833210"/>
                  <a:gd name="connsiteY17" fmla="*/ 536760 h 2416704"/>
                  <a:gd name="connsiteX18" fmla="*/ 2832731 w 2833210"/>
                  <a:gd name="connsiteY18" fmla="*/ 536931 h 2416704"/>
                  <a:gd name="connsiteX19" fmla="*/ 2830171 w 2833210"/>
                  <a:gd name="connsiteY19" fmla="*/ 625654 h 2416704"/>
                  <a:gd name="connsiteX20" fmla="*/ 2827953 w 2833210"/>
                  <a:gd name="connsiteY20" fmla="*/ 649711 h 2416704"/>
                  <a:gd name="connsiteX21" fmla="*/ 2820958 w 2833210"/>
                  <a:gd name="connsiteY21" fmla="*/ 906155 h 2416704"/>
                  <a:gd name="connsiteX22" fmla="*/ 2809526 w 2833210"/>
                  <a:gd name="connsiteY22" fmla="*/ 1219245 h 2416704"/>
                  <a:gd name="connsiteX23" fmla="*/ 2799118 w 2833210"/>
                  <a:gd name="connsiteY23" fmla="*/ 1440370 h 2416704"/>
                  <a:gd name="connsiteX24" fmla="*/ 2778644 w 2833210"/>
                  <a:gd name="connsiteY24" fmla="*/ 1633343 h 2416704"/>
                  <a:gd name="connsiteX25" fmla="*/ 2763288 w 2833210"/>
                  <a:gd name="connsiteY25" fmla="*/ 1677533 h 2416704"/>
                  <a:gd name="connsiteX26" fmla="*/ 2760217 w 2833210"/>
                  <a:gd name="connsiteY26" fmla="*/ 1533017 h 2416704"/>
                  <a:gd name="connsiteX27" fmla="*/ 2766188 w 2833210"/>
                  <a:gd name="connsiteY27" fmla="*/ 1427915 h 2416704"/>
                  <a:gd name="connsiteX28" fmla="*/ 2774890 w 2833210"/>
                  <a:gd name="connsiteY28" fmla="*/ 1120114 h 2416704"/>
                  <a:gd name="connsiteX29" fmla="*/ 2788369 w 2833210"/>
                  <a:gd name="connsiteY29" fmla="*/ 888410 h 2416704"/>
                  <a:gd name="connsiteX30" fmla="*/ 2793317 w 2833210"/>
                  <a:gd name="connsiteY30" fmla="*/ 780578 h 2416704"/>
                  <a:gd name="connsiteX31" fmla="*/ 2822493 w 2833210"/>
                  <a:gd name="connsiteY31" fmla="*/ 542561 h 2416704"/>
                  <a:gd name="connsiteX32" fmla="*/ 2832390 w 2833210"/>
                  <a:gd name="connsiteY32" fmla="*/ 536760 h 2416704"/>
                  <a:gd name="connsiteX33" fmla="*/ 157902 w 2833210"/>
                  <a:gd name="connsiteY33" fmla="*/ 91097 h 2416704"/>
                  <a:gd name="connsiteX34" fmla="*/ 420147 w 2833210"/>
                  <a:gd name="connsiteY34" fmla="*/ 92974 h 2416704"/>
                  <a:gd name="connsiteX35" fmla="*/ 992922 w 2833210"/>
                  <a:gd name="connsiteY35" fmla="*/ 97581 h 2416704"/>
                  <a:gd name="connsiteX36" fmla="*/ 1252266 w 2833210"/>
                  <a:gd name="connsiteY36" fmla="*/ 103382 h 2416704"/>
                  <a:gd name="connsiteX37" fmla="*/ 1538398 w 2833210"/>
                  <a:gd name="connsiteY37" fmla="*/ 114131 h 2416704"/>
                  <a:gd name="connsiteX38" fmla="*/ 1778462 w 2833210"/>
                  <a:gd name="connsiteY38" fmla="*/ 125221 h 2416704"/>
                  <a:gd name="connsiteX39" fmla="*/ 2005047 w 2833210"/>
                  <a:gd name="connsiteY39" fmla="*/ 135970 h 2416704"/>
                  <a:gd name="connsiteX40" fmla="*/ 2236921 w 2833210"/>
                  <a:gd name="connsiteY40" fmla="*/ 146720 h 2416704"/>
                  <a:gd name="connsiteX41" fmla="*/ 2498654 w 2833210"/>
                  <a:gd name="connsiteY41" fmla="*/ 157298 h 2416704"/>
                  <a:gd name="connsiteX42" fmla="*/ 2722510 w 2833210"/>
                  <a:gd name="connsiteY42" fmla="*/ 166341 h 2416704"/>
                  <a:gd name="connsiteX43" fmla="*/ 2746396 w 2833210"/>
                  <a:gd name="connsiteY43" fmla="*/ 187498 h 2416704"/>
                  <a:gd name="connsiteX44" fmla="*/ 2748103 w 2833210"/>
                  <a:gd name="connsiteY44" fmla="*/ 276050 h 2416704"/>
                  <a:gd name="connsiteX45" fmla="*/ 2747250 w 2833210"/>
                  <a:gd name="connsiteY45" fmla="*/ 300279 h 2416704"/>
                  <a:gd name="connsiteX46" fmla="*/ 2733771 w 2833210"/>
                  <a:gd name="connsiteY46" fmla="*/ 651076 h 2416704"/>
                  <a:gd name="connsiteX47" fmla="*/ 2723192 w 2833210"/>
                  <a:gd name="connsiteY47" fmla="*/ 872201 h 2416704"/>
                  <a:gd name="connsiteX48" fmla="*/ 2717732 w 2833210"/>
                  <a:gd name="connsiteY48" fmla="*/ 1063808 h 2416704"/>
                  <a:gd name="connsiteX49" fmla="*/ 2713808 w 2833210"/>
                  <a:gd name="connsiteY49" fmla="*/ 1387989 h 2416704"/>
                  <a:gd name="connsiteX50" fmla="*/ 2699305 w 2833210"/>
                  <a:gd name="connsiteY50" fmla="*/ 1581644 h 2416704"/>
                  <a:gd name="connsiteX51" fmla="*/ 2698281 w 2833210"/>
                  <a:gd name="connsiteY51" fmla="*/ 1595123 h 2416704"/>
                  <a:gd name="connsiteX52" fmla="*/ 2693675 w 2833210"/>
                  <a:gd name="connsiteY52" fmla="*/ 1938242 h 2416704"/>
                  <a:gd name="connsiteX53" fmla="*/ 2697599 w 2833210"/>
                  <a:gd name="connsiteY53" fmla="*/ 2132580 h 2416704"/>
                  <a:gd name="connsiteX54" fmla="*/ 2663304 w 2833210"/>
                  <a:gd name="connsiteY54" fmla="*/ 2175406 h 2416704"/>
                  <a:gd name="connsiteX55" fmla="*/ 2636516 w 2833210"/>
                  <a:gd name="connsiteY55" fmla="*/ 2177453 h 2416704"/>
                  <a:gd name="connsiteX56" fmla="*/ 2433818 w 2833210"/>
                  <a:gd name="connsiteY56" fmla="*/ 2177453 h 2416704"/>
                  <a:gd name="connsiteX57" fmla="*/ 2433818 w 2833210"/>
                  <a:gd name="connsiteY57" fmla="*/ 2176941 h 2416704"/>
                  <a:gd name="connsiteX58" fmla="*/ 2231120 w 2833210"/>
                  <a:gd name="connsiteY58" fmla="*/ 2176429 h 2416704"/>
                  <a:gd name="connsiteX59" fmla="*/ 1880664 w 2833210"/>
                  <a:gd name="connsiteY59" fmla="*/ 2157490 h 2416704"/>
                  <a:gd name="connsiteX60" fmla="*/ 1761912 w 2833210"/>
                  <a:gd name="connsiteY60" fmla="*/ 2152201 h 2416704"/>
                  <a:gd name="connsiteX61" fmla="*/ 1573034 w 2833210"/>
                  <a:gd name="connsiteY61" fmla="*/ 2144353 h 2416704"/>
                  <a:gd name="connsiteX62" fmla="*/ 1284343 w 2833210"/>
                  <a:gd name="connsiteY62" fmla="*/ 2132750 h 2416704"/>
                  <a:gd name="connsiteX63" fmla="*/ 1208929 w 2833210"/>
                  <a:gd name="connsiteY63" fmla="*/ 2129167 h 2416704"/>
                  <a:gd name="connsiteX64" fmla="*/ 1170710 w 2833210"/>
                  <a:gd name="connsiteY64" fmla="*/ 2144523 h 2416704"/>
                  <a:gd name="connsiteX65" fmla="*/ 1059635 w 2833210"/>
                  <a:gd name="connsiteY65" fmla="*/ 2238365 h 2416704"/>
                  <a:gd name="connsiteX66" fmla="*/ 904370 w 2833210"/>
                  <a:gd name="connsiteY66" fmla="*/ 2330159 h 2416704"/>
                  <a:gd name="connsiteX67" fmla="*/ 709520 w 2833210"/>
                  <a:gd name="connsiteY67" fmla="*/ 2409498 h 2416704"/>
                  <a:gd name="connsiteX68" fmla="*/ 667206 w 2833210"/>
                  <a:gd name="connsiteY68" fmla="*/ 2416494 h 2416704"/>
                  <a:gd name="connsiteX69" fmla="*/ 637859 w 2833210"/>
                  <a:gd name="connsiteY69" fmla="*/ 2378274 h 2416704"/>
                  <a:gd name="connsiteX70" fmla="*/ 645708 w 2833210"/>
                  <a:gd name="connsiteY70" fmla="*/ 2358312 h 2416704"/>
                  <a:gd name="connsiteX71" fmla="*/ 746033 w 2833210"/>
                  <a:gd name="connsiteY71" fmla="*/ 2155784 h 2416704"/>
                  <a:gd name="connsiteX72" fmla="*/ 722999 w 2833210"/>
                  <a:gd name="connsiteY72" fmla="*/ 2117224 h 2416704"/>
                  <a:gd name="connsiteX73" fmla="*/ 415028 w 2833210"/>
                  <a:gd name="connsiteY73" fmla="*/ 2111423 h 2416704"/>
                  <a:gd name="connsiteX74" fmla="*/ 144935 w 2833210"/>
                  <a:gd name="connsiteY74" fmla="*/ 2106986 h 2416704"/>
                  <a:gd name="connsiteX75" fmla="*/ 114052 w 2833210"/>
                  <a:gd name="connsiteY75" fmla="*/ 2077640 h 2416704"/>
                  <a:gd name="connsiteX76" fmla="*/ 106716 w 2833210"/>
                  <a:gd name="connsiteY76" fmla="*/ 1877842 h 2416704"/>
                  <a:gd name="connsiteX77" fmla="*/ 95625 w 2833210"/>
                  <a:gd name="connsiteY77" fmla="*/ 1578231 h 2416704"/>
                  <a:gd name="connsiteX78" fmla="*/ 93919 w 2833210"/>
                  <a:gd name="connsiteY78" fmla="*/ 1181025 h 2416704"/>
                  <a:gd name="connsiteX79" fmla="*/ 98867 w 2833210"/>
                  <a:gd name="connsiteY79" fmla="*/ 951540 h 2416704"/>
                  <a:gd name="connsiteX80" fmla="*/ 115247 w 2833210"/>
                  <a:gd name="connsiteY80" fmla="*/ 600913 h 2416704"/>
                  <a:gd name="connsiteX81" fmla="*/ 118830 w 2833210"/>
                  <a:gd name="connsiteY81" fmla="*/ 501100 h 2416704"/>
                  <a:gd name="connsiteX82" fmla="*/ 125484 w 2833210"/>
                  <a:gd name="connsiteY82" fmla="*/ 268884 h 2416704"/>
                  <a:gd name="connsiteX83" fmla="*/ 134015 w 2833210"/>
                  <a:gd name="connsiteY83" fmla="*/ 112595 h 2416704"/>
                  <a:gd name="connsiteX84" fmla="*/ 157902 w 2833210"/>
                  <a:gd name="connsiteY84" fmla="*/ 91097 h 2416704"/>
                  <a:gd name="connsiteX85" fmla="*/ 333038 w 2833210"/>
                  <a:gd name="connsiteY85" fmla="*/ 31 h 2416704"/>
                  <a:gd name="connsiteX86" fmla="*/ 502217 w 2833210"/>
                  <a:gd name="connsiteY86" fmla="*/ 15171 h 2416704"/>
                  <a:gd name="connsiteX87" fmla="*/ 451371 w 2833210"/>
                  <a:gd name="connsiteY87" fmla="*/ 15171 h 2416704"/>
                  <a:gd name="connsiteX88" fmla="*/ 169335 w 2833210"/>
                  <a:gd name="connsiteY88" fmla="*/ 35816 h 2416704"/>
                  <a:gd name="connsiteX89" fmla="*/ 88631 w 2833210"/>
                  <a:gd name="connsiteY89" fmla="*/ 41446 h 2416704"/>
                  <a:gd name="connsiteX90" fmla="*/ 71057 w 2833210"/>
                  <a:gd name="connsiteY90" fmla="*/ 59020 h 2416704"/>
                  <a:gd name="connsiteX91" fmla="*/ 71057 w 2833210"/>
                  <a:gd name="connsiteY91" fmla="*/ 83249 h 2416704"/>
                  <a:gd name="connsiteX92" fmla="*/ 59454 w 2833210"/>
                  <a:gd name="connsiteY92" fmla="*/ 274174 h 2416704"/>
                  <a:gd name="connsiteX93" fmla="*/ 50241 w 2833210"/>
                  <a:gd name="connsiteY93" fmla="*/ 293795 h 2416704"/>
                  <a:gd name="connsiteX94" fmla="*/ 43416 w 2833210"/>
                  <a:gd name="connsiteY94" fmla="*/ 273662 h 2416704"/>
                  <a:gd name="connsiteX95" fmla="*/ 31814 w 2833210"/>
                  <a:gd name="connsiteY95" fmla="*/ 69599 h 2416704"/>
                  <a:gd name="connsiteX96" fmla="*/ 96991 w 2833210"/>
                  <a:gd name="connsiteY96" fmla="*/ 5275 h 2416704"/>
                  <a:gd name="connsiteX97" fmla="*/ 256181 w 2833210"/>
                  <a:gd name="connsiteY97" fmla="*/ 3739 h 2416704"/>
                  <a:gd name="connsiteX98" fmla="*/ 288428 w 2833210"/>
                  <a:gd name="connsiteY98" fmla="*/ 1521 h 2416704"/>
                  <a:gd name="connsiteX99" fmla="*/ 333038 w 2833210"/>
                  <a:gd name="connsiteY99" fmla="*/ 31 h 241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2833210" h="2416704">
                    <a:moveTo>
                      <a:pt x="17652" y="1851567"/>
                    </a:moveTo>
                    <a:lnTo>
                      <a:pt x="17823" y="1851567"/>
                    </a:lnTo>
                    <a:cubicBezTo>
                      <a:pt x="28401" y="1888421"/>
                      <a:pt x="28060" y="1921863"/>
                      <a:pt x="30449" y="1954622"/>
                    </a:cubicBezTo>
                    <a:cubicBezTo>
                      <a:pt x="34373" y="2008368"/>
                      <a:pt x="40515" y="2062114"/>
                      <a:pt x="38638" y="2116030"/>
                    </a:cubicBezTo>
                    <a:cubicBezTo>
                      <a:pt x="38297" y="2125755"/>
                      <a:pt x="38980" y="2135822"/>
                      <a:pt x="40686" y="2145547"/>
                    </a:cubicBezTo>
                    <a:cubicBezTo>
                      <a:pt x="45463" y="2173359"/>
                      <a:pt x="45805" y="2174041"/>
                      <a:pt x="74128" y="2177454"/>
                    </a:cubicBezTo>
                    <a:cubicBezTo>
                      <a:pt x="106204" y="2181207"/>
                      <a:pt x="138793" y="2177795"/>
                      <a:pt x="171040" y="2182572"/>
                    </a:cubicBezTo>
                    <a:cubicBezTo>
                      <a:pt x="228710" y="2191274"/>
                      <a:pt x="286551" y="2198269"/>
                      <a:pt x="343368" y="2212090"/>
                    </a:cubicBezTo>
                    <a:cubicBezTo>
                      <a:pt x="344733" y="2212431"/>
                      <a:pt x="345586" y="2214478"/>
                      <a:pt x="347804" y="2217208"/>
                    </a:cubicBezTo>
                    <a:cubicBezTo>
                      <a:pt x="342685" y="2221815"/>
                      <a:pt x="336372" y="2220109"/>
                      <a:pt x="330742" y="2220109"/>
                    </a:cubicBezTo>
                    <a:cubicBezTo>
                      <a:pt x="285869" y="2219768"/>
                      <a:pt x="240995" y="2222327"/>
                      <a:pt x="196122" y="2217208"/>
                    </a:cubicBezTo>
                    <a:cubicBezTo>
                      <a:pt x="173941" y="2214649"/>
                      <a:pt x="151419" y="2216185"/>
                      <a:pt x="128897" y="2219256"/>
                    </a:cubicBezTo>
                    <a:cubicBezTo>
                      <a:pt x="98526" y="2223351"/>
                      <a:pt x="67985" y="2220450"/>
                      <a:pt x="37956" y="2212943"/>
                    </a:cubicBezTo>
                    <a:cubicBezTo>
                      <a:pt x="18505" y="2207995"/>
                      <a:pt x="8097" y="2197416"/>
                      <a:pt x="4685" y="2176259"/>
                    </a:cubicBezTo>
                    <a:cubicBezTo>
                      <a:pt x="-3334" y="2126950"/>
                      <a:pt x="931" y="2077811"/>
                      <a:pt x="2979" y="2028501"/>
                    </a:cubicBezTo>
                    <a:cubicBezTo>
                      <a:pt x="4685" y="1985334"/>
                      <a:pt x="5197" y="1942167"/>
                      <a:pt x="5879" y="1899000"/>
                    </a:cubicBezTo>
                    <a:cubicBezTo>
                      <a:pt x="6050" y="1883985"/>
                      <a:pt x="7244" y="1869141"/>
                      <a:pt x="17652" y="1851567"/>
                    </a:cubicBezTo>
                    <a:close/>
                    <a:moveTo>
                      <a:pt x="2832390" y="536760"/>
                    </a:moveTo>
                    <a:lnTo>
                      <a:pt x="2832731" y="536931"/>
                    </a:lnTo>
                    <a:cubicBezTo>
                      <a:pt x="2833755" y="566789"/>
                      <a:pt x="2833242" y="596307"/>
                      <a:pt x="2830171" y="625654"/>
                    </a:cubicBezTo>
                    <a:cubicBezTo>
                      <a:pt x="2829318" y="633673"/>
                      <a:pt x="2828295" y="641692"/>
                      <a:pt x="2827953" y="649711"/>
                    </a:cubicBezTo>
                    <a:cubicBezTo>
                      <a:pt x="2825565" y="735192"/>
                      <a:pt x="2824541" y="820674"/>
                      <a:pt x="2820958" y="906155"/>
                    </a:cubicBezTo>
                    <a:cubicBezTo>
                      <a:pt x="2816692" y="1010575"/>
                      <a:pt x="2813962" y="1114825"/>
                      <a:pt x="2809526" y="1219245"/>
                    </a:cubicBezTo>
                    <a:cubicBezTo>
                      <a:pt x="2806455" y="1292953"/>
                      <a:pt x="2805943" y="1366832"/>
                      <a:pt x="2799118" y="1440370"/>
                    </a:cubicBezTo>
                    <a:cubicBezTo>
                      <a:pt x="2793147" y="1504694"/>
                      <a:pt x="2790075" y="1569530"/>
                      <a:pt x="2778644" y="1633343"/>
                    </a:cubicBezTo>
                    <a:cubicBezTo>
                      <a:pt x="2775914" y="1648187"/>
                      <a:pt x="2772331" y="1662860"/>
                      <a:pt x="2763288" y="1677533"/>
                    </a:cubicBezTo>
                    <a:cubicBezTo>
                      <a:pt x="2755439" y="1628053"/>
                      <a:pt x="2755951" y="1580791"/>
                      <a:pt x="2760217" y="1533017"/>
                    </a:cubicBezTo>
                    <a:cubicBezTo>
                      <a:pt x="2763458" y="1498040"/>
                      <a:pt x="2766188" y="1462892"/>
                      <a:pt x="2766188" y="1427915"/>
                    </a:cubicBezTo>
                    <a:cubicBezTo>
                      <a:pt x="2766188" y="1325201"/>
                      <a:pt x="2772501" y="1222657"/>
                      <a:pt x="2774890" y="1120114"/>
                    </a:cubicBezTo>
                    <a:cubicBezTo>
                      <a:pt x="2776767" y="1042822"/>
                      <a:pt x="2783592" y="965702"/>
                      <a:pt x="2788369" y="888410"/>
                    </a:cubicBezTo>
                    <a:cubicBezTo>
                      <a:pt x="2790587" y="852409"/>
                      <a:pt x="2789563" y="816408"/>
                      <a:pt x="2793317" y="780578"/>
                    </a:cubicBezTo>
                    <a:cubicBezTo>
                      <a:pt x="2801848" y="701068"/>
                      <a:pt x="2808844" y="621388"/>
                      <a:pt x="2822493" y="542561"/>
                    </a:cubicBezTo>
                    <a:cubicBezTo>
                      <a:pt x="2823005" y="539831"/>
                      <a:pt x="2823858" y="537443"/>
                      <a:pt x="2832390" y="536760"/>
                    </a:cubicBezTo>
                    <a:close/>
                    <a:moveTo>
                      <a:pt x="157902" y="91097"/>
                    </a:moveTo>
                    <a:cubicBezTo>
                      <a:pt x="245260" y="91438"/>
                      <a:pt x="332789" y="90585"/>
                      <a:pt x="420147" y="92974"/>
                    </a:cubicBezTo>
                    <a:cubicBezTo>
                      <a:pt x="611072" y="98092"/>
                      <a:pt x="801997" y="93998"/>
                      <a:pt x="992922" y="97581"/>
                    </a:cubicBezTo>
                    <a:cubicBezTo>
                      <a:pt x="1079427" y="99116"/>
                      <a:pt x="1165761" y="100822"/>
                      <a:pt x="1252266" y="103382"/>
                    </a:cubicBezTo>
                    <a:cubicBezTo>
                      <a:pt x="1347644" y="106282"/>
                      <a:pt x="1443021" y="109695"/>
                      <a:pt x="1538398" y="114131"/>
                    </a:cubicBezTo>
                    <a:cubicBezTo>
                      <a:pt x="1618420" y="117885"/>
                      <a:pt x="1698441" y="121638"/>
                      <a:pt x="1778462" y="125221"/>
                    </a:cubicBezTo>
                    <a:cubicBezTo>
                      <a:pt x="1854048" y="128463"/>
                      <a:pt x="1929462" y="132558"/>
                      <a:pt x="2005047" y="135970"/>
                    </a:cubicBezTo>
                    <a:cubicBezTo>
                      <a:pt x="2082339" y="139553"/>
                      <a:pt x="2159630" y="143478"/>
                      <a:pt x="2236921" y="146720"/>
                    </a:cubicBezTo>
                    <a:cubicBezTo>
                      <a:pt x="2324109" y="150473"/>
                      <a:pt x="2411296" y="155080"/>
                      <a:pt x="2498654" y="157298"/>
                    </a:cubicBezTo>
                    <a:cubicBezTo>
                      <a:pt x="2573387" y="159345"/>
                      <a:pt x="2647948" y="163270"/>
                      <a:pt x="2722510" y="166341"/>
                    </a:cubicBezTo>
                    <a:cubicBezTo>
                      <a:pt x="2742813" y="167194"/>
                      <a:pt x="2742643" y="167706"/>
                      <a:pt x="2746396" y="187498"/>
                    </a:cubicBezTo>
                    <a:cubicBezTo>
                      <a:pt x="2751856" y="217015"/>
                      <a:pt x="2753051" y="246362"/>
                      <a:pt x="2748103" y="276050"/>
                    </a:cubicBezTo>
                    <a:cubicBezTo>
                      <a:pt x="2746738" y="283899"/>
                      <a:pt x="2747079" y="292259"/>
                      <a:pt x="2747250" y="300279"/>
                    </a:cubicBezTo>
                    <a:cubicBezTo>
                      <a:pt x="2747932" y="417495"/>
                      <a:pt x="2736500" y="534030"/>
                      <a:pt x="2733771" y="651076"/>
                    </a:cubicBezTo>
                    <a:cubicBezTo>
                      <a:pt x="2732064" y="724784"/>
                      <a:pt x="2728140" y="798663"/>
                      <a:pt x="2723192" y="872201"/>
                    </a:cubicBezTo>
                    <a:cubicBezTo>
                      <a:pt x="2718926" y="936013"/>
                      <a:pt x="2720974" y="999996"/>
                      <a:pt x="2717732" y="1063808"/>
                    </a:cubicBezTo>
                    <a:cubicBezTo>
                      <a:pt x="2712443" y="1171812"/>
                      <a:pt x="2715855" y="1279986"/>
                      <a:pt x="2713808" y="1387989"/>
                    </a:cubicBezTo>
                    <a:cubicBezTo>
                      <a:pt x="2712613" y="1452825"/>
                      <a:pt x="2706983" y="1517320"/>
                      <a:pt x="2699305" y="1581644"/>
                    </a:cubicBezTo>
                    <a:cubicBezTo>
                      <a:pt x="2698793" y="1586080"/>
                      <a:pt x="2698452" y="1590687"/>
                      <a:pt x="2698281" y="1595123"/>
                    </a:cubicBezTo>
                    <a:cubicBezTo>
                      <a:pt x="2693333" y="1709439"/>
                      <a:pt x="2689750" y="1823755"/>
                      <a:pt x="2693675" y="1938242"/>
                    </a:cubicBezTo>
                    <a:cubicBezTo>
                      <a:pt x="2695893" y="2003078"/>
                      <a:pt x="2696916" y="2067914"/>
                      <a:pt x="2697599" y="2132580"/>
                    </a:cubicBezTo>
                    <a:cubicBezTo>
                      <a:pt x="2697940" y="2160050"/>
                      <a:pt x="2689921" y="2169775"/>
                      <a:pt x="2663304" y="2175406"/>
                    </a:cubicBezTo>
                    <a:cubicBezTo>
                      <a:pt x="2654602" y="2177282"/>
                      <a:pt x="2645389" y="2177453"/>
                      <a:pt x="2636516" y="2177453"/>
                    </a:cubicBezTo>
                    <a:cubicBezTo>
                      <a:pt x="2568950" y="2177453"/>
                      <a:pt x="2501384" y="2177453"/>
                      <a:pt x="2433818" y="2177453"/>
                    </a:cubicBezTo>
                    <a:lnTo>
                      <a:pt x="2433818" y="2176941"/>
                    </a:lnTo>
                    <a:cubicBezTo>
                      <a:pt x="2366252" y="2176941"/>
                      <a:pt x="2298687" y="2179159"/>
                      <a:pt x="2231120" y="2176429"/>
                    </a:cubicBezTo>
                    <a:cubicBezTo>
                      <a:pt x="2114245" y="2171652"/>
                      <a:pt x="1997540" y="2163803"/>
                      <a:pt x="1880664" y="2157490"/>
                    </a:cubicBezTo>
                    <a:cubicBezTo>
                      <a:pt x="1841080" y="2155272"/>
                      <a:pt x="1801496" y="2154931"/>
                      <a:pt x="1761912" y="2152201"/>
                    </a:cubicBezTo>
                    <a:cubicBezTo>
                      <a:pt x="1699123" y="2148106"/>
                      <a:pt x="1635994" y="2147424"/>
                      <a:pt x="1573034" y="2144353"/>
                    </a:cubicBezTo>
                    <a:cubicBezTo>
                      <a:pt x="1476804" y="2139575"/>
                      <a:pt x="1380574" y="2135480"/>
                      <a:pt x="1284343" y="2132750"/>
                    </a:cubicBezTo>
                    <a:cubicBezTo>
                      <a:pt x="1259262" y="2132068"/>
                      <a:pt x="1234010" y="2130873"/>
                      <a:pt x="1208929" y="2129167"/>
                    </a:cubicBezTo>
                    <a:cubicBezTo>
                      <a:pt x="1193061" y="2128144"/>
                      <a:pt x="1181800" y="2134115"/>
                      <a:pt x="1170710" y="2144523"/>
                    </a:cubicBezTo>
                    <a:cubicBezTo>
                      <a:pt x="1135391" y="2177794"/>
                      <a:pt x="1098366" y="2209018"/>
                      <a:pt x="1059635" y="2238365"/>
                    </a:cubicBezTo>
                    <a:cubicBezTo>
                      <a:pt x="1011179" y="2274707"/>
                      <a:pt x="959310" y="2304907"/>
                      <a:pt x="904370" y="2330159"/>
                    </a:cubicBezTo>
                    <a:cubicBezTo>
                      <a:pt x="840557" y="2359335"/>
                      <a:pt x="777086" y="2389194"/>
                      <a:pt x="709520" y="2409498"/>
                    </a:cubicBezTo>
                    <a:cubicBezTo>
                      <a:pt x="695700" y="2413593"/>
                      <a:pt x="681880" y="2417688"/>
                      <a:pt x="667206" y="2416494"/>
                    </a:cubicBezTo>
                    <a:cubicBezTo>
                      <a:pt x="643831" y="2414617"/>
                      <a:pt x="633082" y="2401308"/>
                      <a:pt x="637859" y="2378274"/>
                    </a:cubicBezTo>
                    <a:cubicBezTo>
                      <a:pt x="639224" y="2371279"/>
                      <a:pt x="642466" y="2364625"/>
                      <a:pt x="645708" y="2358312"/>
                    </a:cubicBezTo>
                    <a:cubicBezTo>
                      <a:pt x="679662" y="2291087"/>
                      <a:pt x="714298" y="2224203"/>
                      <a:pt x="746033" y="2155784"/>
                    </a:cubicBezTo>
                    <a:cubicBezTo>
                      <a:pt x="763095" y="2119101"/>
                      <a:pt x="762754" y="2119271"/>
                      <a:pt x="722999" y="2117224"/>
                    </a:cubicBezTo>
                    <a:cubicBezTo>
                      <a:pt x="620456" y="2111934"/>
                      <a:pt x="517572" y="2115347"/>
                      <a:pt x="415028" y="2111423"/>
                    </a:cubicBezTo>
                    <a:cubicBezTo>
                      <a:pt x="324940" y="2107840"/>
                      <a:pt x="234852" y="2109205"/>
                      <a:pt x="144935" y="2106986"/>
                    </a:cubicBezTo>
                    <a:cubicBezTo>
                      <a:pt x="114564" y="2106304"/>
                      <a:pt x="114905" y="2106475"/>
                      <a:pt x="114052" y="2077640"/>
                    </a:cubicBezTo>
                    <a:cubicBezTo>
                      <a:pt x="112005" y="2011097"/>
                      <a:pt x="112517" y="1944214"/>
                      <a:pt x="106716" y="1877842"/>
                    </a:cubicBezTo>
                    <a:cubicBezTo>
                      <a:pt x="98185" y="1778029"/>
                      <a:pt x="99208" y="1678215"/>
                      <a:pt x="95625" y="1578231"/>
                    </a:cubicBezTo>
                    <a:cubicBezTo>
                      <a:pt x="91019" y="1445829"/>
                      <a:pt x="92042" y="1313427"/>
                      <a:pt x="93919" y="1181025"/>
                    </a:cubicBezTo>
                    <a:cubicBezTo>
                      <a:pt x="95113" y="1104587"/>
                      <a:pt x="94602" y="1027807"/>
                      <a:pt x="98867" y="951540"/>
                    </a:cubicBezTo>
                    <a:cubicBezTo>
                      <a:pt x="105521" y="834664"/>
                      <a:pt x="111664" y="717959"/>
                      <a:pt x="115247" y="600913"/>
                    </a:cubicBezTo>
                    <a:cubicBezTo>
                      <a:pt x="116270" y="567642"/>
                      <a:pt x="117977" y="534371"/>
                      <a:pt x="118830" y="501100"/>
                    </a:cubicBezTo>
                    <a:cubicBezTo>
                      <a:pt x="121048" y="423638"/>
                      <a:pt x="122583" y="346176"/>
                      <a:pt x="125484" y="268884"/>
                    </a:cubicBezTo>
                    <a:cubicBezTo>
                      <a:pt x="127361" y="216674"/>
                      <a:pt x="130944" y="164635"/>
                      <a:pt x="134015" y="112595"/>
                    </a:cubicBezTo>
                    <a:cubicBezTo>
                      <a:pt x="135209" y="91268"/>
                      <a:pt x="135551" y="91097"/>
                      <a:pt x="157902" y="91097"/>
                    </a:cubicBezTo>
                    <a:close/>
                    <a:moveTo>
                      <a:pt x="333038" y="31"/>
                    </a:moveTo>
                    <a:cubicBezTo>
                      <a:pt x="388711" y="519"/>
                      <a:pt x="469457" y="6597"/>
                      <a:pt x="502217" y="15171"/>
                    </a:cubicBezTo>
                    <a:lnTo>
                      <a:pt x="451371" y="15171"/>
                    </a:lnTo>
                    <a:cubicBezTo>
                      <a:pt x="357188" y="20119"/>
                      <a:pt x="263006" y="24725"/>
                      <a:pt x="169335" y="35816"/>
                    </a:cubicBezTo>
                    <a:cubicBezTo>
                      <a:pt x="142547" y="39058"/>
                      <a:pt x="115589" y="40252"/>
                      <a:pt x="88631" y="41446"/>
                    </a:cubicBezTo>
                    <a:cubicBezTo>
                      <a:pt x="76346" y="41958"/>
                      <a:pt x="70204" y="46053"/>
                      <a:pt x="71057" y="59020"/>
                    </a:cubicBezTo>
                    <a:cubicBezTo>
                      <a:pt x="71569" y="67039"/>
                      <a:pt x="71057" y="75229"/>
                      <a:pt x="71057" y="83249"/>
                    </a:cubicBezTo>
                    <a:cubicBezTo>
                      <a:pt x="71057" y="147061"/>
                      <a:pt x="66962" y="210703"/>
                      <a:pt x="59454" y="274174"/>
                    </a:cubicBezTo>
                    <a:cubicBezTo>
                      <a:pt x="58601" y="281852"/>
                      <a:pt x="59796" y="294136"/>
                      <a:pt x="50241" y="293795"/>
                    </a:cubicBezTo>
                    <a:cubicBezTo>
                      <a:pt x="39321" y="293283"/>
                      <a:pt x="44781" y="280828"/>
                      <a:pt x="43416" y="273662"/>
                    </a:cubicBezTo>
                    <a:cubicBezTo>
                      <a:pt x="30449" y="206096"/>
                      <a:pt x="30449" y="137847"/>
                      <a:pt x="31814" y="69599"/>
                    </a:cubicBezTo>
                    <a:cubicBezTo>
                      <a:pt x="33008" y="14829"/>
                      <a:pt x="41539" y="6298"/>
                      <a:pt x="96991" y="5275"/>
                    </a:cubicBezTo>
                    <a:cubicBezTo>
                      <a:pt x="150054" y="4251"/>
                      <a:pt x="203118" y="4422"/>
                      <a:pt x="256181" y="3739"/>
                    </a:cubicBezTo>
                    <a:cubicBezTo>
                      <a:pt x="266930" y="3739"/>
                      <a:pt x="277679" y="2715"/>
                      <a:pt x="288428" y="1521"/>
                    </a:cubicBezTo>
                    <a:cubicBezTo>
                      <a:pt x="298708" y="327"/>
                      <a:pt x="314480" y="-132"/>
                      <a:pt x="333038" y="31"/>
                    </a:cubicBezTo>
                    <a:close/>
                  </a:path>
                </a:pathLst>
              </a:custGeom>
              <a:solidFill>
                <a:schemeClr val="accent1">
                  <a:alpha val="15000"/>
                </a:schemeClr>
              </a:solidFill>
              <a:ln w="17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2" name="Bullet1" descr="cc6ecc88-12be-402a-b404-32f7a90c47a3"/>
              <p:cNvSpPr/>
              <p:nvPr/>
            </p:nvSpPr>
            <p:spPr>
              <a:xfrm flipH="1">
                <a:off x="963369" y="2071248"/>
                <a:ext cx="2991198" cy="597949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调查法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" name="Text1" descr="84d218bb-76a0-45ad-8e4e-9fb79cd5ac04"/>
              <p:cNvSpPr txBox="1"/>
              <p:nvPr/>
            </p:nvSpPr>
            <p:spPr>
              <a:xfrm flipH="1">
                <a:off x="963364" y="2667600"/>
                <a:ext cx="2991202" cy="104460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运用多种手段调查学前儿童身心状况，得出科学结论。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5" name="组合 4" descr="667b5dc0-3151-41cf-8570-d7852dc3e29f"/>
            <p:cNvGrpSpPr/>
            <p:nvPr/>
          </p:nvGrpSpPr>
          <p:grpSpPr>
            <a:xfrm>
              <a:off x="4556328" y="1663842"/>
              <a:ext cx="3159243" cy="2248401"/>
              <a:chOff x="4673045" y="1663842"/>
              <a:chExt cx="3395726" cy="2416704"/>
            </a:xfrm>
          </p:grpSpPr>
          <p:sp>
            <p:nvSpPr>
              <p:cNvPr id="18" name="ComponentBackground2" descr="da527505-9d95-45f3-8bb9-f4844081708b"/>
              <p:cNvSpPr/>
              <p:nvPr/>
            </p:nvSpPr>
            <p:spPr>
              <a:xfrm>
                <a:off x="4673045" y="1663842"/>
                <a:ext cx="3395726" cy="2416704"/>
              </a:xfrm>
              <a:custGeom>
                <a:avLst/>
                <a:gdLst>
                  <a:gd name="connsiteX0" fmla="*/ 17652 w 2833210"/>
                  <a:gd name="connsiteY0" fmla="*/ 1851567 h 2416704"/>
                  <a:gd name="connsiteX1" fmla="*/ 17823 w 2833210"/>
                  <a:gd name="connsiteY1" fmla="*/ 1851567 h 2416704"/>
                  <a:gd name="connsiteX2" fmla="*/ 30449 w 2833210"/>
                  <a:gd name="connsiteY2" fmla="*/ 1954622 h 2416704"/>
                  <a:gd name="connsiteX3" fmla="*/ 38638 w 2833210"/>
                  <a:gd name="connsiteY3" fmla="*/ 2116030 h 2416704"/>
                  <a:gd name="connsiteX4" fmla="*/ 40686 w 2833210"/>
                  <a:gd name="connsiteY4" fmla="*/ 2145547 h 2416704"/>
                  <a:gd name="connsiteX5" fmla="*/ 74128 w 2833210"/>
                  <a:gd name="connsiteY5" fmla="*/ 2177454 h 2416704"/>
                  <a:gd name="connsiteX6" fmla="*/ 171040 w 2833210"/>
                  <a:gd name="connsiteY6" fmla="*/ 2182572 h 2416704"/>
                  <a:gd name="connsiteX7" fmla="*/ 343368 w 2833210"/>
                  <a:gd name="connsiteY7" fmla="*/ 2212090 h 2416704"/>
                  <a:gd name="connsiteX8" fmla="*/ 347804 w 2833210"/>
                  <a:gd name="connsiteY8" fmla="*/ 2217208 h 2416704"/>
                  <a:gd name="connsiteX9" fmla="*/ 330742 w 2833210"/>
                  <a:gd name="connsiteY9" fmla="*/ 2220109 h 2416704"/>
                  <a:gd name="connsiteX10" fmla="*/ 196122 w 2833210"/>
                  <a:gd name="connsiteY10" fmla="*/ 2217208 h 2416704"/>
                  <a:gd name="connsiteX11" fmla="*/ 128897 w 2833210"/>
                  <a:gd name="connsiteY11" fmla="*/ 2219256 h 2416704"/>
                  <a:gd name="connsiteX12" fmla="*/ 37956 w 2833210"/>
                  <a:gd name="connsiteY12" fmla="*/ 2212943 h 2416704"/>
                  <a:gd name="connsiteX13" fmla="*/ 4685 w 2833210"/>
                  <a:gd name="connsiteY13" fmla="*/ 2176259 h 2416704"/>
                  <a:gd name="connsiteX14" fmla="*/ 2979 w 2833210"/>
                  <a:gd name="connsiteY14" fmla="*/ 2028501 h 2416704"/>
                  <a:gd name="connsiteX15" fmla="*/ 5879 w 2833210"/>
                  <a:gd name="connsiteY15" fmla="*/ 1899000 h 2416704"/>
                  <a:gd name="connsiteX16" fmla="*/ 17652 w 2833210"/>
                  <a:gd name="connsiteY16" fmla="*/ 1851567 h 2416704"/>
                  <a:gd name="connsiteX17" fmla="*/ 2832390 w 2833210"/>
                  <a:gd name="connsiteY17" fmla="*/ 536760 h 2416704"/>
                  <a:gd name="connsiteX18" fmla="*/ 2832731 w 2833210"/>
                  <a:gd name="connsiteY18" fmla="*/ 536931 h 2416704"/>
                  <a:gd name="connsiteX19" fmla="*/ 2830171 w 2833210"/>
                  <a:gd name="connsiteY19" fmla="*/ 625654 h 2416704"/>
                  <a:gd name="connsiteX20" fmla="*/ 2827953 w 2833210"/>
                  <a:gd name="connsiteY20" fmla="*/ 649711 h 2416704"/>
                  <a:gd name="connsiteX21" fmla="*/ 2820958 w 2833210"/>
                  <a:gd name="connsiteY21" fmla="*/ 906155 h 2416704"/>
                  <a:gd name="connsiteX22" fmla="*/ 2809526 w 2833210"/>
                  <a:gd name="connsiteY22" fmla="*/ 1219245 h 2416704"/>
                  <a:gd name="connsiteX23" fmla="*/ 2799118 w 2833210"/>
                  <a:gd name="connsiteY23" fmla="*/ 1440370 h 2416704"/>
                  <a:gd name="connsiteX24" fmla="*/ 2778644 w 2833210"/>
                  <a:gd name="connsiteY24" fmla="*/ 1633343 h 2416704"/>
                  <a:gd name="connsiteX25" fmla="*/ 2763288 w 2833210"/>
                  <a:gd name="connsiteY25" fmla="*/ 1677533 h 2416704"/>
                  <a:gd name="connsiteX26" fmla="*/ 2760217 w 2833210"/>
                  <a:gd name="connsiteY26" fmla="*/ 1533017 h 2416704"/>
                  <a:gd name="connsiteX27" fmla="*/ 2766188 w 2833210"/>
                  <a:gd name="connsiteY27" fmla="*/ 1427915 h 2416704"/>
                  <a:gd name="connsiteX28" fmla="*/ 2774890 w 2833210"/>
                  <a:gd name="connsiteY28" fmla="*/ 1120114 h 2416704"/>
                  <a:gd name="connsiteX29" fmla="*/ 2788369 w 2833210"/>
                  <a:gd name="connsiteY29" fmla="*/ 888410 h 2416704"/>
                  <a:gd name="connsiteX30" fmla="*/ 2793317 w 2833210"/>
                  <a:gd name="connsiteY30" fmla="*/ 780578 h 2416704"/>
                  <a:gd name="connsiteX31" fmla="*/ 2822493 w 2833210"/>
                  <a:gd name="connsiteY31" fmla="*/ 542561 h 2416704"/>
                  <a:gd name="connsiteX32" fmla="*/ 2832390 w 2833210"/>
                  <a:gd name="connsiteY32" fmla="*/ 536760 h 2416704"/>
                  <a:gd name="connsiteX33" fmla="*/ 157902 w 2833210"/>
                  <a:gd name="connsiteY33" fmla="*/ 91097 h 2416704"/>
                  <a:gd name="connsiteX34" fmla="*/ 420147 w 2833210"/>
                  <a:gd name="connsiteY34" fmla="*/ 92974 h 2416704"/>
                  <a:gd name="connsiteX35" fmla="*/ 992922 w 2833210"/>
                  <a:gd name="connsiteY35" fmla="*/ 97581 h 2416704"/>
                  <a:gd name="connsiteX36" fmla="*/ 1252266 w 2833210"/>
                  <a:gd name="connsiteY36" fmla="*/ 103382 h 2416704"/>
                  <a:gd name="connsiteX37" fmla="*/ 1538398 w 2833210"/>
                  <a:gd name="connsiteY37" fmla="*/ 114131 h 2416704"/>
                  <a:gd name="connsiteX38" fmla="*/ 1778462 w 2833210"/>
                  <a:gd name="connsiteY38" fmla="*/ 125221 h 2416704"/>
                  <a:gd name="connsiteX39" fmla="*/ 2005047 w 2833210"/>
                  <a:gd name="connsiteY39" fmla="*/ 135970 h 2416704"/>
                  <a:gd name="connsiteX40" fmla="*/ 2236921 w 2833210"/>
                  <a:gd name="connsiteY40" fmla="*/ 146720 h 2416704"/>
                  <a:gd name="connsiteX41" fmla="*/ 2498654 w 2833210"/>
                  <a:gd name="connsiteY41" fmla="*/ 157298 h 2416704"/>
                  <a:gd name="connsiteX42" fmla="*/ 2722510 w 2833210"/>
                  <a:gd name="connsiteY42" fmla="*/ 166341 h 2416704"/>
                  <a:gd name="connsiteX43" fmla="*/ 2746396 w 2833210"/>
                  <a:gd name="connsiteY43" fmla="*/ 187498 h 2416704"/>
                  <a:gd name="connsiteX44" fmla="*/ 2748103 w 2833210"/>
                  <a:gd name="connsiteY44" fmla="*/ 276050 h 2416704"/>
                  <a:gd name="connsiteX45" fmla="*/ 2747250 w 2833210"/>
                  <a:gd name="connsiteY45" fmla="*/ 300279 h 2416704"/>
                  <a:gd name="connsiteX46" fmla="*/ 2733771 w 2833210"/>
                  <a:gd name="connsiteY46" fmla="*/ 651076 h 2416704"/>
                  <a:gd name="connsiteX47" fmla="*/ 2723192 w 2833210"/>
                  <a:gd name="connsiteY47" fmla="*/ 872201 h 2416704"/>
                  <a:gd name="connsiteX48" fmla="*/ 2717732 w 2833210"/>
                  <a:gd name="connsiteY48" fmla="*/ 1063808 h 2416704"/>
                  <a:gd name="connsiteX49" fmla="*/ 2713808 w 2833210"/>
                  <a:gd name="connsiteY49" fmla="*/ 1387989 h 2416704"/>
                  <a:gd name="connsiteX50" fmla="*/ 2699305 w 2833210"/>
                  <a:gd name="connsiteY50" fmla="*/ 1581644 h 2416704"/>
                  <a:gd name="connsiteX51" fmla="*/ 2698281 w 2833210"/>
                  <a:gd name="connsiteY51" fmla="*/ 1595123 h 2416704"/>
                  <a:gd name="connsiteX52" fmla="*/ 2693675 w 2833210"/>
                  <a:gd name="connsiteY52" fmla="*/ 1938242 h 2416704"/>
                  <a:gd name="connsiteX53" fmla="*/ 2697599 w 2833210"/>
                  <a:gd name="connsiteY53" fmla="*/ 2132580 h 2416704"/>
                  <a:gd name="connsiteX54" fmla="*/ 2663304 w 2833210"/>
                  <a:gd name="connsiteY54" fmla="*/ 2175406 h 2416704"/>
                  <a:gd name="connsiteX55" fmla="*/ 2636516 w 2833210"/>
                  <a:gd name="connsiteY55" fmla="*/ 2177453 h 2416704"/>
                  <a:gd name="connsiteX56" fmla="*/ 2433818 w 2833210"/>
                  <a:gd name="connsiteY56" fmla="*/ 2177453 h 2416704"/>
                  <a:gd name="connsiteX57" fmla="*/ 2433818 w 2833210"/>
                  <a:gd name="connsiteY57" fmla="*/ 2176941 h 2416704"/>
                  <a:gd name="connsiteX58" fmla="*/ 2231120 w 2833210"/>
                  <a:gd name="connsiteY58" fmla="*/ 2176429 h 2416704"/>
                  <a:gd name="connsiteX59" fmla="*/ 1880664 w 2833210"/>
                  <a:gd name="connsiteY59" fmla="*/ 2157490 h 2416704"/>
                  <a:gd name="connsiteX60" fmla="*/ 1761912 w 2833210"/>
                  <a:gd name="connsiteY60" fmla="*/ 2152201 h 2416704"/>
                  <a:gd name="connsiteX61" fmla="*/ 1573034 w 2833210"/>
                  <a:gd name="connsiteY61" fmla="*/ 2144353 h 2416704"/>
                  <a:gd name="connsiteX62" fmla="*/ 1284343 w 2833210"/>
                  <a:gd name="connsiteY62" fmla="*/ 2132750 h 2416704"/>
                  <a:gd name="connsiteX63" fmla="*/ 1208929 w 2833210"/>
                  <a:gd name="connsiteY63" fmla="*/ 2129167 h 2416704"/>
                  <a:gd name="connsiteX64" fmla="*/ 1170710 w 2833210"/>
                  <a:gd name="connsiteY64" fmla="*/ 2144523 h 2416704"/>
                  <a:gd name="connsiteX65" fmla="*/ 1059635 w 2833210"/>
                  <a:gd name="connsiteY65" fmla="*/ 2238365 h 2416704"/>
                  <a:gd name="connsiteX66" fmla="*/ 904370 w 2833210"/>
                  <a:gd name="connsiteY66" fmla="*/ 2330159 h 2416704"/>
                  <a:gd name="connsiteX67" fmla="*/ 709520 w 2833210"/>
                  <a:gd name="connsiteY67" fmla="*/ 2409498 h 2416704"/>
                  <a:gd name="connsiteX68" fmla="*/ 667206 w 2833210"/>
                  <a:gd name="connsiteY68" fmla="*/ 2416494 h 2416704"/>
                  <a:gd name="connsiteX69" fmla="*/ 637859 w 2833210"/>
                  <a:gd name="connsiteY69" fmla="*/ 2378274 h 2416704"/>
                  <a:gd name="connsiteX70" fmla="*/ 645708 w 2833210"/>
                  <a:gd name="connsiteY70" fmla="*/ 2358312 h 2416704"/>
                  <a:gd name="connsiteX71" fmla="*/ 746033 w 2833210"/>
                  <a:gd name="connsiteY71" fmla="*/ 2155784 h 2416704"/>
                  <a:gd name="connsiteX72" fmla="*/ 722999 w 2833210"/>
                  <a:gd name="connsiteY72" fmla="*/ 2117224 h 2416704"/>
                  <a:gd name="connsiteX73" fmla="*/ 415028 w 2833210"/>
                  <a:gd name="connsiteY73" fmla="*/ 2111423 h 2416704"/>
                  <a:gd name="connsiteX74" fmla="*/ 144935 w 2833210"/>
                  <a:gd name="connsiteY74" fmla="*/ 2106986 h 2416704"/>
                  <a:gd name="connsiteX75" fmla="*/ 114052 w 2833210"/>
                  <a:gd name="connsiteY75" fmla="*/ 2077640 h 2416704"/>
                  <a:gd name="connsiteX76" fmla="*/ 106716 w 2833210"/>
                  <a:gd name="connsiteY76" fmla="*/ 1877842 h 2416704"/>
                  <a:gd name="connsiteX77" fmla="*/ 95625 w 2833210"/>
                  <a:gd name="connsiteY77" fmla="*/ 1578231 h 2416704"/>
                  <a:gd name="connsiteX78" fmla="*/ 93919 w 2833210"/>
                  <a:gd name="connsiteY78" fmla="*/ 1181025 h 2416704"/>
                  <a:gd name="connsiteX79" fmla="*/ 98867 w 2833210"/>
                  <a:gd name="connsiteY79" fmla="*/ 951540 h 2416704"/>
                  <a:gd name="connsiteX80" fmla="*/ 115247 w 2833210"/>
                  <a:gd name="connsiteY80" fmla="*/ 600913 h 2416704"/>
                  <a:gd name="connsiteX81" fmla="*/ 118830 w 2833210"/>
                  <a:gd name="connsiteY81" fmla="*/ 501100 h 2416704"/>
                  <a:gd name="connsiteX82" fmla="*/ 125484 w 2833210"/>
                  <a:gd name="connsiteY82" fmla="*/ 268884 h 2416704"/>
                  <a:gd name="connsiteX83" fmla="*/ 134015 w 2833210"/>
                  <a:gd name="connsiteY83" fmla="*/ 112595 h 2416704"/>
                  <a:gd name="connsiteX84" fmla="*/ 157902 w 2833210"/>
                  <a:gd name="connsiteY84" fmla="*/ 91097 h 2416704"/>
                  <a:gd name="connsiteX85" fmla="*/ 333038 w 2833210"/>
                  <a:gd name="connsiteY85" fmla="*/ 31 h 2416704"/>
                  <a:gd name="connsiteX86" fmla="*/ 502217 w 2833210"/>
                  <a:gd name="connsiteY86" fmla="*/ 15171 h 2416704"/>
                  <a:gd name="connsiteX87" fmla="*/ 451371 w 2833210"/>
                  <a:gd name="connsiteY87" fmla="*/ 15171 h 2416704"/>
                  <a:gd name="connsiteX88" fmla="*/ 169335 w 2833210"/>
                  <a:gd name="connsiteY88" fmla="*/ 35816 h 2416704"/>
                  <a:gd name="connsiteX89" fmla="*/ 88631 w 2833210"/>
                  <a:gd name="connsiteY89" fmla="*/ 41446 h 2416704"/>
                  <a:gd name="connsiteX90" fmla="*/ 71057 w 2833210"/>
                  <a:gd name="connsiteY90" fmla="*/ 59020 h 2416704"/>
                  <a:gd name="connsiteX91" fmla="*/ 71057 w 2833210"/>
                  <a:gd name="connsiteY91" fmla="*/ 83249 h 2416704"/>
                  <a:gd name="connsiteX92" fmla="*/ 59454 w 2833210"/>
                  <a:gd name="connsiteY92" fmla="*/ 274174 h 2416704"/>
                  <a:gd name="connsiteX93" fmla="*/ 50241 w 2833210"/>
                  <a:gd name="connsiteY93" fmla="*/ 293795 h 2416704"/>
                  <a:gd name="connsiteX94" fmla="*/ 43416 w 2833210"/>
                  <a:gd name="connsiteY94" fmla="*/ 273662 h 2416704"/>
                  <a:gd name="connsiteX95" fmla="*/ 31814 w 2833210"/>
                  <a:gd name="connsiteY95" fmla="*/ 69599 h 2416704"/>
                  <a:gd name="connsiteX96" fmla="*/ 96991 w 2833210"/>
                  <a:gd name="connsiteY96" fmla="*/ 5275 h 2416704"/>
                  <a:gd name="connsiteX97" fmla="*/ 256181 w 2833210"/>
                  <a:gd name="connsiteY97" fmla="*/ 3739 h 2416704"/>
                  <a:gd name="connsiteX98" fmla="*/ 288428 w 2833210"/>
                  <a:gd name="connsiteY98" fmla="*/ 1521 h 2416704"/>
                  <a:gd name="connsiteX99" fmla="*/ 333038 w 2833210"/>
                  <a:gd name="connsiteY99" fmla="*/ 31 h 241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2833210" h="2416704">
                    <a:moveTo>
                      <a:pt x="17652" y="1851567"/>
                    </a:moveTo>
                    <a:lnTo>
                      <a:pt x="17823" y="1851567"/>
                    </a:lnTo>
                    <a:cubicBezTo>
                      <a:pt x="28401" y="1888421"/>
                      <a:pt x="28060" y="1921863"/>
                      <a:pt x="30449" y="1954622"/>
                    </a:cubicBezTo>
                    <a:cubicBezTo>
                      <a:pt x="34373" y="2008368"/>
                      <a:pt x="40515" y="2062114"/>
                      <a:pt x="38638" y="2116030"/>
                    </a:cubicBezTo>
                    <a:cubicBezTo>
                      <a:pt x="38297" y="2125755"/>
                      <a:pt x="38980" y="2135822"/>
                      <a:pt x="40686" y="2145547"/>
                    </a:cubicBezTo>
                    <a:cubicBezTo>
                      <a:pt x="45463" y="2173359"/>
                      <a:pt x="45805" y="2174041"/>
                      <a:pt x="74128" y="2177454"/>
                    </a:cubicBezTo>
                    <a:cubicBezTo>
                      <a:pt x="106204" y="2181207"/>
                      <a:pt x="138793" y="2177795"/>
                      <a:pt x="171040" y="2182572"/>
                    </a:cubicBezTo>
                    <a:cubicBezTo>
                      <a:pt x="228710" y="2191274"/>
                      <a:pt x="286551" y="2198269"/>
                      <a:pt x="343368" y="2212090"/>
                    </a:cubicBezTo>
                    <a:cubicBezTo>
                      <a:pt x="344733" y="2212431"/>
                      <a:pt x="345586" y="2214478"/>
                      <a:pt x="347804" y="2217208"/>
                    </a:cubicBezTo>
                    <a:cubicBezTo>
                      <a:pt x="342685" y="2221815"/>
                      <a:pt x="336372" y="2220109"/>
                      <a:pt x="330742" y="2220109"/>
                    </a:cubicBezTo>
                    <a:cubicBezTo>
                      <a:pt x="285869" y="2219768"/>
                      <a:pt x="240995" y="2222327"/>
                      <a:pt x="196122" y="2217208"/>
                    </a:cubicBezTo>
                    <a:cubicBezTo>
                      <a:pt x="173941" y="2214649"/>
                      <a:pt x="151419" y="2216185"/>
                      <a:pt x="128897" y="2219256"/>
                    </a:cubicBezTo>
                    <a:cubicBezTo>
                      <a:pt x="98526" y="2223351"/>
                      <a:pt x="67985" y="2220450"/>
                      <a:pt x="37956" y="2212943"/>
                    </a:cubicBezTo>
                    <a:cubicBezTo>
                      <a:pt x="18505" y="2207995"/>
                      <a:pt x="8097" y="2197416"/>
                      <a:pt x="4685" y="2176259"/>
                    </a:cubicBezTo>
                    <a:cubicBezTo>
                      <a:pt x="-3334" y="2126950"/>
                      <a:pt x="931" y="2077811"/>
                      <a:pt x="2979" y="2028501"/>
                    </a:cubicBezTo>
                    <a:cubicBezTo>
                      <a:pt x="4685" y="1985334"/>
                      <a:pt x="5197" y="1942167"/>
                      <a:pt x="5879" y="1899000"/>
                    </a:cubicBezTo>
                    <a:cubicBezTo>
                      <a:pt x="6050" y="1883985"/>
                      <a:pt x="7244" y="1869141"/>
                      <a:pt x="17652" y="1851567"/>
                    </a:cubicBezTo>
                    <a:close/>
                    <a:moveTo>
                      <a:pt x="2832390" y="536760"/>
                    </a:moveTo>
                    <a:lnTo>
                      <a:pt x="2832731" y="536931"/>
                    </a:lnTo>
                    <a:cubicBezTo>
                      <a:pt x="2833755" y="566789"/>
                      <a:pt x="2833242" y="596307"/>
                      <a:pt x="2830171" y="625654"/>
                    </a:cubicBezTo>
                    <a:cubicBezTo>
                      <a:pt x="2829318" y="633673"/>
                      <a:pt x="2828295" y="641692"/>
                      <a:pt x="2827953" y="649711"/>
                    </a:cubicBezTo>
                    <a:cubicBezTo>
                      <a:pt x="2825565" y="735192"/>
                      <a:pt x="2824541" y="820674"/>
                      <a:pt x="2820958" y="906155"/>
                    </a:cubicBezTo>
                    <a:cubicBezTo>
                      <a:pt x="2816692" y="1010575"/>
                      <a:pt x="2813962" y="1114825"/>
                      <a:pt x="2809526" y="1219245"/>
                    </a:cubicBezTo>
                    <a:cubicBezTo>
                      <a:pt x="2806455" y="1292953"/>
                      <a:pt x="2805943" y="1366832"/>
                      <a:pt x="2799118" y="1440370"/>
                    </a:cubicBezTo>
                    <a:cubicBezTo>
                      <a:pt x="2793147" y="1504694"/>
                      <a:pt x="2790075" y="1569530"/>
                      <a:pt x="2778644" y="1633343"/>
                    </a:cubicBezTo>
                    <a:cubicBezTo>
                      <a:pt x="2775914" y="1648187"/>
                      <a:pt x="2772331" y="1662860"/>
                      <a:pt x="2763288" y="1677533"/>
                    </a:cubicBezTo>
                    <a:cubicBezTo>
                      <a:pt x="2755439" y="1628053"/>
                      <a:pt x="2755951" y="1580791"/>
                      <a:pt x="2760217" y="1533017"/>
                    </a:cubicBezTo>
                    <a:cubicBezTo>
                      <a:pt x="2763458" y="1498040"/>
                      <a:pt x="2766188" y="1462892"/>
                      <a:pt x="2766188" y="1427915"/>
                    </a:cubicBezTo>
                    <a:cubicBezTo>
                      <a:pt x="2766188" y="1325201"/>
                      <a:pt x="2772501" y="1222657"/>
                      <a:pt x="2774890" y="1120114"/>
                    </a:cubicBezTo>
                    <a:cubicBezTo>
                      <a:pt x="2776767" y="1042822"/>
                      <a:pt x="2783592" y="965702"/>
                      <a:pt x="2788369" y="888410"/>
                    </a:cubicBezTo>
                    <a:cubicBezTo>
                      <a:pt x="2790587" y="852409"/>
                      <a:pt x="2789563" y="816408"/>
                      <a:pt x="2793317" y="780578"/>
                    </a:cubicBezTo>
                    <a:cubicBezTo>
                      <a:pt x="2801848" y="701068"/>
                      <a:pt x="2808844" y="621388"/>
                      <a:pt x="2822493" y="542561"/>
                    </a:cubicBezTo>
                    <a:cubicBezTo>
                      <a:pt x="2823005" y="539831"/>
                      <a:pt x="2823858" y="537443"/>
                      <a:pt x="2832390" y="536760"/>
                    </a:cubicBezTo>
                    <a:close/>
                    <a:moveTo>
                      <a:pt x="157902" y="91097"/>
                    </a:moveTo>
                    <a:cubicBezTo>
                      <a:pt x="245260" y="91438"/>
                      <a:pt x="332789" y="90585"/>
                      <a:pt x="420147" y="92974"/>
                    </a:cubicBezTo>
                    <a:cubicBezTo>
                      <a:pt x="611072" y="98092"/>
                      <a:pt x="801997" y="93998"/>
                      <a:pt x="992922" y="97581"/>
                    </a:cubicBezTo>
                    <a:cubicBezTo>
                      <a:pt x="1079427" y="99116"/>
                      <a:pt x="1165761" y="100822"/>
                      <a:pt x="1252266" y="103382"/>
                    </a:cubicBezTo>
                    <a:cubicBezTo>
                      <a:pt x="1347644" y="106282"/>
                      <a:pt x="1443021" y="109695"/>
                      <a:pt x="1538398" y="114131"/>
                    </a:cubicBezTo>
                    <a:cubicBezTo>
                      <a:pt x="1618420" y="117885"/>
                      <a:pt x="1698441" y="121638"/>
                      <a:pt x="1778462" y="125221"/>
                    </a:cubicBezTo>
                    <a:cubicBezTo>
                      <a:pt x="1854048" y="128463"/>
                      <a:pt x="1929462" y="132558"/>
                      <a:pt x="2005047" y="135970"/>
                    </a:cubicBezTo>
                    <a:cubicBezTo>
                      <a:pt x="2082339" y="139553"/>
                      <a:pt x="2159630" y="143478"/>
                      <a:pt x="2236921" y="146720"/>
                    </a:cubicBezTo>
                    <a:cubicBezTo>
                      <a:pt x="2324109" y="150473"/>
                      <a:pt x="2411296" y="155080"/>
                      <a:pt x="2498654" y="157298"/>
                    </a:cubicBezTo>
                    <a:cubicBezTo>
                      <a:pt x="2573387" y="159345"/>
                      <a:pt x="2647948" y="163270"/>
                      <a:pt x="2722510" y="166341"/>
                    </a:cubicBezTo>
                    <a:cubicBezTo>
                      <a:pt x="2742813" y="167194"/>
                      <a:pt x="2742643" y="167706"/>
                      <a:pt x="2746396" y="187498"/>
                    </a:cubicBezTo>
                    <a:cubicBezTo>
                      <a:pt x="2751856" y="217015"/>
                      <a:pt x="2753051" y="246362"/>
                      <a:pt x="2748103" y="276050"/>
                    </a:cubicBezTo>
                    <a:cubicBezTo>
                      <a:pt x="2746738" y="283899"/>
                      <a:pt x="2747079" y="292259"/>
                      <a:pt x="2747250" y="300279"/>
                    </a:cubicBezTo>
                    <a:cubicBezTo>
                      <a:pt x="2747932" y="417495"/>
                      <a:pt x="2736500" y="534030"/>
                      <a:pt x="2733771" y="651076"/>
                    </a:cubicBezTo>
                    <a:cubicBezTo>
                      <a:pt x="2732064" y="724784"/>
                      <a:pt x="2728140" y="798663"/>
                      <a:pt x="2723192" y="872201"/>
                    </a:cubicBezTo>
                    <a:cubicBezTo>
                      <a:pt x="2718926" y="936013"/>
                      <a:pt x="2720974" y="999996"/>
                      <a:pt x="2717732" y="1063808"/>
                    </a:cubicBezTo>
                    <a:cubicBezTo>
                      <a:pt x="2712443" y="1171812"/>
                      <a:pt x="2715855" y="1279986"/>
                      <a:pt x="2713808" y="1387989"/>
                    </a:cubicBezTo>
                    <a:cubicBezTo>
                      <a:pt x="2712613" y="1452825"/>
                      <a:pt x="2706983" y="1517320"/>
                      <a:pt x="2699305" y="1581644"/>
                    </a:cubicBezTo>
                    <a:cubicBezTo>
                      <a:pt x="2698793" y="1586080"/>
                      <a:pt x="2698452" y="1590687"/>
                      <a:pt x="2698281" y="1595123"/>
                    </a:cubicBezTo>
                    <a:cubicBezTo>
                      <a:pt x="2693333" y="1709439"/>
                      <a:pt x="2689750" y="1823755"/>
                      <a:pt x="2693675" y="1938242"/>
                    </a:cubicBezTo>
                    <a:cubicBezTo>
                      <a:pt x="2695893" y="2003078"/>
                      <a:pt x="2696916" y="2067914"/>
                      <a:pt x="2697599" y="2132580"/>
                    </a:cubicBezTo>
                    <a:cubicBezTo>
                      <a:pt x="2697940" y="2160050"/>
                      <a:pt x="2689921" y="2169775"/>
                      <a:pt x="2663304" y="2175406"/>
                    </a:cubicBezTo>
                    <a:cubicBezTo>
                      <a:pt x="2654602" y="2177282"/>
                      <a:pt x="2645389" y="2177453"/>
                      <a:pt x="2636516" y="2177453"/>
                    </a:cubicBezTo>
                    <a:cubicBezTo>
                      <a:pt x="2568950" y="2177453"/>
                      <a:pt x="2501384" y="2177453"/>
                      <a:pt x="2433818" y="2177453"/>
                    </a:cubicBezTo>
                    <a:lnTo>
                      <a:pt x="2433818" y="2176941"/>
                    </a:lnTo>
                    <a:cubicBezTo>
                      <a:pt x="2366252" y="2176941"/>
                      <a:pt x="2298687" y="2179159"/>
                      <a:pt x="2231120" y="2176429"/>
                    </a:cubicBezTo>
                    <a:cubicBezTo>
                      <a:pt x="2114245" y="2171652"/>
                      <a:pt x="1997540" y="2163803"/>
                      <a:pt x="1880664" y="2157490"/>
                    </a:cubicBezTo>
                    <a:cubicBezTo>
                      <a:pt x="1841080" y="2155272"/>
                      <a:pt x="1801496" y="2154931"/>
                      <a:pt x="1761912" y="2152201"/>
                    </a:cubicBezTo>
                    <a:cubicBezTo>
                      <a:pt x="1699123" y="2148106"/>
                      <a:pt x="1635994" y="2147424"/>
                      <a:pt x="1573034" y="2144353"/>
                    </a:cubicBezTo>
                    <a:cubicBezTo>
                      <a:pt x="1476804" y="2139575"/>
                      <a:pt x="1380574" y="2135480"/>
                      <a:pt x="1284343" y="2132750"/>
                    </a:cubicBezTo>
                    <a:cubicBezTo>
                      <a:pt x="1259262" y="2132068"/>
                      <a:pt x="1234010" y="2130873"/>
                      <a:pt x="1208929" y="2129167"/>
                    </a:cubicBezTo>
                    <a:cubicBezTo>
                      <a:pt x="1193061" y="2128144"/>
                      <a:pt x="1181800" y="2134115"/>
                      <a:pt x="1170710" y="2144523"/>
                    </a:cubicBezTo>
                    <a:cubicBezTo>
                      <a:pt x="1135391" y="2177794"/>
                      <a:pt x="1098366" y="2209018"/>
                      <a:pt x="1059635" y="2238365"/>
                    </a:cubicBezTo>
                    <a:cubicBezTo>
                      <a:pt x="1011179" y="2274707"/>
                      <a:pt x="959310" y="2304907"/>
                      <a:pt x="904370" y="2330159"/>
                    </a:cubicBezTo>
                    <a:cubicBezTo>
                      <a:pt x="840557" y="2359335"/>
                      <a:pt x="777086" y="2389194"/>
                      <a:pt x="709520" y="2409498"/>
                    </a:cubicBezTo>
                    <a:cubicBezTo>
                      <a:pt x="695700" y="2413593"/>
                      <a:pt x="681880" y="2417688"/>
                      <a:pt x="667206" y="2416494"/>
                    </a:cubicBezTo>
                    <a:cubicBezTo>
                      <a:pt x="643831" y="2414617"/>
                      <a:pt x="633082" y="2401308"/>
                      <a:pt x="637859" y="2378274"/>
                    </a:cubicBezTo>
                    <a:cubicBezTo>
                      <a:pt x="639224" y="2371279"/>
                      <a:pt x="642466" y="2364625"/>
                      <a:pt x="645708" y="2358312"/>
                    </a:cubicBezTo>
                    <a:cubicBezTo>
                      <a:pt x="679662" y="2291087"/>
                      <a:pt x="714298" y="2224203"/>
                      <a:pt x="746033" y="2155784"/>
                    </a:cubicBezTo>
                    <a:cubicBezTo>
                      <a:pt x="763095" y="2119101"/>
                      <a:pt x="762754" y="2119271"/>
                      <a:pt x="722999" y="2117224"/>
                    </a:cubicBezTo>
                    <a:cubicBezTo>
                      <a:pt x="620456" y="2111934"/>
                      <a:pt x="517572" y="2115347"/>
                      <a:pt x="415028" y="2111423"/>
                    </a:cubicBezTo>
                    <a:cubicBezTo>
                      <a:pt x="324940" y="2107840"/>
                      <a:pt x="234852" y="2109205"/>
                      <a:pt x="144935" y="2106986"/>
                    </a:cubicBezTo>
                    <a:cubicBezTo>
                      <a:pt x="114564" y="2106304"/>
                      <a:pt x="114905" y="2106475"/>
                      <a:pt x="114052" y="2077640"/>
                    </a:cubicBezTo>
                    <a:cubicBezTo>
                      <a:pt x="112005" y="2011097"/>
                      <a:pt x="112517" y="1944214"/>
                      <a:pt x="106716" y="1877842"/>
                    </a:cubicBezTo>
                    <a:cubicBezTo>
                      <a:pt x="98185" y="1778029"/>
                      <a:pt x="99208" y="1678215"/>
                      <a:pt x="95625" y="1578231"/>
                    </a:cubicBezTo>
                    <a:cubicBezTo>
                      <a:pt x="91019" y="1445829"/>
                      <a:pt x="92042" y="1313427"/>
                      <a:pt x="93919" y="1181025"/>
                    </a:cubicBezTo>
                    <a:cubicBezTo>
                      <a:pt x="95113" y="1104587"/>
                      <a:pt x="94602" y="1027807"/>
                      <a:pt x="98867" y="951540"/>
                    </a:cubicBezTo>
                    <a:cubicBezTo>
                      <a:pt x="105521" y="834664"/>
                      <a:pt x="111664" y="717959"/>
                      <a:pt x="115247" y="600913"/>
                    </a:cubicBezTo>
                    <a:cubicBezTo>
                      <a:pt x="116270" y="567642"/>
                      <a:pt x="117977" y="534371"/>
                      <a:pt x="118830" y="501100"/>
                    </a:cubicBezTo>
                    <a:cubicBezTo>
                      <a:pt x="121048" y="423638"/>
                      <a:pt x="122583" y="346176"/>
                      <a:pt x="125484" y="268884"/>
                    </a:cubicBezTo>
                    <a:cubicBezTo>
                      <a:pt x="127361" y="216674"/>
                      <a:pt x="130944" y="164635"/>
                      <a:pt x="134015" y="112595"/>
                    </a:cubicBezTo>
                    <a:cubicBezTo>
                      <a:pt x="135209" y="91268"/>
                      <a:pt x="135551" y="91097"/>
                      <a:pt x="157902" y="91097"/>
                    </a:cubicBezTo>
                    <a:close/>
                    <a:moveTo>
                      <a:pt x="333038" y="31"/>
                    </a:moveTo>
                    <a:cubicBezTo>
                      <a:pt x="388711" y="519"/>
                      <a:pt x="469457" y="6597"/>
                      <a:pt x="502217" y="15171"/>
                    </a:cubicBezTo>
                    <a:lnTo>
                      <a:pt x="451371" y="15171"/>
                    </a:lnTo>
                    <a:cubicBezTo>
                      <a:pt x="357188" y="20119"/>
                      <a:pt x="263006" y="24725"/>
                      <a:pt x="169335" y="35816"/>
                    </a:cubicBezTo>
                    <a:cubicBezTo>
                      <a:pt x="142547" y="39058"/>
                      <a:pt x="115589" y="40252"/>
                      <a:pt x="88631" y="41446"/>
                    </a:cubicBezTo>
                    <a:cubicBezTo>
                      <a:pt x="76346" y="41958"/>
                      <a:pt x="70204" y="46053"/>
                      <a:pt x="71057" y="59020"/>
                    </a:cubicBezTo>
                    <a:cubicBezTo>
                      <a:pt x="71569" y="67039"/>
                      <a:pt x="71057" y="75229"/>
                      <a:pt x="71057" y="83249"/>
                    </a:cubicBezTo>
                    <a:cubicBezTo>
                      <a:pt x="71057" y="147061"/>
                      <a:pt x="66962" y="210703"/>
                      <a:pt x="59454" y="274174"/>
                    </a:cubicBezTo>
                    <a:cubicBezTo>
                      <a:pt x="58601" y="281852"/>
                      <a:pt x="59796" y="294136"/>
                      <a:pt x="50241" y="293795"/>
                    </a:cubicBezTo>
                    <a:cubicBezTo>
                      <a:pt x="39321" y="293283"/>
                      <a:pt x="44781" y="280828"/>
                      <a:pt x="43416" y="273662"/>
                    </a:cubicBezTo>
                    <a:cubicBezTo>
                      <a:pt x="30449" y="206096"/>
                      <a:pt x="30449" y="137847"/>
                      <a:pt x="31814" y="69599"/>
                    </a:cubicBezTo>
                    <a:cubicBezTo>
                      <a:pt x="33008" y="14829"/>
                      <a:pt x="41539" y="6298"/>
                      <a:pt x="96991" y="5275"/>
                    </a:cubicBezTo>
                    <a:cubicBezTo>
                      <a:pt x="150054" y="4251"/>
                      <a:pt x="203118" y="4422"/>
                      <a:pt x="256181" y="3739"/>
                    </a:cubicBezTo>
                    <a:cubicBezTo>
                      <a:pt x="266930" y="3739"/>
                      <a:pt x="277679" y="2715"/>
                      <a:pt x="288428" y="1521"/>
                    </a:cubicBezTo>
                    <a:cubicBezTo>
                      <a:pt x="298708" y="327"/>
                      <a:pt x="314480" y="-132"/>
                      <a:pt x="333038" y="31"/>
                    </a:cubicBezTo>
                    <a:close/>
                  </a:path>
                </a:pathLst>
              </a:custGeom>
              <a:solidFill>
                <a:schemeClr val="accent2">
                  <a:alpha val="15000"/>
                </a:schemeClr>
              </a:solidFill>
              <a:ln w="17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9" name="Bullet2" descr="0a049924-de7e-4c03-b450-ed7c61c09a2f"/>
              <p:cNvSpPr/>
              <p:nvPr/>
            </p:nvSpPr>
            <p:spPr>
              <a:xfrm flipH="1">
                <a:off x="4860840" y="2094396"/>
                <a:ext cx="2991198" cy="597949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实验法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0" name="Text2" descr="d80a862a-ecd5-4d01-a704-c67243e20b27"/>
              <p:cNvSpPr txBox="1"/>
              <p:nvPr/>
            </p:nvSpPr>
            <p:spPr>
              <a:xfrm flipH="1">
                <a:off x="4860834" y="2690749"/>
                <a:ext cx="2991202" cy="104460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控制条件进行实验干预，衡量干预效果。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6" name="组合 5" descr="505f8c7b-2ad5-4fd7-9366-78b1d0539949"/>
            <p:cNvGrpSpPr/>
            <p:nvPr/>
          </p:nvGrpSpPr>
          <p:grpSpPr>
            <a:xfrm>
              <a:off x="8359657" y="1663842"/>
              <a:ext cx="3159243" cy="2248401"/>
              <a:chOff x="8555086" y="1663842"/>
              <a:chExt cx="3395726" cy="2416704"/>
            </a:xfrm>
          </p:grpSpPr>
          <p:sp>
            <p:nvSpPr>
              <p:cNvPr id="15" name="ComponentBackground3" descr="7d1c4c4c-65e1-4689-a8a5-2c80254cf8e4"/>
              <p:cNvSpPr/>
              <p:nvPr/>
            </p:nvSpPr>
            <p:spPr>
              <a:xfrm>
                <a:off x="8555086" y="1663842"/>
                <a:ext cx="3395726" cy="2416704"/>
              </a:xfrm>
              <a:custGeom>
                <a:avLst/>
                <a:gdLst>
                  <a:gd name="connsiteX0" fmla="*/ 17652 w 2833210"/>
                  <a:gd name="connsiteY0" fmla="*/ 1851567 h 2416704"/>
                  <a:gd name="connsiteX1" fmla="*/ 17823 w 2833210"/>
                  <a:gd name="connsiteY1" fmla="*/ 1851567 h 2416704"/>
                  <a:gd name="connsiteX2" fmla="*/ 30449 w 2833210"/>
                  <a:gd name="connsiteY2" fmla="*/ 1954622 h 2416704"/>
                  <a:gd name="connsiteX3" fmla="*/ 38638 w 2833210"/>
                  <a:gd name="connsiteY3" fmla="*/ 2116030 h 2416704"/>
                  <a:gd name="connsiteX4" fmla="*/ 40686 w 2833210"/>
                  <a:gd name="connsiteY4" fmla="*/ 2145547 h 2416704"/>
                  <a:gd name="connsiteX5" fmla="*/ 74128 w 2833210"/>
                  <a:gd name="connsiteY5" fmla="*/ 2177454 h 2416704"/>
                  <a:gd name="connsiteX6" fmla="*/ 171040 w 2833210"/>
                  <a:gd name="connsiteY6" fmla="*/ 2182572 h 2416704"/>
                  <a:gd name="connsiteX7" fmla="*/ 343368 w 2833210"/>
                  <a:gd name="connsiteY7" fmla="*/ 2212090 h 2416704"/>
                  <a:gd name="connsiteX8" fmla="*/ 347804 w 2833210"/>
                  <a:gd name="connsiteY8" fmla="*/ 2217208 h 2416704"/>
                  <a:gd name="connsiteX9" fmla="*/ 330742 w 2833210"/>
                  <a:gd name="connsiteY9" fmla="*/ 2220109 h 2416704"/>
                  <a:gd name="connsiteX10" fmla="*/ 196122 w 2833210"/>
                  <a:gd name="connsiteY10" fmla="*/ 2217208 h 2416704"/>
                  <a:gd name="connsiteX11" fmla="*/ 128897 w 2833210"/>
                  <a:gd name="connsiteY11" fmla="*/ 2219256 h 2416704"/>
                  <a:gd name="connsiteX12" fmla="*/ 37956 w 2833210"/>
                  <a:gd name="connsiteY12" fmla="*/ 2212943 h 2416704"/>
                  <a:gd name="connsiteX13" fmla="*/ 4685 w 2833210"/>
                  <a:gd name="connsiteY13" fmla="*/ 2176259 h 2416704"/>
                  <a:gd name="connsiteX14" fmla="*/ 2979 w 2833210"/>
                  <a:gd name="connsiteY14" fmla="*/ 2028501 h 2416704"/>
                  <a:gd name="connsiteX15" fmla="*/ 5879 w 2833210"/>
                  <a:gd name="connsiteY15" fmla="*/ 1899000 h 2416704"/>
                  <a:gd name="connsiteX16" fmla="*/ 17652 w 2833210"/>
                  <a:gd name="connsiteY16" fmla="*/ 1851567 h 2416704"/>
                  <a:gd name="connsiteX17" fmla="*/ 2832390 w 2833210"/>
                  <a:gd name="connsiteY17" fmla="*/ 536760 h 2416704"/>
                  <a:gd name="connsiteX18" fmla="*/ 2832731 w 2833210"/>
                  <a:gd name="connsiteY18" fmla="*/ 536931 h 2416704"/>
                  <a:gd name="connsiteX19" fmla="*/ 2830171 w 2833210"/>
                  <a:gd name="connsiteY19" fmla="*/ 625654 h 2416704"/>
                  <a:gd name="connsiteX20" fmla="*/ 2827953 w 2833210"/>
                  <a:gd name="connsiteY20" fmla="*/ 649711 h 2416704"/>
                  <a:gd name="connsiteX21" fmla="*/ 2820958 w 2833210"/>
                  <a:gd name="connsiteY21" fmla="*/ 906155 h 2416704"/>
                  <a:gd name="connsiteX22" fmla="*/ 2809526 w 2833210"/>
                  <a:gd name="connsiteY22" fmla="*/ 1219245 h 2416704"/>
                  <a:gd name="connsiteX23" fmla="*/ 2799118 w 2833210"/>
                  <a:gd name="connsiteY23" fmla="*/ 1440370 h 2416704"/>
                  <a:gd name="connsiteX24" fmla="*/ 2778644 w 2833210"/>
                  <a:gd name="connsiteY24" fmla="*/ 1633343 h 2416704"/>
                  <a:gd name="connsiteX25" fmla="*/ 2763288 w 2833210"/>
                  <a:gd name="connsiteY25" fmla="*/ 1677533 h 2416704"/>
                  <a:gd name="connsiteX26" fmla="*/ 2760217 w 2833210"/>
                  <a:gd name="connsiteY26" fmla="*/ 1533017 h 2416704"/>
                  <a:gd name="connsiteX27" fmla="*/ 2766188 w 2833210"/>
                  <a:gd name="connsiteY27" fmla="*/ 1427915 h 2416704"/>
                  <a:gd name="connsiteX28" fmla="*/ 2774890 w 2833210"/>
                  <a:gd name="connsiteY28" fmla="*/ 1120114 h 2416704"/>
                  <a:gd name="connsiteX29" fmla="*/ 2788369 w 2833210"/>
                  <a:gd name="connsiteY29" fmla="*/ 888410 h 2416704"/>
                  <a:gd name="connsiteX30" fmla="*/ 2793317 w 2833210"/>
                  <a:gd name="connsiteY30" fmla="*/ 780578 h 2416704"/>
                  <a:gd name="connsiteX31" fmla="*/ 2822493 w 2833210"/>
                  <a:gd name="connsiteY31" fmla="*/ 542561 h 2416704"/>
                  <a:gd name="connsiteX32" fmla="*/ 2832390 w 2833210"/>
                  <a:gd name="connsiteY32" fmla="*/ 536760 h 2416704"/>
                  <a:gd name="connsiteX33" fmla="*/ 157902 w 2833210"/>
                  <a:gd name="connsiteY33" fmla="*/ 91097 h 2416704"/>
                  <a:gd name="connsiteX34" fmla="*/ 420147 w 2833210"/>
                  <a:gd name="connsiteY34" fmla="*/ 92974 h 2416704"/>
                  <a:gd name="connsiteX35" fmla="*/ 992922 w 2833210"/>
                  <a:gd name="connsiteY35" fmla="*/ 97581 h 2416704"/>
                  <a:gd name="connsiteX36" fmla="*/ 1252266 w 2833210"/>
                  <a:gd name="connsiteY36" fmla="*/ 103382 h 2416704"/>
                  <a:gd name="connsiteX37" fmla="*/ 1538398 w 2833210"/>
                  <a:gd name="connsiteY37" fmla="*/ 114131 h 2416704"/>
                  <a:gd name="connsiteX38" fmla="*/ 1778462 w 2833210"/>
                  <a:gd name="connsiteY38" fmla="*/ 125221 h 2416704"/>
                  <a:gd name="connsiteX39" fmla="*/ 2005047 w 2833210"/>
                  <a:gd name="connsiteY39" fmla="*/ 135970 h 2416704"/>
                  <a:gd name="connsiteX40" fmla="*/ 2236921 w 2833210"/>
                  <a:gd name="connsiteY40" fmla="*/ 146720 h 2416704"/>
                  <a:gd name="connsiteX41" fmla="*/ 2498654 w 2833210"/>
                  <a:gd name="connsiteY41" fmla="*/ 157298 h 2416704"/>
                  <a:gd name="connsiteX42" fmla="*/ 2722510 w 2833210"/>
                  <a:gd name="connsiteY42" fmla="*/ 166341 h 2416704"/>
                  <a:gd name="connsiteX43" fmla="*/ 2746396 w 2833210"/>
                  <a:gd name="connsiteY43" fmla="*/ 187498 h 2416704"/>
                  <a:gd name="connsiteX44" fmla="*/ 2748103 w 2833210"/>
                  <a:gd name="connsiteY44" fmla="*/ 276050 h 2416704"/>
                  <a:gd name="connsiteX45" fmla="*/ 2747250 w 2833210"/>
                  <a:gd name="connsiteY45" fmla="*/ 300279 h 2416704"/>
                  <a:gd name="connsiteX46" fmla="*/ 2733771 w 2833210"/>
                  <a:gd name="connsiteY46" fmla="*/ 651076 h 2416704"/>
                  <a:gd name="connsiteX47" fmla="*/ 2723192 w 2833210"/>
                  <a:gd name="connsiteY47" fmla="*/ 872201 h 2416704"/>
                  <a:gd name="connsiteX48" fmla="*/ 2717732 w 2833210"/>
                  <a:gd name="connsiteY48" fmla="*/ 1063808 h 2416704"/>
                  <a:gd name="connsiteX49" fmla="*/ 2713808 w 2833210"/>
                  <a:gd name="connsiteY49" fmla="*/ 1387989 h 2416704"/>
                  <a:gd name="connsiteX50" fmla="*/ 2699305 w 2833210"/>
                  <a:gd name="connsiteY50" fmla="*/ 1581644 h 2416704"/>
                  <a:gd name="connsiteX51" fmla="*/ 2698281 w 2833210"/>
                  <a:gd name="connsiteY51" fmla="*/ 1595123 h 2416704"/>
                  <a:gd name="connsiteX52" fmla="*/ 2693675 w 2833210"/>
                  <a:gd name="connsiteY52" fmla="*/ 1938242 h 2416704"/>
                  <a:gd name="connsiteX53" fmla="*/ 2697599 w 2833210"/>
                  <a:gd name="connsiteY53" fmla="*/ 2132580 h 2416704"/>
                  <a:gd name="connsiteX54" fmla="*/ 2663304 w 2833210"/>
                  <a:gd name="connsiteY54" fmla="*/ 2175406 h 2416704"/>
                  <a:gd name="connsiteX55" fmla="*/ 2636516 w 2833210"/>
                  <a:gd name="connsiteY55" fmla="*/ 2177453 h 2416704"/>
                  <a:gd name="connsiteX56" fmla="*/ 2433818 w 2833210"/>
                  <a:gd name="connsiteY56" fmla="*/ 2177453 h 2416704"/>
                  <a:gd name="connsiteX57" fmla="*/ 2433818 w 2833210"/>
                  <a:gd name="connsiteY57" fmla="*/ 2176941 h 2416704"/>
                  <a:gd name="connsiteX58" fmla="*/ 2231120 w 2833210"/>
                  <a:gd name="connsiteY58" fmla="*/ 2176429 h 2416704"/>
                  <a:gd name="connsiteX59" fmla="*/ 1880664 w 2833210"/>
                  <a:gd name="connsiteY59" fmla="*/ 2157490 h 2416704"/>
                  <a:gd name="connsiteX60" fmla="*/ 1761912 w 2833210"/>
                  <a:gd name="connsiteY60" fmla="*/ 2152201 h 2416704"/>
                  <a:gd name="connsiteX61" fmla="*/ 1573034 w 2833210"/>
                  <a:gd name="connsiteY61" fmla="*/ 2144353 h 2416704"/>
                  <a:gd name="connsiteX62" fmla="*/ 1284343 w 2833210"/>
                  <a:gd name="connsiteY62" fmla="*/ 2132750 h 2416704"/>
                  <a:gd name="connsiteX63" fmla="*/ 1208929 w 2833210"/>
                  <a:gd name="connsiteY63" fmla="*/ 2129167 h 2416704"/>
                  <a:gd name="connsiteX64" fmla="*/ 1170710 w 2833210"/>
                  <a:gd name="connsiteY64" fmla="*/ 2144523 h 2416704"/>
                  <a:gd name="connsiteX65" fmla="*/ 1059635 w 2833210"/>
                  <a:gd name="connsiteY65" fmla="*/ 2238365 h 2416704"/>
                  <a:gd name="connsiteX66" fmla="*/ 904370 w 2833210"/>
                  <a:gd name="connsiteY66" fmla="*/ 2330159 h 2416704"/>
                  <a:gd name="connsiteX67" fmla="*/ 709520 w 2833210"/>
                  <a:gd name="connsiteY67" fmla="*/ 2409498 h 2416704"/>
                  <a:gd name="connsiteX68" fmla="*/ 667206 w 2833210"/>
                  <a:gd name="connsiteY68" fmla="*/ 2416494 h 2416704"/>
                  <a:gd name="connsiteX69" fmla="*/ 637859 w 2833210"/>
                  <a:gd name="connsiteY69" fmla="*/ 2378274 h 2416704"/>
                  <a:gd name="connsiteX70" fmla="*/ 645708 w 2833210"/>
                  <a:gd name="connsiteY70" fmla="*/ 2358312 h 2416704"/>
                  <a:gd name="connsiteX71" fmla="*/ 746033 w 2833210"/>
                  <a:gd name="connsiteY71" fmla="*/ 2155784 h 2416704"/>
                  <a:gd name="connsiteX72" fmla="*/ 722999 w 2833210"/>
                  <a:gd name="connsiteY72" fmla="*/ 2117224 h 2416704"/>
                  <a:gd name="connsiteX73" fmla="*/ 415028 w 2833210"/>
                  <a:gd name="connsiteY73" fmla="*/ 2111423 h 2416704"/>
                  <a:gd name="connsiteX74" fmla="*/ 144935 w 2833210"/>
                  <a:gd name="connsiteY74" fmla="*/ 2106986 h 2416704"/>
                  <a:gd name="connsiteX75" fmla="*/ 114052 w 2833210"/>
                  <a:gd name="connsiteY75" fmla="*/ 2077640 h 2416704"/>
                  <a:gd name="connsiteX76" fmla="*/ 106716 w 2833210"/>
                  <a:gd name="connsiteY76" fmla="*/ 1877842 h 2416704"/>
                  <a:gd name="connsiteX77" fmla="*/ 95625 w 2833210"/>
                  <a:gd name="connsiteY77" fmla="*/ 1578231 h 2416704"/>
                  <a:gd name="connsiteX78" fmla="*/ 93919 w 2833210"/>
                  <a:gd name="connsiteY78" fmla="*/ 1181025 h 2416704"/>
                  <a:gd name="connsiteX79" fmla="*/ 98867 w 2833210"/>
                  <a:gd name="connsiteY79" fmla="*/ 951540 h 2416704"/>
                  <a:gd name="connsiteX80" fmla="*/ 115247 w 2833210"/>
                  <a:gd name="connsiteY80" fmla="*/ 600913 h 2416704"/>
                  <a:gd name="connsiteX81" fmla="*/ 118830 w 2833210"/>
                  <a:gd name="connsiteY81" fmla="*/ 501100 h 2416704"/>
                  <a:gd name="connsiteX82" fmla="*/ 125484 w 2833210"/>
                  <a:gd name="connsiteY82" fmla="*/ 268884 h 2416704"/>
                  <a:gd name="connsiteX83" fmla="*/ 134015 w 2833210"/>
                  <a:gd name="connsiteY83" fmla="*/ 112595 h 2416704"/>
                  <a:gd name="connsiteX84" fmla="*/ 157902 w 2833210"/>
                  <a:gd name="connsiteY84" fmla="*/ 91097 h 2416704"/>
                  <a:gd name="connsiteX85" fmla="*/ 333038 w 2833210"/>
                  <a:gd name="connsiteY85" fmla="*/ 31 h 2416704"/>
                  <a:gd name="connsiteX86" fmla="*/ 502217 w 2833210"/>
                  <a:gd name="connsiteY86" fmla="*/ 15171 h 2416704"/>
                  <a:gd name="connsiteX87" fmla="*/ 451371 w 2833210"/>
                  <a:gd name="connsiteY87" fmla="*/ 15171 h 2416704"/>
                  <a:gd name="connsiteX88" fmla="*/ 169335 w 2833210"/>
                  <a:gd name="connsiteY88" fmla="*/ 35816 h 2416704"/>
                  <a:gd name="connsiteX89" fmla="*/ 88631 w 2833210"/>
                  <a:gd name="connsiteY89" fmla="*/ 41446 h 2416704"/>
                  <a:gd name="connsiteX90" fmla="*/ 71057 w 2833210"/>
                  <a:gd name="connsiteY90" fmla="*/ 59020 h 2416704"/>
                  <a:gd name="connsiteX91" fmla="*/ 71057 w 2833210"/>
                  <a:gd name="connsiteY91" fmla="*/ 83249 h 2416704"/>
                  <a:gd name="connsiteX92" fmla="*/ 59454 w 2833210"/>
                  <a:gd name="connsiteY92" fmla="*/ 274174 h 2416704"/>
                  <a:gd name="connsiteX93" fmla="*/ 50241 w 2833210"/>
                  <a:gd name="connsiteY93" fmla="*/ 293795 h 2416704"/>
                  <a:gd name="connsiteX94" fmla="*/ 43416 w 2833210"/>
                  <a:gd name="connsiteY94" fmla="*/ 273662 h 2416704"/>
                  <a:gd name="connsiteX95" fmla="*/ 31814 w 2833210"/>
                  <a:gd name="connsiteY95" fmla="*/ 69599 h 2416704"/>
                  <a:gd name="connsiteX96" fmla="*/ 96991 w 2833210"/>
                  <a:gd name="connsiteY96" fmla="*/ 5275 h 2416704"/>
                  <a:gd name="connsiteX97" fmla="*/ 256181 w 2833210"/>
                  <a:gd name="connsiteY97" fmla="*/ 3739 h 2416704"/>
                  <a:gd name="connsiteX98" fmla="*/ 288428 w 2833210"/>
                  <a:gd name="connsiteY98" fmla="*/ 1521 h 2416704"/>
                  <a:gd name="connsiteX99" fmla="*/ 333038 w 2833210"/>
                  <a:gd name="connsiteY99" fmla="*/ 31 h 241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2833210" h="2416704">
                    <a:moveTo>
                      <a:pt x="17652" y="1851567"/>
                    </a:moveTo>
                    <a:lnTo>
                      <a:pt x="17823" y="1851567"/>
                    </a:lnTo>
                    <a:cubicBezTo>
                      <a:pt x="28401" y="1888421"/>
                      <a:pt x="28060" y="1921863"/>
                      <a:pt x="30449" y="1954622"/>
                    </a:cubicBezTo>
                    <a:cubicBezTo>
                      <a:pt x="34373" y="2008368"/>
                      <a:pt x="40515" y="2062114"/>
                      <a:pt x="38638" y="2116030"/>
                    </a:cubicBezTo>
                    <a:cubicBezTo>
                      <a:pt x="38297" y="2125755"/>
                      <a:pt x="38980" y="2135822"/>
                      <a:pt x="40686" y="2145547"/>
                    </a:cubicBezTo>
                    <a:cubicBezTo>
                      <a:pt x="45463" y="2173359"/>
                      <a:pt x="45805" y="2174041"/>
                      <a:pt x="74128" y="2177454"/>
                    </a:cubicBezTo>
                    <a:cubicBezTo>
                      <a:pt x="106204" y="2181207"/>
                      <a:pt x="138793" y="2177795"/>
                      <a:pt x="171040" y="2182572"/>
                    </a:cubicBezTo>
                    <a:cubicBezTo>
                      <a:pt x="228710" y="2191274"/>
                      <a:pt x="286551" y="2198269"/>
                      <a:pt x="343368" y="2212090"/>
                    </a:cubicBezTo>
                    <a:cubicBezTo>
                      <a:pt x="344733" y="2212431"/>
                      <a:pt x="345586" y="2214478"/>
                      <a:pt x="347804" y="2217208"/>
                    </a:cubicBezTo>
                    <a:cubicBezTo>
                      <a:pt x="342685" y="2221815"/>
                      <a:pt x="336372" y="2220109"/>
                      <a:pt x="330742" y="2220109"/>
                    </a:cubicBezTo>
                    <a:cubicBezTo>
                      <a:pt x="285869" y="2219768"/>
                      <a:pt x="240995" y="2222327"/>
                      <a:pt x="196122" y="2217208"/>
                    </a:cubicBezTo>
                    <a:cubicBezTo>
                      <a:pt x="173941" y="2214649"/>
                      <a:pt x="151419" y="2216185"/>
                      <a:pt x="128897" y="2219256"/>
                    </a:cubicBezTo>
                    <a:cubicBezTo>
                      <a:pt x="98526" y="2223351"/>
                      <a:pt x="67985" y="2220450"/>
                      <a:pt x="37956" y="2212943"/>
                    </a:cubicBezTo>
                    <a:cubicBezTo>
                      <a:pt x="18505" y="2207995"/>
                      <a:pt x="8097" y="2197416"/>
                      <a:pt x="4685" y="2176259"/>
                    </a:cubicBezTo>
                    <a:cubicBezTo>
                      <a:pt x="-3334" y="2126950"/>
                      <a:pt x="931" y="2077811"/>
                      <a:pt x="2979" y="2028501"/>
                    </a:cubicBezTo>
                    <a:cubicBezTo>
                      <a:pt x="4685" y="1985334"/>
                      <a:pt x="5197" y="1942167"/>
                      <a:pt x="5879" y="1899000"/>
                    </a:cubicBezTo>
                    <a:cubicBezTo>
                      <a:pt x="6050" y="1883985"/>
                      <a:pt x="7244" y="1869141"/>
                      <a:pt x="17652" y="1851567"/>
                    </a:cubicBezTo>
                    <a:close/>
                    <a:moveTo>
                      <a:pt x="2832390" y="536760"/>
                    </a:moveTo>
                    <a:lnTo>
                      <a:pt x="2832731" y="536931"/>
                    </a:lnTo>
                    <a:cubicBezTo>
                      <a:pt x="2833755" y="566789"/>
                      <a:pt x="2833242" y="596307"/>
                      <a:pt x="2830171" y="625654"/>
                    </a:cubicBezTo>
                    <a:cubicBezTo>
                      <a:pt x="2829318" y="633673"/>
                      <a:pt x="2828295" y="641692"/>
                      <a:pt x="2827953" y="649711"/>
                    </a:cubicBezTo>
                    <a:cubicBezTo>
                      <a:pt x="2825565" y="735192"/>
                      <a:pt x="2824541" y="820674"/>
                      <a:pt x="2820958" y="906155"/>
                    </a:cubicBezTo>
                    <a:cubicBezTo>
                      <a:pt x="2816692" y="1010575"/>
                      <a:pt x="2813962" y="1114825"/>
                      <a:pt x="2809526" y="1219245"/>
                    </a:cubicBezTo>
                    <a:cubicBezTo>
                      <a:pt x="2806455" y="1292953"/>
                      <a:pt x="2805943" y="1366832"/>
                      <a:pt x="2799118" y="1440370"/>
                    </a:cubicBezTo>
                    <a:cubicBezTo>
                      <a:pt x="2793147" y="1504694"/>
                      <a:pt x="2790075" y="1569530"/>
                      <a:pt x="2778644" y="1633343"/>
                    </a:cubicBezTo>
                    <a:cubicBezTo>
                      <a:pt x="2775914" y="1648187"/>
                      <a:pt x="2772331" y="1662860"/>
                      <a:pt x="2763288" y="1677533"/>
                    </a:cubicBezTo>
                    <a:cubicBezTo>
                      <a:pt x="2755439" y="1628053"/>
                      <a:pt x="2755951" y="1580791"/>
                      <a:pt x="2760217" y="1533017"/>
                    </a:cubicBezTo>
                    <a:cubicBezTo>
                      <a:pt x="2763458" y="1498040"/>
                      <a:pt x="2766188" y="1462892"/>
                      <a:pt x="2766188" y="1427915"/>
                    </a:cubicBezTo>
                    <a:cubicBezTo>
                      <a:pt x="2766188" y="1325201"/>
                      <a:pt x="2772501" y="1222657"/>
                      <a:pt x="2774890" y="1120114"/>
                    </a:cubicBezTo>
                    <a:cubicBezTo>
                      <a:pt x="2776767" y="1042822"/>
                      <a:pt x="2783592" y="965702"/>
                      <a:pt x="2788369" y="888410"/>
                    </a:cubicBezTo>
                    <a:cubicBezTo>
                      <a:pt x="2790587" y="852409"/>
                      <a:pt x="2789563" y="816408"/>
                      <a:pt x="2793317" y="780578"/>
                    </a:cubicBezTo>
                    <a:cubicBezTo>
                      <a:pt x="2801848" y="701068"/>
                      <a:pt x="2808844" y="621388"/>
                      <a:pt x="2822493" y="542561"/>
                    </a:cubicBezTo>
                    <a:cubicBezTo>
                      <a:pt x="2823005" y="539831"/>
                      <a:pt x="2823858" y="537443"/>
                      <a:pt x="2832390" y="536760"/>
                    </a:cubicBezTo>
                    <a:close/>
                    <a:moveTo>
                      <a:pt x="157902" y="91097"/>
                    </a:moveTo>
                    <a:cubicBezTo>
                      <a:pt x="245260" y="91438"/>
                      <a:pt x="332789" y="90585"/>
                      <a:pt x="420147" y="92974"/>
                    </a:cubicBezTo>
                    <a:cubicBezTo>
                      <a:pt x="611072" y="98092"/>
                      <a:pt x="801997" y="93998"/>
                      <a:pt x="992922" y="97581"/>
                    </a:cubicBezTo>
                    <a:cubicBezTo>
                      <a:pt x="1079427" y="99116"/>
                      <a:pt x="1165761" y="100822"/>
                      <a:pt x="1252266" y="103382"/>
                    </a:cubicBezTo>
                    <a:cubicBezTo>
                      <a:pt x="1347644" y="106282"/>
                      <a:pt x="1443021" y="109695"/>
                      <a:pt x="1538398" y="114131"/>
                    </a:cubicBezTo>
                    <a:cubicBezTo>
                      <a:pt x="1618420" y="117885"/>
                      <a:pt x="1698441" y="121638"/>
                      <a:pt x="1778462" y="125221"/>
                    </a:cubicBezTo>
                    <a:cubicBezTo>
                      <a:pt x="1854048" y="128463"/>
                      <a:pt x="1929462" y="132558"/>
                      <a:pt x="2005047" y="135970"/>
                    </a:cubicBezTo>
                    <a:cubicBezTo>
                      <a:pt x="2082339" y="139553"/>
                      <a:pt x="2159630" y="143478"/>
                      <a:pt x="2236921" y="146720"/>
                    </a:cubicBezTo>
                    <a:cubicBezTo>
                      <a:pt x="2324109" y="150473"/>
                      <a:pt x="2411296" y="155080"/>
                      <a:pt x="2498654" y="157298"/>
                    </a:cubicBezTo>
                    <a:cubicBezTo>
                      <a:pt x="2573387" y="159345"/>
                      <a:pt x="2647948" y="163270"/>
                      <a:pt x="2722510" y="166341"/>
                    </a:cubicBezTo>
                    <a:cubicBezTo>
                      <a:pt x="2742813" y="167194"/>
                      <a:pt x="2742643" y="167706"/>
                      <a:pt x="2746396" y="187498"/>
                    </a:cubicBezTo>
                    <a:cubicBezTo>
                      <a:pt x="2751856" y="217015"/>
                      <a:pt x="2753051" y="246362"/>
                      <a:pt x="2748103" y="276050"/>
                    </a:cubicBezTo>
                    <a:cubicBezTo>
                      <a:pt x="2746738" y="283899"/>
                      <a:pt x="2747079" y="292259"/>
                      <a:pt x="2747250" y="300279"/>
                    </a:cubicBezTo>
                    <a:cubicBezTo>
                      <a:pt x="2747932" y="417495"/>
                      <a:pt x="2736500" y="534030"/>
                      <a:pt x="2733771" y="651076"/>
                    </a:cubicBezTo>
                    <a:cubicBezTo>
                      <a:pt x="2732064" y="724784"/>
                      <a:pt x="2728140" y="798663"/>
                      <a:pt x="2723192" y="872201"/>
                    </a:cubicBezTo>
                    <a:cubicBezTo>
                      <a:pt x="2718926" y="936013"/>
                      <a:pt x="2720974" y="999996"/>
                      <a:pt x="2717732" y="1063808"/>
                    </a:cubicBezTo>
                    <a:cubicBezTo>
                      <a:pt x="2712443" y="1171812"/>
                      <a:pt x="2715855" y="1279986"/>
                      <a:pt x="2713808" y="1387989"/>
                    </a:cubicBezTo>
                    <a:cubicBezTo>
                      <a:pt x="2712613" y="1452825"/>
                      <a:pt x="2706983" y="1517320"/>
                      <a:pt x="2699305" y="1581644"/>
                    </a:cubicBezTo>
                    <a:cubicBezTo>
                      <a:pt x="2698793" y="1586080"/>
                      <a:pt x="2698452" y="1590687"/>
                      <a:pt x="2698281" y="1595123"/>
                    </a:cubicBezTo>
                    <a:cubicBezTo>
                      <a:pt x="2693333" y="1709439"/>
                      <a:pt x="2689750" y="1823755"/>
                      <a:pt x="2693675" y="1938242"/>
                    </a:cubicBezTo>
                    <a:cubicBezTo>
                      <a:pt x="2695893" y="2003078"/>
                      <a:pt x="2696916" y="2067914"/>
                      <a:pt x="2697599" y="2132580"/>
                    </a:cubicBezTo>
                    <a:cubicBezTo>
                      <a:pt x="2697940" y="2160050"/>
                      <a:pt x="2689921" y="2169775"/>
                      <a:pt x="2663304" y="2175406"/>
                    </a:cubicBezTo>
                    <a:cubicBezTo>
                      <a:pt x="2654602" y="2177282"/>
                      <a:pt x="2645389" y="2177453"/>
                      <a:pt x="2636516" y="2177453"/>
                    </a:cubicBezTo>
                    <a:cubicBezTo>
                      <a:pt x="2568950" y="2177453"/>
                      <a:pt x="2501384" y="2177453"/>
                      <a:pt x="2433818" y="2177453"/>
                    </a:cubicBezTo>
                    <a:lnTo>
                      <a:pt x="2433818" y="2176941"/>
                    </a:lnTo>
                    <a:cubicBezTo>
                      <a:pt x="2366252" y="2176941"/>
                      <a:pt x="2298687" y="2179159"/>
                      <a:pt x="2231120" y="2176429"/>
                    </a:cubicBezTo>
                    <a:cubicBezTo>
                      <a:pt x="2114245" y="2171652"/>
                      <a:pt x="1997540" y="2163803"/>
                      <a:pt x="1880664" y="2157490"/>
                    </a:cubicBezTo>
                    <a:cubicBezTo>
                      <a:pt x="1841080" y="2155272"/>
                      <a:pt x="1801496" y="2154931"/>
                      <a:pt x="1761912" y="2152201"/>
                    </a:cubicBezTo>
                    <a:cubicBezTo>
                      <a:pt x="1699123" y="2148106"/>
                      <a:pt x="1635994" y="2147424"/>
                      <a:pt x="1573034" y="2144353"/>
                    </a:cubicBezTo>
                    <a:cubicBezTo>
                      <a:pt x="1476804" y="2139575"/>
                      <a:pt x="1380574" y="2135480"/>
                      <a:pt x="1284343" y="2132750"/>
                    </a:cubicBezTo>
                    <a:cubicBezTo>
                      <a:pt x="1259262" y="2132068"/>
                      <a:pt x="1234010" y="2130873"/>
                      <a:pt x="1208929" y="2129167"/>
                    </a:cubicBezTo>
                    <a:cubicBezTo>
                      <a:pt x="1193061" y="2128144"/>
                      <a:pt x="1181800" y="2134115"/>
                      <a:pt x="1170710" y="2144523"/>
                    </a:cubicBezTo>
                    <a:cubicBezTo>
                      <a:pt x="1135391" y="2177794"/>
                      <a:pt x="1098366" y="2209018"/>
                      <a:pt x="1059635" y="2238365"/>
                    </a:cubicBezTo>
                    <a:cubicBezTo>
                      <a:pt x="1011179" y="2274707"/>
                      <a:pt x="959310" y="2304907"/>
                      <a:pt x="904370" y="2330159"/>
                    </a:cubicBezTo>
                    <a:cubicBezTo>
                      <a:pt x="840557" y="2359335"/>
                      <a:pt x="777086" y="2389194"/>
                      <a:pt x="709520" y="2409498"/>
                    </a:cubicBezTo>
                    <a:cubicBezTo>
                      <a:pt x="695700" y="2413593"/>
                      <a:pt x="681880" y="2417688"/>
                      <a:pt x="667206" y="2416494"/>
                    </a:cubicBezTo>
                    <a:cubicBezTo>
                      <a:pt x="643831" y="2414617"/>
                      <a:pt x="633082" y="2401308"/>
                      <a:pt x="637859" y="2378274"/>
                    </a:cubicBezTo>
                    <a:cubicBezTo>
                      <a:pt x="639224" y="2371279"/>
                      <a:pt x="642466" y="2364625"/>
                      <a:pt x="645708" y="2358312"/>
                    </a:cubicBezTo>
                    <a:cubicBezTo>
                      <a:pt x="679662" y="2291087"/>
                      <a:pt x="714298" y="2224203"/>
                      <a:pt x="746033" y="2155784"/>
                    </a:cubicBezTo>
                    <a:cubicBezTo>
                      <a:pt x="763095" y="2119101"/>
                      <a:pt x="762754" y="2119271"/>
                      <a:pt x="722999" y="2117224"/>
                    </a:cubicBezTo>
                    <a:cubicBezTo>
                      <a:pt x="620456" y="2111934"/>
                      <a:pt x="517572" y="2115347"/>
                      <a:pt x="415028" y="2111423"/>
                    </a:cubicBezTo>
                    <a:cubicBezTo>
                      <a:pt x="324940" y="2107840"/>
                      <a:pt x="234852" y="2109205"/>
                      <a:pt x="144935" y="2106986"/>
                    </a:cubicBezTo>
                    <a:cubicBezTo>
                      <a:pt x="114564" y="2106304"/>
                      <a:pt x="114905" y="2106475"/>
                      <a:pt x="114052" y="2077640"/>
                    </a:cubicBezTo>
                    <a:cubicBezTo>
                      <a:pt x="112005" y="2011097"/>
                      <a:pt x="112517" y="1944214"/>
                      <a:pt x="106716" y="1877842"/>
                    </a:cubicBezTo>
                    <a:cubicBezTo>
                      <a:pt x="98185" y="1778029"/>
                      <a:pt x="99208" y="1678215"/>
                      <a:pt x="95625" y="1578231"/>
                    </a:cubicBezTo>
                    <a:cubicBezTo>
                      <a:pt x="91019" y="1445829"/>
                      <a:pt x="92042" y="1313427"/>
                      <a:pt x="93919" y="1181025"/>
                    </a:cubicBezTo>
                    <a:cubicBezTo>
                      <a:pt x="95113" y="1104587"/>
                      <a:pt x="94602" y="1027807"/>
                      <a:pt x="98867" y="951540"/>
                    </a:cubicBezTo>
                    <a:cubicBezTo>
                      <a:pt x="105521" y="834664"/>
                      <a:pt x="111664" y="717959"/>
                      <a:pt x="115247" y="600913"/>
                    </a:cubicBezTo>
                    <a:cubicBezTo>
                      <a:pt x="116270" y="567642"/>
                      <a:pt x="117977" y="534371"/>
                      <a:pt x="118830" y="501100"/>
                    </a:cubicBezTo>
                    <a:cubicBezTo>
                      <a:pt x="121048" y="423638"/>
                      <a:pt x="122583" y="346176"/>
                      <a:pt x="125484" y="268884"/>
                    </a:cubicBezTo>
                    <a:cubicBezTo>
                      <a:pt x="127361" y="216674"/>
                      <a:pt x="130944" y="164635"/>
                      <a:pt x="134015" y="112595"/>
                    </a:cubicBezTo>
                    <a:cubicBezTo>
                      <a:pt x="135209" y="91268"/>
                      <a:pt x="135551" y="91097"/>
                      <a:pt x="157902" y="91097"/>
                    </a:cubicBezTo>
                    <a:close/>
                    <a:moveTo>
                      <a:pt x="333038" y="31"/>
                    </a:moveTo>
                    <a:cubicBezTo>
                      <a:pt x="388711" y="519"/>
                      <a:pt x="469457" y="6597"/>
                      <a:pt x="502217" y="15171"/>
                    </a:cubicBezTo>
                    <a:lnTo>
                      <a:pt x="451371" y="15171"/>
                    </a:lnTo>
                    <a:cubicBezTo>
                      <a:pt x="357188" y="20119"/>
                      <a:pt x="263006" y="24725"/>
                      <a:pt x="169335" y="35816"/>
                    </a:cubicBezTo>
                    <a:cubicBezTo>
                      <a:pt x="142547" y="39058"/>
                      <a:pt x="115589" y="40252"/>
                      <a:pt x="88631" y="41446"/>
                    </a:cubicBezTo>
                    <a:cubicBezTo>
                      <a:pt x="76346" y="41958"/>
                      <a:pt x="70204" y="46053"/>
                      <a:pt x="71057" y="59020"/>
                    </a:cubicBezTo>
                    <a:cubicBezTo>
                      <a:pt x="71569" y="67039"/>
                      <a:pt x="71057" y="75229"/>
                      <a:pt x="71057" y="83249"/>
                    </a:cubicBezTo>
                    <a:cubicBezTo>
                      <a:pt x="71057" y="147061"/>
                      <a:pt x="66962" y="210703"/>
                      <a:pt x="59454" y="274174"/>
                    </a:cubicBezTo>
                    <a:cubicBezTo>
                      <a:pt x="58601" y="281852"/>
                      <a:pt x="59796" y="294136"/>
                      <a:pt x="50241" y="293795"/>
                    </a:cubicBezTo>
                    <a:cubicBezTo>
                      <a:pt x="39321" y="293283"/>
                      <a:pt x="44781" y="280828"/>
                      <a:pt x="43416" y="273662"/>
                    </a:cubicBezTo>
                    <a:cubicBezTo>
                      <a:pt x="30449" y="206096"/>
                      <a:pt x="30449" y="137847"/>
                      <a:pt x="31814" y="69599"/>
                    </a:cubicBezTo>
                    <a:cubicBezTo>
                      <a:pt x="33008" y="14829"/>
                      <a:pt x="41539" y="6298"/>
                      <a:pt x="96991" y="5275"/>
                    </a:cubicBezTo>
                    <a:cubicBezTo>
                      <a:pt x="150054" y="4251"/>
                      <a:pt x="203118" y="4422"/>
                      <a:pt x="256181" y="3739"/>
                    </a:cubicBezTo>
                    <a:cubicBezTo>
                      <a:pt x="266930" y="3739"/>
                      <a:pt x="277679" y="2715"/>
                      <a:pt x="288428" y="1521"/>
                    </a:cubicBezTo>
                    <a:cubicBezTo>
                      <a:pt x="298708" y="327"/>
                      <a:pt x="314480" y="-132"/>
                      <a:pt x="333038" y="31"/>
                    </a:cubicBezTo>
                    <a:close/>
                  </a:path>
                </a:pathLst>
              </a:custGeom>
              <a:solidFill>
                <a:schemeClr val="accent4">
                  <a:alpha val="15000"/>
                </a:schemeClr>
              </a:solidFill>
              <a:ln w="17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6" name="Bullet3" descr="98d0d6be-2595-4f77-808e-9bf8312d9938"/>
              <p:cNvSpPr/>
              <p:nvPr/>
            </p:nvSpPr>
            <p:spPr>
              <a:xfrm flipH="1">
                <a:off x="8758309" y="2071247"/>
                <a:ext cx="2991198" cy="597949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观察法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7" name="Text3" descr="82e933d7-6ae0-42ac-8098-4bc6a3042b0c"/>
              <p:cNvSpPr txBox="1"/>
              <p:nvPr/>
            </p:nvSpPr>
            <p:spPr>
              <a:xfrm flipH="1">
                <a:off x="8758303" y="2667599"/>
                <a:ext cx="2991202" cy="104460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有目的地观察记录自然现象或行为，进行分析评价。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7" name="组合 6" descr="c67b9fcd-a2a4-483a-b3a5-e496f04b38ba"/>
            <p:cNvGrpSpPr/>
            <p:nvPr/>
          </p:nvGrpSpPr>
          <p:grpSpPr>
            <a:xfrm>
              <a:off x="753001" y="3985806"/>
              <a:ext cx="3159243" cy="2248401"/>
              <a:chOff x="8555086" y="1663842"/>
              <a:chExt cx="3395726" cy="2416704"/>
            </a:xfrm>
          </p:grpSpPr>
          <p:sp>
            <p:nvSpPr>
              <p:cNvPr id="12" name="ComponentBackground4" descr="a1bb7e21-8af6-4df5-b6b1-21d461a137cb"/>
              <p:cNvSpPr/>
              <p:nvPr/>
            </p:nvSpPr>
            <p:spPr>
              <a:xfrm>
                <a:off x="8555086" y="1663842"/>
                <a:ext cx="3395726" cy="2416704"/>
              </a:xfrm>
              <a:custGeom>
                <a:avLst/>
                <a:gdLst>
                  <a:gd name="connsiteX0" fmla="*/ 17652 w 2833210"/>
                  <a:gd name="connsiteY0" fmla="*/ 1851567 h 2416704"/>
                  <a:gd name="connsiteX1" fmla="*/ 17823 w 2833210"/>
                  <a:gd name="connsiteY1" fmla="*/ 1851567 h 2416704"/>
                  <a:gd name="connsiteX2" fmla="*/ 30449 w 2833210"/>
                  <a:gd name="connsiteY2" fmla="*/ 1954622 h 2416704"/>
                  <a:gd name="connsiteX3" fmla="*/ 38638 w 2833210"/>
                  <a:gd name="connsiteY3" fmla="*/ 2116030 h 2416704"/>
                  <a:gd name="connsiteX4" fmla="*/ 40686 w 2833210"/>
                  <a:gd name="connsiteY4" fmla="*/ 2145547 h 2416704"/>
                  <a:gd name="connsiteX5" fmla="*/ 74128 w 2833210"/>
                  <a:gd name="connsiteY5" fmla="*/ 2177454 h 2416704"/>
                  <a:gd name="connsiteX6" fmla="*/ 171040 w 2833210"/>
                  <a:gd name="connsiteY6" fmla="*/ 2182572 h 2416704"/>
                  <a:gd name="connsiteX7" fmla="*/ 343368 w 2833210"/>
                  <a:gd name="connsiteY7" fmla="*/ 2212090 h 2416704"/>
                  <a:gd name="connsiteX8" fmla="*/ 347804 w 2833210"/>
                  <a:gd name="connsiteY8" fmla="*/ 2217208 h 2416704"/>
                  <a:gd name="connsiteX9" fmla="*/ 330742 w 2833210"/>
                  <a:gd name="connsiteY9" fmla="*/ 2220109 h 2416704"/>
                  <a:gd name="connsiteX10" fmla="*/ 196122 w 2833210"/>
                  <a:gd name="connsiteY10" fmla="*/ 2217208 h 2416704"/>
                  <a:gd name="connsiteX11" fmla="*/ 128897 w 2833210"/>
                  <a:gd name="connsiteY11" fmla="*/ 2219256 h 2416704"/>
                  <a:gd name="connsiteX12" fmla="*/ 37956 w 2833210"/>
                  <a:gd name="connsiteY12" fmla="*/ 2212943 h 2416704"/>
                  <a:gd name="connsiteX13" fmla="*/ 4685 w 2833210"/>
                  <a:gd name="connsiteY13" fmla="*/ 2176259 h 2416704"/>
                  <a:gd name="connsiteX14" fmla="*/ 2979 w 2833210"/>
                  <a:gd name="connsiteY14" fmla="*/ 2028501 h 2416704"/>
                  <a:gd name="connsiteX15" fmla="*/ 5879 w 2833210"/>
                  <a:gd name="connsiteY15" fmla="*/ 1899000 h 2416704"/>
                  <a:gd name="connsiteX16" fmla="*/ 17652 w 2833210"/>
                  <a:gd name="connsiteY16" fmla="*/ 1851567 h 2416704"/>
                  <a:gd name="connsiteX17" fmla="*/ 2832390 w 2833210"/>
                  <a:gd name="connsiteY17" fmla="*/ 536760 h 2416704"/>
                  <a:gd name="connsiteX18" fmla="*/ 2832731 w 2833210"/>
                  <a:gd name="connsiteY18" fmla="*/ 536931 h 2416704"/>
                  <a:gd name="connsiteX19" fmla="*/ 2830171 w 2833210"/>
                  <a:gd name="connsiteY19" fmla="*/ 625654 h 2416704"/>
                  <a:gd name="connsiteX20" fmla="*/ 2827953 w 2833210"/>
                  <a:gd name="connsiteY20" fmla="*/ 649711 h 2416704"/>
                  <a:gd name="connsiteX21" fmla="*/ 2820958 w 2833210"/>
                  <a:gd name="connsiteY21" fmla="*/ 906155 h 2416704"/>
                  <a:gd name="connsiteX22" fmla="*/ 2809526 w 2833210"/>
                  <a:gd name="connsiteY22" fmla="*/ 1219245 h 2416704"/>
                  <a:gd name="connsiteX23" fmla="*/ 2799118 w 2833210"/>
                  <a:gd name="connsiteY23" fmla="*/ 1440370 h 2416704"/>
                  <a:gd name="connsiteX24" fmla="*/ 2778644 w 2833210"/>
                  <a:gd name="connsiteY24" fmla="*/ 1633343 h 2416704"/>
                  <a:gd name="connsiteX25" fmla="*/ 2763288 w 2833210"/>
                  <a:gd name="connsiteY25" fmla="*/ 1677533 h 2416704"/>
                  <a:gd name="connsiteX26" fmla="*/ 2760217 w 2833210"/>
                  <a:gd name="connsiteY26" fmla="*/ 1533017 h 2416704"/>
                  <a:gd name="connsiteX27" fmla="*/ 2766188 w 2833210"/>
                  <a:gd name="connsiteY27" fmla="*/ 1427915 h 2416704"/>
                  <a:gd name="connsiteX28" fmla="*/ 2774890 w 2833210"/>
                  <a:gd name="connsiteY28" fmla="*/ 1120114 h 2416704"/>
                  <a:gd name="connsiteX29" fmla="*/ 2788369 w 2833210"/>
                  <a:gd name="connsiteY29" fmla="*/ 888410 h 2416704"/>
                  <a:gd name="connsiteX30" fmla="*/ 2793317 w 2833210"/>
                  <a:gd name="connsiteY30" fmla="*/ 780578 h 2416704"/>
                  <a:gd name="connsiteX31" fmla="*/ 2822493 w 2833210"/>
                  <a:gd name="connsiteY31" fmla="*/ 542561 h 2416704"/>
                  <a:gd name="connsiteX32" fmla="*/ 2832390 w 2833210"/>
                  <a:gd name="connsiteY32" fmla="*/ 536760 h 2416704"/>
                  <a:gd name="connsiteX33" fmla="*/ 157902 w 2833210"/>
                  <a:gd name="connsiteY33" fmla="*/ 91097 h 2416704"/>
                  <a:gd name="connsiteX34" fmla="*/ 420147 w 2833210"/>
                  <a:gd name="connsiteY34" fmla="*/ 92974 h 2416704"/>
                  <a:gd name="connsiteX35" fmla="*/ 992922 w 2833210"/>
                  <a:gd name="connsiteY35" fmla="*/ 97581 h 2416704"/>
                  <a:gd name="connsiteX36" fmla="*/ 1252266 w 2833210"/>
                  <a:gd name="connsiteY36" fmla="*/ 103382 h 2416704"/>
                  <a:gd name="connsiteX37" fmla="*/ 1538398 w 2833210"/>
                  <a:gd name="connsiteY37" fmla="*/ 114131 h 2416704"/>
                  <a:gd name="connsiteX38" fmla="*/ 1778462 w 2833210"/>
                  <a:gd name="connsiteY38" fmla="*/ 125221 h 2416704"/>
                  <a:gd name="connsiteX39" fmla="*/ 2005047 w 2833210"/>
                  <a:gd name="connsiteY39" fmla="*/ 135970 h 2416704"/>
                  <a:gd name="connsiteX40" fmla="*/ 2236921 w 2833210"/>
                  <a:gd name="connsiteY40" fmla="*/ 146720 h 2416704"/>
                  <a:gd name="connsiteX41" fmla="*/ 2498654 w 2833210"/>
                  <a:gd name="connsiteY41" fmla="*/ 157298 h 2416704"/>
                  <a:gd name="connsiteX42" fmla="*/ 2722510 w 2833210"/>
                  <a:gd name="connsiteY42" fmla="*/ 166341 h 2416704"/>
                  <a:gd name="connsiteX43" fmla="*/ 2746396 w 2833210"/>
                  <a:gd name="connsiteY43" fmla="*/ 187498 h 2416704"/>
                  <a:gd name="connsiteX44" fmla="*/ 2748103 w 2833210"/>
                  <a:gd name="connsiteY44" fmla="*/ 276050 h 2416704"/>
                  <a:gd name="connsiteX45" fmla="*/ 2747250 w 2833210"/>
                  <a:gd name="connsiteY45" fmla="*/ 300279 h 2416704"/>
                  <a:gd name="connsiteX46" fmla="*/ 2733771 w 2833210"/>
                  <a:gd name="connsiteY46" fmla="*/ 651076 h 2416704"/>
                  <a:gd name="connsiteX47" fmla="*/ 2723192 w 2833210"/>
                  <a:gd name="connsiteY47" fmla="*/ 872201 h 2416704"/>
                  <a:gd name="connsiteX48" fmla="*/ 2717732 w 2833210"/>
                  <a:gd name="connsiteY48" fmla="*/ 1063808 h 2416704"/>
                  <a:gd name="connsiteX49" fmla="*/ 2713808 w 2833210"/>
                  <a:gd name="connsiteY49" fmla="*/ 1387989 h 2416704"/>
                  <a:gd name="connsiteX50" fmla="*/ 2699305 w 2833210"/>
                  <a:gd name="connsiteY50" fmla="*/ 1581644 h 2416704"/>
                  <a:gd name="connsiteX51" fmla="*/ 2698281 w 2833210"/>
                  <a:gd name="connsiteY51" fmla="*/ 1595123 h 2416704"/>
                  <a:gd name="connsiteX52" fmla="*/ 2693675 w 2833210"/>
                  <a:gd name="connsiteY52" fmla="*/ 1938242 h 2416704"/>
                  <a:gd name="connsiteX53" fmla="*/ 2697599 w 2833210"/>
                  <a:gd name="connsiteY53" fmla="*/ 2132580 h 2416704"/>
                  <a:gd name="connsiteX54" fmla="*/ 2663304 w 2833210"/>
                  <a:gd name="connsiteY54" fmla="*/ 2175406 h 2416704"/>
                  <a:gd name="connsiteX55" fmla="*/ 2636516 w 2833210"/>
                  <a:gd name="connsiteY55" fmla="*/ 2177453 h 2416704"/>
                  <a:gd name="connsiteX56" fmla="*/ 2433818 w 2833210"/>
                  <a:gd name="connsiteY56" fmla="*/ 2177453 h 2416704"/>
                  <a:gd name="connsiteX57" fmla="*/ 2433818 w 2833210"/>
                  <a:gd name="connsiteY57" fmla="*/ 2176941 h 2416704"/>
                  <a:gd name="connsiteX58" fmla="*/ 2231120 w 2833210"/>
                  <a:gd name="connsiteY58" fmla="*/ 2176429 h 2416704"/>
                  <a:gd name="connsiteX59" fmla="*/ 1880664 w 2833210"/>
                  <a:gd name="connsiteY59" fmla="*/ 2157490 h 2416704"/>
                  <a:gd name="connsiteX60" fmla="*/ 1761912 w 2833210"/>
                  <a:gd name="connsiteY60" fmla="*/ 2152201 h 2416704"/>
                  <a:gd name="connsiteX61" fmla="*/ 1573034 w 2833210"/>
                  <a:gd name="connsiteY61" fmla="*/ 2144353 h 2416704"/>
                  <a:gd name="connsiteX62" fmla="*/ 1284343 w 2833210"/>
                  <a:gd name="connsiteY62" fmla="*/ 2132750 h 2416704"/>
                  <a:gd name="connsiteX63" fmla="*/ 1208929 w 2833210"/>
                  <a:gd name="connsiteY63" fmla="*/ 2129167 h 2416704"/>
                  <a:gd name="connsiteX64" fmla="*/ 1170710 w 2833210"/>
                  <a:gd name="connsiteY64" fmla="*/ 2144523 h 2416704"/>
                  <a:gd name="connsiteX65" fmla="*/ 1059635 w 2833210"/>
                  <a:gd name="connsiteY65" fmla="*/ 2238365 h 2416704"/>
                  <a:gd name="connsiteX66" fmla="*/ 904370 w 2833210"/>
                  <a:gd name="connsiteY66" fmla="*/ 2330159 h 2416704"/>
                  <a:gd name="connsiteX67" fmla="*/ 709520 w 2833210"/>
                  <a:gd name="connsiteY67" fmla="*/ 2409498 h 2416704"/>
                  <a:gd name="connsiteX68" fmla="*/ 667206 w 2833210"/>
                  <a:gd name="connsiteY68" fmla="*/ 2416494 h 2416704"/>
                  <a:gd name="connsiteX69" fmla="*/ 637859 w 2833210"/>
                  <a:gd name="connsiteY69" fmla="*/ 2378274 h 2416704"/>
                  <a:gd name="connsiteX70" fmla="*/ 645708 w 2833210"/>
                  <a:gd name="connsiteY70" fmla="*/ 2358312 h 2416704"/>
                  <a:gd name="connsiteX71" fmla="*/ 746033 w 2833210"/>
                  <a:gd name="connsiteY71" fmla="*/ 2155784 h 2416704"/>
                  <a:gd name="connsiteX72" fmla="*/ 722999 w 2833210"/>
                  <a:gd name="connsiteY72" fmla="*/ 2117224 h 2416704"/>
                  <a:gd name="connsiteX73" fmla="*/ 415028 w 2833210"/>
                  <a:gd name="connsiteY73" fmla="*/ 2111423 h 2416704"/>
                  <a:gd name="connsiteX74" fmla="*/ 144935 w 2833210"/>
                  <a:gd name="connsiteY74" fmla="*/ 2106986 h 2416704"/>
                  <a:gd name="connsiteX75" fmla="*/ 114052 w 2833210"/>
                  <a:gd name="connsiteY75" fmla="*/ 2077640 h 2416704"/>
                  <a:gd name="connsiteX76" fmla="*/ 106716 w 2833210"/>
                  <a:gd name="connsiteY76" fmla="*/ 1877842 h 2416704"/>
                  <a:gd name="connsiteX77" fmla="*/ 95625 w 2833210"/>
                  <a:gd name="connsiteY77" fmla="*/ 1578231 h 2416704"/>
                  <a:gd name="connsiteX78" fmla="*/ 93919 w 2833210"/>
                  <a:gd name="connsiteY78" fmla="*/ 1181025 h 2416704"/>
                  <a:gd name="connsiteX79" fmla="*/ 98867 w 2833210"/>
                  <a:gd name="connsiteY79" fmla="*/ 951540 h 2416704"/>
                  <a:gd name="connsiteX80" fmla="*/ 115247 w 2833210"/>
                  <a:gd name="connsiteY80" fmla="*/ 600913 h 2416704"/>
                  <a:gd name="connsiteX81" fmla="*/ 118830 w 2833210"/>
                  <a:gd name="connsiteY81" fmla="*/ 501100 h 2416704"/>
                  <a:gd name="connsiteX82" fmla="*/ 125484 w 2833210"/>
                  <a:gd name="connsiteY82" fmla="*/ 268884 h 2416704"/>
                  <a:gd name="connsiteX83" fmla="*/ 134015 w 2833210"/>
                  <a:gd name="connsiteY83" fmla="*/ 112595 h 2416704"/>
                  <a:gd name="connsiteX84" fmla="*/ 157902 w 2833210"/>
                  <a:gd name="connsiteY84" fmla="*/ 91097 h 2416704"/>
                  <a:gd name="connsiteX85" fmla="*/ 333038 w 2833210"/>
                  <a:gd name="connsiteY85" fmla="*/ 31 h 2416704"/>
                  <a:gd name="connsiteX86" fmla="*/ 502217 w 2833210"/>
                  <a:gd name="connsiteY86" fmla="*/ 15171 h 2416704"/>
                  <a:gd name="connsiteX87" fmla="*/ 451371 w 2833210"/>
                  <a:gd name="connsiteY87" fmla="*/ 15171 h 2416704"/>
                  <a:gd name="connsiteX88" fmla="*/ 169335 w 2833210"/>
                  <a:gd name="connsiteY88" fmla="*/ 35816 h 2416704"/>
                  <a:gd name="connsiteX89" fmla="*/ 88631 w 2833210"/>
                  <a:gd name="connsiteY89" fmla="*/ 41446 h 2416704"/>
                  <a:gd name="connsiteX90" fmla="*/ 71057 w 2833210"/>
                  <a:gd name="connsiteY90" fmla="*/ 59020 h 2416704"/>
                  <a:gd name="connsiteX91" fmla="*/ 71057 w 2833210"/>
                  <a:gd name="connsiteY91" fmla="*/ 83249 h 2416704"/>
                  <a:gd name="connsiteX92" fmla="*/ 59454 w 2833210"/>
                  <a:gd name="connsiteY92" fmla="*/ 274174 h 2416704"/>
                  <a:gd name="connsiteX93" fmla="*/ 50241 w 2833210"/>
                  <a:gd name="connsiteY93" fmla="*/ 293795 h 2416704"/>
                  <a:gd name="connsiteX94" fmla="*/ 43416 w 2833210"/>
                  <a:gd name="connsiteY94" fmla="*/ 273662 h 2416704"/>
                  <a:gd name="connsiteX95" fmla="*/ 31814 w 2833210"/>
                  <a:gd name="connsiteY95" fmla="*/ 69599 h 2416704"/>
                  <a:gd name="connsiteX96" fmla="*/ 96991 w 2833210"/>
                  <a:gd name="connsiteY96" fmla="*/ 5275 h 2416704"/>
                  <a:gd name="connsiteX97" fmla="*/ 256181 w 2833210"/>
                  <a:gd name="connsiteY97" fmla="*/ 3739 h 2416704"/>
                  <a:gd name="connsiteX98" fmla="*/ 288428 w 2833210"/>
                  <a:gd name="connsiteY98" fmla="*/ 1521 h 2416704"/>
                  <a:gd name="connsiteX99" fmla="*/ 333038 w 2833210"/>
                  <a:gd name="connsiteY99" fmla="*/ 31 h 241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2833210" h="2416704">
                    <a:moveTo>
                      <a:pt x="17652" y="1851567"/>
                    </a:moveTo>
                    <a:lnTo>
                      <a:pt x="17823" y="1851567"/>
                    </a:lnTo>
                    <a:cubicBezTo>
                      <a:pt x="28401" y="1888421"/>
                      <a:pt x="28060" y="1921863"/>
                      <a:pt x="30449" y="1954622"/>
                    </a:cubicBezTo>
                    <a:cubicBezTo>
                      <a:pt x="34373" y="2008368"/>
                      <a:pt x="40515" y="2062114"/>
                      <a:pt x="38638" y="2116030"/>
                    </a:cubicBezTo>
                    <a:cubicBezTo>
                      <a:pt x="38297" y="2125755"/>
                      <a:pt x="38980" y="2135822"/>
                      <a:pt x="40686" y="2145547"/>
                    </a:cubicBezTo>
                    <a:cubicBezTo>
                      <a:pt x="45463" y="2173359"/>
                      <a:pt x="45805" y="2174041"/>
                      <a:pt x="74128" y="2177454"/>
                    </a:cubicBezTo>
                    <a:cubicBezTo>
                      <a:pt x="106204" y="2181207"/>
                      <a:pt x="138793" y="2177795"/>
                      <a:pt x="171040" y="2182572"/>
                    </a:cubicBezTo>
                    <a:cubicBezTo>
                      <a:pt x="228710" y="2191274"/>
                      <a:pt x="286551" y="2198269"/>
                      <a:pt x="343368" y="2212090"/>
                    </a:cubicBezTo>
                    <a:cubicBezTo>
                      <a:pt x="344733" y="2212431"/>
                      <a:pt x="345586" y="2214478"/>
                      <a:pt x="347804" y="2217208"/>
                    </a:cubicBezTo>
                    <a:cubicBezTo>
                      <a:pt x="342685" y="2221815"/>
                      <a:pt x="336372" y="2220109"/>
                      <a:pt x="330742" y="2220109"/>
                    </a:cubicBezTo>
                    <a:cubicBezTo>
                      <a:pt x="285869" y="2219768"/>
                      <a:pt x="240995" y="2222327"/>
                      <a:pt x="196122" y="2217208"/>
                    </a:cubicBezTo>
                    <a:cubicBezTo>
                      <a:pt x="173941" y="2214649"/>
                      <a:pt x="151419" y="2216185"/>
                      <a:pt x="128897" y="2219256"/>
                    </a:cubicBezTo>
                    <a:cubicBezTo>
                      <a:pt x="98526" y="2223351"/>
                      <a:pt x="67985" y="2220450"/>
                      <a:pt x="37956" y="2212943"/>
                    </a:cubicBezTo>
                    <a:cubicBezTo>
                      <a:pt x="18505" y="2207995"/>
                      <a:pt x="8097" y="2197416"/>
                      <a:pt x="4685" y="2176259"/>
                    </a:cubicBezTo>
                    <a:cubicBezTo>
                      <a:pt x="-3334" y="2126950"/>
                      <a:pt x="931" y="2077811"/>
                      <a:pt x="2979" y="2028501"/>
                    </a:cubicBezTo>
                    <a:cubicBezTo>
                      <a:pt x="4685" y="1985334"/>
                      <a:pt x="5197" y="1942167"/>
                      <a:pt x="5879" y="1899000"/>
                    </a:cubicBezTo>
                    <a:cubicBezTo>
                      <a:pt x="6050" y="1883985"/>
                      <a:pt x="7244" y="1869141"/>
                      <a:pt x="17652" y="1851567"/>
                    </a:cubicBezTo>
                    <a:close/>
                    <a:moveTo>
                      <a:pt x="2832390" y="536760"/>
                    </a:moveTo>
                    <a:lnTo>
                      <a:pt x="2832731" y="536931"/>
                    </a:lnTo>
                    <a:cubicBezTo>
                      <a:pt x="2833755" y="566789"/>
                      <a:pt x="2833242" y="596307"/>
                      <a:pt x="2830171" y="625654"/>
                    </a:cubicBezTo>
                    <a:cubicBezTo>
                      <a:pt x="2829318" y="633673"/>
                      <a:pt x="2828295" y="641692"/>
                      <a:pt x="2827953" y="649711"/>
                    </a:cubicBezTo>
                    <a:cubicBezTo>
                      <a:pt x="2825565" y="735192"/>
                      <a:pt x="2824541" y="820674"/>
                      <a:pt x="2820958" y="906155"/>
                    </a:cubicBezTo>
                    <a:cubicBezTo>
                      <a:pt x="2816692" y="1010575"/>
                      <a:pt x="2813962" y="1114825"/>
                      <a:pt x="2809526" y="1219245"/>
                    </a:cubicBezTo>
                    <a:cubicBezTo>
                      <a:pt x="2806455" y="1292953"/>
                      <a:pt x="2805943" y="1366832"/>
                      <a:pt x="2799118" y="1440370"/>
                    </a:cubicBezTo>
                    <a:cubicBezTo>
                      <a:pt x="2793147" y="1504694"/>
                      <a:pt x="2790075" y="1569530"/>
                      <a:pt x="2778644" y="1633343"/>
                    </a:cubicBezTo>
                    <a:cubicBezTo>
                      <a:pt x="2775914" y="1648187"/>
                      <a:pt x="2772331" y="1662860"/>
                      <a:pt x="2763288" y="1677533"/>
                    </a:cubicBezTo>
                    <a:cubicBezTo>
                      <a:pt x="2755439" y="1628053"/>
                      <a:pt x="2755951" y="1580791"/>
                      <a:pt x="2760217" y="1533017"/>
                    </a:cubicBezTo>
                    <a:cubicBezTo>
                      <a:pt x="2763458" y="1498040"/>
                      <a:pt x="2766188" y="1462892"/>
                      <a:pt x="2766188" y="1427915"/>
                    </a:cubicBezTo>
                    <a:cubicBezTo>
                      <a:pt x="2766188" y="1325201"/>
                      <a:pt x="2772501" y="1222657"/>
                      <a:pt x="2774890" y="1120114"/>
                    </a:cubicBezTo>
                    <a:cubicBezTo>
                      <a:pt x="2776767" y="1042822"/>
                      <a:pt x="2783592" y="965702"/>
                      <a:pt x="2788369" y="888410"/>
                    </a:cubicBezTo>
                    <a:cubicBezTo>
                      <a:pt x="2790587" y="852409"/>
                      <a:pt x="2789563" y="816408"/>
                      <a:pt x="2793317" y="780578"/>
                    </a:cubicBezTo>
                    <a:cubicBezTo>
                      <a:pt x="2801848" y="701068"/>
                      <a:pt x="2808844" y="621388"/>
                      <a:pt x="2822493" y="542561"/>
                    </a:cubicBezTo>
                    <a:cubicBezTo>
                      <a:pt x="2823005" y="539831"/>
                      <a:pt x="2823858" y="537443"/>
                      <a:pt x="2832390" y="536760"/>
                    </a:cubicBezTo>
                    <a:close/>
                    <a:moveTo>
                      <a:pt x="157902" y="91097"/>
                    </a:moveTo>
                    <a:cubicBezTo>
                      <a:pt x="245260" y="91438"/>
                      <a:pt x="332789" y="90585"/>
                      <a:pt x="420147" y="92974"/>
                    </a:cubicBezTo>
                    <a:cubicBezTo>
                      <a:pt x="611072" y="98092"/>
                      <a:pt x="801997" y="93998"/>
                      <a:pt x="992922" y="97581"/>
                    </a:cubicBezTo>
                    <a:cubicBezTo>
                      <a:pt x="1079427" y="99116"/>
                      <a:pt x="1165761" y="100822"/>
                      <a:pt x="1252266" y="103382"/>
                    </a:cubicBezTo>
                    <a:cubicBezTo>
                      <a:pt x="1347644" y="106282"/>
                      <a:pt x="1443021" y="109695"/>
                      <a:pt x="1538398" y="114131"/>
                    </a:cubicBezTo>
                    <a:cubicBezTo>
                      <a:pt x="1618420" y="117885"/>
                      <a:pt x="1698441" y="121638"/>
                      <a:pt x="1778462" y="125221"/>
                    </a:cubicBezTo>
                    <a:cubicBezTo>
                      <a:pt x="1854048" y="128463"/>
                      <a:pt x="1929462" y="132558"/>
                      <a:pt x="2005047" y="135970"/>
                    </a:cubicBezTo>
                    <a:cubicBezTo>
                      <a:pt x="2082339" y="139553"/>
                      <a:pt x="2159630" y="143478"/>
                      <a:pt x="2236921" y="146720"/>
                    </a:cubicBezTo>
                    <a:cubicBezTo>
                      <a:pt x="2324109" y="150473"/>
                      <a:pt x="2411296" y="155080"/>
                      <a:pt x="2498654" y="157298"/>
                    </a:cubicBezTo>
                    <a:cubicBezTo>
                      <a:pt x="2573387" y="159345"/>
                      <a:pt x="2647948" y="163270"/>
                      <a:pt x="2722510" y="166341"/>
                    </a:cubicBezTo>
                    <a:cubicBezTo>
                      <a:pt x="2742813" y="167194"/>
                      <a:pt x="2742643" y="167706"/>
                      <a:pt x="2746396" y="187498"/>
                    </a:cubicBezTo>
                    <a:cubicBezTo>
                      <a:pt x="2751856" y="217015"/>
                      <a:pt x="2753051" y="246362"/>
                      <a:pt x="2748103" y="276050"/>
                    </a:cubicBezTo>
                    <a:cubicBezTo>
                      <a:pt x="2746738" y="283899"/>
                      <a:pt x="2747079" y="292259"/>
                      <a:pt x="2747250" y="300279"/>
                    </a:cubicBezTo>
                    <a:cubicBezTo>
                      <a:pt x="2747932" y="417495"/>
                      <a:pt x="2736500" y="534030"/>
                      <a:pt x="2733771" y="651076"/>
                    </a:cubicBezTo>
                    <a:cubicBezTo>
                      <a:pt x="2732064" y="724784"/>
                      <a:pt x="2728140" y="798663"/>
                      <a:pt x="2723192" y="872201"/>
                    </a:cubicBezTo>
                    <a:cubicBezTo>
                      <a:pt x="2718926" y="936013"/>
                      <a:pt x="2720974" y="999996"/>
                      <a:pt x="2717732" y="1063808"/>
                    </a:cubicBezTo>
                    <a:cubicBezTo>
                      <a:pt x="2712443" y="1171812"/>
                      <a:pt x="2715855" y="1279986"/>
                      <a:pt x="2713808" y="1387989"/>
                    </a:cubicBezTo>
                    <a:cubicBezTo>
                      <a:pt x="2712613" y="1452825"/>
                      <a:pt x="2706983" y="1517320"/>
                      <a:pt x="2699305" y="1581644"/>
                    </a:cubicBezTo>
                    <a:cubicBezTo>
                      <a:pt x="2698793" y="1586080"/>
                      <a:pt x="2698452" y="1590687"/>
                      <a:pt x="2698281" y="1595123"/>
                    </a:cubicBezTo>
                    <a:cubicBezTo>
                      <a:pt x="2693333" y="1709439"/>
                      <a:pt x="2689750" y="1823755"/>
                      <a:pt x="2693675" y="1938242"/>
                    </a:cubicBezTo>
                    <a:cubicBezTo>
                      <a:pt x="2695893" y="2003078"/>
                      <a:pt x="2696916" y="2067914"/>
                      <a:pt x="2697599" y="2132580"/>
                    </a:cubicBezTo>
                    <a:cubicBezTo>
                      <a:pt x="2697940" y="2160050"/>
                      <a:pt x="2689921" y="2169775"/>
                      <a:pt x="2663304" y="2175406"/>
                    </a:cubicBezTo>
                    <a:cubicBezTo>
                      <a:pt x="2654602" y="2177282"/>
                      <a:pt x="2645389" y="2177453"/>
                      <a:pt x="2636516" y="2177453"/>
                    </a:cubicBezTo>
                    <a:cubicBezTo>
                      <a:pt x="2568950" y="2177453"/>
                      <a:pt x="2501384" y="2177453"/>
                      <a:pt x="2433818" y="2177453"/>
                    </a:cubicBezTo>
                    <a:lnTo>
                      <a:pt x="2433818" y="2176941"/>
                    </a:lnTo>
                    <a:cubicBezTo>
                      <a:pt x="2366252" y="2176941"/>
                      <a:pt x="2298687" y="2179159"/>
                      <a:pt x="2231120" y="2176429"/>
                    </a:cubicBezTo>
                    <a:cubicBezTo>
                      <a:pt x="2114245" y="2171652"/>
                      <a:pt x="1997540" y="2163803"/>
                      <a:pt x="1880664" y="2157490"/>
                    </a:cubicBezTo>
                    <a:cubicBezTo>
                      <a:pt x="1841080" y="2155272"/>
                      <a:pt x="1801496" y="2154931"/>
                      <a:pt x="1761912" y="2152201"/>
                    </a:cubicBezTo>
                    <a:cubicBezTo>
                      <a:pt x="1699123" y="2148106"/>
                      <a:pt x="1635994" y="2147424"/>
                      <a:pt x="1573034" y="2144353"/>
                    </a:cubicBezTo>
                    <a:cubicBezTo>
                      <a:pt x="1476804" y="2139575"/>
                      <a:pt x="1380574" y="2135480"/>
                      <a:pt x="1284343" y="2132750"/>
                    </a:cubicBezTo>
                    <a:cubicBezTo>
                      <a:pt x="1259262" y="2132068"/>
                      <a:pt x="1234010" y="2130873"/>
                      <a:pt x="1208929" y="2129167"/>
                    </a:cubicBezTo>
                    <a:cubicBezTo>
                      <a:pt x="1193061" y="2128144"/>
                      <a:pt x="1181800" y="2134115"/>
                      <a:pt x="1170710" y="2144523"/>
                    </a:cubicBezTo>
                    <a:cubicBezTo>
                      <a:pt x="1135391" y="2177794"/>
                      <a:pt x="1098366" y="2209018"/>
                      <a:pt x="1059635" y="2238365"/>
                    </a:cubicBezTo>
                    <a:cubicBezTo>
                      <a:pt x="1011179" y="2274707"/>
                      <a:pt x="959310" y="2304907"/>
                      <a:pt x="904370" y="2330159"/>
                    </a:cubicBezTo>
                    <a:cubicBezTo>
                      <a:pt x="840557" y="2359335"/>
                      <a:pt x="777086" y="2389194"/>
                      <a:pt x="709520" y="2409498"/>
                    </a:cubicBezTo>
                    <a:cubicBezTo>
                      <a:pt x="695700" y="2413593"/>
                      <a:pt x="681880" y="2417688"/>
                      <a:pt x="667206" y="2416494"/>
                    </a:cubicBezTo>
                    <a:cubicBezTo>
                      <a:pt x="643831" y="2414617"/>
                      <a:pt x="633082" y="2401308"/>
                      <a:pt x="637859" y="2378274"/>
                    </a:cubicBezTo>
                    <a:cubicBezTo>
                      <a:pt x="639224" y="2371279"/>
                      <a:pt x="642466" y="2364625"/>
                      <a:pt x="645708" y="2358312"/>
                    </a:cubicBezTo>
                    <a:cubicBezTo>
                      <a:pt x="679662" y="2291087"/>
                      <a:pt x="714298" y="2224203"/>
                      <a:pt x="746033" y="2155784"/>
                    </a:cubicBezTo>
                    <a:cubicBezTo>
                      <a:pt x="763095" y="2119101"/>
                      <a:pt x="762754" y="2119271"/>
                      <a:pt x="722999" y="2117224"/>
                    </a:cubicBezTo>
                    <a:cubicBezTo>
                      <a:pt x="620456" y="2111934"/>
                      <a:pt x="517572" y="2115347"/>
                      <a:pt x="415028" y="2111423"/>
                    </a:cubicBezTo>
                    <a:cubicBezTo>
                      <a:pt x="324940" y="2107840"/>
                      <a:pt x="234852" y="2109205"/>
                      <a:pt x="144935" y="2106986"/>
                    </a:cubicBezTo>
                    <a:cubicBezTo>
                      <a:pt x="114564" y="2106304"/>
                      <a:pt x="114905" y="2106475"/>
                      <a:pt x="114052" y="2077640"/>
                    </a:cubicBezTo>
                    <a:cubicBezTo>
                      <a:pt x="112005" y="2011097"/>
                      <a:pt x="112517" y="1944214"/>
                      <a:pt x="106716" y="1877842"/>
                    </a:cubicBezTo>
                    <a:cubicBezTo>
                      <a:pt x="98185" y="1778029"/>
                      <a:pt x="99208" y="1678215"/>
                      <a:pt x="95625" y="1578231"/>
                    </a:cubicBezTo>
                    <a:cubicBezTo>
                      <a:pt x="91019" y="1445829"/>
                      <a:pt x="92042" y="1313427"/>
                      <a:pt x="93919" y="1181025"/>
                    </a:cubicBezTo>
                    <a:cubicBezTo>
                      <a:pt x="95113" y="1104587"/>
                      <a:pt x="94602" y="1027807"/>
                      <a:pt x="98867" y="951540"/>
                    </a:cubicBezTo>
                    <a:cubicBezTo>
                      <a:pt x="105521" y="834664"/>
                      <a:pt x="111664" y="717959"/>
                      <a:pt x="115247" y="600913"/>
                    </a:cubicBezTo>
                    <a:cubicBezTo>
                      <a:pt x="116270" y="567642"/>
                      <a:pt x="117977" y="534371"/>
                      <a:pt x="118830" y="501100"/>
                    </a:cubicBezTo>
                    <a:cubicBezTo>
                      <a:pt x="121048" y="423638"/>
                      <a:pt x="122583" y="346176"/>
                      <a:pt x="125484" y="268884"/>
                    </a:cubicBezTo>
                    <a:cubicBezTo>
                      <a:pt x="127361" y="216674"/>
                      <a:pt x="130944" y="164635"/>
                      <a:pt x="134015" y="112595"/>
                    </a:cubicBezTo>
                    <a:cubicBezTo>
                      <a:pt x="135209" y="91268"/>
                      <a:pt x="135551" y="91097"/>
                      <a:pt x="157902" y="91097"/>
                    </a:cubicBezTo>
                    <a:close/>
                    <a:moveTo>
                      <a:pt x="333038" y="31"/>
                    </a:moveTo>
                    <a:cubicBezTo>
                      <a:pt x="388711" y="519"/>
                      <a:pt x="469457" y="6597"/>
                      <a:pt x="502217" y="15171"/>
                    </a:cubicBezTo>
                    <a:lnTo>
                      <a:pt x="451371" y="15171"/>
                    </a:lnTo>
                    <a:cubicBezTo>
                      <a:pt x="357188" y="20119"/>
                      <a:pt x="263006" y="24725"/>
                      <a:pt x="169335" y="35816"/>
                    </a:cubicBezTo>
                    <a:cubicBezTo>
                      <a:pt x="142547" y="39058"/>
                      <a:pt x="115589" y="40252"/>
                      <a:pt x="88631" y="41446"/>
                    </a:cubicBezTo>
                    <a:cubicBezTo>
                      <a:pt x="76346" y="41958"/>
                      <a:pt x="70204" y="46053"/>
                      <a:pt x="71057" y="59020"/>
                    </a:cubicBezTo>
                    <a:cubicBezTo>
                      <a:pt x="71569" y="67039"/>
                      <a:pt x="71057" y="75229"/>
                      <a:pt x="71057" y="83249"/>
                    </a:cubicBezTo>
                    <a:cubicBezTo>
                      <a:pt x="71057" y="147061"/>
                      <a:pt x="66962" y="210703"/>
                      <a:pt x="59454" y="274174"/>
                    </a:cubicBezTo>
                    <a:cubicBezTo>
                      <a:pt x="58601" y="281852"/>
                      <a:pt x="59796" y="294136"/>
                      <a:pt x="50241" y="293795"/>
                    </a:cubicBezTo>
                    <a:cubicBezTo>
                      <a:pt x="39321" y="293283"/>
                      <a:pt x="44781" y="280828"/>
                      <a:pt x="43416" y="273662"/>
                    </a:cubicBezTo>
                    <a:cubicBezTo>
                      <a:pt x="30449" y="206096"/>
                      <a:pt x="30449" y="137847"/>
                      <a:pt x="31814" y="69599"/>
                    </a:cubicBezTo>
                    <a:cubicBezTo>
                      <a:pt x="33008" y="14829"/>
                      <a:pt x="41539" y="6298"/>
                      <a:pt x="96991" y="5275"/>
                    </a:cubicBezTo>
                    <a:cubicBezTo>
                      <a:pt x="150054" y="4251"/>
                      <a:pt x="203118" y="4422"/>
                      <a:pt x="256181" y="3739"/>
                    </a:cubicBezTo>
                    <a:cubicBezTo>
                      <a:pt x="266930" y="3739"/>
                      <a:pt x="277679" y="2715"/>
                      <a:pt x="288428" y="1521"/>
                    </a:cubicBezTo>
                    <a:cubicBezTo>
                      <a:pt x="298708" y="327"/>
                      <a:pt x="314480" y="-132"/>
                      <a:pt x="333038" y="31"/>
                    </a:cubicBezTo>
                    <a:close/>
                  </a:path>
                </a:pathLst>
              </a:custGeom>
              <a:solidFill>
                <a:schemeClr val="accent4">
                  <a:alpha val="15000"/>
                </a:schemeClr>
              </a:solidFill>
              <a:ln w="17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3" name="Bullet4" descr="7d343b34-cb1f-4a12-a444-d307bd0a6e56"/>
              <p:cNvSpPr/>
              <p:nvPr/>
            </p:nvSpPr>
            <p:spPr>
              <a:xfrm flipH="1">
                <a:off x="8758309" y="2071247"/>
                <a:ext cx="2991198" cy="597949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行动研究法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4" name="Text4" descr="7578eed1-124d-4c07-aa48-9d2d83074c75"/>
              <p:cNvSpPr txBox="1"/>
              <p:nvPr/>
            </p:nvSpPr>
            <p:spPr>
              <a:xfrm flipH="1">
                <a:off x="8758303" y="2667599"/>
                <a:ext cx="2991202" cy="104460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在实践行动中解决问题，不断修正方案。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8" name="组合 7" descr="3e8ae641-c9e2-48e8-9efa-15381cddcdc2"/>
            <p:cNvGrpSpPr/>
            <p:nvPr/>
          </p:nvGrpSpPr>
          <p:grpSpPr>
            <a:xfrm>
              <a:off x="4556329" y="3985806"/>
              <a:ext cx="3159243" cy="2248401"/>
              <a:chOff x="8555086" y="1663842"/>
              <a:chExt cx="3395726" cy="2416704"/>
            </a:xfrm>
          </p:grpSpPr>
          <p:sp>
            <p:nvSpPr>
              <p:cNvPr id="9" name="ComponentBackground5" descr="97ec4080-b941-4798-948c-a52b47d24578"/>
              <p:cNvSpPr/>
              <p:nvPr/>
            </p:nvSpPr>
            <p:spPr>
              <a:xfrm>
                <a:off x="8555086" y="1663842"/>
                <a:ext cx="3395726" cy="2416704"/>
              </a:xfrm>
              <a:custGeom>
                <a:avLst/>
                <a:gdLst>
                  <a:gd name="connsiteX0" fmla="*/ 17652 w 2833210"/>
                  <a:gd name="connsiteY0" fmla="*/ 1851567 h 2416704"/>
                  <a:gd name="connsiteX1" fmla="*/ 17823 w 2833210"/>
                  <a:gd name="connsiteY1" fmla="*/ 1851567 h 2416704"/>
                  <a:gd name="connsiteX2" fmla="*/ 30449 w 2833210"/>
                  <a:gd name="connsiteY2" fmla="*/ 1954622 h 2416704"/>
                  <a:gd name="connsiteX3" fmla="*/ 38638 w 2833210"/>
                  <a:gd name="connsiteY3" fmla="*/ 2116030 h 2416704"/>
                  <a:gd name="connsiteX4" fmla="*/ 40686 w 2833210"/>
                  <a:gd name="connsiteY4" fmla="*/ 2145547 h 2416704"/>
                  <a:gd name="connsiteX5" fmla="*/ 74128 w 2833210"/>
                  <a:gd name="connsiteY5" fmla="*/ 2177454 h 2416704"/>
                  <a:gd name="connsiteX6" fmla="*/ 171040 w 2833210"/>
                  <a:gd name="connsiteY6" fmla="*/ 2182572 h 2416704"/>
                  <a:gd name="connsiteX7" fmla="*/ 343368 w 2833210"/>
                  <a:gd name="connsiteY7" fmla="*/ 2212090 h 2416704"/>
                  <a:gd name="connsiteX8" fmla="*/ 347804 w 2833210"/>
                  <a:gd name="connsiteY8" fmla="*/ 2217208 h 2416704"/>
                  <a:gd name="connsiteX9" fmla="*/ 330742 w 2833210"/>
                  <a:gd name="connsiteY9" fmla="*/ 2220109 h 2416704"/>
                  <a:gd name="connsiteX10" fmla="*/ 196122 w 2833210"/>
                  <a:gd name="connsiteY10" fmla="*/ 2217208 h 2416704"/>
                  <a:gd name="connsiteX11" fmla="*/ 128897 w 2833210"/>
                  <a:gd name="connsiteY11" fmla="*/ 2219256 h 2416704"/>
                  <a:gd name="connsiteX12" fmla="*/ 37956 w 2833210"/>
                  <a:gd name="connsiteY12" fmla="*/ 2212943 h 2416704"/>
                  <a:gd name="connsiteX13" fmla="*/ 4685 w 2833210"/>
                  <a:gd name="connsiteY13" fmla="*/ 2176259 h 2416704"/>
                  <a:gd name="connsiteX14" fmla="*/ 2979 w 2833210"/>
                  <a:gd name="connsiteY14" fmla="*/ 2028501 h 2416704"/>
                  <a:gd name="connsiteX15" fmla="*/ 5879 w 2833210"/>
                  <a:gd name="connsiteY15" fmla="*/ 1899000 h 2416704"/>
                  <a:gd name="connsiteX16" fmla="*/ 17652 w 2833210"/>
                  <a:gd name="connsiteY16" fmla="*/ 1851567 h 2416704"/>
                  <a:gd name="connsiteX17" fmla="*/ 2832390 w 2833210"/>
                  <a:gd name="connsiteY17" fmla="*/ 536760 h 2416704"/>
                  <a:gd name="connsiteX18" fmla="*/ 2832731 w 2833210"/>
                  <a:gd name="connsiteY18" fmla="*/ 536931 h 2416704"/>
                  <a:gd name="connsiteX19" fmla="*/ 2830171 w 2833210"/>
                  <a:gd name="connsiteY19" fmla="*/ 625654 h 2416704"/>
                  <a:gd name="connsiteX20" fmla="*/ 2827953 w 2833210"/>
                  <a:gd name="connsiteY20" fmla="*/ 649711 h 2416704"/>
                  <a:gd name="connsiteX21" fmla="*/ 2820958 w 2833210"/>
                  <a:gd name="connsiteY21" fmla="*/ 906155 h 2416704"/>
                  <a:gd name="connsiteX22" fmla="*/ 2809526 w 2833210"/>
                  <a:gd name="connsiteY22" fmla="*/ 1219245 h 2416704"/>
                  <a:gd name="connsiteX23" fmla="*/ 2799118 w 2833210"/>
                  <a:gd name="connsiteY23" fmla="*/ 1440370 h 2416704"/>
                  <a:gd name="connsiteX24" fmla="*/ 2778644 w 2833210"/>
                  <a:gd name="connsiteY24" fmla="*/ 1633343 h 2416704"/>
                  <a:gd name="connsiteX25" fmla="*/ 2763288 w 2833210"/>
                  <a:gd name="connsiteY25" fmla="*/ 1677533 h 2416704"/>
                  <a:gd name="connsiteX26" fmla="*/ 2760217 w 2833210"/>
                  <a:gd name="connsiteY26" fmla="*/ 1533017 h 2416704"/>
                  <a:gd name="connsiteX27" fmla="*/ 2766188 w 2833210"/>
                  <a:gd name="connsiteY27" fmla="*/ 1427915 h 2416704"/>
                  <a:gd name="connsiteX28" fmla="*/ 2774890 w 2833210"/>
                  <a:gd name="connsiteY28" fmla="*/ 1120114 h 2416704"/>
                  <a:gd name="connsiteX29" fmla="*/ 2788369 w 2833210"/>
                  <a:gd name="connsiteY29" fmla="*/ 888410 h 2416704"/>
                  <a:gd name="connsiteX30" fmla="*/ 2793317 w 2833210"/>
                  <a:gd name="connsiteY30" fmla="*/ 780578 h 2416704"/>
                  <a:gd name="connsiteX31" fmla="*/ 2822493 w 2833210"/>
                  <a:gd name="connsiteY31" fmla="*/ 542561 h 2416704"/>
                  <a:gd name="connsiteX32" fmla="*/ 2832390 w 2833210"/>
                  <a:gd name="connsiteY32" fmla="*/ 536760 h 2416704"/>
                  <a:gd name="connsiteX33" fmla="*/ 157902 w 2833210"/>
                  <a:gd name="connsiteY33" fmla="*/ 91097 h 2416704"/>
                  <a:gd name="connsiteX34" fmla="*/ 420147 w 2833210"/>
                  <a:gd name="connsiteY34" fmla="*/ 92974 h 2416704"/>
                  <a:gd name="connsiteX35" fmla="*/ 992922 w 2833210"/>
                  <a:gd name="connsiteY35" fmla="*/ 97581 h 2416704"/>
                  <a:gd name="connsiteX36" fmla="*/ 1252266 w 2833210"/>
                  <a:gd name="connsiteY36" fmla="*/ 103382 h 2416704"/>
                  <a:gd name="connsiteX37" fmla="*/ 1538398 w 2833210"/>
                  <a:gd name="connsiteY37" fmla="*/ 114131 h 2416704"/>
                  <a:gd name="connsiteX38" fmla="*/ 1778462 w 2833210"/>
                  <a:gd name="connsiteY38" fmla="*/ 125221 h 2416704"/>
                  <a:gd name="connsiteX39" fmla="*/ 2005047 w 2833210"/>
                  <a:gd name="connsiteY39" fmla="*/ 135970 h 2416704"/>
                  <a:gd name="connsiteX40" fmla="*/ 2236921 w 2833210"/>
                  <a:gd name="connsiteY40" fmla="*/ 146720 h 2416704"/>
                  <a:gd name="connsiteX41" fmla="*/ 2498654 w 2833210"/>
                  <a:gd name="connsiteY41" fmla="*/ 157298 h 2416704"/>
                  <a:gd name="connsiteX42" fmla="*/ 2722510 w 2833210"/>
                  <a:gd name="connsiteY42" fmla="*/ 166341 h 2416704"/>
                  <a:gd name="connsiteX43" fmla="*/ 2746396 w 2833210"/>
                  <a:gd name="connsiteY43" fmla="*/ 187498 h 2416704"/>
                  <a:gd name="connsiteX44" fmla="*/ 2748103 w 2833210"/>
                  <a:gd name="connsiteY44" fmla="*/ 276050 h 2416704"/>
                  <a:gd name="connsiteX45" fmla="*/ 2747250 w 2833210"/>
                  <a:gd name="connsiteY45" fmla="*/ 300279 h 2416704"/>
                  <a:gd name="connsiteX46" fmla="*/ 2733771 w 2833210"/>
                  <a:gd name="connsiteY46" fmla="*/ 651076 h 2416704"/>
                  <a:gd name="connsiteX47" fmla="*/ 2723192 w 2833210"/>
                  <a:gd name="connsiteY47" fmla="*/ 872201 h 2416704"/>
                  <a:gd name="connsiteX48" fmla="*/ 2717732 w 2833210"/>
                  <a:gd name="connsiteY48" fmla="*/ 1063808 h 2416704"/>
                  <a:gd name="connsiteX49" fmla="*/ 2713808 w 2833210"/>
                  <a:gd name="connsiteY49" fmla="*/ 1387989 h 2416704"/>
                  <a:gd name="connsiteX50" fmla="*/ 2699305 w 2833210"/>
                  <a:gd name="connsiteY50" fmla="*/ 1581644 h 2416704"/>
                  <a:gd name="connsiteX51" fmla="*/ 2698281 w 2833210"/>
                  <a:gd name="connsiteY51" fmla="*/ 1595123 h 2416704"/>
                  <a:gd name="connsiteX52" fmla="*/ 2693675 w 2833210"/>
                  <a:gd name="connsiteY52" fmla="*/ 1938242 h 2416704"/>
                  <a:gd name="connsiteX53" fmla="*/ 2697599 w 2833210"/>
                  <a:gd name="connsiteY53" fmla="*/ 2132580 h 2416704"/>
                  <a:gd name="connsiteX54" fmla="*/ 2663304 w 2833210"/>
                  <a:gd name="connsiteY54" fmla="*/ 2175406 h 2416704"/>
                  <a:gd name="connsiteX55" fmla="*/ 2636516 w 2833210"/>
                  <a:gd name="connsiteY55" fmla="*/ 2177453 h 2416704"/>
                  <a:gd name="connsiteX56" fmla="*/ 2433818 w 2833210"/>
                  <a:gd name="connsiteY56" fmla="*/ 2177453 h 2416704"/>
                  <a:gd name="connsiteX57" fmla="*/ 2433818 w 2833210"/>
                  <a:gd name="connsiteY57" fmla="*/ 2176941 h 2416704"/>
                  <a:gd name="connsiteX58" fmla="*/ 2231120 w 2833210"/>
                  <a:gd name="connsiteY58" fmla="*/ 2176429 h 2416704"/>
                  <a:gd name="connsiteX59" fmla="*/ 1880664 w 2833210"/>
                  <a:gd name="connsiteY59" fmla="*/ 2157490 h 2416704"/>
                  <a:gd name="connsiteX60" fmla="*/ 1761912 w 2833210"/>
                  <a:gd name="connsiteY60" fmla="*/ 2152201 h 2416704"/>
                  <a:gd name="connsiteX61" fmla="*/ 1573034 w 2833210"/>
                  <a:gd name="connsiteY61" fmla="*/ 2144353 h 2416704"/>
                  <a:gd name="connsiteX62" fmla="*/ 1284343 w 2833210"/>
                  <a:gd name="connsiteY62" fmla="*/ 2132750 h 2416704"/>
                  <a:gd name="connsiteX63" fmla="*/ 1208929 w 2833210"/>
                  <a:gd name="connsiteY63" fmla="*/ 2129167 h 2416704"/>
                  <a:gd name="connsiteX64" fmla="*/ 1170710 w 2833210"/>
                  <a:gd name="connsiteY64" fmla="*/ 2144523 h 2416704"/>
                  <a:gd name="connsiteX65" fmla="*/ 1059635 w 2833210"/>
                  <a:gd name="connsiteY65" fmla="*/ 2238365 h 2416704"/>
                  <a:gd name="connsiteX66" fmla="*/ 904370 w 2833210"/>
                  <a:gd name="connsiteY66" fmla="*/ 2330159 h 2416704"/>
                  <a:gd name="connsiteX67" fmla="*/ 709520 w 2833210"/>
                  <a:gd name="connsiteY67" fmla="*/ 2409498 h 2416704"/>
                  <a:gd name="connsiteX68" fmla="*/ 667206 w 2833210"/>
                  <a:gd name="connsiteY68" fmla="*/ 2416494 h 2416704"/>
                  <a:gd name="connsiteX69" fmla="*/ 637859 w 2833210"/>
                  <a:gd name="connsiteY69" fmla="*/ 2378274 h 2416704"/>
                  <a:gd name="connsiteX70" fmla="*/ 645708 w 2833210"/>
                  <a:gd name="connsiteY70" fmla="*/ 2358312 h 2416704"/>
                  <a:gd name="connsiteX71" fmla="*/ 746033 w 2833210"/>
                  <a:gd name="connsiteY71" fmla="*/ 2155784 h 2416704"/>
                  <a:gd name="connsiteX72" fmla="*/ 722999 w 2833210"/>
                  <a:gd name="connsiteY72" fmla="*/ 2117224 h 2416704"/>
                  <a:gd name="connsiteX73" fmla="*/ 415028 w 2833210"/>
                  <a:gd name="connsiteY73" fmla="*/ 2111423 h 2416704"/>
                  <a:gd name="connsiteX74" fmla="*/ 144935 w 2833210"/>
                  <a:gd name="connsiteY74" fmla="*/ 2106986 h 2416704"/>
                  <a:gd name="connsiteX75" fmla="*/ 114052 w 2833210"/>
                  <a:gd name="connsiteY75" fmla="*/ 2077640 h 2416704"/>
                  <a:gd name="connsiteX76" fmla="*/ 106716 w 2833210"/>
                  <a:gd name="connsiteY76" fmla="*/ 1877842 h 2416704"/>
                  <a:gd name="connsiteX77" fmla="*/ 95625 w 2833210"/>
                  <a:gd name="connsiteY77" fmla="*/ 1578231 h 2416704"/>
                  <a:gd name="connsiteX78" fmla="*/ 93919 w 2833210"/>
                  <a:gd name="connsiteY78" fmla="*/ 1181025 h 2416704"/>
                  <a:gd name="connsiteX79" fmla="*/ 98867 w 2833210"/>
                  <a:gd name="connsiteY79" fmla="*/ 951540 h 2416704"/>
                  <a:gd name="connsiteX80" fmla="*/ 115247 w 2833210"/>
                  <a:gd name="connsiteY80" fmla="*/ 600913 h 2416704"/>
                  <a:gd name="connsiteX81" fmla="*/ 118830 w 2833210"/>
                  <a:gd name="connsiteY81" fmla="*/ 501100 h 2416704"/>
                  <a:gd name="connsiteX82" fmla="*/ 125484 w 2833210"/>
                  <a:gd name="connsiteY82" fmla="*/ 268884 h 2416704"/>
                  <a:gd name="connsiteX83" fmla="*/ 134015 w 2833210"/>
                  <a:gd name="connsiteY83" fmla="*/ 112595 h 2416704"/>
                  <a:gd name="connsiteX84" fmla="*/ 157902 w 2833210"/>
                  <a:gd name="connsiteY84" fmla="*/ 91097 h 2416704"/>
                  <a:gd name="connsiteX85" fmla="*/ 333038 w 2833210"/>
                  <a:gd name="connsiteY85" fmla="*/ 31 h 2416704"/>
                  <a:gd name="connsiteX86" fmla="*/ 502217 w 2833210"/>
                  <a:gd name="connsiteY86" fmla="*/ 15171 h 2416704"/>
                  <a:gd name="connsiteX87" fmla="*/ 451371 w 2833210"/>
                  <a:gd name="connsiteY87" fmla="*/ 15171 h 2416704"/>
                  <a:gd name="connsiteX88" fmla="*/ 169335 w 2833210"/>
                  <a:gd name="connsiteY88" fmla="*/ 35816 h 2416704"/>
                  <a:gd name="connsiteX89" fmla="*/ 88631 w 2833210"/>
                  <a:gd name="connsiteY89" fmla="*/ 41446 h 2416704"/>
                  <a:gd name="connsiteX90" fmla="*/ 71057 w 2833210"/>
                  <a:gd name="connsiteY90" fmla="*/ 59020 h 2416704"/>
                  <a:gd name="connsiteX91" fmla="*/ 71057 w 2833210"/>
                  <a:gd name="connsiteY91" fmla="*/ 83249 h 2416704"/>
                  <a:gd name="connsiteX92" fmla="*/ 59454 w 2833210"/>
                  <a:gd name="connsiteY92" fmla="*/ 274174 h 2416704"/>
                  <a:gd name="connsiteX93" fmla="*/ 50241 w 2833210"/>
                  <a:gd name="connsiteY93" fmla="*/ 293795 h 2416704"/>
                  <a:gd name="connsiteX94" fmla="*/ 43416 w 2833210"/>
                  <a:gd name="connsiteY94" fmla="*/ 273662 h 2416704"/>
                  <a:gd name="connsiteX95" fmla="*/ 31814 w 2833210"/>
                  <a:gd name="connsiteY95" fmla="*/ 69599 h 2416704"/>
                  <a:gd name="connsiteX96" fmla="*/ 96991 w 2833210"/>
                  <a:gd name="connsiteY96" fmla="*/ 5275 h 2416704"/>
                  <a:gd name="connsiteX97" fmla="*/ 256181 w 2833210"/>
                  <a:gd name="connsiteY97" fmla="*/ 3739 h 2416704"/>
                  <a:gd name="connsiteX98" fmla="*/ 288428 w 2833210"/>
                  <a:gd name="connsiteY98" fmla="*/ 1521 h 2416704"/>
                  <a:gd name="connsiteX99" fmla="*/ 333038 w 2833210"/>
                  <a:gd name="connsiteY99" fmla="*/ 31 h 241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2833210" h="2416704">
                    <a:moveTo>
                      <a:pt x="17652" y="1851567"/>
                    </a:moveTo>
                    <a:lnTo>
                      <a:pt x="17823" y="1851567"/>
                    </a:lnTo>
                    <a:cubicBezTo>
                      <a:pt x="28401" y="1888421"/>
                      <a:pt x="28060" y="1921863"/>
                      <a:pt x="30449" y="1954622"/>
                    </a:cubicBezTo>
                    <a:cubicBezTo>
                      <a:pt x="34373" y="2008368"/>
                      <a:pt x="40515" y="2062114"/>
                      <a:pt x="38638" y="2116030"/>
                    </a:cubicBezTo>
                    <a:cubicBezTo>
                      <a:pt x="38297" y="2125755"/>
                      <a:pt x="38980" y="2135822"/>
                      <a:pt x="40686" y="2145547"/>
                    </a:cubicBezTo>
                    <a:cubicBezTo>
                      <a:pt x="45463" y="2173359"/>
                      <a:pt x="45805" y="2174041"/>
                      <a:pt x="74128" y="2177454"/>
                    </a:cubicBezTo>
                    <a:cubicBezTo>
                      <a:pt x="106204" y="2181207"/>
                      <a:pt x="138793" y="2177795"/>
                      <a:pt x="171040" y="2182572"/>
                    </a:cubicBezTo>
                    <a:cubicBezTo>
                      <a:pt x="228710" y="2191274"/>
                      <a:pt x="286551" y="2198269"/>
                      <a:pt x="343368" y="2212090"/>
                    </a:cubicBezTo>
                    <a:cubicBezTo>
                      <a:pt x="344733" y="2212431"/>
                      <a:pt x="345586" y="2214478"/>
                      <a:pt x="347804" y="2217208"/>
                    </a:cubicBezTo>
                    <a:cubicBezTo>
                      <a:pt x="342685" y="2221815"/>
                      <a:pt x="336372" y="2220109"/>
                      <a:pt x="330742" y="2220109"/>
                    </a:cubicBezTo>
                    <a:cubicBezTo>
                      <a:pt x="285869" y="2219768"/>
                      <a:pt x="240995" y="2222327"/>
                      <a:pt x="196122" y="2217208"/>
                    </a:cubicBezTo>
                    <a:cubicBezTo>
                      <a:pt x="173941" y="2214649"/>
                      <a:pt x="151419" y="2216185"/>
                      <a:pt x="128897" y="2219256"/>
                    </a:cubicBezTo>
                    <a:cubicBezTo>
                      <a:pt x="98526" y="2223351"/>
                      <a:pt x="67985" y="2220450"/>
                      <a:pt x="37956" y="2212943"/>
                    </a:cubicBezTo>
                    <a:cubicBezTo>
                      <a:pt x="18505" y="2207995"/>
                      <a:pt x="8097" y="2197416"/>
                      <a:pt x="4685" y="2176259"/>
                    </a:cubicBezTo>
                    <a:cubicBezTo>
                      <a:pt x="-3334" y="2126950"/>
                      <a:pt x="931" y="2077811"/>
                      <a:pt x="2979" y="2028501"/>
                    </a:cubicBezTo>
                    <a:cubicBezTo>
                      <a:pt x="4685" y="1985334"/>
                      <a:pt x="5197" y="1942167"/>
                      <a:pt x="5879" y="1899000"/>
                    </a:cubicBezTo>
                    <a:cubicBezTo>
                      <a:pt x="6050" y="1883985"/>
                      <a:pt x="7244" y="1869141"/>
                      <a:pt x="17652" y="1851567"/>
                    </a:cubicBezTo>
                    <a:close/>
                    <a:moveTo>
                      <a:pt x="2832390" y="536760"/>
                    </a:moveTo>
                    <a:lnTo>
                      <a:pt x="2832731" y="536931"/>
                    </a:lnTo>
                    <a:cubicBezTo>
                      <a:pt x="2833755" y="566789"/>
                      <a:pt x="2833242" y="596307"/>
                      <a:pt x="2830171" y="625654"/>
                    </a:cubicBezTo>
                    <a:cubicBezTo>
                      <a:pt x="2829318" y="633673"/>
                      <a:pt x="2828295" y="641692"/>
                      <a:pt x="2827953" y="649711"/>
                    </a:cubicBezTo>
                    <a:cubicBezTo>
                      <a:pt x="2825565" y="735192"/>
                      <a:pt x="2824541" y="820674"/>
                      <a:pt x="2820958" y="906155"/>
                    </a:cubicBezTo>
                    <a:cubicBezTo>
                      <a:pt x="2816692" y="1010575"/>
                      <a:pt x="2813962" y="1114825"/>
                      <a:pt x="2809526" y="1219245"/>
                    </a:cubicBezTo>
                    <a:cubicBezTo>
                      <a:pt x="2806455" y="1292953"/>
                      <a:pt x="2805943" y="1366832"/>
                      <a:pt x="2799118" y="1440370"/>
                    </a:cubicBezTo>
                    <a:cubicBezTo>
                      <a:pt x="2793147" y="1504694"/>
                      <a:pt x="2790075" y="1569530"/>
                      <a:pt x="2778644" y="1633343"/>
                    </a:cubicBezTo>
                    <a:cubicBezTo>
                      <a:pt x="2775914" y="1648187"/>
                      <a:pt x="2772331" y="1662860"/>
                      <a:pt x="2763288" y="1677533"/>
                    </a:cubicBezTo>
                    <a:cubicBezTo>
                      <a:pt x="2755439" y="1628053"/>
                      <a:pt x="2755951" y="1580791"/>
                      <a:pt x="2760217" y="1533017"/>
                    </a:cubicBezTo>
                    <a:cubicBezTo>
                      <a:pt x="2763458" y="1498040"/>
                      <a:pt x="2766188" y="1462892"/>
                      <a:pt x="2766188" y="1427915"/>
                    </a:cubicBezTo>
                    <a:cubicBezTo>
                      <a:pt x="2766188" y="1325201"/>
                      <a:pt x="2772501" y="1222657"/>
                      <a:pt x="2774890" y="1120114"/>
                    </a:cubicBezTo>
                    <a:cubicBezTo>
                      <a:pt x="2776767" y="1042822"/>
                      <a:pt x="2783592" y="965702"/>
                      <a:pt x="2788369" y="888410"/>
                    </a:cubicBezTo>
                    <a:cubicBezTo>
                      <a:pt x="2790587" y="852409"/>
                      <a:pt x="2789563" y="816408"/>
                      <a:pt x="2793317" y="780578"/>
                    </a:cubicBezTo>
                    <a:cubicBezTo>
                      <a:pt x="2801848" y="701068"/>
                      <a:pt x="2808844" y="621388"/>
                      <a:pt x="2822493" y="542561"/>
                    </a:cubicBezTo>
                    <a:cubicBezTo>
                      <a:pt x="2823005" y="539831"/>
                      <a:pt x="2823858" y="537443"/>
                      <a:pt x="2832390" y="536760"/>
                    </a:cubicBezTo>
                    <a:close/>
                    <a:moveTo>
                      <a:pt x="157902" y="91097"/>
                    </a:moveTo>
                    <a:cubicBezTo>
                      <a:pt x="245260" y="91438"/>
                      <a:pt x="332789" y="90585"/>
                      <a:pt x="420147" y="92974"/>
                    </a:cubicBezTo>
                    <a:cubicBezTo>
                      <a:pt x="611072" y="98092"/>
                      <a:pt x="801997" y="93998"/>
                      <a:pt x="992922" y="97581"/>
                    </a:cubicBezTo>
                    <a:cubicBezTo>
                      <a:pt x="1079427" y="99116"/>
                      <a:pt x="1165761" y="100822"/>
                      <a:pt x="1252266" y="103382"/>
                    </a:cubicBezTo>
                    <a:cubicBezTo>
                      <a:pt x="1347644" y="106282"/>
                      <a:pt x="1443021" y="109695"/>
                      <a:pt x="1538398" y="114131"/>
                    </a:cubicBezTo>
                    <a:cubicBezTo>
                      <a:pt x="1618420" y="117885"/>
                      <a:pt x="1698441" y="121638"/>
                      <a:pt x="1778462" y="125221"/>
                    </a:cubicBezTo>
                    <a:cubicBezTo>
                      <a:pt x="1854048" y="128463"/>
                      <a:pt x="1929462" y="132558"/>
                      <a:pt x="2005047" y="135970"/>
                    </a:cubicBezTo>
                    <a:cubicBezTo>
                      <a:pt x="2082339" y="139553"/>
                      <a:pt x="2159630" y="143478"/>
                      <a:pt x="2236921" y="146720"/>
                    </a:cubicBezTo>
                    <a:cubicBezTo>
                      <a:pt x="2324109" y="150473"/>
                      <a:pt x="2411296" y="155080"/>
                      <a:pt x="2498654" y="157298"/>
                    </a:cubicBezTo>
                    <a:cubicBezTo>
                      <a:pt x="2573387" y="159345"/>
                      <a:pt x="2647948" y="163270"/>
                      <a:pt x="2722510" y="166341"/>
                    </a:cubicBezTo>
                    <a:cubicBezTo>
                      <a:pt x="2742813" y="167194"/>
                      <a:pt x="2742643" y="167706"/>
                      <a:pt x="2746396" y="187498"/>
                    </a:cubicBezTo>
                    <a:cubicBezTo>
                      <a:pt x="2751856" y="217015"/>
                      <a:pt x="2753051" y="246362"/>
                      <a:pt x="2748103" y="276050"/>
                    </a:cubicBezTo>
                    <a:cubicBezTo>
                      <a:pt x="2746738" y="283899"/>
                      <a:pt x="2747079" y="292259"/>
                      <a:pt x="2747250" y="300279"/>
                    </a:cubicBezTo>
                    <a:cubicBezTo>
                      <a:pt x="2747932" y="417495"/>
                      <a:pt x="2736500" y="534030"/>
                      <a:pt x="2733771" y="651076"/>
                    </a:cubicBezTo>
                    <a:cubicBezTo>
                      <a:pt x="2732064" y="724784"/>
                      <a:pt x="2728140" y="798663"/>
                      <a:pt x="2723192" y="872201"/>
                    </a:cubicBezTo>
                    <a:cubicBezTo>
                      <a:pt x="2718926" y="936013"/>
                      <a:pt x="2720974" y="999996"/>
                      <a:pt x="2717732" y="1063808"/>
                    </a:cubicBezTo>
                    <a:cubicBezTo>
                      <a:pt x="2712443" y="1171812"/>
                      <a:pt x="2715855" y="1279986"/>
                      <a:pt x="2713808" y="1387989"/>
                    </a:cubicBezTo>
                    <a:cubicBezTo>
                      <a:pt x="2712613" y="1452825"/>
                      <a:pt x="2706983" y="1517320"/>
                      <a:pt x="2699305" y="1581644"/>
                    </a:cubicBezTo>
                    <a:cubicBezTo>
                      <a:pt x="2698793" y="1586080"/>
                      <a:pt x="2698452" y="1590687"/>
                      <a:pt x="2698281" y="1595123"/>
                    </a:cubicBezTo>
                    <a:cubicBezTo>
                      <a:pt x="2693333" y="1709439"/>
                      <a:pt x="2689750" y="1823755"/>
                      <a:pt x="2693675" y="1938242"/>
                    </a:cubicBezTo>
                    <a:cubicBezTo>
                      <a:pt x="2695893" y="2003078"/>
                      <a:pt x="2696916" y="2067914"/>
                      <a:pt x="2697599" y="2132580"/>
                    </a:cubicBezTo>
                    <a:cubicBezTo>
                      <a:pt x="2697940" y="2160050"/>
                      <a:pt x="2689921" y="2169775"/>
                      <a:pt x="2663304" y="2175406"/>
                    </a:cubicBezTo>
                    <a:cubicBezTo>
                      <a:pt x="2654602" y="2177282"/>
                      <a:pt x="2645389" y="2177453"/>
                      <a:pt x="2636516" y="2177453"/>
                    </a:cubicBezTo>
                    <a:cubicBezTo>
                      <a:pt x="2568950" y="2177453"/>
                      <a:pt x="2501384" y="2177453"/>
                      <a:pt x="2433818" y="2177453"/>
                    </a:cubicBezTo>
                    <a:lnTo>
                      <a:pt x="2433818" y="2176941"/>
                    </a:lnTo>
                    <a:cubicBezTo>
                      <a:pt x="2366252" y="2176941"/>
                      <a:pt x="2298687" y="2179159"/>
                      <a:pt x="2231120" y="2176429"/>
                    </a:cubicBezTo>
                    <a:cubicBezTo>
                      <a:pt x="2114245" y="2171652"/>
                      <a:pt x="1997540" y="2163803"/>
                      <a:pt x="1880664" y="2157490"/>
                    </a:cubicBezTo>
                    <a:cubicBezTo>
                      <a:pt x="1841080" y="2155272"/>
                      <a:pt x="1801496" y="2154931"/>
                      <a:pt x="1761912" y="2152201"/>
                    </a:cubicBezTo>
                    <a:cubicBezTo>
                      <a:pt x="1699123" y="2148106"/>
                      <a:pt x="1635994" y="2147424"/>
                      <a:pt x="1573034" y="2144353"/>
                    </a:cubicBezTo>
                    <a:cubicBezTo>
                      <a:pt x="1476804" y="2139575"/>
                      <a:pt x="1380574" y="2135480"/>
                      <a:pt x="1284343" y="2132750"/>
                    </a:cubicBezTo>
                    <a:cubicBezTo>
                      <a:pt x="1259262" y="2132068"/>
                      <a:pt x="1234010" y="2130873"/>
                      <a:pt x="1208929" y="2129167"/>
                    </a:cubicBezTo>
                    <a:cubicBezTo>
                      <a:pt x="1193061" y="2128144"/>
                      <a:pt x="1181800" y="2134115"/>
                      <a:pt x="1170710" y="2144523"/>
                    </a:cubicBezTo>
                    <a:cubicBezTo>
                      <a:pt x="1135391" y="2177794"/>
                      <a:pt x="1098366" y="2209018"/>
                      <a:pt x="1059635" y="2238365"/>
                    </a:cubicBezTo>
                    <a:cubicBezTo>
                      <a:pt x="1011179" y="2274707"/>
                      <a:pt x="959310" y="2304907"/>
                      <a:pt x="904370" y="2330159"/>
                    </a:cubicBezTo>
                    <a:cubicBezTo>
                      <a:pt x="840557" y="2359335"/>
                      <a:pt x="777086" y="2389194"/>
                      <a:pt x="709520" y="2409498"/>
                    </a:cubicBezTo>
                    <a:cubicBezTo>
                      <a:pt x="695700" y="2413593"/>
                      <a:pt x="681880" y="2417688"/>
                      <a:pt x="667206" y="2416494"/>
                    </a:cubicBezTo>
                    <a:cubicBezTo>
                      <a:pt x="643831" y="2414617"/>
                      <a:pt x="633082" y="2401308"/>
                      <a:pt x="637859" y="2378274"/>
                    </a:cubicBezTo>
                    <a:cubicBezTo>
                      <a:pt x="639224" y="2371279"/>
                      <a:pt x="642466" y="2364625"/>
                      <a:pt x="645708" y="2358312"/>
                    </a:cubicBezTo>
                    <a:cubicBezTo>
                      <a:pt x="679662" y="2291087"/>
                      <a:pt x="714298" y="2224203"/>
                      <a:pt x="746033" y="2155784"/>
                    </a:cubicBezTo>
                    <a:cubicBezTo>
                      <a:pt x="763095" y="2119101"/>
                      <a:pt x="762754" y="2119271"/>
                      <a:pt x="722999" y="2117224"/>
                    </a:cubicBezTo>
                    <a:cubicBezTo>
                      <a:pt x="620456" y="2111934"/>
                      <a:pt x="517572" y="2115347"/>
                      <a:pt x="415028" y="2111423"/>
                    </a:cubicBezTo>
                    <a:cubicBezTo>
                      <a:pt x="324940" y="2107840"/>
                      <a:pt x="234852" y="2109205"/>
                      <a:pt x="144935" y="2106986"/>
                    </a:cubicBezTo>
                    <a:cubicBezTo>
                      <a:pt x="114564" y="2106304"/>
                      <a:pt x="114905" y="2106475"/>
                      <a:pt x="114052" y="2077640"/>
                    </a:cubicBezTo>
                    <a:cubicBezTo>
                      <a:pt x="112005" y="2011097"/>
                      <a:pt x="112517" y="1944214"/>
                      <a:pt x="106716" y="1877842"/>
                    </a:cubicBezTo>
                    <a:cubicBezTo>
                      <a:pt x="98185" y="1778029"/>
                      <a:pt x="99208" y="1678215"/>
                      <a:pt x="95625" y="1578231"/>
                    </a:cubicBezTo>
                    <a:cubicBezTo>
                      <a:pt x="91019" y="1445829"/>
                      <a:pt x="92042" y="1313427"/>
                      <a:pt x="93919" y="1181025"/>
                    </a:cubicBezTo>
                    <a:cubicBezTo>
                      <a:pt x="95113" y="1104587"/>
                      <a:pt x="94602" y="1027807"/>
                      <a:pt x="98867" y="951540"/>
                    </a:cubicBezTo>
                    <a:cubicBezTo>
                      <a:pt x="105521" y="834664"/>
                      <a:pt x="111664" y="717959"/>
                      <a:pt x="115247" y="600913"/>
                    </a:cubicBezTo>
                    <a:cubicBezTo>
                      <a:pt x="116270" y="567642"/>
                      <a:pt x="117977" y="534371"/>
                      <a:pt x="118830" y="501100"/>
                    </a:cubicBezTo>
                    <a:cubicBezTo>
                      <a:pt x="121048" y="423638"/>
                      <a:pt x="122583" y="346176"/>
                      <a:pt x="125484" y="268884"/>
                    </a:cubicBezTo>
                    <a:cubicBezTo>
                      <a:pt x="127361" y="216674"/>
                      <a:pt x="130944" y="164635"/>
                      <a:pt x="134015" y="112595"/>
                    </a:cubicBezTo>
                    <a:cubicBezTo>
                      <a:pt x="135209" y="91268"/>
                      <a:pt x="135551" y="91097"/>
                      <a:pt x="157902" y="91097"/>
                    </a:cubicBezTo>
                    <a:close/>
                    <a:moveTo>
                      <a:pt x="333038" y="31"/>
                    </a:moveTo>
                    <a:cubicBezTo>
                      <a:pt x="388711" y="519"/>
                      <a:pt x="469457" y="6597"/>
                      <a:pt x="502217" y="15171"/>
                    </a:cubicBezTo>
                    <a:lnTo>
                      <a:pt x="451371" y="15171"/>
                    </a:lnTo>
                    <a:cubicBezTo>
                      <a:pt x="357188" y="20119"/>
                      <a:pt x="263006" y="24725"/>
                      <a:pt x="169335" y="35816"/>
                    </a:cubicBezTo>
                    <a:cubicBezTo>
                      <a:pt x="142547" y="39058"/>
                      <a:pt x="115589" y="40252"/>
                      <a:pt x="88631" y="41446"/>
                    </a:cubicBezTo>
                    <a:cubicBezTo>
                      <a:pt x="76346" y="41958"/>
                      <a:pt x="70204" y="46053"/>
                      <a:pt x="71057" y="59020"/>
                    </a:cubicBezTo>
                    <a:cubicBezTo>
                      <a:pt x="71569" y="67039"/>
                      <a:pt x="71057" y="75229"/>
                      <a:pt x="71057" y="83249"/>
                    </a:cubicBezTo>
                    <a:cubicBezTo>
                      <a:pt x="71057" y="147061"/>
                      <a:pt x="66962" y="210703"/>
                      <a:pt x="59454" y="274174"/>
                    </a:cubicBezTo>
                    <a:cubicBezTo>
                      <a:pt x="58601" y="281852"/>
                      <a:pt x="59796" y="294136"/>
                      <a:pt x="50241" y="293795"/>
                    </a:cubicBezTo>
                    <a:cubicBezTo>
                      <a:pt x="39321" y="293283"/>
                      <a:pt x="44781" y="280828"/>
                      <a:pt x="43416" y="273662"/>
                    </a:cubicBezTo>
                    <a:cubicBezTo>
                      <a:pt x="30449" y="206096"/>
                      <a:pt x="30449" y="137847"/>
                      <a:pt x="31814" y="69599"/>
                    </a:cubicBezTo>
                    <a:cubicBezTo>
                      <a:pt x="33008" y="14829"/>
                      <a:pt x="41539" y="6298"/>
                      <a:pt x="96991" y="5275"/>
                    </a:cubicBezTo>
                    <a:cubicBezTo>
                      <a:pt x="150054" y="4251"/>
                      <a:pt x="203118" y="4422"/>
                      <a:pt x="256181" y="3739"/>
                    </a:cubicBezTo>
                    <a:cubicBezTo>
                      <a:pt x="266930" y="3739"/>
                      <a:pt x="277679" y="2715"/>
                      <a:pt x="288428" y="1521"/>
                    </a:cubicBezTo>
                    <a:cubicBezTo>
                      <a:pt x="298708" y="327"/>
                      <a:pt x="314480" y="-132"/>
                      <a:pt x="333038" y="31"/>
                    </a:cubicBezTo>
                    <a:close/>
                  </a:path>
                </a:pathLst>
              </a:custGeom>
              <a:solidFill>
                <a:schemeClr val="accent5">
                  <a:alpha val="15000"/>
                </a:schemeClr>
              </a:solidFill>
              <a:ln w="17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0" name="Bullet5" descr="69f90b37-8c67-4970-8409-cdb80ef38fe7"/>
              <p:cNvSpPr/>
              <p:nvPr/>
            </p:nvSpPr>
            <p:spPr>
              <a:xfrm flipH="1">
                <a:off x="8758309" y="2071247"/>
                <a:ext cx="2991198" cy="597949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案例分析法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1" name="Text5" descr="d9a4212c-e700-480c-a8ac-b1b43ca3e244"/>
              <p:cNvSpPr txBox="1"/>
              <p:nvPr/>
            </p:nvSpPr>
            <p:spPr>
              <a:xfrm flipH="1">
                <a:off x="8758303" y="2667599"/>
                <a:ext cx="2991202" cy="104460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通过个案分析总结规律性结论，适用范围较广。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7" name="组合 26" descr="95fe6313-74a9-47a9-bb83-07fcc0ea6df1"/>
            <p:cNvGrpSpPr/>
            <p:nvPr/>
          </p:nvGrpSpPr>
          <p:grpSpPr>
            <a:xfrm>
              <a:off x="8359657" y="3985806"/>
              <a:ext cx="3159243" cy="2248401"/>
              <a:chOff x="8555086" y="1663842"/>
              <a:chExt cx="3395726" cy="2416704"/>
            </a:xfrm>
          </p:grpSpPr>
          <p:sp>
            <p:nvSpPr>
              <p:cNvPr id="28" name="ComponentBackground6" descr="bebf219a-61eb-4a03-9464-fca7cbdc0182"/>
              <p:cNvSpPr/>
              <p:nvPr/>
            </p:nvSpPr>
            <p:spPr>
              <a:xfrm>
                <a:off x="8555086" y="1663842"/>
                <a:ext cx="3395726" cy="2416704"/>
              </a:xfrm>
              <a:custGeom>
                <a:avLst/>
                <a:gdLst>
                  <a:gd name="connsiteX0" fmla="*/ 17652 w 2833210"/>
                  <a:gd name="connsiteY0" fmla="*/ 1851567 h 2416704"/>
                  <a:gd name="connsiteX1" fmla="*/ 17823 w 2833210"/>
                  <a:gd name="connsiteY1" fmla="*/ 1851567 h 2416704"/>
                  <a:gd name="connsiteX2" fmla="*/ 30449 w 2833210"/>
                  <a:gd name="connsiteY2" fmla="*/ 1954622 h 2416704"/>
                  <a:gd name="connsiteX3" fmla="*/ 38638 w 2833210"/>
                  <a:gd name="connsiteY3" fmla="*/ 2116030 h 2416704"/>
                  <a:gd name="connsiteX4" fmla="*/ 40686 w 2833210"/>
                  <a:gd name="connsiteY4" fmla="*/ 2145547 h 2416704"/>
                  <a:gd name="connsiteX5" fmla="*/ 74128 w 2833210"/>
                  <a:gd name="connsiteY5" fmla="*/ 2177454 h 2416704"/>
                  <a:gd name="connsiteX6" fmla="*/ 171040 w 2833210"/>
                  <a:gd name="connsiteY6" fmla="*/ 2182572 h 2416704"/>
                  <a:gd name="connsiteX7" fmla="*/ 343368 w 2833210"/>
                  <a:gd name="connsiteY7" fmla="*/ 2212090 h 2416704"/>
                  <a:gd name="connsiteX8" fmla="*/ 347804 w 2833210"/>
                  <a:gd name="connsiteY8" fmla="*/ 2217208 h 2416704"/>
                  <a:gd name="connsiteX9" fmla="*/ 330742 w 2833210"/>
                  <a:gd name="connsiteY9" fmla="*/ 2220109 h 2416704"/>
                  <a:gd name="connsiteX10" fmla="*/ 196122 w 2833210"/>
                  <a:gd name="connsiteY10" fmla="*/ 2217208 h 2416704"/>
                  <a:gd name="connsiteX11" fmla="*/ 128897 w 2833210"/>
                  <a:gd name="connsiteY11" fmla="*/ 2219256 h 2416704"/>
                  <a:gd name="connsiteX12" fmla="*/ 37956 w 2833210"/>
                  <a:gd name="connsiteY12" fmla="*/ 2212943 h 2416704"/>
                  <a:gd name="connsiteX13" fmla="*/ 4685 w 2833210"/>
                  <a:gd name="connsiteY13" fmla="*/ 2176259 h 2416704"/>
                  <a:gd name="connsiteX14" fmla="*/ 2979 w 2833210"/>
                  <a:gd name="connsiteY14" fmla="*/ 2028501 h 2416704"/>
                  <a:gd name="connsiteX15" fmla="*/ 5879 w 2833210"/>
                  <a:gd name="connsiteY15" fmla="*/ 1899000 h 2416704"/>
                  <a:gd name="connsiteX16" fmla="*/ 17652 w 2833210"/>
                  <a:gd name="connsiteY16" fmla="*/ 1851567 h 2416704"/>
                  <a:gd name="connsiteX17" fmla="*/ 2832390 w 2833210"/>
                  <a:gd name="connsiteY17" fmla="*/ 536760 h 2416704"/>
                  <a:gd name="connsiteX18" fmla="*/ 2832731 w 2833210"/>
                  <a:gd name="connsiteY18" fmla="*/ 536931 h 2416704"/>
                  <a:gd name="connsiteX19" fmla="*/ 2830171 w 2833210"/>
                  <a:gd name="connsiteY19" fmla="*/ 625654 h 2416704"/>
                  <a:gd name="connsiteX20" fmla="*/ 2827953 w 2833210"/>
                  <a:gd name="connsiteY20" fmla="*/ 649711 h 2416704"/>
                  <a:gd name="connsiteX21" fmla="*/ 2820958 w 2833210"/>
                  <a:gd name="connsiteY21" fmla="*/ 906155 h 2416704"/>
                  <a:gd name="connsiteX22" fmla="*/ 2809526 w 2833210"/>
                  <a:gd name="connsiteY22" fmla="*/ 1219245 h 2416704"/>
                  <a:gd name="connsiteX23" fmla="*/ 2799118 w 2833210"/>
                  <a:gd name="connsiteY23" fmla="*/ 1440370 h 2416704"/>
                  <a:gd name="connsiteX24" fmla="*/ 2778644 w 2833210"/>
                  <a:gd name="connsiteY24" fmla="*/ 1633343 h 2416704"/>
                  <a:gd name="connsiteX25" fmla="*/ 2763288 w 2833210"/>
                  <a:gd name="connsiteY25" fmla="*/ 1677533 h 2416704"/>
                  <a:gd name="connsiteX26" fmla="*/ 2760217 w 2833210"/>
                  <a:gd name="connsiteY26" fmla="*/ 1533017 h 2416704"/>
                  <a:gd name="connsiteX27" fmla="*/ 2766188 w 2833210"/>
                  <a:gd name="connsiteY27" fmla="*/ 1427915 h 2416704"/>
                  <a:gd name="connsiteX28" fmla="*/ 2774890 w 2833210"/>
                  <a:gd name="connsiteY28" fmla="*/ 1120114 h 2416704"/>
                  <a:gd name="connsiteX29" fmla="*/ 2788369 w 2833210"/>
                  <a:gd name="connsiteY29" fmla="*/ 888410 h 2416704"/>
                  <a:gd name="connsiteX30" fmla="*/ 2793317 w 2833210"/>
                  <a:gd name="connsiteY30" fmla="*/ 780578 h 2416704"/>
                  <a:gd name="connsiteX31" fmla="*/ 2822493 w 2833210"/>
                  <a:gd name="connsiteY31" fmla="*/ 542561 h 2416704"/>
                  <a:gd name="connsiteX32" fmla="*/ 2832390 w 2833210"/>
                  <a:gd name="connsiteY32" fmla="*/ 536760 h 2416704"/>
                  <a:gd name="connsiteX33" fmla="*/ 157902 w 2833210"/>
                  <a:gd name="connsiteY33" fmla="*/ 91097 h 2416704"/>
                  <a:gd name="connsiteX34" fmla="*/ 420147 w 2833210"/>
                  <a:gd name="connsiteY34" fmla="*/ 92974 h 2416704"/>
                  <a:gd name="connsiteX35" fmla="*/ 992922 w 2833210"/>
                  <a:gd name="connsiteY35" fmla="*/ 97581 h 2416704"/>
                  <a:gd name="connsiteX36" fmla="*/ 1252266 w 2833210"/>
                  <a:gd name="connsiteY36" fmla="*/ 103382 h 2416704"/>
                  <a:gd name="connsiteX37" fmla="*/ 1538398 w 2833210"/>
                  <a:gd name="connsiteY37" fmla="*/ 114131 h 2416704"/>
                  <a:gd name="connsiteX38" fmla="*/ 1778462 w 2833210"/>
                  <a:gd name="connsiteY38" fmla="*/ 125221 h 2416704"/>
                  <a:gd name="connsiteX39" fmla="*/ 2005047 w 2833210"/>
                  <a:gd name="connsiteY39" fmla="*/ 135970 h 2416704"/>
                  <a:gd name="connsiteX40" fmla="*/ 2236921 w 2833210"/>
                  <a:gd name="connsiteY40" fmla="*/ 146720 h 2416704"/>
                  <a:gd name="connsiteX41" fmla="*/ 2498654 w 2833210"/>
                  <a:gd name="connsiteY41" fmla="*/ 157298 h 2416704"/>
                  <a:gd name="connsiteX42" fmla="*/ 2722510 w 2833210"/>
                  <a:gd name="connsiteY42" fmla="*/ 166341 h 2416704"/>
                  <a:gd name="connsiteX43" fmla="*/ 2746396 w 2833210"/>
                  <a:gd name="connsiteY43" fmla="*/ 187498 h 2416704"/>
                  <a:gd name="connsiteX44" fmla="*/ 2748103 w 2833210"/>
                  <a:gd name="connsiteY44" fmla="*/ 276050 h 2416704"/>
                  <a:gd name="connsiteX45" fmla="*/ 2747250 w 2833210"/>
                  <a:gd name="connsiteY45" fmla="*/ 300279 h 2416704"/>
                  <a:gd name="connsiteX46" fmla="*/ 2733771 w 2833210"/>
                  <a:gd name="connsiteY46" fmla="*/ 651076 h 2416704"/>
                  <a:gd name="connsiteX47" fmla="*/ 2723192 w 2833210"/>
                  <a:gd name="connsiteY47" fmla="*/ 872201 h 2416704"/>
                  <a:gd name="connsiteX48" fmla="*/ 2717732 w 2833210"/>
                  <a:gd name="connsiteY48" fmla="*/ 1063808 h 2416704"/>
                  <a:gd name="connsiteX49" fmla="*/ 2713808 w 2833210"/>
                  <a:gd name="connsiteY49" fmla="*/ 1387989 h 2416704"/>
                  <a:gd name="connsiteX50" fmla="*/ 2699305 w 2833210"/>
                  <a:gd name="connsiteY50" fmla="*/ 1581644 h 2416704"/>
                  <a:gd name="connsiteX51" fmla="*/ 2698281 w 2833210"/>
                  <a:gd name="connsiteY51" fmla="*/ 1595123 h 2416704"/>
                  <a:gd name="connsiteX52" fmla="*/ 2693675 w 2833210"/>
                  <a:gd name="connsiteY52" fmla="*/ 1938242 h 2416704"/>
                  <a:gd name="connsiteX53" fmla="*/ 2697599 w 2833210"/>
                  <a:gd name="connsiteY53" fmla="*/ 2132580 h 2416704"/>
                  <a:gd name="connsiteX54" fmla="*/ 2663304 w 2833210"/>
                  <a:gd name="connsiteY54" fmla="*/ 2175406 h 2416704"/>
                  <a:gd name="connsiteX55" fmla="*/ 2636516 w 2833210"/>
                  <a:gd name="connsiteY55" fmla="*/ 2177453 h 2416704"/>
                  <a:gd name="connsiteX56" fmla="*/ 2433818 w 2833210"/>
                  <a:gd name="connsiteY56" fmla="*/ 2177453 h 2416704"/>
                  <a:gd name="connsiteX57" fmla="*/ 2433818 w 2833210"/>
                  <a:gd name="connsiteY57" fmla="*/ 2176941 h 2416704"/>
                  <a:gd name="connsiteX58" fmla="*/ 2231120 w 2833210"/>
                  <a:gd name="connsiteY58" fmla="*/ 2176429 h 2416704"/>
                  <a:gd name="connsiteX59" fmla="*/ 1880664 w 2833210"/>
                  <a:gd name="connsiteY59" fmla="*/ 2157490 h 2416704"/>
                  <a:gd name="connsiteX60" fmla="*/ 1761912 w 2833210"/>
                  <a:gd name="connsiteY60" fmla="*/ 2152201 h 2416704"/>
                  <a:gd name="connsiteX61" fmla="*/ 1573034 w 2833210"/>
                  <a:gd name="connsiteY61" fmla="*/ 2144353 h 2416704"/>
                  <a:gd name="connsiteX62" fmla="*/ 1284343 w 2833210"/>
                  <a:gd name="connsiteY62" fmla="*/ 2132750 h 2416704"/>
                  <a:gd name="connsiteX63" fmla="*/ 1208929 w 2833210"/>
                  <a:gd name="connsiteY63" fmla="*/ 2129167 h 2416704"/>
                  <a:gd name="connsiteX64" fmla="*/ 1170710 w 2833210"/>
                  <a:gd name="connsiteY64" fmla="*/ 2144523 h 2416704"/>
                  <a:gd name="connsiteX65" fmla="*/ 1059635 w 2833210"/>
                  <a:gd name="connsiteY65" fmla="*/ 2238365 h 2416704"/>
                  <a:gd name="connsiteX66" fmla="*/ 904370 w 2833210"/>
                  <a:gd name="connsiteY66" fmla="*/ 2330159 h 2416704"/>
                  <a:gd name="connsiteX67" fmla="*/ 709520 w 2833210"/>
                  <a:gd name="connsiteY67" fmla="*/ 2409498 h 2416704"/>
                  <a:gd name="connsiteX68" fmla="*/ 667206 w 2833210"/>
                  <a:gd name="connsiteY68" fmla="*/ 2416494 h 2416704"/>
                  <a:gd name="connsiteX69" fmla="*/ 637859 w 2833210"/>
                  <a:gd name="connsiteY69" fmla="*/ 2378274 h 2416704"/>
                  <a:gd name="connsiteX70" fmla="*/ 645708 w 2833210"/>
                  <a:gd name="connsiteY70" fmla="*/ 2358312 h 2416704"/>
                  <a:gd name="connsiteX71" fmla="*/ 746033 w 2833210"/>
                  <a:gd name="connsiteY71" fmla="*/ 2155784 h 2416704"/>
                  <a:gd name="connsiteX72" fmla="*/ 722999 w 2833210"/>
                  <a:gd name="connsiteY72" fmla="*/ 2117224 h 2416704"/>
                  <a:gd name="connsiteX73" fmla="*/ 415028 w 2833210"/>
                  <a:gd name="connsiteY73" fmla="*/ 2111423 h 2416704"/>
                  <a:gd name="connsiteX74" fmla="*/ 144935 w 2833210"/>
                  <a:gd name="connsiteY74" fmla="*/ 2106986 h 2416704"/>
                  <a:gd name="connsiteX75" fmla="*/ 114052 w 2833210"/>
                  <a:gd name="connsiteY75" fmla="*/ 2077640 h 2416704"/>
                  <a:gd name="connsiteX76" fmla="*/ 106716 w 2833210"/>
                  <a:gd name="connsiteY76" fmla="*/ 1877842 h 2416704"/>
                  <a:gd name="connsiteX77" fmla="*/ 95625 w 2833210"/>
                  <a:gd name="connsiteY77" fmla="*/ 1578231 h 2416704"/>
                  <a:gd name="connsiteX78" fmla="*/ 93919 w 2833210"/>
                  <a:gd name="connsiteY78" fmla="*/ 1181025 h 2416704"/>
                  <a:gd name="connsiteX79" fmla="*/ 98867 w 2833210"/>
                  <a:gd name="connsiteY79" fmla="*/ 951540 h 2416704"/>
                  <a:gd name="connsiteX80" fmla="*/ 115247 w 2833210"/>
                  <a:gd name="connsiteY80" fmla="*/ 600913 h 2416704"/>
                  <a:gd name="connsiteX81" fmla="*/ 118830 w 2833210"/>
                  <a:gd name="connsiteY81" fmla="*/ 501100 h 2416704"/>
                  <a:gd name="connsiteX82" fmla="*/ 125484 w 2833210"/>
                  <a:gd name="connsiteY82" fmla="*/ 268884 h 2416704"/>
                  <a:gd name="connsiteX83" fmla="*/ 134015 w 2833210"/>
                  <a:gd name="connsiteY83" fmla="*/ 112595 h 2416704"/>
                  <a:gd name="connsiteX84" fmla="*/ 157902 w 2833210"/>
                  <a:gd name="connsiteY84" fmla="*/ 91097 h 2416704"/>
                  <a:gd name="connsiteX85" fmla="*/ 333038 w 2833210"/>
                  <a:gd name="connsiteY85" fmla="*/ 31 h 2416704"/>
                  <a:gd name="connsiteX86" fmla="*/ 502217 w 2833210"/>
                  <a:gd name="connsiteY86" fmla="*/ 15171 h 2416704"/>
                  <a:gd name="connsiteX87" fmla="*/ 451371 w 2833210"/>
                  <a:gd name="connsiteY87" fmla="*/ 15171 h 2416704"/>
                  <a:gd name="connsiteX88" fmla="*/ 169335 w 2833210"/>
                  <a:gd name="connsiteY88" fmla="*/ 35816 h 2416704"/>
                  <a:gd name="connsiteX89" fmla="*/ 88631 w 2833210"/>
                  <a:gd name="connsiteY89" fmla="*/ 41446 h 2416704"/>
                  <a:gd name="connsiteX90" fmla="*/ 71057 w 2833210"/>
                  <a:gd name="connsiteY90" fmla="*/ 59020 h 2416704"/>
                  <a:gd name="connsiteX91" fmla="*/ 71057 w 2833210"/>
                  <a:gd name="connsiteY91" fmla="*/ 83249 h 2416704"/>
                  <a:gd name="connsiteX92" fmla="*/ 59454 w 2833210"/>
                  <a:gd name="connsiteY92" fmla="*/ 274174 h 2416704"/>
                  <a:gd name="connsiteX93" fmla="*/ 50241 w 2833210"/>
                  <a:gd name="connsiteY93" fmla="*/ 293795 h 2416704"/>
                  <a:gd name="connsiteX94" fmla="*/ 43416 w 2833210"/>
                  <a:gd name="connsiteY94" fmla="*/ 273662 h 2416704"/>
                  <a:gd name="connsiteX95" fmla="*/ 31814 w 2833210"/>
                  <a:gd name="connsiteY95" fmla="*/ 69599 h 2416704"/>
                  <a:gd name="connsiteX96" fmla="*/ 96991 w 2833210"/>
                  <a:gd name="connsiteY96" fmla="*/ 5275 h 2416704"/>
                  <a:gd name="connsiteX97" fmla="*/ 256181 w 2833210"/>
                  <a:gd name="connsiteY97" fmla="*/ 3739 h 2416704"/>
                  <a:gd name="connsiteX98" fmla="*/ 288428 w 2833210"/>
                  <a:gd name="connsiteY98" fmla="*/ 1521 h 2416704"/>
                  <a:gd name="connsiteX99" fmla="*/ 333038 w 2833210"/>
                  <a:gd name="connsiteY99" fmla="*/ 31 h 241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2833210" h="2416704">
                    <a:moveTo>
                      <a:pt x="17652" y="1851567"/>
                    </a:moveTo>
                    <a:lnTo>
                      <a:pt x="17823" y="1851567"/>
                    </a:lnTo>
                    <a:cubicBezTo>
                      <a:pt x="28401" y="1888421"/>
                      <a:pt x="28060" y="1921863"/>
                      <a:pt x="30449" y="1954622"/>
                    </a:cubicBezTo>
                    <a:cubicBezTo>
                      <a:pt x="34373" y="2008368"/>
                      <a:pt x="40515" y="2062114"/>
                      <a:pt x="38638" y="2116030"/>
                    </a:cubicBezTo>
                    <a:cubicBezTo>
                      <a:pt x="38297" y="2125755"/>
                      <a:pt x="38980" y="2135822"/>
                      <a:pt x="40686" y="2145547"/>
                    </a:cubicBezTo>
                    <a:cubicBezTo>
                      <a:pt x="45463" y="2173359"/>
                      <a:pt x="45805" y="2174041"/>
                      <a:pt x="74128" y="2177454"/>
                    </a:cubicBezTo>
                    <a:cubicBezTo>
                      <a:pt x="106204" y="2181207"/>
                      <a:pt x="138793" y="2177795"/>
                      <a:pt x="171040" y="2182572"/>
                    </a:cubicBezTo>
                    <a:cubicBezTo>
                      <a:pt x="228710" y="2191274"/>
                      <a:pt x="286551" y="2198269"/>
                      <a:pt x="343368" y="2212090"/>
                    </a:cubicBezTo>
                    <a:cubicBezTo>
                      <a:pt x="344733" y="2212431"/>
                      <a:pt x="345586" y="2214478"/>
                      <a:pt x="347804" y="2217208"/>
                    </a:cubicBezTo>
                    <a:cubicBezTo>
                      <a:pt x="342685" y="2221815"/>
                      <a:pt x="336372" y="2220109"/>
                      <a:pt x="330742" y="2220109"/>
                    </a:cubicBezTo>
                    <a:cubicBezTo>
                      <a:pt x="285869" y="2219768"/>
                      <a:pt x="240995" y="2222327"/>
                      <a:pt x="196122" y="2217208"/>
                    </a:cubicBezTo>
                    <a:cubicBezTo>
                      <a:pt x="173941" y="2214649"/>
                      <a:pt x="151419" y="2216185"/>
                      <a:pt x="128897" y="2219256"/>
                    </a:cubicBezTo>
                    <a:cubicBezTo>
                      <a:pt x="98526" y="2223351"/>
                      <a:pt x="67985" y="2220450"/>
                      <a:pt x="37956" y="2212943"/>
                    </a:cubicBezTo>
                    <a:cubicBezTo>
                      <a:pt x="18505" y="2207995"/>
                      <a:pt x="8097" y="2197416"/>
                      <a:pt x="4685" y="2176259"/>
                    </a:cubicBezTo>
                    <a:cubicBezTo>
                      <a:pt x="-3334" y="2126950"/>
                      <a:pt x="931" y="2077811"/>
                      <a:pt x="2979" y="2028501"/>
                    </a:cubicBezTo>
                    <a:cubicBezTo>
                      <a:pt x="4685" y="1985334"/>
                      <a:pt x="5197" y="1942167"/>
                      <a:pt x="5879" y="1899000"/>
                    </a:cubicBezTo>
                    <a:cubicBezTo>
                      <a:pt x="6050" y="1883985"/>
                      <a:pt x="7244" y="1869141"/>
                      <a:pt x="17652" y="1851567"/>
                    </a:cubicBezTo>
                    <a:close/>
                    <a:moveTo>
                      <a:pt x="2832390" y="536760"/>
                    </a:moveTo>
                    <a:lnTo>
                      <a:pt x="2832731" y="536931"/>
                    </a:lnTo>
                    <a:cubicBezTo>
                      <a:pt x="2833755" y="566789"/>
                      <a:pt x="2833242" y="596307"/>
                      <a:pt x="2830171" y="625654"/>
                    </a:cubicBezTo>
                    <a:cubicBezTo>
                      <a:pt x="2829318" y="633673"/>
                      <a:pt x="2828295" y="641692"/>
                      <a:pt x="2827953" y="649711"/>
                    </a:cubicBezTo>
                    <a:cubicBezTo>
                      <a:pt x="2825565" y="735192"/>
                      <a:pt x="2824541" y="820674"/>
                      <a:pt x="2820958" y="906155"/>
                    </a:cubicBezTo>
                    <a:cubicBezTo>
                      <a:pt x="2816692" y="1010575"/>
                      <a:pt x="2813962" y="1114825"/>
                      <a:pt x="2809526" y="1219245"/>
                    </a:cubicBezTo>
                    <a:cubicBezTo>
                      <a:pt x="2806455" y="1292953"/>
                      <a:pt x="2805943" y="1366832"/>
                      <a:pt x="2799118" y="1440370"/>
                    </a:cubicBezTo>
                    <a:cubicBezTo>
                      <a:pt x="2793147" y="1504694"/>
                      <a:pt x="2790075" y="1569530"/>
                      <a:pt x="2778644" y="1633343"/>
                    </a:cubicBezTo>
                    <a:cubicBezTo>
                      <a:pt x="2775914" y="1648187"/>
                      <a:pt x="2772331" y="1662860"/>
                      <a:pt x="2763288" y="1677533"/>
                    </a:cubicBezTo>
                    <a:cubicBezTo>
                      <a:pt x="2755439" y="1628053"/>
                      <a:pt x="2755951" y="1580791"/>
                      <a:pt x="2760217" y="1533017"/>
                    </a:cubicBezTo>
                    <a:cubicBezTo>
                      <a:pt x="2763458" y="1498040"/>
                      <a:pt x="2766188" y="1462892"/>
                      <a:pt x="2766188" y="1427915"/>
                    </a:cubicBezTo>
                    <a:cubicBezTo>
                      <a:pt x="2766188" y="1325201"/>
                      <a:pt x="2772501" y="1222657"/>
                      <a:pt x="2774890" y="1120114"/>
                    </a:cubicBezTo>
                    <a:cubicBezTo>
                      <a:pt x="2776767" y="1042822"/>
                      <a:pt x="2783592" y="965702"/>
                      <a:pt x="2788369" y="888410"/>
                    </a:cubicBezTo>
                    <a:cubicBezTo>
                      <a:pt x="2790587" y="852409"/>
                      <a:pt x="2789563" y="816408"/>
                      <a:pt x="2793317" y="780578"/>
                    </a:cubicBezTo>
                    <a:cubicBezTo>
                      <a:pt x="2801848" y="701068"/>
                      <a:pt x="2808844" y="621388"/>
                      <a:pt x="2822493" y="542561"/>
                    </a:cubicBezTo>
                    <a:cubicBezTo>
                      <a:pt x="2823005" y="539831"/>
                      <a:pt x="2823858" y="537443"/>
                      <a:pt x="2832390" y="536760"/>
                    </a:cubicBezTo>
                    <a:close/>
                    <a:moveTo>
                      <a:pt x="157902" y="91097"/>
                    </a:moveTo>
                    <a:cubicBezTo>
                      <a:pt x="245260" y="91438"/>
                      <a:pt x="332789" y="90585"/>
                      <a:pt x="420147" y="92974"/>
                    </a:cubicBezTo>
                    <a:cubicBezTo>
                      <a:pt x="611072" y="98092"/>
                      <a:pt x="801997" y="93998"/>
                      <a:pt x="992922" y="97581"/>
                    </a:cubicBezTo>
                    <a:cubicBezTo>
                      <a:pt x="1079427" y="99116"/>
                      <a:pt x="1165761" y="100822"/>
                      <a:pt x="1252266" y="103382"/>
                    </a:cubicBezTo>
                    <a:cubicBezTo>
                      <a:pt x="1347644" y="106282"/>
                      <a:pt x="1443021" y="109695"/>
                      <a:pt x="1538398" y="114131"/>
                    </a:cubicBezTo>
                    <a:cubicBezTo>
                      <a:pt x="1618420" y="117885"/>
                      <a:pt x="1698441" y="121638"/>
                      <a:pt x="1778462" y="125221"/>
                    </a:cubicBezTo>
                    <a:cubicBezTo>
                      <a:pt x="1854048" y="128463"/>
                      <a:pt x="1929462" y="132558"/>
                      <a:pt x="2005047" y="135970"/>
                    </a:cubicBezTo>
                    <a:cubicBezTo>
                      <a:pt x="2082339" y="139553"/>
                      <a:pt x="2159630" y="143478"/>
                      <a:pt x="2236921" y="146720"/>
                    </a:cubicBezTo>
                    <a:cubicBezTo>
                      <a:pt x="2324109" y="150473"/>
                      <a:pt x="2411296" y="155080"/>
                      <a:pt x="2498654" y="157298"/>
                    </a:cubicBezTo>
                    <a:cubicBezTo>
                      <a:pt x="2573387" y="159345"/>
                      <a:pt x="2647948" y="163270"/>
                      <a:pt x="2722510" y="166341"/>
                    </a:cubicBezTo>
                    <a:cubicBezTo>
                      <a:pt x="2742813" y="167194"/>
                      <a:pt x="2742643" y="167706"/>
                      <a:pt x="2746396" y="187498"/>
                    </a:cubicBezTo>
                    <a:cubicBezTo>
                      <a:pt x="2751856" y="217015"/>
                      <a:pt x="2753051" y="246362"/>
                      <a:pt x="2748103" y="276050"/>
                    </a:cubicBezTo>
                    <a:cubicBezTo>
                      <a:pt x="2746738" y="283899"/>
                      <a:pt x="2747079" y="292259"/>
                      <a:pt x="2747250" y="300279"/>
                    </a:cubicBezTo>
                    <a:cubicBezTo>
                      <a:pt x="2747932" y="417495"/>
                      <a:pt x="2736500" y="534030"/>
                      <a:pt x="2733771" y="651076"/>
                    </a:cubicBezTo>
                    <a:cubicBezTo>
                      <a:pt x="2732064" y="724784"/>
                      <a:pt x="2728140" y="798663"/>
                      <a:pt x="2723192" y="872201"/>
                    </a:cubicBezTo>
                    <a:cubicBezTo>
                      <a:pt x="2718926" y="936013"/>
                      <a:pt x="2720974" y="999996"/>
                      <a:pt x="2717732" y="1063808"/>
                    </a:cubicBezTo>
                    <a:cubicBezTo>
                      <a:pt x="2712443" y="1171812"/>
                      <a:pt x="2715855" y="1279986"/>
                      <a:pt x="2713808" y="1387989"/>
                    </a:cubicBezTo>
                    <a:cubicBezTo>
                      <a:pt x="2712613" y="1452825"/>
                      <a:pt x="2706983" y="1517320"/>
                      <a:pt x="2699305" y="1581644"/>
                    </a:cubicBezTo>
                    <a:cubicBezTo>
                      <a:pt x="2698793" y="1586080"/>
                      <a:pt x="2698452" y="1590687"/>
                      <a:pt x="2698281" y="1595123"/>
                    </a:cubicBezTo>
                    <a:cubicBezTo>
                      <a:pt x="2693333" y="1709439"/>
                      <a:pt x="2689750" y="1823755"/>
                      <a:pt x="2693675" y="1938242"/>
                    </a:cubicBezTo>
                    <a:cubicBezTo>
                      <a:pt x="2695893" y="2003078"/>
                      <a:pt x="2696916" y="2067914"/>
                      <a:pt x="2697599" y="2132580"/>
                    </a:cubicBezTo>
                    <a:cubicBezTo>
                      <a:pt x="2697940" y="2160050"/>
                      <a:pt x="2689921" y="2169775"/>
                      <a:pt x="2663304" y="2175406"/>
                    </a:cubicBezTo>
                    <a:cubicBezTo>
                      <a:pt x="2654602" y="2177282"/>
                      <a:pt x="2645389" y="2177453"/>
                      <a:pt x="2636516" y="2177453"/>
                    </a:cubicBezTo>
                    <a:cubicBezTo>
                      <a:pt x="2568950" y="2177453"/>
                      <a:pt x="2501384" y="2177453"/>
                      <a:pt x="2433818" y="2177453"/>
                    </a:cubicBezTo>
                    <a:lnTo>
                      <a:pt x="2433818" y="2176941"/>
                    </a:lnTo>
                    <a:cubicBezTo>
                      <a:pt x="2366252" y="2176941"/>
                      <a:pt x="2298687" y="2179159"/>
                      <a:pt x="2231120" y="2176429"/>
                    </a:cubicBezTo>
                    <a:cubicBezTo>
                      <a:pt x="2114245" y="2171652"/>
                      <a:pt x="1997540" y="2163803"/>
                      <a:pt x="1880664" y="2157490"/>
                    </a:cubicBezTo>
                    <a:cubicBezTo>
                      <a:pt x="1841080" y="2155272"/>
                      <a:pt x="1801496" y="2154931"/>
                      <a:pt x="1761912" y="2152201"/>
                    </a:cubicBezTo>
                    <a:cubicBezTo>
                      <a:pt x="1699123" y="2148106"/>
                      <a:pt x="1635994" y="2147424"/>
                      <a:pt x="1573034" y="2144353"/>
                    </a:cubicBezTo>
                    <a:cubicBezTo>
                      <a:pt x="1476804" y="2139575"/>
                      <a:pt x="1380574" y="2135480"/>
                      <a:pt x="1284343" y="2132750"/>
                    </a:cubicBezTo>
                    <a:cubicBezTo>
                      <a:pt x="1259262" y="2132068"/>
                      <a:pt x="1234010" y="2130873"/>
                      <a:pt x="1208929" y="2129167"/>
                    </a:cubicBezTo>
                    <a:cubicBezTo>
                      <a:pt x="1193061" y="2128144"/>
                      <a:pt x="1181800" y="2134115"/>
                      <a:pt x="1170710" y="2144523"/>
                    </a:cubicBezTo>
                    <a:cubicBezTo>
                      <a:pt x="1135391" y="2177794"/>
                      <a:pt x="1098366" y="2209018"/>
                      <a:pt x="1059635" y="2238365"/>
                    </a:cubicBezTo>
                    <a:cubicBezTo>
                      <a:pt x="1011179" y="2274707"/>
                      <a:pt x="959310" y="2304907"/>
                      <a:pt x="904370" y="2330159"/>
                    </a:cubicBezTo>
                    <a:cubicBezTo>
                      <a:pt x="840557" y="2359335"/>
                      <a:pt x="777086" y="2389194"/>
                      <a:pt x="709520" y="2409498"/>
                    </a:cubicBezTo>
                    <a:cubicBezTo>
                      <a:pt x="695700" y="2413593"/>
                      <a:pt x="681880" y="2417688"/>
                      <a:pt x="667206" y="2416494"/>
                    </a:cubicBezTo>
                    <a:cubicBezTo>
                      <a:pt x="643831" y="2414617"/>
                      <a:pt x="633082" y="2401308"/>
                      <a:pt x="637859" y="2378274"/>
                    </a:cubicBezTo>
                    <a:cubicBezTo>
                      <a:pt x="639224" y="2371279"/>
                      <a:pt x="642466" y="2364625"/>
                      <a:pt x="645708" y="2358312"/>
                    </a:cubicBezTo>
                    <a:cubicBezTo>
                      <a:pt x="679662" y="2291087"/>
                      <a:pt x="714298" y="2224203"/>
                      <a:pt x="746033" y="2155784"/>
                    </a:cubicBezTo>
                    <a:cubicBezTo>
                      <a:pt x="763095" y="2119101"/>
                      <a:pt x="762754" y="2119271"/>
                      <a:pt x="722999" y="2117224"/>
                    </a:cubicBezTo>
                    <a:cubicBezTo>
                      <a:pt x="620456" y="2111934"/>
                      <a:pt x="517572" y="2115347"/>
                      <a:pt x="415028" y="2111423"/>
                    </a:cubicBezTo>
                    <a:cubicBezTo>
                      <a:pt x="324940" y="2107840"/>
                      <a:pt x="234852" y="2109205"/>
                      <a:pt x="144935" y="2106986"/>
                    </a:cubicBezTo>
                    <a:cubicBezTo>
                      <a:pt x="114564" y="2106304"/>
                      <a:pt x="114905" y="2106475"/>
                      <a:pt x="114052" y="2077640"/>
                    </a:cubicBezTo>
                    <a:cubicBezTo>
                      <a:pt x="112005" y="2011097"/>
                      <a:pt x="112517" y="1944214"/>
                      <a:pt x="106716" y="1877842"/>
                    </a:cubicBezTo>
                    <a:cubicBezTo>
                      <a:pt x="98185" y="1778029"/>
                      <a:pt x="99208" y="1678215"/>
                      <a:pt x="95625" y="1578231"/>
                    </a:cubicBezTo>
                    <a:cubicBezTo>
                      <a:pt x="91019" y="1445829"/>
                      <a:pt x="92042" y="1313427"/>
                      <a:pt x="93919" y="1181025"/>
                    </a:cubicBezTo>
                    <a:cubicBezTo>
                      <a:pt x="95113" y="1104587"/>
                      <a:pt x="94602" y="1027807"/>
                      <a:pt x="98867" y="951540"/>
                    </a:cubicBezTo>
                    <a:cubicBezTo>
                      <a:pt x="105521" y="834664"/>
                      <a:pt x="111664" y="717959"/>
                      <a:pt x="115247" y="600913"/>
                    </a:cubicBezTo>
                    <a:cubicBezTo>
                      <a:pt x="116270" y="567642"/>
                      <a:pt x="117977" y="534371"/>
                      <a:pt x="118830" y="501100"/>
                    </a:cubicBezTo>
                    <a:cubicBezTo>
                      <a:pt x="121048" y="423638"/>
                      <a:pt x="122583" y="346176"/>
                      <a:pt x="125484" y="268884"/>
                    </a:cubicBezTo>
                    <a:cubicBezTo>
                      <a:pt x="127361" y="216674"/>
                      <a:pt x="130944" y="164635"/>
                      <a:pt x="134015" y="112595"/>
                    </a:cubicBezTo>
                    <a:cubicBezTo>
                      <a:pt x="135209" y="91268"/>
                      <a:pt x="135551" y="91097"/>
                      <a:pt x="157902" y="91097"/>
                    </a:cubicBezTo>
                    <a:close/>
                    <a:moveTo>
                      <a:pt x="333038" y="31"/>
                    </a:moveTo>
                    <a:cubicBezTo>
                      <a:pt x="388711" y="519"/>
                      <a:pt x="469457" y="6597"/>
                      <a:pt x="502217" y="15171"/>
                    </a:cubicBezTo>
                    <a:lnTo>
                      <a:pt x="451371" y="15171"/>
                    </a:lnTo>
                    <a:cubicBezTo>
                      <a:pt x="357188" y="20119"/>
                      <a:pt x="263006" y="24725"/>
                      <a:pt x="169335" y="35816"/>
                    </a:cubicBezTo>
                    <a:cubicBezTo>
                      <a:pt x="142547" y="39058"/>
                      <a:pt x="115589" y="40252"/>
                      <a:pt x="88631" y="41446"/>
                    </a:cubicBezTo>
                    <a:cubicBezTo>
                      <a:pt x="76346" y="41958"/>
                      <a:pt x="70204" y="46053"/>
                      <a:pt x="71057" y="59020"/>
                    </a:cubicBezTo>
                    <a:cubicBezTo>
                      <a:pt x="71569" y="67039"/>
                      <a:pt x="71057" y="75229"/>
                      <a:pt x="71057" y="83249"/>
                    </a:cubicBezTo>
                    <a:cubicBezTo>
                      <a:pt x="71057" y="147061"/>
                      <a:pt x="66962" y="210703"/>
                      <a:pt x="59454" y="274174"/>
                    </a:cubicBezTo>
                    <a:cubicBezTo>
                      <a:pt x="58601" y="281852"/>
                      <a:pt x="59796" y="294136"/>
                      <a:pt x="50241" y="293795"/>
                    </a:cubicBezTo>
                    <a:cubicBezTo>
                      <a:pt x="39321" y="293283"/>
                      <a:pt x="44781" y="280828"/>
                      <a:pt x="43416" y="273662"/>
                    </a:cubicBezTo>
                    <a:cubicBezTo>
                      <a:pt x="30449" y="206096"/>
                      <a:pt x="30449" y="137847"/>
                      <a:pt x="31814" y="69599"/>
                    </a:cubicBezTo>
                    <a:cubicBezTo>
                      <a:pt x="33008" y="14829"/>
                      <a:pt x="41539" y="6298"/>
                      <a:pt x="96991" y="5275"/>
                    </a:cubicBezTo>
                    <a:cubicBezTo>
                      <a:pt x="150054" y="4251"/>
                      <a:pt x="203118" y="4422"/>
                      <a:pt x="256181" y="3739"/>
                    </a:cubicBezTo>
                    <a:cubicBezTo>
                      <a:pt x="266930" y="3739"/>
                      <a:pt x="277679" y="2715"/>
                      <a:pt x="288428" y="1521"/>
                    </a:cubicBezTo>
                    <a:cubicBezTo>
                      <a:pt x="298708" y="327"/>
                      <a:pt x="314480" y="-132"/>
                      <a:pt x="333038" y="31"/>
                    </a:cubicBezTo>
                    <a:close/>
                  </a:path>
                </a:pathLst>
              </a:custGeom>
              <a:solidFill>
                <a:schemeClr val="accent6">
                  <a:alpha val="15000"/>
                </a:schemeClr>
              </a:solidFill>
              <a:ln w="17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9" name="Bullet6" descr="5eedf21d-b0f4-4670-b639-743d7875fc23"/>
              <p:cNvSpPr/>
              <p:nvPr/>
            </p:nvSpPr>
            <p:spPr>
              <a:xfrm flipH="1">
                <a:off x="8758309" y="2071247"/>
                <a:ext cx="2991198" cy="597949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其他方法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0" name="Text6" descr="62f0da83-f2ef-4f0b-b277-fc002e40d484"/>
              <p:cNvSpPr txBox="1"/>
              <p:nvPr/>
            </p:nvSpPr>
            <p:spPr>
              <a:xfrm flipH="1">
                <a:off x="8758303" y="2667599"/>
                <a:ext cx="2991202" cy="104460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实践中可不断发现和总结新的研究方法。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7200" b="0" i="0" u="none">
                <a:solidFill>
                  <a:srgbClr val="639CEF"/>
                </a:solidFill>
                <a:ea typeface="华康方圆体 Std W7"/>
              </a:rPr>
              <a:t>谢谢观看</a:t>
            </a:r>
            <a:endParaRPr lang="en-US" sz="7200" b="0" i="0" u="none">
              <a:solidFill>
                <a:srgbClr val="639CEF"/>
              </a:solidFill>
              <a:ea typeface="华康方圆体 Std W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001520" y="1840230"/>
            <a:ext cx="7891780" cy="1987550"/>
          </a:xfrm>
        </p:spPr>
        <p:txBody>
          <a:bodyPr/>
          <a:lstStyle/>
          <a:p>
            <a:r>
              <a:rPr lang="zh-CN" altLang="en-US" sz="5400" dirty="0"/>
              <a:t>绪论</a:t>
            </a:r>
            <a:br>
              <a:rPr lang="zh-CN" altLang="en-US" sz="5400" dirty="0"/>
            </a:br>
            <a:r>
              <a:rPr lang="zh-CN" altLang="en-US" sz="4800" dirty="0"/>
              <a:t>健康和学前儿童卫生与保育</a:t>
            </a:r>
            <a:endParaRPr lang="zh-CN" altLang="en-US" sz="4800" dirty="0"/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目录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0" name="6d649ebf-74bc-446c-add3-cfd664cd660c.source.5.zh-Hans.pptx" descr="6d7fe80a-d3c0-4f90-8fd3-6f3610870e11"/>
          <p:cNvGrpSpPr/>
          <p:nvPr/>
        </p:nvGrpSpPr>
        <p:grpSpPr>
          <a:xfrm>
            <a:off x="1" y="1130300"/>
            <a:ext cx="12191999" cy="5727700"/>
            <a:chOff x="1" y="1130300"/>
            <a:chExt cx="12191999" cy="5727700"/>
          </a:xfrm>
        </p:grpSpPr>
        <p:sp>
          <p:nvSpPr>
            <p:cNvPr id="13" name="PictureMisc1" descr="aa6ce5fb-21e2-4a7e-aa44-1ed2fcafc31f"/>
            <p:cNvSpPr/>
            <p:nvPr/>
          </p:nvSpPr>
          <p:spPr>
            <a:xfrm>
              <a:off x="1" y="4454604"/>
              <a:ext cx="12191999" cy="2403396"/>
            </a:xfrm>
            <a:prstGeom prst="rect">
              <a:avLst/>
            </a:prstGeom>
            <a:blipFill rotWithShape="1">
              <a:blip r:embed="rId1"/>
              <a:srcRect/>
              <a:stretch>
                <a:fillRect t="-5341" b="-184535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" name="c" descr="c7f043c2-c98b-4e97-9bf2-60f4a7b4ee69"/>
            <p:cNvSpPr/>
            <p:nvPr/>
          </p:nvSpPr>
          <p:spPr>
            <a:xfrm>
              <a:off x="598591" y="1824048"/>
              <a:ext cx="10994819" cy="4310052"/>
            </a:xfrm>
            <a:prstGeom prst="roundRect">
              <a:avLst>
                <a:gd name="adj" fmla="val 3015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90000"/>
                  </a:schemeClr>
                </a:gs>
              </a:gsLst>
              <a:lin ang="5400000" scaled="1"/>
              <a:tileRect/>
            </a:gradFill>
            <a:ln w="6350"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</a:p>
          </p:txBody>
        </p:sp>
        <p:cxnSp>
          <p:nvCxnSpPr>
            <p:cNvPr id="15" name="直接连接符 14" descr="6aeadf92-db21-4171-905d-0c21c12d87ba"/>
            <p:cNvCxnSpPr>
              <a:stCxn id="29" idx="1"/>
              <a:endCxn id="32" idx="3"/>
            </p:cNvCxnSpPr>
            <p:nvPr/>
          </p:nvCxnSpPr>
          <p:spPr>
            <a:xfrm>
              <a:off x="3379733" y="4176507"/>
              <a:ext cx="5306516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 descr="db641f3d-655e-4566-a22a-98766ffd2fb4"/>
            <p:cNvCxnSpPr>
              <a:stCxn id="41" idx="3"/>
            </p:cNvCxnSpPr>
            <p:nvPr/>
          </p:nvCxnSpPr>
          <p:spPr>
            <a:xfrm>
              <a:off x="2868646" y="2158127"/>
              <a:ext cx="6931611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itle" descr="7661db39-60bf-4646-8df8-28e4a7d2d7e9"/>
            <p:cNvSpPr/>
            <p:nvPr/>
          </p:nvSpPr>
          <p:spPr>
            <a:xfrm>
              <a:off x="660399" y="1130300"/>
              <a:ext cx="10858500" cy="608093"/>
            </a:xfrm>
            <a:prstGeom prst="rect">
              <a:avLst/>
            </a:prstGeom>
            <a:noFill/>
            <a:ln w="762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l"/>
              <a:endParaRPr lang="en-US" sz="2400" b="1" i="0" u="none">
                <a:solidFill>
                  <a:srgbClr val="2F2F2F"/>
                </a:solidFill>
                <a:latin typeface="Lato Black"/>
              </a:endParaRPr>
            </a:p>
          </p:txBody>
        </p:sp>
        <p:grpSp>
          <p:nvGrpSpPr>
            <p:cNvPr id="45" name="组合 44" descr="d6b04e63-cdc4-485f-b781-a6de7bf41558"/>
            <p:cNvGrpSpPr/>
            <p:nvPr/>
          </p:nvGrpSpPr>
          <p:grpSpPr>
            <a:xfrm>
              <a:off x="666750" y="2008394"/>
              <a:ext cx="3513691" cy="1984962"/>
              <a:chOff x="666750" y="2008394"/>
              <a:chExt cx="3513691" cy="1984962"/>
            </a:xfrm>
          </p:grpSpPr>
          <p:sp>
            <p:nvSpPr>
              <p:cNvPr id="39" name="Bullet1" descr="63a985e9-225b-4530-ae46-40972af6aa8b"/>
              <p:cNvSpPr txBox="1"/>
              <p:nvPr/>
            </p:nvSpPr>
            <p:spPr>
              <a:xfrm>
                <a:off x="666750" y="2428129"/>
                <a:ext cx="3513691" cy="6579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课程思政与导入案例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0" name="Text1" descr="972b2600-40fd-4367-ad4a-dd34bca43e29"/>
              <p:cNvSpPr txBox="1"/>
              <p:nvPr/>
            </p:nvSpPr>
            <p:spPr>
              <a:xfrm>
                <a:off x="666750" y="3084652"/>
                <a:ext cx="3513691" cy="9087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00" b="0" i="0" u="none" strike="noStrike">
                  <a:solidFill>
                    <a:srgbClr val="2F2F2F"/>
                  </a:solidFill>
                  <a:latin typeface="Lato"/>
                </a:endParaRPr>
              </a:p>
            </p:txBody>
          </p:sp>
          <p:sp>
            <p:nvSpPr>
              <p:cNvPr id="41" name="Number1" descr="cb5a9482-dd7b-48c3-b267-d0acb23dd1ab"/>
              <p:cNvSpPr txBox="1"/>
              <p:nvPr/>
            </p:nvSpPr>
            <p:spPr>
              <a:xfrm>
                <a:off x="1965844" y="2008394"/>
                <a:ext cx="902802" cy="299465"/>
              </a:xfrm>
              <a:prstGeom prst="chevron">
                <a:avLst>
                  <a:gd name="adj" fmla="val 37840"/>
                </a:avLst>
              </a:prstGeom>
              <a:solidFill>
                <a:schemeClr val="bg1"/>
              </a:solidFill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>
                <a:defPPr>
                  <a:defRPr lang="en-US"/>
                </a:defPPr>
                <a:lvl1pPr algn="ctr">
                  <a:defRPr sz="1000" b="1">
                    <a:solidFill>
                      <a:schemeClr val="accen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200" b="1" i="0" u="none">
                    <a:solidFill>
                      <a:srgbClr val="639CEF"/>
                    </a:solidFill>
                    <a:latin typeface="Arial" panose="020B0604020202020204"/>
                  </a:rPr>
                  <a:t>1</a:t>
                </a:r>
                <a:endParaRPr lang="en-US" sz="1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6" name="组合 45" descr="a8ef9746-64a1-450c-a1d6-2071045d2e7e"/>
            <p:cNvGrpSpPr/>
            <p:nvPr/>
          </p:nvGrpSpPr>
          <p:grpSpPr>
            <a:xfrm>
              <a:off x="4335980" y="2008394"/>
              <a:ext cx="3513691" cy="1984962"/>
              <a:chOff x="4335980" y="2008394"/>
              <a:chExt cx="3513691" cy="1984962"/>
            </a:xfrm>
          </p:grpSpPr>
          <p:sp>
            <p:nvSpPr>
              <p:cNvPr id="36" name="Bullet2" descr="b4a03a2d-2661-476e-9f2e-ccba69d31cc2"/>
              <p:cNvSpPr txBox="1"/>
              <p:nvPr/>
            </p:nvSpPr>
            <p:spPr>
              <a:xfrm>
                <a:off x="4335980" y="2428129"/>
                <a:ext cx="3513691" cy="6579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健康的概念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7" name="Text2" descr="7d698d8d-a788-4c04-8bea-00a9de5dd8dd"/>
              <p:cNvSpPr txBox="1"/>
              <p:nvPr/>
            </p:nvSpPr>
            <p:spPr>
              <a:xfrm>
                <a:off x="4335980" y="3084652"/>
                <a:ext cx="3513691" cy="9087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00" b="0" i="0" u="none" strike="noStrike">
                  <a:solidFill>
                    <a:srgbClr val="2F2F2F"/>
                  </a:solidFill>
                  <a:latin typeface="Lato"/>
                </a:endParaRPr>
              </a:p>
            </p:txBody>
          </p:sp>
          <p:sp>
            <p:nvSpPr>
              <p:cNvPr id="38" name="Number2" descr="33303b4d-75b8-43fb-9107-811eb522960e"/>
              <p:cNvSpPr txBox="1"/>
              <p:nvPr/>
            </p:nvSpPr>
            <p:spPr>
              <a:xfrm>
                <a:off x="5638248" y="2008394"/>
                <a:ext cx="902802" cy="299465"/>
              </a:xfrm>
              <a:prstGeom prst="chevron">
                <a:avLst>
                  <a:gd name="adj" fmla="val 37840"/>
                </a:avLst>
              </a:prstGeom>
              <a:solidFill>
                <a:schemeClr val="bg1"/>
              </a:solidFill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>
                <a:defPPr>
                  <a:defRPr lang="en-US"/>
                </a:defPPr>
                <a:lvl1pPr algn="ctr">
                  <a:defRPr sz="1000" b="1">
                    <a:solidFill>
                      <a:schemeClr val="accen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200" b="1" i="0" u="none">
                    <a:solidFill>
                      <a:srgbClr val="639CEF"/>
                    </a:solidFill>
                    <a:latin typeface="Arial" panose="020B0604020202020204"/>
                  </a:rPr>
                  <a:t>2</a:t>
                </a:r>
                <a:endParaRPr lang="en-US" sz="1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7" name="组合 46" descr="c7974719-d37e-466b-8727-f1591792a42c"/>
            <p:cNvGrpSpPr/>
            <p:nvPr/>
          </p:nvGrpSpPr>
          <p:grpSpPr>
            <a:xfrm>
              <a:off x="8005209" y="2008394"/>
              <a:ext cx="3513691" cy="1984962"/>
              <a:chOff x="8005209" y="2008394"/>
              <a:chExt cx="3513691" cy="1984962"/>
            </a:xfrm>
          </p:grpSpPr>
          <p:sp>
            <p:nvSpPr>
              <p:cNvPr id="33" name="Bullet3" descr="25b8f82b-dca0-4461-980e-c00d40026f51"/>
              <p:cNvSpPr txBox="1"/>
              <p:nvPr/>
            </p:nvSpPr>
            <p:spPr>
              <a:xfrm>
                <a:off x="8005209" y="2428129"/>
                <a:ext cx="3513691" cy="6579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影响学前儿童健康的因素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4" name="Text3" descr="d5e650db-2fcc-4c79-b386-8b93282e4c92"/>
              <p:cNvSpPr txBox="1"/>
              <p:nvPr/>
            </p:nvSpPr>
            <p:spPr>
              <a:xfrm>
                <a:off x="8005209" y="3084652"/>
                <a:ext cx="3513691" cy="9087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00" b="0" i="0" u="none" strike="noStrike">
                  <a:solidFill>
                    <a:srgbClr val="2F2F2F"/>
                  </a:solidFill>
                  <a:latin typeface="Lato"/>
                </a:endParaRPr>
              </a:p>
            </p:txBody>
          </p:sp>
          <p:sp>
            <p:nvSpPr>
              <p:cNvPr id="35" name="Number3" descr="c0a49732-a4c3-4d1a-a2f1-796979f425d8"/>
              <p:cNvSpPr txBox="1"/>
              <p:nvPr/>
            </p:nvSpPr>
            <p:spPr>
              <a:xfrm>
                <a:off x="9310653" y="2008394"/>
                <a:ext cx="902802" cy="299465"/>
              </a:xfrm>
              <a:prstGeom prst="chevron">
                <a:avLst>
                  <a:gd name="adj" fmla="val 37840"/>
                </a:avLst>
              </a:prstGeom>
              <a:solidFill>
                <a:schemeClr val="bg1"/>
              </a:solidFill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>
                <a:defPPr>
                  <a:defRPr lang="en-US"/>
                </a:defPPr>
                <a:lvl1pPr algn="ctr">
                  <a:defRPr sz="1000" b="1">
                    <a:solidFill>
                      <a:schemeClr val="accen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200" b="1" i="0" u="none">
                    <a:solidFill>
                      <a:srgbClr val="639CEF"/>
                    </a:solidFill>
                    <a:latin typeface="Arial" panose="020B0604020202020204"/>
                  </a:rPr>
                  <a:t>3</a:t>
                </a:r>
                <a:endParaRPr lang="en-US" sz="1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8" name="组合 47" descr="2a10a9d3-5c28-46d0-a330-e823e7a52646"/>
            <p:cNvGrpSpPr/>
            <p:nvPr/>
          </p:nvGrpSpPr>
          <p:grpSpPr>
            <a:xfrm>
              <a:off x="6756400" y="4026774"/>
              <a:ext cx="4762500" cy="1984962"/>
              <a:chOff x="6756400" y="4026774"/>
              <a:chExt cx="4762500" cy="1984962"/>
            </a:xfrm>
          </p:grpSpPr>
          <p:sp>
            <p:nvSpPr>
              <p:cNvPr id="30" name="Bullet4" descr="3cb080ea-7a29-4d7c-8e4c-06310220d618"/>
              <p:cNvSpPr txBox="1"/>
              <p:nvPr/>
            </p:nvSpPr>
            <p:spPr>
              <a:xfrm>
                <a:off x="6756400" y="4446509"/>
                <a:ext cx="4762500" cy="6579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学前儿童卫生与保育的研究对象和任务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1" name="Text4" descr="e70569e8-ba8f-4b10-a5e3-b7809cbaa1af"/>
              <p:cNvSpPr txBox="1"/>
              <p:nvPr/>
            </p:nvSpPr>
            <p:spPr>
              <a:xfrm>
                <a:off x="6756400" y="5103032"/>
                <a:ext cx="4762500" cy="9087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00" b="0" i="0" u="none" strike="noStrike">
                  <a:solidFill>
                    <a:srgbClr val="2F2F2F"/>
                  </a:solidFill>
                  <a:latin typeface="Lato"/>
                </a:endParaRPr>
              </a:p>
            </p:txBody>
          </p:sp>
          <p:sp>
            <p:nvSpPr>
              <p:cNvPr id="32" name="Number4" descr="982ba4fa-0764-486a-a143-c10254addd2a"/>
              <p:cNvSpPr txBox="1"/>
              <p:nvPr/>
            </p:nvSpPr>
            <p:spPr>
              <a:xfrm flipH="1">
                <a:off x="8686249" y="4026774"/>
                <a:ext cx="902802" cy="299465"/>
              </a:xfrm>
              <a:prstGeom prst="chevron">
                <a:avLst>
                  <a:gd name="adj" fmla="val 37840"/>
                </a:avLst>
              </a:prstGeom>
              <a:solidFill>
                <a:schemeClr val="bg1"/>
              </a:solidFill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>
                <a:defPPr>
                  <a:defRPr lang="en-US"/>
                </a:defPPr>
                <a:lvl1pPr algn="ctr">
                  <a:defRPr sz="1000" b="1">
                    <a:solidFill>
                      <a:schemeClr val="accen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200" b="1" i="0" u="none">
                    <a:solidFill>
                      <a:srgbClr val="639CEF"/>
                    </a:solidFill>
                    <a:latin typeface="Arial" panose="020B0604020202020204"/>
                  </a:rPr>
                  <a:t>4</a:t>
                </a:r>
                <a:endParaRPr lang="en-US" sz="1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9" name="组合 48" descr="6316730a-dabb-467d-b8a7-8b427d5ad165"/>
            <p:cNvGrpSpPr/>
            <p:nvPr/>
          </p:nvGrpSpPr>
          <p:grpSpPr>
            <a:xfrm>
              <a:off x="660400" y="4026774"/>
              <a:ext cx="4762500" cy="1984962"/>
              <a:chOff x="660400" y="4026774"/>
              <a:chExt cx="4762500" cy="1984962"/>
            </a:xfrm>
          </p:grpSpPr>
          <p:sp>
            <p:nvSpPr>
              <p:cNvPr id="27" name="Bullet5" descr="64fc552d-72b6-4746-960e-4d2903703d83"/>
              <p:cNvSpPr txBox="1"/>
              <p:nvPr/>
            </p:nvSpPr>
            <p:spPr>
              <a:xfrm>
                <a:off x="660400" y="4446509"/>
                <a:ext cx="4762500" cy="6579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学前儿童卫生与保育的研究内容和研究方法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8" name="Text5" descr="5b550606-85a4-45b4-9761-c55c6d207fd0"/>
              <p:cNvSpPr txBox="1"/>
              <p:nvPr/>
            </p:nvSpPr>
            <p:spPr>
              <a:xfrm>
                <a:off x="660400" y="5103032"/>
                <a:ext cx="4762500" cy="9087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00" b="0" i="0" u="none" strike="noStrike">
                  <a:solidFill>
                    <a:srgbClr val="2F2F2F"/>
                  </a:solidFill>
                  <a:latin typeface="Lato"/>
                </a:endParaRPr>
              </a:p>
            </p:txBody>
          </p:sp>
          <p:sp>
            <p:nvSpPr>
              <p:cNvPr id="29" name="Number5" descr="d413707b-19f7-439a-adef-0dfa5e0b9a10"/>
              <p:cNvSpPr txBox="1"/>
              <p:nvPr/>
            </p:nvSpPr>
            <p:spPr>
              <a:xfrm flipH="1">
                <a:off x="2590249" y="4026774"/>
                <a:ext cx="902802" cy="299465"/>
              </a:xfrm>
              <a:prstGeom prst="chevron">
                <a:avLst>
                  <a:gd name="adj" fmla="val 37840"/>
                </a:avLst>
              </a:prstGeom>
              <a:solidFill>
                <a:schemeClr val="bg1"/>
              </a:solidFill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>
                <a:defPPr>
                  <a:defRPr lang="en-US"/>
                </a:defPPr>
                <a:lvl1pPr algn="ctr">
                  <a:defRPr sz="1000" b="1">
                    <a:solidFill>
                      <a:schemeClr val="accen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200" b="1" i="0" u="none">
                    <a:solidFill>
                      <a:srgbClr val="639CEF"/>
                    </a:solidFill>
                    <a:latin typeface="Arial" panose="020B0604020202020204"/>
                  </a:rPr>
                  <a:t>5</a:t>
                </a:r>
                <a:endParaRPr lang="en-US" sz="1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3" name="Picture 6" descr="15D58PICfCZ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2774950"/>
            <a:ext cx="4505325" cy="408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4" name="Picture 8" descr="Redocn_20120601111926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0"/>
            <a:ext cx="1793875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5" name="AutoShape 9"/>
          <p:cNvSpPr/>
          <p:nvPr/>
        </p:nvSpPr>
        <p:spPr>
          <a:xfrm>
            <a:off x="5410200" y="1143000"/>
            <a:ext cx="5257800" cy="4648200"/>
          </a:xfrm>
          <a:prstGeom prst="flowChartMagneticTape">
            <a:avLst/>
          </a:prstGeom>
          <a:solidFill>
            <a:srgbClr val="9BBB59"/>
          </a:solidFill>
          <a:ln w="38100" cap="flat" cmpd="sng">
            <a:solidFill>
              <a:srgbClr val="F2F2F2"/>
            </a:solidFill>
            <a:prstDash val="solid"/>
            <a:miter/>
            <a:headEnd type="none" w="med" len="med"/>
            <a:tailEnd type="none" w="med" len="med"/>
          </a:ln>
          <a:effectLst>
            <a:outerShdw dist="28398" dir="3806096" algn="ctr" rotWithShape="0">
              <a:srgbClr val="4E6128">
                <a:alpha val="50000"/>
              </a:srgbClr>
            </a:outerShdw>
          </a:effectLst>
        </p:spPr>
        <p:txBody>
          <a:bodyPr lIns="91309" tIns="45654" rIns="91309" bIns="45654" anchor="t" anchorCtr="0"/>
          <a:p>
            <a:pPr algn="just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请你思考以下问题：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什么是健康？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你是怎样理解的？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不生病就是健康吗？除了生理健康外，健康还有哪些要求？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课程思政与导入案例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240" y="3492500"/>
            <a:ext cx="6541770" cy="882650"/>
          </a:xfrm>
        </p:spPr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结合思政与案例，开启学前儿童健康学习之旅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课程思政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4bf03c46-0774-4ab2-9277-189e9fcd8e7f.source.4.zh-Hans.pptx" descr="ecb27996-34fa-4b7e-b72b-a2d3cf00b15f"/>
          <p:cNvGrpSpPr/>
          <p:nvPr/>
        </p:nvGrpSpPr>
        <p:grpSpPr>
          <a:xfrm>
            <a:off x="0" y="1139108"/>
            <a:ext cx="12192000" cy="5718892"/>
            <a:chOff x="0" y="1139108"/>
            <a:chExt cx="12192000" cy="5718892"/>
          </a:xfrm>
        </p:grpSpPr>
        <p:sp>
          <p:nvSpPr>
            <p:cNvPr id="52" name="Title" descr="4cfdd8c5-1587-4d23-a561-c5a3e5b1d5aa"/>
            <p:cNvSpPr txBox="1"/>
            <p:nvPr/>
          </p:nvSpPr>
          <p:spPr>
            <a:xfrm>
              <a:off x="660399" y="1139108"/>
              <a:ext cx="10858500" cy="6211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sz="2800" b="1" i="0" u="none" strike="noStrike">
                  <a:solidFill>
                    <a:srgbClr val="2F2F2F"/>
                  </a:solidFill>
                  <a:ea typeface="华康方圆体 Std W7"/>
                </a:rPr>
                <a:t>以二十大精神引领学前儿童健康工作</a:t>
              </a:r>
              <a:endParaRPr lang="en-US" sz="2800" b="1" i="0" u="none" strike="noStrik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5" name="组合 4" descr="1c574c90-1b30-4553-909d-d969b9f0ae5a"/>
            <p:cNvGrpSpPr/>
            <p:nvPr/>
          </p:nvGrpSpPr>
          <p:grpSpPr>
            <a:xfrm>
              <a:off x="660400" y="2042532"/>
              <a:ext cx="6857999" cy="4091567"/>
              <a:chOff x="3861365" y="-3672367"/>
              <a:chExt cx="7946933" cy="4741238"/>
            </a:xfrm>
          </p:grpSpPr>
          <p:grpSp>
            <p:nvGrpSpPr>
              <p:cNvPr id="6" name="组合 5" descr="571982d3-1ddb-47ce-903b-763b1086c30f"/>
              <p:cNvGrpSpPr>
                <a:grpSpLocks noChangeAspect="1"/>
              </p:cNvGrpSpPr>
              <p:nvPr/>
            </p:nvGrpSpPr>
            <p:grpSpPr>
              <a:xfrm>
                <a:off x="3861365" y="-3672367"/>
                <a:ext cx="7946933" cy="1023136"/>
                <a:chOff x="5712860" y="1258169"/>
                <a:chExt cx="7233170" cy="2628188"/>
              </a:xfrm>
            </p:grpSpPr>
            <p:grpSp>
              <p:nvGrpSpPr>
                <p:cNvPr id="369" name="组合 2" descr="4e4c731e-0993-496c-9f8a-ac0a88f8a491"/>
                <p:cNvGrpSpPr/>
                <p:nvPr/>
              </p:nvGrpSpPr>
              <p:grpSpPr>
                <a:xfrm>
                  <a:off x="5712860" y="1258169"/>
                  <a:ext cx="7233170" cy="2628188"/>
                  <a:chOff x="4660423" y="1819250"/>
                  <a:chExt cx="7233170" cy="2628188"/>
                </a:xfrm>
              </p:grpSpPr>
              <p:sp>
                <p:nvSpPr>
                  <p:cNvPr id="371" name="ComponentBackground1" descr="2d7f4431-8afa-44aa-91a9-736ae7dfd44a"/>
                  <p:cNvSpPr/>
                  <p:nvPr/>
                </p:nvSpPr>
                <p:spPr>
                  <a:xfrm>
                    <a:off x="4660423" y="1819250"/>
                    <a:ext cx="7233170" cy="2628188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372" name="Bullet1" descr="29cb38d7-8a65-4fa5-ba93-bd6b544a14af"/>
                  <p:cNvSpPr txBox="1"/>
                  <p:nvPr/>
                </p:nvSpPr>
                <p:spPr bwMode="auto">
                  <a:xfrm>
                    <a:off x="5455367" y="1936560"/>
                    <a:ext cx="2653295" cy="23935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人民健康的重要性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373" name="Text1" descr="4c5dcac2-7bc9-40d7-861b-3d083815c366"/>
                  <p:cNvSpPr txBox="1"/>
                  <p:nvPr/>
                </p:nvSpPr>
                <p:spPr bwMode="auto">
                  <a:xfrm>
                    <a:off x="8108661" y="1936559"/>
                    <a:ext cx="3431397" cy="239356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/>
                      </a:rPr>
                      <a:t>人民健康是民族昌盛和国家富强的重要标志，关乎国家发展。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/>
                    </a:endParaRPr>
                  </a:p>
                </p:txBody>
              </p:sp>
            </p:grpSp>
            <p:sp>
              <p:nvSpPr>
                <p:cNvPr id="370" name="Number1" descr="75a2edf8-81ab-4a95-9ecc-71079c040344"/>
                <p:cNvSpPr/>
                <p:nvPr/>
              </p:nvSpPr>
              <p:spPr>
                <a:xfrm>
                  <a:off x="5872348" y="1941607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01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11" name="组合 1" descr="a10b127d-ba61-487f-bfa0-22f0e7af11fa"/>
              <p:cNvGrpSpPr>
                <a:grpSpLocks noChangeAspect="1"/>
              </p:cNvGrpSpPr>
              <p:nvPr/>
            </p:nvGrpSpPr>
            <p:grpSpPr>
              <a:xfrm>
                <a:off x="3861365" y="-2433000"/>
                <a:ext cx="7946933" cy="1023136"/>
                <a:chOff x="5712860" y="1258169"/>
                <a:chExt cx="7233170" cy="2628188"/>
              </a:xfrm>
            </p:grpSpPr>
            <p:grpSp>
              <p:nvGrpSpPr>
                <p:cNvPr id="364" name="组合 2" descr="dbd82368-4396-4ecc-ab4f-08c589d3d028"/>
                <p:cNvGrpSpPr/>
                <p:nvPr/>
              </p:nvGrpSpPr>
              <p:grpSpPr>
                <a:xfrm>
                  <a:off x="5712860" y="1258169"/>
                  <a:ext cx="7233170" cy="2628188"/>
                  <a:chOff x="4660423" y="1819250"/>
                  <a:chExt cx="7233170" cy="2628188"/>
                </a:xfrm>
              </p:grpSpPr>
              <p:sp>
                <p:nvSpPr>
                  <p:cNvPr id="366" name="ComponentBackground2" descr="e2f78772-cc07-48b6-a26d-ce2f895a3554"/>
                  <p:cNvSpPr/>
                  <p:nvPr/>
                </p:nvSpPr>
                <p:spPr>
                  <a:xfrm>
                    <a:off x="4660423" y="1819250"/>
                    <a:ext cx="7233170" cy="2628188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367" name="Bullet2" descr="4fad6fe9-73fc-459e-ac56-296c24ad84fb"/>
                  <p:cNvSpPr txBox="1"/>
                  <p:nvPr/>
                </p:nvSpPr>
                <p:spPr bwMode="auto">
                  <a:xfrm>
                    <a:off x="5455367" y="1936560"/>
                    <a:ext cx="2653295" cy="23935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二十大对健康的要求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368" name="Text2" descr="fabddf47-1872-4e71-8e43-ee6c65255fae"/>
                  <p:cNvSpPr txBox="1"/>
                  <p:nvPr/>
                </p:nvSpPr>
                <p:spPr bwMode="auto">
                  <a:xfrm>
                    <a:off x="8108661" y="1936559"/>
                    <a:ext cx="3431397" cy="239356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/>
                      </a:rPr>
                      <a:t>党的二十大提出把保障人民健康放在优先发展的战略位置，完善政策。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/>
                    </a:endParaRPr>
                  </a:p>
                </p:txBody>
              </p:sp>
            </p:grpSp>
            <p:sp>
              <p:nvSpPr>
                <p:cNvPr id="365" name="Number2" descr="382b4892-5983-43f9-b6be-e0b3bf322316"/>
                <p:cNvSpPr/>
                <p:nvPr/>
              </p:nvSpPr>
              <p:spPr>
                <a:xfrm>
                  <a:off x="5872348" y="1941607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5000">
                      <a:schemeClr val="accent2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2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02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12" name="组合 1" descr="fbd0bab2-7236-46b1-9c90-6e39b778afbe"/>
              <p:cNvGrpSpPr>
                <a:grpSpLocks noChangeAspect="1"/>
              </p:cNvGrpSpPr>
              <p:nvPr/>
            </p:nvGrpSpPr>
            <p:grpSpPr>
              <a:xfrm>
                <a:off x="3861365" y="-1193633"/>
                <a:ext cx="7946933" cy="1023136"/>
                <a:chOff x="5712860" y="1258169"/>
                <a:chExt cx="7233170" cy="2628188"/>
              </a:xfrm>
            </p:grpSpPr>
            <p:grpSp>
              <p:nvGrpSpPr>
                <p:cNvPr id="359" name="组合 2" descr="060b1453-31e2-4c3d-b417-9a3b619d0bbd"/>
                <p:cNvGrpSpPr/>
                <p:nvPr/>
              </p:nvGrpSpPr>
              <p:grpSpPr>
                <a:xfrm>
                  <a:off x="5712860" y="1258169"/>
                  <a:ext cx="7233170" cy="2628188"/>
                  <a:chOff x="4660423" y="1819250"/>
                  <a:chExt cx="7233170" cy="2628188"/>
                </a:xfrm>
              </p:grpSpPr>
              <p:sp>
                <p:nvSpPr>
                  <p:cNvPr id="361" name="ComponentBackground3" descr="0e1001ba-da21-4c3d-b948-33fa1a64f3e0"/>
                  <p:cNvSpPr/>
                  <p:nvPr/>
                </p:nvSpPr>
                <p:spPr>
                  <a:xfrm>
                    <a:off x="4660423" y="1819250"/>
                    <a:ext cx="7233170" cy="2628188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362" name="Bullet3" descr="ff40a58b-a656-4549-8ff1-bf8cb2330c74"/>
                  <p:cNvSpPr txBox="1"/>
                  <p:nvPr/>
                </p:nvSpPr>
                <p:spPr bwMode="auto">
                  <a:xfrm>
                    <a:off x="5455367" y="1936560"/>
                    <a:ext cx="2653295" cy="23935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幼儿教师的职责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363" name="Text3" descr="d9fc30f1-bdc7-4b8d-ae6c-3c88babda1a6"/>
                  <p:cNvSpPr txBox="1"/>
                  <p:nvPr/>
                </p:nvSpPr>
                <p:spPr bwMode="auto">
                  <a:xfrm>
                    <a:off x="8108661" y="1936559"/>
                    <a:ext cx="3431397" cy="239356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/>
                      </a:rPr>
                      <a:t>幼儿教师应结合二十大精神，为幼儿创设优化环境，促进其健康成长。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/>
                    </a:endParaRPr>
                  </a:p>
                </p:txBody>
              </p:sp>
            </p:grpSp>
            <p:sp>
              <p:nvSpPr>
                <p:cNvPr id="360" name="Number3" descr="3a609bbb-4f40-46bb-8c16-1cef644ed8d0"/>
                <p:cNvSpPr/>
                <p:nvPr/>
              </p:nvSpPr>
              <p:spPr>
                <a:xfrm>
                  <a:off x="5872348" y="1941607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03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13" name="组合 1" descr="9461d170-3892-4df2-851b-c2ec6cfe33d5"/>
              <p:cNvGrpSpPr>
                <a:grpSpLocks noChangeAspect="1"/>
              </p:cNvGrpSpPr>
              <p:nvPr/>
            </p:nvGrpSpPr>
            <p:grpSpPr>
              <a:xfrm>
                <a:off x="3861365" y="45735"/>
                <a:ext cx="7946933" cy="1023136"/>
                <a:chOff x="5712860" y="1258169"/>
                <a:chExt cx="7233170" cy="2628188"/>
              </a:xfrm>
            </p:grpSpPr>
            <p:grpSp>
              <p:nvGrpSpPr>
                <p:cNvPr id="15" name="组合 2" descr="fa028627-d454-4e27-9eeb-9d487ab82826"/>
                <p:cNvGrpSpPr/>
                <p:nvPr/>
              </p:nvGrpSpPr>
              <p:grpSpPr>
                <a:xfrm>
                  <a:off x="5712860" y="1258169"/>
                  <a:ext cx="7233170" cy="2628188"/>
                  <a:chOff x="4660423" y="1819250"/>
                  <a:chExt cx="7233170" cy="2628188"/>
                </a:xfrm>
              </p:grpSpPr>
              <p:sp>
                <p:nvSpPr>
                  <p:cNvPr id="356" name="ComponentBackground4" descr="8f46e3dd-9259-470a-9c4a-c920baa9ab31"/>
                  <p:cNvSpPr/>
                  <p:nvPr/>
                </p:nvSpPr>
                <p:spPr>
                  <a:xfrm>
                    <a:off x="4660423" y="1819250"/>
                    <a:ext cx="7233170" cy="2628188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357" name="Bullet4" descr="d96e5a77-b562-4984-bd4d-c53a7bbfb0da"/>
                  <p:cNvSpPr txBox="1"/>
                  <p:nvPr/>
                </p:nvSpPr>
                <p:spPr bwMode="auto">
                  <a:xfrm>
                    <a:off x="5455367" y="1936560"/>
                    <a:ext cx="2653295" cy="23935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教育者的努力方向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358" name="Text4" descr="d5599d33-d960-436c-8720-b0914d29c38b"/>
                  <p:cNvSpPr txBox="1"/>
                  <p:nvPr/>
                </p:nvSpPr>
                <p:spPr bwMode="auto">
                  <a:xfrm>
                    <a:off x="8108661" y="1936559"/>
                    <a:ext cx="3431397" cy="239356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/>
                      </a:rPr>
                      <a:t>教育者应自信地带着爱和梦想，为中华民族伟大复兴培养健康儿童。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/>
                    </a:endParaRPr>
                  </a:p>
                </p:txBody>
              </p:sp>
            </p:grpSp>
            <p:sp>
              <p:nvSpPr>
                <p:cNvPr id="16" name="Number4" descr="0a54673a-a226-4ef7-aa24-28b5dd621e03"/>
                <p:cNvSpPr/>
                <p:nvPr/>
              </p:nvSpPr>
              <p:spPr>
                <a:xfrm>
                  <a:off x="5872348" y="1941607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5000">
                      <a:schemeClr val="accent2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2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04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</p:grpSp>
        <p:sp>
          <p:nvSpPr>
            <p:cNvPr id="7" name="矩形 6" descr="c040cd46-fe8a-45f5-9a68-33050159ad5b"/>
            <p:cNvSpPr/>
            <p:nvPr/>
          </p:nvSpPr>
          <p:spPr>
            <a:xfrm>
              <a:off x="7183202" y="1433071"/>
              <a:ext cx="5008798" cy="5089232"/>
            </a:xfrm>
            <a:prstGeom prst="rect">
              <a:avLst/>
            </a:prstGeom>
            <a:blipFill rotWithShape="1">
              <a:blip r:embed="rId1"/>
              <a:stretch>
                <a:fillRect t="-14149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4" name="矩形 3" descr="83b6c813-597f-4af0-9fd9-8022d226a323"/>
            <p:cNvSpPr/>
            <p:nvPr/>
          </p:nvSpPr>
          <p:spPr>
            <a:xfrm>
              <a:off x="0" y="6179363"/>
              <a:ext cx="12192000" cy="678637"/>
            </a:xfrm>
            <a:prstGeom prst="rect">
              <a:avLst/>
            </a:prstGeom>
            <a:gradFill flip="none" rotWithShape="1"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34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导入案例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" name="6839e7c7-7436-411a-867d-5f1a9ed787d4.source.4.zh-Hans.pptx" descr="d492538f-6a2a-4601-9fa4-3ca3c6d0acfb"/>
          <p:cNvGrpSpPr/>
          <p:nvPr/>
        </p:nvGrpSpPr>
        <p:grpSpPr>
          <a:xfrm>
            <a:off x="1" y="0"/>
            <a:ext cx="11518899" cy="6857999"/>
            <a:chOff x="1" y="0"/>
            <a:chExt cx="11518899" cy="6857999"/>
          </a:xfrm>
        </p:grpSpPr>
        <p:sp>
          <p:nvSpPr>
            <p:cNvPr id="3" name="矩形 2" descr="1ac37541-8a97-439f-897d-83a76b35991e"/>
            <p:cNvSpPr/>
            <p:nvPr/>
          </p:nvSpPr>
          <p:spPr>
            <a:xfrm>
              <a:off x="1" y="0"/>
              <a:ext cx="5036456" cy="6857999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grpSp>
          <p:nvGrpSpPr>
            <p:cNvPr id="5" name="组合 4" descr="5a63b4f6-43d1-414b-8e6e-ac5ed5d5fdf8"/>
            <p:cNvGrpSpPr/>
            <p:nvPr/>
          </p:nvGrpSpPr>
          <p:grpSpPr>
            <a:xfrm>
              <a:off x="4631557" y="1261581"/>
              <a:ext cx="6887343" cy="4741238"/>
              <a:chOff x="3861366" y="-3672367"/>
              <a:chExt cx="6887343" cy="4741238"/>
            </a:xfrm>
          </p:grpSpPr>
          <p:grpSp>
            <p:nvGrpSpPr>
              <p:cNvPr id="6" name="组合 5" descr="69ee75fc-ca68-4485-abd0-7004b33749db"/>
              <p:cNvGrpSpPr>
                <a:grpSpLocks noChangeAspect="1"/>
              </p:cNvGrpSpPr>
              <p:nvPr/>
            </p:nvGrpSpPr>
            <p:grpSpPr>
              <a:xfrm>
                <a:off x="3861366" y="-3672367"/>
                <a:ext cx="6887343" cy="1023136"/>
                <a:chOff x="5712861" y="1258169"/>
                <a:chExt cx="6268748" cy="2628188"/>
              </a:xfrm>
            </p:grpSpPr>
            <p:grpSp>
              <p:nvGrpSpPr>
                <p:cNvPr id="369" name="组合 2" descr="7ce1f41c-f5d2-4a41-898a-c4360518f9fc"/>
                <p:cNvGrpSpPr/>
                <p:nvPr/>
              </p:nvGrpSpPr>
              <p:grpSpPr>
                <a:xfrm>
                  <a:off x="5712861" y="1258169"/>
                  <a:ext cx="6268748" cy="2628188"/>
                  <a:chOff x="4660424" y="1819250"/>
                  <a:chExt cx="6268748" cy="2628188"/>
                </a:xfrm>
              </p:grpSpPr>
              <p:sp>
                <p:nvSpPr>
                  <p:cNvPr id="371" name="ComponentBackground1" descr="664072e4-9342-43b9-b9ab-1e83c8ff5920"/>
                  <p:cNvSpPr/>
                  <p:nvPr/>
                </p:nvSpPr>
                <p:spPr>
                  <a:xfrm>
                    <a:off x="4660424" y="1819250"/>
                    <a:ext cx="6268748" cy="2628188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372" name="Bullet1" descr="de82625b-44ed-4d0e-8494-e9acd18f810b"/>
                  <p:cNvSpPr txBox="1"/>
                  <p:nvPr/>
                </p:nvSpPr>
                <p:spPr bwMode="auto">
                  <a:xfrm>
                    <a:off x="5455367" y="1936560"/>
                    <a:ext cx="2653295" cy="23935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《麻雀的梦想》故事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373" name="Text1" descr="6e0a6ae2-2a57-4efc-a3bf-914a32441da4"/>
                  <p:cNvSpPr txBox="1"/>
                  <p:nvPr/>
                </p:nvSpPr>
                <p:spPr bwMode="auto">
                  <a:xfrm>
                    <a:off x="8108662" y="1936560"/>
                    <a:ext cx="2653295" cy="23935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/>
                      </a:rPr>
                      <a:t>小麻雀羡慕孔雀和老鹰，但梦中体验后庆幸自己是小麻雀，启示要自信。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/>
                    </a:endParaRPr>
                  </a:p>
                </p:txBody>
              </p:sp>
            </p:grpSp>
            <p:sp>
              <p:nvSpPr>
                <p:cNvPr id="370" name="Number1" descr="4d50acab-0f18-4671-9d5e-962d9080da89"/>
                <p:cNvSpPr/>
                <p:nvPr/>
              </p:nvSpPr>
              <p:spPr>
                <a:xfrm>
                  <a:off x="5872348" y="1941607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1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11" name="组合 1" descr="cc4c99d8-4eb7-4911-bb49-b37f3c1687d0"/>
              <p:cNvGrpSpPr>
                <a:grpSpLocks noChangeAspect="1"/>
              </p:cNvGrpSpPr>
              <p:nvPr/>
            </p:nvGrpSpPr>
            <p:grpSpPr>
              <a:xfrm>
                <a:off x="3861366" y="-2433000"/>
                <a:ext cx="6887343" cy="1023136"/>
                <a:chOff x="5712861" y="1258169"/>
                <a:chExt cx="6268748" cy="2628188"/>
              </a:xfrm>
            </p:grpSpPr>
            <p:grpSp>
              <p:nvGrpSpPr>
                <p:cNvPr id="364" name="组合 2" descr="3762be2c-fffb-41a9-8f91-965b63a5c29a"/>
                <p:cNvGrpSpPr/>
                <p:nvPr/>
              </p:nvGrpSpPr>
              <p:grpSpPr>
                <a:xfrm>
                  <a:off x="5712861" y="1258169"/>
                  <a:ext cx="6268748" cy="2628188"/>
                  <a:chOff x="4660424" y="1819250"/>
                  <a:chExt cx="6268748" cy="2628188"/>
                </a:xfrm>
              </p:grpSpPr>
              <p:sp>
                <p:nvSpPr>
                  <p:cNvPr id="366" name="ComponentBackground2" descr="7d1ad462-467c-4a4d-9664-3bbe91cbb5d7"/>
                  <p:cNvSpPr/>
                  <p:nvPr/>
                </p:nvSpPr>
                <p:spPr>
                  <a:xfrm>
                    <a:off x="4660424" y="1819250"/>
                    <a:ext cx="6268748" cy="2628188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367" name="Bullet2" descr="2d327684-6773-4934-9ba0-5c42464f0097"/>
                  <p:cNvSpPr txBox="1"/>
                  <p:nvPr/>
                </p:nvSpPr>
                <p:spPr bwMode="auto">
                  <a:xfrm>
                    <a:off x="5455367" y="1936560"/>
                    <a:ext cx="2653295" cy="23935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《鸢的叫声》故事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368" name="Text2" descr="5fe0e158-ac6f-4450-8ac9-9bf18a81c3f4"/>
                  <p:cNvSpPr txBox="1"/>
                  <p:nvPr/>
                </p:nvSpPr>
                <p:spPr bwMode="auto">
                  <a:xfrm>
                    <a:off x="8108662" y="1936560"/>
                    <a:ext cx="2653295" cy="23935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/>
                      </a:rPr>
                      <a:t>鸢学马叫忘记自己声音，告诉我们要保持个性，做独一无二的自己。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/>
                    </a:endParaRPr>
                  </a:p>
                </p:txBody>
              </p:sp>
            </p:grpSp>
            <p:sp>
              <p:nvSpPr>
                <p:cNvPr id="365" name="Number2" descr="246e5362-1757-4133-be27-7b291efb82a2"/>
                <p:cNvSpPr/>
                <p:nvPr/>
              </p:nvSpPr>
              <p:spPr>
                <a:xfrm>
                  <a:off x="5872348" y="1941607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5000">
                      <a:schemeClr val="accent2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2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2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12" name="组合 1" descr="cf2142e3-c9ec-49db-8274-3ad0732e6f5c"/>
              <p:cNvGrpSpPr>
                <a:grpSpLocks noChangeAspect="1"/>
              </p:cNvGrpSpPr>
              <p:nvPr/>
            </p:nvGrpSpPr>
            <p:grpSpPr>
              <a:xfrm>
                <a:off x="3861366" y="-1193633"/>
                <a:ext cx="6887343" cy="1023136"/>
                <a:chOff x="5712861" y="1258169"/>
                <a:chExt cx="6268748" cy="2628188"/>
              </a:xfrm>
            </p:grpSpPr>
            <p:grpSp>
              <p:nvGrpSpPr>
                <p:cNvPr id="359" name="组合 2" descr="0f1de2bd-2dd5-4b93-aae1-a669033b3bc6"/>
                <p:cNvGrpSpPr/>
                <p:nvPr/>
              </p:nvGrpSpPr>
              <p:grpSpPr>
                <a:xfrm>
                  <a:off x="5712861" y="1258169"/>
                  <a:ext cx="6268748" cy="2628188"/>
                  <a:chOff x="4660424" y="1819250"/>
                  <a:chExt cx="6268748" cy="2628188"/>
                </a:xfrm>
              </p:grpSpPr>
              <p:sp>
                <p:nvSpPr>
                  <p:cNvPr id="361" name="ComponentBackground3" descr="813c60ee-6210-4371-9105-df48fc8b20cd"/>
                  <p:cNvSpPr/>
                  <p:nvPr/>
                </p:nvSpPr>
                <p:spPr>
                  <a:xfrm>
                    <a:off x="4660424" y="1819250"/>
                    <a:ext cx="6268748" cy="2628188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362" name="Bullet3" descr="7d1ed32d-b5c5-4a4b-9ad8-3302fc5a01fc"/>
                  <p:cNvSpPr txBox="1"/>
                  <p:nvPr/>
                </p:nvSpPr>
                <p:spPr bwMode="auto">
                  <a:xfrm>
                    <a:off x="5455367" y="1936560"/>
                    <a:ext cx="2653295" cy="23935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故事对健康教育的启示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363" name="Text3" descr="abac73ff-22c2-4947-89f2-aa68fdf875ce"/>
                  <p:cNvSpPr txBox="1"/>
                  <p:nvPr/>
                </p:nvSpPr>
                <p:spPr bwMode="auto">
                  <a:xfrm>
                    <a:off x="8108662" y="1936560"/>
                    <a:ext cx="2653295" cy="23935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/>
                      </a:rPr>
                      <a:t>培养儿童自信，让他们知道自己的价值，是健康教育的重要方面。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/>
                    </a:endParaRPr>
                  </a:p>
                </p:txBody>
              </p:sp>
            </p:grpSp>
            <p:sp>
              <p:nvSpPr>
                <p:cNvPr id="360" name="Number3" descr="47871f96-2624-4189-b4ab-4da01ce63ac1"/>
                <p:cNvSpPr/>
                <p:nvPr/>
              </p:nvSpPr>
              <p:spPr>
                <a:xfrm>
                  <a:off x="5872348" y="1941607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3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13" name="组合 1" descr="b8b4fc74-9ef0-4d2b-8573-f6ada7bdb818"/>
              <p:cNvGrpSpPr>
                <a:grpSpLocks noChangeAspect="1"/>
              </p:cNvGrpSpPr>
              <p:nvPr/>
            </p:nvGrpSpPr>
            <p:grpSpPr>
              <a:xfrm>
                <a:off x="3861366" y="45735"/>
                <a:ext cx="6887343" cy="1023136"/>
                <a:chOff x="5712861" y="1258169"/>
                <a:chExt cx="6268748" cy="2628188"/>
              </a:xfrm>
            </p:grpSpPr>
            <p:grpSp>
              <p:nvGrpSpPr>
                <p:cNvPr id="15" name="组合 2" descr="9b92e82f-216e-4734-8cfa-2d192e4a4af6"/>
                <p:cNvGrpSpPr/>
                <p:nvPr/>
              </p:nvGrpSpPr>
              <p:grpSpPr>
                <a:xfrm>
                  <a:off x="5712861" y="1258169"/>
                  <a:ext cx="6268748" cy="2628188"/>
                  <a:chOff x="4660424" y="1819250"/>
                  <a:chExt cx="6268748" cy="2628188"/>
                </a:xfrm>
              </p:grpSpPr>
              <p:sp>
                <p:nvSpPr>
                  <p:cNvPr id="356" name="ComponentBackground4" descr="efaf1264-b98e-4e75-ba6e-c942004bde15"/>
                  <p:cNvSpPr/>
                  <p:nvPr/>
                </p:nvSpPr>
                <p:spPr>
                  <a:xfrm>
                    <a:off x="4660424" y="1819250"/>
                    <a:ext cx="6268748" cy="2628188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357" name="Bullet4" descr="ffa2982c-8751-4391-8253-238cc9a16aee"/>
                  <p:cNvSpPr txBox="1"/>
                  <p:nvPr/>
                </p:nvSpPr>
                <p:spPr bwMode="auto">
                  <a:xfrm>
                    <a:off x="5455367" y="1936560"/>
                    <a:ext cx="2653295" cy="23935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培养健康自信儿童的目的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358" name="Text4" descr="dad9974f-d6ba-41d4-8395-79a2fc9b4ce3"/>
                  <p:cNvSpPr txBox="1"/>
                  <p:nvPr/>
                </p:nvSpPr>
                <p:spPr bwMode="auto">
                  <a:xfrm>
                    <a:off x="8108662" y="1936560"/>
                    <a:ext cx="2653295" cy="23935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/>
                      </a:rPr>
                      <a:t>将儿童培养成健康、活泼、聪慧的新一代，是教育教学的动力。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/>
                    </a:endParaRPr>
                  </a:p>
                </p:txBody>
              </p:sp>
            </p:grpSp>
            <p:sp>
              <p:nvSpPr>
                <p:cNvPr id="16" name="Number4" descr="0b6b6291-6722-423f-8ed6-eadfea2e51de"/>
                <p:cNvSpPr/>
                <p:nvPr/>
              </p:nvSpPr>
              <p:spPr>
                <a:xfrm>
                  <a:off x="5872348" y="1941607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5000">
                      <a:schemeClr val="accent2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2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4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</p:grpSp>
        <p:grpSp>
          <p:nvGrpSpPr>
            <p:cNvPr id="8" name="组合 7" descr="a4bbe057-f87d-45e8-9cd8-c3f135813714"/>
            <p:cNvGrpSpPr/>
            <p:nvPr/>
          </p:nvGrpSpPr>
          <p:grpSpPr>
            <a:xfrm>
              <a:off x="335707" y="1139108"/>
              <a:ext cx="4216567" cy="4994992"/>
              <a:chOff x="335707" y="1139108"/>
              <a:chExt cx="4216567" cy="4994992"/>
            </a:xfrm>
          </p:grpSpPr>
          <p:grpSp>
            <p:nvGrpSpPr>
              <p:cNvPr id="9" name="组合 8" descr="59cb3352-faec-4042-9b7f-77eb84cacbee" title="iSlide™ 版权声明  COPYRIGHT NOTICE"/>
              <p:cNvGrpSpPr>
                <a:grpSpLocks noChangeAspect="1"/>
              </p:cNvGrpSpPr>
              <p:nvPr/>
            </p:nvGrpSpPr>
            <p:grpSpPr>
              <a:xfrm>
                <a:off x="335707" y="2230571"/>
                <a:ext cx="4216567" cy="3903529"/>
                <a:chOff x="3690143" y="1466884"/>
                <a:chExt cx="4811713" cy="4454491"/>
              </a:xfrm>
            </p:grpSpPr>
            <p:grpSp>
              <p:nvGrpSpPr>
                <p:cNvPr id="14" name="iśḷiḑé" descr="5fee21f7-14e3-41b3-8468-1ae76b0e5af2"/>
                <p:cNvGrpSpPr/>
                <p:nvPr/>
              </p:nvGrpSpPr>
              <p:grpSpPr bwMode="auto">
                <a:xfrm>
                  <a:off x="3690143" y="1501647"/>
                  <a:ext cx="4811713" cy="4419728"/>
                  <a:chOff x="1833" y="333"/>
                  <a:chExt cx="4014" cy="3687"/>
                </a:xfrm>
              </p:grpSpPr>
              <p:sp>
                <p:nvSpPr>
                  <p:cNvPr id="484" name="î$ḻîḓê" descr="2fd3db12-1d0b-42fa-92f9-13f067babe16"/>
                  <p:cNvSpPr/>
                  <p:nvPr/>
                </p:nvSpPr>
                <p:spPr bwMode="auto">
                  <a:xfrm>
                    <a:off x="1833" y="2192"/>
                    <a:ext cx="3918" cy="1828"/>
                  </a:xfrm>
                  <a:custGeom>
                    <a:avLst/>
                    <a:gdLst>
                      <a:gd name="T0" fmla="*/ 0 w 1886"/>
                      <a:gd name="T1" fmla="*/ 0 h 881"/>
                      <a:gd name="T2" fmla="*/ 943 w 1886"/>
                      <a:gd name="T3" fmla="*/ 881 h 881"/>
                      <a:gd name="T4" fmla="*/ 1886 w 1886"/>
                      <a:gd name="T5" fmla="*/ 0 h 881"/>
                      <a:gd name="T6" fmla="*/ 0 w 1886"/>
                      <a:gd name="T7" fmla="*/ 0 h 8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86" h="881">
                        <a:moveTo>
                          <a:pt x="0" y="0"/>
                        </a:moveTo>
                        <a:cubicBezTo>
                          <a:pt x="0" y="487"/>
                          <a:pt x="422" y="881"/>
                          <a:pt x="943" y="881"/>
                        </a:cubicBezTo>
                        <a:cubicBezTo>
                          <a:pt x="1464" y="881"/>
                          <a:pt x="1886" y="487"/>
                          <a:pt x="1886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00AA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85" name="iṧ1ïḓe" descr="a9015e5b-aff5-41ce-881c-c43f879be0b4"/>
                  <p:cNvSpPr/>
                  <p:nvPr/>
                </p:nvSpPr>
                <p:spPr bwMode="auto">
                  <a:xfrm>
                    <a:off x="2460" y="2518"/>
                    <a:ext cx="1" cy="1"/>
                  </a:xfrm>
                  <a:prstGeom prst="rect">
                    <a:avLst/>
                  </a:prstGeom>
                  <a:solidFill>
                    <a:srgbClr val="00AA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86" name="ïṧ1ïḓe" descr="6004c4cc-0ee0-45f1-8946-4e7476c05800"/>
                  <p:cNvSpPr/>
                  <p:nvPr/>
                </p:nvSpPr>
                <p:spPr bwMode="auto">
                  <a:xfrm>
                    <a:off x="2460" y="25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87" name="íṡḻiḓé" descr="20b5d8cf-1d4d-435e-9590-c97eb4250bb4"/>
                  <p:cNvSpPr/>
                  <p:nvPr/>
                </p:nvSpPr>
                <p:spPr bwMode="auto">
                  <a:xfrm>
                    <a:off x="2703" y="308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AA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88" name="îṣḷíḍê" descr="6f0ad643-d272-46eb-b6a6-fd418dda6cdc"/>
                  <p:cNvSpPr/>
                  <p:nvPr/>
                </p:nvSpPr>
                <p:spPr bwMode="auto">
                  <a:xfrm>
                    <a:off x="2703" y="308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89" name="îṧlídé" descr="b5a6cc96-feea-4308-9011-79913ea998a5"/>
                  <p:cNvSpPr/>
                  <p:nvPr/>
                </p:nvSpPr>
                <p:spPr bwMode="auto">
                  <a:xfrm>
                    <a:off x="2460" y="25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AA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90" name="islîďê" descr="2d0e076d-6bb4-4cb6-a5e2-128e6047e786"/>
                  <p:cNvSpPr/>
                  <p:nvPr/>
                </p:nvSpPr>
                <p:spPr bwMode="auto">
                  <a:xfrm>
                    <a:off x="2460" y="25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91" name="iṧḷîḍé" descr="3279593c-f20b-4285-a8c8-ecc9cff58f4d"/>
                  <p:cNvSpPr/>
                  <p:nvPr/>
                </p:nvSpPr>
                <p:spPr bwMode="auto">
                  <a:xfrm>
                    <a:off x="2460" y="25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AA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92" name="íšlïdê" descr="aa18addb-e100-4373-9791-0c042a9d30c4"/>
                  <p:cNvSpPr/>
                  <p:nvPr/>
                </p:nvSpPr>
                <p:spPr bwMode="auto">
                  <a:xfrm>
                    <a:off x="2460" y="25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93" name="íṥľíde" descr="ad23dffe-ff1f-482e-b02c-6f5805177477"/>
                  <p:cNvSpPr/>
                  <p:nvPr/>
                </p:nvSpPr>
                <p:spPr bwMode="auto">
                  <a:xfrm>
                    <a:off x="2458" y="2518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AA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94" name="ïṧľiḋê" descr="aa8a23f4-31a6-4f3b-82c0-2f0121e354c1"/>
                  <p:cNvSpPr/>
                  <p:nvPr/>
                </p:nvSpPr>
                <p:spPr bwMode="auto">
                  <a:xfrm>
                    <a:off x="2458" y="2518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95" name="îṣḷíďé" descr="3d7230cf-64c3-44dc-8841-6d686ba4d27d"/>
                  <p:cNvSpPr/>
                  <p:nvPr/>
                </p:nvSpPr>
                <p:spPr bwMode="auto">
                  <a:xfrm>
                    <a:off x="2458" y="25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AA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96" name="ïṥļiďe" descr="78874a9c-80e4-4ac6-b1ae-bfab766c4782"/>
                  <p:cNvSpPr/>
                  <p:nvPr/>
                </p:nvSpPr>
                <p:spPr bwMode="auto">
                  <a:xfrm>
                    <a:off x="2458" y="25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97" name="îslíḓé" descr="3e452a58-1da5-4545-a515-fbf9fc2486e3"/>
                  <p:cNvSpPr/>
                  <p:nvPr/>
                </p:nvSpPr>
                <p:spPr bwMode="auto">
                  <a:xfrm>
                    <a:off x="2458" y="25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AA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98" name="ïṧḷídé" descr="567fdf0b-f393-47ef-9614-99732d687832"/>
                  <p:cNvSpPr/>
                  <p:nvPr/>
                </p:nvSpPr>
                <p:spPr bwMode="auto">
                  <a:xfrm>
                    <a:off x="2458" y="25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99" name="íṣ1iḓe" descr="2cb94ff8-2de0-444e-a672-ddfe34479f70"/>
                  <p:cNvSpPr/>
                  <p:nvPr/>
                </p:nvSpPr>
                <p:spPr bwMode="auto">
                  <a:xfrm>
                    <a:off x="2458" y="2516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AA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00" name="îSļïḓé" descr="facf2577-d8c8-4553-9cec-f9ae795efbe1"/>
                  <p:cNvSpPr/>
                  <p:nvPr/>
                </p:nvSpPr>
                <p:spPr bwMode="auto">
                  <a:xfrm>
                    <a:off x="2458" y="2516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01" name="ïsḻîďè" descr="374860ba-6f6d-43f6-9546-ad49d085e0e0"/>
                  <p:cNvSpPr/>
                  <p:nvPr/>
                </p:nvSpPr>
                <p:spPr bwMode="auto">
                  <a:xfrm>
                    <a:off x="2460" y="25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AA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02" name="í$ļíḑê" descr="abec76bc-e2ac-415b-b72e-e384d0fa900a"/>
                  <p:cNvSpPr/>
                  <p:nvPr/>
                </p:nvSpPr>
                <p:spPr bwMode="auto">
                  <a:xfrm>
                    <a:off x="2460" y="25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03" name="ïŝ1ïḍé" descr="5c2d187a-ffc2-4624-9a88-c374b454d14d"/>
                  <p:cNvSpPr/>
                  <p:nvPr/>
                </p:nvSpPr>
                <p:spPr bwMode="auto">
                  <a:xfrm>
                    <a:off x="2703" y="308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AA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04" name="iśļídè" descr="2bb5e434-8c2d-40d4-a6a9-157aad767f65"/>
                  <p:cNvSpPr/>
                  <p:nvPr/>
                </p:nvSpPr>
                <p:spPr bwMode="auto">
                  <a:xfrm>
                    <a:off x="2703" y="308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05" name="îŝḻíḍê" descr="633a111b-59d1-468a-8423-1740a35a0e20"/>
                  <p:cNvSpPr/>
                  <p:nvPr/>
                </p:nvSpPr>
                <p:spPr bwMode="auto">
                  <a:xfrm>
                    <a:off x="2388" y="2393"/>
                    <a:ext cx="833" cy="1289"/>
                  </a:xfrm>
                  <a:custGeom>
                    <a:avLst/>
                    <a:gdLst>
                      <a:gd name="T0" fmla="*/ 13 w 401"/>
                      <a:gd name="T1" fmla="*/ 15 h 621"/>
                      <a:gd name="T2" fmla="*/ 22 w 401"/>
                      <a:gd name="T3" fmla="*/ 39 h 621"/>
                      <a:gd name="T4" fmla="*/ 32 w 401"/>
                      <a:gd name="T5" fmla="*/ 51 h 621"/>
                      <a:gd name="T6" fmla="*/ 35 w 401"/>
                      <a:gd name="T7" fmla="*/ 60 h 621"/>
                      <a:gd name="T8" fmla="*/ 44 w 401"/>
                      <a:gd name="T9" fmla="*/ 82 h 621"/>
                      <a:gd name="T10" fmla="*/ 49 w 401"/>
                      <a:gd name="T11" fmla="*/ 95 h 621"/>
                      <a:gd name="T12" fmla="*/ 60 w 401"/>
                      <a:gd name="T13" fmla="*/ 103 h 621"/>
                      <a:gd name="T14" fmla="*/ 64 w 401"/>
                      <a:gd name="T15" fmla="*/ 90 h 621"/>
                      <a:gd name="T16" fmla="*/ 73 w 401"/>
                      <a:gd name="T17" fmla="*/ 116 h 621"/>
                      <a:gd name="T18" fmla="*/ 72 w 401"/>
                      <a:gd name="T19" fmla="*/ 144 h 621"/>
                      <a:gd name="T20" fmla="*/ 65 w 401"/>
                      <a:gd name="T21" fmla="*/ 176 h 621"/>
                      <a:gd name="T22" fmla="*/ 71 w 401"/>
                      <a:gd name="T23" fmla="*/ 209 h 621"/>
                      <a:gd name="T24" fmla="*/ 81 w 401"/>
                      <a:gd name="T25" fmla="*/ 205 h 621"/>
                      <a:gd name="T26" fmla="*/ 90 w 401"/>
                      <a:gd name="T27" fmla="*/ 183 h 621"/>
                      <a:gd name="T28" fmla="*/ 101 w 401"/>
                      <a:gd name="T29" fmla="*/ 197 h 621"/>
                      <a:gd name="T30" fmla="*/ 117 w 401"/>
                      <a:gd name="T31" fmla="*/ 204 h 621"/>
                      <a:gd name="T32" fmla="*/ 117 w 401"/>
                      <a:gd name="T33" fmla="*/ 213 h 621"/>
                      <a:gd name="T34" fmla="*/ 114 w 401"/>
                      <a:gd name="T35" fmla="*/ 222 h 621"/>
                      <a:gd name="T36" fmla="*/ 109 w 401"/>
                      <a:gd name="T37" fmla="*/ 236 h 621"/>
                      <a:gd name="T38" fmla="*/ 112 w 401"/>
                      <a:gd name="T39" fmla="*/ 259 h 621"/>
                      <a:gd name="T40" fmla="*/ 128 w 401"/>
                      <a:gd name="T41" fmla="*/ 274 h 621"/>
                      <a:gd name="T42" fmla="*/ 140 w 401"/>
                      <a:gd name="T43" fmla="*/ 294 h 621"/>
                      <a:gd name="T44" fmla="*/ 147 w 401"/>
                      <a:gd name="T45" fmla="*/ 316 h 621"/>
                      <a:gd name="T46" fmla="*/ 146 w 401"/>
                      <a:gd name="T47" fmla="*/ 322 h 621"/>
                      <a:gd name="T48" fmla="*/ 152 w 401"/>
                      <a:gd name="T49" fmla="*/ 334 h 621"/>
                      <a:gd name="T50" fmla="*/ 152 w 401"/>
                      <a:gd name="T51" fmla="*/ 334 h 621"/>
                      <a:gd name="T52" fmla="*/ 151 w 401"/>
                      <a:gd name="T53" fmla="*/ 356 h 621"/>
                      <a:gd name="T54" fmla="*/ 171 w 401"/>
                      <a:gd name="T55" fmla="*/ 409 h 621"/>
                      <a:gd name="T56" fmla="*/ 192 w 401"/>
                      <a:gd name="T57" fmla="*/ 462 h 621"/>
                      <a:gd name="T58" fmla="*/ 209 w 401"/>
                      <a:gd name="T59" fmla="*/ 499 h 621"/>
                      <a:gd name="T60" fmla="*/ 240 w 401"/>
                      <a:gd name="T61" fmla="*/ 535 h 621"/>
                      <a:gd name="T62" fmla="*/ 244 w 401"/>
                      <a:gd name="T63" fmla="*/ 543 h 621"/>
                      <a:gd name="T64" fmla="*/ 297 w 401"/>
                      <a:gd name="T65" fmla="*/ 594 h 621"/>
                      <a:gd name="T66" fmla="*/ 331 w 401"/>
                      <a:gd name="T67" fmla="*/ 618 h 621"/>
                      <a:gd name="T68" fmla="*/ 288 w 401"/>
                      <a:gd name="T69" fmla="*/ 572 h 621"/>
                      <a:gd name="T70" fmla="*/ 281 w 401"/>
                      <a:gd name="T71" fmla="*/ 544 h 621"/>
                      <a:gd name="T72" fmla="*/ 301 w 401"/>
                      <a:gd name="T73" fmla="*/ 534 h 621"/>
                      <a:gd name="T74" fmla="*/ 308 w 401"/>
                      <a:gd name="T75" fmla="*/ 519 h 621"/>
                      <a:gd name="T76" fmla="*/ 321 w 401"/>
                      <a:gd name="T77" fmla="*/ 469 h 621"/>
                      <a:gd name="T78" fmla="*/ 345 w 401"/>
                      <a:gd name="T79" fmla="*/ 437 h 621"/>
                      <a:gd name="T80" fmla="*/ 370 w 401"/>
                      <a:gd name="T81" fmla="*/ 417 h 621"/>
                      <a:gd name="T82" fmla="*/ 374 w 401"/>
                      <a:gd name="T83" fmla="*/ 379 h 621"/>
                      <a:gd name="T84" fmla="*/ 371 w 401"/>
                      <a:gd name="T85" fmla="*/ 345 h 621"/>
                      <a:gd name="T86" fmla="*/ 400 w 401"/>
                      <a:gd name="T87" fmla="*/ 292 h 621"/>
                      <a:gd name="T88" fmla="*/ 373 w 401"/>
                      <a:gd name="T89" fmla="*/ 259 h 621"/>
                      <a:gd name="T90" fmla="*/ 311 w 401"/>
                      <a:gd name="T91" fmla="*/ 228 h 621"/>
                      <a:gd name="T92" fmla="*/ 279 w 401"/>
                      <a:gd name="T93" fmla="*/ 206 h 621"/>
                      <a:gd name="T94" fmla="*/ 262 w 401"/>
                      <a:gd name="T95" fmla="*/ 199 h 621"/>
                      <a:gd name="T96" fmla="*/ 249 w 401"/>
                      <a:gd name="T97" fmla="*/ 168 h 621"/>
                      <a:gd name="T98" fmla="*/ 210 w 401"/>
                      <a:gd name="T99" fmla="*/ 127 h 621"/>
                      <a:gd name="T100" fmla="*/ 191 w 401"/>
                      <a:gd name="T101" fmla="*/ 117 h 621"/>
                      <a:gd name="T102" fmla="*/ 166 w 401"/>
                      <a:gd name="T103" fmla="*/ 84 h 621"/>
                      <a:gd name="T104" fmla="*/ 153 w 401"/>
                      <a:gd name="T105" fmla="*/ 75 h 621"/>
                      <a:gd name="T106" fmla="*/ 136 w 401"/>
                      <a:gd name="T107" fmla="*/ 78 h 621"/>
                      <a:gd name="T108" fmla="*/ 116 w 401"/>
                      <a:gd name="T109" fmla="*/ 66 h 621"/>
                      <a:gd name="T110" fmla="*/ 103 w 401"/>
                      <a:gd name="T111" fmla="*/ 68 h 621"/>
                      <a:gd name="T112" fmla="*/ 95 w 401"/>
                      <a:gd name="T113" fmla="*/ 62 h 621"/>
                      <a:gd name="T114" fmla="*/ 75 w 401"/>
                      <a:gd name="T115" fmla="*/ 88 h 621"/>
                      <a:gd name="T116" fmla="*/ 49 w 401"/>
                      <a:gd name="T117" fmla="*/ 77 h 621"/>
                      <a:gd name="T118" fmla="*/ 31 w 401"/>
                      <a:gd name="T119" fmla="*/ 17 h 6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401" h="621">
                        <a:moveTo>
                          <a:pt x="152" y="334"/>
                        </a:moveTo>
                        <a:cubicBezTo>
                          <a:pt x="152" y="334"/>
                          <a:pt x="152" y="334"/>
                          <a:pt x="152" y="334"/>
                        </a:cubicBezTo>
                        <a:cubicBezTo>
                          <a:pt x="152" y="334"/>
                          <a:pt x="152" y="334"/>
                          <a:pt x="152" y="334"/>
                        </a:cubicBezTo>
                        <a:moveTo>
                          <a:pt x="0" y="0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2" y="12"/>
                          <a:pt x="2" y="16"/>
                          <a:pt x="5" y="17"/>
                        </a:cubicBezTo>
                        <a:cubicBezTo>
                          <a:pt x="7" y="18"/>
                          <a:pt x="3" y="18"/>
                          <a:pt x="7" y="18"/>
                        </a:cubicBezTo>
                        <a:cubicBezTo>
                          <a:pt x="10" y="18"/>
                          <a:pt x="11" y="15"/>
                          <a:pt x="13" y="15"/>
                        </a:cubicBezTo>
                        <a:cubicBezTo>
                          <a:pt x="13" y="15"/>
                          <a:pt x="14" y="15"/>
                          <a:pt x="14" y="16"/>
                        </a:cubicBezTo>
                        <a:cubicBezTo>
                          <a:pt x="17" y="17"/>
                          <a:pt x="15" y="21"/>
                          <a:pt x="14" y="23"/>
                        </a:cubicBezTo>
                        <a:cubicBezTo>
                          <a:pt x="14" y="25"/>
                          <a:pt x="13" y="25"/>
                          <a:pt x="14" y="27"/>
                        </a:cubicBezTo>
                        <a:cubicBezTo>
                          <a:pt x="15" y="29"/>
                          <a:pt x="16" y="30"/>
                          <a:pt x="17" y="30"/>
                        </a:cubicBezTo>
                        <a:cubicBezTo>
                          <a:pt x="17" y="31"/>
                          <a:pt x="17" y="31"/>
                          <a:pt x="17" y="32"/>
                        </a:cubicBezTo>
                        <a:cubicBezTo>
                          <a:pt x="17" y="34"/>
                          <a:pt x="18" y="36"/>
                          <a:pt x="18" y="36"/>
                        </a:cubicBezTo>
                        <a:cubicBezTo>
                          <a:pt x="18" y="36"/>
                          <a:pt x="22" y="38"/>
                          <a:pt x="22" y="39"/>
                        </a:cubicBezTo>
                        <a:cubicBezTo>
                          <a:pt x="22" y="39"/>
                          <a:pt x="22" y="39"/>
                          <a:pt x="22" y="39"/>
                        </a:cubicBezTo>
                        <a:cubicBezTo>
                          <a:pt x="22" y="39"/>
                          <a:pt x="21" y="39"/>
                          <a:pt x="21" y="39"/>
                        </a:cubicBezTo>
                        <a:cubicBezTo>
                          <a:pt x="21" y="39"/>
                          <a:pt x="21" y="39"/>
                          <a:pt x="21" y="39"/>
                        </a:cubicBezTo>
                        <a:cubicBezTo>
                          <a:pt x="21" y="39"/>
                          <a:pt x="21" y="39"/>
                          <a:pt x="22" y="39"/>
                        </a:cubicBezTo>
                        <a:cubicBezTo>
                          <a:pt x="23" y="41"/>
                          <a:pt x="24" y="42"/>
                          <a:pt x="25" y="42"/>
                        </a:cubicBezTo>
                        <a:cubicBezTo>
                          <a:pt x="26" y="42"/>
                          <a:pt x="27" y="42"/>
                          <a:pt x="27" y="43"/>
                        </a:cubicBezTo>
                        <a:cubicBezTo>
                          <a:pt x="27" y="44"/>
                          <a:pt x="27" y="45"/>
                          <a:pt x="27" y="45"/>
                        </a:cubicBezTo>
                        <a:cubicBezTo>
                          <a:pt x="29" y="46"/>
                          <a:pt x="29" y="46"/>
                          <a:pt x="29" y="46"/>
                        </a:cubicBezTo>
                        <a:cubicBezTo>
                          <a:pt x="29" y="46"/>
                          <a:pt x="32" y="49"/>
                          <a:pt x="32" y="51"/>
                        </a:cubicBezTo>
                        <a:cubicBezTo>
                          <a:pt x="32" y="52"/>
                          <a:pt x="32" y="53"/>
                          <a:pt x="33" y="54"/>
                        </a:cubicBezTo>
                        <a:cubicBezTo>
                          <a:pt x="33" y="55"/>
                          <a:pt x="35" y="54"/>
                          <a:pt x="35" y="56"/>
                        </a:cubicBezTo>
                        <a:cubicBezTo>
                          <a:pt x="35" y="58"/>
                          <a:pt x="34" y="59"/>
                          <a:pt x="35" y="60"/>
                        </a:cubicBezTo>
                        <a:cubicBezTo>
                          <a:pt x="35" y="60"/>
                          <a:pt x="35" y="60"/>
                          <a:pt x="35" y="60"/>
                        </a:cubicBezTo>
                        <a:cubicBezTo>
                          <a:pt x="35" y="60"/>
                          <a:pt x="35" y="60"/>
                          <a:pt x="35" y="60"/>
                        </a:cubicBezTo>
                        <a:cubicBezTo>
                          <a:pt x="35" y="60"/>
                          <a:pt x="35" y="60"/>
                          <a:pt x="35" y="60"/>
                        </a:cubicBezTo>
                        <a:cubicBezTo>
                          <a:pt x="35" y="60"/>
                          <a:pt x="35" y="60"/>
                          <a:pt x="35" y="60"/>
                        </a:cubicBezTo>
                        <a:cubicBezTo>
                          <a:pt x="35" y="60"/>
                          <a:pt x="35" y="60"/>
                          <a:pt x="35" y="60"/>
                        </a:cubicBezTo>
                        <a:cubicBezTo>
                          <a:pt x="35" y="60"/>
                          <a:pt x="35" y="60"/>
                          <a:pt x="35" y="60"/>
                        </a:cubicBezTo>
                        <a:cubicBezTo>
                          <a:pt x="35" y="61"/>
                          <a:pt x="35" y="61"/>
                          <a:pt x="35" y="61"/>
                        </a:cubicBezTo>
                        <a:cubicBezTo>
                          <a:pt x="37" y="63"/>
                          <a:pt x="38" y="67"/>
                          <a:pt x="37" y="68"/>
                        </a:cubicBezTo>
                        <a:cubicBezTo>
                          <a:pt x="36" y="70"/>
                          <a:pt x="36" y="70"/>
                          <a:pt x="36" y="72"/>
                        </a:cubicBezTo>
                        <a:cubicBezTo>
                          <a:pt x="37" y="74"/>
                          <a:pt x="38" y="76"/>
                          <a:pt x="38" y="76"/>
                        </a:cubicBezTo>
                        <a:cubicBezTo>
                          <a:pt x="38" y="76"/>
                          <a:pt x="41" y="79"/>
                          <a:pt x="41" y="80"/>
                        </a:cubicBezTo>
                        <a:cubicBezTo>
                          <a:pt x="41" y="80"/>
                          <a:pt x="43" y="82"/>
                          <a:pt x="43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4" y="82"/>
                          <a:pt x="43" y="82"/>
                          <a:pt x="43" y="82"/>
                        </a:cubicBezTo>
                        <a:cubicBezTo>
                          <a:pt x="43" y="82"/>
                          <a:pt x="43" y="82"/>
                          <a:pt x="43" y="82"/>
                        </a:cubicBezTo>
                        <a:cubicBezTo>
                          <a:pt x="43" y="82"/>
                          <a:pt x="43" y="82"/>
                          <a:pt x="44" y="83"/>
                        </a:cubicBezTo>
                        <a:cubicBezTo>
                          <a:pt x="45" y="84"/>
                          <a:pt x="45" y="87"/>
                          <a:pt x="45" y="89"/>
                        </a:cubicBezTo>
                        <a:cubicBezTo>
                          <a:pt x="45" y="91"/>
                          <a:pt x="45" y="93"/>
                          <a:pt x="45" y="93"/>
                        </a:cubicBezTo>
                        <a:cubicBezTo>
                          <a:pt x="45" y="93"/>
                          <a:pt x="45" y="92"/>
                          <a:pt x="46" y="92"/>
                        </a:cubicBezTo>
                        <a:cubicBezTo>
                          <a:pt x="46" y="92"/>
                          <a:pt x="47" y="93"/>
                          <a:pt x="47" y="93"/>
                        </a:cubicBezTo>
                        <a:cubicBezTo>
                          <a:pt x="48" y="94"/>
                          <a:pt x="49" y="95"/>
                          <a:pt x="49" y="95"/>
                        </a:cubicBezTo>
                        <a:cubicBezTo>
                          <a:pt x="51" y="96"/>
                          <a:pt x="51" y="96"/>
                          <a:pt x="51" y="96"/>
                        </a:cubicBezTo>
                        <a:cubicBezTo>
                          <a:pt x="51" y="96"/>
                          <a:pt x="52" y="95"/>
                          <a:pt x="52" y="95"/>
                        </a:cubicBezTo>
                        <a:cubicBezTo>
                          <a:pt x="53" y="95"/>
                          <a:pt x="53" y="95"/>
                          <a:pt x="53" y="95"/>
                        </a:cubicBezTo>
                        <a:cubicBezTo>
                          <a:pt x="54" y="96"/>
                          <a:pt x="54" y="97"/>
                          <a:pt x="54" y="98"/>
                        </a:cubicBezTo>
                        <a:cubicBezTo>
                          <a:pt x="54" y="98"/>
                          <a:pt x="54" y="100"/>
                          <a:pt x="54" y="100"/>
                        </a:cubicBezTo>
                        <a:cubicBezTo>
                          <a:pt x="57" y="101"/>
                          <a:pt x="57" y="101"/>
                          <a:pt x="57" y="101"/>
                        </a:cubicBezTo>
                        <a:cubicBezTo>
                          <a:pt x="59" y="103"/>
                          <a:pt x="59" y="103"/>
                          <a:pt x="59" y="103"/>
                        </a:cubicBezTo>
                        <a:cubicBezTo>
                          <a:pt x="59" y="103"/>
                          <a:pt x="59" y="103"/>
                          <a:pt x="60" y="103"/>
                        </a:cubicBezTo>
                        <a:cubicBezTo>
                          <a:pt x="61" y="103"/>
                          <a:pt x="63" y="101"/>
                          <a:pt x="63" y="101"/>
                        </a:cubicBezTo>
                        <a:cubicBezTo>
                          <a:pt x="63" y="101"/>
                          <a:pt x="63" y="100"/>
                          <a:pt x="63" y="99"/>
                        </a:cubicBezTo>
                        <a:cubicBezTo>
                          <a:pt x="62" y="98"/>
                          <a:pt x="62" y="97"/>
                          <a:pt x="62" y="97"/>
                        </a:cubicBezTo>
                        <a:cubicBezTo>
                          <a:pt x="62" y="97"/>
                          <a:pt x="61" y="95"/>
                          <a:pt x="61" y="94"/>
                        </a:cubicBezTo>
                        <a:cubicBezTo>
                          <a:pt x="61" y="94"/>
                          <a:pt x="62" y="93"/>
                          <a:pt x="62" y="93"/>
                        </a:cubicBezTo>
                        <a:cubicBezTo>
                          <a:pt x="63" y="91"/>
                          <a:pt x="63" y="91"/>
                          <a:pt x="63" y="91"/>
                        </a:cubicBezTo>
                        <a:cubicBezTo>
                          <a:pt x="63" y="91"/>
                          <a:pt x="62" y="89"/>
                          <a:pt x="63" y="89"/>
                        </a:cubicBezTo>
                        <a:cubicBezTo>
                          <a:pt x="63" y="89"/>
                          <a:pt x="63" y="89"/>
                          <a:pt x="64" y="90"/>
                        </a:cubicBezTo>
                        <a:cubicBezTo>
                          <a:pt x="66" y="91"/>
                          <a:pt x="68" y="90"/>
                          <a:pt x="68" y="91"/>
                        </a:cubicBezTo>
                        <a:cubicBezTo>
                          <a:pt x="68" y="92"/>
                          <a:pt x="67" y="94"/>
                          <a:pt x="67" y="94"/>
                        </a:cubicBezTo>
                        <a:cubicBezTo>
                          <a:pt x="67" y="95"/>
                          <a:pt x="67" y="96"/>
                          <a:pt x="67" y="97"/>
                        </a:cubicBezTo>
                        <a:cubicBezTo>
                          <a:pt x="67" y="99"/>
                          <a:pt x="67" y="100"/>
                          <a:pt x="67" y="101"/>
                        </a:cubicBezTo>
                        <a:cubicBezTo>
                          <a:pt x="67" y="102"/>
                          <a:pt x="68" y="102"/>
                          <a:pt x="69" y="103"/>
                        </a:cubicBezTo>
                        <a:cubicBezTo>
                          <a:pt x="69" y="104"/>
                          <a:pt x="72" y="107"/>
                          <a:pt x="72" y="108"/>
                        </a:cubicBezTo>
                        <a:cubicBezTo>
                          <a:pt x="72" y="110"/>
                          <a:pt x="72" y="111"/>
                          <a:pt x="72" y="112"/>
                        </a:cubicBezTo>
                        <a:cubicBezTo>
                          <a:pt x="72" y="114"/>
                          <a:pt x="73" y="113"/>
                          <a:pt x="73" y="116"/>
                        </a:cubicBezTo>
                        <a:cubicBezTo>
                          <a:pt x="74" y="119"/>
                          <a:pt x="73" y="125"/>
                          <a:pt x="73" y="128"/>
                        </a:cubicBezTo>
                        <a:cubicBezTo>
                          <a:pt x="73" y="131"/>
                          <a:pt x="72" y="133"/>
                          <a:pt x="73" y="134"/>
                        </a:cubicBezTo>
                        <a:cubicBezTo>
                          <a:pt x="73" y="134"/>
                          <a:pt x="73" y="134"/>
                          <a:pt x="73" y="134"/>
                        </a:cubicBezTo>
                        <a:cubicBezTo>
                          <a:pt x="73" y="134"/>
                          <a:pt x="73" y="134"/>
                          <a:pt x="73" y="134"/>
                        </a:cubicBezTo>
                        <a:cubicBezTo>
                          <a:pt x="73" y="134"/>
                          <a:pt x="73" y="134"/>
                          <a:pt x="73" y="134"/>
                        </a:cubicBezTo>
                        <a:cubicBezTo>
                          <a:pt x="73" y="134"/>
                          <a:pt x="73" y="134"/>
                          <a:pt x="74" y="135"/>
                        </a:cubicBezTo>
                        <a:cubicBezTo>
                          <a:pt x="74" y="137"/>
                          <a:pt x="75" y="138"/>
                          <a:pt x="74" y="141"/>
                        </a:cubicBezTo>
                        <a:cubicBezTo>
                          <a:pt x="74" y="143"/>
                          <a:pt x="73" y="142"/>
                          <a:pt x="72" y="144"/>
                        </a:cubicBezTo>
                        <a:cubicBezTo>
                          <a:pt x="72" y="145"/>
                          <a:pt x="72" y="146"/>
                          <a:pt x="72" y="147"/>
                        </a:cubicBezTo>
                        <a:cubicBezTo>
                          <a:pt x="72" y="149"/>
                          <a:pt x="69" y="149"/>
                          <a:pt x="69" y="149"/>
                        </a:cubicBezTo>
                        <a:cubicBezTo>
                          <a:pt x="69" y="149"/>
                          <a:pt x="69" y="151"/>
                          <a:pt x="69" y="153"/>
                        </a:cubicBezTo>
                        <a:cubicBezTo>
                          <a:pt x="69" y="155"/>
                          <a:pt x="69" y="155"/>
                          <a:pt x="69" y="157"/>
                        </a:cubicBezTo>
                        <a:cubicBezTo>
                          <a:pt x="69" y="159"/>
                          <a:pt x="69" y="159"/>
                          <a:pt x="68" y="161"/>
                        </a:cubicBezTo>
                        <a:cubicBezTo>
                          <a:pt x="67" y="163"/>
                          <a:pt x="67" y="162"/>
                          <a:pt x="66" y="163"/>
                        </a:cubicBezTo>
                        <a:cubicBezTo>
                          <a:pt x="65" y="164"/>
                          <a:pt x="65" y="167"/>
                          <a:pt x="65" y="168"/>
                        </a:cubicBezTo>
                        <a:cubicBezTo>
                          <a:pt x="65" y="169"/>
                          <a:pt x="66" y="174"/>
                          <a:pt x="65" y="176"/>
                        </a:cubicBezTo>
                        <a:cubicBezTo>
                          <a:pt x="65" y="179"/>
                          <a:pt x="63" y="179"/>
                          <a:pt x="63" y="180"/>
                        </a:cubicBezTo>
                        <a:cubicBezTo>
                          <a:pt x="63" y="182"/>
                          <a:pt x="64" y="183"/>
                          <a:pt x="64" y="184"/>
                        </a:cubicBezTo>
                        <a:cubicBezTo>
                          <a:pt x="64" y="185"/>
                          <a:pt x="65" y="186"/>
                          <a:pt x="65" y="187"/>
                        </a:cubicBezTo>
                        <a:cubicBezTo>
                          <a:pt x="66" y="188"/>
                          <a:pt x="66" y="189"/>
                          <a:pt x="66" y="190"/>
                        </a:cubicBezTo>
                        <a:cubicBezTo>
                          <a:pt x="66" y="192"/>
                          <a:pt x="70" y="196"/>
                          <a:pt x="70" y="196"/>
                        </a:cubicBezTo>
                        <a:cubicBezTo>
                          <a:pt x="70" y="196"/>
                          <a:pt x="70" y="199"/>
                          <a:pt x="70" y="201"/>
                        </a:cubicBezTo>
                        <a:cubicBezTo>
                          <a:pt x="70" y="204"/>
                          <a:pt x="70" y="204"/>
                          <a:pt x="70" y="206"/>
                        </a:cubicBezTo>
                        <a:cubicBezTo>
                          <a:pt x="70" y="208"/>
                          <a:pt x="70" y="208"/>
                          <a:pt x="71" y="209"/>
                        </a:cubicBezTo>
                        <a:cubicBezTo>
                          <a:pt x="71" y="210"/>
                          <a:pt x="72" y="210"/>
                          <a:pt x="73" y="211"/>
                        </a:cubicBezTo>
                        <a:cubicBezTo>
                          <a:pt x="74" y="212"/>
                          <a:pt x="75" y="212"/>
                          <a:pt x="75" y="213"/>
                        </a:cubicBezTo>
                        <a:cubicBezTo>
                          <a:pt x="76" y="215"/>
                          <a:pt x="78" y="215"/>
                          <a:pt x="78" y="216"/>
                        </a:cubicBezTo>
                        <a:cubicBezTo>
                          <a:pt x="78" y="217"/>
                          <a:pt x="79" y="218"/>
                          <a:pt x="79" y="218"/>
                        </a:cubicBezTo>
                        <a:cubicBezTo>
                          <a:pt x="79" y="218"/>
                          <a:pt x="79" y="219"/>
                          <a:pt x="79" y="219"/>
                        </a:cubicBezTo>
                        <a:cubicBezTo>
                          <a:pt x="79" y="219"/>
                          <a:pt x="81" y="217"/>
                          <a:pt x="81" y="215"/>
                        </a:cubicBezTo>
                        <a:cubicBezTo>
                          <a:pt x="81" y="213"/>
                          <a:pt x="81" y="210"/>
                          <a:pt x="81" y="209"/>
                        </a:cubicBezTo>
                        <a:cubicBezTo>
                          <a:pt x="80" y="208"/>
                          <a:pt x="80" y="206"/>
                          <a:pt x="81" y="205"/>
                        </a:cubicBezTo>
                        <a:cubicBezTo>
                          <a:pt x="81" y="204"/>
                          <a:pt x="81" y="203"/>
                          <a:pt x="82" y="203"/>
                        </a:cubicBezTo>
                        <a:cubicBezTo>
                          <a:pt x="83" y="202"/>
                          <a:pt x="87" y="201"/>
                          <a:pt x="87" y="200"/>
                        </a:cubicBezTo>
                        <a:cubicBezTo>
                          <a:pt x="88" y="199"/>
                          <a:pt x="88" y="199"/>
                          <a:pt x="89" y="197"/>
                        </a:cubicBezTo>
                        <a:cubicBezTo>
                          <a:pt x="89" y="196"/>
                          <a:pt x="88" y="195"/>
                          <a:pt x="89" y="194"/>
                        </a:cubicBezTo>
                        <a:cubicBezTo>
                          <a:pt x="90" y="194"/>
                          <a:pt x="91" y="193"/>
                          <a:pt x="91" y="191"/>
                        </a:cubicBezTo>
                        <a:cubicBezTo>
                          <a:pt x="91" y="190"/>
                          <a:pt x="90" y="188"/>
                          <a:pt x="90" y="187"/>
                        </a:cubicBezTo>
                        <a:cubicBezTo>
                          <a:pt x="90" y="186"/>
                          <a:pt x="89" y="185"/>
                          <a:pt x="90" y="184"/>
                        </a:cubicBezTo>
                        <a:cubicBezTo>
                          <a:pt x="90" y="183"/>
                          <a:pt x="90" y="183"/>
                          <a:pt x="90" y="183"/>
                        </a:cubicBezTo>
                        <a:cubicBezTo>
                          <a:pt x="90" y="183"/>
                          <a:pt x="92" y="182"/>
                          <a:pt x="93" y="182"/>
                        </a:cubicBezTo>
                        <a:cubicBezTo>
                          <a:pt x="94" y="182"/>
                          <a:pt x="94" y="182"/>
                          <a:pt x="94" y="183"/>
                        </a:cubicBezTo>
                        <a:cubicBezTo>
                          <a:pt x="94" y="185"/>
                          <a:pt x="95" y="186"/>
                          <a:pt x="95" y="186"/>
                        </a:cubicBezTo>
                        <a:cubicBezTo>
                          <a:pt x="95" y="187"/>
                          <a:pt x="96" y="188"/>
                          <a:pt x="96" y="188"/>
                        </a:cubicBezTo>
                        <a:cubicBezTo>
                          <a:pt x="96" y="188"/>
                          <a:pt x="97" y="188"/>
                          <a:pt x="97" y="189"/>
                        </a:cubicBezTo>
                        <a:cubicBezTo>
                          <a:pt x="98" y="190"/>
                          <a:pt x="98" y="192"/>
                          <a:pt x="98" y="192"/>
                        </a:cubicBezTo>
                        <a:cubicBezTo>
                          <a:pt x="98" y="193"/>
                          <a:pt x="99" y="195"/>
                          <a:pt x="99" y="195"/>
                        </a:cubicBezTo>
                        <a:cubicBezTo>
                          <a:pt x="99" y="195"/>
                          <a:pt x="101" y="195"/>
                          <a:pt x="101" y="197"/>
                        </a:cubicBezTo>
                        <a:cubicBezTo>
                          <a:pt x="101" y="198"/>
                          <a:pt x="103" y="201"/>
                          <a:pt x="104" y="202"/>
                        </a:cubicBezTo>
                        <a:cubicBezTo>
                          <a:pt x="104" y="202"/>
                          <a:pt x="104" y="204"/>
                          <a:pt x="106" y="205"/>
                        </a:cubicBezTo>
                        <a:cubicBezTo>
                          <a:pt x="106" y="205"/>
                          <a:pt x="107" y="205"/>
                          <a:pt x="107" y="205"/>
                        </a:cubicBezTo>
                        <a:cubicBezTo>
                          <a:pt x="108" y="205"/>
                          <a:pt x="109" y="205"/>
                          <a:pt x="109" y="205"/>
                        </a:cubicBezTo>
                        <a:cubicBezTo>
                          <a:pt x="111" y="203"/>
                          <a:pt x="111" y="203"/>
                          <a:pt x="111" y="203"/>
                        </a:cubicBezTo>
                        <a:cubicBezTo>
                          <a:pt x="111" y="203"/>
                          <a:pt x="112" y="203"/>
                          <a:pt x="113" y="204"/>
                        </a:cubicBezTo>
                        <a:cubicBezTo>
                          <a:pt x="113" y="204"/>
                          <a:pt x="115" y="204"/>
                          <a:pt x="116" y="204"/>
                        </a:cubicBezTo>
                        <a:cubicBezTo>
                          <a:pt x="116" y="204"/>
                          <a:pt x="117" y="204"/>
                          <a:pt x="117" y="204"/>
                        </a:cubicBezTo>
                        <a:cubicBezTo>
                          <a:pt x="118" y="204"/>
                          <a:pt x="118" y="204"/>
                          <a:pt x="118" y="204"/>
                        </a:cubicBezTo>
                        <a:cubicBezTo>
                          <a:pt x="118" y="206"/>
                          <a:pt x="118" y="206"/>
                          <a:pt x="118" y="206"/>
                        </a:cubicBezTo>
                        <a:cubicBezTo>
                          <a:pt x="119" y="208"/>
                          <a:pt x="119" y="208"/>
                          <a:pt x="119" y="208"/>
                        </a:cubicBezTo>
                        <a:cubicBezTo>
                          <a:pt x="119" y="208"/>
                          <a:pt x="119" y="208"/>
                          <a:pt x="120" y="208"/>
                        </a:cubicBezTo>
                        <a:cubicBezTo>
                          <a:pt x="120" y="208"/>
                          <a:pt x="120" y="208"/>
                          <a:pt x="120" y="208"/>
                        </a:cubicBezTo>
                        <a:cubicBezTo>
                          <a:pt x="120" y="210"/>
                          <a:pt x="121" y="210"/>
                          <a:pt x="120" y="210"/>
                        </a:cubicBezTo>
                        <a:cubicBezTo>
                          <a:pt x="118" y="211"/>
                          <a:pt x="118" y="211"/>
                          <a:pt x="118" y="211"/>
                        </a:cubicBezTo>
                        <a:cubicBezTo>
                          <a:pt x="118" y="211"/>
                          <a:pt x="117" y="212"/>
                          <a:pt x="117" y="213"/>
                        </a:cubicBezTo>
                        <a:cubicBezTo>
                          <a:pt x="117" y="213"/>
                          <a:pt x="117" y="214"/>
                          <a:pt x="117" y="215"/>
                        </a:cubicBezTo>
                        <a:cubicBezTo>
                          <a:pt x="117" y="216"/>
                          <a:pt x="115" y="215"/>
                          <a:pt x="117" y="216"/>
                        </a:cubicBezTo>
                        <a:cubicBezTo>
                          <a:pt x="118" y="217"/>
                          <a:pt x="119" y="217"/>
                          <a:pt x="119" y="218"/>
                        </a:cubicBezTo>
                        <a:cubicBezTo>
                          <a:pt x="119" y="219"/>
                          <a:pt x="118" y="221"/>
                          <a:pt x="118" y="221"/>
                        </a:cubicBezTo>
                        <a:cubicBezTo>
                          <a:pt x="118" y="222"/>
                          <a:pt x="118" y="222"/>
                          <a:pt x="118" y="222"/>
                        </a:cubicBezTo>
                        <a:cubicBezTo>
                          <a:pt x="117" y="222"/>
                          <a:pt x="117" y="222"/>
                          <a:pt x="117" y="222"/>
                        </a:cubicBezTo>
                        <a:cubicBezTo>
                          <a:pt x="117" y="222"/>
                          <a:pt x="116" y="222"/>
                          <a:pt x="116" y="222"/>
                        </a:cubicBezTo>
                        <a:cubicBezTo>
                          <a:pt x="115" y="222"/>
                          <a:pt x="115" y="222"/>
                          <a:pt x="114" y="222"/>
                        </a:cubicBezTo>
                        <a:cubicBezTo>
                          <a:pt x="112" y="223"/>
                          <a:pt x="111" y="222"/>
                          <a:pt x="110" y="224"/>
                        </a:cubicBezTo>
                        <a:cubicBezTo>
                          <a:pt x="110" y="224"/>
                          <a:pt x="110" y="224"/>
                          <a:pt x="110" y="224"/>
                        </a:cubicBezTo>
                        <a:cubicBezTo>
                          <a:pt x="110" y="224"/>
                          <a:pt x="110" y="224"/>
                          <a:pt x="109" y="224"/>
                        </a:cubicBezTo>
                        <a:cubicBezTo>
                          <a:pt x="109" y="224"/>
                          <a:pt x="109" y="224"/>
                          <a:pt x="109" y="224"/>
                        </a:cubicBezTo>
                        <a:cubicBezTo>
                          <a:pt x="109" y="224"/>
                          <a:pt x="108" y="225"/>
                          <a:pt x="108" y="226"/>
                        </a:cubicBezTo>
                        <a:cubicBezTo>
                          <a:pt x="107" y="230"/>
                          <a:pt x="106" y="227"/>
                          <a:pt x="107" y="230"/>
                        </a:cubicBezTo>
                        <a:cubicBezTo>
                          <a:pt x="107" y="232"/>
                          <a:pt x="107" y="233"/>
                          <a:pt x="108" y="234"/>
                        </a:cubicBezTo>
                        <a:cubicBezTo>
                          <a:pt x="108" y="234"/>
                          <a:pt x="109" y="235"/>
                          <a:pt x="109" y="236"/>
                        </a:cubicBezTo>
                        <a:cubicBezTo>
                          <a:pt x="109" y="237"/>
                          <a:pt x="110" y="238"/>
                          <a:pt x="108" y="238"/>
                        </a:cubicBezTo>
                        <a:cubicBezTo>
                          <a:pt x="108" y="238"/>
                          <a:pt x="108" y="238"/>
                          <a:pt x="108" y="238"/>
                        </a:cubicBezTo>
                        <a:cubicBezTo>
                          <a:pt x="108" y="238"/>
                          <a:pt x="108" y="238"/>
                          <a:pt x="107" y="238"/>
                        </a:cubicBezTo>
                        <a:cubicBezTo>
                          <a:pt x="107" y="238"/>
                          <a:pt x="107" y="238"/>
                          <a:pt x="107" y="238"/>
                        </a:cubicBezTo>
                        <a:cubicBezTo>
                          <a:pt x="107" y="238"/>
                          <a:pt x="107" y="238"/>
                          <a:pt x="107" y="239"/>
                        </a:cubicBezTo>
                        <a:cubicBezTo>
                          <a:pt x="107" y="240"/>
                          <a:pt x="105" y="243"/>
                          <a:pt x="105" y="243"/>
                        </a:cubicBezTo>
                        <a:cubicBezTo>
                          <a:pt x="105" y="243"/>
                          <a:pt x="107" y="252"/>
                          <a:pt x="108" y="254"/>
                        </a:cubicBezTo>
                        <a:cubicBezTo>
                          <a:pt x="108" y="256"/>
                          <a:pt x="110" y="257"/>
                          <a:pt x="112" y="259"/>
                        </a:cubicBezTo>
                        <a:cubicBezTo>
                          <a:pt x="113" y="261"/>
                          <a:pt x="113" y="262"/>
                          <a:pt x="113" y="264"/>
                        </a:cubicBezTo>
                        <a:cubicBezTo>
                          <a:pt x="114" y="266"/>
                          <a:pt x="115" y="266"/>
                          <a:pt x="115" y="267"/>
                        </a:cubicBezTo>
                        <a:cubicBezTo>
                          <a:pt x="115" y="268"/>
                          <a:pt x="115" y="268"/>
                          <a:pt x="117" y="270"/>
                        </a:cubicBezTo>
                        <a:cubicBezTo>
                          <a:pt x="118" y="271"/>
                          <a:pt x="120" y="271"/>
                          <a:pt x="120" y="272"/>
                        </a:cubicBezTo>
                        <a:cubicBezTo>
                          <a:pt x="121" y="274"/>
                          <a:pt x="121" y="275"/>
                          <a:pt x="122" y="275"/>
                        </a:cubicBezTo>
                        <a:cubicBezTo>
                          <a:pt x="123" y="275"/>
                          <a:pt x="126" y="276"/>
                          <a:pt x="126" y="276"/>
                        </a:cubicBezTo>
                        <a:cubicBezTo>
                          <a:pt x="127" y="274"/>
                          <a:pt x="127" y="274"/>
                          <a:pt x="127" y="274"/>
                        </a:cubicBezTo>
                        <a:cubicBezTo>
                          <a:pt x="127" y="274"/>
                          <a:pt x="127" y="274"/>
                          <a:pt x="128" y="274"/>
                        </a:cubicBezTo>
                        <a:cubicBezTo>
                          <a:pt x="128" y="274"/>
                          <a:pt x="129" y="274"/>
                          <a:pt x="129" y="275"/>
                        </a:cubicBezTo>
                        <a:cubicBezTo>
                          <a:pt x="129" y="276"/>
                          <a:pt x="129" y="278"/>
                          <a:pt x="129" y="279"/>
                        </a:cubicBezTo>
                        <a:cubicBezTo>
                          <a:pt x="129" y="279"/>
                          <a:pt x="129" y="284"/>
                          <a:pt x="130" y="286"/>
                        </a:cubicBezTo>
                        <a:cubicBezTo>
                          <a:pt x="132" y="287"/>
                          <a:pt x="133" y="286"/>
                          <a:pt x="133" y="288"/>
                        </a:cubicBezTo>
                        <a:cubicBezTo>
                          <a:pt x="134" y="290"/>
                          <a:pt x="135" y="290"/>
                          <a:pt x="136" y="290"/>
                        </a:cubicBezTo>
                        <a:cubicBezTo>
                          <a:pt x="136" y="290"/>
                          <a:pt x="137" y="290"/>
                          <a:pt x="137" y="290"/>
                        </a:cubicBezTo>
                        <a:cubicBezTo>
                          <a:pt x="137" y="290"/>
                          <a:pt x="137" y="290"/>
                          <a:pt x="138" y="290"/>
                        </a:cubicBezTo>
                        <a:cubicBezTo>
                          <a:pt x="139" y="291"/>
                          <a:pt x="139" y="293"/>
                          <a:pt x="140" y="294"/>
                        </a:cubicBezTo>
                        <a:cubicBezTo>
                          <a:pt x="140" y="295"/>
                          <a:pt x="140" y="297"/>
                          <a:pt x="140" y="297"/>
                        </a:cubicBezTo>
                        <a:cubicBezTo>
                          <a:pt x="143" y="298"/>
                          <a:pt x="143" y="298"/>
                          <a:pt x="143" y="298"/>
                        </a:cubicBezTo>
                        <a:cubicBezTo>
                          <a:pt x="145" y="300"/>
                          <a:pt x="145" y="300"/>
                          <a:pt x="145" y="300"/>
                        </a:cubicBezTo>
                        <a:cubicBezTo>
                          <a:pt x="145" y="300"/>
                          <a:pt x="145" y="302"/>
                          <a:pt x="145" y="304"/>
                        </a:cubicBezTo>
                        <a:cubicBezTo>
                          <a:pt x="145" y="305"/>
                          <a:pt x="145" y="306"/>
                          <a:pt x="145" y="307"/>
                        </a:cubicBezTo>
                        <a:cubicBezTo>
                          <a:pt x="145" y="309"/>
                          <a:pt x="145" y="310"/>
                          <a:pt x="145" y="311"/>
                        </a:cubicBezTo>
                        <a:cubicBezTo>
                          <a:pt x="145" y="313"/>
                          <a:pt x="146" y="314"/>
                          <a:pt x="147" y="315"/>
                        </a:cubicBezTo>
                        <a:cubicBezTo>
                          <a:pt x="147" y="316"/>
                          <a:pt x="147" y="316"/>
                          <a:pt x="147" y="316"/>
                        </a:cubicBezTo>
                        <a:cubicBezTo>
                          <a:pt x="147" y="316"/>
                          <a:pt x="147" y="316"/>
                          <a:pt x="147" y="316"/>
                        </a:cubicBezTo>
                        <a:cubicBezTo>
                          <a:pt x="147" y="315"/>
                          <a:pt x="147" y="315"/>
                          <a:pt x="147" y="315"/>
                        </a:cubicBezTo>
                        <a:cubicBezTo>
                          <a:pt x="147" y="315"/>
                          <a:pt x="147" y="316"/>
                          <a:pt x="147" y="317"/>
                        </a:cubicBezTo>
                        <a:cubicBezTo>
                          <a:pt x="147" y="320"/>
                          <a:pt x="147" y="318"/>
                          <a:pt x="147" y="320"/>
                        </a:cubicBezTo>
                        <a:cubicBezTo>
                          <a:pt x="147" y="321"/>
                          <a:pt x="147" y="321"/>
                          <a:pt x="146" y="321"/>
                        </a:cubicBezTo>
                        <a:cubicBezTo>
                          <a:pt x="146" y="321"/>
                          <a:pt x="146" y="321"/>
                          <a:pt x="146" y="321"/>
                        </a:cubicBezTo>
                        <a:cubicBezTo>
                          <a:pt x="146" y="321"/>
                          <a:pt x="146" y="321"/>
                          <a:pt x="146" y="321"/>
                        </a:cubicBezTo>
                        <a:cubicBezTo>
                          <a:pt x="146" y="321"/>
                          <a:pt x="146" y="321"/>
                          <a:pt x="146" y="322"/>
                        </a:cubicBezTo>
                        <a:cubicBezTo>
                          <a:pt x="148" y="326"/>
                          <a:pt x="148" y="327"/>
                          <a:pt x="149" y="328"/>
                        </a:cubicBezTo>
                        <a:cubicBezTo>
                          <a:pt x="150" y="329"/>
                          <a:pt x="151" y="328"/>
                          <a:pt x="151" y="330"/>
                        </a:cubicBezTo>
                        <a:cubicBezTo>
                          <a:pt x="152" y="332"/>
                          <a:pt x="151" y="332"/>
                          <a:pt x="152" y="334"/>
                        </a:cubicBezTo>
                        <a:cubicBezTo>
                          <a:pt x="152" y="334"/>
                          <a:pt x="152" y="334"/>
                          <a:pt x="152" y="334"/>
                        </a:cubicBezTo>
                        <a:cubicBezTo>
                          <a:pt x="152" y="334"/>
                          <a:pt x="152" y="334"/>
                          <a:pt x="152" y="334"/>
                        </a:cubicBezTo>
                        <a:cubicBezTo>
                          <a:pt x="152" y="334"/>
                          <a:pt x="152" y="334"/>
                          <a:pt x="152" y="334"/>
                        </a:cubicBezTo>
                        <a:cubicBezTo>
                          <a:pt x="152" y="334"/>
                          <a:pt x="152" y="334"/>
                          <a:pt x="152" y="334"/>
                        </a:cubicBezTo>
                        <a:cubicBezTo>
                          <a:pt x="152" y="334"/>
                          <a:pt x="152" y="334"/>
                          <a:pt x="152" y="334"/>
                        </a:cubicBezTo>
                        <a:cubicBezTo>
                          <a:pt x="152" y="334"/>
                          <a:pt x="152" y="334"/>
                          <a:pt x="152" y="334"/>
                        </a:cubicBezTo>
                        <a:cubicBezTo>
                          <a:pt x="152" y="334"/>
                          <a:pt x="152" y="334"/>
                          <a:pt x="152" y="334"/>
                        </a:cubicBezTo>
                        <a:cubicBezTo>
                          <a:pt x="152" y="334"/>
                          <a:pt x="152" y="334"/>
                          <a:pt x="152" y="334"/>
                        </a:cubicBezTo>
                        <a:cubicBezTo>
                          <a:pt x="152" y="334"/>
                          <a:pt x="152" y="334"/>
                          <a:pt x="152" y="334"/>
                        </a:cubicBezTo>
                        <a:cubicBezTo>
                          <a:pt x="152" y="334"/>
                          <a:pt x="152" y="334"/>
                          <a:pt x="152" y="334"/>
                        </a:cubicBezTo>
                        <a:cubicBezTo>
                          <a:pt x="152" y="334"/>
                          <a:pt x="152" y="334"/>
                          <a:pt x="152" y="334"/>
                        </a:cubicBezTo>
                        <a:cubicBezTo>
                          <a:pt x="152" y="334"/>
                          <a:pt x="152" y="334"/>
                          <a:pt x="152" y="334"/>
                        </a:cubicBezTo>
                        <a:cubicBezTo>
                          <a:pt x="152" y="334"/>
                          <a:pt x="152" y="334"/>
                          <a:pt x="152" y="334"/>
                        </a:cubicBezTo>
                        <a:cubicBezTo>
                          <a:pt x="152" y="334"/>
                          <a:pt x="152" y="334"/>
                          <a:pt x="152" y="335"/>
                        </a:cubicBezTo>
                        <a:cubicBezTo>
                          <a:pt x="153" y="337"/>
                          <a:pt x="153" y="337"/>
                          <a:pt x="153" y="339"/>
                        </a:cubicBezTo>
                        <a:cubicBezTo>
                          <a:pt x="153" y="340"/>
                          <a:pt x="154" y="340"/>
                          <a:pt x="154" y="340"/>
                        </a:cubicBezTo>
                        <a:cubicBezTo>
                          <a:pt x="154" y="340"/>
                          <a:pt x="154" y="340"/>
                          <a:pt x="154" y="340"/>
                        </a:cubicBezTo>
                        <a:cubicBezTo>
                          <a:pt x="154" y="340"/>
                          <a:pt x="154" y="340"/>
                          <a:pt x="154" y="340"/>
                        </a:cubicBezTo>
                        <a:cubicBezTo>
                          <a:pt x="154" y="340"/>
                          <a:pt x="154" y="340"/>
                          <a:pt x="153" y="341"/>
                        </a:cubicBezTo>
                        <a:cubicBezTo>
                          <a:pt x="152" y="344"/>
                          <a:pt x="152" y="349"/>
                          <a:pt x="152" y="351"/>
                        </a:cubicBezTo>
                        <a:cubicBezTo>
                          <a:pt x="152" y="353"/>
                          <a:pt x="151" y="354"/>
                          <a:pt x="151" y="356"/>
                        </a:cubicBezTo>
                        <a:cubicBezTo>
                          <a:pt x="152" y="358"/>
                          <a:pt x="152" y="359"/>
                          <a:pt x="153" y="360"/>
                        </a:cubicBezTo>
                        <a:cubicBezTo>
                          <a:pt x="154" y="361"/>
                          <a:pt x="159" y="373"/>
                          <a:pt x="160" y="375"/>
                        </a:cubicBezTo>
                        <a:cubicBezTo>
                          <a:pt x="161" y="377"/>
                          <a:pt x="162" y="380"/>
                          <a:pt x="162" y="381"/>
                        </a:cubicBezTo>
                        <a:cubicBezTo>
                          <a:pt x="162" y="382"/>
                          <a:pt x="163" y="383"/>
                          <a:pt x="164" y="385"/>
                        </a:cubicBezTo>
                        <a:cubicBezTo>
                          <a:pt x="164" y="387"/>
                          <a:pt x="167" y="386"/>
                          <a:pt x="167" y="389"/>
                        </a:cubicBezTo>
                        <a:cubicBezTo>
                          <a:pt x="167" y="392"/>
                          <a:pt x="168" y="397"/>
                          <a:pt x="168" y="400"/>
                        </a:cubicBezTo>
                        <a:cubicBezTo>
                          <a:pt x="168" y="403"/>
                          <a:pt x="168" y="402"/>
                          <a:pt x="169" y="405"/>
                        </a:cubicBezTo>
                        <a:cubicBezTo>
                          <a:pt x="170" y="407"/>
                          <a:pt x="171" y="408"/>
                          <a:pt x="171" y="409"/>
                        </a:cubicBezTo>
                        <a:cubicBezTo>
                          <a:pt x="171" y="410"/>
                          <a:pt x="179" y="431"/>
                          <a:pt x="179" y="432"/>
                        </a:cubicBezTo>
                        <a:cubicBezTo>
                          <a:pt x="180" y="434"/>
                          <a:pt x="178" y="437"/>
                          <a:pt x="179" y="439"/>
                        </a:cubicBezTo>
                        <a:cubicBezTo>
                          <a:pt x="181" y="440"/>
                          <a:pt x="184" y="441"/>
                          <a:pt x="184" y="441"/>
                        </a:cubicBezTo>
                        <a:cubicBezTo>
                          <a:pt x="184" y="441"/>
                          <a:pt x="184" y="441"/>
                          <a:pt x="185" y="441"/>
                        </a:cubicBezTo>
                        <a:cubicBezTo>
                          <a:pt x="185" y="441"/>
                          <a:pt x="186" y="441"/>
                          <a:pt x="186" y="443"/>
                        </a:cubicBezTo>
                        <a:cubicBezTo>
                          <a:pt x="186" y="446"/>
                          <a:pt x="185" y="447"/>
                          <a:pt x="185" y="448"/>
                        </a:cubicBezTo>
                        <a:cubicBezTo>
                          <a:pt x="185" y="448"/>
                          <a:pt x="185" y="449"/>
                          <a:pt x="186" y="451"/>
                        </a:cubicBezTo>
                        <a:cubicBezTo>
                          <a:pt x="187" y="452"/>
                          <a:pt x="191" y="460"/>
                          <a:pt x="192" y="462"/>
                        </a:cubicBezTo>
                        <a:cubicBezTo>
                          <a:pt x="193" y="463"/>
                          <a:pt x="195" y="465"/>
                          <a:pt x="196" y="468"/>
                        </a:cubicBezTo>
                        <a:cubicBezTo>
                          <a:pt x="198" y="471"/>
                          <a:pt x="198" y="470"/>
                          <a:pt x="199" y="473"/>
                        </a:cubicBezTo>
                        <a:cubicBezTo>
                          <a:pt x="200" y="475"/>
                          <a:pt x="201" y="475"/>
                          <a:pt x="202" y="478"/>
                        </a:cubicBezTo>
                        <a:cubicBezTo>
                          <a:pt x="202" y="482"/>
                          <a:pt x="204" y="488"/>
                          <a:pt x="206" y="490"/>
                        </a:cubicBezTo>
                        <a:cubicBezTo>
                          <a:pt x="207" y="492"/>
                          <a:pt x="207" y="492"/>
                          <a:pt x="208" y="495"/>
                        </a:cubicBezTo>
                        <a:cubicBezTo>
                          <a:pt x="208" y="498"/>
                          <a:pt x="208" y="498"/>
                          <a:pt x="209" y="499"/>
                        </a:cubicBezTo>
                        <a:cubicBezTo>
                          <a:pt x="209" y="499"/>
                          <a:pt x="209" y="499"/>
                          <a:pt x="209" y="499"/>
                        </a:cubicBezTo>
                        <a:cubicBezTo>
                          <a:pt x="209" y="499"/>
                          <a:pt x="209" y="499"/>
                          <a:pt x="209" y="499"/>
                        </a:cubicBezTo>
                        <a:cubicBezTo>
                          <a:pt x="209" y="499"/>
                          <a:pt x="209" y="499"/>
                          <a:pt x="209" y="499"/>
                        </a:cubicBezTo>
                        <a:cubicBezTo>
                          <a:pt x="210" y="499"/>
                          <a:pt x="210" y="499"/>
                          <a:pt x="211" y="500"/>
                        </a:cubicBezTo>
                        <a:cubicBezTo>
                          <a:pt x="214" y="502"/>
                          <a:pt x="222" y="514"/>
                          <a:pt x="224" y="517"/>
                        </a:cubicBezTo>
                        <a:cubicBezTo>
                          <a:pt x="226" y="521"/>
                          <a:pt x="226" y="521"/>
                          <a:pt x="228" y="523"/>
                        </a:cubicBezTo>
                        <a:cubicBezTo>
                          <a:pt x="229" y="526"/>
                          <a:pt x="229" y="526"/>
                          <a:pt x="230" y="527"/>
                        </a:cubicBezTo>
                        <a:cubicBezTo>
                          <a:pt x="230" y="527"/>
                          <a:pt x="232" y="530"/>
                          <a:pt x="234" y="531"/>
                        </a:cubicBezTo>
                        <a:cubicBezTo>
                          <a:pt x="236" y="532"/>
                          <a:pt x="235" y="534"/>
                          <a:pt x="236" y="535"/>
                        </a:cubicBezTo>
                        <a:cubicBezTo>
                          <a:pt x="237" y="535"/>
                          <a:pt x="239" y="535"/>
                          <a:pt x="240" y="535"/>
                        </a:cubicBezTo>
                        <a:cubicBezTo>
                          <a:pt x="240" y="535"/>
                          <a:pt x="241" y="535"/>
                          <a:pt x="241" y="535"/>
                        </a:cubicBezTo>
                        <a:cubicBezTo>
                          <a:pt x="241" y="535"/>
                          <a:pt x="242" y="535"/>
                          <a:pt x="242" y="536"/>
                        </a:cubicBezTo>
                        <a:cubicBezTo>
                          <a:pt x="242" y="538"/>
                          <a:pt x="241" y="538"/>
                          <a:pt x="241" y="539"/>
                        </a:cubicBezTo>
                        <a:cubicBezTo>
                          <a:pt x="241" y="539"/>
                          <a:pt x="241" y="539"/>
                          <a:pt x="241" y="539"/>
                        </a:cubicBezTo>
                        <a:cubicBezTo>
                          <a:pt x="241" y="539"/>
                          <a:pt x="241" y="539"/>
                          <a:pt x="241" y="539"/>
                        </a:cubicBezTo>
                        <a:cubicBezTo>
                          <a:pt x="241" y="539"/>
                          <a:pt x="241" y="539"/>
                          <a:pt x="241" y="539"/>
                        </a:cubicBezTo>
                        <a:cubicBezTo>
                          <a:pt x="241" y="539"/>
                          <a:pt x="241" y="539"/>
                          <a:pt x="241" y="540"/>
                        </a:cubicBezTo>
                        <a:cubicBezTo>
                          <a:pt x="242" y="542"/>
                          <a:pt x="243" y="542"/>
                          <a:pt x="244" y="543"/>
                        </a:cubicBezTo>
                        <a:cubicBezTo>
                          <a:pt x="245" y="543"/>
                          <a:pt x="247" y="545"/>
                          <a:pt x="248" y="546"/>
                        </a:cubicBezTo>
                        <a:cubicBezTo>
                          <a:pt x="248" y="547"/>
                          <a:pt x="249" y="549"/>
                          <a:pt x="251" y="551"/>
                        </a:cubicBezTo>
                        <a:cubicBezTo>
                          <a:pt x="252" y="554"/>
                          <a:pt x="253" y="553"/>
                          <a:pt x="255" y="555"/>
                        </a:cubicBezTo>
                        <a:cubicBezTo>
                          <a:pt x="256" y="557"/>
                          <a:pt x="256" y="557"/>
                          <a:pt x="257" y="559"/>
                        </a:cubicBezTo>
                        <a:cubicBezTo>
                          <a:pt x="257" y="560"/>
                          <a:pt x="258" y="562"/>
                          <a:pt x="258" y="562"/>
                        </a:cubicBezTo>
                        <a:cubicBezTo>
                          <a:pt x="258" y="562"/>
                          <a:pt x="284" y="582"/>
                          <a:pt x="286" y="585"/>
                        </a:cubicBezTo>
                        <a:cubicBezTo>
                          <a:pt x="288" y="588"/>
                          <a:pt x="291" y="590"/>
                          <a:pt x="292" y="591"/>
                        </a:cubicBezTo>
                        <a:cubicBezTo>
                          <a:pt x="294" y="593"/>
                          <a:pt x="295" y="593"/>
                          <a:pt x="297" y="594"/>
                        </a:cubicBezTo>
                        <a:cubicBezTo>
                          <a:pt x="298" y="595"/>
                          <a:pt x="301" y="597"/>
                          <a:pt x="301" y="597"/>
                        </a:cubicBezTo>
                        <a:cubicBezTo>
                          <a:pt x="301" y="597"/>
                          <a:pt x="310" y="604"/>
                          <a:pt x="310" y="604"/>
                        </a:cubicBezTo>
                        <a:cubicBezTo>
                          <a:pt x="311" y="605"/>
                          <a:pt x="312" y="606"/>
                          <a:pt x="315" y="607"/>
                        </a:cubicBezTo>
                        <a:cubicBezTo>
                          <a:pt x="317" y="608"/>
                          <a:pt x="318" y="608"/>
                          <a:pt x="319" y="609"/>
                        </a:cubicBezTo>
                        <a:cubicBezTo>
                          <a:pt x="319" y="610"/>
                          <a:pt x="322" y="612"/>
                          <a:pt x="323" y="612"/>
                        </a:cubicBezTo>
                        <a:cubicBezTo>
                          <a:pt x="324" y="613"/>
                          <a:pt x="325" y="613"/>
                          <a:pt x="326" y="614"/>
                        </a:cubicBezTo>
                        <a:cubicBezTo>
                          <a:pt x="326" y="615"/>
                          <a:pt x="328" y="615"/>
                          <a:pt x="329" y="616"/>
                        </a:cubicBezTo>
                        <a:cubicBezTo>
                          <a:pt x="329" y="617"/>
                          <a:pt x="330" y="617"/>
                          <a:pt x="331" y="618"/>
                        </a:cubicBezTo>
                        <a:cubicBezTo>
                          <a:pt x="332" y="618"/>
                          <a:pt x="333" y="619"/>
                          <a:pt x="333" y="619"/>
                        </a:cubicBezTo>
                        <a:cubicBezTo>
                          <a:pt x="336" y="621"/>
                          <a:pt x="336" y="621"/>
                          <a:pt x="336" y="621"/>
                        </a:cubicBezTo>
                        <a:cubicBezTo>
                          <a:pt x="336" y="619"/>
                          <a:pt x="336" y="619"/>
                          <a:pt x="336" y="619"/>
                        </a:cubicBezTo>
                        <a:cubicBezTo>
                          <a:pt x="336" y="619"/>
                          <a:pt x="331" y="612"/>
                          <a:pt x="324" y="607"/>
                        </a:cubicBezTo>
                        <a:cubicBezTo>
                          <a:pt x="318" y="602"/>
                          <a:pt x="305" y="592"/>
                          <a:pt x="303" y="590"/>
                        </a:cubicBezTo>
                        <a:cubicBezTo>
                          <a:pt x="301" y="588"/>
                          <a:pt x="300" y="585"/>
                          <a:pt x="301" y="583"/>
                        </a:cubicBezTo>
                        <a:cubicBezTo>
                          <a:pt x="301" y="582"/>
                          <a:pt x="300" y="581"/>
                          <a:pt x="298" y="579"/>
                        </a:cubicBezTo>
                        <a:cubicBezTo>
                          <a:pt x="297" y="576"/>
                          <a:pt x="293" y="578"/>
                          <a:pt x="288" y="572"/>
                        </a:cubicBezTo>
                        <a:cubicBezTo>
                          <a:pt x="283" y="566"/>
                          <a:pt x="283" y="566"/>
                          <a:pt x="283" y="566"/>
                        </a:cubicBezTo>
                        <a:cubicBezTo>
                          <a:pt x="285" y="559"/>
                          <a:pt x="285" y="559"/>
                          <a:pt x="285" y="559"/>
                        </a:cubicBezTo>
                        <a:cubicBezTo>
                          <a:pt x="285" y="559"/>
                          <a:pt x="282" y="559"/>
                          <a:pt x="283" y="557"/>
                        </a:cubicBezTo>
                        <a:cubicBezTo>
                          <a:pt x="284" y="555"/>
                          <a:pt x="284" y="555"/>
                          <a:pt x="284" y="555"/>
                        </a:cubicBezTo>
                        <a:cubicBezTo>
                          <a:pt x="284" y="555"/>
                          <a:pt x="284" y="553"/>
                          <a:pt x="280" y="550"/>
                        </a:cubicBezTo>
                        <a:cubicBezTo>
                          <a:pt x="277" y="548"/>
                          <a:pt x="272" y="544"/>
                          <a:pt x="274" y="543"/>
                        </a:cubicBezTo>
                        <a:cubicBezTo>
                          <a:pt x="274" y="543"/>
                          <a:pt x="275" y="543"/>
                          <a:pt x="275" y="543"/>
                        </a:cubicBezTo>
                        <a:cubicBezTo>
                          <a:pt x="277" y="543"/>
                          <a:pt x="279" y="544"/>
                          <a:pt x="281" y="544"/>
                        </a:cubicBezTo>
                        <a:cubicBezTo>
                          <a:pt x="283" y="544"/>
                          <a:pt x="283" y="546"/>
                          <a:pt x="283" y="546"/>
                        </a:cubicBezTo>
                        <a:cubicBezTo>
                          <a:pt x="283" y="546"/>
                          <a:pt x="284" y="545"/>
                          <a:pt x="284" y="544"/>
                        </a:cubicBezTo>
                        <a:cubicBezTo>
                          <a:pt x="285" y="540"/>
                          <a:pt x="279" y="538"/>
                          <a:pt x="282" y="537"/>
                        </a:cubicBezTo>
                        <a:cubicBezTo>
                          <a:pt x="283" y="536"/>
                          <a:pt x="285" y="536"/>
                          <a:pt x="286" y="536"/>
                        </a:cubicBezTo>
                        <a:cubicBezTo>
                          <a:pt x="289" y="536"/>
                          <a:pt x="291" y="537"/>
                          <a:pt x="291" y="537"/>
                        </a:cubicBezTo>
                        <a:cubicBezTo>
                          <a:pt x="291" y="537"/>
                          <a:pt x="293" y="537"/>
                          <a:pt x="295" y="537"/>
                        </a:cubicBezTo>
                        <a:cubicBezTo>
                          <a:pt x="296" y="537"/>
                          <a:pt x="297" y="537"/>
                          <a:pt x="298" y="537"/>
                        </a:cubicBezTo>
                        <a:cubicBezTo>
                          <a:pt x="300" y="537"/>
                          <a:pt x="301" y="536"/>
                          <a:pt x="301" y="534"/>
                        </a:cubicBezTo>
                        <a:cubicBezTo>
                          <a:pt x="301" y="531"/>
                          <a:pt x="299" y="526"/>
                          <a:pt x="299" y="526"/>
                        </a:cubicBezTo>
                        <a:cubicBezTo>
                          <a:pt x="299" y="526"/>
                          <a:pt x="292" y="521"/>
                          <a:pt x="291" y="519"/>
                        </a:cubicBezTo>
                        <a:cubicBezTo>
                          <a:pt x="290" y="516"/>
                          <a:pt x="290" y="516"/>
                          <a:pt x="290" y="516"/>
                        </a:cubicBezTo>
                        <a:cubicBezTo>
                          <a:pt x="290" y="516"/>
                          <a:pt x="277" y="508"/>
                          <a:pt x="282" y="508"/>
                        </a:cubicBezTo>
                        <a:cubicBezTo>
                          <a:pt x="287" y="508"/>
                          <a:pt x="298" y="511"/>
                          <a:pt x="298" y="511"/>
                        </a:cubicBezTo>
                        <a:cubicBezTo>
                          <a:pt x="298" y="511"/>
                          <a:pt x="298" y="514"/>
                          <a:pt x="300" y="516"/>
                        </a:cubicBezTo>
                        <a:cubicBezTo>
                          <a:pt x="302" y="517"/>
                          <a:pt x="304" y="519"/>
                          <a:pt x="307" y="519"/>
                        </a:cubicBezTo>
                        <a:cubicBezTo>
                          <a:pt x="307" y="519"/>
                          <a:pt x="308" y="519"/>
                          <a:pt x="308" y="519"/>
                        </a:cubicBezTo>
                        <a:cubicBezTo>
                          <a:pt x="310" y="519"/>
                          <a:pt x="310" y="519"/>
                          <a:pt x="311" y="516"/>
                        </a:cubicBezTo>
                        <a:cubicBezTo>
                          <a:pt x="312" y="511"/>
                          <a:pt x="311" y="510"/>
                          <a:pt x="312" y="505"/>
                        </a:cubicBezTo>
                        <a:cubicBezTo>
                          <a:pt x="313" y="501"/>
                          <a:pt x="312" y="501"/>
                          <a:pt x="316" y="499"/>
                        </a:cubicBezTo>
                        <a:cubicBezTo>
                          <a:pt x="321" y="496"/>
                          <a:pt x="318" y="489"/>
                          <a:pt x="318" y="489"/>
                        </a:cubicBezTo>
                        <a:cubicBezTo>
                          <a:pt x="318" y="484"/>
                          <a:pt x="318" y="484"/>
                          <a:pt x="318" y="484"/>
                        </a:cubicBezTo>
                        <a:cubicBezTo>
                          <a:pt x="318" y="484"/>
                          <a:pt x="318" y="483"/>
                          <a:pt x="321" y="481"/>
                        </a:cubicBezTo>
                        <a:cubicBezTo>
                          <a:pt x="323" y="480"/>
                          <a:pt x="323" y="478"/>
                          <a:pt x="323" y="475"/>
                        </a:cubicBezTo>
                        <a:cubicBezTo>
                          <a:pt x="323" y="472"/>
                          <a:pt x="324" y="470"/>
                          <a:pt x="321" y="469"/>
                        </a:cubicBezTo>
                        <a:cubicBezTo>
                          <a:pt x="318" y="467"/>
                          <a:pt x="315" y="468"/>
                          <a:pt x="315" y="463"/>
                        </a:cubicBezTo>
                        <a:cubicBezTo>
                          <a:pt x="315" y="457"/>
                          <a:pt x="315" y="452"/>
                          <a:pt x="316" y="451"/>
                        </a:cubicBezTo>
                        <a:cubicBezTo>
                          <a:pt x="318" y="449"/>
                          <a:pt x="321" y="446"/>
                          <a:pt x="321" y="446"/>
                        </a:cubicBezTo>
                        <a:cubicBezTo>
                          <a:pt x="327" y="442"/>
                          <a:pt x="327" y="442"/>
                          <a:pt x="327" y="442"/>
                        </a:cubicBezTo>
                        <a:cubicBezTo>
                          <a:pt x="327" y="442"/>
                          <a:pt x="330" y="445"/>
                          <a:pt x="332" y="445"/>
                        </a:cubicBezTo>
                        <a:cubicBezTo>
                          <a:pt x="334" y="445"/>
                          <a:pt x="337" y="442"/>
                          <a:pt x="337" y="442"/>
                        </a:cubicBezTo>
                        <a:cubicBezTo>
                          <a:pt x="339" y="439"/>
                          <a:pt x="339" y="439"/>
                          <a:pt x="339" y="439"/>
                        </a:cubicBezTo>
                        <a:cubicBezTo>
                          <a:pt x="339" y="439"/>
                          <a:pt x="342" y="437"/>
                          <a:pt x="345" y="437"/>
                        </a:cubicBezTo>
                        <a:cubicBezTo>
                          <a:pt x="347" y="437"/>
                          <a:pt x="352" y="439"/>
                          <a:pt x="352" y="439"/>
                        </a:cubicBezTo>
                        <a:cubicBezTo>
                          <a:pt x="352" y="439"/>
                          <a:pt x="354" y="441"/>
                          <a:pt x="357" y="441"/>
                        </a:cubicBezTo>
                        <a:cubicBezTo>
                          <a:pt x="358" y="441"/>
                          <a:pt x="359" y="441"/>
                          <a:pt x="359" y="440"/>
                        </a:cubicBezTo>
                        <a:cubicBezTo>
                          <a:pt x="361" y="436"/>
                          <a:pt x="355" y="440"/>
                          <a:pt x="361" y="436"/>
                        </a:cubicBezTo>
                        <a:cubicBezTo>
                          <a:pt x="366" y="433"/>
                          <a:pt x="369" y="432"/>
                          <a:pt x="368" y="430"/>
                        </a:cubicBezTo>
                        <a:cubicBezTo>
                          <a:pt x="367" y="427"/>
                          <a:pt x="366" y="426"/>
                          <a:pt x="366" y="424"/>
                        </a:cubicBezTo>
                        <a:cubicBezTo>
                          <a:pt x="367" y="421"/>
                          <a:pt x="367" y="421"/>
                          <a:pt x="367" y="421"/>
                        </a:cubicBezTo>
                        <a:cubicBezTo>
                          <a:pt x="367" y="421"/>
                          <a:pt x="369" y="420"/>
                          <a:pt x="370" y="417"/>
                        </a:cubicBezTo>
                        <a:cubicBezTo>
                          <a:pt x="372" y="413"/>
                          <a:pt x="373" y="412"/>
                          <a:pt x="373" y="410"/>
                        </a:cubicBezTo>
                        <a:cubicBezTo>
                          <a:pt x="373" y="407"/>
                          <a:pt x="372" y="406"/>
                          <a:pt x="373" y="405"/>
                        </a:cubicBezTo>
                        <a:cubicBezTo>
                          <a:pt x="373" y="404"/>
                          <a:pt x="370" y="402"/>
                          <a:pt x="370" y="401"/>
                        </a:cubicBezTo>
                        <a:cubicBezTo>
                          <a:pt x="370" y="400"/>
                          <a:pt x="368" y="399"/>
                          <a:pt x="370" y="397"/>
                        </a:cubicBezTo>
                        <a:cubicBezTo>
                          <a:pt x="371" y="394"/>
                          <a:pt x="373" y="394"/>
                          <a:pt x="373" y="393"/>
                        </a:cubicBezTo>
                        <a:cubicBezTo>
                          <a:pt x="373" y="392"/>
                          <a:pt x="374" y="388"/>
                          <a:pt x="374" y="387"/>
                        </a:cubicBezTo>
                        <a:cubicBezTo>
                          <a:pt x="374" y="386"/>
                          <a:pt x="373" y="385"/>
                          <a:pt x="373" y="384"/>
                        </a:cubicBezTo>
                        <a:cubicBezTo>
                          <a:pt x="373" y="382"/>
                          <a:pt x="374" y="379"/>
                          <a:pt x="374" y="379"/>
                        </a:cubicBezTo>
                        <a:cubicBezTo>
                          <a:pt x="375" y="378"/>
                          <a:pt x="373" y="373"/>
                          <a:pt x="371" y="369"/>
                        </a:cubicBezTo>
                        <a:cubicBezTo>
                          <a:pt x="370" y="365"/>
                          <a:pt x="369" y="364"/>
                          <a:pt x="368" y="364"/>
                        </a:cubicBezTo>
                        <a:cubicBezTo>
                          <a:pt x="368" y="363"/>
                          <a:pt x="364" y="364"/>
                          <a:pt x="367" y="360"/>
                        </a:cubicBezTo>
                        <a:cubicBezTo>
                          <a:pt x="370" y="356"/>
                          <a:pt x="370" y="358"/>
                          <a:pt x="370" y="356"/>
                        </a:cubicBezTo>
                        <a:cubicBezTo>
                          <a:pt x="371" y="354"/>
                          <a:pt x="370" y="352"/>
                          <a:pt x="370" y="352"/>
                        </a:cubicBezTo>
                        <a:cubicBezTo>
                          <a:pt x="370" y="352"/>
                          <a:pt x="367" y="349"/>
                          <a:pt x="368" y="348"/>
                        </a:cubicBezTo>
                        <a:cubicBezTo>
                          <a:pt x="368" y="347"/>
                          <a:pt x="369" y="345"/>
                          <a:pt x="370" y="345"/>
                        </a:cubicBezTo>
                        <a:cubicBezTo>
                          <a:pt x="371" y="345"/>
                          <a:pt x="371" y="345"/>
                          <a:pt x="371" y="345"/>
                        </a:cubicBezTo>
                        <a:cubicBezTo>
                          <a:pt x="371" y="345"/>
                          <a:pt x="371" y="345"/>
                          <a:pt x="372" y="345"/>
                        </a:cubicBezTo>
                        <a:cubicBezTo>
                          <a:pt x="372" y="345"/>
                          <a:pt x="372" y="345"/>
                          <a:pt x="373" y="345"/>
                        </a:cubicBezTo>
                        <a:cubicBezTo>
                          <a:pt x="374" y="345"/>
                          <a:pt x="376" y="344"/>
                          <a:pt x="377" y="341"/>
                        </a:cubicBezTo>
                        <a:cubicBezTo>
                          <a:pt x="380" y="336"/>
                          <a:pt x="380" y="332"/>
                          <a:pt x="381" y="330"/>
                        </a:cubicBezTo>
                        <a:cubicBezTo>
                          <a:pt x="382" y="328"/>
                          <a:pt x="380" y="326"/>
                          <a:pt x="383" y="324"/>
                        </a:cubicBezTo>
                        <a:cubicBezTo>
                          <a:pt x="385" y="322"/>
                          <a:pt x="385" y="320"/>
                          <a:pt x="388" y="318"/>
                        </a:cubicBezTo>
                        <a:cubicBezTo>
                          <a:pt x="391" y="315"/>
                          <a:pt x="395" y="304"/>
                          <a:pt x="397" y="302"/>
                        </a:cubicBezTo>
                        <a:cubicBezTo>
                          <a:pt x="398" y="299"/>
                          <a:pt x="401" y="297"/>
                          <a:pt x="400" y="292"/>
                        </a:cubicBezTo>
                        <a:cubicBezTo>
                          <a:pt x="398" y="288"/>
                          <a:pt x="398" y="283"/>
                          <a:pt x="398" y="283"/>
                        </a:cubicBezTo>
                        <a:cubicBezTo>
                          <a:pt x="398" y="283"/>
                          <a:pt x="396" y="281"/>
                          <a:pt x="395" y="279"/>
                        </a:cubicBezTo>
                        <a:cubicBezTo>
                          <a:pt x="394" y="278"/>
                          <a:pt x="392" y="279"/>
                          <a:pt x="393" y="275"/>
                        </a:cubicBezTo>
                        <a:cubicBezTo>
                          <a:pt x="393" y="270"/>
                          <a:pt x="392" y="269"/>
                          <a:pt x="390" y="267"/>
                        </a:cubicBezTo>
                        <a:cubicBezTo>
                          <a:pt x="387" y="264"/>
                          <a:pt x="388" y="263"/>
                          <a:pt x="386" y="262"/>
                        </a:cubicBezTo>
                        <a:cubicBezTo>
                          <a:pt x="384" y="261"/>
                          <a:pt x="380" y="261"/>
                          <a:pt x="379" y="261"/>
                        </a:cubicBezTo>
                        <a:cubicBezTo>
                          <a:pt x="378" y="261"/>
                          <a:pt x="378" y="261"/>
                          <a:pt x="377" y="261"/>
                        </a:cubicBezTo>
                        <a:cubicBezTo>
                          <a:pt x="375" y="261"/>
                          <a:pt x="374" y="261"/>
                          <a:pt x="373" y="259"/>
                        </a:cubicBezTo>
                        <a:cubicBezTo>
                          <a:pt x="370" y="255"/>
                          <a:pt x="364" y="251"/>
                          <a:pt x="364" y="251"/>
                        </a:cubicBezTo>
                        <a:cubicBezTo>
                          <a:pt x="364" y="251"/>
                          <a:pt x="348" y="236"/>
                          <a:pt x="346" y="235"/>
                        </a:cubicBezTo>
                        <a:cubicBezTo>
                          <a:pt x="345" y="234"/>
                          <a:pt x="341" y="233"/>
                          <a:pt x="338" y="233"/>
                        </a:cubicBezTo>
                        <a:cubicBezTo>
                          <a:pt x="337" y="233"/>
                          <a:pt x="337" y="233"/>
                          <a:pt x="336" y="233"/>
                        </a:cubicBezTo>
                        <a:cubicBezTo>
                          <a:pt x="333" y="233"/>
                          <a:pt x="332" y="234"/>
                          <a:pt x="330" y="234"/>
                        </a:cubicBezTo>
                        <a:cubicBezTo>
                          <a:pt x="329" y="234"/>
                          <a:pt x="329" y="234"/>
                          <a:pt x="328" y="233"/>
                        </a:cubicBezTo>
                        <a:cubicBezTo>
                          <a:pt x="326" y="232"/>
                          <a:pt x="317" y="228"/>
                          <a:pt x="317" y="228"/>
                        </a:cubicBezTo>
                        <a:cubicBezTo>
                          <a:pt x="317" y="228"/>
                          <a:pt x="312" y="228"/>
                          <a:pt x="311" y="228"/>
                        </a:cubicBezTo>
                        <a:cubicBezTo>
                          <a:pt x="311" y="229"/>
                          <a:pt x="309" y="230"/>
                          <a:pt x="307" y="230"/>
                        </a:cubicBezTo>
                        <a:cubicBezTo>
                          <a:pt x="306" y="230"/>
                          <a:pt x="306" y="230"/>
                          <a:pt x="306" y="229"/>
                        </a:cubicBezTo>
                        <a:cubicBezTo>
                          <a:pt x="304" y="228"/>
                          <a:pt x="303" y="226"/>
                          <a:pt x="303" y="225"/>
                        </a:cubicBezTo>
                        <a:cubicBezTo>
                          <a:pt x="303" y="224"/>
                          <a:pt x="300" y="218"/>
                          <a:pt x="300" y="218"/>
                        </a:cubicBezTo>
                        <a:cubicBezTo>
                          <a:pt x="300" y="218"/>
                          <a:pt x="299" y="215"/>
                          <a:pt x="297" y="215"/>
                        </a:cubicBezTo>
                        <a:cubicBezTo>
                          <a:pt x="296" y="215"/>
                          <a:pt x="291" y="214"/>
                          <a:pt x="291" y="214"/>
                        </a:cubicBezTo>
                        <a:cubicBezTo>
                          <a:pt x="286" y="210"/>
                          <a:pt x="286" y="210"/>
                          <a:pt x="286" y="210"/>
                        </a:cubicBezTo>
                        <a:cubicBezTo>
                          <a:pt x="286" y="210"/>
                          <a:pt x="281" y="206"/>
                          <a:pt x="279" y="206"/>
                        </a:cubicBezTo>
                        <a:cubicBezTo>
                          <a:pt x="278" y="205"/>
                          <a:pt x="276" y="205"/>
                          <a:pt x="275" y="205"/>
                        </a:cubicBezTo>
                        <a:cubicBezTo>
                          <a:pt x="275" y="205"/>
                          <a:pt x="275" y="205"/>
                          <a:pt x="275" y="205"/>
                        </a:cubicBezTo>
                        <a:cubicBezTo>
                          <a:pt x="274" y="206"/>
                          <a:pt x="274" y="207"/>
                          <a:pt x="273" y="207"/>
                        </a:cubicBezTo>
                        <a:cubicBezTo>
                          <a:pt x="272" y="207"/>
                          <a:pt x="271" y="207"/>
                          <a:pt x="271" y="207"/>
                        </a:cubicBezTo>
                        <a:cubicBezTo>
                          <a:pt x="270" y="207"/>
                          <a:pt x="270" y="207"/>
                          <a:pt x="270" y="206"/>
                        </a:cubicBezTo>
                        <a:cubicBezTo>
                          <a:pt x="269" y="205"/>
                          <a:pt x="268" y="202"/>
                          <a:pt x="268" y="202"/>
                        </a:cubicBezTo>
                        <a:cubicBezTo>
                          <a:pt x="268" y="202"/>
                          <a:pt x="270" y="200"/>
                          <a:pt x="267" y="199"/>
                        </a:cubicBezTo>
                        <a:cubicBezTo>
                          <a:pt x="265" y="199"/>
                          <a:pt x="262" y="199"/>
                          <a:pt x="262" y="199"/>
                        </a:cubicBezTo>
                        <a:cubicBezTo>
                          <a:pt x="262" y="199"/>
                          <a:pt x="259" y="196"/>
                          <a:pt x="258" y="195"/>
                        </a:cubicBezTo>
                        <a:cubicBezTo>
                          <a:pt x="257" y="194"/>
                          <a:pt x="254" y="189"/>
                          <a:pt x="255" y="187"/>
                        </a:cubicBezTo>
                        <a:cubicBezTo>
                          <a:pt x="256" y="186"/>
                          <a:pt x="256" y="186"/>
                          <a:pt x="256" y="186"/>
                        </a:cubicBezTo>
                        <a:cubicBezTo>
                          <a:pt x="256" y="186"/>
                          <a:pt x="256" y="186"/>
                          <a:pt x="256" y="186"/>
                        </a:cubicBezTo>
                        <a:cubicBezTo>
                          <a:pt x="256" y="186"/>
                          <a:pt x="256" y="186"/>
                          <a:pt x="256" y="186"/>
                        </a:cubicBezTo>
                        <a:cubicBezTo>
                          <a:pt x="256" y="186"/>
                          <a:pt x="256" y="186"/>
                          <a:pt x="256" y="184"/>
                        </a:cubicBezTo>
                        <a:cubicBezTo>
                          <a:pt x="258" y="182"/>
                          <a:pt x="258" y="180"/>
                          <a:pt x="257" y="179"/>
                        </a:cubicBezTo>
                        <a:cubicBezTo>
                          <a:pt x="257" y="178"/>
                          <a:pt x="251" y="171"/>
                          <a:pt x="249" y="168"/>
                        </a:cubicBezTo>
                        <a:cubicBezTo>
                          <a:pt x="248" y="165"/>
                          <a:pt x="247" y="160"/>
                          <a:pt x="247" y="159"/>
                        </a:cubicBezTo>
                        <a:cubicBezTo>
                          <a:pt x="247" y="157"/>
                          <a:pt x="250" y="157"/>
                          <a:pt x="246" y="153"/>
                        </a:cubicBezTo>
                        <a:cubicBezTo>
                          <a:pt x="242" y="150"/>
                          <a:pt x="231" y="135"/>
                          <a:pt x="228" y="134"/>
                        </a:cubicBezTo>
                        <a:cubicBezTo>
                          <a:pt x="226" y="132"/>
                          <a:pt x="222" y="130"/>
                          <a:pt x="221" y="130"/>
                        </a:cubicBezTo>
                        <a:cubicBezTo>
                          <a:pt x="219" y="130"/>
                          <a:pt x="216" y="127"/>
                          <a:pt x="215" y="127"/>
                        </a:cubicBezTo>
                        <a:cubicBezTo>
                          <a:pt x="214" y="127"/>
                          <a:pt x="212" y="126"/>
                          <a:pt x="211" y="126"/>
                        </a:cubicBezTo>
                        <a:cubicBezTo>
                          <a:pt x="211" y="126"/>
                          <a:pt x="210" y="126"/>
                          <a:pt x="210" y="126"/>
                        </a:cubicBezTo>
                        <a:cubicBezTo>
                          <a:pt x="210" y="126"/>
                          <a:pt x="210" y="127"/>
                          <a:pt x="210" y="127"/>
                        </a:cubicBezTo>
                        <a:cubicBezTo>
                          <a:pt x="210" y="127"/>
                          <a:pt x="209" y="126"/>
                          <a:pt x="209" y="126"/>
                        </a:cubicBezTo>
                        <a:cubicBezTo>
                          <a:pt x="209" y="126"/>
                          <a:pt x="209" y="126"/>
                          <a:pt x="208" y="126"/>
                        </a:cubicBezTo>
                        <a:cubicBezTo>
                          <a:pt x="208" y="126"/>
                          <a:pt x="207" y="127"/>
                          <a:pt x="207" y="127"/>
                        </a:cubicBezTo>
                        <a:cubicBezTo>
                          <a:pt x="206" y="129"/>
                          <a:pt x="208" y="129"/>
                          <a:pt x="206" y="129"/>
                        </a:cubicBezTo>
                        <a:cubicBezTo>
                          <a:pt x="206" y="129"/>
                          <a:pt x="205" y="129"/>
                          <a:pt x="205" y="129"/>
                        </a:cubicBezTo>
                        <a:cubicBezTo>
                          <a:pt x="202" y="129"/>
                          <a:pt x="198" y="127"/>
                          <a:pt x="198" y="127"/>
                        </a:cubicBezTo>
                        <a:cubicBezTo>
                          <a:pt x="198" y="127"/>
                          <a:pt x="196" y="123"/>
                          <a:pt x="195" y="122"/>
                        </a:cubicBezTo>
                        <a:cubicBezTo>
                          <a:pt x="194" y="121"/>
                          <a:pt x="191" y="117"/>
                          <a:pt x="191" y="117"/>
                        </a:cubicBezTo>
                        <a:cubicBezTo>
                          <a:pt x="189" y="115"/>
                          <a:pt x="189" y="115"/>
                          <a:pt x="189" y="115"/>
                        </a:cubicBezTo>
                        <a:cubicBezTo>
                          <a:pt x="189" y="115"/>
                          <a:pt x="185" y="108"/>
                          <a:pt x="183" y="105"/>
                        </a:cubicBezTo>
                        <a:cubicBezTo>
                          <a:pt x="181" y="102"/>
                          <a:pt x="181" y="101"/>
                          <a:pt x="178" y="99"/>
                        </a:cubicBezTo>
                        <a:cubicBezTo>
                          <a:pt x="176" y="98"/>
                          <a:pt x="174" y="98"/>
                          <a:pt x="173" y="98"/>
                        </a:cubicBezTo>
                        <a:cubicBezTo>
                          <a:pt x="172" y="97"/>
                          <a:pt x="169" y="97"/>
                          <a:pt x="170" y="95"/>
                        </a:cubicBezTo>
                        <a:cubicBezTo>
                          <a:pt x="171" y="93"/>
                          <a:pt x="172" y="94"/>
                          <a:pt x="172" y="92"/>
                        </a:cubicBezTo>
                        <a:cubicBezTo>
                          <a:pt x="171" y="90"/>
                          <a:pt x="170" y="88"/>
                          <a:pt x="169" y="87"/>
                        </a:cubicBezTo>
                        <a:cubicBezTo>
                          <a:pt x="168" y="86"/>
                          <a:pt x="165" y="86"/>
                          <a:pt x="166" y="84"/>
                        </a:cubicBezTo>
                        <a:cubicBezTo>
                          <a:pt x="168" y="82"/>
                          <a:pt x="168" y="81"/>
                          <a:pt x="168" y="80"/>
                        </a:cubicBezTo>
                        <a:cubicBezTo>
                          <a:pt x="168" y="78"/>
                          <a:pt x="167" y="76"/>
                          <a:pt x="167" y="76"/>
                        </a:cubicBezTo>
                        <a:cubicBezTo>
                          <a:pt x="167" y="76"/>
                          <a:pt x="163" y="73"/>
                          <a:pt x="162" y="73"/>
                        </a:cubicBezTo>
                        <a:cubicBezTo>
                          <a:pt x="162" y="73"/>
                          <a:pt x="162" y="73"/>
                          <a:pt x="162" y="74"/>
                        </a:cubicBezTo>
                        <a:cubicBezTo>
                          <a:pt x="162" y="74"/>
                          <a:pt x="161" y="77"/>
                          <a:pt x="161" y="77"/>
                        </a:cubicBezTo>
                        <a:cubicBezTo>
                          <a:pt x="157" y="77"/>
                          <a:pt x="157" y="77"/>
                          <a:pt x="157" y="77"/>
                        </a:cubicBezTo>
                        <a:cubicBezTo>
                          <a:pt x="157" y="77"/>
                          <a:pt x="156" y="75"/>
                          <a:pt x="155" y="75"/>
                        </a:cubicBezTo>
                        <a:cubicBezTo>
                          <a:pt x="154" y="75"/>
                          <a:pt x="153" y="75"/>
                          <a:pt x="153" y="75"/>
                        </a:cubicBezTo>
                        <a:cubicBezTo>
                          <a:pt x="152" y="75"/>
                          <a:pt x="152" y="75"/>
                          <a:pt x="152" y="75"/>
                        </a:cubicBezTo>
                        <a:cubicBezTo>
                          <a:pt x="151" y="74"/>
                          <a:pt x="152" y="71"/>
                          <a:pt x="150" y="71"/>
                        </a:cubicBezTo>
                        <a:cubicBezTo>
                          <a:pt x="149" y="71"/>
                          <a:pt x="149" y="71"/>
                          <a:pt x="149" y="71"/>
                        </a:cubicBezTo>
                        <a:cubicBezTo>
                          <a:pt x="149" y="71"/>
                          <a:pt x="148" y="71"/>
                          <a:pt x="148" y="71"/>
                        </a:cubicBezTo>
                        <a:cubicBezTo>
                          <a:pt x="147" y="72"/>
                          <a:pt x="146" y="74"/>
                          <a:pt x="146" y="76"/>
                        </a:cubicBezTo>
                        <a:cubicBezTo>
                          <a:pt x="147" y="77"/>
                          <a:pt x="147" y="78"/>
                          <a:pt x="146" y="79"/>
                        </a:cubicBezTo>
                        <a:cubicBezTo>
                          <a:pt x="145" y="79"/>
                          <a:pt x="142" y="80"/>
                          <a:pt x="141" y="80"/>
                        </a:cubicBezTo>
                        <a:cubicBezTo>
                          <a:pt x="140" y="80"/>
                          <a:pt x="136" y="78"/>
                          <a:pt x="136" y="78"/>
                        </a:cubicBezTo>
                        <a:cubicBezTo>
                          <a:pt x="136" y="78"/>
                          <a:pt x="136" y="75"/>
                          <a:pt x="133" y="75"/>
                        </a:cubicBezTo>
                        <a:cubicBezTo>
                          <a:pt x="130" y="75"/>
                          <a:pt x="123" y="74"/>
                          <a:pt x="123" y="74"/>
                        </a:cubicBezTo>
                        <a:cubicBezTo>
                          <a:pt x="123" y="74"/>
                          <a:pt x="121" y="71"/>
                          <a:pt x="121" y="70"/>
                        </a:cubicBezTo>
                        <a:cubicBezTo>
                          <a:pt x="120" y="69"/>
                          <a:pt x="120" y="68"/>
                          <a:pt x="118" y="67"/>
                        </a:cubicBezTo>
                        <a:cubicBezTo>
                          <a:pt x="117" y="67"/>
                          <a:pt x="117" y="67"/>
                          <a:pt x="117" y="67"/>
                        </a:cubicBezTo>
                        <a:cubicBezTo>
                          <a:pt x="117" y="67"/>
                          <a:pt x="117" y="67"/>
                          <a:pt x="116" y="67"/>
                        </a:cubicBezTo>
                        <a:cubicBezTo>
                          <a:pt x="116" y="67"/>
                          <a:pt x="116" y="67"/>
                          <a:pt x="116" y="67"/>
                        </a:cubicBezTo>
                        <a:cubicBezTo>
                          <a:pt x="116" y="67"/>
                          <a:pt x="116" y="67"/>
                          <a:pt x="116" y="66"/>
                        </a:cubicBezTo>
                        <a:cubicBezTo>
                          <a:pt x="114" y="64"/>
                          <a:pt x="113" y="61"/>
                          <a:pt x="113" y="61"/>
                        </a:cubicBezTo>
                        <a:cubicBezTo>
                          <a:pt x="113" y="61"/>
                          <a:pt x="114" y="58"/>
                          <a:pt x="112" y="58"/>
                        </a:cubicBezTo>
                        <a:cubicBezTo>
                          <a:pt x="111" y="58"/>
                          <a:pt x="110" y="58"/>
                          <a:pt x="110" y="58"/>
                        </a:cubicBezTo>
                        <a:cubicBezTo>
                          <a:pt x="109" y="58"/>
                          <a:pt x="109" y="58"/>
                          <a:pt x="109" y="59"/>
                        </a:cubicBezTo>
                        <a:cubicBezTo>
                          <a:pt x="109" y="62"/>
                          <a:pt x="110" y="60"/>
                          <a:pt x="109" y="62"/>
                        </a:cubicBezTo>
                        <a:cubicBezTo>
                          <a:pt x="109" y="65"/>
                          <a:pt x="108" y="65"/>
                          <a:pt x="107" y="66"/>
                        </a:cubicBezTo>
                        <a:cubicBezTo>
                          <a:pt x="106" y="67"/>
                          <a:pt x="104" y="68"/>
                          <a:pt x="104" y="68"/>
                        </a:cubicBezTo>
                        <a:cubicBezTo>
                          <a:pt x="104" y="68"/>
                          <a:pt x="104" y="68"/>
                          <a:pt x="103" y="68"/>
                        </a:cubicBezTo>
                        <a:cubicBezTo>
                          <a:pt x="102" y="68"/>
                          <a:pt x="101" y="67"/>
                          <a:pt x="102" y="67"/>
                        </a:cubicBezTo>
                        <a:cubicBezTo>
                          <a:pt x="102" y="65"/>
                          <a:pt x="103" y="63"/>
                          <a:pt x="103" y="63"/>
                        </a:cubicBezTo>
                        <a:cubicBezTo>
                          <a:pt x="103" y="63"/>
                          <a:pt x="104" y="62"/>
                          <a:pt x="105" y="61"/>
                        </a:cubicBezTo>
                        <a:cubicBezTo>
                          <a:pt x="105" y="60"/>
                          <a:pt x="105" y="57"/>
                          <a:pt x="105" y="57"/>
                        </a:cubicBezTo>
                        <a:cubicBezTo>
                          <a:pt x="102" y="54"/>
                          <a:pt x="102" y="54"/>
                          <a:pt x="102" y="54"/>
                        </a:cubicBezTo>
                        <a:cubicBezTo>
                          <a:pt x="102" y="54"/>
                          <a:pt x="101" y="54"/>
                          <a:pt x="100" y="54"/>
                        </a:cubicBezTo>
                        <a:cubicBezTo>
                          <a:pt x="99" y="54"/>
                          <a:pt x="98" y="54"/>
                          <a:pt x="97" y="56"/>
                        </a:cubicBezTo>
                        <a:cubicBezTo>
                          <a:pt x="97" y="60"/>
                          <a:pt x="96" y="60"/>
                          <a:pt x="95" y="62"/>
                        </a:cubicBezTo>
                        <a:cubicBezTo>
                          <a:pt x="95" y="63"/>
                          <a:pt x="93" y="63"/>
                          <a:pt x="92" y="64"/>
                        </a:cubicBezTo>
                        <a:cubicBezTo>
                          <a:pt x="91" y="65"/>
                          <a:pt x="86" y="64"/>
                          <a:pt x="86" y="65"/>
                        </a:cubicBezTo>
                        <a:cubicBezTo>
                          <a:pt x="85" y="66"/>
                          <a:pt x="83" y="68"/>
                          <a:pt x="82" y="69"/>
                        </a:cubicBezTo>
                        <a:cubicBezTo>
                          <a:pt x="82" y="70"/>
                          <a:pt x="80" y="70"/>
                          <a:pt x="80" y="71"/>
                        </a:cubicBezTo>
                        <a:cubicBezTo>
                          <a:pt x="79" y="73"/>
                          <a:pt x="80" y="76"/>
                          <a:pt x="81" y="78"/>
                        </a:cubicBezTo>
                        <a:cubicBezTo>
                          <a:pt x="81" y="80"/>
                          <a:pt x="81" y="80"/>
                          <a:pt x="80" y="83"/>
                        </a:cubicBezTo>
                        <a:cubicBezTo>
                          <a:pt x="78" y="86"/>
                          <a:pt x="78" y="87"/>
                          <a:pt x="77" y="87"/>
                        </a:cubicBezTo>
                        <a:cubicBezTo>
                          <a:pt x="76" y="87"/>
                          <a:pt x="75" y="88"/>
                          <a:pt x="75" y="88"/>
                        </a:cubicBezTo>
                        <a:cubicBezTo>
                          <a:pt x="74" y="88"/>
                          <a:pt x="73" y="88"/>
                          <a:pt x="73" y="86"/>
                        </a:cubicBezTo>
                        <a:cubicBezTo>
                          <a:pt x="73" y="84"/>
                          <a:pt x="72" y="80"/>
                          <a:pt x="69" y="80"/>
                        </a:cubicBezTo>
                        <a:cubicBezTo>
                          <a:pt x="67" y="79"/>
                          <a:pt x="65" y="78"/>
                          <a:pt x="65" y="78"/>
                        </a:cubicBezTo>
                        <a:cubicBezTo>
                          <a:pt x="65" y="78"/>
                          <a:pt x="59" y="78"/>
                          <a:pt x="59" y="80"/>
                        </a:cubicBezTo>
                        <a:cubicBezTo>
                          <a:pt x="58" y="82"/>
                          <a:pt x="56" y="81"/>
                          <a:pt x="56" y="83"/>
                        </a:cubicBezTo>
                        <a:cubicBezTo>
                          <a:pt x="56" y="84"/>
                          <a:pt x="56" y="85"/>
                          <a:pt x="55" y="85"/>
                        </a:cubicBezTo>
                        <a:cubicBezTo>
                          <a:pt x="54" y="85"/>
                          <a:pt x="54" y="85"/>
                          <a:pt x="53" y="84"/>
                        </a:cubicBezTo>
                        <a:cubicBezTo>
                          <a:pt x="52" y="81"/>
                          <a:pt x="49" y="83"/>
                          <a:pt x="49" y="77"/>
                        </a:cubicBezTo>
                        <a:cubicBezTo>
                          <a:pt x="49" y="71"/>
                          <a:pt x="46" y="68"/>
                          <a:pt x="47" y="67"/>
                        </a:cubicBezTo>
                        <a:cubicBezTo>
                          <a:pt x="47" y="65"/>
                          <a:pt x="44" y="58"/>
                          <a:pt x="46" y="53"/>
                        </a:cubicBezTo>
                        <a:cubicBezTo>
                          <a:pt x="47" y="47"/>
                          <a:pt x="46" y="43"/>
                          <a:pt x="48" y="39"/>
                        </a:cubicBezTo>
                        <a:cubicBezTo>
                          <a:pt x="49" y="35"/>
                          <a:pt x="50" y="27"/>
                          <a:pt x="47" y="24"/>
                        </a:cubicBezTo>
                        <a:cubicBezTo>
                          <a:pt x="45" y="20"/>
                          <a:pt x="47" y="22"/>
                          <a:pt x="44" y="19"/>
                        </a:cubicBezTo>
                        <a:cubicBezTo>
                          <a:pt x="41" y="16"/>
                          <a:pt x="39" y="15"/>
                          <a:pt x="38" y="15"/>
                        </a:cubicBezTo>
                        <a:cubicBezTo>
                          <a:pt x="38" y="15"/>
                          <a:pt x="34" y="16"/>
                          <a:pt x="34" y="16"/>
                        </a:cubicBezTo>
                        <a:cubicBezTo>
                          <a:pt x="34" y="16"/>
                          <a:pt x="32" y="17"/>
                          <a:pt x="31" y="17"/>
                        </a:cubicBezTo>
                        <a:cubicBezTo>
                          <a:pt x="31" y="17"/>
                          <a:pt x="31" y="17"/>
                          <a:pt x="30" y="16"/>
                        </a:cubicBezTo>
                        <a:cubicBezTo>
                          <a:pt x="29" y="16"/>
                          <a:pt x="26" y="15"/>
                          <a:pt x="27" y="14"/>
                        </a:cubicBezTo>
                        <a:cubicBezTo>
                          <a:pt x="27" y="13"/>
                          <a:pt x="29" y="6"/>
                          <a:pt x="29" y="6"/>
                        </a:cubicBezTo>
                        <a:cubicBezTo>
                          <a:pt x="29" y="6"/>
                          <a:pt x="29" y="5"/>
                          <a:pt x="29" y="5"/>
                        </a:cubicBezTo>
                        <a:cubicBezTo>
                          <a:pt x="19" y="3"/>
                          <a:pt x="9" y="2"/>
                          <a:pt x="0" y="0"/>
                        </a:cubicBezTo>
                      </a:path>
                    </a:pathLst>
                  </a:custGeom>
                  <a:solidFill>
                    <a:srgbClr val="00AA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06" name="îšľîḍé" descr="7749dac7-e0c0-458a-9633-fb0b5a7fb3df"/>
                  <p:cNvSpPr/>
                  <p:nvPr/>
                </p:nvSpPr>
                <p:spPr bwMode="auto">
                  <a:xfrm>
                    <a:off x="4767" y="3059"/>
                    <a:ext cx="153" cy="278"/>
                  </a:xfrm>
                  <a:custGeom>
                    <a:avLst/>
                    <a:gdLst>
                      <a:gd name="T0" fmla="*/ 68 w 74"/>
                      <a:gd name="T1" fmla="*/ 0 h 134"/>
                      <a:gd name="T2" fmla="*/ 67 w 74"/>
                      <a:gd name="T3" fmla="*/ 0 h 134"/>
                      <a:gd name="T4" fmla="*/ 63 w 74"/>
                      <a:gd name="T5" fmla="*/ 4 h 134"/>
                      <a:gd name="T6" fmla="*/ 63 w 74"/>
                      <a:gd name="T7" fmla="*/ 9 h 134"/>
                      <a:gd name="T8" fmla="*/ 61 w 74"/>
                      <a:gd name="T9" fmla="*/ 14 h 134"/>
                      <a:gd name="T10" fmla="*/ 54 w 74"/>
                      <a:gd name="T11" fmla="*/ 17 h 134"/>
                      <a:gd name="T12" fmla="*/ 52 w 74"/>
                      <a:gd name="T13" fmla="*/ 27 h 134"/>
                      <a:gd name="T14" fmla="*/ 50 w 74"/>
                      <a:gd name="T15" fmla="*/ 31 h 134"/>
                      <a:gd name="T16" fmla="*/ 41 w 74"/>
                      <a:gd name="T17" fmla="*/ 39 h 134"/>
                      <a:gd name="T18" fmla="*/ 32 w 74"/>
                      <a:gd name="T19" fmla="*/ 44 h 134"/>
                      <a:gd name="T20" fmla="*/ 24 w 74"/>
                      <a:gd name="T21" fmla="*/ 49 h 134"/>
                      <a:gd name="T22" fmla="*/ 19 w 74"/>
                      <a:gd name="T23" fmla="*/ 55 h 134"/>
                      <a:gd name="T24" fmla="*/ 19 w 74"/>
                      <a:gd name="T25" fmla="*/ 60 h 134"/>
                      <a:gd name="T26" fmla="*/ 18 w 74"/>
                      <a:gd name="T27" fmla="*/ 61 h 134"/>
                      <a:gd name="T28" fmla="*/ 17 w 74"/>
                      <a:gd name="T29" fmla="*/ 61 h 134"/>
                      <a:gd name="T30" fmla="*/ 17 w 74"/>
                      <a:gd name="T31" fmla="*/ 61 h 134"/>
                      <a:gd name="T32" fmla="*/ 17 w 74"/>
                      <a:gd name="T33" fmla="*/ 62 h 134"/>
                      <a:gd name="T34" fmla="*/ 15 w 74"/>
                      <a:gd name="T35" fmla="*/ 73 h 134"/>
                      <a:gd name="T36" fmla="*/ 14 w 74"/>
                      <a:gd name="T37" fmla="*/ 88 h 134"/>
                      <a:gd name="T38" fmla="*/ 10 w 74"/>
                      <a:gd name="T39" fmla="*/ 94 h 134"/>
                      <a:gd name="T40" fmla="*/ 6 w 74"/>
                      <a:gd name="T41" fmla="*/ 98 h 134"/>
                      <a:gd name="T42" fmla="*/ 2 w 74"/>
                      <a:gd name="T43" fmla="*/ 105 h 134"/>
                      <a:gd name="T44" fmla="*/ 2 w 74"/>
                      <a:gd name="T45" fmla="*/ 111 h 134"/>
                      <a:gd name="T46" fmla="*/ 2 w 74"/>
                      <a:gd name="T47" fmla="*/ 116 h 134"/>
                      <a:gd name="T48" fmla="*/ 2 w 74"/>
                      <a:gd name="T49" fmla="*/ 126 h 134"/>
                      <a:gd name="T50" fmla="*/ 1 w 74"/>
                      <a:gd name="T51" fmla="*/ 127 h 134"/>
                      <a:gd name="T52" fmla="*/ 1 w 74"/>
                      <a:gd name="T53" fmla="*/ 127 h 134"/>
                      <a:gd name="T54" fmla="*/ 1 w 74"/>
                      <a:gd name="T55" fmla="*/ 127 h 134"/>
                      <a:gd name="T56" fmla="*/ 1 w 74"/>
                      <a:gd name="T57" fmla="*/ 129 h 134"/>
                      <a:gd name="T58" fmla="*/ 3 w 74"/>
                      <a:gd name="T59" fmla="*/ 133 h 134"/>
                      <a:gd name="T60" fmla="*/ 8 w 74"/>
                      <a:gd name="T61" fmla="*/ 134 h 134"/>
                      <a:gd name="T62" fmla="*/ 11 w 74"/>
                      <a:gd name="T63" fmla="*/ 134 h 134"/>
                      <a:gd name="T64" fmla="*/ 15 w 74"/>
                      <a:gd name="T65" fmla="*/ 130 h 134"/>
                      <a:gd name="T66" fmla="*/ 16 w 74"/>
                      <a:gd name="T67" fmla="*/ 128 h 134"/>
                      <a:gd name="T68" fmla="*/ 26 w 74"/>
                      <a:gd name="T69" fmla="*/ 123 h 134"/>
                      <a:gd name="T70" fmla="*/ 47 w 74"/>
                      <a:gd name="T71" fmla="*/ 84 h 134"/>
                      <a:gd name="T72" fmla="*/ 58 w 74"/>
                      <a:gd name="T73" fmla="*/ 57 h 134"/>
                      <a:gd name="T74" fmla="*/ 62 w 74"/>
                      <a:gd name="T75" fmla="*/ 49 h 134"/>
                      <a:gd name="T76" fmla="*/ 66 w 74"/>
                      <a:gd name="T77" fmla="*/ 44 h 134"/>
                      <a:gd name="T78" fmla="*/ 67 w 74"/>
                      <a:gd name="T79" fmla="*/ 39 h 134"/>
                      <a:gd name="T80" fmla="*/ 70 w 74"/>
                      <a:gd name="T81" fmla="*/ 37 h 134"/>
                      <a:gd name="T82" fmla="*/ 73 w 74"/>
                      <a:gd name="T83" fmla="*/ 32 h 134"/>
                      <a:gd name="T84" fmla="*/ 73 w 74"/>
                      <a:gd name="T85" fmla="*/ 26 h 134"/>
                      <a:gd name="T86" fmla="*/ 72 w 74"/>
                      <a:gd name="T87" fmla="*/ 20 h 134"/>
                      <a:gd name="T88" fmla="*/ 73 w 74"/>
                      <a:gd name="T89" fmla="*/ 14 h 134"/>
                      <a:gd name="T90" fmla="*/ 73 w 74"/>
                      <a:gd name="T91" fmla="*/ 10 h 134"/>
                      <a:gd name="T92" fmla="*/ 69 w 74"/>
                      <a:gd name="T93" fmla="*/ 5 h 134"/>
                      <a:gd name="T94" fmla="*/ 69 w 74"/>
                      <a:gd name="T95" fmla="*/ 2 h 134"/>
                      <a:gd name="T96" fmla="*/ 68 w 74"/>
                      <a:gd name="T97" fmla="*/ 0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74" h="134">
                        <a:moveTo>
                          <a:pt x="68" y="0"/>
                        </a:move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65" y="1"/>
                          <a:pt x="63" y="2"/>
                          <a:pt x="63" y="4"/>
                        </a:cubicBezTo>
                        <a:cubicBezTo>
                          <a:pt x="63" y="6"/>
                          <a:pt x="63" y="7"/>
                          <a:pt x="63" y="9"/>
                        </a:cubicBezTo>
                        <a:cubicBezTo>
                          <a:pt x="63" y="11"/>
                          <a:pt x="63" y="12"/>
                          <a:pt x="61" y="14"/>
                        </a:cubicBezTo>
                        <a:cubicBezTo>
                          <a:pt x="58" y="15"/>
                          <a:pt x="55" y="15"/>
                          <a:pt x="54" y="17"/>
                        </a:cubicBezTo>
                        <a:cubicBezTo>
                          <a:pt x="53" y="20"/>
                          <a:pt x="52" y="25"/>
                          <a:pt x="52" y="27"/>
                        </a:cubicBezTo>
                        <a:cubicBezTo>
                          <a:pt x="51" y="29"/>
                          <a:pt x="54" y="26"/>
                          <a:pt x="50" y="31"/>
                        </a:cubicBezTo>
                        <a:cubicBezTo>
                          <a:pt x="45" y="35"/>
                          <a:pt x="47" y="35"/>
                          <a:pt x="41" y="39"/>
                        </a:cubicBezTo>
                        <a:cubicBezTo>
                          <a:pt x="36" y="43"/>
                          <a:pt x="36" y="41"/>
                          <a:pt x="32" y="44"/>
                        </a:cubicBezTo>
                        <a:cubicBezTo>
                          <a:pt x="28" y="47"/>
                          <a:pt x="28" y="45"/>
                          <a:pt x="24" y="49"/>
                        </a:cubicBezTo>
                        <a:cubicBezTo>
                          <a:pt x="20" y="52"/>
                          <a:pt x="18" y="53"/>
                          <a:pt x="19" y="55"/>
                        </a:cubicBezTo>
                        <a:cubicBezTo>
                          <a:pt x="19" y="57"/>
                          <a:pt x="21" y="58"/>
                          <a:pt x="19" y="60"/>
                        </a:cubicBezTo>
                        <a:cubicBezTo>
                          <a:pt x="18" y="61"/>
                          <a:pt x="18" y="61"/>
                          <a:pt x="18" y="61"/>
                        </a:cubicBezTo>
                        <a:cubicBezTo>
                          <a:pt x="18" y="61"/>
                          <a:pt x="17" y="61"/>
                          <a:pt x="17" y="61"/>
                        </a:cubicBezTo>
                        <a:cubicBezTo>
                          <a:pt x="17" y="61"/>
                          <a:pt x="17" y="61"/>
                          <a:pt x="17" y="61"/>
                        </a:cubicBezTo>
                        <a:cubicBezTo>
                          <a:pt x="17" y="61"/>
                          <a:pt x="17" y="61"/>
                          <a:pt x="17" y="62"/>
                        </a:cubicBezTo>
                        <a:cubicBezTo>
                          <a:pt x="15" y="66"/>
                          <a:pt x="16" y="61"/>
                          <a:pt x="15" y="73"/>
                        </a:cubicBezTo>
                        <a:cubicBezTo>
                          <a:pt x="15" y="85"/>
                          <a:pt x="15" y="85"/>
                          <a:pt x="14" y="88"/>
                        </a:cubicBezTo>
                        <a:cubicBezTo>
                          <a:pt x="13" y="91"/>
                          <a:pt x="12" y="92"/>
                          <a:pt x="10" y="94"/>
                        </a:cubicBezTo>
                        <a:cubicBezTo>
                          <a:pt x="9" y="96"/>
                          <a:pt x="9" y="95"/>
                          <a:pt x="6" y="98"/>
                        </a:cubicBezTo>
                        <a:cubicBezTo>
                          <a:pt x="4" y="102"/>
                          <a:pt x="2" y="102"/>
                          <a:pt x="2" y="105"/>
                        </a:cubicBezTo>
                        <a:cubicBezTo>
                          <a:pt x="2" y="107"/>
                          <a:pt x="1" y="109"/>
                          <a:pt x="2" y="111"/>
                        </a:cubicBezTo>
                        <a:cubicBezTo>
                          <a:pt x="3" y="114"/>
                          <a:pt x="3" y="115"/>
                          <a:pt x="2" y="116"/>
                        </a:cubicBezTo>
                        <a:cubicBezTo>
                          <a:pt x="1" y="118"/>
                          <a:pt x="2" y="123"/>
                          <a:pt x="2" y="126"/>
                        </a:cubicBezTo>
                        <a:cubicBezTo>
                          <a:pt x="2" y="127"/>
                          <a:pt x="1" y="127"/>
                          <a:pt x="1" y="127"/>
                        </a:cubicBezTo>
                        <a:cubicBezTo>
                          <a:pt x="1" y="127"/>
                          <a:pt x="1" y="127"/>
                          <a:pt x="1" y="127"/>
                        </a:cubicBezTo>
                        <a:cubicBezTo>
                          <a:pt x="1" y="127"/>
                          <a:pt x="1" y="127"/>
                          <a:pt x="1" y="127"/>
                        </a:cubicBezTo>
                        <a:cubicBezTo>
                          <a:pt x="0" y="127"/>
                          <a:pt x="1" y="127"/>
                          <a:pt x="1" y="129"/>
                        </a:cubicBezTo>
                        <a:cubicBezTo>
                          <a:pt x="3" y="133"/>
                          <a:pt x="0" y="131"/>
                          <a:pt x="3" y="133"/>
                        </a:cubicBezTo>
                        <a:cubicBezTo>
                          <a:pt x="5" y="134"/>
                          <a:pt x="6" y="134"/>
                          <a:pt x="8" y="134"/>
                        </a:cubicBezTo>
                        <a:cubicBezTo>
                          <a:pt x="10" y="134"/>
                          <a:pt x="11" y="134"/>
                          <a:pt x="11" y="134"/>
                        </a:cubicBezTo>
                        <a:cubicBezTo>
                          <a:pt x="11" y="134"/>
                          <a:pt x="14" y="132"/>
                          <a:pt x="15" y="130"/>
                        </a:cubicBezTo>
                        <a:cubicBezTo>
                          <a:pt x="16" y="128"/>
                          <a:pt x="16" y="128"/>
                          <a:pt x="16" y="128"/>
                        </a:cubicBezTo>
                        <a:cubicBezTo>
                          <a:pt x="16" y="128"/>
                          <a:pt x="24" y="126"/>
                          <a:pt x="26" y="123"/>
                        </a:cubicBezTo>
                        <a:cubicBezTo>
                          <a:pt x="28" y="120"/>
                          <a:pt x="44" y="90"/>
                          <a:pt x="47" y="84"/>
                        </a:cubicBezTo>
                        <a:cubicBezTo>
                          <a:pt x="50" y="78"/>
                          <a:pt x="57" y="60"/>
                          <a:pt x="58" y="57"/>
                        </a:cubicBezTo>
                        <a:cubicBezTo>
                          <a:pt x="59" y="54"/>
                          <a:pt x="59" y="50"/>
                          <a:pt x="62" y="49"/>
                        </a:cubicBezTo>
                        <a:cubicBezTo>
                          <a:pt x="64" y="47"/>
                          <a:pt x="65" y="47"/>
                          <a:pt x="66" y="44"/>
                        </a:cubicBezTo>
                        <a:cubicBezTo>
                          <a:pt x="66" y="42"/>
                          <a:pt x="67" y="39"/>
                          <a:pt x="67" y="39"/>
                        </a:cubicBezTo>
                        <a:cubicBezTo>
                          <a:pt x="67" y="39"/>
                          <a:pt x="68" y="38"/>
                          <a:pt x="70" y="37"/>
                        </a:cubicBezTo>
                        <a:cubicBezTo>
                          <a:pt x="72" y="35"/>
                          <a:pt x="73" y="32"/>
                          <a:pt x="73" y="32"/>
                        </a:cubicBezTo>
                        <a:cubicBezTo>
                          <a:pt x="73" y="32"/>
                          <a:pt x="73" y="28"/>
                          <a:pt x="73" y="26"/>
                        </a:cubicBezTo>
                        <a:cubicBezTo>
                          <a:pt x="72" y="24"/>
                          <a:pt x="72" y="20"/>
                          <a:pt x="72" y="20"/>
                        </a:cubicBezTo>
                        <a:cubicBezTo>
                          <a:pt x="73" y="14"/>
                          <a:pt x="73" y="14"/>
                          <a:pt x="73" y="14"/>
                        </a:cubicBezTo>
                        <a:cubicBezTo>
                          <a:pt x="73" y="14"/>
                          <a:pt x="74" y="11"/>
                          <a:pt x="73" y="10"/>
                        </a:cubicBezTo>
                        <a:cubicBezTo>
                          <a:pt x="72" y="8"/>
                          <a:pt x="69" y="5"/>
                          <a:pt x="69" y="5"/>
                        </a:cubicBezTo>
                        <a:cubicBezTo>
                          <a:pt x="69" y="2"/>
                          <a:pt x="69" y="2"/>
                          <a:pt x="69" y="2"/>
                        </a:cubicBezTo>
                        <a:cubicBezTo>
                          <a:pt x="69" y="2"/>
                          <a:pt x="69" y="0"/>
                          <a:pt x="68" y="0"/>
                        </a:cubicBezTo>
                      </a:path>
                    </a:pathLst>
                  </a:custGeom>
                  <a:solidFill>
                    <a:srgbClr val="00AA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07" name="î$ḷídê" descr="7b2e8807-3ec2-4663-b717-01ad0cb359cc"/>
                  <p:cNvSpPr/>
                  <p:nvPr/>
                </p:nvSpPr>
                <p:spPr bwMode="auto">
                  <a:xfrm>
                    <a:off x="5265" y="2342"/>
                    <a:ext cx="191" cy="244"/>
                  </a:xfrm>
                  <a:custGeom>
                    <a:avLst/>
                    <a:gdLst>
                      <a:gd name="T0" fmla="*/ 55 w 92"/>
                      <a:gd name="T1" fmla="*/ 8 h 118"/>
                      <a:gd name="T2" fmla="*/ 0 w 92"/>
                      <a:gd name="T3" fmla="*/ 19 h 118"/>
                      <a:gd name="T4" fmla="*/ 0 w 92"/>
                      <a:gd name="T5" fmla="*/ 19 h 118"/>
                      <a:gd name="T6" fmla="*/ 3 w 92"/>
                      <a:gd name="T7" fmla="*/ 40 h 118"/>
                      <a:gd name="T8" fmla="*/ 11 w 92"/>
                      <a:gd name="T9" fmla="*/ 56 h 118"/>
                      <a:gd name="T10" fmla="*/ 13 w 92"/>
                      <a:gd name="T11" fmla="*/ 63 h 118"/>
                      <a:gd name="T12" fmla="*/ 15 w 92"/>
                      <a:gd name="T13" fmla="*/ 83 h 118"/>
                      <a:gd name="T14" fmla="*/ 18 w 92"/>
                      <a:gd name="T15" fmla="*/ 90 h 118"/>
                      <a:gd name="T16" fmla="*/ 19 w 92"/>
                      <a:gd name="T17" fmla="*/ 99 h 118"/>
                      <a:gd name="T18" fmla="*/ 20 w 92"/>
                      <a:gd name="T19" fmla="*/ 105 h 118"/>
                      <a:gd name="T20" fmla="*/ 20 w 92"/>
                      <a:gd name="T21" fmla="*/ 115 h 118"/>
                      <a:gd name="T22" fmla="*/ 20 w 92"/>
                      <a:gd name="T23" fmla="*/ 118 h 118"/>
                      <a:gd name="T24" fmla="*/ 20 w 92"/>
                      <a:gd name="T25" fmla="*/ 118 h 118"/>
                      <a:gd name="T26" fmla="*/ 24 w 92"/>
                      <a:gd name="T27" fmla="*/ 115 h 118"/>
                      <a:gd name="T28" fmla="*/ 28 w 92"/>
                      <a:gd name="T29" fmla="*/ 109 h 118"/>
                      <a:gd name="T30" fmla="*/ 29 w 92"/>
                      <a:gd name="T31" fmla="*/ 102 h 118"/>
                      <a:gd name="T32" fmla="*/ 32 w 92"/>
                      <a:gd name="T33" fmla="*/ 96 h 118"/>
                      <a:gd name="T34" fmla="*/ 35 w 92"/>
                      <a:gd name="T35" fmla="*/ 88 h 118"/>
                      <a:gd name="T36" fmla="*/ 35 w 92"/>
                      <a:gd name="T37" fmla="*/ 82 h 118"/>
                      <a:gd name="T38" fmla="*/ 36 w 92"/>
                      <a:gd name="T39" fmla="*/ 74 h 118"/>
                      <a:gd name="T40" fmla="*/ 38 w 92"/>
                      <a:gd name="T41" fmla="*/ 62 h 118"/>
                      <a:gd name="T42" fmla="*/ 37 w 92"/>
                      <a:gd name="T43" fmla="*/ 51 h 118"/>
                      <a:gd name="T44" fmla="*/ 42 w 92"/>
                      <a:gd name="T45" fmla="*/ 42 h 118"/>
                      <a:gd name="T46" fmla="*/ 47 w 92"/>
                      <a:gd name="T47" fmla="*/ 29 h 118"/>
                      <a:gd name="T48" fmla="*/ 51 w 92"/>
                      <a:gd name="T49" fmla="*/ 19 h 118"/>
                      <a:gd name="T50" fmla="*/ 55 w 92"/>
                      <a:gd name="T51" fmla="*/ 8 h 118"/>
                      <a:gd name="T52" fmla="*/ 89 w 92"/>
                      <a:gd name="T53" fmla="*/ 0 h 118"/>
                      <a:gd name="T54" fmla="*/ 70 w 92"/>
                      <a:gd name="T55" fmla="*/ 5 h 118"/>
                      <a:gd name="T56" fmla="*/ 72 w 92"/>
                      <a:gd name="T57" fmla="*/ 10 h 118"/>
                      <a:gd name="T58" fmla="*/ 77 w 92"/>
                      <a:gd name="T59" fmla="*/ 25 h 118"/>
                      <a:gd name="T60" fmla="*/ 77 w 92"/>
                      <a:gd name="T61" fmla="*/ 32 h 118"/>
                      <a:gd name="T62" fmla="*/ 78 w 92"/>
                      <a:gd name="T63" fmla="*/ 37 h 118"/>
                      <a:gd name="T64" fmla="*/ 81 w 92"/>
                      <a:gd name="T65" fmla="*/ 40 h 118"/>
                      <a:gd name="T66" fmla="*/ 83 w 92"/>
                      <a:gd name="T67" fmla="*/ 47 h 118"/>
                      <a:gd name="T68" fmla="*/ 82 w 92"/>
                      <a:gd name="T69" fmla="*/ 51 h 118"/>
                      <a:gd name="T70" fmla="*/ 84 w 92"/>
                      <a:gd name="T71" fmla="*/ 79 h 118"/>
                      <a:gd name="T72" fmla="*/ 83 w 92"/>
                      <a:gd name="T73" fmla="*/ 86 h 118"/>
                      <a:gd name="T74" fmla="*/ 83 w 92"/>
                      <a:gd name="T75" fmla="*/ 101 h 118"/>
                      <a:gd name="T76" fmla="*/ 84 w 92"/>
                      <a:gd name="T77" fmla="*/ 106 h 118"/>
                      <a:gd name="T78" fmla="*/ 89 w 92"/>
                      <a:gd name="T79" fmla="*/ 0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92" h="118">
                        <a:moveTo>
                          <a:pt x="55" y="8"/>
                        </a:moveTo>
                        <a:cubicBezTo>
                          <a:pt x="37" y="12"/>
                          <a:pt x="19" y="16"/>
                          <a:pt x="0" y="19"/>
                        </a:cubicBezTo>
                        <a:cubicBezTo>
                          <a:pt x="0" y="19"/>
                          <a:pt x="0" y="19"/>
                          <a:pt x="0" y="19"/>
                        </a:cubicBezTo>
                        <a:cubicBezTo>
                          <a:pt x="0" y="19"/>
                          <a:pt x="2" y="35"/>
                          <a:pt x="3" y="40"/>
                        </a:cubicBezTo>
                        <a:cubicBezTo>
                          <a:pt x="5" y="45"/>
                          <a:pt x="11" y="54"/>
                          <a:pt x="11" y="56"/>
                        </a:cubicBezTo>
                        <a:cubicBezTo>
                          <a:pt x="11" y="59"/>
                          <a:pt x="13" y="60"/>
                          <a:pt x="13" y="63"/>
                        </a:cubicBezTo>
                        <a:cubicBezTo>
                          <a:pt x="14" y="65"/>
                          <a:pt x="12" y="80"/>
                          <a:pt x="15" y="83"/>
                        </a:cubicBezTo>
                        <a:cubicBezTo>
                          <a:pt x="17" y="87"/>
                          <a:pt x="18" y="84"/>
                          <a:pt x="18" y="90"/>
                        </a:cubicBezTo>
                        <a:cubicBezTo>
                          <a:pt x="19" y="95"/>
                          <a:pt x="19" y="97"/>
                          <a:pt x="19" y="99"/>
                        </a:cubicBezTo>
                        <a:cubicBezTo>
                          <a:pt x="19" y="101"/>
                          <a:pt x="20" y="101"/>
                          <a:pt x="20" y="105"/>
                        </a:cubicBezTo>
                        <a:cubicBezTo>
                          <a:pt x="20" y="108"/>
                          <a:pt x="20" y="115"/>
                          <a:pt x="20" y="115"/>
                        </a:cubicBezTo>
                        <a:cubicBezTo>
                          <a:pt x="20" y="115"/>
                          <a:pt x="18" y="118"/>
                          <a:pt x="20" y="118"/>
                        </a:cubicBezTo>
                        <a:cubicBezTo>
                          <a:pt x="20" y="118"/>
                          <a:pt x="20" y="118"/>
                          <a:pt x="20" y="118"/>
                        </a:cubicBezTo>
                        <a:cubicBezTo>
                          <a:pt x="23" y="117"/>
                          <a:pt x="24" y="117"/>
                          <a:pt x="24" y="115"/>
                        </a:cubicBezTo>
                        <a:cubicBezTo>
                          <a:pt x="25" y="113"/>
                          <a:pt x="27" y="111"/>
                          <a:pt x="28" y="109"/>
                        </a:cubicBezTo>
                        <a:cubicBezTo>
                          <a:pt x="28" y="106"/>
                          <a:pt x="28" y="105"/>
                          <a:pt x="29" y="102"/>
                        </a:cubicBezTo>
                        <a:cubicBezTo>
                          <a:pt x="29" y="99"/>
                          <a:pt x="31" y="97"/>
                          <a:pt x="32" y="96"/>
                        </a:cubicBezTo>
                        <a:cubicBezTo>
                          <a:pt x="33" y="94"/>
                          <a:pt x="35" y="92"/>
                          <a:pt x="35" y="88"/>
                        </a:cubicBezTo>
                        <a:cubicBezTo>
                          <a:pt x="35" y="84"/>
                          <a:pt x="35" y="83"/>
                          <a:pt x="35" y="82"/>
                        </a:cubicBezTo>
                        <a:cubicBezTo>
                          <a:pt x="35" y="80"/>
                          <a:pt x="34" y="78"/>
                          <a:pt x="36" y="74"/>
                        </a:cubicBezTo>
                        <a:cubicBezTo>
                          <a:pt x="38" y="70"/>
                          <a:pt x="38" y="64"/>
                          <a:pt x="38" y="62"/>
                        </a:cubicBezTo>
                        <a:cubicBezTo>
                          <a:pt x="38" y="59"/>
                          <a:pt x="35" y="54"/>
                          <a:pt x="37" y="51"/>
                        </a:cubicBezTo>
                        <a:cubicBezTo>
                          <a:pt x="38" y="48"/>
                          <a:pt x="40" y="45"/>
                          <a:pt x="42" y="42"/>
                        </a:cubicBezTo>
                        <a:cubicBezTo>
                          <a:pt x="43" y="39"/>
                          <a:pt x="46" y="32"/>
                          <a:pt x="47" y="29"/>
                        </a:cubicBezTo>
                        <a:cubicBezTo>
                          <a:pt x="47" y="27"/>
                          <a:pt x="51" y="19"/>
                          <a:pt x="51" y="19"/>
                        </a:cubicBezTo>
                        <a:cubicBezTo>
                          <a:pt x="51" y="19"/>
                          <a:pt x="53" y="13"/>
                          <a:pt x="55" y="8"/>
                        </a:cubicBezTo>
                        <a:moveTo>
                          <a:pt x="89" y="0"/>
                        </a:moveTo>
                        <a:cubicBezTo>
                          <a:pt x="83" y="2"/>
                          <a:pt x="76" y="4"/>
                          <a:pt x="70" y="5"/>
                        </a:cubicBezTo>
                        <a:cubicBezTo>
                          <a:pt x="70" y="6"/>
                          <a:pt x="71" y="7"/>
                          <a:pt x="72" y="10"/>
                        </a:cubicBezTo>
                        <a:cubicBezTo>
                          <a:pt x="74" y="16"/>
                          <a:pt x="77" y="22"/>
                          <a:pt x="77" y="25"/>
                        </a:cubicBezTo>
                        <a:cubicBezTo>
                          <a:pt x="77" y="28"/>
                          <a:pt x="77" y="26"/>
                          <a:pt x="77" y="32"/>
                        </a:cubicBezTo>
                        <a:cubicBezTo>
                          <a:pt x="78" y="37"/>
                          <a:pt x="78" y="37"/>
                          <a:pt x="78" y="37"/>
                        </a:cubicBezTo>
                        <a:cubicBezTo>
                          <a:pt x="81" y="40"/>
                          <a:pt x="81" y="40"/>
                          <a:pt x="81" y="40"/>
                        </a:cubicBezTo>
                        <a:cubicBezTo>
                          <a:pt x="83" y="47"/>
                          <a:pt x="83" y="47"/>
                          <a:pt x="83" y="47"/>
                        </a:cubicBezTo>
                        <a:cubicBezTo>
                          <a:pt x="83" y="47"/>
                          <a:pt x="82" y="49"/>
                          <a:pt x="82" y="51"/>
                        </a:cubicBezTo>
                        <a:cubicBezTo>
                          <a:pt x="81" y="53"/>
                          <a:pt x="84" y="79"/>
                          <a:pt x="84" y="79"/>
                        </a:cubicBezTo>
                        <a:cubicBezTo>
                          <a:pt x="84" y="79"/>
                          <a:pt x="83" y="79"/>
                          <a:pt x="83" y="86"/>
                        </a:cubicBezTo>
                        <a:cubicBezTo>
                          <a:pt x="83" y="93"/>
                          <a:pt x="83" y="101"/>
                          <a:pt x="83" y="101"/>
                        </a:cubicBezTo>
                        <a:cubicBezTo>
                          <a:pt x="84" y="106"/>
                          <a:pt x="84" y="106"/>
                          <a:pt x="84" y="106"/>
                        </a:cubicBezTo>
                        <a:cubicBezTo>
                          <a:pt x="84" y="106"/>
                          <a:pt x="92" y="66"/>
                          <a:pt x="89" y="0"/>
                        </a:cubicBezTo>
                      </a:path>
                    </a:pathLst>
                  </a:custGeom>
                  <a:solidFill>
                    <a:srgbClr val="00AA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08" name="ïš1iḋê" descr="7f014772-5cb7-4c67-bead-016e5638119e"/>
                  <p:cNvSpPr/>
                  <p:nvPr/>
                </p:nvSpPr>
                <p:spPr bwMode="auto">
                  <a:xfrm>
                    <a:off x="3570" y="2420"/>
                    <a:ext cx="1438" cy="1137"/>
                  </a:xfrm>
                  <a:custGeom>
                    <a:avLst/>
                    <a:gdLst>
                      <a:gd name="T0" fmla="*/ 511 w 692"/>
                      <a:gd name="T1" fmla="*/ 200 h 548"/>
                      <a:gd name="T2" fmla="*/ 525 w 692"/>
                      <a:gd name="T3" fmla="*/ 191 h 548"/>
                      <a:gd name="T4" fmla="*/ 520 w 692"/>
                      <a:gd name="T5" fmla="*/ 214 h 548"/>
                      <a:gd name="T6" fmla="*/ 513 w 692"/>
                      <a:gd name="T7" fmla="*/ 219 h 548"/>
                      <a:gd name="T8" fmla="*/ 506 w 692"/>
                      <a:gd name="T9" fmla="*/ 217 h 548"/>
                      <a:gd name="T10" fmla="*/ 509 w 692"/>
                      <a:gd name="T11" fmla="*/ 203 h 548"/>
                      <a:gd name="T12" fmla="*/ 609 w 692"/>
                      <a:gd name="T13" fmla="*/ 13 h 548"/>
                      <a:gd name="T14" fmla="*/ 606 w 692"/>
                      <a:gd name="T15" fmla="*/ 35 h 548"/>
                      <a:gd name="T16" fmla="*/ 587 w 692"/>
                      <a:gd name="T17" fmla="*/ 12 h 548"/>
                      <a:gd name="T18" fmla="*/ 192 w 692"/>
                      <a:gd name="T19" fmla="*/ 42 h 548"/>
                      <a:gd name="T20" fmla="*/ 204 w 692"/>
                      <a:gd name="T21" fmla="*/ 52 h 548"/>
                      <a:gd name="T22" fmla="*/ 193 w 692"/>
                      <a:gd name="T23" fmla="*/ 65 h 548"/>
                      <a:gd name="T24" fmla="*/ 182 w 692"/>
                      <a:gd name="T25" fmla="*/ 64 h 548"/>
                      <a:gd name="T26" fmla="*/ 175 w 692"/>
                      <a:gd name="T27" fmla="*/ 70 h 548"/>
                      <a:gd name="T28" fmla="*/ 170 w 692"/>
                      <a:gd name="T29" fmla="*/ 69 h 548"/>
                      <a:gd name="T30" fmla="*/ 149 w 692"/>
                      <a:gd name="T31" fmla="*/ 71 h 548"/>
                      <a:gd name="T32" fmla="*/ 149 w 692"/>
                      <a:gd name="T33" fmla="*/ 83 h 548"/>
                      <a:gd name="T34" fmla="*/ 145 w 692"/>
                      <a:gd name="T35" fmla="*/ 81 h 548"/>
                      <a:gd name="T36" fmla="*/ 136 w 692"/>
                      <a:gd name="T37" fmla="*/ 88 h 548"/>
                      <a:gd name="T38" fmla="*/ 121 w 692"/>
                      <a:gd name="T39" fmla="*/ 75 h 548"/>
                      <a:gd name="T40" fmla="*/ 126 w 692"/>
                      <a:gd name="T41" fmla="*/ 66 h 548"/>
                      <a:gd name="T42" fmla="*/ 135 w 692"/>
                      <a:gd name="T43" fmla="*/ 53 h 548"/>
                      <a:gd name="T44" fmla="*/ 137 w 692"/>
                      <a:gd name="T45" fmla="*/ 43 h 548"/>
                      <a:gd name="T46" fmla="*/ 144 w 692"/>
                      <a:gd name="T47" fmla="*/ 44 h 548"/>
                      <a:gd name="T48" fmla="*/ 106 w 692"/>
                      <a:gd name="T49" fmla="*/ 32 h 548"/>
                      <a:gd name="T50" fmla="*/ 21 w 692"/>
                      <a:gd name="T51" fmla="*/ 74 h 548"/>
                      <a:gd name="T52" fmla="*/ 39 w 692"/>
                      <a:gd name="T53" fmla="*/ 104 h 548"/>
                      <a:gd name="T54" fmla="*/ 75 w 692"/>
                      <a:gd name="T55" fmla="*/ 137 h 548"/>
                      <a:gd name="T56" fmla="*/ 106 w 692"/>
                      <a:gd name="T57" fmla="*/ 148 h 548"/>
                      <a:gd name="T58" fmla="*/ 120 w 692"/>
                      <a:gd name="T59" fmla="*/ 142 h 548"/>
                      <a:gd name="T60" fmla="*/ 158 w 692"/>
                      <a:gd name="T61" fmla="*/ 148 h 548"/>
                      <a:gd name="T62" fmla="*/ 188 w 692"/>
                      <a:gd name="T63" fmla="*/ 135 h 548"/>
                      <a:gd name="T64" fmla="*/ 233 w 692"/>
                      <a:gd name="T65" fmla="*/ 130 h 548"/>
                      <a:gd name="T66" fmla="*/ 248 w 692"/>
                      <a:gd name="T67" fmla="*/ 153 h 548"/>
                      <a:gd name="T68" fmla="*/ 267 w 692"/>
                      <a:gd name="T69" fmla="*/ 150 h 548"/>
                      <a:gd name="T70" fmla="*/ 282 w 692"/>
                      <a:gd name="T71" fmla="*/ 159 h 548"/>
                      <a:gd name="T72" fmla="*/ 281 w 692"/>
                      <a:gd name="T73" fmla="*/ 191 h 548"/>
                      <a:gd name="T74" fmla="*/ 279 w 692"/>
                      <a:gd name="T75" fmla="*/ 204 h 548"/>
                      <a:gd name="T76" fmla="*/ 288 w 692"/>
                      <a:gd name="T77" fmla="*/ 236 h 548"/>
                      <a:gd name="T78" fmla="*/ 309 w 692"/>
                      <a:gd name="T79" fmla="*/ 278 h 548"/>
                      <a:gd name="T80" fmla="*/ 319 w 692"/>
                      <a:gd name="T81" fmla="*/ 299 h 548"/>
                      <a:gd name="T82" fmla="*/ 317 w 692"/>
                      <a:gd name="T83" fmla="*/ 315 h 548"/>
                      <a:gd name="T84" fmla="*/ 302 w 692"/>
                      <a:gd name="T85" fmla="*/ 373 h 548"/>
                      <a:gd name="T86" fmla="*/ 316 w 692"/>
                      <a:gd name="T87" fmla="*/ 439 h 548"/>
                      <a:gd name="T88" fmla="*/ 335 w 692"/>
                      <a:gd name="T89" fmla="*/ 499 h 548"/>
                      <a:gd name="T90" fmla="*/ 346 w 692"/>
                      <a:gd name="T91" fmla="*/ 521 h 548"/>
                      <a:gd name="T92" fmla="*/ 343 w 692"/>
                      <a:gd name="T93" fmla="*/ 532 h 548"/>
                      <a:gd name="T94" fmla="*/ 354 w 692"/>
                      <a:gd name="T95" fmla="*/ 547 h 548"/>
                      <a:gd name="T96" fmla="*/ 383 w 692"/>
                      <a:gd name="T97" fmla="*/ 541 h 548"/>
                      <a:gd name="T98" fmla="*/ 416 w 692"/>
                      <a:gd name="T99" fmla="*/ 533 h 548"/>
                      <a:gd name="T100" fmla="*/ 483 w 692"/>
                      <a:gd name="T101" fmla="*/ 470 h 548"/>
                      <a:gd name="T102" fmla="*/ 515 w 692"/>
                      <a:gd name="T103" fmla="*/ 429 h 548"/>
                      <a:gd name="T104" fmla="*/ 513 w 692"/>
                      <a:gd name="T105" fmla="*/ 401 h 548"/>
                      <a:gd name="T106" fmla="*/ 574 w 692"/>
                      <a:gd name="T107" fmla="*/ 342 h 548"/>
                      <a:gd name="T108" fmla="*/ 571 w 692"/>
                      <a:gd name="T109" fmla="*/ 274 h 548"/>
                      <a:gd name="T110" fmla="*/ 575 w 692"/>
                      <a:gd name="T111" fmla="*/ 248 h 548"/>
                      <a:gd name="T112" fmla="*/ 652 w 692"/>
                      <a:gd name="T113" fmla="*/ 138 h 548"/>
                      <a:gd name="T114" fmla="*/ 682 w 692"/>
                      <a:gd name="T115" fmla="*/ 63 h 548"/>
                      <a:gd name="T116" fmla="*/ 669 w 692"/>
                      <a:gd name="T117" fmla="*/ 57 h 548"/>
                      <a:gd name="T118" fmla="*/ 634 w 692"/>
                      <a:gd name="T119" fmla="*/ 67 h 548"/>
                      <a:gd name="T120" fmla="*/ 619 w 692"/>
                      <a:gd name="T121" fmla="*/ 44 h 548"/>
                      <a:gd name="T122" fmla="*/ 654 w 692"/>
                      <a:gd name="T123" fmla="*/ 34 h 548"/>
                      <a:gd name="T124" fmla="*/ 692 w 692"/>
                      <a:gd name="T125" fmla="*/ 0 h 5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692" h="548">
                        <a:moveTo>
                          <a:pt x="159" y="31"/>
                        </a:moveTo>
                        <a:cubicBezTo>
                          <a:pt x="158" y="31"/>
                          <a:pt x="158" y="31"/>
                          <a:pt x="157" y="31"/>
                        </a:cubicBezTo>
                        <a:cubicBezTo>
                          <a:pt x="157" y="31"/>
                          <a:pt x="158" y="31"/>
                          <a:pt x="158" y="31"/>
                        </a:cubicBezTo>
                        <a:cubicBezTo>
                          <a:pt x="158" y="31"/>
                          <a:pt x="158" y="31"/>
                          <a:pt x="158" y="31"/>
                        </a:cubicBezTo>
                        <a:cubicBezTo>
                          <a:pt x="158" y="31"/>
                          <a:pt x="158" y="31"/>
                          <a:pt x="159" y="31"/>
                        </a:cubicBezTo>
                        <a:moveTo>
                          <a:pt x="511" y="200"/>
                        </a:moveTo>
                        <a:cubicBezTo>
                          <a:pt x="511" y="200"/>
                          <a:pt x="511" y="199"/>
                          <a:pt x="512" y="198"/>
                        </a:cubicBezTo>
                        <a:cubicBezTo>
                          <a:pt x="512" y="196"/>
                          <a:pt x="513" y="197"/>
                          <a:pt x="514" y="196"/>
                        </a:cubicBezTo>
                        <a:cubicBezTo>
                          <a:pt x="515" y="196"/>
                          <a:pt x="517" y="196"/>
                          <a:pt x="518" y="195"/>
                        </a:cubicBezTo>
                        <a:cubicBezTo>
                          <a:pt x="520" y="195"/>
                          <a:pt x="520" y="195"/>
                          <a:pt x="522" y="192"/>
                        </a:cubicBezTo>
                        <a:cubicBezTo>
                          <a:pt x="522" y="191"/>
                          <a:pt x="523" y="191"/>
                          <a:pt x="523" y="191"/>
                        </a:cubicBezTo>
                        <a:cubicBezTo>
                          <a:pt x="524" y="191"/>
                          <a:pt x="524" y="191"/>
                          <a:pt x="525" y="191"/>
                        </a:cubicBezTo>
                        <a:cubicBezTo>
                          <a:pt x="527" y="191"/>
                          <a:pt x="529" y="193"/>
                          <a:pt x="529" y="193"/>
                        </a:cubicBezTo>
                        <a:cubicBezTo>
                          <a:pt x="529" y="193"/>
                          <a:pt x="529" y="195"/>
                          <a:pt x="529" y="196"/>
                        </a:cubicBezTo>
                        <a:cubicBezTo>
                          <a:pt x="529" y="197"/>
                          <a:pt x="529" y="199"/>
                          <a:pt x="529" y="200"/>
                        </a:cubicBezTo>
                        <a:cubicBezTo>
                          <a:pt x="529" y="202"/>
                          <a:pt x="528" y="203"/>
                          <a:pt x="527" y="205"/>
                        </a:cubicBezTo>
                        <a:cubicBezTo>
                          <a:pt x="526" y="206"/>
                          <a:pt x="524" y="208"/>
                          <a:pt x="522" y="209"/>
                        </a:cubicBezTo>
                        <a:cubicBezTo>
                          <a:pt x="521" y="211"/>
                          <a:pt x="521" y="213"/>
                          <a:pt x="520" y="214"/>
                        </a:cubicBezTo>
                        <a:cubicBezTo>
                          <a:pt x="520" y="214"/>
                          <a:pt x="520" y="217"/>
                          <a:pt x="519" y="218"/>
                        </a:cubicBezTo>
                        <a:cubicBezTo>
                          <a:pt x="519" y="220"/>
                          <a:pt x="518" y="220"/>
                          <a:pt x="517" y="220"/>
                        </a:cubicBezTo>
                        <a:cubicBezTo>
                          <a:pt x="517" y="221"/>
                          <a:pt x="516" y="221"/>
                          <a:pt x="516" y="221"/>
                        </a:cubicBezTo>
                        <a:cubicBezTo>
                          <a:pt x="515" y="221"/>
                          <a:pt x="515" y="221"/>
                          <a:pt x="514" y="220"/>
                        </a:cubicBezTo>
                        <a:cubicBezTo>
                          <a:pt x="513" y="219"/>
                          <a:pt x="513" y="219"/>
                          <a:pt x="513" y="219"/>
                        </a:cubicBezTo>
                        <a:cubicBezTo>
                          <a:pt x="513" y="219"/>
                          <a:pt x="513" y="219"/>
                          <a:pt x="513" y="219"/>
                        </a:cubicBezTo>
                        <a:cubicBezTo>
                          <a:pt x="513" y="219"/>
                          <a:pt x="514" y="219"/>
                          <a:pt x="514" y="219"/>
                        </a:cubicBezTo>
                        <a:cubicBezTo>
                          <a:pt x="514" y="219"/>
                          <a:pt x="514" y="219"/>
                          <a:pt x="514" y="219"/>
                        </a:cubicBezTo>
                        <a:cubicBezTo>
                          <a:pt x="514" y="218"/>
                          <a:pt x="512" y="217"/>
                          <a:pt x="511" y="217"/>
                        </a:cubicBezTo>
                        <a:cubicBezTo>
                          <a:pt x="511" y="217"/>
                          <a:pt x="508" y="220"/>
                          <a:pt x="508" y="220"/>
                        </a:cubicBezTo>
                        <a:cubicBezTo>
                          <a:pt x="508" y="221"/>
                          <a:pt x="507" y="221"/>
                          <a:pt x="507" y="221"/>
                        </a:cubicBezTo>
                        <a:cubicBezTo>
                          <a:pt x="506" y="221"/>
                          <a:pt x="506" y="217"/>
                          <a:pt x="506" y="217"/>
                        </a:cubicBezTo>
                        <a:cubicBezTo>
                          <a:pt x="506" y="216"/>
                          <a:pt x="507" y="214"/>
                          <a:pt x="507" y="213"/>
                        </a:cubicBezTo>
                        <a:cubicBezTo>
                          <a:pt x="508" y="213"/>
                          <a:pt x="508" y="212"/>
                          <a:pt x="508" y="212"/>
                        </a:cubicBezTo>
                        <a:cubicBezTo>
                          <a:pt x="509" y="212"/>
                          <a:pt x="509" y="213"/>
                          <a:pt x="509" y="213"/>
                        </a:cubicBezTo>
                        <a:cubicBezTo>
                          <a:pt x="509" y="213"/>
                          <a:pt x="510" y="211"/>
                          <a:pt x="511" y="209"/>
                        </a:cubicBezTo>
                        <a:cubicBezTo>
                          <a:pt x="511" y="207"/>
                          <a:pt x="511" y="207"/>
                          <a:pt x="511" y="205"/>
                        </a:cubicBezTo>
                        <a:cubicBezTo>
                          <a:pt x="511" y="203"/>
                          <a:pt x="509" y="203"/>
                          <a:pt x="509" y="203"/>
                        </a:cubicBezTo>
                        <a:cubicBezTo>
                          <a:pt x="509" y="203"/>
                          <a:pt x="509" y="203"/>
                          <a:pt x="509" y="201"/>
                        </a:cubicBezTo>
                        <a:cubicBezTo>
                          <a:pt x="509" y="200"/>
                          <a:pt x="510" y="200"/>
                          <a:pt x="510" y="200"/>
                        </a:cubicBezTo>
                        <a:cubicBezTo>
                          <a:pt x="510" y="200"/>
                          <a:pt x="511" y="200"/>
                          <a:pt x="511" y="200"/>
                        </a:cubicBezTo>
                        <a:moveTo>
                          <a:pt x="692" y="0"/>
                        </a:moveTo>
                        <a:cubicBezTo>
                          <a:pt x="666" y="3"/>
                          <a:pt x="638" y="6"/>
                          <a:pt x="610" y="9"/>
                        </a:cubicBezTo>
                        <a:cubicBezTo>
                          <a:pt x="610" y="10"/>
                          <a:pt x="610" y="12"/>
                          <a:pt x="609" y="13"/>
                        </a:cubicBezTo>
                        <a:cubicBezTo>
                          <a:pt x="608" y="15"/>
                          <a:pt x="608" y="16"/>
                          <a:pt x="608" y="16"/>
                        </a:cubicBezTo>
                        <a:cubicBezTo>
                          <a:pt x="608" y="17"/>
                          <a:pt x="610" y="21"/>
                          <a:pt x="611" y="22"/>
                        </a:cubicBezTo>
                        <a:cubicBezTo>
                          <a:pt x="612" y="24"/>
                          <a:pt x="612" y="28"/>
                          <a:pt x="612" y="30"/>
                        </a:cubicBezTo>
                        <a:cubicBezTo>
                          <a:pt x="612" y="32"/>
                          <a:pt x="612" y="31"/>
                          <a:pt x="611" y="34"/>
                        </a:cubicBezTo>
                        <a:cubicBezTo>
                          <a:pt x="610" y="36"/>
                          <a:pt x="610" y="36"/>
                          <a:pt x="609" y="36"/>
                        </a:cubicBezTo>
                        <a:cubicBezTo>
                          <a:pt x="609" y="36"/>
                          <a:pt x="607" y="35"/>
                          <a:pt x="606" y="35"/>
                        </a:cubicBezTo>
                        <a:cubicBezTo>
                          <a:pt x="604" y="35"/>
                          <a:pt x="603" y="31"/>
                          <a:pt x="603" y="31"/>
                        </a:cubicBezTo>
                        <a:cubicBezTo>
                          <a:pt x="603" y="31"/>
                          <a:pt x="597" y="27"/>
                          <a:pt x="596" y="24"/>
                        </a:cubicBezTo>
                        <a:cubicBezTo>
                          <a:pt x="595" y="22"/>
                          <a:pt x="595" y="23"/>
                          <a:pt x="594" y="21"/>
                        </a:cubicBezTo>
                        <a:cubicBezTo>
                          <a:pt x="594" y="20"/>
                          <a:pt x="593" y="19"/>
                          <a:pt x="591" y="19"/>
                        </a:cubicBezTo>
                        <a:cubicBezTo>
                          <a:pt x="589" y="19"/>
                          <a:pt x="588" y="17"/>
                          <a:pt x="588" y="16"/>
                        </a:cubicBezTo>
                        <a:cubicBezTo>
                          <a:pt x="587" y="14"/>
                          <a:pt x="587" y="14"/>
                          <a:pt x="587" y="12"/>
                        </a:cubicBezTo>
                        <a:cubicBezTo>
                          <a:pt x="587" y="12"/>
                          <a:pt x="587" y="11"/>
                          <a:pt x="587" y="11"/>
                        </a:cubicBezTo>
                        <a:cubicBezTo>
                          <a:pt x="467" y="22"/>
                          <a:pt x="330" y="29"/>
                          <a:pt x="184" y="31"/>
                        </a:cubicBezTo>
                        <a:cubicBezTo>
                          <a:pt x="184" y="32"/>
                          <a:pt x="184" y="33"/>
                          <a:pt x="184" y="33"/>
                        </a:cubicBezTo>
                        <a:cubicBezTo>
                          <a:pt x="187" y="38"/>
                          <a:pt x="187" y="38"/>
                          <a:pt x="187" y="38"/>
                        </a:cubicBezTo>
                        <a:cubicBezTo>
                          <a:pt x="187" y="38"/>
                          <a:pt x="187" y="38"/>
                          <a:pt x="190" y="39"/>
                        </a:cubicBezTo>
                        <a:cubicBezTo>
                          <a:pt x="194" y="40"/>
                          <a:pt x="192" y="42"/>
                          <a:pt x="192" y="42"/>
                        </a:cubicBezTo>
                        <a:cubicBezTo>
                          <a:pt x="192" y="42"/>
                          <a:pt x="192" y="45"/>
                          <a:pt x="192" y="46"/>
                        </a:cubicBezTo>
                        <a:cubicBezTo>
                          <a:pt x="192" y="48"/>
                          <a:pt x="193" y="49"/>
                          <a:pt x="194" y="49"/>
                        </a:cubicBezTo>
                        <a:cubicBezTo>
                          <a:pt x="195" y="49"/>
                          <a:pt x="197" y="51"/>
                          <a:pt x="197" y="51"/>
                        </a:cubicBezTo>
                        <a:cubicBezTo>
                          <a:pt x="197" y="51"/>
                          <a:pt x="198" y="51"/>
                          <a:pt x="200" y="51"/>
                        </a:cubicBezTo>
                        <a:cubicBezTo>
                          <a:pt x="201" y="51"/>
                          <a:pt x="202" y="51"/>
                          <a:pt x="203" y="51"/>
                        </a:cubicBezTo>
                        <a:cubicBezTo>
                          <a:pt x="206" y="52"/>
                          <a:pt x="203" y="51"/>
                          <a:pt x="204" y="52"/>
                        </a:cubicBezTo>
                        <a:cubicBezTo>
                          <a:pt x="205" y="54"/>
                          <a:pt x="206" y="55"/>
                          <a:pt x="206" y="56"/>
                        </a:cubicBezTo>
                        <a:cubicBezTo>
                          <a:pt x="207" y="57"/>
                          <a:pt x="206" y="60"/>
                          <a:pt x="206" y="60"/>
                        </a:cubicBezTo>
                        <a:cubicBezTo>
                          <a:pt x="206" y="64"/>
                          <a:pt x="206" y="64"/>
                          <a:pt x="206" y="64"/>
                        </a:cubicBezTo>
                        <a:cubicBezTo>
                          <a:pt x="206" y="64"/>
                          <a:pt x="203" y="64"/>
                          <a:pt x="202" y="64"/>
                        </a:cubicBezTo>
                        <a:cubicBezTo>
                          <a:pt x="201" y="64"/>
                          <a:pt x="198" y="65"/>
                          <a:pt x="198" y="65"/>
                        </a:cubicBezTo>
                        <a:cubicBezTo>
                          <a:pt x="198" y="65"/>
                          <a:pt x="194" y="65"/>
                          <a:pt x="193" y="65"/>
                        </a:cubicBezTo>
                        <a:cubicBezTo>
                          <a:pt x="192" y="65"/>
                          <a:pt x="192" y="67"/>
                          <a:pt x="192" y="67"/>
                        </a:cubicBezTo>
                        <a:cubicBezTo>
                          <a:pt x="191" y="70"/>
                          <a:pt x="191" y="70"/>
                          <a:pt x="191" y="70"/>
                        </a:cubicBezTo>
                        <a:cubicBezTo>
                          <a:pt x="191" y="70"/>
                          <a:pt x="189" y="70"/>
                          <a:pt x="187" y="70"/>
                        </a:cubicBezTo>
                        <a:cubicBezTo>
                          <a:pt x="185" y="70"/>
                          <a:pt x="186" y="70"/>
                          <a:pt x="184" y="70"/>
                        </a:cubicBezTo>
                        <a:cubicBezTo>
                          <a:pt x="183" y="70"/>
                          <a:pt x="184" y="68"/>
                          <a:pt x="184" y="68"/>
                        </a:cubicBezTo>
                        <a:cubicBezTo>
                          <a:pt x="184" y="68"/>
                          <a:pt x="184" y="66"/>
                          <a:pt x="182" y="64"/>
                        </a:cubicBezTo>
                        <a:cubicBezTo>
                          <a:pt x="182" y="64"/>
                          <a:pt x="182" y="64"/>
                          <a:pt x="182" y="64"/>
                        </a:cubicBezTo>
                        <a:cubicBezTo>
                          <a:pt x="182" y="64"/>
                          <a:pt x="181" y="65"/>
                          <a:pt x="179" y="65"/>
                        </a:cubicBezTo>
                        <a:cubicBezTo>
                          <a:pt x="175" y="65"/>
                          <a:pt x="179" y="67"/>
                          <a:pt x="179" y="67"/>
                        </a:cubicBezTo>
                        <a:cubicBezTo>
                          <a:pt x="179" y="67"/>
                          <a:pt x="179" y="70"/>
                          <a:pt x="178" y="70"/>
                        </a:cubicBezTo>
                        <a:cubicBezTo>
                          <a:pt x="178" y="71"/>
                          <a:pt x="177" y="71"/>
                          <a:pt x="177" y="71"/>
                        </a:cubicBezTo>
                        <a:cubicBezTo>
                          <a:pt x="177" y="71"/>
                          <a:pt x="176" y="70"/>
                          <a:pt x="175" y="70"/>
                        </a:cubicBezTo>
                        <a:cubicBezTo>
                          <a:pt x="174" y="70"/>
                          <a:pt x="174" y="69"/>
                          <a:pt x="174" y="69"/>
                        </a:cubicBezTo>
                        <a:cubicBezTo>
                          <a:pt x="174" y="69"/>
                          <a:pt x="174" y="69"/>
                          <a:pt x="174" y="69"/>
                        </a:cubicBezTo>
                        <a:cubicBezTo>
                          <a:pt x="174" y="70"/>
                          <a:pt x="174" y="70"/>
                          <a:pt x="174" y="70"/>
                        </a:cubicBezTo>
                        <a:cubicBezTo>
                          <a:pt x="174" y="70"/>
                          <a:pt x="174" y="69"/>
                          <a:pt x="174" y="69"/>
                        </a:cubicBezTo>
                        <a:cubicBezTo>
                          <a:pt x="173" y="69"/>
                          <a:pt x="173" y="69"/>
                          <a:pt x="172" y="69"/>
                        </a:cubicBezTo>
                        <a:cubicBezTo>
                          <a:pt x="171" y="69"/>
                          <a:pt x="171" y="69"/>
                          <a:pt x="170" y="69"/>
                        </a:cubicBezTo>
                        <a:cubicBezTo>
                          <a:pt x="169" y="69"/>
                          <a:pt x="168" y="70"/>
                          <a:pt x="166" y="70"/>
                        </a:cubicBezTo>
                        <a:cubicBezTo>
                          <a:pt x="165" y="70"/>
                          <a:pt x="164" y="70"/>
                          <a:pt x="163" y="70"/>
                        </a:cubicBezTo>
                        <a:cubicBezTo>
                          <a:pt x="162" y="70"/>
                          <a:pt x="160" y="70"/>
                          <a:pt x="158" y="70"/>
                        </a:cubicBezTo>
                        <a:cubicBezTo>
                          <a:pt x="153" y="70"/>
                          <a:pt x="155" y="69"/>
                          <a:pt x="153" y="69"/>
                        </a:cubicBezTo>
                        <a:cubicBezTo>
                          <a:pt x="153" y="69"/>
                          <a:pt x="153" y="69"/>
                          <a:pt x="153" y="69"/>
                        </a:cubicBezTo>
                        <a:cubicBezTo>
                          <a:pt x="151" y="69"/>
                          <a:pt x="151" y="70"/>
                          <a:pt x="149" y="71"/>
                        </a:cubicBezTo>
                        <a:cubicBezTo>
                          <a:pt x="148" y="72"/>
                          <a:pt x="149" y="71"/>
                          <a:pt x="149" y="72"/>
                        </a:cubicBezTo>
                        <a:cubicBezTo>
                          <a:pt x="149" y="74"/>
                          <a:pt x="149" y="75"/>
                          <a:pt x="149" y="77"/>
                        </a:cubicBezTo>
                        <a:cubicBezTo>
                          <a:pt x="149" y="78"/>
                          <a:pt x="150" y="79"/>
                          <a:pt x="149" y="82"/>
                        </a:cubicBezTo>
                        <a:cubicBezTo>
                          <a:pt x="149" y="83"/>
                          <a:pt x="149" y="83"/>
                          <a:pt x="149" y="83"/>
                        </a:cubicBezTo>
                        <a:cubicBezTo>
                          <a:pt x="149" y="83"/>
                          <a:pt x="149" y="83"/>
                          <a:pt x="149" y="83"/>
                        </a:cubicBezTo>
                        <a:cubicBezTo>
                          <a:pt x="149" y="83"/>
                          <a:pt x="149" y="83"/>
                          <a:pt x="149" y="83"/>
                        </a:cubicBezTo>
                        <a:cubicBezTo>
                          <a:pt x="149" y="83"/>
                          <a:pt x="149" y="83"/>
                          <a:pt x="149" y="83"/>
                        </a:cubicBezTo>
                        <a:cubicBezTo>
                          <a:pt x="149" y="84"/>
                          <a:pt x="148" y="84"/>
                          <a:pt x="148" y="84"/>
                        </a:cubicBezTo>
                        <a:cubicBezTo>
                          <a:pt x="147" y="84"/>
                          <a:pt x="146" y="83"/>
                          <a:pt x="146" y="82"/>
                        </a:cubicBezTo>
                        <a:cubicBezTo>
                          <a:pt x="146" y="81"/>
                          <a:pt x="146" y="81"/>
                          <a:pt x="146" y="81"/>
                        </a:cubicBezTo>
                        <a:cubicBezTo>
                          <a:pt x="146" y="81"/>
                          <a:pt x="146" y="81"/>
                          <a:pt x="146" y="81"/>
                        </a:cubicBezTo>
                        <a:cubicBezTo>
                          <a:pt x="145" y="81"/>
                          <a:pt x="145" y="81"/>
                          <a:pt x="145" y="81"/>
                        </a:cubicBezTo>
                        <a:cubicBezTo>
                          <a:pt x="144" y="81"/>
                          <a:pt x="144" y="81"/>
                          <a:pt x="143" y="81"/>
                        </a:cubicBezTo>
                        <a:cubicBezTo>
                          <a:pt x="143" y="81"/>
                          <a:pt x="142" y="81"/>
                          <a:pt x="142" y="81"/>
                        </a:cubicBezTo>
                        <a:cubicBezTo>
                          <a:pt x="141" y="81"/>
                          <a:pt x="142" y="82"/>
                          <a:pt x="140" y="82"/>
                        </a:cubicBezTo>
                        <a:cubicBezTo>
                          <a:pt x="139" y="82"/>
                          <a:pt x="139" y="84"/>
                          <a:pt x="139" y="84"/>
                        </a:cubicBezTo>
                        <a:cubicBezTo>
                          <a:pt x="139" y="84"/>
                          <a:pt x="138" y="86"/>
                          <a:pt x="137" y="87"/>
                        </a:cubicBezTo>
                        <a:cubicBezTo>
                          <a:pt x="137" y="88"/>
                          <a:pt x="136" y="88"/>
                          <a:pt x="136" y="88"/>
                        </a:cubicBezTo>
                        <a:cubicBezTo>
                          <a:pt x="135" y="88"/>
                          <a:pt x="134" y="87"/>
                          <a:pt x="134" y="87"/>
                        </a:cubicBezTo>
                        <a:cubicBezTo>
                          <a:pt x="133" y="87"/>
                          <a:pt x="131" y="87"/>
                          <a:pt x="130" y="87"/>
                        </a:cubicBezTo>
                        <a:cubicBezTo>
                          <a:pt x="128" y="86"/>
                          <a:pt x="128" y="84"/>
                          <a:pt x="128" y="83"/>
                        </a:cubicBezTo>
                        <a:cubicBezTo>
                          <a:pt x="127" y="82"/>
                          <a:pt x="125" y="82"/>
                          <a:pt x="125" y="82"/>
                        </a:cubicBezTo>
                        <a:cubicBezTo>
                          <a:pt x="125" y="82"/>
                          <a:pt x="126" y="80"/>
                          <a:pt x="125" y="78"/>
                        </a:cubicBezTo>
                        <a:cubicBezTo>
                          <a:pt x="124" y="77"/>
                          <a:pt x="123" y="77"/>
                          <a:pt x="121" y="75"/>
                        </a:cubicBezTo>
                        <a:cubicBezTo>
                          <a:pt x="120" y="73"/>
                          <a:pt x="122" y="73"/>
                          <a:pt x="123" y="69"/>
                        </a:cubicBezTo>
                        <a:cubicBezTo>
                          <a:pt x="123" y="68"/>
                          <a:pt x="123" y="67"/>
                          <a:pt x="123" y="67"/>
                        </a:cubicBezTo>
                        <a:cubicBezTo>
                          <a:pt x="123" y="67"/>
                          <a:pt x="123" y="68"/>
                          <a:pt x="123" y="68"/>
                        </a:cubicBezTo>
                        <a:cubicBezTo>
                          <a:pt x="123" y="68"/>
                          <a:pt x="123" y="68"/>
                          <a:pt x="124" y="68"/>
                        </a:cubicBezTo>
                        <a:cubicBezTo>
                          <a:pt x="124" y="68"/>
                          <a:pt x="124" y="68"/>
                          <a:pt x="124" y="68"/>
                        </a:cubicBezTo>
                        <a:cubicBezTo>
                          <a:pt x="125" y="67"/>
                          <a:pt x="125" y="67"/>
                          <a:pt x="126" y="66"/>
                        </a:cubicBezTo>
                        <a:cubicBezTo>
                          <a:pt x="126" y="64"/>
                          <a:pt x="126" y="64"/>
                          <a:pt x="126" y="63"/>
                        </a:cubicBezTo>
                        <a:cubicBezTo>
                          <a:pt x="126" y="62"/>
                          <a:pt x="126" y="61"/>
                          <a:pt x="129" y="60"/>
                        </a:cubicBezTo>
                        <a:cubicBezTo>
                          <a:pt x="131" y="60"/>
                          <a:pt x="131" y="59"/>
                          <a:pt x="131" y="59"/>
                        </a:cubicBezTo>
                        <a:cubicBezTo>
                          <a:pt x="131" y="59"/>
                          <a:pt x="132" y="58"/>
                          <a:pt x="134" y="55"/>
                        </a:cubicBezTo>
                        <a:cubicBezTo>
                          <a:pt x="135" y="54"/>
                          <a:pt x="135" y="53"/>
                          <a:pt x="135" y="53"/>
                        </a:cubicBezTo>
                        <a:cubicBezTo>
                          <a:pt x="135" y="53"/>
                          <a:pt x="135" y="53"/>
                          <a:pt x="135" y="53"/>
                        </a:cubicBezTo>
                        <a:cubicBezTo>
                          <a:pt x="135" y="54"/>
                          <a:pt x="135" y="54"/>
                          <a:pt x="135" y="54"/>
                        </a:cubicBezTo>
                        <a:cubicBezTo>
                          <a:pt x="135" y="54"/>
                          <a:pt x="135" y="54"/>
                          <a:pt x="136" y="53"/>
                        </a:cubicBezTo>
                        <a:cubicBezTo>
                          <a:pt x="137" y="51"/>
                          <a:pt x="136" y="53"/>
                          <a:pt x="136" y="51"/>
                        </a:cubicBezTo>
                        <a:cubicBezTo>
                          <a:pt x="137" y="49"/>
                          <a:pt x="136" y="49"/>
                          <a:pt x="136" y="48"/>
                        </a:cubicBezTo>
                        <a:cubicBezTo>
                          <a:pt x="136" y="46"/>
                          <a:pt x="136" y="46"/>
                          <a:pt x="137" y="44"/>
                        </a:cubicBezTo>
                        <a:cubicBezTo>
                          <a:pt x="137" y="43"/>
                          <a:pt x="137" y="43"/>
                          <a:pt x="137" y="43"/>
                        </a:cubicBezTo>
                        <a:cubicBezTo>
                          <a:pt x="138" y="43"/>
                          <a:pt x="138" y="43"/>
                          <a:pt x="138" y="43"/>
                        </a:cubicBezTo>
                        <a:cubicBezTo>
                          <a:pt x="138" y="43"/>
                          <a:pt x="138" y="43"/>
                          <a:pt x="138" y="43"/>
                        </a:cubicBezTo>
                        <a:cubicBezTo>
                          <a:pt x="138" y="43"/>
                          <a:pt x="138" y="43"/>
                          <a:pt x="139" y="42"/>
                        </a:cubicBezTo>
                        <a:cubicBezTo>
                          <a:pt x="139" y="41"/>
                          <a:pt x="140" y="41"/>
                          <a:pt x="140" y="41"/>
                        </a:cubicBezTo>
                        <a:cubicBezTo>
                          <a:pt x="140" y="41"/>
                          <a:pt x="139" y="42"/>
                          <a:pt x="140" y="43"/>
                        </a:cubicBezTo>
                        <a:cubicBezTo>
                          <a:pt x="142" y="44"/>
                          <a:pt x="143" y="44"/>
                          <a:pt x="144" y="44"/>
                        </a:cubicBezTo>
                        <a:cubicBezTo>
                          <a:pt x="144" y="44"/>
                          <a:pt x="144" y="44"/>
                          <a:pt x="144" y="44"/>
                        </a:cubicBezTo>
                        <a:cubicBezTo>
                          <a:pt x="146" y="44"/>
                          <a:pt x="146" y="43"/>
                          <a:pt x="149" y="40"/>
                        </a:cubicBezTo>
                        <a:cubicBezTo>
                          <a:pt x="153" y="37"/>
                          <a:pt x="151" y="39"/>
                          <a:pt x="152" y="36"/>
                        </a:cubicBezTo>
                        <a:cubicBezTo>
                          <a:pt x="154" y="34"/>
                          <a:pt x="154" y="34"/>
                          <a:pt x="155" y="32"/>
                        </a:cubicBezTo>
                        <a:cubicBezTo>
                          <a:pt x="155" y="32"/>
                          <a:pt x="155" y="31"/>
                          <a:pt x="155" y="31"/>
                        </a:cubicBezTo>
                        <a:cubicBezTo>
                          <a:pt x="139" y="31"/>
                          <a:pt x="123" y="32"/>
                          <a:pt x="106" y="32"/>
                        </a:cubicBezTo>
                        <a:cubicBezTo>
                          <a:pt x="70" y="32"/>
                          <a:pt x="35" y="31"/>
                          <a:pt x="0" y="31"/>
                        </a:cubicBezTo>
                        <a:cubicBezTo>
                          <a:pt x="0" y="34"/>
                          <a:pt x="2" y="43"/>
                          <a:pt x="2" y="46"/>
                        </a:cubicBezTo>
                        <a:cubicBezTo>
                          <a:pt x="2" y="49"/>
                          <a:pt x="4" y="49"/>
                          <a:pt x="5" y="54"/>
                        </a:cubicBezTo>
                        <a:cubicBezTo>
                          <a:pt x="6" y="59"/>
                          <a:pt x="8" y="58"/>
                          <a:pt x="11" y="63"/>
                        </a:cubicBezTo>
                        <a:cubicBezTo>
                          <a:pt x="14" y="69"/>
                          <a:pt x="16" y="70"/>
                          <a:pt x="16" y="70"/>
                        </a:cubicBezTo>
                        <a:cubicBezTo>
                          <a:pt x="21" y="74"/>
                          <a:pt x="21" y="74"/>
                          <a:pt x="21" y="74"/>
                        </a:cubicBezTo>
                        <a:cubicBezTo>
                          <a:pt x="21" y="74"/>
                          <a:pt x="22" y="74"/>
                          <a:pt x="23" y="77"/>
                        </a:cubicBezTo>
                        <a:cubicBezTo>
                          <a:pt x="24" y="80"/>
                          <a:pt x="26" y="81"/>
                          <a:pt x="27" y="83"/>
                        </a:cubicBezTo>
                        <a:cubicBezTo>
                          <a:pt x="28" y="84"/>
                          <a:pt x="28" y="84"/>
                          <a:pt x="28" y="84"/>
                        </a:cubicBezTo>
                        <a:cubicBezTo>
                          <a:pt x="35" y="90"/>
                          <a:pt x="35" y="90"/>
                          <a:pt x="35" y="90"/>
                        </a:cubicBezTo>
                        <a:cubicBezTo>
                          <a:pt x="35" y="90"/>
                          <a:pt x="38" y="90"/>
                          <a:pt x="38" y="95"/>
                        </a:cubicBezTo>
                        <a:cubicBezTo>
                          <a:pt x="38" y="99"/>
                          <a:pt x="37" y="102"/>
                          <a:pt x="39" y="104"/>
                        </a:cubicBezTo>
                        <a:cubicBezTo>
                          <a:pt x="41" y="107"/>
                          <a:pt x="45" y="109"/>
                          <a:pt x="45" y="109"/>
                        </a:cubicBezTo>
                        <a:cubicBezTo>
                          <a:pt x="45" y="109"/>
                          <a:pt x="45" y="112"/>
                          <a:pt x="45" y="113"/>
                        </a:cubicBezTo>
                        <a:cubicBezTo>
                          <a:pt x="46" y="114"/>
                          <a:pt x="60" y="121"/>
                          <a:pt x="63" y="123"/>
                        </a:cubicBezTo>
                        <a:cubicBezTo>
                          <a:pt x="65" y="125"/>
                          <a:pt x="65" y="125"/>
                          <a:pt x="67" y="128"/>
                        </a:cubicBezTo>
                        <a:cubicBezTo>
                          <a:pt x="68" y="131"/>
                          <a:pt x="70" y="134"/>
                          <a:pt x="70" y="134"/>
                        </a:cubicBezTo>
                        <a:cubicBezTo>
                          <a:pt x="70" y="134"/>
                          <a:pt x="73" y="136"/>
                          <a:pt x="75" y="137"/>
                        </a:cubicBezTo>
                        <a:cubicBezTo>
                          <a:pt x="76" y="138"/>
                          <a:pt x="78" y="140"/>
                          <a:pt x="80" y="141"/>
                        </a:cubicBezTo>
                        <a:cubicBezTo>
                          <a:pt x="82" y="143"/>
                          <a:pt x="86" y="145"/>
                          <a:pt x="86" y="145"/>
                        </a:cubicBezTo>
                        <a:cubicBezTo>
                          <a:pt x="86" y="145"/>
                          <a:pt x="90" y="147"/>
                          <a:pt x="91" y="148"/>
                        </a:cubicBezTo>
                        <a:cubicBezTo>
                          <a:pt x="92" y="149"/>
                          <a:pt x="99" y="152"/>
                          <a:pt x="101" y="152"/>
                        </a:cubicBezTo>
                        <a:cubicBezTo>
                          <a:pt x="102" y="152"/>
                          <a:pt x="102" y="152"/>
                          <a:pt x="102" y="152"/>
                        </a:cubicBezTo>
                        <a:cubicBezTo>
                          <a:pt x="104" y="151"/>
                          <a:pt x="106" y="148"/>
                          <a:pt x="106" y="148"/>
                        </a:cubicBezTo>
                        <a:cubicBezTo>
                          <a:pt x="106" y="148"/>
                          <a:pt x="108" y="148"/>
                          <a:pt x="110" y="147"/>
                        </a:cubicBezTo>
                        <a:cubicBezTo>
                          <a:pt x="111" y="147"/>
                          <a:pt x="111" y="147"/>
                          <a:pt x="111" y="147"/>
                        </a:cubicBezTo>
                        <a:cubicBezTo>
                          <a:pt x="111" y="147"/>
                          <a:pt x="111" y="147"/>
                          <a:pt x="111" y="147"/>
                        </a:cubicBezTo>
                        <a:cubicBezTo>
                          <a:pt x="111" y="147"/>
                          <a:pt x="110" y="147"/>
                          <a:pt x="111" y="147"/>
                        </a:cubicBezTo>
                        <a:cubicBezTo>
                          <a:pt x="111" y="147"/>
                          <a:pt x="111" y="147"/>
                          <a:pt x="113" y="146"/>
                        </a:cubicBezTo>
                        <a:cubicBezTo>
                          <a:pt x="117" y="143"/>
                          <a:pt x="118" y="143"/>
                          <a:pt x="120" y="142"/>
                        </a:cubicBezTo>
                        <a:cubicBezTo>
                          <a:pt x="122" y="141"/>
                          <a:pt x="124" y="141"/>
                          <a:pt x="124" y="141"/>
                        </a:cubicBezTo>
                        <a:cubicBezTo>
                          <a:pt x="124" y="141"/>
                          <a:pt x="134" y="142"/>
                          <a:pt x="140" y="142"/>
                        </a:cubicBezTo>
                        <a:cubicBezTo>
                          <a:pt x="143" y="142"/>
                          <a:pt x="145" y="142"/>
                          <a:pt x="147" y="142"/>
                        </a:cubicBezTo>
                        <a:cubicBezTo>
                          <a:pt x="148" y="142"/>
                          <a:pt x="149" y="142"/>
                          <a:pt x="150" y="143"/>
                        </a:cubicBezTo>
                        <a:cubicBezTo>
                          <a:pt x="151" y="145"/>
                          <a:pt x="153" y="146"/>
                          <a:pt x="154" y="147"/>
                        </a:cubicBezTo>
                        <a:cubicBezTo>
                          <a:pt x="155" y="147"/>
                          <a:pt x="157" y="148"/>
                          <a:pt x="158" y="148"/>
                        </a:cubicBezTo>
                        <a:cubicBezTo>
                          <a:pt x="159" y="148"/>
                          <a:pt x="159" y="148"/>
                          <a:pt x="159" y="148"/>
                        </a:cubicBezTo>
                        <a:cubicBezTo>
                          <a:pt x="161" y="147"/>
                          <a:pt x="163" y="147"/>
                          <a:pt x="164" y="145"/>
                        </a:cubicBezTo>
                        <a:cubicBezTo>
                          <a:pt x="166" y="143"/>
                          <a:pt x="161" y="144"/>
                          <a:pt x="166" y="143"/>
                        </a:cubicBezTo>
                        <a:cubicBezTo>
                          <a:pt x="170" y="142"/>
                          <a:pt x="170" y="143"/>
                          <a:pt x="173" y="142"/>
                        </a:cubicBezTo>
                        <a:cubicBezTo>
                          <a:pt x="175" y="141"/>
                          <a:pt x="181" y="139"/>
                          <a:pt x="183" y="137"/>
                        </a:cubicBezTo>
                        <a:cubicBezTo>
                          <a:pt x="185" y="136"/>
                          <a:pt x="188" y="135"/>
                          <a:pt x="188" y="135"/>
                        </a:cubicBezTo>
                        <a:cubicBezTo>
                          <a:pt x="188" y="135"/>
                          <a:pt x="193" y="132"/>
                          <a:pt x="196" y="130"/>
                        </a:cubicBezTo>
                        <a:cubicBezTo>
                          <a:pt x="198" y="128"/>
                          <a:pt x="200" y="128"/>
                          <a:pt x="205" y="128"/>
                        </a:cubicBezTo>
                        <a:cubicBezTo>
                          <a:pt x="208" y="128"/>
                          <a:pt x="210" y="127"/>
                          <a:pt x="212" y="127"/>
                        </a:cubicBezTo>
                        <a:cubicBezTo>
                          <a:pt x="213" y="127"/>
                          <a:pt x="213" y="127"/>
                          <a:pt x="214" y="127"/>
                        </a:cubicBezTo>
                        <a:cubicBezTo>
                          <a:pt x="217" y="128"/>
                          <a:pt x="226" y="127"/>
                          <a:pt x="227" y="128"/>
                        </a:cubicBezTo>
                        <a:cubicBezTo>
                          <a:pt x="228" y="128"/>
                          <a:pt x="233" y="130"/>
                          <a:pt x="233" y="130"/>
                        </a:cubicBezTo>
                        <a:cubicBezTo>
                          <a:pt x="233" y="130"/>
                          <a:pt x="235" y="131"/>
                          <a:pt x="235" y="133"/>
                        </a:cubicBezTo>
                        <a:cubicBezTo>
                          <a:pt x="235" y="136"/>
                          <a:pt x="236" y="138"/>
                          <a:pt x="236" y="138"/>
                        </a:cubicBezTo>
                        <a:cubicBezTo>
                          <a:pt x="236" y="138"/>
                          <a:pt x="237" y="139"/>
                          <a:pt x="238" y="140"/>
                        </a:cubicBezTo>
                        <a:cubicBezTo>
                          <a:pt x="238" y="142"/>
                          <a:pt x="239" y="143"/>
                          <a:pt x="239" y="145"/>
                        </a:cubicBezTo>
                        <a:cubicBezTo>
                          <a:pt x="239" y="147"/>
                          <a:pt x="238" y="148"/>
                          <a:pt x="241" y="150"/>
                        </a:cubicBezTo>
                        <a:cubicBezTo>
                          <a:pt x="243" y="151"/>
                          <a:pt x="245" y="153"/>
                          <a:pt x="248" y="153"/>
                        </a:cubicBezTo>
                        <a:cubicBezTo>
                          <a:pt x="251" y="153"/>
                          <a:pt x="258" y="153"/>
                          <a:pt x="260" y="151"/>
                        </a:cubicBezTo>
                        <a:cubicBezTo>
                          <a:pt x="261" y="150"/>
                          <a:pt x="258" y="150"/>
                          <a:pt x="261" y="150"/>
                        </a:cubicBezTo>
                        <a:cubicBezTo>
                          <a:pt x="262" y="150"/>
                          <a:pt x="262" y="150"/>
                          <a:pt x="263" y="150"/>
                        </a:cubicBezTo>
                        <a:cubicBezTo>
                          <a:pt x="263" y="150"/>
                          <a:pt x="264" y="150"/>
                          <a:pt x="265" y="150"/>
                        </a:cubicBezTo>
                        <a:cubicBezTo>
                          <a:pt x="265" y="150"/>
                          <a:pt x="266" y="150"/>
                          <a:pt x="266" y="150"/>
                        </a:cubicBezTo>
                        <a:cubicBezTo>
                          <a:pt x="266" y="150"/>
                          <a:pt x="267" y="150"/>
                          <a:pt x="267" y="150"/>
                        </a:cubicBezTo>
                        <a:cubicBezTo>
                          <a:pt x="269" y="149"/>
                          <a:pt x="269" y="149"/>
                          <a:pt x="269" y="149"/>
                        </a:cubicBezTo>
                        <a:cubicBezTo>
                          <a:pt x="269" y="149"/>
                          <a:pt x="271" y="147"/>
                          <a:pt x="272" y="147"/>
                        </a:cubicBezTo>
                        <a:cubicBezTo>
                          <a:pt x="273" y="147"/>
                          <a:pt x="273" y="147"/>
                          <a:pt x="273" y="147"/>
                        </a:cubicBezTo>
                        <a:cubicBezTo>
                          <a:pt x="275" y="148"/>
                          <a:pt x="277" y="150"/>
                          <a:pt x="277" y="151"/>
                        </a:cubicBezTo>
                        <a:cubicBezTo>
                          <a:pt x="277" y="152"/>
                          <a:pt x="277" y="152"/>
                          <a:pt x="277" y="152"/>
                        </a:cubicBezTo>
                        <a:cubicBezTo>
                          <a:pt x="277" y="152"/>
                          <a:pt x="280" y="157"/>
                          <a:pt x="282" y="159"/>
                        </a:cubicBezTo>
                        <a:cubicBezTo>
                          <a:pt x="284" y="160"/>
                          <a:pt x="285" y="163"/>
                          <a:pt x="285" y="163"/>
                        </a:cubicBezTo>
                        <a:cubicBezTo>
                          <a:pt x="285" y="163"/>
                          <a:pt x="286" y="165"/>
                          <a:pt x="285" y="169"/>
                        </a:cubicBezTo>
                        <a:cubicBezTo>
                          <a:pt x="285" y="173"/>
                          <a:pt x="285" y="173"/>
                          <a:pt x="285" y="175"/>
                        </a:cubicBezTo>
                        <a:cubicBezTo>
                          <a:pt x="285" y="177"/>
                          <a:pt x="282" y="182"/>
                          <a:pt x="281" y="183"/>
                        </a:cubicBezTo>
                        <a:cubicBezTo>
                          <a:pt x="279" y="185"/>
                          <a:pt x="278" y="186"/>
                          <a:pt x="279" y="188"/>
                        </a:cubicBezTo>
                        <a:cubicBezTo>
                          <a:pt x="281" y="191"/>
                          <a:pt x="278" y="189"/>
                          <a:pt x="281" y="191"/>
                        </a:cubicBezTo>
                        <a:cubicBezTo>
                          <a:pt x="281" y="192"/>
                          <a:pt x="282" y="192"/>
                          <a:pt x="282" y="192"/>
                        </a:cubicBezTo>
                        <a:cubicBezTo>
                          <a:pt x="283" y="192"/>
                          <a:pt x="283" y="192"/>
                          <a:pt x="283" y="192"/>
                        </a:cubicBezTo>
                        <a:cubicBezTo>
                          <a:pt x="283" y="192"/>
                          <a:pt x="283" y="192"/>
                          <a:pt x="283" y="192"/>
                        </a:cubicBezTo>
                        <a:cubicBezTo>
                          <a:pt x="283" y="192"/>
                          <a:pt x="283" y="192"/>
                          <a:pt x="283" y="193"/>
                        </a:cubicBezTo>
                        <a:cubicBezTo>
                          <a:pt x="283" y="196"/>
                          <a:pt x="283" y="196"/>
                          <a:pt x="283" y="196"/>
                        </a:cubicBezTo>
                        <a:cubicBezTo>
                          <a:pt x="280" y="200"/>
                          <a:pt x="279" y="201"/>
                          <a:pt x="279" y="204"/>
                        </a:cubicBezTo>
                        <a:cubicBezTo>
                          <a:pt x="279" y="206"/>
                          <a:pt x="283" y="204"/>
                          <a:pt x="279" y="206"/>
                        </a:cubicBezTo>
                        <a:cubicBezTo>
                          <a:pt x="275" y="208"/>
                          <a:pt x="275" y="208"/>
                          <a:pt x="275" y="208"/>
                        </a:cubicBezTo>
                        <a:cubicBezTo>
                          <a:pt x="275" y="208"/>
                          <a:pt x="275" y="210"/>
                          <a:pt x="275" y="215"/>
                        </a:cubicBezTo>
                        <a:cubicBezTo>
                          <a:pt x="275" y="220"/>
                          <a:pt x="277" y="219"/>
                          <a:pt x="278" y="223"/>
                        </a:cubicBezTo>
                        <a:cubicBezTo>
                          <a:pt x="280" y="227"/>
                          <a:pt x="280" y="228"/>
                          <a:pt x="281" y="231"/>
                        </a:cubicBezTo>
                        <a:cubicBezTo>
                          <a:pt x="282" y="233"/>
                          <a:pt x="286" y="234"/>
                          <a:pt x="288" y="236"/>
                        </a:cubicBezTo>
                        <a:cubicBezTo>
                          <a:pt x="290" y="238"/>
                          <a:pt x="298" y="243"/>
                          <a:pt x="298" y="243"/>
                        </a:cubicBezTo>
                        <a:cubicBezTo>
                          <a:pt x="298" y="243"/>
                          <a:pt x="301" y="247"/>
                          <a:pt x="302" y="251"/>
                        </a:cubicBezTo>
                        <a:cubicBezTo>
                          <a:pt x="303" y="255"/>
                          <a:pt x="304" y="258"/>
                          <a:pt x="304" y="258"/>
                        </a:cubicBezTo>
                        <a:cubicBezTo>
                          <a:pt x="306" y="260"/>
                          <a:pt x="306" y="260"/>
                          <a:pt x="306" y="260"/>
                        </a:cubicBezTo>
                        <a:cubicBezTo>
                          <a:pt x="306" y="260"/>
                          <a:pt x="309" y="268"/>
                          <a:pt x="309" y="272"/>
                        </a:cubicBezTo>
                        <a:cubicBezTo>
                          <a:pt x="309" y="275"/>
                          <a:pt x="306" y="275"/>
                          <a:pt x="309" y="278"/>
                        </a:cubicBezTo>
                        <a:cubicBezTo>
                          <a:pt x="312" y="281"/>
                          <a:pt x="310" y="278"/>
                          <a:pt x="312" y="281"/>
                        </a:cubicBezTo>
                        <a:cubicBezTo>
                          <a:pt x="313" y="283"/>
                          <a:pt x="313" y="285"/>
                          <a:pt x="313" y="287"/>
                        </a:cubicBezTo>
                        <a:cubicBezTo>
                          <a:pt x="313" y="289"/>
                          <a:pt x="315" y="291"/>
                          <a:pt x="315" y="291"/>
                        </a:cubicBezTo>
                        <a:cubicBezTo>
                          <a:pt x="315" y="291"/>
                          <a:pt x="316" y="291"/>
                          <a:pt x="317" y="291"/>
                        </a:cubicBezTo>
                        <a:cubicBezTo>
                          <a:pt x="318" y="291"/>
                          <a:pt x="319" y="292"/>
                          <a:pt x="319" y="294"/>
                        </a:cubicBezTo>
                        <a:cubicBezTo>
                          <a:pt x="320" y="297"/>
                          <a:pt x="321" y="297"/>
                          <a:pt x="319" y="299"/>
                        </a:cubicBezTo>
                        <a:cubicBezTo>
                          <a:pt x="319" y="299"/>
                          <a:pt x="319" y="300"/>
                          <a:pt x="319" y="300"/>
                        </a:cubicBezTo>
                        <a:cubicBezTo>
                          <a:pt x="318" y="300"/>
                          <a:pt x="318" y="299"/>
                          <a:pt x="318" y="299"/>
                        </a:cubicBezTo>
                        <a:cubicBezTo>
                          <a:pt x="317" y="299"/>
                          <a:pt x="317" y="299"/>
                          <a:pt x="317" y="299"/>
                        </a:cubicBezTo>
                        <a:cubicBezTo>
                          <a:pt x="316" y="299"/>
                          <a:pt x="316" y="300"/>
                          <a:pt x="315" y="302"/>
                        </a:cubicBezTo>
                        <a:cubicBezTo>
                          <a:pt x="314" y="309"/>
                          <a:pt x="314" y="309"/>
                          <a:pt x="314" y="309"/>
                        </a:cubicBezTo>
                        <a:cubicBezTo>
                          <a:pt x="317" y="315"/>
                          <a:pt x="317" y="315"/>
                          <a:pt x="317" y="315"/>
                        </a:cubicBezTo>
                        <a:cubicBezTo>
                          <a:pt x="317" y="315"/>
                          <a:pt x="321" y="321"/>
                          <a:pt x="321" y="323"/>
                        </a:cubicBezTo>
                        <a:cubicBezTo>
                          <a:pt x="321" y="325"/>
                          <a:pt x="321" y="329"/>
                          <a:pt x="321" y="331"/>
                        </a:cubicBezTo>
                        <a:cubicBezTo>
                          <a:pt x="322" y="333"/>
                          <a:pt x="323" y="331"/>
                          <a:pt x="322" y="337"/>
                        </a:cubicBezTo>
                        <a:cubicBezTo>
                          <a:pt x="321" y="342"/>
                          <a:pt x="315" y="343"/>
                          <a:pt x="314" y="344"/>
                        </a:cubicBezTo>
                        <a:cubicBezTo>
                          <a:pt x="314" y="346"/>
                          <a:pt x="308" y="360"/>
                          <a:pt x="306" y="364"/>
                        </a:cubicBezTo>
                        <a:cubicBezTo>
                          <a:pt x="305" y="368"/>
                          <a:pt x="305" y="368"/>
                          <a:pt x="302" y="373"/>
                        </a:cubicBezTo>
                        <a:cubicBezTo>
                          <a:pt x="299" y="378"/>
                          <a:pt x="295" y="374"/>
                          <a:pt x="296" y="378"/>
                        </a:cubicBezTo>
                        <a:cubicBezTo>
                          <a:pt x="297" y="383"/>
                          <a:pt x="297" y="383"/>
                          <a:pt x="297" y="387"/>
                        </a:cubicBezTo>
                        <a:cubicBezTo>
                          <a:pt x="297" y="390"/>
                          <a:pt x="297" y="400"/>
                          <a:pt x="298" y="405"/>
                        </a:cubicBezTo>
                        <a:cubicBezTo>
                          <a:pt x="298" y="410"/>
                          <a:pt x="301" y="412"/>
                          <a:pt x="303" y="417"/>
                        </a:cubicBezTo>
                        <a:cubicBezTo>
                          <a:pt x="305" y="421"/>
                          <a:pt x="308" y="424"/>
                          <a:pt x="309" y="425"/>
                        </a:cubicBezTo>
                        <a:cubicBezTo>
                          <a:pt x="309" y="426"/>
                          <a:pt x="314" y="434"/>
                          <a:pt x="316" y="439"/>
                        </a:cubicBezTo>
                        <a:cubicBezTo>
                          <a:pt x="319" y="444"/>
                          <a:pt x="321" y="442"/>
                          <a:pt x="321" y="448"/>
                        </a:cubicBezTo>
                        <a:cubicBezTo>
                          <a:pt x="321" y="453"/>
                          <a:pt x="320" y="457"/>
                          <a:pt x="320" y="460"/>
                        </a:cubicBezTo>
                        <a:cubicBezTo>
                          <a:pt x="320" y="462"/>
                          <a:pt x="322" y="468"/>
                          <a:pt x="322" y="468"/>
                        </a:cubicBezTo>
                        <a:cubicBezTo>
                          <a:pt x="322" y="468"/>
                          <a:pt x="324" y="485"/>
                          <a:pt x="326" y="488"/>
                        </a:cubicBezTo>
                        <a:cubicBezTo>
                          <a:pt x="328" y="492"/>
                          <a:pt x="331" y="497"/>
                          <a:pt x="334" y="498"/>
                        </a:cubicBezTo>
                        <a:cubicBezTo>
                          <a:pt x="335" y="499"/>
                          <a:pt x="335" y="499"/>
                          <a:pt x="335" y="499"/>
                        </a:cubicBezTo>
                        <a:cubicBezTo>
                          <a:pt x="336" y="499"/>
                          <a:pt x="336" y="498"/>
                          <a:pt x="337" y="498"/>
                        </a:cubicBezTo>
                        <a:cubicBezTo>
                          <a:pt x="337" y="498"/>
                          <a:pt x="337" y="497"/>
                          <a:pt x="337" y="497"/>
                        </a:cubicBezTo>
                        <a:cubicBezTo>
                          <a:pt x="337" y="497"/>
                          <a:pt x="337" y="498"/>
                          <a:pt x="338" y="500"/>
                        </a:cubicBezTo>
                        <a:cubicBezTo>
                          <a:pt x="338" y="505"/>
                          <a:pt x="338" y="503"/>
                          <a:pt x="339" y="508"/>
                        </a:cubicBezTo>
                        <a:cubicBezTo>
                          <a:pt x="340" y="512"/>
                          <a:pt x="341" y="513"/>
                          <a:pt x="343" y="515"/>
                        </a:cubicBezTo>
                        <a:cubicBezTo>
                          <a:pt x="345" y="517"/>
                          <a:pt x="345" y="518"/>
                          <a:pt x="346" y="521"/>
                        </a:cubicBezTo>
                        <a:cubicBezTo>
                          <a:pt x="347" y="524"/>
                          <a:pt x="350" y="524"/>
                          <a:pt x="348" y="526"/>
                        </a:cubicBezTo>
                        <a:cubicBezTo>
                          <a:pt x="346" y="529"/>
                          <a:pt x="343" y="529"/>
                          <a:pt x="343" y="530"/>
                        </a:cubicBezTo>
                        <a:cubicBezTo>
                          <a:pt x="343" y="531"/>
                          <a:pt x="343" y="531"/>
                          <a:pt x="343" y="531"/>
                        </a:cubicBezTo>
                        <a:cubicBezTo>
                          <a:pt x="343" y="531"/>
                          <a:pt x="342" y="531"/>
                          <a:pt x="342" y="530"/>
                        </a:cubicBezTo>
                        <a:cubicBezTo>
                          <a:pt x="342" y="530"/>
                          <a:pt x="342" y="530"/>
                          <a:pt x="342" y="530"/>
                        </a:cubicBezTo>
                        <a:cubicBezTo>
                          <a:pt x="342" y="530"/>
                          <a:pt x="342" y="531"/>
                          <a:pt x="343" y="532"/>
                        </a:cubicBezTo>
                        <a:cubicBezTo>
                          <a:pt x="345" y="535"/>
                          <a:pt x="345" y="535"/>
                          <a:pt x="345" y="535"/>
                        </a:cubicBezTo>
                        <a:cubicBezTo>
                          <a:pt x="345" y="535"/>
                          <a:pt x="349" y="535"/>
                          <a:pt x="348" y="538"/>
                        </a:cubicBezTo>
                        <a:cubicBezTo>
                          <a:pt x="347" y="540"/>
                          <a:pt x="348" y="538"/>
                          <a:pt x="347" y="540"/>
                        </a:cubicBezTo>
                        <a:cubicBezTo>
                          <a:pt x="345" y="542"/>
                          <a:pt x="344" y="545"/>
                          <a:pt x="344" y="545"/>
                        </a:cubicBezTo>
                        <a:cubicBezTo>
                          <a:pt x="344" y="545"/>
                          <a:pt x="345" y="547"/>
                          <a:pt x="349" y="547"/>
                        </a:cubicBezTo>
                        <a:cubicBezTo>
                          <a:pt x="350" y="547"/>
                          <a:pt x="352" y="547"/>
                          <a:pt x="354" y="547"/>
                        </a:cubicBezTo>
                        <a:cubicBezTo>
                          <a:pt x="354" y="547"/>
                          <a:pt x="356" y="548"/>
                          <a:pt x="359" y="548"/>
                        </a:cubicBezTo>
                        <a:cubicBezTo>
                          <a:pt x="363" y="548"/>
                          <a:pt x="365" y="547"/>
                          <a:pt x="367" y="546"/>
                        </a:cubicBezTo>
                        <a:cubicBezTo>
                          <a:pt x="369" y="545"/>
                          <a:pt x="371" y="543"/>
                          <a:pt x="373" y="543"/>
                        </a:cubicBezTo>
                        <a:cubicBezTo>
                          <a:pt x="374" y="543"/>
                          <a:pt x="374" y="543"/>
                          <a:pt x="376" y="543"/>
                        </a:cubicBezTo>
                        <a:cubicBezTo>
                          <a:pt x="377" y="543"/>
                          <a:pt x="378" y="543"/>
                          <a:pt x="379" y="543"/>
                        </a:cubicBezTo>
                        <a:cubicBezTo>
                          <a:pt x="383" y="541"/>
                          <a:pt x="383" y="541"/>
                          <a:pt x="383" y="541"/>
                        </a:cubicBezTo>
                        <a:cubicBezTo>
                          <a:pt x="383" y="541"/>
                          <a:pt x="388" y="538"/>
                          <a:pt x="392" y="537"/>
                        </a:cubicBezTo>
                        <a:cubicBezTo>
                          <a:pt x="396" y="537"/>
                          <a:pt x="399" y="535"/>
                          <a:pt x="401" y="535"/>
                        </a:cubicBezTo>
                        <a:cubicBezTo>
                          <a:pt x="402" y="535"/>
                          <a:pt x="402" y="538"/>
                          <a:pt x="404" y="538"/>
                        </a:cubicBezTo>
                        <a:cubicBezTo>
                          <a:pt x="404" y="538"/>
                          <a:pt x="404" y="538"/>
                          <a:pt x="404" y="538"/>
                        </a:cubicBezTo>
                        <a:cubicBezTo>
                          <a:pt x="407" y="537"/>
                          <a:pt x="411" y="535"/>
                          <a:pt x="411" y="535"/>
                        </a:cubicBezTo>
                        <a:cubicBezTo>
                          <a:pt x="411" y="535"/>
                          <a:pt x="415" y="534"/>
                          <a:pt x="416" y="533"/>
                        </a:cubicBezTo>
                        <a:cubicBezTo>
                          <a:pt x="417" y="533"/>
                          <a:pt x="420" y="532"/>
                          <a:pt x="421" y="532"/>
                        </a:cubicBezTo>
                        <a:cubicBezTo>
                          <a:pt x="423" y="532"/>
                          <a:pt x="429" y="532"/>
                          <a:pt x="431" y="529"/>
                        </a:cubicBezTo>
                        <a:cubicBezTo>
                          <a:pt x="434" y="526"/>
                          <a:pt x="463" y="499"/>
                          <a:pt x="466" y="496"/>
                        </a:cubicBezTo>
                        <a:cubicBezTo>
                          <a:pt x="468" y="492"/>
                          <a:pt x="468" y="491"/>
                          <a:pt x="471" y="487"/>
                        </a:cubicBezTo>
                        <a:cubicBezTo>
                          <a:pt x="474" y="483"/>
                          <a:pt x="477" y="482"/>
                          <a:pt x="479" y="479"/>
                        </a:cubicBezTo>
                        <a:cubicBezTo>
                          <a:pt x="480" y="475"/>
                          <a:pt x="482" y="475"/>
                          <a:pt x="483" y="470"/>
                        </a:cubicBezTo>
                        <a:cubicBezTo>
                          <a:pt x="483" y="466"/>
                          <a:pt x="484" y="459"/>
                          <a:pt x="484" y="459"/>
                        </a:cubicBezTo>
                        <a:cubicBezTo>
                          <a:pt x="484" y="459"/>
                          <a:pt x="487" y="457"/>
                          <a:pt x="490" y="455"/>
                        </a:cubicBezTo>
                        <a:cubicBezTo>
                          <a:pt x="493" y="453"/>
                          <a:pt x="500" y="449"/>
                          <a:pt x="502" y="448"/>
                        </a:cubicBezTo>
                        <a:cubicBezTo>
                          <a:pt x="503" y="447"/>
                          <a:pt x="506" y="445"/>
                          <a:pt x="508" y="443"/>
                        </a:cubicBezTo>
                        <a:cubicBezTo>
                          <a:pt x="510" y="442"/>
                          <a:pt x="513" y="440"/>
                          <a:pt x="513" y="438"/>
                        </a:cubicBezTo>
                        <a:cubicBezTo>
                          <a:pt x="514" y="435"/>
                          <a:pt x="514" y="431"/>
                          <a:pt x="515" y="429"/>
                        </a:cubicBezTo>
                        <a:cubicBezTo>
                          <a:pt x="516" y="427"/>
                          <a:pt x="518" y="424"/>
                          <a:pt x="518" y="423"/>
                        </a:cubicBezTo>
                        <a:cubicBezTo>
                          <a:pt x="519" y="422"/>
                          <a:pt x="520" y="420"/>
                          <a:pt x="518" y="419"/>
                        </a:cubicBezTo>
                        <a:cubicBezTo>
                          <a:pt x="517" y="417"/>
                          <a:pt x="516" y="416"/>
                          <a:pt x="516" y="415"/>
                        </a:cubicBezTo>
                        <a:cubicBezTo>
                          <a:pt x="516" y="413"/>
                          <a:pt x="516" y="411"/>
                          <a:pt x="516" y="411"/>
                        </a:cubicBezTo>
                        <a:cubicBezTo>
                          <a:pt x="516" y="411"/>
                          <a:pt x="512" y="410"/>
                          <a:pt x="512" y="408"/>
                        </a:cubicBezTo>
                        <a:cubicBezTo>
                          <a:pt x="512" y="407"/>
                          <a:pt x="513" y="401"/>
                          <a:pt x="513" y="401"/>
                        </a:cubicBezTo>
                        <a:cubicBezTo>
                          <a:pt x="513" y="401"/>
                          <a:pt x="520" y="393"/>
                          <a:pt x="526" y="387"/>
                        </a:cubicBezTo>
                        <a:cubicBezTo>
                          <a:pt x="532" y="382"/>
                          <a:pt x="534" y="380"/>
                          <a:pt x="539" y="376"/>
                        </a:cubicBezTo>
                        <a:cubicBezTo>
                          <a:pt x="545" y="372"/>
                          <a:pt x="542" y="374"/>
                          <a:pt x="545" y="372"/>
                        </a:cubicBezTo>
                        <a:cubicBezTo>
                          <a:pt x="549" y="369"/>
                          <a:pt x="557" y="367"/>
                          <a:pt x="557" y="367"/>
                        </a:cubicBezTo>
                        <a:cubicBezTo>
                          <a:pt x="557" y="367"/>
                          <a:pt x="564" y="357"/>
                          <a:pt x="567" y="353"/>
                        </a:cubicBezTo>
                        <a:cubicBezTo>
                          <a:pt x="570" y="350"/>
                          <a:pt x="574" y="345"/>
                          <a:pt x="574" y="342"/>
                        </a:cubicBezTo>
                        <a:cubicBezTo>
                          <a:pt x="574" y="338"/>
                          <a:pt x="571" y="335"/>
                          <a:pt x="573" y="332"/>
                        </a:cubicBezTo>
                        <a:cubicBezTo>
                          <a:pt x="574" y="328"/>
                          <a:pt x="575" y="311"/>
                          <a:pt x="576" y="309"/>
                        </a:cubicBezTo>
                        <a:cubicBezTo>
                          <a:pt x="576" y="307"/>
                          <a:pt x="583" y="302"/>
                          <a:pt x="579" y="300"/>
                        </a:cubicBezTo>
                        <a:cubicBezTo>
                          <a:pt x="575" y="297"/>
                          <a:pt x="571" y="294"/>
                          <a:pt x="571" y="290"/>
                        </a:cubicBezTo>
                        <a:cubicBezTo>
                          <a:pt x="571" y="285"/>
                          <a:pt x="570" y="281"/>
                          <a:pt x="570" y="279"/>
                        </a:cubicBezTo>
                        <a:cubicBezTo>
                          <a:pt x="570" y="278"/>
                          <a:pt x="571" y="274"/>
                          <a:pt x="571" y="274"/>
                        </a:cubicBezTo>
                        <a:cubicBezTo>
                          <a:pt x="571" y="274"/>
                          <a:pt x="573" y="269"/>
                          <a:pt x="573" y="268"/>
                        </a:cubicBezTo>
                        <a:cubicBezTo>
                          <a:pt x="573" y="267"/>
                          <a:pt x="572" y="262"/>
                          <a:pt x="572" y="262"/>
                        </a:cubicBezTo>
                        <a:cubicBezTo>
                          <a:pt x="572" y="262"/>
                          <a:pt x="575" y="260"/>
                          <a:pt x="575" y="259"/>
                        </a:cubicBezTo>
                        <a:cubicBezTo>
                          <a:pt x="575" y="257"/>
                          <a:pt x="572" y="255"/>
                          <a:pt x="572" y="255"/>
                        </a:cubicBezTo>
                        <a:cubicBezTo>
                          <a:pt x="572" y="255"/>
                          <a:pt x="569" y="252"/>
                          <a:pt x="571" y="250"/>
                        </a:cubicBezTo>
                        <a:cubicBezTo>
                          <a:pt x="572" y="249"/>
                          <a:pt x="575" y="248"/>
                          <a:pt x="575" y="248"/>
                        </a:cubicBezTo>
                        <a:cubicBezTo>
                          <a:pt x="577" y="245"/>
                          <a:pt x="577" y="239"/>
                          <a:pt x="577" y="239"/>
                        </a:cubicBezTo>
                        <a:cubicBezTo>
                          <a:pt x="578" y="234"/>
                          <a:pt x="578" y="234"/>
                          <a:pt x="578" y="234"/>
                        </a:cubicBezTo>
                        <a:cubicBezTo>
                          <a:pt x="578" y="234"/>
                          <a:pt x="588" y="212"/>
                          <a:pt x="597" y="205"/>
                        </a:cubicBezTo>
                        <a:cubicBezTo>
                          <a:pt x="606" y="199"/>
                          <a:pt x="619" y="172"/>
                          <a:pt x="625" y="168"/>
                        </a:cubicBezTo>
                        <a:cubicBezTo>
                          <a:pt x="631" y="163"/>
                          <a:pt x="636" y="161"/>
                          <a:pt x="642" y="154"/>
                        </a:cubicBezTo>
                        <a:cubicBezTo>
                          <a:pt x="648" y="147"/>
                          <a:pt x="652" y="138"/>
                          <a:pt x="652" y="138"/>
                        </a:cubicBezTo>
                        <a:cubicBezTo>
                          <a:pt x="652" y="138"/>
                          <a:pt x="664" y="112"/>
                          <a:pt x="667" y="108"/>
                        </a:cubicBezTo>
                        <a:cubicBezTo>
                          <a:pt x="669" y="104"/>
                          <a:pt x="674" y="96"/>
                          <a:pt x="676" y="93"/>
                        </a:cubicBezTo>
                        <a:cubicBezTo>
                          <a:pt x="677" y="90"/>
                          <a:pt x="680" y="81"/>
                          <a:pt x="681" y="78"/>
                        </a:cubicBezTo>
                        <a:cubicBezTo>
                          <a:pt x="682" y="75"/>
                          <a:pt x="679" y="73"/>
                          <a:pt x="679" y="72"/>
                        </a:cubicBezTo>
                        <a:cubicBezTo>
                          <a:pt x="679" y="70"/>
                          <a:pt x="679" y="68"/>
                          <a:pt x="681" y="67"/>
                        </a:cubicBezTo>
                        <a:cubicBezTo>
                          <a:pt x="682" y="67"/>
                          <a:pt x="682" y="63"/>
                          <a:pt x="682" y="63"/>
                        </a:cubicBezTo>
                        <a:cubicBezTo>
                          <a:pt x="680" y="62"/>
                          <a:pt x="680" y="62"/>
                          <a:pt x="680" y="62"/>
                        </a:cubicBezTo>
                        <a:cubicBezTo>
                          <a:pt x="680" y="56"/>
                          <a:pt x="680" y="56"/>
                          <a:pt x="680" y="56"/>
                        </a:cubicBezTo>
                        <a:cubicBezTo>
                          <a:pt x="679" y="51"/>
                          <a:pt x="679" y="51"/>
                          <a:pt x="679" y="51"/>
                        </a:cubicBezTo>
                        <a:cubicBezTo>
                          <a:pt x="679" y="51"/>
                          <a:pt x="678" y="50"/>
                          <a:pt x="677" y="50"/>
                        </a:cubicBezTo>
                        <a:cubicBezTo>
                          <a:pt x="676" y="50"/>
                          <a:pt x="675" y="50"/>
                          <a:pt x="675" y="51"/>
                        </a:cubicBezTo>
                        <a:cubicBezTo>
                          <a:pt x="672" y="55"/>
                          <a:pt x="669" y="57"/>
                          <a:pt x="669" y="57"/>
                        </a:cubicBezTo>
                        <a:cubicBezTo>
                          <a:pt x="669" y="57"/>
                          <a:pt x="665" y="58"/>
                          <a:pt x="661" y="58"/>
                        </a:cubicBezTo>
                        <a:cubicBezTo>
                          <a:pt x="657" y="58"/>
                          <a:pt x="654" y="58"/>
                          <a:pt x="651" y="59"/>
                        </a:cubicBezTo>
                        <a:cubicBezTo>
                          <a:pt x="648" y="61"/>
                          <a:pt x="644" y="63"/>
                          <a:pt x="644" y="63"/>
                        </a:cubicBezTo>
                        <a:cubicBezTo>
                          <a:pt x="644" y="63"/>
                          <a:pt x="643" y="63"/>
                          <a:pt x="642" y="63"/>
                        </a:cubicBezTo>
                        <a:cubicBezTo>
                          <a:pt x="641" y="63"/>
                          <a:pt x="641" y="63"/>
                          <a:pt x="640" y="63"/>
                        </a:cubicBezTo>
                        <a:cubicBezTo>
                          <a:pt x="638" y="64"/>
                          <a:pt x="634" y="67"/>
                          <a:pt x="634" y="67"/>
                        </a:cubicBezTo>
                        <a:cubicBezTo>
                          <a:pt x="628" y="69"/>
                          <a:pt x="628" y="69"/>
                          <a:pt x="628" y="69"/>
                        </a:cubicBezTo>
                        <a:cubicBezTo>
                          <a:pt x="628" y="69"/>
                          <a:pt x="627" y="69"/>
                          <a:pt x="625" y="69"/>
                        </a:cubicBezTo>
                        <a:cubicBezTo>
                          <a:pt x="623" y="69"/>
                          <a:pt x="618" y="69"/>
                          <a:pt x="618" y="67"/>
                        </a:cubicBezTo>
                        <a:cubicBezTo>
                          <a:pt x="618" y="66"/>
                          <a:pt x="617" y="60"/>
                          <a:pt x="617" y="58"/>
                        </a:cubicBezTo>
                        <a:cubicBezTo>
                          <a:pt x="616" y="57"/>
                          <a:pt x="612" y="57"/>
                          <a:pt x="614" y="54"/>
                        </a:cubicBezTo>
                        <a:cubicBezTo>
                          <a:pt x="617" y="51"/>
                          <a:pt x="617" y="44"/>
                          <a:pt x="619" y="44"/>
                        </a:cubicBezTo>
                        <a:cubicBezTo>
                          <a:pt x="621" y="43"/>
                          <a:pt x="623" y="42"/>
                          <a:pt x="625" y="42"/>
                        </a:cubicBezTo>
                        <a:cubicBezTo>
                          <a:pt x="626" y="42"/>
                          <a:pt x="628" y="42"/>
                          <a:pt x="629" y="42"/>
                        </a:cubicBezTo>
                        <a:cubicBezTo>
                          <a:pt x="630" y="42"/>
                          <a:pt x="631" y="42"/>
                          <a:pt x="631" y="42"/>
                        </a:cubicBezTo>
                        <a:cubicBezTo>
                          <a:pt x="634" y="41"/>
                          <a:pt x="637" y="36"/>
                          <a:pt x="639" y="36"/>
                        </a:cubicBezTo>
                        <a:cubicBezTo>
                          <a:pt x="640" y="36"/>
                          <a:pt x="643" y="35"/>
                          <a:pt x="646" y="35"/>
                        </a:cubicBezTo>
                        <a:cubicBezTo>
                          <a:pt x="649" y="35"/>
                          <a:pt x="653" y="35"/>
                          <a:pt x="654" y="34"/>
                        </a:cubicBezTo>
                        <a:cubicBezTo>
                          <a:pt x="655" y="34"/>
                          <a:pt x="659" y="31"/>
                          <a:pt x="659" y="31"/>
                        </a:cubicBezTo>
                        <a:cubicBezTo>
                          <a:pt x="663" y="28"/>
                          <a:pt x="663" y="28"/>
                          <a:pt x="663" y="28"/>
                        </a:cubicBezTo>
                        <a:cubicBezTo>
                          <a:pt x="663" y="28"/>
                          <a:pt x="666" y="22"/>
                          <a:pt x="671" y="22"/>
                        </a:cubicBezTo>
                        <a:cubicBezTo>
                          <a:pt x="677" y="21"/>
                          <a:pt x="682" y="17"/>
                          <a:pt x="685" y="12"/>
                        </a:cubicBezTo>
                        <a:cubicBezTo>
                          <a:pt x="688" y="6"/>
                          <a:pt x="686" y="4"/>
                          <a:pt x="690" y="1"/>
                        </a:cubicBezTo>
                        <a:cubicBezTo>
                          <a:pt x="691" y="1"/>
                          <a:pt x="691" y="0"/>
                          <a:pt x="692" y="0"/>
                        </a:cubicBezTo>
                      </a:path>
                    </a:pathLst>
                  </a:custGeom>
                  <a:solidFill>
                    <a:srgbClr val="00AA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09" name="iṧḷïḓè" descr="0e852bc1-497c-411d-999f-a9bf86fca258"/>
                  <p:cNvSpPr/>
                  <p:nvPr/>
                </p:nvSpPr>
                <p:spPr bwMode="auto">
                  <a:xfrm>
                    <a:off x="1962" y="335"/>
                    <a:ext cx="3673" cy="1739"/>
                  </a:xfrm>
                  <a:custGeom>
                    <a:avLst/>
                    <a:gdLst>
                      <a:gd name="T0" fmla="*/ 3673 w 3673"/>
                      <a:gd name="T1" fmla="*/ 1739 h 1739"/>
                      <a:gd name="T2" fmla="*/ 2894 w 3673"/>
                      <a:gd name="T3" fmla="*/ 884 h 1739"/>
                      <a:gd name="T4" fmla="*/ 2692 w 3673"/>
                      <a:gd name="T5" fmla="*/ 1125 h 1739"/>
                      <a:gd name="T6" fmla="*/ 1957 w 3673"/>
                      <a:gd name="T7" fmla="*/ 0 h 1739"/>
                      <a:gd name="T8" fmla="*/ 1421 w 3673"/>
                      <a:gd name="T9" fmla="*/ 768 h 1739"/>
                      <a:gd name="T10" fmla="*/ 1163 w 3673"/>
                      <a:gd name="T11" fmla="*/ 577 h 1739"/>
                      <a:gd name="T12" fmla="*/ 685 w 3673"/>
                      <a:gd name="T13" fmla="*/ 1351 h 1739"/>
                      <a:gd name="T14" fmla="*/ 0 w 3673"/>
                      <a:gd name="T15" fmla="*/ 1739 h 1739"/>
                      <a:gd name="T16" fmla="*/ 3673 w 3673"/>
                      <a:gd name="T17" fmla="*/ 1739 h 17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673" h="1739">
                        <a:moveTo>
                          <a:pt x="3673" y="1739"/>
                        </a:moveTo>
                        <a:lnTo>
                          <a:pt x="2894" y="884"/>
                        </a:lnTo>
                        <a:lnTo>
                          <a:pt x="2692" y="1125"/>
                        </a:lnTo>
                        <a:lnTo>
                          <a:pt x="1957" y="0"/>
                        </a:lnTo>
                        <a:lnTo>
                          <a:pt x="1421" y="768"/>
                        </a:lnTo>
                        <a:lnTo>
                          <a:pt x="1163" y="577"/>
                        </a:lnTo>
                        <a:lnTo>
                          <a:pt x="685" y="1351"/>
                        </a:lnTo>
                        <a:lnTo>
                          <a:pt x="0" y="1739"/>
                        </a:lnTo>
                        <a:lnTo>
                          <a:pt x="3673" y="1739"/>
                        </a:lnTo>
                        <a:close/>
                      </a:path>
                    </a:pathLst>
                  </a:custGeom>
                  <a:solidFill>
                    <a:srgbClr val="00A16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10" name="iṥ1îde" descr="3bcef39d-8783-4cba-a973-b25e1d80d0e8"/>
                  <p:cNvSpPr/>
                  <p:nvPr/>
                </p:nvSpPr>
                <p:spPr bwMode="auto">
                  <a:xfrm>
                    <a:off x="1962" y="335"/>
                    <a:ext cx="3673" cy="1739"/>
                  </a:xfrm>
                  <a:custGeom>
                    <a:avLst/>
                    <a:gdLst>
                      <a:gd name="T0" fmla="*/ 3673 w 3673"/>
                      <a:gd name="T1" fmla="*/ 1739 h 1739"/>
                      <a:gd name="T2" fmla="*/ 2894 w 3673"/>
                      <a:gd name="T3" fmla="*/ 884 h 1739"/>
                      <a:gd name="T4" fmla="*/ 2692 w 3673"/>
                      <a:gd name="T5" fmla="*/ 1125 h 1739"/>
                      <a:gd name="T6" fmla="*/ 1957 w 3673"/>
                      <a:gd name="T7" fmla="*/ 0 h 1739"/>
                      <a:gd name="T8" fmla="*/ 1421 w 3673"/>
                      <a:gd name="T9" fmla="*/ 768 h 1739"/>
                      <a:gd name="T10" fmla="*/ 1163 w 3673"/>
                      <a:gd name="T11" fmla="*/ 577 h 1739"/>
                      <a:gd name="T12" fmla="*/ 685 w 3673"/>
                      <a:gd name="T13" fmla="*/ 1351 h 1739"/>
                      <a:gd name="T14" fmla="*/ 0 w 3673"/>
                      <a:gd name="T15" fmla="*/ 1739 h 1739"/>
                      <a:gd name="T16" fmla="*/ 3673 w 3673"/>
                      <a:gd name="T17" fmla="*/ 1739 h 17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673" h="1739">
                        <a:moveTo>
                          <a:pt x="3673" y="1739"/>
                        </a:moveTo>
                        <a:lnTo>
                          <a:pt x="2894" y="884"/>
                        </a:lnTo>
                        <a:lnTo>
                          <a:pt x="2692" y="1125"/>
                        </a:lnTo>
                        <a:lnTo>
                          <a:pt x="1957" y="0"/>
                        </a:lnTo>
                        <a:lnTo>
                          <a:pt x="1421" y="768"/>
                        </a:lnTo>
                        <a:lnTo>
                          <a:pt x="1163" y="577"/>
                        </a:lnTo>
                        <a:lnTo>
                          <a:pt x="685" y="1351"/>
                        </a:lnTo>
                        <a:lnTo>
                          <a:pt x="0" y="1739"/>
                        </a:lnTo>
                        <a:lnTo>
                          <a:pt x="3673" y="1739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11" name="îšḷîďê" descr="383829bd-7263-4351-a2c1-73cefb1fb6b9"/>
                  <p:cNvSpPr/>
                  <p:nvPr/>
                </p:nvSpPr>
                <p:spPr bwMode="auto">
                  <a:xfrm>
                    <a:off x="1931" y="1856"/>
                    <a:ext cx="3704" cy="224"/>
                  </a:xfrm>
                  <a:custGeom>
                    <a:avLst/>
                    <a:gdLst>
                      <a:gd name="T0" fmla="*/ 0 w 3704"/>
                      <a:gd name="T1" fmla="*/ 224 h 224"/>
                      <a:gd name="T2" fmla="*/ 1845 w 3704"/>
                      <a:gd name="T3" fmla="*/ 0 h 224"/>
                      <a:gd name="T4" fmla="*/ 1788 w 3704"/>
                      <a:gd name="T5" fmla="*/ 87 h 224"/>
                      <a:gd name="T6" fmla="*/ 2148 w 3704"/>
                      <a:gd name="T7" fmla="*/ 145 h 224"/>
                      <a:gd name="T8" fmla="*/ 3704 w 3704"/>
                      <a:gd name="T9" fmla="*/ 218 h 224"/>
                      <a:gd name="T10" fmla="*/ 0 w 3704"/>
                      <a:gd name="T11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704" h="224">
                        <a:moveTo>
                          <a:pt x="0" y="224"/>
                        </a:moveTo>
                        <a:lnTo>
                          <a:pt x="1845" y="0"/>
                        </a:lnTo>
                        <a:lnTo>
                          <a:pt x="1788" y="87"/>
                        </a:lnTo>
                        <a:lnTo>
                          <a:pt x="2148" y="145"/>
                        </a:lnTo>
                        <a:lnTo>
                          <a:pt x="3704" y="218"/>
                        </a:lnTo>
                        <a:lnTo>
                          <a:pt x="0" y="224"/>
                        </a:lnTo>
                        <a:close/>
                      </a:path>
                    </a:pathLst>
                  </a:custGeom>
                  <a:solidFill>
                    <a:srgbClr val="00703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12" name="îślíḋe" descr="d771e4e5-a0f7-4de4-9236-4facfaeb2bab"/>
                  <p:cNvSpPr/>
                  <p:nvPr/>
                </p:nvSpPr>
                <p:spPr bwMode="auto">
                  <a:xfrm>
                    <a:off x="1931" y="1856"/>
                    <a:ext cx="3704" cy="224"/>
                  </a:xfrm>
                  <a:custGeom>
                    <a:avLst/>
                    <a:gdLst>
                      <a:gd name="T0" fmla="*/ 0 w 3704"/>
                      <a:gd name="T1" fmla="*/ 224 h 224"/>
                      <a:gd name="T2" fmla="*/ 1845 w 3704"/>
                      <a:gd name="T3" fmla="*/ 0 h 224"/>
                      <a:gd name="T4" fmla="*/ 1788 w 3704"/>
                      <a:gd name="T5" fmla="*/ 87 h 224"/>
                      <a:gd name="T6" fmla="*/ 2148 w 3704"/>
                      <a:gd name="T7" fmla="*/ 145 h 224"/>
                      <a:gd name="T8" fmla="*/ 3704 w 3704"/>
                      <a:gd name="T9" fmla="*/ 218 h 224"/>
                      <a:gd name="T10" fmla="*/ 0 w 3704"/>
                      <a:gd name="T11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704" h="224">
                        <a:moveTo>
                          <a:pt x="0" y="224"/>
                        </a:moveTo>
                        <a:lnTo>
                          <a:pt x="1845" y="0"/>
                        </a:lnTo>
                        <a:lnTo>
                          <a:pt x="1788" y="87"/>
                        </a:lnTo>
                        <a:lnTo>
                          <a:pt x="2148" y="145"/>
                        </a:lnTo>
                        <a:lnTo>
                          <a:pt x="3704" y="218"/>
                        </a:lnTo>
                        <a:lnTo>
                          <a:pt x="0" y="224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13" name="îṧlïḋe" descr="01f12de0-ac3d-4e28-90f3-0f488c7ee584"/>
                  <p:cNvSpPr/>
                  <p:nvPr/>
                </p:nvSpPr>
                <p:spPr bwMode="auto">
                  <a:xfrm>
                    <a:off x="3919" y="335"/>
                    <a:ext cx="1716" cy="1741"/>
                  </a:xfrm>
                  <a:custGeom>
                    <a:avLst/>
                    <a:gdLst>
                      <a:gd name="T0" fmla="*/ 0 w 1716"/>
                      <a:gd name="T1" fmla="*/ 0 h 1741"/>
                      <a:gd name="T2" fmla="*/ 154 w 1716"/>
                      <a:gd name="T3" fmla="*/ 538 h 1741"/>
                      <a:gd name="T4" fmla="*/ 309 w 1716"/>
                      <a:gd name="T5" fmla="*/ 1077 h 1741"/>
                      <a:gd name="T6" fmla="*/ 453 w 1716"/>
                      <a:gd name="T7" fmla="*/ 814 h 1741"/>
                      <a:gd name="T8" fmla="*/ 613 w 1716"/>
                      <a:gd name="T9" fmla="*/ 1741 h 1741"/>
                      <a:gd name="T10" fmla="*/ 1716 w 1716"/>
                      <a:gd name="T11" fmla="*/ 1739 h 1741"/>
                      <a:gd name="T12" fmla="*/ 937 w 1716"/>
                      <a:gd name="T13" fmla="*/ 884 h 1741"/>
                      <a:gd name="T14" fmla="*/ 735 w 1716"/>
                      <a:gd name="T15" fmla="*/ 1125 h 1741"/>
                      <a:gd name="T16" fmla="*/ 0 w 1716"/>
                      <a:gd name="T17" fmla="*/ 0 h 17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716" h="1741">
                        <a:moveTo>
                          <a:pt x="0" y="0"/>
                        </a:moveTo>
                        <a:lnTo>
                          <a:pt x="154" y="538"/>
                        </a:lnTo>
                        <a:lnTo>
                          <a:pt x="309" y="1077"/>
                        </a:lnTo>
                        <a:lnTo>
                          <a:pt x="453" y="814"/>
                        </a:lnTo>
                        <a:lnTo>
                          <a:pt x="613" y="1741"/>
                        </a:lnTo>
                        <a:lnTo>
                          <a:pt x="1716" y="1739"/>
                        </a:lnTo>
                        <a:lnTo>
                          <a:pt x="937" y="884"/>
                        </a:lnTo>
                        <a:lnTo>
                          <a:pt x="735" y="11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875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14" name="íṡľïḍé" descr="d8df090c-e311-4fd1-a28c-359b52870ad8"/>
                  <p:cNvSpPr/>
                  <p:nvPr/>
                </p:nvSpPr>
                <p:spPr bwMode="auto">
                  <a:xfrm>
                    <a:off x="3919" y="335"/>
                    <a:ext cx="1716" cy="1741"/>
                  </a:xfrm>
                  <a:custGeom>
                    <a:avLst/>
                    <a:gdLst>
                      <a:gd name="T0" fmla="*/ 0 w 1716"/>
                      <a:gd name="T1" fmla="*/ 0 h 1741"/>
                      <a:gd name="T2" fmla="*/ 154 w 1716"/>
                      <a:gd name="T3" fmla="*/ 538 h 1741"/>
                      <a:gd name="T4" fmla="*/ 309 w 1716"/>
                      <a:gd name="T5" fmla="*/ 1077 h 1741"/>
                      <a:gd name="T6" fmla="*/ 453 w 1716"/>
                      <a:gd name="T7" fmla="*/ 814 h 1741"/>
                      <a:gd name="T8" fmla="*/ 613 w 1716"/>
                      <a:gd name="T9" fmla="*/ 1741 h 1741"/>
                      <a:gd name="T10" fmla="*/ 1716 w 1716"/>
                      <a:gd name="T11" fmla="*/ 1739 h 1741"/>
                      <a:gd name="T12" fmla="*/ 937 w 1716"/>
                      <a:gd name="T13" fmla="*/ 884 h 1741"/>
                      <a:gd name="T14" fmla="*/ 735 w 1716"/>
                      <a:gd name="T15" fmla="*/ 1125 h 1741"/>
                      <a:gd name="T16" fmla="*/ 0 w 1716"/>
                      <a:gd name="T17" fmla="*/ 0 h 17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716" h="1741">
                        <a:moveTo>
                          <a:pt x="0" y="0"/>
                        </a:moveTo>
                        <a:lnTo>
                          <a:pt x="154" y="538"/>
                        </a:lnTo>
                        <a:lnTo>
                          <a:pt x="309" y="1077"/>
                        </a:lnTo>
                        <a:lnTo>
                          <a:pt x="453" y="814"/>
                        </a:lnTo>
                        <a:lnTo>
                          <a:pt x="613" y="1741"/>
                        </a:lnTo>
                        <a:lnTo>
                          <a:pt x="1716" y="1739"/>
                        </a:lnTo>
                        <a:lnTo>
                          <a:pt x="937" y="884"/>
                        </a:lnTo>
                        <a:lnTo>
                          <a:pt x="735" y="1125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15" name="iṥ1ïḍê" descr="4ce42edd-449d-4744-970c-c43f597c1ade"/>
                  <p:cNvSpPr/>
                  <p:nvPr/>
                </p:nvSpPr>
                <p:spPr bwMode="auto">
                  <a:xfrm>
                    <a:off x="4810" y="1219"/>
                    <a:ext cx="825" cy="855"/>
                  </a:xfrm>
                  <a:custGeom>
                    <a:avLst/>
                    <a:gdLst>
                      <a:gd name="T0" fmla="*/ 46 w 825"/>
                      <a:gd name="T1" fmla="*/ 0 h 855"/>
                      <a:gd name="T2" fmla="*/ 825 w 825"/>
                      <a:gd name="T3" fmla="*/ 855 h 855"/>
                      <a:gd name="T4" fmla="*/ 144 w 825"/>
                      <a:gd name="T5" fmla="*/ 270 h 855"/>
                      <a:gd name="T6" fmla="*/ 0 w 825"/>
                      <a:gd name="T7" fmla="*/ 320 h 855"/>
                      <a:gd name="T8" fmla="*/ 46 w 825"/>
                      <a:gd name="T9" fmla="*/ 0 h 8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25" h="855">
                        <a:moveTo>
                          <a:pt x="46" y="0"/>
                        </a:moveTo>
                        <a:lnTo>
                          <a:pt x="825" y="855"/>
                        </a:lnTo>
                        <a:lnTo>
                          <a:pt x="144" y="270"/>
                        </a:lnTo>
                        <a:lnTo>
                          <a:pt x="0" y="320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solidFill>
                    <a:srgbClr val="00703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16" name="îš1îḓe" descr="8cc8398a-5107-431c-bb70-0174e398e832"/>
                  <p:cNvSpPr/>
                  <p:nvPr/>
                </p:nvSpPr>
                <p:spPr bwMode="auto">
                  <a:xfrm>
                    <a:off x="1931" y="335"/>
                    <a:ext cx="1988" cy="1745"/>
                  </a:xfrm>
                  <a:custGeom>
                    <a:avLst/>
                    <a:gdLst>
                      <a:gd name="T0" fmla="*/ 1427 w 1988"/>
                      <a:gd name="T1" fmla="*/ 1168 h 1745"/>
                      <a:gd name="T2" fmla="*/ 1988 w 1988"/>
                      <a:gd name="T3" fmla="*/ 0 h 1745"/>
                      <a:gd name="T4" fmla="*/ 1452 w 1988"/>
                      <a:gd name="T5" fmla="*/ 768 h 1745"/>
                      <a:gd name="T6" fmla="*/ 1196 w 1988"/>
                      <a:gd name="T7" fmla="*/ 579 h 1745"/>
                      <a:gd name="T8" fmla="*/ 716 w 1988"/>
                      <a:gd name="T9" fmla="*/ 1351 h 1745"/>
                      <a:gd name="T10" fmla="*/ 0 w 1988"/>
                      <a:gd name="T11" fmla="*/ 1745 h 1745"/>
                      <a:gd name="T12" fmla="*/ 916 w 1988"/>
                      <a:gd name="T13" fmla="*/ 1401 h 1745"/>
                      <a:gd name="T14" fmla="*/ 1323 w 1988"/>
                      <a:gd name="T15" fmla="*/ 795 h 1745"/>
                      <a:gd name="T16" fmla="*/ 1427 w 1988"/>
                      <a:gd name="T17" fmla="*/ 1168 h 17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88" h="1745">
                        <a:moveTo>
                          <a:pt x="1427" y="1168"/>
                        </a:moveTo>
                        <a:lnTo>
                          <a:pt x="1988" y="0"/>
                        </a:lnTo>
                        <a:lnTo>
                          <a:pt x="1452" y="768"/>
                        </a:lnTo>
                        <a:lnTo>
                          <a:pt x="1196" y="579"/>
                        </a:lnTo>
                        <a:lnTo>
                          <a:pt x="716" y="1351"/>
                        </a:lnTo>
                        <a:lnTo>
                          <a:pt x="0" y="1745"/>
                        </a:lnTo>
                        <a:lnTo>
                          <a:pt x="916" y="1401"/>
                        </a:lnTo>
                        <a:lnTo>
                          <a:pt x="1323" y="795"/>
                        </a:lnTo>
                        <a:lnTo>
                          <a:pt x="1427" y="1168"/>
                        </a:lnTo>
                        <a:close/>
                      </a:path>
                    </a:pathLst>
                  </a:custGeom>
                  <a:solidFill>
                    <a:srgbClr val="12B56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17" name="iṡ1iḑê" descr="d1d12f9c-6393-44cd-b3dc-7eafdf4db99a"/>
                  <p:cNvSpPr/>
                  <p:nvPr/>
                </p:nvSpPr>
                <p:spPr bwMode="auto">
                  <a:xfrm>
                    <a:off x="1931" y="335"/>
                    <a:ext cx="1988" cy="1745"/>
                  </a:xfrm>
                  <a:custGeom>
                    <a:avLst/>
                    <a:gdLst>
                      <a:gd name="T0" fmla="*/ 1427 w 1988"/>
                      <a:gd name="T1" fmla="*/ 1168 h 1745"/>
                      <a:gd name="T2" fmla="*/ 1988 w 1988"/>
                      <a:gd name="T3" fmla="*/ 0 h 1745"/>
                      <a:gd name="T4" fmla="*/ 1452 w 1988"/>
                      <a:gd name="T5" fmla="*/ 768 h 1745"/>
                      <a:gd name="T6" fmla="*/ 1196 w 1988"/>
                      <a:gd name="T7" fmla="*/ 579 h 1745"/>
                      <a:gd name="T8" fmla="*/ 716 w 1988"/>
                      <a:gd name="T9" fmla="*/ 1351 h 1745"/>
                      <a:gd name="T10" fmla="*/ 0 w 1988"/>
                      <a:gd name="T11" fmla="*/ 1745 h 1745"/>
                      <a:gd name="T12" fmla="*/ 916 w 1988"/>
                      <a:gd name="T13" fmla="*/ 1401 h 1745"/>
                      <a:gd name="T14" fmla="*/ 1323 w 1988"/>
                      <a:gd name="T15" fmla="*/ 795 h 1745"/>
                      <a:gd name="T16" fmla="*/ 1427 w 1988"/>
                      <a:gd name="T17" fmla="*/ 1168 h 17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88" h="1745">
                        <a:moveTo>
                          <a:pt x="1427" y="1168"/>
                        </a:moveTo>
                        <a:lnTo>
                          <a:pt x="1988" y="0"/>
                        </a:lnTo>
                        <a:lnTo>
                          <a:pt x="1452" y="768"/>
                        </a:lnTo>
                        <a:lnTo>
                          <a:pt x="1196" y="579"/>
                        </a:lnTo>
                        <a:lnTo>
                          <a:pt x="716" y="1351"/>
                        </a:lnTo>
                        <a:lnTo>
                          <a:pt x="0" y="1745"/>
                        </a:lnTo>
                        <a:lnTo>
                          <a:pt x="916" y="1401"/>
                        </a:lnTo>
                        <a:lnTo>
                          <a:pt x="1323" y="795"/>
                        </a:lnTo>
                        <a:lnTo>
                          <a:pt x="1427" y="1168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18" name="îṣľîḋê" descr="164c58ed-bc85-4362-b9a5-072d2ed440e1"/>
                  <p:cNvSpPr/>
                  <p:nvPr/>
                </p:nvSpPr>
                <p:spPr bwMode="auto">
                  <a:xfrm>
                    <a:off x="3640" y="333"/>
                    <a:ext cx="615" cy="523"/>
                  </a:xfrm>
                  <a:custGeom>
                    <a:avLst/>
                    <a:gdLst>
                      <a:gd name="T0" fmla="*/ 0 w 615"/>
                      <a:gd name="T1" fmla="*/ 401 h 523"/>
                      <a:gd name="T2" fmla="*/ 279 w 615"/>
                      <a:gd name="T3" fmla="*/ 0 h 523"/>
                      <a:gd name="T4" fmla="*/ 615 w 615"/>
                      <a:gd name="T5" fmla="*/ 519 h 523"/>
                      <a:gd name="T6" fmla="*/ 347 w 615"/>
                      <a:gd name="T7" fmla="*/ 357 h 523"/>
                      <a:gd name="T8" fmla="*/ 291 w 615"/>
                      <a:gd name="T9" fmla="*/ 523 h 523"/>
                      <a:gd name="T10" fmla="*/ 146 w 615"/>
                      <a:gd name="T11" fmla="*/ 363 h 523"/>
                      <a:gd name="T12" fmla="*/ 0 w 615"/>
                      <a:gd name="T13" fmla="*/ 401 h 5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15" h="523">
                        <a:moveTo>
                          <a:pt x="0" y="401"/>
                        </a:moveTo>
                        <a:lnTo>
                          <a:pt x="279" y="0"/>
                        </a:lnTo>
                        <a:lnTo>
                          <a:pt x="615" y="519"/>
                        </a:lnTo>
                        <a:lnTo>
                          <a:pt x="347" y="357"/>
                        </a:lnTo>
                        <a:lnTo>
                          <a:pt x="291" y="523"/>
                        </a:lnTo>
                        <a:lnTo>
                          <a:pt x="146" y="363"/>
                        </a:lnTo>
                        <a:lnTo>
                          <a:pt x="0" y="401"/>
                        </a:lnTo>
                        <a:close/>
                      </a:path>
                    </a:pathLst>
                  </a:custGeom>
                  <a:solidFill>
                    <a:srgbClr val="D0E4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19" name="iṡlïḍé" descr="a3d258c3-e3fa-4cc7-9154-eb274943ada1"/>
                  <p:cNvSpPr/>
                  <p:nvPr/>
                </p:nvSpPr>
                <p:spPr bwMode="auto">
                  <a:xfrm>
                    <a:off x="3919" y="333"/>
                    <a:ext cx="336" cy="523"/>
                  </a:xfrm>
                  <a:custGeom>
                    <a:avLst/>
                    <a:gdLst>
                      <a:gd name="T0" fmla="*/ 12 w 336"/>
                      <a:gd name="T1" fmla="*/ 523 h 523"/>
                      <a:gd name="T2" fmla="*/ 0 w 336"/>
                      <a:gd name="T3" fmla="*/ 0 h 523"/>
                      <a:gd name="T4" fmla="*/ 336 w 336"/>
                      <a:gd name="T5" fmla="*/ 519 h 523"/>
                      <a:gd name="T6" fmla="*/ 68 w 336"/>
                      <a:gd name="T7" fmla="*/ 357 h 523"/>
                      <a:gd name="T8" fmla="*/ 12 w 336"/>
                      <a:gd name="T9" fmla="*/ 523 h 5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36" h="523">
                        <a:moveTo>
                          <a:pt x="12" y="523"/>
                        </a:moveTo>
                        <a:lnTo>
                          <a:pt x="0" y="0"/>
                        </a:lnTo>
                        <a:lnTo>
                          <a:pt x="336" y="519"/>
                        </a:lnTo>
                        <a:lnTo>
                          <a:pt x="68" y="357"/>
                        </a:lnTo>
                        <a:lnTo>
                          <a:pt x="12" y="523"/>
                        </a:lnTo>
                        <a:close/>
                      </a:path>
                    </a:pathLst>
                  </a:custGeom>
                  <a:solidFill>
                    <a:srgbClr val="A0CF6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20" name="ïṣľiḑè" descr="8bfc9642-3b9a-4569-a6a9-90f6ec615c93"/>
                  <p:cNvSpPr/>
                  <p:nvPr/>
                </p:nvSpPr>
                <p:spPr bwMode="auto">
                  <a:xfrm>
                    <a:off x="2909" y="912"/>
                    <a:ext cx="474" cy="369"/>
                  </a:xfrm>
                  <a:custGeom>
                    <a:avLst/>
                    <a:gdLst>
                      <a:gd name="T0" fmla="*/ 474 w 474"/>
                      <a:gd name="T1" fmla="*/ 191 h 369"/>
                      <a:gd name="T2" fmla="*/ 216 w 474"/>
                      <a:gd name="T3" fmla="*/ 0 h 369"/>
                      <a:gd name="T4" fmla="*/ 0 w 474"/>
                      <a:gd name="T5" fmla="*/ 351 h 369"/>
                      <a:gd name="T6" fmla="*/ 129 w 474"/>
                      <a:gd name="T7" fmla="*/ 228 h 369"/>
                      <a:gd name="T8" fmla="*/ 191 w 474"/>
                      <a:gd name="T9" fmla="*/ 369 h 369"/>
                      <a:gd name="T10" fmla="*/ 318 w 474"/>
                      <a:gd name="T11" fmla="*/ 154 h 369"/>
                      <a:gd name="T12" fmla="*/ 474 w 474"/>
                      <a:gd name="T13" fmla="*/ 191 h 3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74" h="369">
                        <a:moveTo>
                          <a:pt x="474" y="191"/>
                        </a:moveTo>
                        <a:lnTo>
                          <a:pt x="216" y="0"/>
                        </a:lnTo>
                        <a:lnTo>
                          <a:pt x="0" y="351"/>
                        </a:lnTo>
                        <a:lnTo>
                          <a:pt x="129" y="228"/>
                        </a:lnTo>
                        <a:lnTo>
                          <a:pt x="191" y="369"/>
                        </a:lnTo>
                        <a:lnTo>
                          <a:pt x="318" y="154"/>
                        </a:lnTo>
                        <a:lnTo>
                          <a:pt x="474" y="191"/>
                        </a:lnTo>
                        <a:close/>
                      </a:path>
                    </a:pathLst>
                  </a:custGeom>
                  <a:solidFill>
                    <a:srgbClr val="D0E4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21" name="îŝḻíḓè" descr="ae8623f1-fae0-438b-a005-9caebd33fe5a"/>
                  <p:cNvSpPr/>
                  <p:nvPr/>
                </p:nvSpPr>
                <p:spPr bwMode="auto">
                  <a:xfrm>
                    <a:off x="3100" y="912"/>
                    <a:ext cx="283" cy="369"/>
                  </a:xfrm>
                  <a:custGeom>
                    <a:avLst/>
                    <a:gdLst>
                      <a:gd name="T0" fmla="*/ 0 w 283"/>
                      <a:gd name="T1" fmla="*/ 369 h 369"/>
                      <a:gd name="T2" fmla="*/ 25 w 283"/>
                      <a:gd name="T3" fmla="*/ 0 h 369"/>
                      <a:gd name="T4" fmla="*/ 283 w 283"/>
                      <a:gd name="T5" fmla="*/ 191 h 369"/>
                      <a:gd name="T6" fmla="*/ 127 w 283"/>
                      <a:gd name="T7" fmla="*/ 154 h 369"/>
                      <a:gd name="T8" fmla="*/ 0 w 283"/>
                      <a:gd name="T9" fmla="*/ 369 h 3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3" h="369">
                        <a:moveTo>
                          <a:pt x="0" y="369"/>
                        </a:moveTo>
                        <a:lnTo>
                          <a:pt x="25" y="0"/>
                        </a:lnTo>
                        <a:lnTo>
                          <a:pt x="283" y="191"/>
                        </a:lnTo>
                        <a:lnTo>
                          <a:pt x="127" y="154"/>
                        </a:lnTo>
                        <a:lnTo>
                          <a:pt x="0" y="369"/>
                        </a:lnTo>
                        <a:close/>
                      </a:path>
                    </a:pathLst>
                  </a:custGeom>
                  <a:solidFill>
                    <a:srgbClr val="A0CF6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22" name="i$ḻiḓê" descr="16d18d3a-d126-4b8b-bbd2-a1fc6d6c7acf"/>
                  <p:cNvSpPr/>
                  <p:nvPr/>
                </p:nvSpPr>
                <p:spPr bwMode="auto">
                  <a:xfrm>
                    <a:off x="4654" y="1219"/>
                    <a:ext cx="509" cy="338"/>
                  </a:xfrm>
                  <a:custGeom>
                    <a:avLst/>
                    <a:gdLst>
                      <a:gd name="T0" fmla="*/ 0 w 509"/>
                      <a:gd name="T1" fmla="*/ 241 h 338"/>
                      <a:gd name="T2" fmla="*/ 202 w 509"/>
                      <a:gd name="T3" fmla="*/ 0 h 338"/>
                      <a:gd name="T4" fmla="*/ 509 w 509"/>
                      <a:gd name="T5" fmla="*/ 338 h 338"/>
                      <a:gd name="T6" fmla="*/ 239 w 509"/>
                      <a:gd name="T7" fmla="*/ 191 h 338"/>
                      <a:gd name="T8" fmla="*/ 156 w 509"/>
                      <a:gd name="T9" fmla="*/ 320 h 338"/>
                      <a:gd name="T10" fmla="*/ 119 w 509"/>
                      <a:gd name="T11" fmla="*/ 203 h 338"/>
                      <a:gd name="T12" fmla="*/ 0 w 509"/>
                      <a:gd name="T13" fmla="*/ 241 h 3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9" h="338">
                        <a:moveTo>
                          <a:pt x="0" y="241"/>
                        </a:moveTo>
                        <a:lnTo>
                          <a:pt x="202" y="0"/>
                        </a:lnTo>
                        <a:lnTo>
                          <a:pt x="509" y="338"/>
                        </a:lnTo>
                        <a:lnTo>
                          <a:pt x="239" y="191"/>
                        </a:lnTo>
                        <a:lnTo>
                          <a:pt x="156" y="320"/>
                        </a:lnTo>
                        <a:lnTo>
                          <a:pt x="119" y="203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solidFill>
                    <a:srgbClr val="D0E4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23" name="isḷíḋê" descr="11c7afa4-6c2d-47c8-884d-838b2c5e9d7f"/>
                  <p:cNvSpPr/>
                  <p:nvPr/>
                </p:nvSpPr>
                <p:spPr bwMode="auto">
                  <a:xfrm>
                    <a:off x="4810" y="1219"/>
                    <a:ext cx="353" cy="338"/>
                  </a:xfrm>
                  <a:custGeom>
                    <a:avLst/>
                    <a:gdLst>
                      <a:gd name="T0" fmla="*/ 0 w 353"/>
                      <a:gd name="T1" fmla="*/ 320 h 338"/>
                      <a:gd name="T2" fmla="*/ 46 w 353"/>
                      <a:gd name="T3" fmla="*/ 0 h 338"/>
                      <a:gd name="T4" fmla="*/ 353 w 353"/>
                      <a:gd name="T5" fmla="*/ 338 h 338"/>
                      <a:gd name="T6" fmla="*/ 83 w 353"/>
                      <a:gd name="T7" fmla="*/ 191 h 338"/>
                      <a:gd name="T8" fmla="*/ 0 w 353"/>
                      <a:gd name="T9" fmla="*/ 320 h 3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3" h="338">
                        <a:moveTo>
                          <a:pt x="0" y="320"/>
                        </a:moveTo>
                        <a:lnTo>
                          <a:pt x="46" y="0"/>
                        </a:lnTo>
                        <a:lnTo>
                          <a:pt x="353" y="338"/>
                        </a:lnTo>
                        <a:lnTo>
                          <a:pt x="83" y="191"/>
                        </a:lnTo>
                        <a:lnTo>
                          <a:pt x="0" y="320"/>
                        </a:lnTo>
                        <a:close/>
                      </a:path>
                    </a:pathLst>
                  </a:custGeom>
                  <a:solidFill>
                    <a:srgbClr val="A0CF6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24" name="iṥľiḓe" descr="680dfafd-57e0-426a-84fe-c772bd33e1d3"/>
                  <p:cNvSpPr/>
                  <p:nvPr/>
                </p:nvSpPr>
                <p:spPr bwMode="auto">
                  <a:xfrm>
                    <a:off x="2593" y="696"/>
                    <a:ext cx="142" cy="349"/>
                  </a:xfrm>
                  <a:custGeom>
                    <a:avLst/>
                    <a:gdLst>
                      <a:gd name="T0" fmla="*/ 0 w 68"/>
                      <a:gd name="T1" fmla="*/ 0 h 168"/>
                      <a:gd name="T2" fmla="*/ 52 w 68"/>
                      <a:gd name="T3" fmla="*/ 168 h 168"/>
                      <a:gd name="T4" fmla="*/ 0 w 68"/>
                      <a:gd name="T5" fmla="*/ 0 h 1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8" h="168">
                        <a:moveTo>
                          <a:pt x="0" y="0"/>
                        </a:moveTo>
                        <a:cubicBezTo>
                          <a:pt x="52" y="168"/>
                          <a:pt x="52" y="168"/>
                          <a:pt x="52" y="168"/>
                        </a:cubicBezTo>
                        <a:cubicBezTo>
                          <a:pt x="52" y="168"/>
                          <a:pt x="68" y="6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25" name="îṧľíḓe" descr="f37db43c-c709-4b7d-b7bd-55f85da9e5d3"/>
                  <p:cNvSpPr/>
                  <p:nvPr/>
                </p:nvSpPr>
                <p:spPr bwMode="auto">
                  <a:xfrm>
                    <a:off x="2546" y="696"/>
                    <a:ext cx="155" cy="349"/>
                  </a:xfrm>
                  <a:custGeom>
                    <a:avLst/>
                    <a:gdLst>
                      <a:gd name="T0" fmla="*/ 23 w 75"/>
                      <a:gd name="T1" fmla="*/ 0 h 168"/>
                      <a:gd name="T2" fmla="*/ 75 w 75"/>
                      <a:gd name="T3" fmla="*/ 168 h 168"/>
                      <a:gd name="T4" fmla="*/ 23 w 75"/>
                      <a:gd name="T5" fmla="*/ 0 h 1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5" h="168">
                        <a:moveTo>
                          <a:pt x="23" y="0"/>
                        </a:moveTo>
                        <a:cubicBezTo>
                          <a:pt x="75" y="168"/>
                          <a:pt x="75" y="168"/>
                          <a:pt x="75" y="168"/>
                        </a:cubicBezTo>
                        <a:cubicBezTo>
                          <a:pt x="75" y="168"/>
                          <a:pt x="0" y="88"/>
                          <a:pt x="2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26" name="ïşḷîḍê" descr="514e8fce-01b9-42a0-99ee-2374144b5b7a"/>
                  <p:cNvSpPr/>
                  <p:nvPr/>
                </p:nvSpPr>
                <p:spPr bwMode="auto">
                  <a:xfrm>
                    <a:off x="2452" y="1032"/>
                    <a:ext cx="251" cy="266"/>
                  </a:xfrm>
                  <a:custGeom>
                    <a:avLst/>
                    <a:gdLst>
                      <a:gd name="T0" fmla="*/ 0 w 121"/>
                      <a:gd name="T1" fmla="*/ 128 h 128"/>
                      <a:gd name="T2" fmla="*/ 121 w 121"/>
                      <a:gd name="T3" fmla="*/ 0 h 128"/>
                      <a:gd name="T4" fmla="*/ 0 w 121"/>
                      <a:gd name="T5" fmla="*/ 128 h 1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21" h="128">
                        <a:moveTo>
                          <a:pt x="0" y="128"/>
                        </a:moveTo>
                        <a:cubicBezTo>
                          <a:pt x="121" y="0"/>
                          <a:pt x="121" y="0"/>
                          <a:pt x="121" y="0"/>
                        </a:cubicBezTo>
                        <a:cubicBezTo>
                          <a:pt x="121" y="0"/>
                          <a:pt x="87" y="105"/>
                          <a:pt x="0" y="128"/>
                        </a:cubicBez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27" name="iṡḻiḑe" descr="4fc44aad-619c-4041-992b-0c7f6138308d"/>
                  <p:cNvSpPr/>
                  <p:nvPr/>
                </p:nvSpPr>
                <p:spPr bwMode="auto">
                  <a:xfrm>
                    <a:off x="2452" y="1032"/>
                    <a:ext cx="251" cy="266"/>
                  </a:xfrm>
                  <a:custGeom>
                    <a:avLst/>
                    <a:gdLst>
                      <a:gd name="T0" fmla="*/ 0 w 121"/>
                      <a:gd name="T1" fmla="*/ 128 h 128"/>
                      <a:gd name="T2" fmla="*/ 121 w 121"/>
                      <a:gd name="T3" fmla="*/ 0 h 128"/>
                      <a:gd name="T4" fmla="*/ 0 w 121"/>
                      <a:gd name="T5" fmla="*/ 128 h 1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21" h="128">
                        <a:moveTo>
                          <a:pt x="0" y="128"/>
                        </a:moveTo>
                        <a:cubicBezTo>
                          <a:pt x="121" y="0"/>
                          <a:pt x="121" y="0"/>
                          <a:pt x="121" y="0"/>
                        </a:cubicBezTo>
                        <a:cubicBezTo>
                          <a:pt x="121" y="0"/>
                          <a:pt x="18" y="39"/>
                          <a:pt x="0" y="12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28" name="i$ļíḑè" descr="cba9c1dd-f6e5-4623-b149-db84869574a9"/>
                  <p:cNvSpPr/>
                  <p:nvPr/>
                </p:nvSpPr>
                <p:spPr bwMode="auto">
                  <a:xfrm>
                    <a:off x="2695" y="987"/>
                    <a:ext cx="355" cy="132"/>
                  </a:xfrm>
                  <a:custGeom>
                    <a:avLst/>
                    <a:gdLst>
                      <a:gd name="T0" fmla="*/ 171 w 171"/>
                      <a:gd name="T1" fmla="*/ 64 h 64"/>
                      <a:gd name="T2" fmla="*/ 0 w 171"/>
                      <a:gd name="T3" fmla="*/ 23 h 64"/>
                      <a:gd name="T4" fmla="*/ 171 w 171"/>
                      <a:gd name="T5" fmla="*/ 64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71" h="64">
                        <a:moveTo>
                          <a:pt x="171" y="64"/>
                        </a:moveTo>
                        <a:cubicBezTo>
                          <a:pt x="0" y="23"/>
                          <a:pt x="0" y="23"/>
                          <a:pt x="0" y="23"/>
                        </a:cubicBezTo>
                        <a:cubicBezTo>
                          <a:pt x="0" y="23"/>
                          <a:pt x="107" y="0"/>
                          <a:pt x="171" y="64"/>
                        </a:cubicBez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29" name="ïśľîďê" descr="92dc1779-8208-45e7-a7df-6e952257357b"/>
                  <p:cNvSpPr/>
                  <p:nvPr/>
                </p:nvSpPr>
                <p:spPr bwMode="auto">
                  <a:xfrm>
                    <a:off x="2695" y="1034"/>
                    <a:ext cx="355" cy="146"/>
                  </a:xfrm>
                  <a:custGeom>
                    <a:avLst/>
                    <a:gdLst>
                      <a:gd name="T0" fmla="*/ 171 w 171"/>
                      <a:gd name="T1" fmla="*/ 41 h 70"/>
                      <a:gd name="T2" fmla="*/ 0 w 171"/>
                      <a:gd name="T3" fmla="*/ 0 h 70"/>
                      <a:gd name="T4" fmla="*/ 171 w 171"/>
                      <a:gd name="T5" fmla="*/ 41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71" h="70">
                        <a:moveTo>
                          <a:pt x="171" y="4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85" y="70"/>
                          <a:pt x="171" y="4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30" name="ïṣ1ïḑê" descr="e752542f-7b4b-415e-8aee-e7f75f4d68d4"/>
                  <p:cNvSpPr/>
                  <p:nvPr/>
                </p:nvSpPr>
                <p:spPr bwMode="auto">
                  <a:xfrm>
                    <a:off x="2662" y="1057"/>
                    <a:ext cx="71" cy="1056"/>
                  </a:xfrm>
                  <a:custGeom>
                    <a:avLst/>
                    <a:gdLst>
                      <a:gd name="T0" fmla="*/ 0 w 71"/>
                      <a:gd name="T1" fmla="*/ 1056 h 1056"/>
                      <a:gd name="T2" fmla="*/ 71 w 71"/>
                      <a:gd name="T3" fmla="*/ 1056 h 1056"/>
                      <a:gd name="T4" fmla="*/ 48 w 71"/>
                      <a:gd name="T5" fmla="*/ 0 h 1056"/>
                      <a:gd name="T6" fmla="*/ 23 w 71"/>
                      <a:gd name="T7" fmla="*/ 0 h 1056"/>
                      <a:gd name="T8" fmla="*/ 0 w 71"/>
                      <a:gd name="T9" fmla="*/ 1056 h 10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1" h="1056">
                        <a:moveTo>
                          <a:pt x="0" y="1056"/>
                        </a:moveTo>
                        <a:lnTo>
                          <a:pt x="71" y="1056"/>
                        </a:lnTo>
                        <a:lnTo>
                          <a:pt x="48" y="0"/>
                        </a:lnTo>
                        <a:lnTo>
                          <a:pt x="23" y="0"/>
                        </a:lnTo>
                        <a:lnTo>
                          <a:pt x="0" y="105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31" name="ïŝľïḋê" descr="914c350b-923f-44d9-9d9f-2004da532aee"/>
                  <p:cNvSpPr/>
                  <p:nvPr/>
                </p:nvSpPr>
                <p:spPr bwMode="auto">
                  <a:xfrm>
                    <a:off x="2662" y="1057"/>
                    <a:ext cx="33" cy="1056"/>
                  </a:xfrm>
                  <a:custGeom>
                    <a:avLst/>
                    <a:gdLst>
                      <a:gd name="T0" fmla="*/ 0 w 33"/>
                      <a:gd name="T1" fmla="*/ 1056 h 1056"/>
                      <a:gd name="T2" fmla="*/ 27 w 33"/>
                      <a:gd name="T3" fmla="*/ 1056 h 1056"/>
                      <a:gd name="T4" fmla="*/ 33 w 33"/>
                      <a:gd name="T5" fmla="*/ 0 h 1056"/>
                      <a:gd name="T6" fmla="*/ 23 w 33"/>
                      <a:gd name="T7" fmla="*/ 0 h 1056"/>
                      <a:gd name="T8" fmla="*/ 0 w 33"/>
                      <a:gd name="T9" fmla="*/ 1056 h 10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3" h="1056">
                        <a:moveTo>
                          <a:pt x="0" y="1056"/>
                        </a:moveTo>
                        <a:lnTo>
                          <a:pt x="27" y="1056"/>
                        </a:lnTo>
                        <a:lnTo>
                          <a:pt x="33" y="0"/>
                        </a:lnTo>
                        <a:lnTo>
                          <a:pt x="23" y="0"/>
                        </a:lnTo>
                        <a:lnTo>
                          <a:pt x="0" y="1056"/>
                        </a:lnTo>
                        <a:close/>
                      </a:path>
                    </a:pathLst>
                  </a:custGeom>
                  <a:solidFill>
                    <a:srgbClr val="D1D3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32" name="iṩļïḍê" descr="04a0bb4f-fb63-4f3b-884d-2d3822a937f2"/>
                  <p:cNvSpPr/>
                  <p:nvPr/>
                </p:nvSpPr>
                <p:spPr bwMode="auto">
                  <a:xfrm>
                    <a:off x="2658" y="1003"/>
                    <a:ext cx="79" cy="79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33" name="ïs1ídè" descr="ae96fb13-a4dc-43f2-a56f-a518c05f81ab"/>
                  <p:cNvSpPr/>
                  <p:nvPr/>
                </p:nvSpPr>
                <p:spPr bwMode="auto">
                  <a:xfrm>
                    <a:off x="2668" y="1014"/>
                    <a:ext cx="58" cy="58"/>
                  </a:xfrm>
                  <a:prstGeom prst="ellipse">
                    <a:avLst/>
                  </a:prstGeom>
                  <a:solidFill>
                    <a:srgbClr val="9AD8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34" name="íṡliḍè" descr="fd688403-8857-4d92-83d5-448eedddb889"/>
                  <p:cNvSpPr/>
                  <p:nvPr/>
                </p:nvSpPr>
                <p:spPr bwMode="auto">
                  <a:xfrm>
                    <a:off x="2668" y="1016"/>
                    <a:ext cx="48" cy="56"/>
                  </a:xfrm>
                  <a:custGeom>
                    <a:avLst/>
                    <a:gdLst>
                      <a:gd name="T0" fmla="*/ 9 w 23"/>
                      <a:gd name="T1" fmla="*/ 0 h 27"/>
                      <a:gd name="T2" fmla="*/ 4 w 23"/>
                      <a:gd name="T3" fmla="*/ 11 h 27"/>
                      <a:gd name="T4" fmla="*/ 18 w 23"/>
                      <a:gd name="T5" fmla="*/ 25 h 27"/>
                      <a:gd name="T6" fmla="*/ 23 w 23"/>
                      <a:gd name="T7" fmla="*/ 24 h 27"/>
                      <a:gd name="T8" fmla="*/ 14 w 23"/>
                      <a:gd name="T9" fmla="*/ 27 h 27"/>
                      <a:gd name="T10" fmla="*/ 0 w 23"/>
                      <a:gd name="T11" fmla="*/ 13 h 27"/>
                      <a:gd name="T12" fmla="*/ 9 w 23"/>
                      <a:gd name="T13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3" h="27">
                        <a:moveTo>
                          <a:pt x="9" y="0"/>
                        </a:moveTo>
                        <a:cubicBezTo>
                          <a:pt x="6" y="3"/>
                          <a:pt x="4" y="6"/>
                          <a:pt x="4" y="11"/>
                        </a:cubicBezTo>
                        <a:cubicBezTo>
                          <a:pt x="4" y="18"/>
                          <a:pt x="10" y="25"/>
                          <a:pt x="18" y="25"/>
                        </a:cubicBezTo>
                        <a:cubicBezTo>
                          <a:pt x="20" y="25"/>
                          <a:pt x="22" y="24"/>
                          <a:pt x="23" y="24"/>
                        </a:cubicBezTo>
                        <a:cubicBezTo>
                          <a:pt x="21" y="26"/>
                          <a:pt x="18" y="27"/>
                          <a:pt x="14" y="27"/>
                        </a:cubicBezTo>
                        <a:cubicBezTo>
                          <a:pt x="6" y="27"/>
                          <a:pt x="0" y="21"/>
                          <a:pt x="0" y="13"/>
                        </a:cubicBezTo>
                        <a:cubicBezTo>
                          <a:pt x="0" y="7"/>
                          <a:pt x="4" y="2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72CCD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35" name="ïś1ïḓê" descr="c5c1db4d-b8f9-4cf4-9fc2-d97e51550ebd"/>
                  <p:cNvSpPr/>
                  <p:nvPr/>
                </p:nvSpPr>
                <p:spPr bwMode="auto">
                  <a:xfrm>
                    <a:off x="2606" y="2082"/>
                    <a:ext cx="183" cy="50"/>
                  </a:xfrm>
                  <a:custGeom>
                    <a:avLst/>
                    <a:gdLst>
                      <a:gd name="T0" fmla="*/ 0 w 88"/>
                      <a:gd name="T1" fmla="*/ 24 h 24"/>
                      <a:gd name="T2" fmla="*/ 44 w 88"/>
                      <a:gd name="T3" fmla="*/ 0 h 24"/>
                      <a:gd name="T4" fmla="*/ 88 w 88"/>
                      <a:gd name="T5" fmla="*/ 24 h 24"/>
                      <a:gd name="T6" fmla="*/ 0 w 88"/>
                      <a:gd name="T7" fmla="*/ 24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8" h="24">
                        <a:moveTo>
                          <a:pt x="0" y="24"/>
                        </a:moveTo>
                        <a:cubicBezTo>
                          <a:pt x="0" y="11"/>
                          <a:pt x="20" y="0"/>
                          <a:pt x="44" y="0"/>
                        </a:cubicBezTo>
                        <a:cubicBezTo>
                          <a:pt x="68" y="0"/>
                          <a:pt x="88" y="11"/>
                          <a:pt x="88" y="24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36" name="ïśḷidê" descr="c40af9c6-9c8e-46be-b5e6-099925877810"/>
                  <p:cNvSpPr/>
                  <p:nvPr/>
                </p:nvSpPr>
                <p:spPr bwMode="auto">
                  <a:xfrm>
                    <a:off x="2606" y="2082"/>
                    <a:ext cx="104" cy="50"/>
                  </a:xfrm>
                  <a:custGeom>
                    <a:avLst/>
                    <a:gdLst>
                      <a:gd name="T0" fmla="*/ 44 w 50"/>
                      <a:gd name="T1" fmla="*/ 0 h 24"/>
                      <a:gd name="T2" fmla="*/ 50 w 50"/>
                      <a:gd name="T3" fmla="*/ 0 h 24"/>
                      <a:gd name="T4" fmla="*/ 13 w 50"/>
                      <a:gd name="T5" fmla="*/ 24 h 24"/>
                      <a:gd name="T6" fmla="*/ 0 w 50"/>
                      <a:gd name="T7" fmla="*/ 24 h 24"/>
                      <a:gd name="T8" fmla="*/ 44 w 50"/>
                      <a:gd name="T9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0" h="24">
                        <a:moveTo>
                          <a:pt x="44" y="0"/>
                        </a:moveTo>
                        <a:cubicBezTo>
                          <a:pt x="46" y="0"/>
                          <a:pt x="48" y="0"/>
                          <a:pt x="50" y="0"/>
                        </a:cubicBezTo>
                        <a:cubicBezTo>
                          <a:pt x="29" y="2"/>
                          <a:pt x="13" y="12"/>
                          <a:pt x="13" y="24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11"/>
                          <a:pt x="20" y="0"/>
                          <a:pt x="44" y="0"/>
                        </a:cubicBezTo>
                        <a:close/>
                      </a:path>
                    </a:pathLst>
                  </a:custGeom>
                  <a:solidFill>
                    <a:srgbClr val="D1D3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37" name="îśḻïḋe" descr="61d212bf-dbf9-42b9-8931-01f093a96564"/>
                  <p:cNvSpPr/>
                  <p:nvPr/>
                </p:nvSpPr>
                <p:spPr bwMode="auto">
                  <a:xfrm>
                    <a:off x="3892" y="1132"/>
                    <a:ext cx="102" cy="253"/>
                  </a:xfrm>
                  <a:custGeom>
                    <a:avLst/>
                    <a:gdLst>
                      <a:gd name="T0" fmla="*/ 0 w 49"/>
                      <a:gd name="T1" fmla="*/ 0 h 122"/>
                      <a:gd name="T2" fmla="*/ 37 w 49"/>
                      <a:gd name="T3" fmla="*/ 122 h 122"/>
                      <a:gd name="T4" fmla="*/ 0 w 49"/>
                      <a:gd name="T5" fmla="*/ 0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9" h="122">
                        <a:moveTo>
                          <a:pt x="0" y="0"/>
                        </a:moveTo>
                        <a:cubicBezTo>
                          <a:pt x="37" y="122"/>
                          <a:pt x="37" y="122"/>
                          <a:pt x="37" y="122"/>
                        </a:cubicBezTo>
                        <a:cubicBezTo>
                          <a:pt x="37" y="122"/>
                          <a:pt x="49" y="43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38" name="îSḻíḓê" descr="94f5be65-ba73-4f36-8096-e8dfbe20568d"/>
                  <p:cNvSpPr/>
                  <p:nvPr/>
                </p:nvSpPr>
                <p:spPr bwMode="auto">
                  <a:xfrm>
                    <a:off x="3857" y="1132"/>
                    <a:ext cx="112" cy="253"/>
                  </a:xfrm>
                  <a:custGeom>
                    <a:avLst/>
                    <a:gdLst>
                      <a:gd name="T0" fmla="*/ 17 w 54"/>
                      <a:gd name="T1" fmla="*/ 0 h 122"/>
                      <a:gd name="T2" fmla="*/ 54 w 54"/>
                      <a:gd name="T3" fmla="*/ 122 h 122"/>
                      <a:gd name="T4" fmla="*/ 17 w 54"/>
                      <a:gd name="T5" fmla="*/ 0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4" h="122">
                        <a:moveTo>
                          <a:pt x="17" y="0"/>
                        </a:moveTo>
                        <a:cubicBezTo>
                          <a:pt x="54" y="122"/>
                          <a:pt x="54" y="122"/>
                          <a:pt x="54" y="122"/>
                        </a:cubicBezTo>
                        <a:cubicBezTo>
                          <a:pt x="54" y="122"/>
                          <a:pt x="0" y="63"/>
                          <a:pt x="1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39" name="ïŝļîḍe" descr="c62f629a-f3f4-47e1-aa9c-bce75bbc9ad8"/>
                  <p:cNvSpPr/>
                  <p:nvPr/>
                </p:nvSpPr>
                <p:spPr bwMode="auto">
                  <a:xfrm>
                    <a:off x="3788" y="1375"/>
                    <a:ext cx="183" cy="193"/>
                  </a:xfrm>
                  <a:custGeom>
                    <a:avLst/>
                    <a:gdLst>
                      <a:gd name="T0" fmla="*/ 0 w 88"/>
                      <a:gd name="T1" fmla="*/ 93 h 93"/>
                      <a:gd name="T2" fmla="*/ 88 w 88"/>
                      <a:gd name="T3" fmla="*/ 0 h 93"/>
                      <a:gd name="T4" fmla="*/ 0 w 88"/>
                      <a:gd name="T5" fmla="*/ 93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93">
                        <a:moveTo>
                          <a:pt x="0" y="93"/>
                        </a:moveTo>
                        <a:cubicBezTo>
                          <a:pt x="88" y="0"/>
                          <a:pt x="88" y="0"/>
                          <a:pt x="88" y="0"/>
                        </a:cubicBezTo>
                        <a:cubicBezTo>
                          <a:pt x="88" y="0"/>
                          <a:pt x="63" y="76"/>
                          <a:pt x="0" y="93"/>
                        </a:cubicBez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40" name="îṧlïďê" descr="2cddb250-723f-488e-8f9b-b1e5c81d1b0c"/>
                  <p:cNvSpPr/>
                  <p:nvPr/>
                </p:nvSpPr>
                <p:spPr bwMode="auto">
                  <a:xfrm>
                    <a:off x="3788" y="1375"/>
                    <a:ext cx="183" cy="193"/>
                  </a:xfrm>
                  <a:custGeom>
                    <a:avLst/>
                    <a:gdLst>
                      <a:gd name="T0" fmla="*/ 0 w 88"/>
                      <a:gd name="T1" fmla="*/ 93 h 93"/>
                      <a:gd name="T2" fmla="*/ 88 w 88"/>
                      <a:gd name="T3" fmla="*/ 0 h 93"/>
                      <a:gd name="T4" fmla="*/ 0 w 88"/>
                      <a:gd name="T5" fmla="*/ 93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93">
                        <a:moveTo>
                          <a:pt x="0" y="93"/>
                        </a:moveTo>
                        <a:cubicBezTo>
                          <a:pt x="88" y="0"/>
                          <a:pt x="88" y="0"/>
                          <a:pt x="88" y="0"/>
                        </a:cubicBezTo>
                        <a:cubicBezTo>
                          <a:pt x="88" y="0"/>
                          <a:pt x="13" y="29"/>
                          <a:pt x="0" y="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41" name="ï$ļïďe" descr="f37e22e2-ddb6-4672-89be-ff24c80f467b"/>
                  <p:cNvSpPr/>
                  <p:nvPr/>
                </p:nvSpPr>
                <p:spPr bwMode="auto">
                  <a:xfrm>
                    <a:off x="3965" y="1341"/>
                    <a:ext cx="257" cy="98"/>
                  </a:xfrm>
                  <a:custGeom>
                    <a:avLst/>
                    <a:gdLst>
                      <a:gd name="T0" fmla="*/ 124 w 124"/>
                      <a:gd name="T1" fmla="*/ 47 h 47"/>
                      <a:gd name="T2" fmla="*/ 0 w 124"/>
                      <a:gd name="T3" fmla="*/ 17 h 47"/>
                      <a:gd name="T4" fmla="*/ 124 w 124"/>
                      <a:gd name="T5" fmla="*/ 47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24" h="47">
                        <a:moveTo>
                          <a:pt x="124" y="47"/>
                        </a:move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0" y="17"/>
                          <a:pt x="78" y="0"/>
                          <a:pt x="124" y="47"/>
                        </a:cubicBez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42" name="išḻiḑê" descr="174364c3-96c9-4e88-b91f-fa2ac63c7ce9"/>
                  <p:cNvSpPr/>
                  <p:nvPr/>
                </p:nvSpPr>
                <p:spPr bwMode="auto">
                  <a:xfrm>
                    <a:off x="3965" y="1377"/>
                    <a:ext cx="257" cy="103"/>
                  </a:xfrm>
                  <a:custGeom>
                    <a:avLst/>
                    <a:gdLst>
                      <a:gd name="T0" fmla="*/ 124 w 124"/>
                      <a:gd name="T1" fmla="*/ 30 h 50"/>
                      <a:gd name="T2" fmla="*/ 0 w 124"/>
                      <a:gd name="T3" fmla="*/ 0 h 50"/>
                      <a:gd name="T4" fmla="*/ 124 w 124"/>
                      <a:gd name="T5" fmla="*/ 30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24" h="50">
                        <a:moveTo>
                          <a:pt x="124" y="3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62" y="50"/>
                          <a:pt x="124" y="3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43" name="íṥliḍè" descr="adabcbcf-62bd-49c8-a4fd-8101177ef50a"/>
                  <p:cNvSpPr/>
                  <p:nvPr/>
                </p:nvSpPr>
                <p:spPr bwMode="auto">
                  <a:xfrm>
                    <a:off x="3942" y="1393"/>
                    <a:ext cx="50" cy="766"/>
                  </a:xfrm>
                  <a:custGeom>
                    <a:avLst/>
                    <a:gdLst>
                      <a:gd name="T0" fmla="*/ 0 w 50"/>
                      <a:gd name="T1" fmla="*/ 766 h 766"/>
                      <a:gd name="T2" fmla="*/ 50 w 50"/>
                      <a:gd name="T3" fmla="*/ 766 h 766"/>
                      <a:gd name="T4" fmla="*/ 33 w 50"/>
                      <a:gd name="T5" fmla="*/ 0 h 766"/>
                      <a:gd name="T6" fmla="*/ 16 w 50"/>
                      <a:gd name="T7" fmla="*/ 0 h 766"/>
                      <a:gd name="T8" fmla="*/ 0 w 50"/>
                      <a:gd name="T9" fmla="*/ 766 h 7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0" h="766">
                        <a:moveTo>
                          <a:pt x="0" y="766"/>
                        </a:moveTo>
                        <a:lnTo>
                          <a:pt x="50" y="766"/>
                        </a:lnTo>
                        <a:lnTo>
                          <a:pt x="33" y="0"/>
                        </a:lnTo>
                        <a:lnTo>
                          <a:pt x="16" y="0"/>
                        </a:lnTo>
                        <a:lnTo>
                          <a:pt x="0" y="76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44" name="íṩļiďe" descr="d3a5078a-eac6-4817-bae4-45b7a2712dbf"/>
                  <p:cNvSpPr/>
                  <p:nvPr/>
                </p:nvSpPr>
                <p:spPr bwMode="auto">
                  <a:xfrm>
                    <a:off x="3942" y="1393"/>
                    <a:ext cx="23" cy="766"/>
                  </a:xfrm>
                  <a:custGeom>
                    <a:avLst/>
                    <a:gdLst>
                      <a:gd name="T0" fmla="*/ 0 w 23"/>
                      <a:gd name="T1" fmla="*/ 766 h 766"/>
                      <a:gd name="T2" fmla="*/ 18 w 23"/>
                      <a:gd name="T3" fmla="*/ 766 h 766"/>
                      <a:gd name="T4" fmla="*/ 23 w 23"/>
                      <a:gd name="T5" fmla="*/ 0 h 766"/>
                      <a:gd name="T6" fmla="*/ 16 w 23"/>
                      <a:gd name="T7" fmla="*/ 0 h 766"/>
                      <a:gd name="T8" fmla="*/ 0 w 23"/>
                      <a:gd name="T9" fmla="*/ 766 h 7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3" h="766">
                        <a:moveTo>
                          <a:pt x="0" y="766"/>
                        </a:moveTo>
                        <a:lnTo>
                          <a:pt x="18" y="766"/>
                        </a:lnTo>
                        <a:lnTo>
                          <a:pt x="23" y="0"/>
                        </a:lnTo>
                        <a:lnTo>
                          <a:pt x="16" y="0"/>
                        </a:lnTo>
                        <a:lnTo>
                          <a:pt x="0" y="766"/>
                        </a:lnTo>
                        <a:close/>
                      </a:path>
                    </a:pathLst>
                  </a:custGeom>
                  <a:solidFill>
                    <a:srgbClr val="D1D3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45" name="íṡḷîḍè" descr="16206079-f5d4-42b8-8245-9750648cedb8"/>
                  <p:cNvSpPr/>
                  <p:nvPr/>
                </p:nvSpPr>
                <p:spPr bwMode="auto">
                  <a:xfrm>
                    <a:off x="3938" y="1354"/>
                    <a:ext cx="58" cy="56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46" name="îŝľidê" descr="8ea88c8d-6324-4fae-874c-da7336275798"/>
                  <p:cNvSpPr/>
                  <p:nvPr/>
                </p:nvSpPr>
                <p:spPr bwMode="auto">
                  <a:xfrm>
                    <a:off x="3946" y="1360"/>
                    <a:ext cx="41" cy="44"/>
                  </a:xfrm>
                  <a:prstGeom prst="ellipse">
                    <a:avLst/>
                  </a:prstGeom>
                  <a:solidFill>
                    <a:srgbClr val="9AD8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47" name="îş1ïḍê" descr="e686cd7b-dbcc-4a3e-9ec9-9f124083a161"/>
                  <p:cNvSpPr/>
                  <p:nvPr/>
                </p:nvSpPr>
                <p:spPr bwMode="auto">
                  <a:xfrm>
                    <a:off x="3946" y="1362"/>
                    <a:ext cx="35" cy="42"/>
                  </a:xfrm>
                  <a:custGeom>
                    <a:avLst/>
                    <a:gdLst>
                      <a:gd name="T0" fmla="*/ 6 w 17"/>
                      <a:gd name="T1" fmla="*/ 0 h 20"/>
                      <a:gd name="T2" fmla="*/ 3 w 17"/>
                      <a:gd name="T3" fmla="*/ 8 h 20"/>
                      <a:gd name="T4" fmla="*/ 13 w 17"/>
                      <a:gd name="T5" fmla="*/ 18 h 20"/>
                      <a:gd name="T6" fmla="*/ 17 w 17"/>
                      <a:gd name="T7" fmla="*/ 17 h 20"/>
                      <a:gd name="T8" fmla="*/ 10 w 17"/>
                      <a:gd name="T9" fmla="*/ 20 h 20"/>
                      <a:gd name="T10" fmla="*/ 0 w 17"/>
                      <a:gd name="T11" fmla="*/ 10 h 20"/>
                      <a:gd name="T12" fmla="*/ 6 w 17"/>
                      <a:gd name="T13" fmla="*/ 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" h="20">
                        <a:moveTo>
                          <a:pt x="6" y="0"/>
                        </a:moveTo>
                        <a:cubicBezTo>
                          <a:pt x="4" y="2"/>
                          <a:pt x="3" y="5"/>
                          <a:pt x="3" y="8"/>
                        </a:cubicBezTo>
                        <a:cubicBezTo>
                          <a:pt x="3" y="14"/>
                          <a:pt x="7" y="18"/>
                          <a:pt x="13" y="18"/>
                        </a:cubicBezTo>
                        <a:cubicBezTo>
                          <a:pt x="14" y="18"/>
                          <a:pt x="15" y="18"/>
                          <a:pt x="17" y="17"/>
                        </a:cubicBezTo>
                        <a:cubicBezTo>
                          <a:pt x="15" y="19"/>
                          <a:pt x="13" y="20"/>
                          <a:pt x="10" y="20"/>
                        </a:cubicBezTo>
                        <a:cubicBezTo>
                          <a:pt x="4" y="20"/>
                          <a:pt x="0" y="15"/>
                          <a:pt x="0" y="10"/>
                        </a:cubicBezTo>
                        <a:cubicBezTo>
                          <a:pt x="0" y="5"/>
                          <a:pt x="3" y="2"/>
                          <a:pt x="6" y="0"/>
                        </a:cubicBezTo>
                        <a:close/>
                      </a:path>
                    </a:pathLst>
                  </a:custGeom>
                  <a:solidFill>
                    <a:srgbClr val="72CCD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48" name="ïṧ1îdê" descr="0c7990fc-122d-426b-8a33-c294b583cbd3"/>
                  <p:cNvSpPr/>
                  <p:nvPr/>
                </p:nvSpPr>
                <p:spPr bwMode="auto">
                  <a:xfrm>
                    <a:off x="3900" y="2136"/>
                    <a:ext cx="133" cy="37"/>
                  </a:xfrm>
                  <a:custGeom>
                    <a:avLst/>
                    <a:gdLst>
                      <a:gd name="T0" fmla="*/ 0 w 64"/>
                      <a:gd name="T1" fmla="*/ 18 h 18"/>
                      <a:gd name="T2" fmla="*/ 32 w 64"/>
                      <a:gd name="T3" fmla="*/ 0 h 18"/>
                      <a:gd name="T4" fmla="*/ 64 w 64"/>
                      <a:gd name="T5" fmla="*/ 18 h 18"/>
                      <a:gd name="T6" fmla="*/ 0 w 64"/>
                      <a:gd name="T7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4" h="18">
                        <a:moveTo>
                          <a:pt x="0" y="18"/>
                        </a:moveTo>
                        <a:cubicBezTo>
                          <a:pt x="0" y="8"/>
                          <a:pt x="14" y="0"/>
                          <a:pt x="32" y="0"/>
                        </a:cubicBezTo>
                        <a:cubicBezTo>
                          <a:pt x="49" y="0"/>
                          <a:pt x="64" y="8"/>
                          <a:pt x="64" y="18"/>
                        </a:cubicBezTo>
                        <a:lnTo>
                          <a:pt x="0" y="18"/>
                        </a:ln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49" name="ïṣľïḍè" descr="019da196-14b8-440d-a662-1d13779c4b93"/>
                  <p:cNvSpPr/>
                  <p:nvPr/>
                </p:nvSpPr>
                <p:spPr bwMode="auto">
                  <a:xfrm>
                    <a:off x="3900" y="2136"/>
                    <a:ext cx="77" cy="37"/>
                  </a:xfrm>
                  <a:custGeom>
                    <a:avLst/>
                    <a:gdLst>
                      <a:gd name="T0" fmla="*/ 32 w 37"/>
                      <a:gd name="T1" fmla="*/ 0 h 18"/>
                      <a:gd name="T2" fmla="*/ 37 w 37"/>
                      <a:gd name="T3" fmla="*/ 0 h 18"/>
                      <a:gd name="T4" fmla="*/ 10 w 37"/>
                      <a:gd name="T5" fmla="*/ 18 h 18"/>
                      <a:gd name="T6" fmla="*/ 0 w 37"/>
                      <a:gd name="T7" fmla="*/ 18 h 18"/>
                      <a:gd name="T8" fmla="*/ 32 w 37"/>
                      <a:gd name="T9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7" h="18">
                        <a:moveTo>
                          <a:pt x="32" y="0"/>
                        </a:moveTo>
                        <a:cubicBezTo>
                          <a:pt x="33" y="0"/>
                          <a:pt x="35" y="0"/>
                          <a:pt x="37" y="0"/>
                        </a:cubicBezTo>
                        <a:cubicBezTo>
                          <a:pt x="21" y="2"/>
                          <a:pt x="10" y="9"/>
                          <a:pt x="10" y="18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8"/>
                          <a:pt x="14" y="0"/>
                          <a:pt x="32" y="0"/>
                        </a:cubicBezTo>
                        <a:close/>
                      </a:path>
                    </a:pathLst>
                  </a:custGeom>
                  <a:solidFill>
                    <a:srgbClr val="D1D3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50" name="íṣlîḍé" descr="5fc6a865-0b3c-4f3b-bdfa-0cda4422d2a4"/>
                  <p:cNvSpPr/>
                  <p:nvPr/>
                </p:nvSpPr>
                <p:spPr bwMode="auto">
                  <a:xfrm>
                    <a:off x="5479" y="518"/>
                    <a:ext cx="183" cy="452"/>
                  </a:xfrm>
                  <a:custGeom>
                    <a:avLst/>
                    <a:gdLst>
                      <a:gd name="T0" fmla="*/ 88 w 88"/>
                      <a:gd name="T1" fmla="*/ 0 h 218"/>
                      <a:gd name="T2" fmla="*/ 22 w 88"/>
                      <a:gd name="T3" fmla="*/ 218 h 218"/>
                      <a:gd name="T4" fmla="*/ 88 w 88"/>
                      <a:gd name="T5" fmla="*/ 0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218">
                        <a:moveTo>
                          <a:pt x="88" y="0"/>
                        </a:moveTo>
                        <a:cubicBezTo>
                          <a:pt x="22" y="218"/>
                          <a:pt x="22" y="218"/>
                          <a:pt x="22" y="218"/>
                        </a:cubicBezTo>
                        <a:cubicBezTo>
                          <a:pt x="22" y="218"/>
                          <a:pt x="0" y="77"/>
                          <a:pt x="88" y="0"/>
                        </a:cubicBez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51" name="íṥļîḑê" descr="b9b742cf-cf36-4d9c-9242-330bd64d0663"/>
                  <p:cNvSpPr/>
                  <p:nvPr/>
                </p:nvSpPr>
                <p:spPr bwMode="auto">
                  <a:xfrm>
                    <a:off x="5525" y="518"/>
                    <a:ext cx="199" cy="452"/>
                  </a:xfrm>
                  <a:custGeom>
                    <a:avLst/>
                    <a:gdLst>
                      <a:gd name="T0" fmla="*/ 66 w 96"/>
                      <a:gd name="T1" fmla="*/ 0 h 218"/>
                      <a:gd name="T2" fmla="*/ 0 w 96"/>
                      <a:gd name="T3" fmla="*/ 218 h 218"/>
                      <a:gd name="T4" fmla="*/ 66 w 96"/>
                      <a:gd name="T5" fmla="*/ 0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6" h="218">
                        <a:moveTo>
                          <a:pt x="66" y="0"/>
                        </a:moveTo>
                        <a:cubicBezTo>
                          <a:pt x="0" y="218"/>
                          <a:pt x="0" y="218"/>
                          <a:pt x="0" y="218"/>
                        </a:cubicBezTo>
                        <a:cubicBezTo>
                          <a:pt x="0" y="218"/>
                          <a:pt x="96" y="113"/>
                          <a:pt x="6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52" name="íṡļíḑè" descr="fe65a2c8-f2a9-4727-99cc-a442e1426cb2"/>
                  <p:cNvSpPr/>
                  <p:nvPr/>
                </p:nvSpPr>
                <p:spPr bwMode="auto">
                  <a:xfrm>
                    <a:off x="5521" y="953"/>
                    <a:ext cx="326" cy="345"/>
                  </a:xfrm>
                  <a:custGeom>
                    <a:avLst/>
                    <a:gdLst>
                      <a:gd name="T0" fmla="*/ 157 w 157"/>
                      <a:gd name="T1" fmla="*/ 166 h 166"/>
                      <a:gd name="T2" fmla="*/ 0 w 157"/>
                      <a:gd name="T3" fmla="*/ 0 h 166"/>
                      <a:gd name="T4" fmla="*/ 157 w 157"/>
                      <a:gd name="T5" fmla="*/ 166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57" h="166">
                        <a:moveTo>
                          <a:pt x="157" y="166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44" y="135"/>
                          <a:pt x="157" y="166"/>
                        </a:cubicBez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53" name="íṣ1ïḍe" descr="6a8d5b26-41e0-4370-a6ea-d48895af13d8"/>
                  <p:cNvSpPr/>
                  <p:nvPr/>
                </p:nvSpPr>
                <p:spPr bwMode="auto">
                  <a:xfrm>
                    <a:off x="5521" y="953"/>
                    <a:ext cx="326" cy="345"/>
                  </a:xfrm>
                  <a:custGeom>
                    <a:avLst/>
                    <a:gdLst>
                      <a:gd name="T0" fmla="*/ 157 w 157"/>
                      <a:gd name="T1" fmla="*/ 166 h 166"/>
                      <a:gd name="T2" fmla="*/ 0 w 157"/>
                      <a:gd name="T3" fmla="*/ 0 h 166"/>
                      <a:gd name="T4" fmla="*/ 157 w 157"/>
                      <a:gd name="T5" fmla="*/ 166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57" h="166">
                        <a:moveTo>
                          <a:pt x="157" y="166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33" y="51"/>
                          <a:pt x="157" y="16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54" name="iṣľïḑé" descr="3d6440f5-9ef5-4718-9485-ddde9edb40fa"/>
                  <p:cNvSpPr/>
                  <p:nvPr/>
                </p:nvSpPr>
                <p:spPr bwMode="auto">
                  <a:xfrm>
                    <a:off x="5070" y="893"/>
                    <a:ext cx="461" cy="175"/>
                  </a:xfrm>
                  <a:custGeom>
                    <a:avLst/>
                    <a:gdLst>
                      <a:gd name="T0" fmla="*/ 0 w 222"/>
                      <a:gd name="T1" fmla="*/ 84 h 84"/>
                      <a:gd name="T2" fmla="*/ 222 w 222"/>
                      <a:gd name="T3" fmla="*/ 30 h 84"/>
                      <a:gd name="T4" fmla="*/ 0 w 222"/>
                      <a:gd name="T5" fmla="*/ 84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22" h="84">
                        <a:moveTo>
                          <a:pt x="0" y="84"/>
                        </a:moveTo>
                        <a:cubicBezTo>
                          <a:pt x="222" y="30"/>
                          <a:pt x="222" y="30"/>
                          <a:pt x="222" y="30"/>
                        </a:cubicBezTo>
                        <a:cubicBezTo>
                          <a:pt x="222" y="30"/>
                          <a:pt x="83" y="0"/>
                          <a:pt x="0" y="84"/>
                        </a:cubicBez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55" name="ïṧlïḓè" descr="2d7fcc01-b6ef-4a5a-ba99-eac29a5b9a0d"/>
                  <p:cNvSpPr/>
                  <p:nvPr/>
                </p:nvSpPr>
                <p:spPr bwMode="auto">
                  <a:xfrm>
                    <a:off x="5070" y="956"/>
                    <a:ext cx="461" cy="186"/>
                  </a:xfrm>
                  <a:custGeom>
                    <a:avLst/>
                    <a:gdLst>
                      <a:gd name="T0" fmla="*/ 0 w 222"/>
                      <a:gd name="T1" fmla="*/ 54 h 90"/>
                      <a:gd name="T2" fmla="*/ 222 w 222"/>
                      <a:gd name="T3" fmla="*/ 0 h 90"/>
                      <a:gd name="T4" fmla="*/ 0 w 222"/>
                      <a:gd name="T5" fmla="*/ 54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22" h="90">
                        <a:moveTo>
                          <a:pt x="0" y="54"/>
                        </a:moveTo>
                        <a:cubicBezTo>
                          <a:pt x="222" y="0"/>
                          <a:pt x="222" y="0"/>
                          <a:pt x="222" y="0"/>
                        </a:cubicBezTo>
                        <a:cubicBezTo>
                          <a:pt x="222" y="0"/>
                          <a:pt x="112" y="90"/>
                          <a:pt x="0" y="5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56" name="îşļíḑê" descr="2b38c5d4-33cb-4c59-80b6-87ec6bdb09d3"/>
                  <p:cNvSpPr/>
                  <p:nvPr/>
                </p:nvSpPr>
                <p:spPr bwMode="auto">
                  <a:xfrm>
                    <a:off x="5483" y="985"/>
                    <a:ext cx="90" cy="1083"/>
                  </a:xfrm>
                  <a:custGeom>
                    <a:avLst/>
                    <a:gdLst>
                      <a:gd name="T0" fmla="*/ 90 w 90"/>
                      <a:gd name="T1" fmla="*/ 1083 h 1083"/>
                      <a:gd name="T2" fmla="*/ 0 w 90"/>
                      <a:gd name="T3" fmla="*/ 1083 h 1083"/>
                      <a:gd name="T4" fmla="*/ 29 w 90"/>
                      <a:gd name="T5" fmla="*/ 0 h 1083"/>
                      <a:gd name="T6" fmla="*/ 61 w 90"/>
                      <a:gd name="T7" fmla="*/ 0 h 1083"/>
                      <a:gd name="T8" fmla="*/ 90 w 90"/>
                      <a:gd name="T9" fmla="*/ 1083 h 10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0" h="1083">
                        <a:moveTo>
                          <a:pt x="90" y="1083"/>
                        </a:moveTo>
                        <a:lnTo>
                          <a:pt x="0" y="1083"/>
                        </a:lnTo>
                        <a:lnTo>
                          <a:pt x="29" y="0"/>
                        </a:lnTo>
                        <a:lnTo>
                          <a:pt x="61" y="0"/>
                        </a:lnTo>
                        <a:lnTo>
                          <a:pt x="90" y="108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57" name="ísliḋé" descr="49e27a0f-fe34-436a-925c-c8e076a7aaec"/>
                  <p:cNvSpPr/>
                  <p:nvPr/>
                </p:nvSpPr>
                <p:spPr bwMode="auto">
                  <a:xfrm>
                    <a:off x="5531" y="985"/>
                    <a:ext cx="42" cy="1083"/>
                  </a:xfrm>
                  <a:custGeom>
                    <a:avLst/>
                    <a:gdLst>
                      <a:gd name="T0" fmla="*/ 42 w 42"/>
                      <a:gd name="T1" fmla="*/ 1083 h 1083"/>
                      <a:gd name="T2" fmla="*/ 8 w 42"/>
                      <a:gd name="T3" fmla="*/ 1083 h 1083"/>
                      <a:gd name="T4" fmla="*/ 0 w 42"/>
                      <a:gd name="T5" fmla="*/ 0 h 1083"/>
                      <a:gd name="T6" fmla="*/ 13 w 42"/>
                      <a:gd name="T7" fmla="*/ 0 h 1083"/>
                      <a:gd name="T8" fmla="*/ 42 w 42"/>
                      <a:gd name="T9" fmla="*/ 1083 h 10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2" h="1083">
                        <a:moveTo>
                          <a:pt x="42" y="1083"/>
                        </a:moveTo>
                        <a:lnTo>
                          <a:pt x="8" y="1083"/>
                        </a:lnTo>
                        <a:lnTo>
                          <a:pt x="0" y="0"/>
                        </a:lnTo>
                        <a:lnTo>
                          <a:pt x="13" y="0"/>
                        </a:lnTo>
                        <a:lnTo>
                          <a:pt x="42" y="1083"/>
                        </a:lnTo>
                        <a:close/>
                      </a:path>
                    </a:pathLst>
                  </a:custGeom>
                  <a:solidFill>
                    <a:srgbClr val="D1D3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58" name="íŝ1ïḍê" descr="fe353774-9407-4cb5-afe6-368037d77b42"/>
                  <p:cNvSpPr/>
                  <p:nvPr/>
                </p:nvSpPr>
                <p:spPr bwMode="auto">
                  <a:xfrm>
                    <a:off x="5477" y="916"/>
                    <a:ext cx="102" cy="100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59" name="íṩliḍê" descr="44dba5eb-2c24-49ca-a358-34e66988df44"/>
                  <p:cNvSpPr/>
                  <p:nvPr/>
                </p:nvSpPr>
                <p:spPr bwMode="auto">
                  <a:xfrm>
                    <a:off x="5490" y="929"/>
                    <a:ext cx="76" cy="76"/>
                  </a:xfrm>
                  <a:prstGeom prst="ellipse">
                    <a:avLst/>
                  </a:prstGeom>
                  <a:solidFill>
                    <a:srgbClr val="9AD8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60" name="iṡḻïḓé" descr="03bddbc7-4944-485d-bafb-1f1528a2b6ac"/>
                  <p:cNvSpPr/>
                  <p:nvPr/>
                </p:nvSpPr>
                <p:spPr bwMode="auto">
                  <a:xfrm>
                    <a:off x="5504" y="931"/>
                    <a:ext cx="62" cy="74"/>
                  </a:xfrm>
                  <a:custGeom>
                    <a:avLst/>
                    <a:gdLst>
                      <a:gd name="T0" fmla="*/ 18 w 30"/>
                      <a:gd name="T1" fmla="*/ 0 h 36"/>
                      <a:gd name="T2" fmla="*/ 25 w 30"/>
                      <a:gd name="T3" fmla="*/ 14 h 36"/>
                      <a:gd name="T4" fmla="*/ 6 w 30"/>
                      <a:gd name="T5" fmla="*/ 32 h 36"/>
                      <a:gd name="T6" fmla="*/ 0 w 30"/>
                      <a:gd name="T7" fmla="*/ 31 h 36"/>
                      <a:gd name="T8" fmla="*/ 12 w 30"/>
                      <a:gd name="T9" fmla="*/ 36 h 36"/>
                      <a:gd name="T10" fmla="*/ 30 w 30"/>
                      <a:gd name="T11" fmla="*/ 17 h 36"/>
                      <a:gd name="T12" fmla="*/ 18 w 30"/>
                      <a:gd name="T13" fmla="*/ 0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0" h="36">
                        <a:moveTo>
                          <a:pt x="18" y="0"/>
                        </a:moveTo>
                        <a:cubicBezTo>
                          <a:pt x="22" y="4"/>
                          <a:pt x="25" y="8"/>
                          <a:pt x="25" y="14"/>
                        </a:cubicBezTo>
                        <a:cubicBezTo>
                          <a:pt x="25" y="24"/>
                          <a:pt x="16" y="32"/>
                          <a:pt x="6" y="32"/>
                        </a:cubicBezTo>
                        <a:cubicBezTo>
                          <a:pt x="4" y="32"/>
                          <a:pt x="2" y="32"/>
                          <a:pt x="0" y="31"/>
                        </a:cubicBezTo>
                        <a:cubicBezTo>
                          <a:pt x="3" y="34"/>
                          <a:pt x="7" y="36"/>
                          <a:pt x="12" y="36"/>
                        </a:cubicBezTo>
                        <a:cubicBezTo>
                          <a:pt x="22" y="36"/>
                          <a:pt x="30" y="27"/>
                          <a:pt x="30" y="17"/>
                        </a:cubicBezTo>
                        <a:cubicBezTo>
                          <a:pt x="30" y="9"/>
                          <a:pt x="25" y="3"/>
                          <a:pt x="18" y="0"/>
                        </a:cubicBezTo>
                        <a:close/>
                      </a:path>
                    </a:pathLst>
                  </a:custGeom>
                  <a:solidFill>
                    <a:srgbClr val="72CCD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61" name="îṥļiḑé" descr="a954d88f-7b9e-4503-858b-7a9ebb98dfae"/>
                  <p:cNvSpPr/>
                  <p:nvPr/>
                </p:nvSpPr>
                <p:spPr bwMode="auto">
                  <a:xfrm>
                    <a:off x="5411" y="2028"/>
                    <a:ext cx="236" cy="67"/>
                  </a:xfrm>
                  <a:custGeom>
                    <a:avLst/>
                    <a:gdLst>
                      <a:gd name="T0" fmla="*/ 114 w 114"/>
                      <a:gd name="T1" fmla="*/ 32 h 32"/>
                      <a:gd name="T2" fmla="*/ 57 w 114"/>
                      <a:gd name="T3" fmla="*/ 0 h 32"/>
                      <a:gd name="T4" fmla="*/ 0 w 114"/>
                      <a:gd name="T5" fmla="*/ 32 h 32"/>
                      <a:gd name="T6" fmla="*/ 114 w 114"/>
                      <a:gd name="T7" fmla="*/ 32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4" h="32">
                        <a:moveTo>
                          <a:pt x="114" y="32"/>
                        </a:moveTo>
                        <a:cubicBezTo>
                          <a:pt x="114" y="14"/>
                          <a:pt x="89" y="0"/>
                          <a:pt x="57" y="0"/>
                        </a:cubicBezTo>
                        <a:cubicBezTo>
                          <a:pt x="26" y="0"/>
                          <a:pt x="0" y="14"/>
                          <a:pt x="0" y="32"/>
                        </a:cubicBezTo>
                        <a:cubicBezTo>
                          <a:pt x="114" y="32"/>
                          <a:pt x="114" y="32"/>
                          <a:pt x="114" y="32"/>
                        </a:cubicBezTo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62" name="ïš1íḑe" descr="e2e85b15-554f-4ef7-9307-c917885eabfa"/>
                  <p:cNvSpPr/>
                  <p:nvPr/>
                </p:nvSpPr>
                <p:spPr bwMode="auto">
                  <a:xfrm>
                    <a:off x="5510" y="2028"/>
                    <a:ext cx="137" cy="67"/>
                  </a:xfrm>
                  <a:custGeom>
                    <a:avLst/>
                    <a:gdLst>
                      <a:gd name="T0" fmla="*/ 9 w 66"/>
                      <a:gd name="T1" fmla="*/ 0 h 32"/>
                      <a:gd name="T2" fmla="*/ 0 w 66"/>
                      <a:gd name="T3" fmla="*/ 0 h 32"/>
                      <a:gd name="T4" fmla="*/ 49 w 66"/>
                      <a:gd name="T5" fmla="*/ 32 h 32"/>
                      <a:gd name="T6" fmla="*/ 66 w 66"/>
                      <a:gd name="T7" fmla="*/ 32 h 32"/>
                      <a:gd name="T8" fmla="*/ 9 w 66"/>
                      <a:gd name="T9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" h="32">
                        <a:moveTo>
                          <a:pt x="9" y="0"/>
                        </a:moveTo>
                        <a:cubicBezTo>
                          <a:pt x="6" y="0"/>
                          <a:pt x="3" y="0"/>
                          <a:pt x="0" y="0"/>
                        </a:cubicBezTo>
                        <a:cubicBezTo>
                          <a:pt x="28" y="3"/>
                          <a:pt x="49" y="16"/>
                          <a:pt x="49" y="32"/>
                        </a:cubicBezTo>
                        <a:cubicBezTo>
                          <a:pt x="66" y="32"/>
                          <a:pt x="66" y="32"/>
                          <a:pt x="66" y="32"/>
                        </a:cubicBezTo>
                        <a:cubicBezTo>
                          <a:pt x="66" y="14"/>
                          <a:pt x="41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D1D3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63" name="ïšľîḑê" descr="1742c6b1-91c2-4cd4-b050-ba4541fd180f"/>
                  <p:cNvSpPr/>
                  <p:nvPr/>
                </p:nvSpPr>
                <p:spPr bwMode="auto">
                  <a:xfrm>
                    <a:off x="5211" y="1180"/>
                    <a:ext cx="137" cy="340"/>
                  </a:xfrm>
                  <a:custGeom>
                    <a:avLst/>
                    <a:gdLst>
                      <a:gd name="T0" fmla="*/ 66 w 66"/>
                      <a:gd name="T1" fmla="*/ 0 h 164"/>
                      <a:gd name="T2" fmla="*/ 16 w 66"/>
                      <a:gd name="T3" fmla="*/ 164 h 164"/>
                      <a:gd name="T4" fmla="*/ 66 w 66"/>
                      <a:gd name="T5" fmla="*/ 0 h 1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6" h="164">
                        <a:moveTo>
                          <a:pt x="66" y="0"/>
                        </a:moveTo>
                        <a:cubicBezTo>
                          <a:pt x="16" y="164"/>
                          <a:pt x="16" y="164"/>
                          <a:pt x="16" y="164"/>
                        </a:cubicBezTo>
                        <a:cubicBezTo>
                          <a:pt x="16" y="164"/>
                          <a:pt x="0" y="58"/>
                          <a:pt x="66" y="0"/>
                        </a:cubicBez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64" name="îşľíḑè" descr="85b77fc2-17db-4da3-b570-350cc948a12e"/>
                  <p:cNvSpPr/>
                  <p:nvPr/>
                </p:nvSpPr>
                <p:spPr bwMode="auto">
                  <a:xfrm>
                    <a:off x="5244" y="1180"/>
                    <a:ext cx="152" cy="340"/>
                  </a:xfrm>
                  <a:custGeom>
                    <a:avLst/>
                    <a:gdLst>
                      <a:gd name="T0" fmla="*/ 50 w 73"/>
                      <a:gd name="T1" fmla="*/ 0 h 164"/>
                      <a:gd name="T2" fmla="*/ 0 w 73"/>
                      <a:gd name="T3" fmla="*/ 164 h 164"/>
                      <a:gd name="T4" fmla="*/ 50 w 73"/>
                      <a:gd name="T5" fmla="*/ 0 h 1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3" h="164">
                        <a:moveTo>
                          <a:pt x="50" y="0"/>
                        </a:moveTo>
                        <a:cubicBezTo>
                          <a:pt x="0" y="164"/>
                          <a:pt x="0" y="164"/>
                          <a:pt x="0" y="164"/>
                        </a:cubicBezTo>
                        <a:cubicBezTo>
                          <a:pt x="0" y="164"/>
                          <a:pt x="73" y="85"/>
                          <a:pt x="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65" name="iṣľîḋe" descr="1352cbff-2b0e-4bec-9b7e-88aeeecfb195"/>
                  <p:cNvSpPr/>
                  <p:nvPr/>
                </p:nvSpPr>
                <p:spPr bwMode="auto">
                  <a:xfrm>
                    <a:off x="5242" y="1507"/>
                    <a:ext cx="246" cy="258"/>
                  </a:xfrm>
                  <a:custGeom>
                    <a:avLst/>
                    <a:gdLst>
                      <a:gd name="T0" fmla="*/ 118 w 118"/>
                      <a:gd name="T1" fmla="*/ 124 h 124"/>
                      <a:gd name="T2" fmla="*/ 0 w 118"/>
                      <a:gd name="T3" fmla="*/ 0 h 124"/>
                      <a:gd name="T4" fmla="*/ 118 w 118"/>
                      <a:gd name="T5" fmla="*/ 124 h 1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18" h="124">
                        <a:moveTo>
                          <a:pt x="118" y="12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33" y="102"/>
                          <a:pt x="118" y="124"/>
                        </a:cubicBez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66" name="ïṩľîḑé" descr="f3b03f47-529c-4907-a0f3-792f70e851c2"/>
                  <p:cNvSpPr/>
                  <p:nvPr/>
                </p:nvSpPr>
                <p:spPr bwMode="auto">
                  <a:xfrm>
                    <a:off x="5242" y="1507"/>
                    <a:ext cx="246" cy="258"/>
                  </a:xfrm>
                  <a:custGeom>
                    <a:avLst/>
                    <a:gdLst>
                      <a:gd name="T0" fmla="*/ 118 w 118"/>
                      <a:gd name="T1" fmla="*/ 124 h 124"/>
                      <a:gd name="T2" fmla="*/ 0 w 118"/>
                      <a:gd name="T3" fmla="*/ 0 h 124"/>
                      <a:gd name="T4" fmla="*/ 118 w 118"/>
                      <a:gd name="T5" fmla="*/ 124 h 1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18" h="124">
                        <a:moveTo>
                          <a:pt x="118" y="12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00" y="38"/>
                          <a:pt x="118" y="12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67" name="iś1îďé" descr="3e520afe-9308-416a-92a0-c508a2a66844"/>
                  <p:cNvSpPr/>
                  <p:nvPr/>
                </p:nvSpPr>
                <p:spPr bwMode="auto">
                  <a:xfrm>
                    <a:off x="4904" y="1464"/>
                    <a:ext cx="347" cy="129"/>
                  </a:xfrm>
                  <a:custGeom>
                    <a:avLst/>
                    <a:gdLst>
                      <a:gd name="T0" fmla="*/ 0 w 167"/>
                      <a:gd name="T1" fmla="*/ 62 h 62"/>
                      <a:gd name="T2" fmla="*/ 167 w 167"/>
                      <a:gd name="T3" fmla="*/ 22 h 62"/>
                      <a:gd name="T4" fmla="*/ 0 w 167"/>
                      <a:gd name="T5" fmla="*/ 62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67" h="62">
                        <a:moveTo>
                          <a:pt x="0" y="62"/>
                        </a:moveTo>
                        <a:cubicBezTo>
                          <a:pt x="167" y="22"/>
                          <a:pt x="167" y="22"/>
                          <a:pt x="167" y="22"/>
                        </a:cubicBezTo>
                        <a:cubicBezTo>
                          <a:pt x="167" y="22"/>
                          <a:pt x="62" y="0"/>
                          <a:pt x="0" y="62"/>
                        </a:cubicBez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68" name="ïSḻïdé" descr="4946eaa3-d742-437a-853c-9b419f5a22c8"/>
                  <p:cNvSpPr/>
                  <p:nvPr/>
                </p:nvSpPr>
                <p:spPr bwMode="auto">
                  <a:xfrm>
                    <a:off x="4904" y="1510"/>
                    <a:ext cx="347" cy="141"/>
                  </a:xfrm>
                  <a:custGeom>
                    <a:avLst/>
                    <a:gdLst>
                      <a:gd name="T0" fmla="*/ 0 w 167"/>
                      <a:gd name="T1" fmla="*/ 40 h 68"/>
                      <a:gd name="T2" fmla="*/ 167 w 167"/>
                      <a:gd name="T3" fmla="*/ 0 h 68"/>
                      <a:gd name="T4" fmla="*/ 0 w 167"/>
                      <a:gd name="T5" fmla="*/ 4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67" h="68">
                        <a:moveTo>
                          <a:pt x="0" y="40"/>
                        </a:moveTo>
                        <a:cubicBezTo>
                          <a:pt x="167" y="0"/>
                          <a:pt x="167" y="0"/>
                          <a:pt x="167" y="0"/>
                        </a:cubicBezTo>
                        <a:cubicBezTo>
                          <a:pt x="167" y="0"/>
                          <a:pt x="84" y="68"/>
                          <a:pt x="0" y="4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69" name="îṩḻiḋê" descr="d192cd94-462b-4241-a35c-a94a3aaafbdb"/>
                  <p:cNvSpPr/>
                  <p:nvPr/>
                </p:nvSpPr>
                <p:spPr bwMode="auto">
                  <a:xfrm>
                    <a:off x="5213" y="1530"/>
                    <a:ext cx="69" cy="540"/>
                  </a:xfrm>
                  <a:custGeom>
                    <a:avLst/>
                    <a:gdLst>
                      <a:gd name="T0" fmla="*/ 69 w 69"/>
                      <a:gd name="T1" fmla="*/ 540 h 540"/>
                      <a:gd name="T2" fmla="*/ 0 w 69"/>
                      <a:gd name="T3" fmla="*/ 540 h 540"/>
                      <a:gd name="T4" fmla="*/ 23 w 69"/>
                      <a:gd name="T5" fmla="*/ 0 h 540"/>
                      <a:gd name="T6" fmla="*/ 46 w 69"/>
                      <a:gd name="T7" fmla="*/ 0 h 540"/>
                      <a:gd name="T8" fmla="*/ 69 w 69"/>
                      <a:gd name="T9" fmla="*/ 540 h 5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9" h="540">
                        <a:moveTo>
                          <a:pt x="69" y="540"/>
                        </a:moveTo>
                        <a:lnTo>
                          <a:pt x="0" y="540"/>
                        </a:lnTo>
                        <a:lnTo>
                          <a:pt x="23" y="0"/>
                        </a:lnTo>
                        <a:lnTo>
                          <a:pt x="46" y="0"/>
                        </a:lnTo>
                        <a:lnTo>
                          <a:pt x="69" y="54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70" name="í$ḻiďê" descr="52eb5452-1a21-44bb-abc7-87f08aeadde5"/>
                  <p:cNvSpPr/>
                  <p:nvPr/>
                </p:nvSpPr>
                <p:spPr bwMode="auto">
                  <a:xfrm>
                    <a:off x="5251" y="1530"/>
                    <a:ext cx="31" cy="540"/>
                  </a:xfrm>
                  <a:custGeom>
                    <a:avLst/>
                    <a:gdLst>
                      <a:gd name="T0" fmla="*/ 31 w 31"/>
                      <a:gd name="T1" fmla="*/ 540 h 540"/>
                      <a:gd name="T2" fmla="*/ 6 w 31"/>
                      <a:gd name="T3" fmla="*/ 540 h 540"/>
                      <a:gd name="T4" fmla="*/ 0 w 31"/>
                      <a:gd name="T5" fmla="*/ 0 h 540"/>
                      <a:gd name="T6" fmla="*/ 8 w 31"/>
                      <a:gd name="T7" fmla="*/ 0 h 540"/>
                      <a:gd name="T8" fmla="*/ 31 w 31"/>
                      <a:gd name="T9" fmla="*/ 540 h 5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540">
                        <a:moveTo>
                          <a:pt x="31" y="540"/>
                        </a:moveTo>
                        <a:lnTo>
                          <a:pt x="6" y="540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31" y="540"/>
                        </a:lnTo>
                        <a:close/>
                      </a:path>
                    </a:pathLst>
                  </a:custGeom>
                  <a:solidFill>
                    <a:srgbClr val="D1D3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71" name="iśḷïḍe" descr="50ae7a56-ab00-4fac-9a16-936387441aa9"/>
                  <p:cNvSpPr/>
                  <p:nvPr/>
                </p:nvSpPr>
                <p:spPr bwMode="auto">
                  <a:xfrm>
                    <a:off x="5211" y="1480"/>
                    <a:ext cx="75" cy="75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72" name="ïṩľîḓe" descr="907f175d-0461-41ab-a9c2-a882024c8818"/>
                  <p:cNvSpPr/>
                  <p:nvPr/>
                </p:nvSpPr>
                <p:spPr bwMode="auto">
                  <a:xfrm>
                    <a:off x="5220" y="1489"/>
                    <a:ext cx="56" cy="58"/>
                  </a:xfrm>
                  <a:prstGeom prst="ellipse">
                    <a:avLst/>
                  </a:prstGeom>
                  <a:solidFill>
                    <a:srgbClr val="9AD8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73" name="îSḻïḑé" descr="bd84173e-ba2d-4d07-80aa-67ead2b61b54"/>
                  <p:cNvSpPr/>
                  <p:nvPr/>
                </p:nvSpPr>
                <p:spPr bwMode="auto">
                  <a:xfrm>
                    <a:off x="5230" y="1491"/>
                    <a:ext cx="46" cy="56"/>
                  </a:xfrm>
                  <a:custGeom>
                    <a:avLst/>
                    <a:gdLst>
                      <a:gd name="T0" fmla="*/ 14 w 22"/>
                      <a:gd name="T1" fmla="*/ 0 h 27"/>
                      <a:gd name="T2" fmla="*/ 18 w 22"/>
                      <a:gd name="T3" fmla="*/ 10 h 27"/>
                      <a:gd name="T4" fmla="*/ 5 w 22"/>
                      <a:gd name="T5" fmla="*/ 24 h 27"/>
                      <a:gd name="T6" fmla="*/ 0 w 22"/>
                      <a:gd name="T7" fmla="*/ 23 h 27"/>
                      <a:gd name="T8" fmla="*/ 9 w 22"/>
                      <a:gd name="T9" fmla="*/ 27 h 27"/>
                      <a:gd name="T10" fmla="*/ 22 w 22"/>
                      <a:gd name="T11" fmla="*/ 13 h 27"/>
                      <a:gd name="T12" fmla="*/ 14 w 22"/>
                      <a:gd name="T13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2" h="27">
                        <a:moveTo>
                          <a:pt x="14" y="0"/>
                        </a:moveTo>
                        <a:cubicBezTo>
                          <a:pt x="16" y="3"/>
                          <a:pt x="18" y="6"/>
                          <a:pt x="18" y="10"/>
                        </a:cubicBezTo>
                        <a:cubicBezTo>
                          <a:pt x="18" y="18"/>
                          <a:pt x="12" y="24"/>
                          <a:pt x="5" y="24"/>
                        </a:cubicBezTo>
                        <a:cubicBezTo>
                          <a:pt x="3" y="24"/>
                          <a:pt x="1" y="24"/>
                          <a:pt x="0" y="23"/>
                        </a:cubicBezTo>
                        <a:cubicBezTo>
                          <a:pt x="2" y="25"/>
                          <a:pt x="5" y="27"/>
                          <a:pt x="9" y="27"/>
                        </a:cubicBezTo>
                        <a:cubicBezTo>
                          <a:pt x="16" y="27"/>
                          <a:pt x="22" y="20"/>
                          <a:pt x="22" y="13"/>
                        </a:cubicBezTo>
                        <a:cubicBezTo>
                          <a:pt x="22" y="7"/>
                          <a:pt x="19" y="2"/>
                          <a:pt x="14" y="0"/>
                        </a:cubicBezTo>
                        <a:close/>
                      </a:path>
                    </a:pathLst>
                  </a:custGeom>
                  <a:solidFill>
                    <a:srgbClr val="72CCD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74" name="íśľïdé" descr="78bc74eb-b74c-43d5-b8e7-fbad5a78195c"/>
                  <p:cNvSpPr/>
                  <p:nvPr/>
                </p:nvSpPr>
                <p:spPr bwMode="auto">
                  <a:xfrm>
                    <a:off x="5159" y="2039"/>
                    <a:ext cx="179" cy="49"/>
                  </a:xfrm>
                  <a:custGeom>
                    <a:avLst/>
                    <a:gdLst>
                      <a:gd name="T0" fmla="*/ 86 w 86"/>
                      <a:gd name="T1" fmla="*/ 24 h 24"/>
                      <a:gd name="T2" fmla="*/ 43 w 86"/>
                      <a:gd name="T3" fmla="*/ 0 h 24"/>
                      <a:gd name="T4" fmla="*/ 0 w 86"/>
                      <a:gd name="T5" fmla="*/ 24 h 24"/>
                      <a:gd name="T6" fmla="*/ 86 w 86"/>
                      <a:gd name="T7" fmla="*/ 24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6" h="24">
                        <a:moveTo>
                          <a:pt x="86" y="24"/>
                        </a:moveTo>
                        <a:cubicBezTo>
                          <a:pt x="86" y="11"/>
                          <a:pt x="67" y="0"/>
                          <a:pt x="43" y="0"/>
                        </a:cubicBezTo>
                        <a:cubicBezTo>
                          <a:pt x="19" y="0"/>
                          <a:pt x="0" y="11"/>
                          <a:pt x="0" y="24"/>
                        </a:cubicBezTo>
                        <a:lnTo>
                          <a:pt x="86" y="24"/>
                        </a:ln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75" name="íṧlîdè" descr="ace63762-02fa-49b8-8c47-0c400e50cf9c"/>
                  <p:cNvSpPr/>
                  <p:nvPr/>
                </p:nvSpPr>
                <p:spPr bwMode="auto">
                  <a:xfrm>
                    <a:off x="5236" y="2039"/>
                    <a:ext cx="102" cy="49"/>
                  </a:xfrm>
                  <a:custGeom>
                    <a:avLst/>
                    <a:gdLst>
                      <a:gd name="T0" fmla="*/ 6 w 49"/>
                      <a:gd name="T1" fmla="*/ 0 h 24"/>
                      <a:gd name="T2" fmla="*/ 0 w 49"/>
                      <a:gd name="T3" fmla="*/ 0 h 24"/>
                      <a:gd name="T4" fmla="*/ 36 w 49"/>
                      <a:gd name="T5" fmla="*/ 24 h 24"/>
                      <a:gd name="T6" fmla="*/ 49 w 49"/>
                      <a:gd name="T7" fmla="*/ 24 h 24"/>
                      <a:gd name="T8" fmla="*/ 6 w 49"/>
                      <a:gd name="T9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9" h="24">
                        <a:moveTo>
                          <a:pt x="6" y="0"/>
                        </a:moveTo>
                        <a:cubicBezTo>
                          <a:pt x="4" y="0"/>
                          <a:pt x="2" y="0"/>
                          <a:pt x="0" y="0"/>
                        </a:cubicBezTo>
                        <a:cubicBezTo>
                          <a:pt x="20" y="2"/>
                          <a:pt x="36" y="12"/>
                          <a:pt x="36" y="24"/>
                        </a:cubicBezTo>
                        <a:cubicBezTo>
                          <a:pt x="49" y="24"/>
                          <a:pt x="49" y="24"/>
                          <a:pt x="49" y="24"/>
                        </a:cubicBezTo>
                        <a:cubicBezTo>
                          <a:pt x="49" y="11"/>
                          <a:pt x="30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rgbClr val="D1D3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76" name="ïšľiḍé" descr="6593c2e4-74fa-4488-b882-49b022e10702"/>
                  <p:cNvSpPr/>
                  <p:nvPr/>
                </p:nvSpPr>
                <p:spPr bwMode="auto">
                  <a:xfrm>
                    <a:off x="2431" y="2028"/>
                    <a:ext cx="2967" cy="179"/>
                  </a:xfrm>
                  <a:custGeom>
                    <a:avLst/>
                    <a:gdLst>
                      <a:gd name="T0" fmla="*/ 0 w 1428"/>
                      <a:gd name="T1" fmla="*/ 86 h 86"/>
                      <a:gd name="T2" fmla="*/ 714 w 1428"/>
                      <a:gd name="T3" fmla="*/ 0 h 86"/>
                      <a:gd name="T4" fmla="*/ 1428 w 1428"/>
                      <a:gd name="T5" fmla="*/ 86 h 86"/>
                      <a:gd name="T6" fmla="*/ 0 w 1428"/>
                      <a:gd name="T7" fmla="*/ 86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28" h="86">
                        <a:moveTo>
                          <a:pt x="0" y="86"/>
                        </a:moveTo>
                        <a:cubicBezTo>
                          <a:pt x="0" y="38"/>
                          <a:pt x="320" y="0"/>
                          <a:pt x="714" y="0"/>
                        </a:cubicBezTo>
                        <a:cubicBezTo>
                          <a:pt x="1108" y="0"/>
                          <a:pt x="1428" y="38"/>
                          <a:pt x="1428" y="86"/>
                        </a:cubicBezTo>
                        <a:cubicBezTo>
                          <a:pt x="0" y="86"/>
                          <a:pt x="0" y="86"/>
                          <a:pt x="0" y="86"/>
                        </a:cubicBezTo>
                      </a:path>
                    </a:pathLst>
                  </a:custGeom>
                  <a:solidFill>
                    <a:srgbClr val="7AC1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77" name="ïşļïdé" descr="d54b3889-3ce6-4377-bd11-6f8250ec94fe"/>
                  <p:cNvSpPr/>
                  <p:nvPr/>
                </p:nvSpPr>
                <p:spPr bwMode="auto">
                  <a:xfrm>
                    <a:off x="2103" y="2263"/>
                    <a:ext cx="519" cy="14"/>
                  </a:xfrm>
                  <a:prstGeom prst="rect">
                    <a:avLst/>
                  </a:prstGeom>
                  <a:solidFill>
                    <a:srgbClr val="6D6E7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78" name="išḷîḍe" descr="8252b20b-1fbf-4c3a-aa1a-5c0e758a8f97"/>
                  <p:cNvSpPr/>
                  <p:nvPr/>
                </p:nvSpPr>
                <p:spPr bwMode="auto">
                  <a:xfrm>
                    <a:off x="2103" y="2263"/>
                    <a:ext cx="519" cy="1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79" name="ïṥļíḓé" descr="cbd4fa5e-25d7-4477-a6a3-67deeaf94528"/>
                  <p:cNvSpPr/>
                  <p:nvPr/>
                </p:nvSpPr>
                <p:spPr bwMode="auto">
                  <a:xfrm>
                    <a:off x="2101" y="2215"/>
                    <a:ext cx="524" cy="50"/>
                  </a:xfrm>
                  <a:custGeom>
                    <a:avLst/>
                    <a:gdLst>
                      <a:gd name="T0" fmla="*/ 248 w 252"/>
                      <a:gd name="T1" fmla="*/ 21 h 24"/>
                      <a:gd name="T2" fmla="*/ 248 w 252"/>
                      <a:gd name="T3" fmla="*/ 24 h 24"/>
                      <a:gd name="T4" fmla="*/ 5 w 252"/>
                      <a:gd name="T5" fmla="*/ 24 h 24"/>
                      <a:gd name="T6" fmla="*/ 4 w 252"/>
                      <a:gd name="T7" fmla="*/ 21 h 24"/>
                      <a:gd name="T8" fmla="*/ 40 w 252"/>
                      <a:gd name="T9" fmla="*/ 3 h 24"/>
                      <a:gd name="T10" fmla="*/ 53 w 252"/>
                      <a:gd name="T11" fmla="*/ 0 h 24"/>
                      <a:gd name="T12" fmla="*/ 199 w 252"/>
                      <a:gd name="T13" fmla="*/ 0 h 24"/>
                      <a:gd name="T14" fmla="*/ 212 w 252"/>
                      <a:gd name="T15" fmla="*/ 3 h 24"/>
                      <a:gd name="T16" fmla="*/ 248 w 252"/>
                      <a:gd name="T17" fmla="*/ 2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2" h="24">
                        <a:moveTo>
                          <a:pt x="248" y="21"/>
                        </a:moveTo>
                        <a:cubicBezTo>
                          <a:pt x="252" y="23"/>
                          <a:pt x="251" y="24"/>
                          <a:pt x="248" y="24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1" y="24"/>
                          <a:pt x="0" y="23"/>
                          <a:pt x="4" y="21"/>
                        </a:cubicBezTo>
                        <a:cubicBezTo>
                          <a:pt x="40" y="3"/>
                          <a:pt x="40" y="3"/>
                          <a:pt x="40" y="3"/>
                        </a:cubicBezTo>
                        <a:cubicBezTo>
                          <a:pt x="43" y="1"/>
                          <a:pt x="49" y="0"/>
                          <a:pt x="53" y="0"/>
                        </a:cubicBezTo>
                        <a:cubicBezTo>
                          <a:pt x="199" y="0"/>
                          <a:pt x="199" y="0"/>
                          <a:pt x="199" y="0"/>
                        </a:cubicBezTo>
                        <a:cubicBezTo>
                          <a:pt x="203" y="0"/>
                          <a:pt x="209" y="1"/>
                          <a:pt x="212" y="3"/>
                        </a:cubicBezTo>
                        <a:cubicBezTo>
                          <a:pt x="248" y="21"/>
                          <a:pt x="248" y="21"/>
                          <a:pt x="248" y="21"/>
                        </a:cubicBezTo>
                      </a:path>
                    </a:pathLst>
                  </a:custGeom>
                  <a:solidFill>
                    <a:srgbClr val="D6D6D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80" name="îslïḑé" descr="b64f457d-182a-4c4c-8a36-996f464a3f1b"/>
                  <p:cNvSpPr/>
                  <p:nvPr/>
                </p:nvSpPr>
                <p:spPr bwMode="auto">
                  <a:xfrm>
                    <a:off x="2111" y="2215"/>
                    <a:ext cx="511" cy="50"/>
                  </a:xfrm>
                  <a:custGeom>
                    <a:avLst/>
                    <a:gdLst>
                      <a:gd name="T0" fmla="*/ 194 w 246"/>
                      <a:gd name="T1" fmla="*/ 0 h 24"/>
                      <a:gd name="T2" fmla="*/ 128 w 246"/>
                      <a:gd name="T3" fmla="*/ 0 h 24"/>
                      <a:gd name="T4" fmla="*/ 93 w 246"/>
                      <a:gd name="T5" fmla="*/ 18 h 24"/>
                      <a:gd name="T6" fmla="*/ 0 w 246"/>
                      <a:gd name="T7" fmla="*/ 24 h 24"/>
                      <a:gd name="T8" fmla="*/ 243 w 246"/>
                      <a:gd name="T9" fmla="*/ 24 h 24"/>
                      <a:gd name="T10" fmla="*/ 246 w 246"/>
                      <a:gd name="T11" fmla="*/ 23 h 24"/>
                      <a:gd name="T12" fmla="*/ 243 w 246"/>
                      <a:gd name="T13" fmla="*/ 21 h 24"/>
                      <a:gd name="T14" fmla="*/ 207 w 246"/>
                      <a:gd name="T15" fmla="*/ 3 h 24"/>
                      <a:gd name="T16" fmla="*/ 194 w 246"/>
                      <a:gd name="T17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46" h="24">
                        <a:moveTo>
                          <a:pt x="194" y="0"/>
                        </a:moveTo>
                        <a:cubicBezTo>
                          <a:pt x="128" y="0"/>
                          <a:pt x="128" y="0"/>
                          <a:pt x="128" y="0"/>
                        </a:cubicBezTo>
                        <a:cubicBezTo>
                          <a:pt x="93" y="18"/>
                          <a:pt x="93" y="18"/>
                          <a:pt x="93" y="18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243" y="24"/>
                          <a:pt x="243" y="24"/>
                          <a:pt x="243" y="24"/>
                        </a:cubicBezTo>
                        <a:cubicBezTo>
                          <a:pt x="245" y="24"/>
                          <a:pt x="246" y="24"/>
                          <a:pt x="246" y="23"/>
                        </a:cubicBezTo>
                        <a:cubicBezTo>
                          <a:pt x="246" y="23"/>
                          <a:pt x="245" y="22"/>
                          <a:pt x="243" y="21"/>
                        </a:cubicBezTo>
                        <a:cubicBezTo>
                          <a:pt x="207" y="3"/>
                          <a:pt x="207" y="3"/>
                          <a:pt x="207" y="3"/>
                        </a:cubicBezTo>
                        <a:cubicBezTo>
                          <a:pt x="204" y="1"/>
                          <a:pt x="198" y="0"/>
                          <a:pt x="194" y="0"/>
                        </a:cubicBezTo>
                      </a:path>
                    </a:pathLst>
                  </a:custGeom>
                  <a:solidFill>
                    <a:srgbClr val="B4B4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81" name="îṡliďê" descr="d80fc403-41ed-4dd3-a152-222d8581edc6"/>
                  <p:cNvSpPr/>
                  <p:nvPr/>
                </p:nvSpPr>
                <p:spPr bwMode="auto">
                  <a:xfrm>
                    <a:off x="2099" y="1887"/>
                    <a:ext cx="528" cy="220"/>
                  </a:xfrm>
                  <a:custGeom>
                    <a:avLst/>
                    <a:gdLst>
                      <a:gd name="T0" fmla="*/ 253 w 254"/>
                      <a:gd name="T1" fmla="*/ 99 h 106"/>
                      <a:gd name="T2" fmla="*/ 249 w 254"/>
                      <a:gd name="T3" fmla="*/ 106 h 106"/>
                      <a:gd name="T4" fmla="*/ 6 w 254"/>
                      <a:gd name="T5" fmla="*/ 106 h 106"/>
                      <a:gd name="T6" fmla="*/ 1 w 254"/>
                      <a:gd name="T7" fmla="*/ 99 h 106"/>
                      <a:gd name="T8" fmla="*/ 44 w 254"/>
                      <a:gd name="T9" fmla="*/ 6 h 106"/>
                      <a:gd name="T10" fmla="*/ 54 w 254"/>
                      <a:gd name="T11" fmla="*/ 0 h 106"/>
                      <a:gd name="T12" fmla="*/ 200 w 254"/>
                      <a:gd name="T13" fmla="*/ 0 h 106"/>
                      <a:gd name="T14" fmla="*/ 210 w 254"/>
                      <a:gd name="T15" fmla="*/ 6 h 106"/>
                      <a:gd name="T16" fmla="*/ 253 w 254"/>
                      <a:gd name="T17" fmla="*/ 99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4" h="106">
                        <a:moveTo>
                          <a:pt x="253" y="99"/>
                        </a:moveTo>
                        <a:cubicBezTo>
                          <a:pt x="254" y="103"/>
                          <a:pt x="252" y="106"/>
                          <a:pt x="249" y="106"/>
                        </a:cubicBezTo>
                        <a:cubicBezTo>
                          <a:pt x="6" y="106"/>
                          <a:pt x="6" y="106"/>
                          <a:pt x="6" y="106"/>
                        </a:cubicBezTo>
                        <a:cubicBezTo>
                          <a:pt x="2" y="106"/>
                          <a:pt x="0" y="103"/>
                          <a:pt x="1" y="99"/>
                        </a:cubicBezTo>
                        <a:cubicBezTo>
                          <a:pt x="44" y="6"/>
                          <a:pt x="44" y="6"/>
                          <a:pt x="44" y="6"/>
                        </a:cubicBezTo>
                        <a:cubicBezTo>
                          <a:pt x="46" y="3"/>
                          <a:pt x="50" y="0"/>
                          <a:pt x="54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204" y="0"/>
                          <a:pt x="208" y="3"/>
                          <a:pt x="210" y="6"/>
                        </a:cubicBezTo>
                        <a:lnTo>
                          <a:pt x="253" y="99"/>
                        </a:ln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82" name="ïṥļíďé" descr="7754f7d8-a1b9-446b-93fc-72f872137a30"/>
                  <p:cNvSpPr/>
                  <p:nvPr/>
                </p:nvSpPr>
                <p:spPr bwMode="auto">
                  <a:xfrm>
                    <a:off x="2111" y="2107"/>
                    <a:ext cx="505" cy="21"/>
                  </a:xfrm>
                  <a:custGeom>
                    <a:avLst/>
                    <a:gdLst>
                      <a:gd name="T0" fmla="*/ 505 w 505"/>
                      <a:gd name="T1" fmla="*/ 0 h 21"/>
                      <a:gd name="T2" fmla="*/ 0 w 505"/>
                      <a:gd name="T3" fmla="*/ 0 h 21"/>
                      <a:gd name="T4" fmla="*/ 13 w 505"/>
                      <a:gd name="T5" fmla="*/ 21 h 21"/>
                      <a:gd name="T6" fmla="*/ 491 w 505"/>
                      <a:gd name="T7" fmla="*/ 21 h 21"/>
                      <a:gd name="T8" fmla="*/ 505 w 505"/>
                      <a:gd name="T9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05" h="21">
                        <a:moveTo>
                          <a:pt x="505" y="0"/>
                        </a:moveTo>
                        <a:lnTo>
                          <a:pt x="0" y="0"/>
                        </a:lnTo>
                        <a:lnTo>
                          <a:pt x="13" y="21"/>
                        </a:lnTo>
                        <a:lnTo>
                          <a:pt x="491" y="21"/>
                        </a:lnTo>
                        <a:lnTo>
                          <a:pt x="505" y="0"/>
                        </a:lnTo>
                        <a:close/>
                      </a:path>
                    </a:pathLst>
                  </a:custGeom>
                  <a:solidFill>
                    <a:srgbClr val="93959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83" name="ïṩ1ïḓe" descr="5379427b-91e7-483b-bb8e-e1b58cb7ab8b"/>
                  <p:cNvSpPr/>
                  <p:nvPr/>
                </p:nvSpPr>
                <p:spPr bwMode="auto">
                  <a:xfrm>
                    <a:off x="2369" y="1947"/>
                    <a:ext cx="91" cy="48"/>
                  </a:xfrm>
                  <a:custGeom>
                    <a:avLst/>
                    <a:gdLst>
                      <a:gd name="T0" fmla="*/ 0 w 91"/>
                      <a:gd name="T1" fmla="*/ 48 h 48"/>
                      <a:gd name="T2" fmla="*/ 91 w 91"/>
                      <a:gd name="T3" fmla="*/ 48 h 48"/>
                      <a:gd name="T4" fmla="*/ 81 w 91"/>
                      <a:gd name="T5" fmla="*/ 0 h 48"/>
                      <a:gd name="T6" fmla="*/ 0 w 91"/>
                      <a:gd name="T7" fmla="*/ 0 h 48"/>
                      <a:gd name="T8" fmla="*/ 0 w 91"/>
                      <a:gd name="T9" fmla="*/ 48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" h="48">
                        <a:moveTo>
                          <a:pt x="0" y="48"/>
                        </a:moveTo>
                        <a:lnTo>
                          <a:pt x="91" y="48"/>
                        </a:lnTo>
                        <a:lnTo>
                          <a:pt x="81" y="0"/>
                        </a:lnTo>
                        <a:lnTo>
                          <a:pt x="0" y="0"/>
                        </a:lnTo>
                        <a:lnTo>
                          <a:pt x="0" y="48"/>
                        </a:lnTo>
                        <a:close/>
                      </a:path>
                    </a:pathLst>
                  </a:custGeom>
                  <a:solidFill>
                    <a:srgbClr val="5091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84" name="ïṥľiḑé" descr="f9ad2db9-e4e5-48e9-b685-9d7e48c47e51"/>
                  <p:cNvSpPr/>
                  <p:nvPr/>
                </p:nvSpPr>
                <p:spPr bwMode="auto">
                  <a:xfrm>
                    <a:off x="2267" y="1947"/>
                    <a:ext cx="90" cy="48"/>
                  </a:xfrm>
                  <a:custGeom>
                    <a:avLst/>
                    <a:gdLst>
                      <a:gd name="T0" fmla="*/ 90 w 90"/>
                      <a:gd name="T1" fmla="*/ 48 h 48"/>
                      <a:gd name="T2" fmla="*/ 90 w 90"/>
                      <a:gd name="T3" fmla="*/ 0 h 48"/>
                      <a:gd name="T4" fmla="*/ 11 w 90"/>
                      <a:gd name="T5" fmla="*/ 0 h 48"/>
                      <a:gd name="T6" fmla="*/ 0 w 90"/>
                      <a:gd name="T7" fmla="*/ 48 h 48"/>
                      <a:gd name="T8" fmla="*/ 90 w 90"/>
                      <a:gd name="T9" fmla="*/ 48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0" h="48">
                        <a:moveTo>
                          <a:pt x="90" y="48"/>
                        </a:moveTo>
                        <a:lnTo>
                          <a:pt x="90" y="0"/>
                        </a:lnTo>
                        <a:lnTo>
                          <a:pt x="11" y="0"/>
                        </a:lnTo>
                        <a:lnTo>
                          <a:pt x="0" y="48"/>
                        </a:lnTo>
                        <a:lnTo>
                          <a:pt x="90" y="48"/>
                        </a:lnTo>
                        <a:close/>
                      </a:path>
                    </a:pathLst>
                  </a:custGeom>
                  <a:solidFill>
                    <a:srgbClr val="5091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85" name="îṡ1ïḑè" descr="336c6891-6255-469f-9161-0c5f1f023bd2"/>
                  <p:cNvSpPr/>
                  <p:nvPr/>
                </p:nvSpPr>
                <p:spPr bwMode="auto">
                  <a:xfrm>
                    <a:off x="2369" y="1900"/>
                    <a:ext cx="77" cy="35"/>
                  </a:xfrm>
                  <a:custGeom>
                    <a:avLst/>
                    <a:gdLst>
                      <a:gd name="T0" fmla="*/ 0 w 77"/>
                      <a:gd name="T1" fmla="*/ 35 h 35"/>
                      <a:gd name="T2" fmla="*/ 77 w 77"/>
                      <a:gd name="T3" fmla="*/ 35 h 35"/>
                      <a:gd name="T4" fmla="*/ 71 w 77"/>
                      <a:gd name="T5" fmla="*/ 0 h 35"/>
                      <a:gd name="T6" fmla="*/ 0 w 77"/>
                      <a:gd name="T7" fmla="*/ 0 h 35"/>
                      <a:gd name="T8" fmla="*/ 0 w 77"/>
                      <a:gd name="T9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7" h="35">
                        <a:moveTo>
                          <a:pt x="0" y="35"/>
                        </a:moveTo>
                        <a:lnTo>
                          <a:pt x="77" y="35"/>
                        </a:lnTo>
                        <a:lnTo>
                          <a:pt x="71" y="0"/>
                        </a:lnTo>
                        <a:lnTo>
                          <a:pt x="0" y="0"/>
                        </a:lnTo>
                        <a:lnTo>
                          <a:pt x="0" y="35"/>
                        </a:lnTo>
                        <a:close/>
                      </a:path>
                    </a:pathLst>
                  </a:custGeom>
                  <a:solidFill>
                    <a:srgbClr val="5091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86" name="îşlïḋê" descr="ed0a092a-85d6-41c0-9def-78de1ba5819c"/>
                  <p:cNvSpPr/>
                  <p:nvPr/>
                </p:nvSpPr>
                <p:spPr bwMode="auto">
                  <a:xfrm>
                    <a:off x="2251" y="2007"/>
                    <a:ext cx="106" cy="69"/>
                  </a:xfrm>
                  <a:custGeom>
                    <a:avLst/>
                    <a:gdLst>
                      <a:gd name="T0" fmla="*/ 106 w 106"/>
                      <a:gd name="T1" fmla="*/ 69 h 69"/>
                      <a:gd name="T2" fmla="*/ 106 w 106"/>
                      <a:gd name="T3" fmla="*/ 0 h 69"/>
                      <a:gd name="T4" fmla="*/ 14 w 106"/>
                      <a:gd name="T5" fmla="*/ 0 h 69"/>
                      <a:gd name="T6" fmla="*/ 0 w 106"/>
                      <a:gd name="T7" fmla="*/ 69 h 69"/>
                      <a:gd name="T8" fmla="*/ 106 w 106"/>
                      <a:gd name="T9" fmla="*/ 69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6" h="69">
                        <a:moveTo>
                          <a:pt x="106" y="69"/>
                        </a:moveTo>
                        <a:lnTo>
                          <a:pt x="106" y="0"/>
                        </a:lnTo>
                        <a:lnTo>
                          <a:pt x="14" y="0"/>
                        </a:lnTo>
                        <a:lnTo>
                          <a:pt x="0" y="69"/>
                        </a:lnTo>
                        <a:lnTo>
                          <a:pt x="106" y="69"/>
                        </a:lnTo>
                        <a:close/>
                      </a:path>
                    </a:pathLst>
                  </a:custGeom>
                  <a:solidFill>
                    <a:srgbClr val="5091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87" name="íS1ïďê" descr="d57bba30-f52f-4de1-80de-fafc3828d7ae"/>
                  <p:cNvSpPr/>
                  <p:nvPr/>
                </p:nvSpPr>
                <p:spPr bwMode="auto">
                  <a:xfrm>
                    <a:off x="2167" y="1947"/>
                    <a:ext cx="98" cy="48"/>
                  </a:xfrm>
                  <a:custGeom>
                    <a:avLst/>
                    <a:gdLst>
                      <a:gd name="T0" fmla="*/ 23 w 98"/>
                      <a:gd name="T1" fmla="*/ 0 h 48"/>
                      <a:gd name="T2" fmla="*/ 0 w 98"/>
                      <a:gd name="T3" fmla="*/ 48 h 48"/>
                      <a:gd name="T4" fmla="*/ 88 w 98"/>
                      <a:gd name="T5" fmla="*/ 48 h 48"/>
                      <a:gd name="T6" fmla="*/ 98 w 98"/>
                      <a:gd name="T7" fmla="*/ 0 h 48"/>
                      <a:gd name="T8" fmla="*/ 23 w 98"/>
                      <a:gd name="T9" fmla="*/ 0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8" h="48">
                        <a:moveTo>
                          <a:pt x="23" y="0"/>
                        </a:moveTo>
                        <a:lnTo>
                          <a:pt x="0" y="48"/>
                        </a:lnTo>
                        <a:lnTo>
                          <a:pt x="88" y="48"/>
                        </a:lnTo>
                        <a:lnTo>
                          <a:pt x="98" y="0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rgbClr val="5091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88" name="îṣļiḍè" descr="f1364e51-e1cd-4df8-820b-5209ca010060"/>
                  <p:cNvSpPr/>
                  <p:nvPr/>
                </p:nvSpPr>
                <p:spPr bwMode="auto">
                  <a:xfrm>
                    <a:off x="2280" y="1900"/>
                    <a:ext cx="77" cy="35"/>
                  </a:xfrm>
                  <a:custGeom>
                    <a:avLst/>
                    <a:gdLst>
                      <a:gd name="T0" fmla="*/ 77 w 77"/>
                      <a:gd name="T1" fmla="*/ 0 h 35"/>
                      <a:gd name="T2" fmla="*/ 8 w 77"/>
                      <a:gd name="T3" fmla="*/ 0 h 35"/>
                      <a:gd name="T4" fmla="*/ 0 w 77"/>
                      <a:gd name="T5" fmla="*/ 35 h 35"/>
                      <a:gd name="T6" fmla="*/ 77 w 77"/>
                      <a:gd name="T7" fmla="*/ 35 h 35"/>
                      <a:gd name="T8" fmla="*/ 77 w 77"/>
                      <a:gd name="T9" fmla="*/ 0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7" h="35">
                        <a:moveTo>
                          <a:pt x="77" y="0"/>
                        </a:moveTo>
                        <a:lnTo>
                          <a:pt x="8" y="0"/>
                        </a:lnTo>
                        <a:lnTo>
                          <a:pt x="0" y="35"/>
                        </a:lnTo>
                        <a:lnTo>
                          <a:pt x="77" y="35"/>
                        </a:lnTo>
                        <a:lnTo>
                          <a:pt x="77" y="0"/>
                        </a:lnTo>
                        <a:close/>
                      </a:path>
                    </a:pathLst>
                  </a:custGeom>
                  <a:solidFill>
                    <a:srgbClr val="5091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89" name="íṧľïďe" descr="1370f9a7-dcd4-4efe-97f6-487835c4885a"/>
                  <p:cNvSpPr/>
                  <p:nvPr/>
                </p:nvSpPr>
                <p:spPr bwMode="auto">
                  <a:xfrm>
                    <a:off x="2194" y="1900"/>
                    <a:ext cx="81" cy="35"/>
                  </a:xfrm>
                  <a:custGeom>
                    <a:avLst/>
                    <a:gdLst>
                      <a:gd name="T0" fmla="*/ 73 w 81"/>
                      <a:gd name="T1" fmla="*/ 35 h 35"/>
                      <a:gd name="T2" fmla="*/ 81 w 81"/>
                      <a:gd name="T3" fmla="*/ 0 h 35"/>
                      <a:gd name="T4" fmla="*/ 15 w 81"/>
                      <a:gd name="T5" fmla="*/ 0 h 35"/>
                      <a:gd name="T6" fmla="*/ 0 w 81"/>
                      <a:gd name="T7" fmla="*/ 35 h 35"/>
                      <a:gd name="T8" fmla="*/ 73 w 81"/>
                      <a:gd name="T9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1" h="35">
                        <a:moveTo>
                          <a:pt x="73" y="35"/>
                        </a:moveTo>
                        <a:lnTo>
                          <a:pt x="81" y="0"/>
                        </a:lnTo>
                        <a:lnTo>
                          <a:pt x="15" y="0"/>
                        </a:lnTo>
                        <a:lnTo>
                          <a:pt x="0" y="35"/>
                        </a:lnTo>
                        <a:lnTo>
                          <a:pt x="73" y="35"/>
                        </a:lnTo>
                        <a:close/>
                      </a:path>
                    </a:pathLst>
                  </a:custGeom>
                  <a:solidFill>
                    <a:srgbClr val="5091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90" name="íṣḷîḍé" descr="63b91aa6-9806-474b-8572-c12e3e999ca9"/>
                  <p:cNvSpPr/>
                  <p:nvPr/>
                </p:nvSpPr>
                <p:spPr bwMode="auto">
                  <a:xfrm>
                    <a:off x="2369" y="2007"/>
                    <a:ext cx="108" cy="69"/>
                  </a:xfrm>
                  <a:custGeom>
                    <a:avLst/>
                    <a:gdLst>
                      <a:gd name="T0" fmla="*/ 93 w 108"/>
                      <a:gd name="T1" fmla="*/ 0 h 69"/>
                      <a:gd name="T2" fmla="*/ 0 w 108"/>
                      <a:gd name="T3" fmla="*/ 0 h 69"/>
                      <a:gd name="T4" fmla="*/ 0 w 108"/>
                      <a:gd name="T5" fmla="*/ 69 h 69"/>
                      <a:gd name="T6" fmla="*/ 108 w 108"/>
                      <a:gd name="T7" fmla="*/ 69 h 69"/>
                      <a:gd name="T8" fmla="*/ 93 w 108"/>
                      <a:gd name="T9" fmla="*/ 0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8" h="69">
                        <a:moveTo>
                          <a:pt x="93" y="0"/>
                        </a:moveTo>
                        <a:lnTo>
                          <a:pt x="0" y="0"/>
                        </a:lnTo>
                        <a:lnTo>
                          <a:pt x="0" y="69"/>
                        </a:lnTo>
                        <a:lnTo>
                          <a:pt x="108" y="69"/>
                        </a:lnTo>
                        <a:lnTo>
                          <a:pt x="93" y="0"/>
                        </a:lnTo>
                        <a:close/>
                      </a:path>
                    </a:pathLst>
                  </a:custGeom>
                  <a:solidFill>
                    <a:srgbClr val="5091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91" name="ïšḻíḓê" descr="2677b71c-8f3f-4673-98ca-fa4efdb2655c"/>
                  <p:cNvSpPr/>
                  <p:nvPr/>
                </p:nvSpPr>
                <p:spPr bwMode="auto">
                  <a:xfrm>
                    <a:off x="2452" y="1900"/>
                    <a:ext cx="79" cy="35"/>
                  </a:xfrm>
                  <a:custGeom>
                    <a:avLst/>
                    <a:gdLst>
                      <a:gd name="T0" fmla="*/ 6 w 79"/>
                      <a:gd name="T1" fmla="*/ 35 h 35"/>
                      <a:gd name="T2" fmla="*/ 79 w 79"/>
                      <a:gd name="T3" fmla="*/ 35 h 35"/>
                      <a:gd name="T4" fmla="*/ 64 w 79"/>
                      <a:gd name="T5" fmla="*/ 0 h 35"/>
                      <a:gd name="T6" fmla="*/ 0 w 79"/>
                      <a:gd name="T7" fmla="*/ 0 h 35"/>
                      <a:gd name="T8" fmla="*/ 6 w 79"/>
                      <a:gd name="T9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9" h="35">
                        <a:moveTo>
                          <a:pt x="6" y="35"/>
                        </a:moveTo>
                        <a:lnTo>
                          <a:pt x="79" y="35"/>
                        </a:lnTo>
                        <a:lnTo>
                          <a:pt x="64" y="0"/>
                        </a:lnTo>
                        <a:lnTo>
                          <a:pt x="0" y="0"/>
                        </a:lnTo>
                        <a:lnTo>
                          <a:pt x="6" y="35"/>
                        </a:lnTo>
                        <a:close/>
                      </a:path>
                    </a:pathLst>
                  </a:custGeom>
                  <a:solidFill>
                    <a:srgbClr val="5091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92" name="íSlíḍé" descr="c62e63fc-8b83-447c-9402-99ace99e972c"/>
                  <p:cNvSpPr/>
                  <p:nvPr/>
                </p:nvSpPr>
                <p:spPr bwMode="auto">
                  <a:xfrm>
                    <a:off x="2132" y="2007"/>
                    <a:ext cx="121" cy="69"/>
                  </a:xfrm>
                  <a:custGeom>
                    <a:avLst/>
                    <a:gdLst>
                      <a:gd name="T0" fmla="*/ 121 w 121"/>
                      <a:gd name="T1" fmla="*/ 0 h 69"/>
                      <a:gd name="T2" fmla="*/ 31 w 121"/>
                      <a:gd name="T3" fmla="*/ 0 h 69"/>
                      <a:gd name="T4" fmla="*/ 0 w 121"/>
                      <a:gd name="T5" fmla="*/ 69 h 69"/>
                      <a:gd name="T6" fmla="*/ 106 w 121"/>
                      <a:gd name="T7" fmla="*/ 69 h 69"/>
                      <a:gd name="T8" fmla="*/ 121 w 121"/>
                      <a:gd name="T9" fmla="*/ 0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1" h="69">
                        <a:moveTo>
                          <a:pt x="121" y="0"/>
                        </a:moveTo>
                        <a:lnTo>
                          <a:pt x="31" y="0"/>
                        </a:lnTo>
                        <a:lnTo>
                          <a:pt x="0" y="69"/>
                        </a:lnTo>
                        <a:lnTo>
                          <a:pt x="106" y="69"/>
                        </a:lnTo>
                        <a:lnTo>
                          <a:pt x="121" y="0"/>
                        </a:lnTo>
                        <a:close/>
                      </a:path>
                    </a:pathLst>
                  </a:custGeom>
                  <a:solidFill>
                    <a:srgbClr val="5091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93" name="işļîḑe" descr="81ed83b8-6ff2-4f95-85e1-1d6f8788909d"/>
                  <p:cNvSpPr/>
                  <p:nvPr/>
                </p:nvSpPr>
                <p:spPr bwMode="auto">
                  <a:xfrm>
                    <a:off x="2462" y="1947"/>
                    <a:ext cx="96" cy="48"/>
                  </a:xfrm>
                  <a:custGeom>
                    <a:avLst/>
                    <a:gdLst>
                      <a:gd name="T0" fmla="*/ 9 w 96"/>
                      <a:gd name="T1" fmla="*/ 48 h 48"/>
                      <a:gd name="T2" fmla="*/ 96 w 96"/>
                      <a:gd name="T3" fmla="*/ 48 h 48"/>
                      <a:gd name="T4" fmla="*/ 73 w 96"/>
                      <a:gd name="T5" fmla="*/ 0 h 48"/>
                      <a:gd name="T6" fmla="*/ 0 w 96"/>
                      <a:gd name="T7" fmla="*/ 0 h 48"/>
                      <a:gd name="T8" fmla="*/ 9 w 96"/>
                      <a:gd name="T9" fmla="*/ 48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6" h="48">
                        <a:moveTo>
                          <a:pt x="9" y="48"/>
                        </a:moveTo>
                        <a:lnTo>
                          <a:pt x="96" y="48"/>
                        </a:lnTo>
                        <a:lnTo>
                          <a:pt x="73" y="0"/>
                        </a:lnTo>
                        <a:lnTo>
                          <a:pt x="0" y="0"/>
                        </a:lnTo>
                        <a:lnTo>
                          <a:pt x="9" y="48"/>
                        </a:lnTo>
                        <a:close/>
                      </a:path>
                    </a:pathLst>
                  </a:custGeom>
                  <a:solidFill>
                    <a:srgbClr val="5091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94" name="iṣḻïḍê" descr="cc4013ca-d98f-4c05-8e0e-46cc7c0afca9"/>
                  <p:cNvSpPr/>
                  <p:nvPr/>
                </p:nvSpPr>
                <p:spPr bwMode="auto">
                  <a:xfrm>
                    <a:off x="2475" y="2007"/>
                    <a:ext cx="118" cy="69"/>
                  </a:xfrm>
                  <a:custGeom>
                    <a:avLst/>
                    <a:gdLst>
                      <a:gd name="T0" fmla="*/ 87 w 118"/>
                      <a:gd name="T1" fmla="*/ 0 h 69"/>
                      <a:gd name="T2" fmla="*/ 0 w 118"/>
                      <a:gd name="T3" fmla="*/ 0 h 69"/>
                      <a:gd name="T4" fmla="*/ 14 w 118"/>
                      <a:gd name="T5" fmla="*/ 69 h 69"/>
                      <a:gd name="T6" fmla="*/ 118 w 118"/>
                      <a:gd name="T7" fmla="*/ 69 h 69"/>
                      <a:gd name="T8" fmla="*/ 87 w 118"/>
                      <a:gd name="T9" fmla="*/ 0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" h="69">
                        <a:moveTo>
                          <a:pt x="87" y="0"/>
                        </a:moveTo>
                        <a:lnTo>
                          <a:pt x="0" y="0"/>
                        </a:lnTo>
                        <a:lnTo>
                          <a:pt x="14" y="69"/>
                        </a:lnTo>
                        <a:lnTo>
                          <a:pt x="118" y="69"/>
                        </a:lnTo>
                        <a:lnTo>
                          <a:pt x="87" y="0"/>
                        </a:lnTo>
                        <a:close/>
                      </a:path>
                    </a:pathLst>
                  </a:custGeom>
                  <a:solidFill>
                    <a:srgbClr val="5091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95" name="ïṥḻíḑé" descr="4f347beb-88e5-4518-a6b4-fb9f139a9fb0"/>
                  <p:cNvSpPr/>
                  <p:nvPr/>
                </p:nvSpPr>
                <p:spPr bwMode="auto">
                  <a:xfrm>
                    <a:off x="2305" y="2117"/>
                    <a:ext cx="112" cy="135"/>
                  </a:xfrm>
                  <a:custGeom>
                    <a:avLst/>
                    <a:gdLst>
                      <a:gd name="T0" fmla="*/ 112 w 112"/>
                      <a:gd name="T1" fmla="*/ 135 h 135"/>
                      <a:gd name="T2" fmla="*/ 0 w 112"/>
                      <a:gd name="T3" fmla="*/ 135 h 135"/>
                      <a:gd name="T4" fmla="*/ 20 w 112"/>
                      <a:gd name="T5" fmla="*/ 0 h 135"/>
                      <a:gd name="T6" fmla="*/ 93 w 112"/>
                      <a:gd name="T7" fmla="*/ 0 h 135"/>
                      <a:gd name="T8" fmla="*/ 112 w 112"/>
                      <a:gd name="T9" fmla="*/ 135 h 1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135">
                        <a:moveTo>
                          <a:pt x="112" y="135"/>
                        </a:moveTo>
                        <a:lnTo>
                          <a:pt x="0" y="135"/>
                        </a:lnTo>
                        <a:lnTo>
                          <a:pt x="20" y="0"/>
                        </a:lnTo>
                        <a:lnTo>
                          <a:pt x="93" y="0"/>
                        </a:lnTo>
                        <a:lnTo>
                          <a:pt x="112" y="135"/>
                        </a:ln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96" name="iṧļîḋe" descr="683a79b6-dbc2-4328-8d02-1c4dfe5106df"/>
                  <p:cNvSpPr/>
                  <p:nvPr/>
                </p:nvSpPr>
                <p:spPr bwMode="auto">
                  <a:xfrm>
                    <a:off x="2379" y="2117"/>
                    <a:ext cx="38" cy="135"/>
                  </a:xfrm>
                  <a:custGeom>
                    <a:avLst/>
                    <a:gdLst>
                      <a:gd name="T0" fmla="*/ 19 w 38"/>
                      <a:gd name="T1" fmla="*/ 0 h 135"/>
                      <a:gd name="T2" fmla="*/ 0 w 38"/>
                      <a:gd name="T3" fmla="*/ 0 h 135"/>
                      <a:gd name="T4" fmla="*/ 19 w 38"/>
                      <a:gd name="T5" fmla="*/ 135 h 135"/>
                      <a:gd name="T6" fmla="*/ 38 w 38"/>
                      <a:gd name="T7" fmla="*/ 135 h 135"/>
                      <a:gd name="T8" fmla="*/ 19 w 38"/>
                      <a:gd name="T9" fmla="*/ 0 h 1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8" h="135">
                        <a:moveTo>
                          <a:pt x="19" y="0"/>
                        </a:moveTo>
                        <a:lnTo>
                          <a:pt x="0" y="0"/>
                        </a:lnTo>
                        <a:lnTo>
                          <a:pt x="19" y="135"/>
                        </a:lnTo>
                        <a:lnTo>
                          <a:pt x="38" y="135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solidFill>
                    <a:srgbClr val="BCBE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97" name="ïśḻîḓè" descr="efa73265-3d70-4a4a-bc12-d03001984e6f"/>
                  <p:cNvSpPr/>
                  <p:nvPr/>
                </p:nvSpPr>
                <p:spPr bwMode="auto">
                  <a:xfrm>
                    <a:off x="3557" y="1765"/>
                    <a:ext cx="420" cy="431"/>
                  </a:xfrm>
                  <a:custGeom>
                    <a:avLst/>
                    <a:gdLst>
                      <a:gd name="T0" fmla="*/ 420 w 420"/>
                      <a:gd name="T1" fmla="*/ 431 h 431"/>
                      <a:gd name="T2" fmla="*/ 0 w 420"/>
                      <a:gd name="T3" fmla="*/ 431 h 431"/>
                      <a:gd name="T4" fmla="*/ 0 w 420"/>
                      <a:gd name="T5" fmla="*/ 211 h 431"/>
                      <a:gd name="T6" fmla="*/ 210 w 420"/>
                      <a:gd name="T7" fmla="*/ 0 h 431"/>
                      <a:gd name="T8" fmla="*/ 420 w 420"/>
                      <a:gd name="T9" fmla="*/ 211 h 431"/>
                      <a:gd name="T10" fmla="*/ 420 w 420"/>
                      <a:gd name="T11" fmla="*/ 431 h 4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20" h="431">
                        <a:moveTo>
                          <a:pt x="420" y="431"/>
                        </a:moveTo>
                        <a:lnTo>
                          <a:pt x="0" y="431"/>
                        </a:lnTo>
                        <a:lnTo>
                          <a:pt x="0" y="211"/>
                        </a:lnTo>
                        <a:lnTo>
                          <a:pt x="210" y="0"/>
                        </a:lnTo>
                        <a:lnTo>
                          <a:pt x="420" y="211"/>
                        </a:lnTo>
                        <a:lnTo>
                          <a:pt x="420" y="43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98" name="iSľîḓe" descr="fffa007f-1afa-48f2-8467-9ead0e729b2a"/>
                  <p:cNvSpPr/>
                  <p:nvPr/>
                </p:nvSpPr>
                <p:spPr bwMode="auto">
                  <a:xfrm>
                    <a:off x="3730" y="2064"/>
                    <a:ext cx="68" cy="130"/>
                  </a:xfrm>
                  <a:prstGeom prst="rect">
                    <a:avLst/>
                  </a:prstGeom>
                  <a:solidFill>
                    <a:srgbClr val="D09C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99" name="íṧ1îḑê" descr="c8c55c22-3a65-4347-84bd-57f27712e29f"/>
                  <p:cNvSpPr/>
                  <p:nvPr/>
                </p:nvSpPr>
                <p:spPr bwMode="auto">
                  <a:xfrm>
                    <a:off x="3736" y="2068"/>
                    <a:ext cx="62" cy="126"/>
                  </a:xfrm>
                  <a:prstGeom prst="rect">
                    <a:avLst/>
                  </a:prstGeom>
                  <a:solidFill>
                    <a:srgbClr val="FFD37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00" name="îşľïḋe" descr="5f1683e5-f172-484d-87d2-756fd9bda9a8"/>
                  <p:cNvSpPr/>
                  <p:nvPr/>
                </p:nvSpPr>
                <p:spPr bwMode="auto">
                  <a:xfrm>
                    <a:off x="3755" y="1742"/>
                    <a:ext cx="257" cy="257"/>
                  </a:xfrm>
                  <a:custGeom>
                    <a:avLst/>
                    <a:gdLst>
                      <a:gd name="T0" fmla="*/ 237 w 257"/>
                      <a:gd name="T1" fmla="*/ 257 h 257"/>
                      <a:gd name="T2" fmla="*/ 257 w 257"/>
                      <a:gd name="T3" fmla="*/ 236 h 257"/>
                      <a:gd name="T4" fmla="*/ 21 w 257"/>
                      <a:gd name="T5" fmla="*/ 0 h 257"/>
                      <a:gd name="T6" fmla="*/ 0 w 257"/>
                      <a:gd name="T7" fmla="*/ 21 h 257"/>
                      <a:gd name="T8" fmla="*/ 237 w 257"/>
                      <a:gd name="T9" fmla="*/ 257 h 2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7" h="257">
                        <a:moveTo>
                          <a:pt x="237" y="257"/>
                        </a:moveTo>
                        <a:lnTo>
                          <a:pt x="257" y="236"/>
                        </a:lnTo>
                        <a:lnTo>
                          <a:pt x="21" y="0"/>
                        </a:lnTo>
                        <a:lnTo>
                          <a:pt x="0" y="21"/>
                        </a:lnTo>
                        <a:lnTo>
                          <a:pt x="237" y="257"/>
                        </a:lnTo>
                        <a:close/>
                      </a:path>
                    </a:pathLst>
                  </a:custGeom>
                  <a:solidFill>
                    <a:srgbClr val="AB06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01" name="iSļîḍé" descr="44117d87-a63a-43a8-a86b-5327af06b92a"/>
                  <p:cNvSpPr/>
                  <p:nvPr/>
                </p:nvSpPr>
                <p:spPr bwMode="auto">
                  <a:xfrm>
                    <a:off x="3759" y="1736"/>
                    <a:ext cx="258" cy="259"/>
                  </a:xfrm>
                  <a:custGeom>
                    <a:avLst/>
                    <a:gdLst>
                      <a:gd name="T0" fmla="*/ 237 w 258"/>
                      <a:gd name="T1" fmla="*/ 259 h 259"/>
                      <a:gd name="T2" fmla="*/ 258 w 258"/>
                      <a:gd name="T3" fmla="*/ 238 h 259"/>
                      <a:gd name="T4" fmla="*/ 21 w 258"/>
                      <a:gd name="T5" fmla="*/ 0 h 259"/>
                      <a:gd name="T6" fmla="*/ 0 w 258"/>
                      <a:gd name="T7" fmla="*/ 20 h 259"/>
                      <a:gd name="T8" fmla="*/ 237 w 258"/>
                      <a:gd name="T9" fmla="*/ 259 h 2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8" h="259">
                        <a:moveTo>
                          <a:pt x="237" y="259"/>
                        </a:moveTo>
                        <a:lnTo>
                          <a:pt x="258" y="238"/>
                        </a:lnTo>
                        <a:lnTo>
                          <a:pt x="21" y="0"/>
                        </a:lnTo>
                        <a:lnTo>
                          <a:pt x="0" y="20"/>
                        </a:lnTo>
                        <a:lnTo>
                          <a:pt x="237" y="259"/>
                        </a:lnTo>
                        <a:close/>
                      </a:path>
                    </a:pathLst>
                  </a:custGeom>
                  <a:solidFill>
                    <a:srgbClr val="F164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02" name="iṥḷîḑè" descr="e8ee237a-5f42-4353-95f8-b58934fd558b"/>
                  <p:cNvSpPr/>
                  <p:nvPr/>
                </p:nvSpPr>
                <p:spPr bwMode="auto">
                  <a:xfrm>
                    <a:off x="3516" y="1715"/>
                    <a:ext cx="280" cy="280"/>
                  </a:xfrm>
                  <a:custGeom>
                    <a:avLst/>
                    <a:gdLst>
                      <a:gd name="T0" fmla="*/ 21 w 280"/>
                      <a:gd name="T1" fmla="*/ 280 h 280"/>
                      <a:gd name="T2" fmla="*/ 0 w 280"/>
                      <a:gd name="T3" fmla="*/ 259 h 280"/>
                      <a:gd name="T4" fmla="*/ 260 w 280"/>
                      <a:gd name="T5" fmla="*/ 0 h 280"/>
                      <a:gd name="T6" fmla="*/ 280 w 280"/>
                      <a:gd name="T7" fmla="*/ 21 h 280"/>
                      <a:gd name="T8" fmla="*/ 21 w 280"/>
                      <a:gd name="T9" fmla="*/ 280 h 2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0" h="280">
                        <a:moveTo>
                          <a:pt x="21" y="280"/>
                        </a:moveTo>
                        <a:lnTo>
                          <a:pt x="0" y="259"/>
                        </a:lnTo>
                        <a:lnTo>
                          <a:pt x="260" y="0"/>
                        </a:lnTo>
                        <a:lnTo>
                          <a:pt x="280" y="21"/>
                        </a:lnTo>
                        <a:lnTo>
                          <a:pt x="21" y="280"/>
                        </a:lnTo>
                        <a:close/>
                      </a:path>
                    </a:pathLst>
                  </a:custGeom>
                  <a:solidFill>
                    <a:srgbClr val="E4566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03" name="iṡḻíḓè" descr="3c8fa97e-0081-470f-a6b6-ad30b52ea8ca"/>
                  <p:cNvSpPr/>
                  <p:nvPr/>
                </p:nvSpPr>
                <p:spPr bwMode="auto">
                  <a:xfrm>
                    <a:off x="3676" y="1954"/>
                    <a:ext cx="70" cy="68"/>
                  </a:xfrm>
                  <a:prstGeom prst="rect">
                    <a:avLst/>
                  </a:pr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04" name="îṡḷïďê" descr="4289aa95-f743-4d27-9192-3aa6ada3d88e"/>
                  <p:cNvSpPr/>
                  <p:nvPr/>
                </p:nvSpPr>
                <p:spPr bwMode="auto">
                  <a:xfrm>
                    <a:off x="3680" y="1958"/>
                    <a:ext cx="29" cy="60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05" name="îṩ1îďe" descr="5b825ec5-dedb-45cd-9b8c-b59864b5a04a"/>
                  <p:cNvSpPr/>
                  <p:nvPr/>
                </p:nvSpPr>
                <p:spPr bwMode="auto">
                  <a:xfrm>
                    <a:off x="3713" y="1958"/>
                    <a:ext cx="29" cy="60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06" name="îşḻîḑé" descr="bdbd2889-a408-495e-8212-0555bcddcd63"/>
                  <p:cNvSpPr/>
                  <p:nvPr/>
                </p:nvSpPr>
                <p:spPr bwMode="auto">
                  <a:xfrm>
                    <a:off x="3682" y="1958"/>
                    <a:ext cx="25" cy="60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07" name="ïṡļïḑè" descr="a9fb6d2c-eec3-4f04-a46f-e0827855e369"/>
                  <p:cNvSpPr/>
                  <p:nvPr/>
                </p:nvSpPr>
                <p:spPr bwMode="auto">
                  <a:xfrm>
                    <a:off x="3715" y="1958"/>
                    <a:ext cx="25" cy="60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08" name="íŝlïḍe" descr="9b4ca50f-01fa-44bd-8210-969bb21ca50d"/>
                  <p:cNvSpPr/>
                  <p:nvPr/>
                </p:nvSpPr>
                <p:spPr bwMode="auto">
                  <a:xfrm>
                    <a:off x="3682" y="1958"/>
                    <a:ext cx="13" cy="60"/>
                  </a:xfrm>
                  <a:custGeom>
                    <a:avLst/>
                    <a:gdLst>
                      <a:gd name="T0" fmla="*/ 0 w 13"/>
                      <a:gd name="T1" fmla="*/ 0 h 60"/>
                      <a:gd name="T2" fmla="*/ 13 w 13"/>
                      <a:gd name="T3" fmla="*/ 0 h 60"/>
                      <a:gd name="T4" fmla="*/ 0 w 13"/>
                      <a:gd name="T5" fmla="*/ 60 h 60"/>
                      <a:gd name="T6" fmla="*/ 0 w 13"/>
                      <a:gd name="T7" fmla="*/ 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60">
                        <a:moveTo>
                          <a:pt x="0" y="0"/>
                        </a:moveTo>
                        <a:lnTo>
                          <a:pt x="13" y="0"/>
                        </a:lnTo>
                        <a:lnTo>
                          <a:pt x="0" y="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09" name="i$liḍê" descr="ad090a48-91a8-42b5-921d-7e990dddae75"/>
                  <p:cNvSpPr/>
                  <p:nvPr/>
                </p:nvSpPr>
                <p:spPr bwMode="auto">
                  <a:xfrm>
                    <a:off x="3715" y="1958"/>
                    <a:ext cx="13" cy="60"/>
                  </a:xfrm>
                  <a:custGeom>
                    <a:avLst/>
                    <a:gdLst>
                      <a:gd name="T0" fmla="*/ 0 w 13"/>
                      <a:gd name="T1" fmla="*/ 0 h 60"/>
                      <a:gd name="T2" fmla="*/ 13 w 13"/>
                      <a:gd name="T3" fmla="*/ 0 h 60"/>
                      <a:gd name="T4" fmla="*/ 0 w 13"/>
                      <a:gd name="T5" fmla="*/ 60 h 60"/>
                      <a:gd name="T6" fmla="*/ 0 w 13"/>
                      <a:gd name="T7" fmla="*/ 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60">
                        <a:moveTo>
                          <a:pt x="0" y="0"/>
                        </a:moveTo>
                        <a:lnTo>
                          <a:pt x="13" y="0"/>
                        </a:lnTo>
                        <a:lnTo>
                          <a:pt x="0" y="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10" name="ís1îdê" descr="4cb5a563-1263-4c63-bdf7-033f74338a56"/>
                  <p:cNvSpPr/>
                  <p:nvPr/>
                </p:nvSpPr>
                <p:spPr bwMode="auto">
                  <a:xfrm>
                    <a:off x="3620" y="2064"/>
                    <a:ext cx="70" cy="78"/>
                  </a:xfrm>
                  <a:prstGeom prst="rect">
                    <a:avLst/>
                  </a:prstGeom>
                  <a:solidFill>
                    <a:srgbClr val="E7E5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11" name="íṡļîdé" descr="50c4db0f-354e-4f27-b06d-d50c96f3321d"/>
                  <p:cNvSpPr/>
                  <p:nvPr/>
                </p:nvSpPr>
                <p:spPr bwMode="auto">
                  <a:xfrm>
                    <a:off x="3624" y="2068"/>
                    <a:ext cx="29" cy="70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12" name="íṥḻiḑè" descr="07a0ecd5-6464-430f-a1ec-74ea26a9d1b9"/>
                  <p:cNvSpPr/>
                  <p:nvPr/>
                </p:nvSpPr>
                <p:spPr bwMode="auto">
                  <a:xfrm>
                    <a:off x="3657" y="2068"/>
                    <a:ext cx="29" cy="70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13" name="ïŝḷíḑe" descr="6abd76e4-eef8-41b0-89c4-df0f8693307a"/>
                  <p:cNvSpPr/>
                  <p:nvPr/>
                </p:nvSpPr>
                <p:spPr bwMode="auto">
                  <a:xfrm>
                    <a:off x="3626" y="2068"/>
                    <a:ext cx="25" cy="70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14" name="îŝḻïḓé" descr="78f5ca90-c71d-419e-94c1-ea1b523c06b0"/>
                  <p:cNvSpPr/>
                  <p:nvPr/>
                </p:nvSpPr>
                <p:spPr bwMode="auto">
                  <a:xfrm>
                    <a:off x="3659" y="2068"/>
                    <a:ext cx="25" cy="70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15" name="ïṥļiḋè" descr="e39ce2c5-9711-4e53-b3b2-ab5a5751bab1"/>
                  <p:cNvSpPr/>
                  <p:nvPr/>
                </p:nvSpPr>
                <p:spPr bwMode="auto">
                  <a:xfrm>
                    <a:off x="3626" y="2068"/>
                    <a:ext cx="12" cy="70"/>
                  </a:xfrm>
                  <a:custGeom>
                    <a:avLst/>
                    <a:gdLst>
                      <a:gd name="T0" fmla="*/ 0 w 12"/>
                      <a:gd name="T1" fmla="*/ 0 h 70"/>
                      <a:gd name="T2" fmla="*/ 12 w 12"/>
                      <a:gd name="T3" fmla="*/ 0 h 70"/>
                      <a:gd name="T4" fmla="*/ 0 w 12"/>
                      <a:gd name="T5" fmla="*/ 70 h 70"/>
                      <a:gd name="T6" fmla="*/ 0 w 12"/>
                      <a:gd name="T7" fmla="*/ 0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70">
                        <a:moveTo>
                          <a:pt x="0" y="0"/>
                        </a:moveTo>
                        <a:lnTo>
                          <a:pt x="12" y="0"/>
                        </a:lnTo>
                        <a:lnTo>
                          <a:pt x="0" y="7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16" name="îslîḋe" descr="bed9ff16-c72a-4208-885c-2feeb6d29b55"/>
                  <p:cNvSpPr/>
                  <p:nvPr/>
                </p:nvSpPr>
                <p:spPr bwMode="auto">
                  <a:xfrm>
                    <a:off x="3659" y="2068"/>
                    <a:ext cx="13" cy="70"/>
                  </a:xfrm>
                  <a:custGeom>
                    <a:avLst/>
                    <a:gdLst>
                      <a:gd name="T0" fmla="*/ 0 w 13"/>
                      <a:gd name="T1" fmla="*/ 0 h 70"/>
                      <a:gd name="T2" fmla="*/ 13 w 13"/>
                      <a:gd name="T3" fmla="*/ 0 h 70"/>
                      <a:gd name="T4" fmla="*/ 0 w 13"/>
                      <a:gd name="T5" fmla="*/ 70 h 70"/>
                      <a:gd name="T6" fmla="*/ 0 w 13"/>
                      <a:gd name="T7" fmla="*/ 0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70">
                        <a:moveTo>
                          <a:pt x="0" y="0"/>
                        </a:moveTo>
                        <a:lnTo>
                          <a:pt x="13" y="0"/>
                        </a:lnTo>
                        <a:lnTo>
                          <a:pt x="0" y="7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17" name="îŝļîḍê" descr="504edb58-15aa-4633-834d-a73ca7408fc2"/>
                  <p:cNvSpPr/>
                  <p:nvPr/>
                </p:nvSpPr>
                <p:spPr bwMode="auto">
                  <a:xfrm>
                    <a:off x="3842" y="2064"/>
                    <a:ext cx="71" cy="78"/>
                  </a:xfrm>
                  <a:prstGeom prst="rect">
                    <a:avLst/>
                  </a:prstGeom>
                  <a:solidFill>
                    <a:srgbClr val="E7E5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18" name="íšļïḋé" descr="44e269f5-7a50-4049-ab15-8a4e503e1aa6"/>
                  <p:cNvSpPr/>
                  <p:nvPr/>
                </p:nvSpPr>
                <p:spPr bwMode="auto">
                  <a:xfrm>
                    <a:off x="3846" y="2068"/>
                    <a:ext cx="29" cy="70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19" name="iSľïdè" descr="39fd9ed2-7eca-44fe-8f5b-5332629c45aa"/>
                  <p:cNvSpPr/>
                  <p:nvPr/>
                </p:nvSpPr>
                <p:spPr bwMode="auto">
                  <a:xfrm>
                    <a:off x="3879" y="2068"/>
                    <a:ext cx="30" cy="70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20" name="ïṣļïḑé" descr="d76ce916-a299-465a-82ab-49ad2b231d03"/>
                  <p:cNvSpPr/>
                  <p:nvPr/>
                </p:nvSpPr>
                <p:spPr bwMode="auto">
                  <a:xfrm>
                    <a:off x="3848" y="2068"/>
                    <a:ext cx="27" cy="70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21" name="iśľíḑè" descr="b1c5127d-9075-4cc2-9f8e-4f71deed3d73"/>
                  <p:cNvSpPr/>
                  <p:nvPr/>
                </p:nvSpPr>
                <p:spPr bwMode="auto">
                  <a:xfrm>
                    <a:off x="3881" y="2068"/>
                    <a:ext cx="28" cy="70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22" name="isľîḓê" descr="cecbcb20-5f38-4d59-8b0b-fb6edec4ebf5"/>
                  <p:cNvSpPr/>
                  <p:nvPr/>
                </p:nvSpPr>
                <p:spPr bwMode="auto">
                  <a:xfrm>
                    <a:off x="3848" y="2068"/>
                    <a:ext cx="13" cy="70"/>
                  </a:xfrm>
                  <a:custGeom>
                    <a:avLst/>
                    <a:gdLst>
                      <a:gd name="T0" fmla="*/ 0 w 13"/>
                      <a:gd name="T1" fmla="*/ 0 h 70"/>
                      <a:gd name="T2" fmla="*/ 13 w 13"/>
                      <a:gd name="T3" fmla="*/ 0 h 70"/>
                      <a:gd name="T4" fmla="*/ 0 w 13"/>
                      <a:gd name="T5" fmla="*/ 70 h 70"/>
                      <a:gd name="T6" fmla="*/ 0 w 13"/>
                      <a:gd name="T7" fmla="*/ 0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70">
                        <a:moveTo>
                          <a:pt x="0" y="0"/>
                        </a:moveTo>
                        <a:lnTo>
                          <a:pt x="13" y="0"/>
                        </a:lnTo>
                        <a:lnTo>
                          <a:pt x="0" y="7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23" name="îSliḑê" descr="2fbb91c2-7fe0-49b8-b5b6-f53d604bd52a"/>
                  <p:cNvSpPr/>
                  <p:nvPr/>
                </p:nvSpPr>
                <p:spPr bwMode="auto">
                  <a:xfrm>
                    <a:off x="3881" y="2068"/>
                    <a:ext cx="13" cy="70"/>
                  </a:xfrm>
                  <a:custGeom>
                    <a:avLst/>
                    <a:gdLst>
                      <a:gd name="T0" fmla="*/ 0 w 13"/>
                      <a:gd name="T1" fmla="*/ 0 h 70"/>
                      <a:gd name="T2" fmla="*/ 13 w 13"/>
                      <a:gd name="T3" fmla="*/ 0 h 70"/>
                      <a:gd name="T4" fmla="*/ 0 w 13"/>
                      <a:gd name="T5" fmla="*/ 70 h 70"/>
                      <a:gd name="T6" fmla="*/ 0 w 13"/>
                      <a:gd name="T7" fmla="*/ 0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70">
                        <a:moveTo>
                          <a:pt x="0" y="0"/>
                        </a:moveTo>
                        <a:lnTo>
                          <a:pt x="13" y="0"/>
                        </a:lnTo>
                        <a:lnTo>
                          <a:pt x="0" y="7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24" name="işľïďe" descr="ba2f1f03-6829-4ac7-b5fd-a4ad3505da18"/>
                  <p:cNvSpPr/>
                  <p:nvPr/>
                </p:nvSpPr>
                <p:spPr bwMode="auto">
                  <a:xfrm>
                    <a:off x="3786" y="1954"/>
                    <a:ext cx="71" cy="68"/>
                  </a:xfrm>
                  <a:prstGeom prst="rect">
                    <a:avLst/>
                  </a:pr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25" name="ïṣ1ïḓé" descr="43c09ecf-1c36-4ee9-8507-bff9f6af74ea"/>
                  <p:cNvSpPr/>
                  <p:nvPr/>
                </p:nvSpPr>
                <p:spPr bwMode="auto">
                  <a:xfrm>
                    <a:off x="3790" y="1958"/>
                    <a:ext cx="29" cy="60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26" name="îŝ1iḑe" descr="f9fd4d43-9bdd-44b7-9cd5-741fe740c1bc"/>
                  <p:cNvSpPr/>
                  <p:nvPr/>
                </p:nvSpPr>
                <p:spPr bwMode="auto">
                  <a:xfrm>
                    <a:off x="3823" y="1958"/>
                    <a:ext cx="29" cy="60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27" name="îSľíďe" descr="2d42e20d-8ec2-40de-bcb3-92038cbf5371"/>
                  <p:cNvSpPr/>
                  <p:nvPr/>
                </p:nvSpPr>
                <p:spPr bwMode="auto">
                  <a:xfrm>
                    <a:off x="3792" y="1958"/>
                    <a:ext cx="27" cy="60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28" name="íṥlîḍe" descr="a26862d3-8200-4390-8243-20c1000d6886"/>
                  <p:cNvSpPr/>
                  <p:nvPr/>
                </p:nvSpPr>
                <p:spPr bwMode="auto">
                  <a:xfrm>
                    <a:off x="3825" y="1958"/>
                    <a:ext cx="27" cy="60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29" name="iş1îďé" descr="40402381-dd05-45c9-be61-b1f9501d4910"/>
                  <p:cNvSpPr/>
                  <p:nvPr/>
                </p:nvSpPr>
                <p:spPr bwMode="auto">
                  <a:xfrm>
                    <a:off x="3792" y="1958"/>
                    <a:ext cx="13" cy="60"/>
                  </a:xfrm>
                  <a:custGeom>
                    <a:avLst/>
                    <a:gdLst>
                      <a:gd name="T0" fmla="*/ 0 w 13"/>
                      <a:gd name="T1" fmla="*/ 0 h 60"/>
                      <a:gd name="T2" fmla="*/ 13 w 13"/>
                      <a:gd name="T3" fmla="*/ 0 h 60"/>
                      <a:gd name="T4" fmla="*/ 0 w 13"/>
                      <a:gd name="T5" fmla="*/ 60 h 60"/>
                      <a:gd name="T6" fmla="*/ 0 w 13"/>
                      <a:gd name="T7" fmla="*/ 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60">
                        <a:moveTo>
                          <a:pt x="0" y="0"/>
                        </a:moveTo>
                        <a:lnTo>
                          <a:pt x="13" y="0"/>
                        </a:lnTo>
                        <a:lnTo>
                          <a:pt x="0" y="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30" name="i$ľiḍê" descr="989d663f-7848-4a4f-9862-c6e244c13d18"/>
                  <p:cNvSpPr/>
                  <p:nvPr/>
                </p:nvSpPr>
                <p:spPr bwMode="auto">
                  <a:xfrm>
                    <a:off x="3825" y="1958"/>
                    <a:ext cx="13" cy="60"/>
                  </a:xfrm>
                  <a:custGeom>
                    <a:avLst/>
                    <a:gdLst>
                      <a:gd name="T0" fmla="*/ 0 w 13"/>
                      <a:gd name="T1" fmla="*/ 0 h 60"/>
                      <a:gd name="T2" fmla="*/ 13 w 13"/>
                      <a:gd name="T3" fmla="*/ 0 h 60"/>
                      <a:gd name="T4" fmla="*/ 0 w 13"/>
                      <a:gd name="T5" fmla="*/ 60 h 60"/>
                      <a:gd name="T6" fmla="*/ 0 w 13"/>
                      <a:gd name="T7" fmla="*/ 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60">
                        <a:moveTo>
                          <a:pt x="0" y="0"/>
                        </a:moveTo>
                        <a:lnTo>
                          <a:pt x="13" y="0"/>
                        </a:lnTo>
                        <a:lnTo>
                          <a:pt x="0" y="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31" name="íśľïde" descr="9e776537-ae7b-40fb-8764-d2f4ddabfad9"/>
                  <p:cNvSpPr/>
                  <p:nvPr/>
                </p:nvSpPr>
                <p:spPr bwMode="auto">
                  <a:xfrm>
                    <a:off x="3557" y="1765"/>
                    <a:ext cx="420" cy="431"/>
                  </a:xfrm>
                  <a:custGeom>
                    <a:avLst/>
                    <a:gdLst>
                      <a:gd name="T0" fmla="*/ 210 w 420"/>
                      <a:gd name="T1" fmla="*/ 0 h 431"/>
                      <a:gd name="T2" fmla="*/ 0 w 420"/>
                      <a:gd name="T3" fmla="*/ 211 h 431"/>
                      <a:gd name="T4" fmla="*/ 0 w 420"/>
                      <a:gd name="T5" fmla="*/ 226 h 431"/>
                      <a:gd name="T6" fmla="*/ 210 w 420"/>
                      <a:gd name="T7" fmla="*/ 16 h 431"/>
                      <a:gd name="T8" fmla="*/ 391 w 420"/>
                      <a:gd name="T9" fmla="*/ 197 h 431"/>
                      <a:gd name="T10" fmla="*/ 391 w 420"/>
                      <a:gd name="T11" fmla="*/ 431 h 431"/>
                      <a:gd name="T12" fmla="*/ 420 w 420"/>
                      <a:gd name="T13" fmla="*/ 431 h 431"/>
                      <a:gd name="T14" fmla="*/ 420 w 420"/>
                      <a:gd name="T15" fmla="*/ 211 h 431"/>
                      <a:gd name="T16" fmla="*/ 210 w 420"/>
                      <a:gd name="T17" fmla="*/ 0 h 4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20" h="431">
                        <a:moveTo>
                          <a:pt x="210" y="0"/>
                        </a:moveTo>
                        <a:lnTo>
                          <a:pt x="0" y="211"/>
                        </a:lnTo>
                        <a:lnTo>
                          <a:pt x="0" y="226"/>
                        </a:lnTo>
                        <a:lnTo>
                          <a:pt x="210" y="16"/>
                        </a:lnTo>
                        <a:lnTo>
                          <a:pt x="391" y="197"/>
                        </a:lnTo>
                        <a:lnTo>
                          <a:pt x="391" y="431"/>
                        </a:lnTo>
                        <a:lnTo>
                          <a:pt x="420" y="431"/>
                        </a:lnTo>
                        <a:lnTo>
                          <a:pt x="420" y="211"/>
                        </a:lnTo>
                        <a:lnTo>
                          <a:pt x="210" y="0"/>
                        </a:ln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32" name="ïṡļiḍè" descr="60a528a6-378e-4d14-981e-1e2a81351bae"/>
                  <p:cNvSpPr/>
                  <p:nvPr/>
                </p:nvSpPr>
                <p:spPr bwMode="auto">
                  <a:xfrm>
                    <a:off x="2799" y="1491"/>
                    <a:ext cx="752" cy="705"/>
                  </a:xfrm>
                  <a:custGeom>
                    <a:avLst/>
                    <a:gdLst>
                      <a:gd name="T0" fmla="*/ 752 w 752"/>
                      <a:gd name="T1" fmla="*/ 705 h 705"/>
                      <a:gd name="T2" fmla="*/ 0 w 752"/>
                      <a:gd name="T3" fmla="*/ 705 h 705"/>
                      <a:gd name="T4" fmla="*/ 0 w 752"/>
                      <a:gd name="T5" fmla="*/ 373 h 705"/>
                      <a:gd name="T6" fmla="*/ 376 w 752"/>
                      <a:gd name="T7" fmla="*/ 0 h 705"/>
                      <a:gd name="T8" fmla="*/ 752 w 752"/>
                      <a:gd name="T9" fmla="*/ 373 h 705"/>
                      <a:gd name="T10" fmla="*/ 752 w 752"/>
                      <a:gd name="T11" fmla="*/ 705 h 7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52" h="705">
                        <a:moveTo>
                          <a:pt x="752" y="705"/>
                        </a:moveTo>
                        <a:lnTo>
                          <a:pt x="0" y="705"/>
                        </a:lnTo>
                        <a:lnTo>
                          <a:pt x="0" y="373"/>
                        </a:lnTo>
                        <a:lnTo>
                          <a:pt x="376" y="0"/>
                        </a:lnTo>
                        <a:lnTo>
                          <a:pt x="752" y="373"/>
                        </a:lnTo>
                        <a:lnTo>
                          <a:pt x="752" y="70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33" name="îṧ1iḑè" descr="e7927874-1e65-4f4a-aedc-0d16cdab7bcb"/>
                  <p:cNvSpPr/>
                  <p:nvPr/>
                </p:nvSpPr>
                <p:spPr bwMode="auto">
                  <a:xfrm>
                    <a:off x="2799" y="1491"/>
                    <a:ext cx="752" cy="705"/>
                  </a:xfrm>
                  <a:custGeom>
                    <a:avLst/>
                    <a:gdLst>
                      <a:gd name="T0" fmla="*/ 752 w 752"/>
                      <a:gd name="T1" fmla="*/ 705 h 705"/>
                      <a:gd name="T2" fmla="*/ 0 w 752"/>
                      <a:gd name="T3" fmla="*/ 705 h 705"/>
                      <a:gd name="T4" fmla="*/ 0 w 752"/>
                      <a:gd name="T5" fmla="*/ 373 h 705"/>
                      <a:gd name="T6" fmla="*/ 376 w 752"/>
                      <a:gd name="T7" fmla="*/ 0 h 705"/>
                      <a:gd name="T8" fmla="*/ 752 w 752"/>
                      <a:gd name="T9" fmla="*/ 373 h 705"/>
                      <a:gd name="T10" fmla="*/ 752 w 752"/>
                      <a:gd name="T11" fmla="*/ 705 h 7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52" h="705">
                        <a:moveTo>
                          <a:pt x="752" y="705"/>
                        </a:moveTo>
                        <a:lnTo>
                          <a:pt x="0" y="705"/>
                        </a:lnTo>
                        <a:lnTo>
                          <a:pt x="0" y="373"/>
                        </a:lnTo>
                        <a:lnTo>
                          <a:pt x="376" y="0"/>
                        </a:lnTo>
                        <a:lnTo>
                          <a:pt x="752" y="373"/>
                        </a:lnTo>
                        <a:lnTo>
                          <a:pt x="752" y="705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34" name="ïṩlïḓê" descr="175f5907-732e-4cf6-b31e-2be480f23472"/>
                  <p:cNvSpPr/>
                  <p:nvPr/>
                </p:nvSpPr>
                <p:spPr bwMode="auto">
                  <a:xfrm>
                    <a:off x="3111" y="1962"/>
                    <a:ext cx="122" cy="234"/>
                  </a:xfrm>
                  <a:prstGeom prst="rect">
                    <a:avLst/>
                  </a:prstGeom>
                  <a:solidFill>
                    <a:srgbClr val="D09C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35" name="îṧḻídè" descr="4251d4bd-40a4-4b5b-8f97-3851d0685a1e"/>
                  <p:cNvSpPr/>
                  <p:nvPr/>
                </p:nvSpPr>
                <p:spPr bwMode="auto">
                  <a:xfrm>
                    <a:off x="3119" y="1970"/>
                    <a:ext cx="114" cy="226"/>
                  </a:xfrm>
                  <a:prstGeom prst="rect">
                    <a:avLst/>
                  </a:prstGeom>
                  <a:solidFill>
                    <a:srgbClr val="FFD37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36" name="ïṡļíďé" descr="895ddced-4b8f-4c22-9557-7b2e70b38bf0"/>
                  <p:cNvSpPr/>
                  <p:nvPr/>
                </p:nvSpPr>
                <p:spPr bwMode="auto">
                  <a:xfrm>
                    <a:off x="3152" y="1445"/>
                    <a:ext cx="464" cy="463"/>
                  </a:xfrm>
                  <a:custGeom>
                    <a:avLst/>
                    <a:gdLst>
                      <a:gd name="T0" fmla="*/ 424 w 464"/>
                      <a:gd name="T1" fmla="*/ 463 h 463"/>
                      <a:gd name="T2" fmla="*/ 464 w 464"/>
                      <a:gd name="T3" fmla="*/ 426 h 463"/>
                      <a:gd name="T4" fmla="*/ 38 w 464"/>
                      <a:gd name="T5" fmla="*/ 0 h 463"/>
                      <a:gd name="T6" fmla="*/ 0 w 464"/>
                      <a:gd name="T7" fmla="*/ 38 h 463"/>
                      <a:gd name="T8" fmla="*/ 424 w 464"/>
                      <a:gd name="T9" fmla="*/ 463 h 4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4" h="463">
                        <a:moveTo>
                          <a:pt x="424" y="463"/>
                        </a:moveTo>
                        <a:lnTo>
                          <a:pt x="464" y="426"/>
                        </a:lnTo>
                        <a:lnTo>
                          <a:pt x="38" y="0"/>
                        </a:lnTo>
                        <a:lnTo>
                          <a:pt x="0" y="38"/>
                        </a:lnTo>
                        <a:lnTo>
                          <a:pt x="424" y="463"/>
                        </a:lnTo>
                        <a:close/>
                      </a:path>
                    </a:pathLst>
                  </a:custGeom>
                  <a:solidFill>
                    <a:srgbClr val="AB06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37" name="ïṥľiḓe" descr="c25b4fc0-2ac8-4909-a64e-ab277b3031bc"/>
                  <p:cNvSpPr/>
                  <p:nvPr/>
                </p:nvSpPr>
                <p:spPr bwMode="auto">
                  <a:xfrm>
                    <a:off x="3161" y="1437"/>
                    <a:ext cx="461" cy="461"/>
                  </a:xfrm>
                  <a:custGeom>
                    <a:avLst/>
                    <a:gdLst>
                      <a:gd name="T0" fmla="*/ 423 w 461"/>
                      <a:gd name="T1" fmla="*/ 461 h 461"/>
                      <a:gd name="T2" fmla="*/ 461 w 461"/>
                      <a:gd name="T3" fmla="*/ 423 h 461"/>
                      <a:gd name="T4" fmla="*/ 37 w 461"/>
                      <a:gd name="T5" fmla="*/ 0 h 461"/>
                      <a:gd name="T6" fmla="*/ 0 w 461"/>
                      <a:gd name="T7" fmla="*/ 37 h 461"/>
                      <a:gd name="T8" fmla="*/ 423 w 461"/>
                      <a:gd name="T9" fmla="*/ 461 h 4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461">
                        <a:moveTo>
                          <a:pt x="423" y="461"/>
                        </a:moveTo>
                        <a:lnTo>
                          <a:pt x="461" y="423"/>
                        </a:lnTo>
                        <a:lnTo>
                          <a:pt x="37" y="0"/>
                        </a:lnTo>
                        <a:lnTo>
                          <a:pt x="0" y="37"/>
                        </a:lnTo>
                        <a:lnTo>
                          <a:pt x="423" y="461"/>
                        </a:lnTo>
                        <a:close/>
                      </a:path>
                    </a:pathLst>
                  </a:custGeom>
                  <a:solidFill>
                    <a:srgbClr val="F164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38" name="îSļîḋe" descr="613122c0-b7d0-4f31-80b7-4ceb929c4936"/>
                  <p:cNvSpPr/>
                  <p:nvPr/>
                </p:nvSpPr>
                <p:spPr bwMode="auto">
                  <a:xfrm>
                    <a:off x="2726" y="1397"/>
                    <a:ext cx="503" cy="501"/>
                  </a:xfrm>
                  <a:custGeom>
                    <a:avLst/>
                    <a:gdLst>
                      <a:gd name="T0" fmla="*/ 38 w 503"/>
                      <a:gd name="T1" fmla="*/ 501 h 501"/>
                      <a:gd name="T2" fmla="*/ 0 w 503"/>
                      <a:gd name="T3" fmla="*/ 463 h 501"/>
                      <a:gd name="T4" fmla="*/ 466 w 503"/>
                      <a:gd name="T5" fmla="*/ 0 h 501"/>
                      <a:gd name="T6" fmla="*/ 503 w 503"/>
                      <a:gd name="T7" fmla="*/ 38 h 501"/>
                      <a:gd name="T8" fmla="*/ 38 w 503"/>
                      <a:gd name="T9" fmla="*/ 501 h 5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03" h="501">
                        <a:moveTo>
                          <a:pt x="38" y="501"/>
                        </a:moveTo>
                        <a:lnTo>
                          <a:pt x="0" y="463"/>
                        </a:lnTo>
                        <a:lnTo>
                          <a:pt x="466" y="0"/>
                        </a:lnTo>
                        <a:lnTo>
                          <a:pt x="503" y="38"/>
                        </a:lnTo>
                        <a:lnTo>
                          <a:pt x="38" y="501"/>
                        </a:lnTo>
                        <a:close/>
                      </a:path>
                    </a:pathLst>
                  </a:custGeom>
                  <a:solidFill>
                    <a:srgbClr val="E4566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39" name="îšḷiḍê" descr="a2966d11-206b-4e7b-95a0-f51ecb916bb7"/>
                  <p:cNvSpPr/>
                  <p:nvPr/>
                </p:nvSpPr>
                <p:spPr bwMode="auto">
                  <a:xfrm>
                    <a:off x="3011" y="1765"/>
                    <a:ext cx="127" cy="122"/>
                  </a:xfrm>
                  <a:prstGeom prst="rect">
                    <a:avLst/>
                  </a:pr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40" name="îṩļîde" descr="d7299696-67c7-443c-bb40-b92fe0147807"/>
                  <p:cNvSpPr/>
                  <p:nvPr/>
                </p:nvSpPr>
                <p:spPr bwMode="auto">
                  <a:xfrm>
                    <a:off x="3019" y="1771"/>
                    <a:ext cx="52" cy="110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41" name="iṡľíḋe" descr="df109051-0a5a-4c49-8806-26c4bb57e32b"/>
                  <p:cNvSpPr/>
                  <p:nvPr/>
                </p:nvSpPr>
                <p:spPr bwMode="auto">
                  <a:xfrm>
                    <a:off x="3080" y="1771"/>
                    <a:ext cx="51" cy="110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42" name="ïSḻíḍe" descr="889d9e24-b3d9-463d-a826-ba3730db0578"/>
                  <p:cNvSpPr/>
                  <p:nvPr/>
                </p:nvSpPr>
                <p:spPr bwMode="auto">
                  <a:xfrm>
                    <a:off x="3021" y="1773"/>
                    <a:ext cx="48" cy="106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43" name="ïŝḷiḋé" descr="f9fd9410-79bd-484b-891b-08c9c6300fde"/>
                  <p:cNvSpPr/>
                  <p:nvPr/>
                </p:nvSpPr>
                <p:spPr bwMode="auto">
                  <a:xfrm>
                    <a:off x="3082" y="1773"/>
                    <a:ext cx="47" cy="106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44" name="işļïďe" descr="0086fcb6-d72c-4520-a2fb-24eb0ee95914"/>
                  <p:cNvSpPr/>
                  <p:nvPr/>
                </p:nvSpPr>
                <p:spPr bwMode="auto">
                  <a:xfrm>
                    <a:off x="3021" y="1773"/>
                    <a:ext cx="23" cy="106"/>
                  </a:xfrm>
                  <a:custGeom>
                    <a:avLst/>
                    <a:gdLst>
                      <a:gd name="T0" fmla="*/ 0 w 23"/>
                      <a:gd name="T1" fmla="*/ 0 h 106"/>
                      <a:gd name="T2" fmla="*/ 23 w 23"/>
                      <a:gd name="T3" fmla="*/ 0 h 106"/>
                      <a:gd name="T4" fmla="*/ 0 w 23"/>
                      <a:gd name="T5" fmla="*/ 106 h 106"/>
                      <a:gd name="T6" fmla="*/ 0 w 23"/>
                      <a:gd name="T7" fmla="*/ 0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106">
                        <a:moveTo>
                          <a:pt x="0" y="0"/>
                        </a:moveTo>
                        <a:lnTo>
                          <a:pt x="23" y="0"/>
                        </a:lnTo>
                        <a:lnTo>
                          <a:pt x="0" y="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45" name="îṣḻîḓè" descr="69856579-adbc-40f2-8851-766f5a32e958"/>
                  <p:cNvSpPr/>
                  <p:nvPr/>
                </p:nvSpPr>
                <p:spPr bwMode="auto">
                  <a:xfrm>
                    <a:off x="3082" y="1773"/>
                    <a:ext cx="22" cy="106"/>
                  </a:xfrm>
                  <a:custGeom>
                    <a:avLst/>
                    <a:gdLst>
                      <a:gd name="T0" fmla="*/ 0 w 22"/>
                      <a:gd name="T1" fmla="*/ 0 h 106"/>
                      <a:gd name="T2" fmla="*/ 22 w 22"/>
                      <a:gd name="T3" fmla="*/ 0 h 106"/>
                      <a:gd name="T4" fmla="*/ 0 w 22"/>
                      <a:gd name="T5" fmla="*/ 106 h 106"/>
                      <a:gd name="T6" fmla="*/ 0 w 22"/>
                      <a:gd name="T7" fmla="*/ 0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106">
                        <a:moveTo>
                          <a:pt x="0" y="0"/>
                        </a:moveTo>
                        <a:lnTo>
                          <a:pt x="22" y="0"/>
                        </a:lnTo>
                        <a:lnTo>
                          <a:pt x="0" y="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46" name="ï$ľíďè" descr="68a8163a-085e-4909-b0f2-cfd31b26ef09"/>
                  <p:cNvSpPr/>
                  <p:nvPr/>
                </p:nvSpPr>
                <p:spPr bwMode="auto">
                  <a:xfrm>
                    <a:off x="2913" y="1962"/>
                    <a:ext cx="125" cy="141"/>
                  </a:xfrm>
                  <a:prstGeom prst="rect">
                    <a:avLst/>
                  </a:prstGeom>
                  <a:solidFill>
                    <a:srgbClr val="E7E5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47" name="îṡḷíḓe" descr="78bc4ce2-5760-475f-a18b-570020a02dd1"/>
                  <p:cNvSpPr/>
                  <p:nvPr/>
                </p:nvSpPr>
                <p:spPr bwMode="auto">
                  <a:xfrm>
                    <a:off x="2920" y="1968"/>
                    <a:ext cx="51" cy="129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48" name="isľîḋé" descr="5131b29d-3f59-4f97-b69f-aaa29a11514c"/>
                  <p:cNvSpPr/>
                  <p:nvPr/>
                </p:nvSpPr>
                <p:spPr bwMode="auto">
                  <a:xfrm>
                    <a:off x="2980" y="1968"/>
                    <a:ext cx="52" cy="129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49" name="iṥ1iḍe" descr="3007fd4b-cd67-4556-94d5-bf8606d447c3"/>
                  <p:cNvSpPr/>
                  <p:nvPr/>
                </p:nvSpPr>
                <p:spPr bwMode="auto">
                  <a:xfrm>
                    <a:off x="2922" y="1970"/>
                    <a:ext cx="47" cy="125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50" name="îṡľiḓé" descr="a74f6416-a72e-40bc-aff9-0062c1158b6b"/>
                  <p:cNvSpPr/>
                  <p:nvPr/>
                </p:nvSpPr>
                <p:spPr bwMode="auto">
                  <a:xfrm>
                    <a:off x="2982" y="1970"/>
                    <a:ext cx="48" cy="125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51" name="islíḍè" descr="aad1b9cf-0c29-43da-94c2-14c7231f29b1"/>
                  <p:cNvSpPr/>
                  <p:nvPr/>
                </p:nvSpPr>
                <p:spPr bwMode="auto">
                  <a:xfrm>
                    <a:off x="2922" y="1970"/>
                    <a:ext cx="22" cy="125"/>
                  </a:xfrm>
                  <a:custGeom>
                    <a:avLst/>
                    <a:gdLst>
                      <a:gd name="T0" fmla="*/ 0 w 22"/>
                      <a:gd name="T1" fmla="*/ 0 h 125"/>
                      <a:gd name="T2" fmla="*/ 22 w 22"/>
                      <a:gd name="T3" fmla="*/ 0 h 125"/>
                      <a:gd name="T4" fmla="*/ 0 w 22"/>
                      <a:gd name="T5" fmla="*/ 125 h 125"/>
                      <a:gd name="T6" fmla="*/ 0 w 22"/>
                      <a:gd name="T7" fmla="*/ 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125">
                        <a:moveTo>
                          <a:pt x="0" y="0"/>
                        </a:moveTo>
                        <a:lnTo>
                          <a:pt x="22" y="0"/>
                        </a:lnTo>
                        <a:lnTo>
                          <a:pt x="0" y="1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52" name="îṥḷíḍê" descr="260eeaeb-f3d4-41c8-a693-cb759a92ac8b"/>
                  <p:cNvSpPr/>
                  <p:nvPr/>
                </p:nvSpPr>
                <p:spPr bwMode="auto">
                  <a:xfrm>
                    <a:off x="2982" y="1970"/>
                    <a:ext cx="23" cy="125"/>
                  </a:xfrm>
                  <a:custGeom>
                    <a:avLst/>
                    <a:gdLst>
                      <a:gd name="T0" fmla="*/ 0 w 23"/>
                      <a:gd name="T1" fmla="*/ 0 h 125"/>
                      <a:gd name="T2" fmla="*/ 23 w 23"/>
                      <a:gd name="T3" fmla="*/ 0 h 125"/>
                      <a:gd name="T4" fmla="*/ 0 w 23"/>
                      <a:gd name="T5" fmla="*/ 125 h 125"/>
                      <a:gd name="T6" fmla="*/ 0 w 23"/>
                      <a:gd name="T7" fmla="*/ 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125">
                        <a:moveTo>
                          <a:pt x="0" y="0"/>
                        </a:moveTo>
                        <a:lnTo>
                          <a:pt x="23" y="0"/>
                        </a:lnTo>
                        <a:lnTo>
                          <a:pt x="0" y="1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53" name="ïṧlíḑé" descr="fd45f997-658c-4c76-8f1e-a509463379e1"/>
                  <p:cNvSpPr/>
                  <p:nvPr/>
                </p:nvSpPr>
                <p:spPr bwMode="auto">
                  <a:xfrm>
                    <a:off x="3310" y="1962"/>
                    <a:ext cx="127" cy="141"/>
                  </a:xfrm>
                  <a:prstGeom prst="rect">
                    <a:avLst/>
                  </a:prstGeom>
                  <a:solidFill>
                    <a:srgbClr val="E7E5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54" name="îşlíḑè" descr="29b62f6f-d676-416b-b477-f40a06133502"/>
                  <p:cNvSpPr/>
                  <p:nvPr/>
                </p:nvSpPr>
                <p:spPr bwMode="auto">
                  <a:xfrm>
                    <a:off x="3318" y="1968"/>
                    <a:ext cx="52" cy="129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55" name="íşḻiḑé" descr="3081dbe7-8d74-4235-a661-f612a7e54a4f"/>
                  <p:cNvSpPr/>
                  <p:nvPr/>
                </p:nvSpPr>
                <p:spPr bwMode="auto">
                  <a:xfrm>
                    <a:off x="3379" y="1968"/>
                    <a:ext cx="50" cy="129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56" name="ïṥļiḋé" descr="a2c56584-b0de-4d89-8af2-a31787680073"/>
                  <p:cNvSpPr/>
                  <p:nvPr/>
                </p:nvSpPr>
                <p:spPr bwMode="auto">
                  <a:xfrm>
                    <a:off x="3321" y="1970"/>
                    <a:ext cx="47" cy="125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57" name="ïṧļiďê" descr="edb64008-f9b7-4e0e-8500-7305bb7281d8"/>
                  <p:cNvSpPr/>
                  <p:nvPr/>
                </p:nvSpPr>
                <p:spPr bwMode="auto">
                  <a:xfrm>
                    <a:off x="3381" y="1970"/>
                    <a:ext cx="45" cy="125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58" name="ïš1iḋé" descr="6b202c90-375d-4aec-b91d-2419467eac0e"/>
                  <p:cNvSpPr/>
                  <p:nvPr/>
                </p:nvSpPr>
                <p:spPr bwMode="auto">
                  <a:xfrm>
                    <a:off x="3321" y="1970"/>
                    <a:ext cx="22" cy="125"/>
                  </a:xfrm>
                  <a:custGeom>
                    <a:avLst/>
                    <a:gdLst>
                      <a:gd name="T0" fmla="*/ 0 w 22"/>
                      <a:gd name="T1" fmla="*/ 0 h 125"/>
                      <a:gd name="T2" fmla="*/ 22 w 22"/>
                      <a:gd name="T3" fmla="*/ 0 h 125"/>
                      <a:gd name="T4" fmla="*/ 0 w 22"/>
                      <a:gd name="T5" fmla="*/ 125 h 125"/>
                      <a:gd name="T6" fmla="*/ 0 w 22"/>
                      <a:gd name="T7" fmla="*/ 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125">
                        <a:moveTo>
                          <a:pt x="0" y="0"/>
                        </a:moveTo>
                        <a:lnTo>
                          <a:pt x="22" y="0"/>
                        </a:lnTo>
                        <a:lnTo>
                          <a:pt x="0" y="1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59" name="ïsḷîḍé" descr="4dae08f9-4163-4f59-adf7-d30943ffbb48"/>
                  <p:cNvSpPr/>
                  <p:nvPr/>
                </p:nvSpPr>
                <p:spPr bwMode="auto">
                  <a:xfrm>
                    <a:off x="3381" y="1970"/>
                    <a:ext cx="23" cy="125"/>
                  </a:xfrm>
                  <a:custGeom>
                    <a:avLst/>
                    <a:gdLst>
                      <a:gd name="T0" fmla="*/ 0 w 23"/>
                      <a:gd name="T1" fmla="*/ 0 h 125"/>
                      <a:gd name="T2" fmla="*/ 23 w 23"/>
                      <a:gd name="T3" fmla="*/ 0 h 125"/>
                      <a:gd name="T4" fmla="*/ 0 w 23"/>
                      <a:gd name="T5" fmla="*/ 125 h 125"/>
                      <a:gd name="T6" fmla="*/ 0 w 23"/>
                      <a:gd name="T7" fmla="*/ 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125">
                        <a:moveTo>
                          <a:pt x="0" y="0"/>
                        </a:moveTo>
                        <a:lnTo>
                          <a:pt x="23" y="0"/>
                        </a:lnTo>
                        <a:lnTo>
                          <a:pt x="0" y="1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60" name="íŝļïdé" descr="6324dad6-7e5a-4a2c-99cb-365b14a9b0aa"/>
                  <p:cNvSpPr/>
                  <p:nvPr/>
                </p:nvSpPr>
                <p:spPr bwMode="auto">
                  <a:xfrm>
                    <a:off x="3210" y="1765"/>
                    <a:ext cx="127" cy="122"/>
                  </a:xfrm>
                  <a:prstGeom prst="rect">
                    <a:avLst/>
                  </a:pr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61" name="íṩḻíḍê" descr="383a4879-b486-430d-9eb1-5aa22b97570d"/>
                  <p:cNvSpPr/>
                  <p:nvPr/>
                </p:nvSpPr>
                <p:spPr bwMode="auto">
                  <a:xfrm>
                    <a:off x="3219" y="1771"/>
                    <a:ext cx="52" cy="110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62" name="íŝļîḑê" descr="8262c29d-7da1-4161-b0c2-8ec39e2fe819"/>
                  <p:cNvSpPr/>
                  <p:nvPr/>
                </p:nvSpPr>
                <p:spPr bwMode="auto">
                  <a:xfrm>
                    <a:off x="3277" y="1771"/>
                    <a:ext cx="52" cy="110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63" name="iṣḻîḑé" descr="e6f601ec-9efa-4ea1-9805-05d05cd4f4b5"/>
                  <p:cNvSpPr/>
                  <p:nvPr/>
                </p:nvSpPr>
                <p:spPr bwMode="auto">
                  <a:xfrm>
                    <a:off x="3221" y="1773"/>
                    <a:ext cx="46" cy="106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64" name="i$ḷíḋé" descr="95fa301a-b4c4-4fcf-81e7-c2be323bee5e"/>
                  <p:cNvSpPr/>
                  <p:nvPr/>
                </p:nvSpPr>
                <p:spPr bwMode="auto">
                  <a:xfrm>
                    <a:off x="3279" y="1773"/>
                    <a:ext cx="48" cy="106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65" name="î$1ïḓé" descr="d254f707-7e27-4031-b788-198fe4859cc1"/>
                  <p:cNvSpPr/>
                  <p:nvPr/>
                </p:nvSpPr>
                <p:spPr bwMode="auto">
                  <a:xfrm>
                    <a:off x="3221" y="1773"/>
                    <a:ext cx="23" cy="106"/>
                  </a:xfrm>
                  <a:custGeom>
                    <a:avLst/>
                    <a:gdLst>
                      <a:gd name="T0" fmla="*/ 0 w 23"/>
                      <a:gd name="T1" fmla="*/ 0 h 106"/>
                      <a:gd name="T2" fmla="*/ 23 w 23"/>
                      <a:gd name="T3" fmla="*/ 0 h 106"/>
                      <a:gd name="T4" fmla="*/ 0 w 23"/>
                      <a:gd name="T5" fmla="*/ 106 h 106"/>
                      <a:gd name="T6" fmla="*/ 0 w 23"/>
                      <a:gd name="T7" fmla="*/ 0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106">
                        <a:moveTo>
                          <a:pt x="0" y="0"/>
                        </a:moveTo>
                        <a:lnTo>
                          <a:pt x="23" y="0"/>
                        </a:lnTo>
                        <a:lnTo>
                          <a:pt x="0" y="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66" name="ïšḷiḑé" descr="a1e8cc4a-11a5-4273-be95-b46e5a9be009"/>
                  <p:cNvSpPr/>
                  <p:nvPr/>
                </p:nvSpPr>
                <p:spPr bwMode="auto">
                  <a:xfrm>
                    <a:off x="3279" y="1773"/>
                    <a:ext cx="23" cy="106"/>
                  </a:xfrm>
                  <a:custGeom>
                    <a:avLst/>
                    <a:gdLst>
                      <a:gd name="T0" fmla="*/ 0 w 23"/>
                      <a:gd name="T1" fmla="*/ 0 h 106"/>
                      <a:gd name="T2" fmla="*/ 23 w 23"/>
                      <a:gd name="T3" fmla="*/ 0 h 106"/>
                      <a:gd name="T4" fmla="*/ 0 w 23"/>
                      <a:gd name="T5" fmla="*/ 106 h 106"/>
                      <a:gd name="T6" fmla="*/ 0 w 23"/>
                      <a:gd name="T7" fmla="*/ 0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106">
                        <a:moveTo>
                          <a:pt x="0" y="0"/>
                        </a:moveTo>
                        <a:lnTo>
                          <a:pt x="23" y="0"/>
                        </a:lnTo>
                        <a:lnTo>
                          <a:pt x="0" y="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67" name="ïṥľíḓé" descr="c2a99f11-2513-44a0-bcd1-06bf56b6490c"/>
                  <p:cNvSpPr/>
                  <p:nvPr/>
                </p:nvSpPr>
                <p:spPr bwMode="auto">
                  <a:xfrm>
                    <a:off x="2799" y="1489"/>
                    <a:ext cx="752" cy="707"/>
                  </a:xfrm>
                  <a:custGeom>
                    <a:avLst/>
                    <a:gdLst>
                      <a:gd name="T0" fmla="*/ 376 w 752"/>
                      <a:gd name="T1" fmla="*/ 0 h 707"/>
                      <a:gd name="T2" fmla="*/ 0 w 752"/>
                      <a:gd name="T3" fmla="*/ 375 h 707"/>
                      <a:gd name="T4" fmla="*/ 0 w 752"/>
                      <a:gd name="T5" fmla="*/ 402 h 707"/>
                      <a:gd name="T6" fmla="*/ 376 w 752"/>
                      <a:gd name="T7" fmla="*/ 29 h 707"/>
                      <a:gd name="T8" fmla="*/ 700 w 752"/>
                      <a:gd name="T9" fmla="*/ 353 h 707"/>
                      <a:gd name="T10" fmla="*/ 700 w 752"/>
                      <a:gd name="T11" fmla="*/ 707 h 707"/>
                      <a:gd name="T12" fmla="*/ 752 w 752"/>
                      <a:gd name="T13" fmla="*/ 707 h 707"/>
                      <a:gd name="T14" fmla="*/ 752 w 752"/>
                      <a:gd name="T15" fmla="*/ 375 h 707"/>
                      <a:gd name="T16" fmla="*/ 376 w 752"/>
                      <a:gd name="T17" fmla="*/ 0 h 7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52" h="707">
                        <a:moveTo>
                          <a:pt x="376" y="0"/>
                        </a:moveTo>
                        <a:lnTo>
                          <a:pt x="0" y="375"/>
                        </a:lnTo>
                        <a:lnTo>
                          <a:pt x="0" y="402"/>
                        </a:lnTo>
                        <a:lnTo>
                          <a:pt x="376" y="29"/>
                        </a:lnTo>
                        <a:lnTo>
                          <a:pt x="700" y="353"/>
                        </a:lnTo>
                        <a:lnTo>
                          <a:pt x="700" y="707"/>
                        </a:lnTo>
                        <a:lnTo>
                          <a:pt x="752" y="707"/>
                        </a:lnTo>
                        <a:lnTo>
                          <a:pt x="752" y="375"/>
                        </a:lnTo>
                        <a:lnTo>
                          <a:pt x="376" y="0"/>
                        </a:lnTo>
                        <a:close/>
                      </a:path>
                    </a:pathLst>
                  </a:cu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68" name="ï$ļiḓê" descr="9a010b1d-b6b7-4bdd-b647-15a81b728073"/>
                  <p:cNvSpPr/>
                  <p:nvPr/>
                </p:nvSpPr>
                <p:spPr bwMode="auto">
                  <a:xfrm>
                    <a:off x="2799" y="1489"/>
                    <a:ext cx="752" cy="707"/>
                  </a:xfrm>
                  <a:custGeom>
                    <a:avLst/>
                    <a:gdLst>
                      <a:gd name="T0" fmla="*/ 376 w 752"/>
                      <a:gd name="T1" fmla="*/ 0 h 707"/>
                      <a:gd name="T2" fmla="*/ 0 w 752"/>
                      <a:gd name="T3" fmla="*/ 375 h 707"/>
                      <a:gd name="T4" fmla="*/ 0 w 752"/>
                      <a:gd name="T5" fmla="*/ 402 h 707"/>
                      <a:gd name="T6" fmla="*/ 376 w 752"/>
                      <a:gd name="T7" fmla="*/ 29 h 707"/>
                      <a:gd name="T8" fmla="*/ 700 w 752"/>
                      <a:gd name="T9" fmla="*/ 353 h 707"/>
                      <a:gd name="T10" fmla="*/ 700 w 752"/>
                      <a:gd name="T11" fmla="*/ 707 h 707"/>
                      <a:gd name="T12" fmla="*/ 752 w 752"/>
                      <a:gd name="T13" fmla="*/ 707 h 707"/>
                      <a:gd name="T14" fmla="*/ 752 w 752"/>
                      <a:gd name="T15" fmla="*/ 375 h 707"/>
                      <a:gd name="T16" fmla="*/ 376 w 752"/>
                      <a:gd name="T17" fmla="*/ 0 h 7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52" h="707">
                        <a:moveTo>
                          <a:pt x="376" y="0"/>
                        </a:moveTo>
                        <a:lnTo>
                          <a:pt x="0" y="375"/>
                        </a:lnTo>
                        <a:lnTo>
                          <a:pt x="0" y="402"/>
                        </a:lnTo>
                        <a:lnTo>
                          <a:pt x="376" y="29"/>
                        </a:lnTo>
                        <a:lnTo>
                          <a:pt x="700" y="353"/>
                        </a:lnTo>
                        <a:lnTo>
                          <a:pt x="700" y="707"/>
                        </a:lnTo>
                        <a:lnTo>
                          <a:pt x="752" y="707"/>
                        </a:lnTo>
                        <a:lnTo>
                          <a:pt x="752" y="375"/>
                        </a:lnTo>
                        <a:lnTo>
                          <a:pt x="376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69" name="ïṧlïḓê" descr="2edcff9a-47bc-432b-bb34-e7a9d3180c9f"/>
                  <p:cNvSpPr/>
                  <p:nvPr/>
                </p:nvSpPr>
                <p:spPr bwMode="auto">
                  <a:xfrm>
                    <a:off x="4804" y="1765"/>
                    <a:ext cx="420" cy="431"/>
                  </a:xfrm>
                  <a:custGeom>
                    <a:avLst/>
                    <a:gdLst>
                      <a:gd name="T0" fmla="*/ 420 w 420"/>
                      <a:gd name="T1" fmla="*/ 431 h 431"/>
                      <a:gd name="T2" fmla="*/ 0 w 420"/>
                      <a:gd name="T3" fmla="*/ 431 h 431"/>
                      <a:gd name="T4" fmla="*/ 0 w 420"/>
                      <a:gd name="T5" fmla="*/ 211 h 431"/>
                      <a:gd name="T6" fmla="*/ 210 w 420"/>
                      <a:gd name="T7" fmla="*/ 0 h 431"/>
                      <a:gd name="T8" fmla="*/ 420 w 420"/>
                      <a:gd name="T9" fmla="*/ 211 h 431"/>
                      <a:gd name="T10" fmla="*/ 420 w 420"/>
                      <a:gd name="T11" fmla="*/ 431 h 4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20" h="431">
                        <a:moveTo>
                          <a:pt x="420" y="431"/>
                        </a:moveTo>
                        <a:lnTo>
                          <a:pt x="0" y="431"/>
                        </a:lnTo>
                        <a:lnTo>
                          <a:pt x="0" y="211"/>
                        </a:lnTo>
                        <a:lnTo>
                          <a:pt x="210" y="0"/>
                        </a:lnTo>
                        <a:lnTo>
                          <a:pt x="420" y="211"/>
                        </a:lnTo>
                        <a:lnTo>
                          <a:pt x="420" y="43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70" name="îslíḑe" descr="27e8528a-2b64-4c15-a58b-b55db96b7848"/>
                  <p:cNvSpPr/>
                  <p:nvPr/>
                </p:nvSpPr>
                <p:spPr bwMode="auto">
                  <a:xfrm>
                    <a:off x="4976" y="2064"/>
                    <a:ext cx="69" cy="130"/>
                  </a:xfrm>
                  <a:prstGeom prst="rect">
                    <a:avLst/>
                  </a:prstGeom>
                  <a:solidFill>
                    <a:srgbClr val="D09C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71" name="ïṩḻïḓé" descr="3a263d47-2b9d-4450-84ef-96d100e0ee05"/>
                  <p:cNvSpPr/>
                  <p:nvPr/>
                </p:nvSpPr>
                <p:spPr bwMode="auto">
                  <a:xfrm>
                    <a:off x="4983" y="2068"/>
                    <a:ext cx="62" cy="126"/>
                  </a:xfrm>
                  <a:prstGeom prst="rect">
                    <a:avLst/>
                  </a:prstGeom>
                  <a:solidFill>
                    <a:srgbClr val="FFD37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72" name="išḻíḓe" descr="3b971c09-80af-49a9-8900-dc1fa8fc4eba"/>
                  <p:cNvSpPr/>
                  <p:nvPr/>
                </p:nvSpPr>
                <p:spPr bwMode="auto">
                  <a:xfrm>
                    <a:off x="5001" y="1742"/>
                    <a:ext cx="258" cy="257"/>
                  </a:xfrm>
                  <a:custGeom>
                    <a:avLst/>
                    <a:gdLst>
                      <a:gd name="T0" fmla="*/ 237 w 258"/>
                      <a:gd name="T1" fmla="*/ 257 h 257"/>
                      <a:gd name="T2" fmla="*/ 258 w 258"/>
                      <a:gd name="T3" fmla="*/ 236 h 257"/>
                      <a:gd name="T4" fmla="*/ 21 w 258"/>
                      <a:gd name="T5" fmla="*/ 0 h 257"/>
                      <a:gd name="T6" fmla="*/ 0 w 258"/>
                      <a:gd name="T7" fmla="*/ 21 h 257"/>
                      <a:gd name="T8" fmla="*/ 237 w 258"/>
                      <a:gd name="T9" fmla="*/ 257 h 2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8" h="257">
                        <a:moveTo>
                          <a:pt x="237" y="257"/>
                        </a:moveTo>
                        <a:lnTo>
                          <a:pt x="258" y="236"/>
                        </a:lnTo>
                        <a:lnTo>
                          <a:pt x="21" y="0"/>
                        </a:lnTo>
                        <a:lnTo>
                          <a:pt x="0" y="21"/>
                        </a:lnTo>
                        <a:lnTo>
                          <a:pt x="237" y="257"/>
                        </a:lnTo>
                        <a:close/>
                      </a:path>
                    </a:pathLst>
                  </a:custGeom>
                  <a:solidFill>
                    <a:srgbClr val="AB06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73" name="išľíḍe" descr="9ee30186-3008-4b3a-b636-030675ef8805"/>
                  <p:cNvSpPr/>
                  <p:nvPr/>
                </p:nvSpPr>
                <p:spPr bwMode="auto">
                  <a:xfrm>
                    <a:off x="5006" y="1736"/>
                    <a:ext cx="257" cy="259"/>
                  </a:xfrm>
                  <a:custGeom>
                    <a:avLst/>
                    <a:gdLst>
                      <a:gd name="T0" fmla="*/ 236 w 257"/>
                      <a:gd name="T1" fmla="*/ 259 h 259"/>
                      <a:gd name="T2" fmla="*/ 257 w 257"/>
                      <a:gd name="T3" fmla="*/ 238 h 259"/>
                      <a:gd name="T4" fmla="*/ 20 w 257"/>
                      <a:gd name="T5" fmla="*/ 0 h 259"/>
                      <a:gd name="T6" fmla="*/ 0 w 257"/>
                      <a:gd name="T7" fmla="*/ 20 h 259"/>
                      <a:gd name="T8" fmla="*/ 236 w 257"/>
                      <a:gd name="T9" fmla="*/ 259 h 2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7" h="259">
                        <a:moveTo>
                          <a:pt x="236" y="259"/>
                        </a:moveTo>
                        <a:lnTo>
                          <a:pt x="257" y="238"/>
                        </a:lnTo>
                        <a:lnTo>
                          <a:pt x="20" y="0"/>
                        </a:lnTo>
                        <a:lnTo>
                          <a:pt x="0" y="20"/>
                        </a:lnTo>
                        <a:lnTo>
                          <a:pt x="236" y="259"/>
                        </a:lnTo>
                        <a:close/>
                      </a:path>
                    </a:pathLst>
                  </a:custGeom>
                  <a:solidFill>
                    <a:srgbClr val="F164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74" name="iŝļide" descr="34eea67b-4b25-45e9-9c1f-845336acf327"/>
                  <p:cNvSpPr/>
                  <p:nvPr/>
                </p:nvSpPr>
                <p:spPr bwMode="auto">
                  <a:xfrm>
                    <a:off x="4762" y="1715"/>
                    <a:ext cx="281" cy="280"/>
                  </a:xfrm>
                  <a:custGeom>
                    <a:avLst/>
                    <a:gdLst>
                      <a:gd name="T0" fmla="*/ 21 w 281"/>
                      <a:gd name="T1" fmla="*/ 280 h 280"/>
                      <a:gd name="T2" fmla="*/ 0 w 281"/>
                      <a:gd name="T3" fmla="*/ 259 h 280"/>
                      <a:gd name="T4" fmla="*/ 260 w 281"/>
                      <a:gd name="T5" fmla="*/ 0 h 280"/>
                      <a:gd name="T6" fmla="*/ 281 w 281"/>
                      <a:gd name="T7" fmla="*/ 21 h 280"/>
                      <a:gd name="T8" fmla="*/ 21 w 281"/>
                      <a:gd name="T9" fmla="*/ 280 h 2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1" h="280">
                        <a:moveTo>
                          <a:pt x="21" y="280"/>
                        </a:moveTo>
                        <a:lnTo>
                          <a:pt x="0" y="259"/>
                        </a:lnTo>
                        <a:lnTo>
                          <a:pt x="260" y="0"/>
                        </a:lnTo>
                        <a:lnTo>
                          <a:pt x="281" y="21"/>
                        </a:lnTo>
                        <a:lnTo>
                          <a:pt x="21" y="280"/>
                        </a:lnTo>
                        <a:close/>
                      </a:path>
                    </a:pathLst>
                  </a:custGeom>
                  <a:solidFill>
                    <a:srgbClr val="E4566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75" name="íş1iḍé" descr="233fc81c-b5a4-468a-9ad8-161ee28449b3"/>
                  <p:cNvSpPr/>
                  <p:nvPr/>
                </p:nvSpPr>
                <p:spPr bwMode="auto">
                  <a:xfrm>
                    <a:off x="4922" y="1954"/>
                    <a:ext cx="71" cy="68"/>
                  </a:xfrm>
                  <a:prstGeom prst="rect">
                    <a:avLst/>
                  </a:prstGeom>
                  <a:solidFill>
                    <a:srgbClr val="E6E7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76" name="íṩḻíḍè" descr="a2604fb0-4207-4833-8468-273e9646e56d"/>
                  <p:cNvSpPr/>
                  <p:nvPr/>
                </p:nvSpPr>
                <p:spPr bwMode="auto">
                  <a:xfrm>
                    <a:off x="4927" y="1958"/>
                    <a:ext cx="29" cy="60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77" name="îşľïďê" descr="0e7532ce-e94a-4dd9-b13f-d93391998a56"/>
                  <p:cNvSpPr/>
                  <p:nvPr/>
                </p:nvSpPr>
                <p:spPr bwMode="auto">
                  <a:xfrm>
                    <a:off x="4960" y="1958"/>
                    <a:ext cx="29" cy="60"/>
                  </a:xfrm>
                  <a:prstGeom prst="rect">
                    <a:avLst/>
                  </a:prstGeom>
                  <a:solidFill>
                    <a:srgbClr val="C5C1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78" name="ïṡ1iďê" descr="586ece9b-d1c9-4500-8dae-83e1686499f1"/>
                  <p:cNvSpPr/>
                  <p:nvPr/>
                </p:nvSpPr>
                <p:spPr bwMode="auto">
                  <a:xfrm>
                    <a:off x="4929" y="1958"/>
                    <a:ext cx="25" cy="60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79" name="íṩḷiḍê" descr="bf046597-8ee3-4220-813d-8c062b2fc82c"/>
                  <p:cNvSpPr/>
                  <p:nvPr/>
                </p:nvSpPr>
                <p:spPr bwMode="auto">
                  <a:xfrm>
                    <a:off x="4962" y="1958"/>
                    <a:ext cx="25" cy="60"/>
                  </a:xfrm>
                  <a:prstGeom prst="rect">
                    <a:avLst/>
                  </a:prstGeom>
                  <a:solidFill>
                    <a:srgbClr val="70CD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80" name="îŝlïḑê" descr="ceb62ac1-554d-4ee7-b90b-8b11fa96a0e7"/>
                  <p:cNvSpPr/>
                  <p:nvPr/>
                </p:nvSpPr>
                <p:spPr bwMode="auto">
                  <a:xfrm>
                    <a:off x="4929" y="1958"/>
                    <a:ext cx="12" cy="60"/>
                  </a:xfrm>
                  <a:custGeom>
                    <a:avLst/>
                    <a:gdLst>
                      <a:gd name="T0" fmla="*/ 0 w 12"/>
                      <a:gd name="T1" fmla="*/ 0 h 60"/>
                      <a:gd name="T2" fmla="*/ 12 w 12"/>
                      <a:gd name="T3" fmla="*/ 0 h 60"/>
                      <a:gd name="T4" fmla="*/ 0 w 12"/>
                      <a:gd name="T5" fmla="*/ 60 h 60"/>
                      <a:gd name="T6" fmla="*/ 0 w 12"/>
                      <a:gd name="T7" fmla="*/ 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60">
                        <a:moveTo>
                          <a:pt x="0" y="0"/>
                        </a:moveTo>
                        <a:lnTo>
                          <a:pt x="12" y="0"/>
                        </a:lnTo>
                        <a:lnTo>
                          <a:pt x="0" y="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81" name="îSľídè" descr="80ca6969-9535-45d9-88ca-920e06d43e52"/>
                  <p:cNvSpPr/>
                  <p:nvPr/>
                </p:nvSpPr>
                <p:spPr bwMode="auto">
                  <a:xfrm>
                    <a:off x="4962" y="1958"/>
                    <a:ext cx="12" cy="60"/>
                  </a:xfrm>
                  <a:custGeom>
                    <a:avLst/>
                    <a:gdLst>
                      <a:gd name="T0" fmla="*/ 0 w 12"/>
                      <a:gd name="T1" fmla="*/ 0 h 60"/>
                      <a:gd name="T2" fmla="*/ 12 w 12"/>
                      <a:gd name="T3" fmla="*/ 0 h 60"/>
                      <a:gd name="T4" fmla="*/ 0 w 12"/>
                      <a:gd name="T5" fmla="*/ 60 h 60"/>
                      <a:gd name="T6" fmla="*/ 0 w 12"/>
                      <a:gd name="T7" fmla="*/ 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60">
                        <a:moveTo>
                          <a:pt x="0" y="0"/>
                        </a:moveTo>
                        <a:lnTo>
                          <a:pt x="12" y="0"/>
                        </a:lnTo>
                        <a:lnTo>
                          <a:pt x="0" y="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C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  <p:sp>
              <p:nvSpPr>
                <p:cNvPr id="342" name="išľiḓè" descr="a922d4a4-cb4e-430d-8638-9e97eed05d6e"/>
                <p:cNvSpPr/>
                <p:nvPr/>
              </p:nvSpPr>
              <p:spPr bwMode="auto">
                <a:xfrm>
                  <a:off x="7325899" y="3576654"/>
                  <a:ext cx="85110" cy="93501"/>
                </a:xfrm>
                <a:prstGeom prst="rect">
                  <a:avLst/>
                </a:prstGeom>
                <a:solidFill>
                  <a:srgbClr val="E7E5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3" name="î$ḷïḋê" descr="c2bfec8a-67b1-41a6-a874-8d6dc14e010f"/>
                <p:cNvSpPr/>
                <p:nvPr/>
              </p:nvSpPr>
              <p:spPr bwMode="auto">
                <a:xfrm>
                  <a:off x="7330694" y="3581449"/>
                  <a:ext cx="35962" cy="83911"/>
                </a:xfrm>
                <a:prstGeom prst="rect">
                  <a:avLst/>
                </a:prstGeom>
                <a:solidFill>
                  <a:srgbClr val="C5C1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4" name="ï$1iḓê" descr="552e54f5-eacb-4915-a687-845bb1de7bf8"/>
                <p:cNvSpPr/>
                <p:nvPr/>
              </p:nvSpPr>
              <p:spPr bwMode="auto">
                <a:xfrm>
                  <a:off x="7371451" y="3581449"/>
                  <a:ext cx="34763" cy="83911"/>
                </a:xfrm>
                <a:prstGeom prst="rect">
                  <a:avLst/>
                </a:prstGeom>
                <a:solidFill>
                  <a:srgbClr val="C5C1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5" name="ï$1iḓê" descr="d9b57f2c-e525-4ba0-a8ea-c2d0a2825a88"/>
                <p:cNvSpPr/>
                <p:nvPr/>
              </p:nvSpPr>
              <p:spPr bwMode="auto">
                <a:xfrm>
                  <a:off x="7334290" y="3581449"/>
                  <a:ext cx="28770" cy="83911"/>
                </a:xfrm>
                <a:prstGeom prst="rect">
                  <a:avLst/>
                </a:prstGeom>
                <a:solidFill>
                  <a:srgbClr val="70CD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6" name="iṣľîḋê" descr="29c6653a-76db-4e65-a0d6-62cd64df510a"/>
                <p:cNvSpPr/>
                <p:nvPr/>
              </p:nvSpPr>
              <p:spPr bwMode="auto">
                <a:xfrm>
                  <a:off x="7373849" y="3581449"/>
                  <a:ext cx="29968" cy="83911"/>
                </a:xfrm>
                <a:prstGeom prst="rect">
                  <a:avLst/>
                </a:prstGeom>
                <a:solidFill>
                  <a:srgbClr val="70CD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7" name="íṩlïdê" descr="235a10c8-75e4-4ca5-9237-bcd39275bdab"/>
                <p:cNvSpPr/>
                <p:nvPr/>
              </p:nvSpPr>
              <p:spPr bwMode="auto">
                <a:xfrm>
                  <a:off x="7334290" y="3581449"/>
                  <a:ext cx="14385" cy="83911"/>
                </a:xfrm>
                <a:custGeom>
                  <a:avLst/>
                  <a:gdLst>
                    <a:gd name="T0" fmla="*/ 0 w 12"/>
                    <a:gd name="T1" fmla="*/ 0 h 70"/>
                    <a:gd name="T2" fmla="*/ 12 w 12"/>
                    <a:gd name="T3" fmla="*/ 0 h 70"/>
                    <a:gd name="T4" fmla="*/ 0 w 12"/>
                    <a:gd name="T5" fmla="*/ 70 h 70"/>
                    <a:gd name="T6" fmla="*/ 0 w 12"/>
                    <a:gd name="T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70">
                      <a:moveTo>
                        <a:pt x="0" y="0"/>
                      </a:moveTo>
                      <a:lnTo>
                        <a:pt x="12" y="0"/>
                      </a:lnTo>
                      <a:lnTo>
                        <a:pt x="0" y="7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C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8" name="î$ḷíḑe" descr="06af84d7-47ae-4e87-b60d-14470b6b2080"/>
                <p:cNvSpPr/>
                <p:nvPr/>
              </p:nvSpPr>
              <p:spPr bwMode="auto">
                <a:xfrm>
                  <a:off x="7373849" y="3581449"/>
                  <a:ext cx="14385" cy="83911"/>
                </a:xfrm>
                <a:custGeom>
                  <a:avLst/>
                  <a:gdLst>
                    <a:gd name="T0" fmla="*/ 0 w 12"/>
                    <a:gd name="T1" fmla="*/ 0 h 70"/>
                    <a:gd name="T2" fmla="*/ 12 w 12"/>
                    <a:gd name="T3" fmla="*/ 0 h 70"/>
                    <a:gd name="T4" fmla="*/ 0 w 12"/>
                    <a:gd name="T5" fmla="*/ 70 h 70"/>
                    <a:gd name="T6" fmla="*/ 0 w 12"/>
                    <a:gd name="T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70">
                      <a:moveTo>
                        <a:pt x="0" y="0"/>
                      </a:moveTo>
                      <a:lnTo>
                        <a:pt x="12" y="0"/>
                      </a:lnTo>
                      <a:lnTo>
                        <a:pt x="0" y="7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C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9" name="išľîďè" descr="2acf432e-c800-4e4b-90db-aad597e075ad"/>
                <p:cNvSpPr/>
                <p:nvPr/>
              </p:nvSpPr>
              <p:spPr bwMode="auto">
                <a:xfrm>
                  <a:off x="7593217" y="3576654"/>
                  <a:ext cx="83911" cy="93501"/>
                </a:xfrm>
                <a:prstGeom prst="rect">
                  <a:avLst/>
                </a:prstGeom>
                <a:solidFill>
                  <a:srgbClr val="E7E5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0" name="îṩlîḑê" descr="23ed4020-a064-43ae-b01e-75d6d6300271"/>
                <p:cNvSpPr/>
                <p:nvPr/>
              </p:nvSpPr>
              <p:spPr bwMode="auto">
                <a:xfrm>
                  <a:off x="7598012" y="3581449"/>
                  <a:ext cx="34763" cy="83911"/>
                </a:xfrm>
                <a:prstGeom prst="rect">
                  <a:avLst/>
                </a:prstGeom>
                <a:solidFill>
                  <a:srgbClr val="C5C1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1" name="işlîde" descr="b1277937-6dad-4c29-92c8-cbff9f10c99a"/>
                <p:cNvSpPr/>
                <p:nvPr/>
              </p:nvSpPr>
              <p:spPr bwMode="auto">
                <a:xfrm>
                  <a:off x="7637570" y="3581449"/>
                  <a:ext cx="34763" cy="83911"/>
                </a:xfrm>
                <a:prstGeom prst="rect">
                  <a:avLst/>
                </a:prstGeom>
                <a:solidFill>
                  <a:srgbClr val="C5C1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2" name="ïšḻïḑé" descr="bd088e67-27df-4627-9a56-5ab6e041a14e"/>
                <p:cNvSpPr/>
                <p:nvPr/>
              </p:nvSpPr>
              <p:spPr bwMode="auto">
                <a:xfrm>
                  <a:off x="7600409" y="3581449"/>
                  <a:ext cx="32366" cy="83911"/>
                </a:xfrm>
                <a:prstGeom prst="rect">
                  <a:avLst/>
                </a:prstGeom>
                <a:solidFill>
                  <a:srgbClr val="70CD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3" name="î$1iḑè" descr="4887299e-6ecf-468c-9dea-99511e623006"/>
                <p:cNvSpPr/>
                <p:nvPr/>
              </p:nvSpPr>
              <p:spPr bwMode="auto">
                <a:xfrm>
                  <a:off x="7639967" y="3581449"/>
                  <a:ext cx="32366" cy="83911"/>
                </a:xfrm>
                <a:prstGeom prst="rect">
                  <a:avLst/>
                </a:prstGeom>
                <a:solidFill>
                  <a:srgbClr val="70CD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4" name="iṡḷïdê" descr="24110395-bb7c-4fae-b3a7-7d048bf35392"/>
                <p:cNvSpPr/>
                <p:nvPr/>
              </p:nvSpPr>
              <p:spPr bwMode="auto">
                <a:xfrm>
                  <a:off x="7600409" y="3581449"/>
                  <a:ext cx="14385" cy="83911"/>
                </a:xfrm>
                <a:custGeom>
                  <a:avLst/>
                  <a:gdLst>
                    <a:gd name="T0" fmla="*/ 0 w 12"/>
                    <a:gd name="T1" fmla="*/ 0 h 70"/>
                    <a:gd name="T2" fmla="*/ 12 w 12"/>
                    <a:gd name="T3" fmla="*/ 0 h 70"/>
                    <a:gd name="T4" fmla="*/ 0 w 12"/>
                    <a:gd name="T5" fmla="*/ 70 h 70"/>
                    <a:gd name="T6" fmla="*/ 0 w 12"/>
                    <a:gd name="T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70">
                      <a:moveTo>
                        <a:pt x="0" y="0"/>
                      </a:moveTo>
                      <a:lnTo>
                        <a:pt x="12" y="0"/>
                      </a:lnTo>
                      <a:lnTo>
                        <a:pt x="0" y="7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C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5" name="íṥḷïdé" descr="dfd0b833-52f9-4e4c-b66d-be374b8a3160"/>
                <p:cNvSpPr/>
                <p:nvPr/>
              </p:nvSpPr>
              <p:spPr bwMode="auto">
                <a:xfrm>
                  <a:off x="7639967" y="3581449"/>
                  <a:ext cx="15584" cy="83911"/>
                </a:xfrm>
                <a:custGeom>
                  <a:avLst/>
                  <a:gdLst>
                    <a:gd name="T0" fmla="*/ 0 w 13"/>
                    <a:gd name="T1" fmla="*/ 0 h 70"/>
                    <a:gd name="T2" fmla="*/ 13 w 13"/>
                    <a:gd name="T3" fmla="*/ 0 h 70"/>
                    <a:gd name="T4" fmla="*/ 0 w 13"/>
                    <a:gd name="T5" fmla="*/ 70 h 70"/>
                    <a:gd name="T6" fmla="*/ 0 w 13"/>
                    <a:gd name="T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70">
                      <a:moveTo>
                        <a:pt x="0" y="0"/>
                      </a:moveTo>
                      <a:lnTo>
                        <a:pt x="13" y="0"/>
                      </a:lnTo>
                      <a:lnTo>
                        <a:pt x="0" y="7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C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4" name="îŝḻíḑe" descr="58226027-1a67-4a77-b773-774d6f44077f"/>
                <p:cNvSpPr/>
                <p:nvPr/>
              </p:nvSpPr>
              <p:spPr bwMode="auto">
                <a:xfrm>
                  <a:off x="7526088" y="3444793"/>
                  <a:ext cx="83911" cy="81514"/>
                </a:xfrm>
                <a:prstGeom prst="rect">
                  <a:avLst/>
                </a:pr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5" name="ïşlïḍé" descr="1f68898d-42a6-4119-b5db-4a3cc9e2cdac"/>
                <p:cNvSpPr/>
                <p:nvPr/>
              </p:nvSpPr>
              <p:spPr bwMode="auto">
                <a:xfrm>
                  <a:off x="7530883" y="3449588"/>
                  <a:ext cx="34763" cy="71924"/>
                </a:xfrm>
                <a:prstGeom prst="rect">
                  <a:avLst/>
                </a:prstGeom>
                <a:solidFill>
                  <a:srgbClr val="C5C1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6" name="iṡľîďé" descr="59568dc4-8d45-43bd-b0ed-7d92e64eeeea"/>
                <p:cNvSpPr/>
                <p:nvPr/>
              </p:nvSpPr>
              <p:spPr bwMode="auto">
                <a:xfrm>
                  <a:off x="7570441" y="3449588"/>
                  <a:ext cx="34763" cy="71924"/>
                </a:xfrm>
                <a:prstGeom prst="rect">
                  <a:avLst/>
                </a:prstGeom>
                <a:solidFill>
                  <a:srgbClr val="C5C1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7" name="íṥḻïḍè" descr="4ae6d2e2-564f-47ff-8155-fbad25655b92"/>
                <p:cNvSpPr/>
                <p:nvPr/>
              </p:nvSpPr>
              <p:spPr bwMode="auto">
                <a:xfrm>
                  <a:off x="7533280" y="3449588"/>
                  <a:ext cx="32366" cy="71924"/>
                </a:xfrm>
                <a:prstGeom prst="rect">
                  <a:avLst/>
                </a:prstGeom>
                <a:solidFill>
                  <a:srgbClr val="70CD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8" name="iṡḻíḋè" descr="ffdd0066-9546-4ec1-86e2-cdb62f815927"/>
                <p:cNvSpPr/>
                <p:nvPr/>
              </p:nvSpPr>
              <p:spPr bwMode="auto">
                <a:xfrm>
                  <a:off x="7572838" y="3449588"/>
                  <a:ext cx="32366" cy="71924"/>
                </a:xfrm>
                <a:prstGeom prst="rect">
                  <a:avLst/>
                </a:prstGeom>
                <a:solidFill>
                  <a:srgbClr val="70CD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9" name="íSḷídê" descr="ef3c406f-997c-4e52-8e82-3d372c18bdbf"/>
                <p:cNvSpPr/>
                <p:nvPr/>
              </p:nvSpPr>
              <p:spPr bwMode="auto">
                <a:xfrm>
                  <a:off x="7533280" y="3449588"/>
                  <a:ext cx="14385" cy="71924"/>
                </a:xfrm>
                <a:custGeom>
                  <a:avLst/>
                  <a:gdLst>
                    <a:gd name="T0" fmla="*/ 0 w 12"/>
                    <a:gd name="T1" fmla="*/ 0 h 60"/>
                    <a:gd name="T2" fmla="*/ 12 w 12"/>
                    <a:gd name="T3" fmla="*/ 0 h 60"/>
                    <a:gd name="T4" fmla="*/ 0 w 12"/>
                    <a:gd name="T5" fmla="*/ 60 h 60"/>
                    <a:gd name="T6" fmla="*/ 0 w 12"/>
                    <a:gd name="T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60">
                      <a:moveTo>
                        <a:pt x="0" y="0"/>
                      </a:moveTo>
                      <a:lnTo>
                        <a:pt x="12" y="0"/>
                      </a:lnTo>
                      <a:lnTo>
                        <a:pt x="0" y="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C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0" name="ï$ḷïḋé" descr="5f6cbb1a-eae2-40ec-b1cc-772165483b81"/>
                <p:cNvSpPr/>
                <p:nvPr/>
              </p:nvSpPr>
              <p:spPr bwMode="auto">
                <a:xfrm>
                  <a:off x="7572838" y="3449588"/>
                  <a:ext cx="14385" cy="71924"/>
                </a:xfrm>
                <a:custGeom>
                  <a:avLst/>
                  <a:gdLst>
                    <a:gd name="T0" fmla="*/ 0 w 12"/>
                    <a:gd name="T1" fmla="*/ 0 h 60"/>
                    <a:gd name="T2" fmla="*/ 12 w 12"/>
                    <a:gd name="T3" fmla="*/ 0 h 60"/>
                    <a:gd name="T4" fmla="*/ 0 w 12"/>
                    <a:gd name="T5" fmla="*/ 60 h 60"/>
                    <a:gd name="T6" fmla="*/ 0 w 12"/>
                    <a:gd name="T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60">
                      <a:moveTo>
                        <a:pt x="0" y="0"/>
                      </a:moveTo>
                      <a:lnTo>
                        <a:pt x="12" y="0"/>
                      </a:lnTo>
                      <a:lnTo>
                        <a:pt x="0" y="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C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1" name="íṡ1iḑé" descr="40866bcf-2c32-48d6-b211-7e837c6352fd"/>
                <p:cNvSpPr/>
                <p:nvPr/>
              </p:nvSpPr>
              <p:spPr bwMode="auto">
                <a:xfrm>
                  <a:off x="7251578" y="3218233"/>
                  <a:ext cx="503468" cy="516654"/>
                </a:xfrm>
                <a:custGeom>
                  <a:avLst/>
                  <a:gdLst>
                    <a:gd name="T0" fmla="*/ 210 w 420"/>
                    <a:gd name="T1" fmla="*/ 0 h 431"/>
                    <a:gd name="T2" fmla="*/ 0 w 420"/>
                    <a:gd name="T3" fmla="*/ 211 h 431"/>
                    <a:gd name="T4" fmla="*/ 0 w 420"/>
                    <a:gd name="T5" fmla="*/ 226 h 431"/>
                    <a:gd name="T6" fmla="*/ 210 w 420"/>
                    <a:gd name="T7" fmla="*/ 16 h 431"/>
                    <a:gd name="T8" fmla="*/ 391 w 420"/>
                    <a:gd name="T9" fmla="*/ 197 h 431"/>
                    <a:gd name="T10" fmla="*/ 391 w 420"/>
                    <a:gd name="T11" fmla="*/ 431 h 431"/>
                    <a:gd name="T12" fmla="*/ 420 w 420"/>
                    <a:gd name="T13" fmla="*/ 431 h 431"/>
                    <a:gd name="T14" fmla="*/ 420 w 420"/>
                    <a:gd name="T15" fmla="*/ 211 h 431"/>
                    <a:gd name="T16" fmla="*/ 210 w 420"/>
                    <a:gd name="T17" fmla="*/ 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0" h="431">
                      <a:moveTo>
                        <a:pt x="210" y="0"/>
                      </a:moveTo>
                      <a:lnTo>
                        <a:pt x="0" y="211"/>
                      </a:lnTo>
                      <a:lnTo>
                        <a:pt x="0" y="226"/>
                      </a:lnTo>
                      <a:lnTo>
                        <a:pt x="210" y="16"/>
                      </a:lnTo>
                      <a:lnTo>
                        <a:pt x="391" y="197"/>
                      </a:lnTo>
                      <a:lnTo>
                        <a:pt x="391" y="431"/>
                      </a:lnTo>
                      <a:lnTo>
                        <a:pt x="420" y="431"/>
                      </a:lnTo>
                      <a:lnTo>
                        <a:pt x="420" y="211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2" name="íŝļïḑé" descr="af221f2a-a0f8-411b-b745-ac269b94457e"/>
                <p:cNvSpPr/>
                <p:nvPr/>
              </p:nvSpPr>
              <p:spPr bwMode="auto">
                <a:xfrm>
                  <a:off x="6342938" y="2889780"/>
                  <a:ext cx="901447" cy="845107"/>
                </a:xfrm>
                <a:custGeom>
                  <a:avLst/>
                  <a:gdLst>
                    <a:gd name="T0" fmla="*/ 752 w 752"/>
                    <a:gd name="T1" fmla="*/ 705 h 705"/>
                    <a:gd name="T2" fmla="*/ 0 w 752"/>
                    <a:gd name="T3" fmla="*/ 705 h 705"/>
                    <a:gd name="T4" fmla="*/ 0 w 752"/>
                    <a:gd name="T5" fmla="*/ 373 h 705"/>
                    <a:gd name="T6" fmla="*/ 376 w 752"/>
                    <a:gd name="T7" fmla="*/ 0 h 705"/>
                    <a:gd name="T8" fmla="*/ 752 w 752"/>
                    <a:gd name="T9" fmla="*/ 373 h 705"/>
                    <a:gd name="T10" fmla="*/ 752 w 752"/>
                    <a:gd name="T11" fmla="*/ 705 h 7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2" h="705">
                      <a:moveTo>
                        <a:pt x="752" y="705"/>
                      </a:moveTo>
                      <a:lnTo>
                        <a:pt x="0" y="705"/>
                      </a:lnTo>
                      <a:lnTo>
                        <a:pt x="0" y="373"/>
                      </a:lnTo>
                      <a:lnTo>
                        <a:pt x="376" y="0"/>
                      </a:lnTo>
                      <a:lnTo>
                        <a:pt x="752" y="373"/>
                      </a:lnTo>
                      <a:lnTo>
                        <a:pt x="752" y="70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3" name="ïṧlîḋe" descr="2932a4ff-b3c6-407c-80a5-c69cee072f36"/>
                <p:cNvSpPr/>
                <p:nvPr/>
              </p:nvSpPr>
              <p:spPr bwMode="auto">
                <a:xfrm>
                  <a:off x="6342938" y="2889780"/>
                  <a:ext cx="901447" cy="845107"/>
                </a:xfrm>
                <a:custGeom>
                  <a:avLst/>
                  <a:gdLst>
                    <a:gd name="T0" fmla="*/ 752 w 752"/>
                    <a:gd name="T1" fmla="*/ 705 h 705"/>
                    <a:gd name="T2" fmla="*/ 0 w 752"/>
                    <a:gd name="T3" fmla="*/ 705 h 705"/>
                    <a:gd name="T4" fmla="*/ 0 w 752"/>
                    <a:gd name="T5" fmla="*/ 373 h 705"/>
                    <a:gd name="T6" fmla="*/ 376 w 752"/>
                    <a:gd name="T7" fmla="*/ 0 h 705"/>
                    <a:gd name="T8" fmla="*/ 752 w 752"/>
                    <a:gd name="T9" fmla="*/ 373 h 705"/>
                    <a:gd name="T10" fmla="*/ 752 w 752"/>
                    <a:gd name="T11" fmla="*/ 705 h 7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2" h="705">
                      <a:moveTo>
                        <a:pt x="752" y="705"/>
                      </a:moveTo>
                      <a:lnTo>
                        <a:pt x="0" y="705"/>
                      </a:lnTo>
                      <a:lnTo>
                        <a:pt x="0" y="373"/>
                      </a:lnTo>
                      <a:lnTo>
                        <a:pt x="376" y="0"/>
                      </a:lnTo>
                      <a:lnTo>
                        <a:pt x="752" y="373"/>
                      </a:lnTo>
                      <a:lnTo>
                        <a:pt x="752" y="705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4" name="iṩḷîḍè" descr="5b76dcda-c58e-4707-ad78-64b214bef9f4"/>
                <p:cNvSpPr/>
                <p:nvPr/>
              </p:nvSpPr>
              <p:spPr bwMode="auto">
                <a:xfrm>
                  <a:off x="6715744" y="3454383"/>
                  <a:ext cx="147444" cy="280503"/>
                </a:xfrm>
                <a:prstGeom prst="rect">
                  <a:avLst/>
                </a:prstGeom>
                <a:solidFill>
                  <a:srgbClr val="D09C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5" name="ïşlîḓê" descr="fb07329f-98e1-4932-afa9-91e847a135c1"/>
                <p:cNvSpPr/>
                <p:nvPr/>
              </p:nvSpPr>
              <p:spPr bwMode="auto">
                <a:xfrm>
                  <a:off x="6726533" y="3463973"/>
                  <a:ext cx="136656" cy="270914"/>
                </a:xfrm>
                <a:prstGeom prst="rect">
                  <a:avLst/>
                </a:prstGeom>
                <a:solidFill>
                  <a:srgbClr val="FFD37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6" name="iṡlíḑe" descr="648f2a98-5839-4e53-beed-f653f1db4aed"/>
                <p:cNvSpPr/>
                <p:nvPr/>
              </p:nvSpPr>
              <p:spPr bwMode="auto">
                <a:xfrm>
                  <a:off x="6766091" y="2834638"/>
                  <a:ext cx="555013" cy="555013"/>
                </a:xfrm>
                <a:custGeom>
                  <a:avLst/>
                  <a:gdLst>
                    <a:gd name="T0" fmla="*/ 424 w 463"/>
                    <a:gd name="T1" fmla="*/ 463 h 463"/>
                    <a:gd name="T2" fmla="*/ 463 w 463"/>
                    <a:gd name="T3" fmla="*/ 426 h 463"/>
                    <a:gd name="T4" fmla="*/ 37 w 463"/>
                    <a:gd name="T5" fmla="*/ 0 h 463"/>
                    <a:gd name="T6" fmla="*/ 0 w 463"/>
                    <a:gd name="T7" fmla="*/ 38 h 463"/>
                    <a:gd name="T8" fmla="*/ 424 w 463"/>
                    <a:gd name="T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3" h="463">
                      <a:moveTo>
                        <a:pt x="424" y="463"/>
                      </a:moveTo>
                      <a:lnTo>
                        <a:pt x="463" y="426"/>
                      </a:lnTo>
                      <a:lnTo>
                        <a:pt x="37" y="0"/>
                      </a:lnTo>
                      <a:lnTo>
                        <a:pt x="0" y="38"/>
                      </a:lnTo>
                      <a:lnTo>
                        <a:pt x="424" y="463"/>
                      </a:lnTo>
                      <a:close/>
                    </a:path>
                  </a:pathLst>
                </a:custGeom>
                <a:solidFill>
                  <a:srgbClr val="AB063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7" name="iSḷíďé" descr="cf7cb7d1-5176-4e2f-93cb-ce558f6eeee7"/>
                <p:cNvSpPr/>
                <p:nvPr/>
              </p:nvSpPr>
              <p:spPr bwMode="auto">
                <a:xfrm>
                  <a:off x="6775681" y="2825048"/>
                  <a:ext cx="552616" cy="552616"/>
                </a:xfrm>
                <a:custGeom>
                  <a:avLst/>
                  <a:gdLst>
                    <a:gd name="T0" fmla="*/ 424 w 461"/>
                    <a:gd name="T1" fmla="*/ 461 h 461"/>
                    <a:gd name="T2" fmla="*/ 461 w 461"/>
                    <a:gd name="T3" fmla="*/ 423 h 461"/>
                    <a:gd name="T4" fmla="*/ 38 w 461"/>
                    <a:gd name="T5" fmla="*/ 0 h 461"/>
                    <a:gd name="T6" fmla="*/ 0 w 461"/>
                    <a:gd name="T7" fmla="*/ 37 h 461"/>
                    <a:gd name="T8" fmla="*/ 424 w 461"/>
                    <a:gd name="T9" fmla="*/ 461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461">
                      <a:moveTo>
                        <a:pt x="424" y="461"/>
                      </a:moveTo>
                      <a:lnTo>
                        <a:pt x="461" y="423"/>
                      </a:lnTo>
                      <a:lnTo>
                        <a:pt x="38" y="0"/>
                      </a:lnTo>
                      <a:lnTo>
                        <a:pt x="0" y="37"/>
                      </a:lnTo>
                      <a:lnTo>
                        <a:pt x="424" y="461"/>
                      </a:lnTo>
                      <a:close/>
                    </a:path>
                  </a:pathLst>
                </a:custGeom>
                <a:solidFill>
                  <a:srgbClr val="F164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8" name="ïśľiḑè" descr="ee4603cb-dc08-4f70-bf02-6143859c94d1"/>
                <p:cNvSpPr/>
                <p:nvPr/>
              </p:nvSpPr>
              <p:spPr bwMode="auto">
                <a:xfrm>
                  <a:off x="6255431" y="2777099"/>
                  <a:ext cx="602963" cy="600565"/>
                </a:xfrm>
                <a:custGeom>
                  <a:avLst/>
                  <a:gdLst>
                    <a:gd name="T0" fmla="*/ 39 w 503"/>
                    <a:gd name="T1" fmla="*/ 501 h 501"/>
                    <a:gd name="T2" fmla="*/ 0 w 503"/>
                    <a:gd name="T3" fmla="*/ 463 h 501"/>
                    <a:gd name="T4" fmla="*/ 465 w 503"/>
                    <a:gd name="T5" fmla="*/ 0 h 501"/>
                    <a:gd name="T6" fmla="*/ 503 w 503"/>
                    <a:gd name="T7" fmla="*/ 38 h 501"/>
                    <a:gd name="T8" fmla="*/ 39 w 503"/>
                    <a:gd name="T9" fmla="*/ 501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3" h="501">
                      <a:moveTo>
                        <a:pt x="39" y="501"/>
                      </a:moveTo>
                      <a:lnTo>
                        <a:pt x="0" y="463"/>
                      </a:lnTo>
                      <a:lnTo>
                        <a:pt x="465" y="0"/>
                      </a:lnTo>
                      <a:lnTo>
                        <a:pt x="503" y="38"/>
                      </a:lnTo>
                      <a:lnTo>
                        <a:pt x="39" y="501"/>
                      </a:lnTo>
                      <a:close/>
                    </a:path>
                  </a:pathLst>
                </a:custGeom>
                <a:solidFill>
                  <a:srgbClr val="E456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9" name="îś1íḓê" descr="06977081-96a4-434c-bc1d-b2dd7141d543"/>
                <p:cNvSpPr/>
                <p:nvPr/>
              </p:nvSpPr>
              <p:spPr bwMode="auto">
                <a:xfrm>
                  <a:off x="6597070" y="3218233"/>
                  <a:ext cx="151040" cy="146245"/>
                </a:xfrm>
                <a:prstGeom prst="rect">
                  <a:avLst/>
                </a:pr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0" name="ïṣḻîḋé" descr="eb7a73a0-fbb6-4303-8d79-a53ba807935a"/>
                <p:cNvSpPr/>
                <p:nvPr/>
              </p:nvSpPr>
              <p:spPr bwMode="auto">
                <a:xfrm>
                  <a:off x="6606660" y="3225425"/>
                  <a:ext cx="62334" cy="131861"/>
                </a:xfrm>
                <a:prstGeom prst="rect">
                  <a:avLst/>
                </a:prstGeom>
                <a:solidFill>
                  <a:srgbClr val="C5C1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1" name="íšḻïďè" descr="fda8bc39-cb2e-4f78-8de0-f3130da0875d"/>
                <p:cNvSpPr/>
                <p:nvPr/>
              </p:nvSpPr>
              <p:spPr bwMode="auto">
                <a:xfrm>
                  <a:off x="6678584" y="3225425"/>
                  <a:ext cx="62334" cy="131861"/>
                </a:xfrm>
                <a:prstGeom prst="rect">
                  <a:avLst/>
                </a:prstGeom>
                <a:solidFill>
                  <a:srgbClr val="C5C1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2" name="íṡliḍe" descr="7008b8f1-d003-45dc-86ed-72521493b992"/>
                <p:cNvSpPr/>
                <p:nvPr/>
              </p:nvSpPr>
              <p:spPr bwMode="auto">
                <a:xfrm>
                  <a:off x="6609057" y="3227822"/>
                  <a:ext cx="57539" cy="127066"/>
                </a:xfrm>
                <a:prstGeom prst="rect">
                  <a:avLst/>
                </a:prstGeom>
                <a:solidFill>
                  <a:srgbClr val="70CD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3" name="îşľiḓe" descr="2ba83509-9ee6-4028-9b32-0c5a99172b40"/>
                <p:cNvSpPr/>
                <p:nvPr/>
              </p:nvSpPr>
              <p:spPr bwMode="auto">
                <a:xfrm>
                  <a:off x="6680981" y="3227822"/>
                  <a:ext cx="57539" cy="127066"/>
                </a:xfrm>
                <a:prstGeom prst="rect">
                  <a:avLst/>
                </a:prstGeom>
                <a:solidFill>
                  <a:srgbClr val="70CD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4" name="ïŝľïďè" descr="a9cd2d66-ef13-4463-8c57-1619a098fa13"/>
                <p:cNvSpPr/>
                <p:nvPr/>
              </p:nvSpPr>
              <p:spPr bwMode="auto">
                <a:xfrm>
                  <a:off x="6609057" y="3227822"/>
                  <a:ext cx="27571" cy="127066"/>
                </a:xfrm>
                <a:custGeom>
                  <a:avLst/>
                  <a:gdLst>
                    <a:gd name="T0" fmla="*/ 0 w 23"/>
                    <a:gd name="T1" fmla="*/ 0 h 106"/>
                    <a:gd name="T2" fmla="*/ 23 w 23"/>
                    <a:gd name="T3" fmla="*/ 0 h 106"/>
                    <a:gd name="T4" fmla="*/ 0 w 23"/>
                    <a:gd name="T5" fmla="*/ 106 h 106"/>
                    <a:gd name="T6" fmla="*/ 0 w 23"/>
                    <a:gd name="T7" fmla="*/ 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06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0" y="1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C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5" name="ïṣļíḑê" descr="ebe16848-043d-43ea-b6f3-7351240bef1d"/>
                <p:cNvSpPr/>
                <p:nvPr/>
              </p:nvSpPr>
              <p:spPr bwMode="auto">
                <a:xfrm>
                  <a:off x="6680981" y="3227822"/>
                  <a:ext cx="27571" cy="127066"/>
                </a:xfrm>
                <a:custGeom>
                  <a:avLst/>
                  <a:gdLst>
                    <a:gd name="T0" fmla="*/ 0 w 23"/>
                    <a:gd name="T1" fmla="*/ 0 h 106"/>
                    <a:gd name="T2" fmla="*/ 23 w 23"/>
                    <a:gd name="T3" fmla="*/ 0 h 106"/>
                    <a:gd name="T4" fmla="*/ 0 w 23"/>
                    <a:gd name="T5" fmla="*/ 106 h 106"/>
                    <a:gd name="T6" fmla="*/ 0 w 23"/>
                    <a:gd name="T7" fmla="*/ 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06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0" y="1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C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6" name="iṣḻïḓe" descr="780e69c7-1f4d-47c1-84f4-0876bf0fc34f"/>
                <p:cNvSpPr/>
                <p:nvPr/>
              </p:nvSpPr>
              <p:spPr bwMode="auto">
                <a:xfrm>
                  <a:off x="6479594" y="3454383"/>
                  <a:ext cx="149842" cy="169021"/>
                </a:xfrm>
                <a:prstGeom prst="rect">
                  <a:avLst/>
                </a:prstGeom>
                <a:solidFill>
                  <a:srgbClr val="E7E5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7" name="î$ľiḓe" descr="6e4dbb78-39dd-4bba-b5ee-9c4886607d11"/>
                <p:cNvSpPr/>
                <p:nvPr/>
              </p:nvSpPr>
              <p:spPr bwMode="auto">
                <a:xfrm>
                  <a:off x="6486786" y="3461575"/>
                  <a:ext cx="62334" cy="154637"/>
                </a:xfrm>
                <a:prstGeom prst="rect">
                  <a:avLst/>
                </a:prstGeom>
                <a:solidFill>
                  <a:srgbClr val="C5C1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8" name="ïṥḻïďê" descr="694d1e1e-8846-4998-9c30-fbfd7e8c9d86"/>
                <p:cNvSpPr/>
                <p:nvPr/>
              </p:nvSpPr>
              <p:spPr bwMode="auto">
                <a:xfrm>
                  <a:off x="6558710" y="3461575"/>
                  <a:ext cx="62334" cy="154637"/>
                </a:xfrm>
                <a:prstGeom prst="rect">
                  <a:avLst/>
                </a:prstGeom>
                <a:solidFill>
                  <a:srgbClr val="C5C1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9" name="íṥḻïḓè" descr="17e2174c-aa84-4fd1-b3d5-27e5869cb71a"/>
                <p:cNvSpPr/>
                <p:nvPr/>
              </p:nvSpPr>
              <p:spPr bwMode="auto">
                <a:xfrm>
                  <a:off x="6489184" y="3463973"/>
                  <a:ext cx="57539" cy="149842"/>
                </a:xfrm>
                <a:prstGeom prst="rect">
                  <a:avLst/>
                </a:prstGeom>
                <a:solidFill>
                  <a:srgbClr val="70CD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0" name="íṥḻíďè" descr="311eea40-977d-4c30-b7e3-6a316b686b0a"/>
                <p:cNvSpPr/>
                <p:nvPr/>
              </p:nvSpPr>
              <p:spPr bwMode="auto">
                <a:xfrm>
                  <a:off x="6561108" y="3463973"/>
                  <a:ext cx="57539" cy="149842"/>
                </a:xfrm>
                <a:prstGeom prst="rect">
                  <a:avLst/>
                </a:prstGeom>
                <a:solidFill>
                  <a:srgbClr val="70CD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1" name="îsḷíďé" descr="f9028871-b869-40c0-ab4b-224594f9cddb"/>
                <p:cNvSpPr/>
                <p:nvPr/>
              </p:nvSpPr>
              <p:spPr bwMode="auto">
                <a:xfrm>
                  <a:off x="6489184" y="3463973"/>
                  <a:ext cx="27571" cy="149842"/>
                </a:xfrm>
                <a:custGeom>
                  <a:avLst/>
                  <a:gdLst>
                    <a:gd name="T0" fmla="*/ 0 w 23"/>
                    <a:gd name="T1" fmla="*/ 0 h 125"/>
                    <a:gd name="T2" fmla="*/ 23 w 23"/>
                    <a:gd name="T3" fmla="*/ 0 h 125"/>
                    <a:gd name="T4" fmla="*/ 0 w 23"/>
                    <a:gd name="T5" fmla="*/ 125 h 125"/>
                    <a:gd name="T6" fmla="*/ 0 w 23"/>
                    <a:gd name="T7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25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0" y="1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C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2" name="iṥ1íḑé" descr="f7b54471-f1e1-4b59-a1fc-f87acaa9f0f0"/>
                <p:cNvSpPr/>
                <p:nvPr/>
              </p:nvSpPr>
              <p:spPr bwMode="auto">
                <a:xfrm>
                  <a:off x="6561108" y="3463973"/>
                  <a:ext cx="27571" cy="149842"/>
                </a:xfrm>
                <a:custGeom>
                  <a:avLst/>
                  <a:gdLst>
                    <a:gd name="T0" fmla="*/ 0 w 23"/>
                    <a:gd name="T1" fmla="*/ 0 h 125"/>
                    <a:gd name="T2" fmla="*/ 23 w 23"/>
                    <a:gd name="T3" fmla="*/ 0 h 125"/>
                    <a:gd name="T4" fmla="*/ 0 w 23"/>
                    <a:gd name="T5" fmla="*/ 125 h 125"/>
                    <a:gd name="T6" fmla="*/ 0 w 23"/>
                    <a:gd name="T7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25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0" y="1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C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3" name="îṧḻiďè" descr="dde8d968-603e-40e5-8cdd-6175fd67636d"/>
                <p:cNvSpPr/>
                <p:nvPr/>
              </p:nvSpPr>
              <p:spPr bwMode="auto">
                <a:xfrm>
                  <a:off x="6955491" y="3454383"/>
                  <a:ext cx="151040" cy="169021"/>
                </a:xfrm>
                <a:prstGeom prst="rect">
                  <a:avLst/>
                </a:prstGeom>
                <a:solidFill>
                  <a:srgbClr val="E7E5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4" name="íšļïďe" descr="183ff662-12c4-4d38-8098-1c73f87313a3"/>
                <p:cNvSpPr/>
                <p:nvPr/>
              </p:nvSpPr>
              <p:spPr bwMode="auto">
                <a:xfrm>
                  <a:off x="6965081" y="3461575"/>
                  <a:ext cx="62334" cy="154637"/>
                </a:xfrm>
                <a:prstGeom prst="rect">
                  <a:avLst/>
                </a:prstGeom>
                <a:solidFill>
                  <a:srgbClr val="C5C1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5" name="ïṩḻíḓè" descr="8e9ad175-e7b3-4568-b181-1d78891854dc"/>
                <p:cNvSpPr/>
                <p:nvPr/>
              </p:nvSpPr>
              <p:spPr bwMode="auto">
                <a:xfrm>
                  <a:off x="7037005" y="3461575"/>
                  <a:ext cx="59937" cy="154637"/>
                </a:xfrm>
                <a:prstGeom prst="rect">
                  <a:avLst/>
                </a:prstGeom>
                <a:solidFill>
                  <a:srgbClr val="C5C1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6" name="i$liḑé" descr="96f9df19-d502-4ca9-865e-8464d64b0313"/>
                <p:cNvSpPr/>
                <p:nvPr/>
              </p:nvSpPr>
              <p:spPr bwMode="auto">
                <a:xfrm>
                  <a:off x="6967478" y="3463973"/>
                  <a:ext cx="57539" cy="149842"/>
                </a:xfrm>
                <a:prstGeom prst="rect">
                  <a:avLst/>
                </a:prstGeom>
                <a:solidFill>
                  <a:srgbClr val="70CD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7" name="íṥļiḓè" descr="efa9b250-1300-49ff-abf6-c6ece96f310b"/>
                <p:cNvSpPr/>
                <p:nvPr/>
              </p:nvSpPr>
              <p:spPr bwMode="auto">
                <a:xfrm>
                  <a:off x="7039402" y="3463973"/>
                  <a:ext cx="55142" cy="149842"/>
                </a:xfrm>
                <a:prstGeom prst="rect">
                  <a:avLst/>
                </a:prstGeom>
                <a:solidFill>
                  <a:srgbClr val="70CD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8" name="îşḻídê" descr="b4afac72-79e6-493c-9e31-8296b03b4170"/>
                <p:cNvSpPr/>
                <p:nvPr/>
              </p:nvSpPr>
              <p:spPr bwMode="auto">
                <a:xfrm>
                  <a:off x="6967478" y="3463973"/>
                  <a:ext cx="27571" cy="149842"/>
                </a:xfrm>
                <a:custGeom>
                  <a:avLst/>
                  <a:gdLst>
                    <a:gd name="T0" fmla="*/ 0 w 23"/>
                    <a:gd name="T1" fmla="*/ 0 h 125"/>
                    <a:gd name="T2" fmla="*/ 23 w 23"/>
                    <a:gd name="T3" fmla="*/ 0 h 125"/>
                    <a:gd name="T4" fmla="*/ 0 w 23"/>
                    <a:gd name="T5" fmla="*/ 125 h 125"/>
                    <a:gd name="T6" fmla="*/ 0 w 23"/>
                    <a:gd name="T7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25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0" y="1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C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9" name="îSļîďe" descr="a0124996-1822-4178-b29c-708d9292c51a"/>
                <p:cNvSpPr/>
                <p:nvPr/>
              </p:nvSpPr>
              <p:spPr bwMode="auto">
                <a:xfrm>
                  <a:off x="7039402" y="3463973"/>
                  <a:ext cx="27571" cy="149842"/>
                </a:xfrm>
                <a:custGeom>
                  <a:avLst/>
                  <a:gdLst>
                    <a:gd name="T0" fmla="*/ 0 w 23"/>
                    <a:gd name="T1" fmla="*/ 0 h 125"/>
                    <a:gd name="T2" fmla="*/ 23 w 23"/>
                    <a:gd name="T3" fmla="*/ 0 h 125"/>
                    <a:gd name="T4" fmla="*/ 0 w 23"/>
                    <a:gd name="T5" fmla="*/ 125 h 125"/>
                    <a:gd name="T6" fmla="*/ 0 w 23"/>
                    <a:gd name="T7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25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0" y="1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C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0" name="îṧlîḍè" descr="589df69e-6fdc-4e22-ae76-23725ed862a1"/>
                <p:cNvSpPr/>
                <p:nvPr/>
              </p:nvSpPr>
              <p:spPr bwMode="auto">
                <a:xfrm>
                  <a:off x="6835618" y="3218233"/>
                  <a:ext cx="152239" cy="146245"/>
                </a:xfrm>
                <a:prstGeom prst="rect">
                  <a:avLst/>
                </a:pr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1" name="ïṧḻïḍè" descr="6d703a53-0618-4919-bb7f-ab45d9dd569b"/>
                <p:cNvSpPr/>
                <p:nvPr/>
              </p:nvSpPr>
              <p:spPr bwMode="auto">
                <a:xfrm>
                  <a:off x="6845207" y="3225425"/>
                  <a:ext cx="62334" cy="131861"/>
                </a:xfrm>
                <a:prstGeom prst="rect">
                  <a:avLst/>
                </a:prstGeom>
                <a:solidFill>
                  <a:srgbClr val="C5C1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2" name="íŝlíḓè" descr="06786cac-be06-4bd5-a151-27c5a67ee92c"/>
                <p:cNvSpPr/>
                <p:nvPr/>
              </p:nvSpPr>
              <p:spPr bwMode="auto">
                <a:xfrm>
                  <a:off x="6914734" y="3225425"/>
                  <a:ext cx="62334" cy="131861"/>
                </a:xfrm>
                <a:prstGeom prst="rect">
                  <a:avLst/>
                </a:prstGeom>
                <a:solidFill>
                  <a:srgbClr val="C5C1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3" name="ïślídê" descr="0d89443e-cfe3-465f-abc1-0ec8633ffec5"/>
                <p:cNvSpPr/>
                <p:nvPr/>
              </p:nvSpPr>
              <p:spPr bwMode="auto">
                <a:xfrm>
                  <a:off x="6847605" y="3227822"/>
                  <a:ext cx="55142" cy="127066"/>
                </a:xfrm>
                <a:prstGeom prst="rect">
                  <a:avLst/>
                </a:prstGeom>
                <a:solidFill>
                  <a:srgbClr val="70CD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4" name="iṣľiďé" descr="03ad54e7-50c5-4b46-860f-bc31454e7a94"/>
                <p:cNvSpPr/>
                <p:nvPr/>
              </p:nvSpPr>
              <p:spPr bwMode="auto">
                <a:xfrm>
                  <a:off x="6920728" y="3227822"/>
                  <a:ext cx="53943" cy="127066"/>
                </a:xfrm>
                <a:prstGeom prst="rect">
                  <a:avLst/>
                </a:prstGeom>
                <a:solidFill>
                  <a:srgbClr val="70CD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5" name="îṥliḋé" descr="8d156fc7-b6be-4863-ac87-3d7b9a47a279"/>
                <p:cNvSpPr/>
                <p:nvPr/>
              </p:nvSpPr>
              <p:spPr bwMode="auto">
                <a:xfrm>
                  <a:off x="6847605" y="3227822"/>
                  <a:ext cx="27571" cy="127066"/>
                </a:xfrm>
                <a:custGeom>
                  <a:avLst/>
                  <a:gdLst>
                    <a:gd name="T0" fmla="*/ 0 w 23"/>
                    <a:gd name="T1" fmla="*/ 0 h 106"/>
                    <a:gd name="T2" fmla="*/ 23 w 23"/>
                    <a:gd name="T3" fmla="*/ 0 h 106"/>
                    <a:gd name="T4" fmla="*/ 0 w 23"/>
                    <a:gd name="T5" fmla="*/ 106 h 106"/>
                    <a:gd name="T6" fmla="*/ 0 w 23"/>
                    <a:gd name="T7" fmla="*/ 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06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0" y="1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C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6" name="íŝ1íḍê" descr="0e2c62b3-a824-4795-a0c1-44d23bd574c3"/>
                <p:cNvSpPr/>
                <p:nvPr/>
              </p:nvSpPr>
              <p:spPr bwMode="auto">
                <a:xfrm>
                  <a:off x="6920728" y="3227822"/>
                  <a:ext cx="23975" cy="127066"/>
                </a:xfrm>
                <a:custGeom>
                  <a:avLst/>
                  <a:gdLst>
                    <a:gd name="T0" fmla="*/ 0 w 20"/>
                    <a:gd name="T1" fmla="*/ 0 h 106"/>
                    <a:gd name="T2" fmla="*/ 20 w 20"/>
                    <a:gd name="T3" fmla="*/ 0 h 106"/>
                    <a:gd name="T4" fmla="*/ 0 w 20"/>
                    <a:gd name="T5" fmla="*/ 106 h 106"/>
                    <a:gd name="T6" fmla="*/ 0 w 20"/>
                    <a:gd name="T7" fmla="*/ 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06">
                      <a:moveTo>
                        <a:pt x="0" y="0"/>
                      </a:moveTo>
                      <a:lnTo>
                        <a:pt x="20" y="0"/>
                      </a:lnTo>
                      <a:lnTo>
                        <a:pt x="0" y="1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C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7" name="îṧļîdè" descr="f4e9df31-6e62-440e-9837-4a3d7ac6cb5a"/>
                <p:cNvSpPr/>
                <p:nvPr/>
              </p:nvSpPr>
              <p:spPr bwMode="auto">
                <a:xfrm>
                  <a:off x="6342938" y="2887382"/>
                  <a:ext cx="901447" cy="847504"/>
                </a:xfrm>
                <a:custGeom>
                  <a:avLst/>
                  <a:gdLst>
                    <a:gd name="T0" fmla="*/ 376 w 752"/>
                    <a:gd name="T1" fmla="*/ 0 h 707"/>
                    <a:gd name="T2" fmla="*/ 0 w 752"/>
                    <a:gd name="T3" fmla="*/ 375 h 707"/>
                    <a:gd name="T4" fmla="*/ 0 w 752"/>
                    <a:gd name="T5" fmla="*/ 402 h 707"/>
                    <a:gd name="T6" fmla="*/ 376 w 752"/>
                    <a:gd name="T7" fmla="*/ 29 h 707"/>
                    <a:gd name="T8" fmla="*/ 700 w 752"/>
                    <a:gd name="T9" fmla="*/ 353 h 707"/>
                    <a:gd name="T10" fmla="*/ 700 w 752"/>
                    <a:gd name="T11" fmla="*/ 707 h 707"/>
                    <a:gd name="T12" fmla="*/ 752 w 752"/>
                    <a:gd name="T13" fmla="*/ 707 h 707"/>
                    <a:gd name="T14" fmla="*/ 752 w 752"/>
                    <a:gd name="T15" fmla="*/ 375 h 707"/>
                    <a:gd name="T16" fmla="*/ 376 w 752"/>
                    <a:gd name="T17" fmla="*/ 0 h 7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2" h="707">
                      <a:moveTo>
                        <a:pt x="376" y="0"/>
                      </a:moveTo>
                      <a:lnTo>
                        <a:pt x="0" y="375"/>
                      </a:lnTo>
                      <a:lnTo>
                        <a:pt x="0" y="402"/>
                      </a:lnTo>
                      <a:lnTo>
                        <a:pt x="376" y="29"/>
                      </a:lnTo>
                      <a:lnTo>
                        <a:pt x="700" y="353"/>
                      </a:lnTo>
                      <a:lnTo>
                        <a:pt x="700" y="707"/>
                      </a:lnTo>
                      <a:lnTo>
                        <a:pt x="752" y="707"/>
                      </a:lnTo>
                      <a:lnTo>
                        <a:pt x="752" y="375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8" name="îśliḓé" descr="e84167ae-e726-4bc8-bd6d-85f2b814f6a4"/>
                <p:cNvSpPr/>
                <p:nvPr/>
              </p:nvSpPr>
              <p:spPr bwMode="auto">
                <a:xfrm>
                  <a:off x="6342938" y="2887382"/>
                  <a:ext cx="901447" cy="847504"/>
                </a:xfrm>
                <a:custGeom>
                  <a:avLst/>
                  <a:gdLst>
                    <a:gd name="T0" fmla="*/ 376 w 752"/>
                    <a:gd name="T1" fmla="*/ 0 h 707"/>
                    <a:gd name="T2" fmla="*/ 0 w 752"/>
                    <a:gd name="T3" fmla="*/ 375 h 707"/>
                    <a:gd name="T4" fmla="*/ 0 w 752"/>
                    <a:gd name="T5" fmla="*/ 402 h 707"/>
                    <a:gd name="T6" fmla="*/ 376 w 752"/>
                    <a:gd name="T7" fmla="*/ 29 h 707"/>
                    <a:gd name="T8" fmla="*/ 700 w 752"/>
                    <a:gd name="T9" fmla="*/ 353 h 707"/>
                    <a:gd name="T10" fmla="*/ 700 w 752"/>
                    <a:gd name="T11" fmla="*/ 707 h 707"/>
                    <a:gd name="T12" fmla="*/ 752 w 752"/>
                    <a:gd name="T13" fmla="*/ 707 h 707"/>
                    <a:gd name="T14" fmla="*/ 752 w 752"/>
                    <a:gd name="T15" fmla="*/ 375 h 707"/>
                    <a:gd name="T16" fmla="*/ 376 w 752"/>
                    <a:gd name="T17" fmla="*/ 0 h 7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2" h="707">
                      <a:moveTo>
                        <a:pt x="376" y="0"/>
                      </a:moveTo>
                      <a:lnTo>
                        <a:pt x="0" y="375"/>
                      </a:lnTo>
                      <a:lnTo>
                        <a:pt x="0" y="402"/>
                      </a:lnTo>
                      <a:lnTo>
                        <a:pt x="376" y="29"/>
                      </a:lnTo>
                      <a:lnTo>
                        <a:pt x="700" y="353"/>
                      </a:lnTo>
                      <a:lnTo>
                        <a:pt x="700" y="707"/>
                      </a:lnTo>
                      <a:lnTo>
                        <a:pt x="752" y="707"/>
                      </a:lnTo>
                      <a:lnTo>
                        <a:pt x="752" y="375"/>
                      </a:lnTo>
                      <a:lnTo>
                        <a:pt x="37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9" name="ïṩļíḑê" descr="8522e251-cf15-4628-907b-e54c4f8a7262"/>
                <p:cNvSpPr/>
                <p:nvPr/>
              </p:nvSpPr>
              <p:spPr bwMode="auto">
                <a:xfrm>
                  <a:off x="7949240" y="3563468"/>
                  <a:ext cx="67129" cy="254131"/>
                </a:xfrm>
                <a:custGeom>
                  <a:avLst/>
                  <a:gdLst>
                    <a:gd name="T0" fmla="*/ 25 w 27"/>
                    <a:gd name="T1" fmla="*/ 54 h 102"/>
                    <a:gd name="T2" fmla="*/ 15 w 27"/>
                    <a:gd name="T3" fmla="*/ 59 h 102"/>
                    <a:gd name="T4" fmla="*/ 12 w 27"/>
                    <a:gd name="T5" fmla="*/ 0 h 102"/>
                    <a:gd name="T6" fmla="*/ 2 w 27"/>
                    <a:gd name="T7" fmla="*/ 0 h 102"/>
                    <a:gd name="T8" fmla="*/ 0 w 27"/>
                    <a:gd name="T9" fmla="*/ 102 h 102"/>
                    <a:gd name="T10" fmla="*/ 18 w 27"/>
                    <a:gd name="T11" fmla="*/ 102 h 102"/>
                    <a:gd name="T12" fmla="*/ 16 w 27"/>
                    <a:gd name="T13" fmla="*/ 67 h 102"/>
                    <a:gd name="T14" fmla="*/ 26 w 27"/>
                    <a:gd name="T15" fmla="*/ 58 h 102"/>
                    <a:gd name="T16" fmla="*/ 25 w 27"/>
                    <a:gd name="T17" fmla="*/ 54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102">
                      <a:moveTo>
                        <a:pt x="25" y="54"/>
                      </a:moveTo>
                      <a:cubicBezTo>
                        <a:pt x="24" y="54"/>
                        <a:pt x="20" y="56"/>
                        <a:pt x="15" y="5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18" y="102"/>
                        <a:pt x="18" y="102"/>
                        <a:pt x="18" y="102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20" y="63"/>
                        <a:pt x="25" y="59"/>
                        <a:pt x="26" y="58"/>
                      </a:cubicBezTo>
                      <a:cubicBezTo>
                        <a:pt x="27" y="57"/>
                        <a:pt x="27" y="54"/>
                        <a:pt x="25" y="54"/>
                      </a:cubicBezTo>
                    </a:path>
                  </a:pathLst>
                </a:custGeom>
                <a:solidFill>
                  <a:srgbClr val="9B5F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0" name="ïšḻidê" descr="5bc701b7-e180-4a75-b0e5-0fb6ff0527fe"/>
                <p:cNvSpPr/>
                <p:nvPr/>
              </p:nvSpPr>
              <p:spPr bwMode="auto">
                <a:xfrm>
                  <a:off x="7968420" y="3563468"/>
                  <a:ext cx="10789" cy="25173"/>
                </a:xfrm>
                <a:custGeom>
                  <a:avLst/>
                  <a:gdLst>
                    <a:gd name="T0" fmla="*/ 9 w 9"/>
                    <a:gd name="T1" fmla="*/ 0 h 21"/>
                    <a:gd name="T2" fmla="*/ 0 w 9"/>
                    <a:gd name="T3" fmla="*/ 0 h 21"/>
                    <a:gd name="T4" fmla="*/ 9 w 9"/>
                    <a:gd name="T5" fmla="*/ 0 h 21"/>
                    <a:gd name="T6" fmla="*/ 9 w 9"/>
                    <a:gd name="T7" fmla="*/ 21 h 21"/>
                    <a:gd name="T8" fmla="*/ 9 w 9"/>
                    <a:gd name="T9" fmla="*/ 21 h 21"/>
                    <a:gd name="T10" fmla="*/ 9 w 9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21">
                      <a:moveTo>
                        <a:pt x="9" y="0"/>
                      </a:moveTo>
                      <a:lnTo>
                        <a:pt x="0" y="0"/>
                      </a:lnTo>
                      <a:lnTo>
                        <a:pt x="9" y="0"/>
                      </a:lnTo>
                      <a:lnTo>
                        <a:pt x="9" y="21"/>
                      </a:lnTo>
                      <a:lnTo>
                        <a:pt x="9" y="2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59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1" name="ïsľîḓe" descr="b36cd2e7-b616-44ae-9031-e1a1954eacd9"/>
                <p:cNvSpPr/>
                <p:nvPr/>
              </p:nvSpPr>
              <p:spPr bwMode="auto">
                <a:xfrm>
                  <a:off x="7968420" y="3563468"/>
                  <a:ext cx="10789" cy="25173"/>
                </a:xfrm>
                <a:custGeom>
                  <a:avLst/>
                  <a:gdLst>
                    <a:gd name="T0" fmla="*/ 9 w 9"/>
                    <a:gd name="T1" fmla="*/ 0 h 21"/>
                    <a:gd name="T2" fmla="*/ 0 w 9"/>
                    <a:gd name="T3" fmla="*/ 0 h 21"/>
                    <a:gd name="T4" fmla="*/ 9 w 9"/>
                    <a:gd name="T5" fmla="*/ 0 h 21"/>
                    <a:gd name="T6" fmla="*/ 9 w 9"/>
                    <a:gd name="T7" fmla="*/ 21 h 21"/>
                    <a:gd name="T8" fmla="*/ 9 w 9"/>
                    <a:gd name="T9" fmla="*/ 21 h 21"/>
                    <a:gd name="T10" fmla="*/ 9 w 9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21">
                      <a:moveTo>
                        <a:pt x="9" y="0"/>
                      </a:moveTo>
                      <a:lnTo>
                        <a:pt x="0" y="0"/>
                      </a:lnTo>
                      <a:lnTo>
                        <a:pt x="9" y="0"/>
                      </a:lnTo>
                      <a:lnTo>
                        <a:pt x="9" y="21"/>
                      </a:lnTo>
                      <a:lnTo>
                        <a:pt x="9" y="21"/>
                      </a:lnTo>
                      <a:lnTo>
                        <a:pt x="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2" name="íṩḻíḓè" descr="809b9734-ee5f-42ad-8734-264c99b7dc95"/>
                <p:cNvSpPr/>
                <p:nvPr/>
              </p:nvSpPr>
              <p:spPr bwMode="auto">
                <a:xfrm>
                  <a:off x="7981606" y="3600628"/>
                  <a:ext cx="0" cy="13186"/>
                </a:xfrm>
                <a:custGeom>
                  <a:avLst/>
                  <a:gdLst>
                    <a:gd name="T0" fmla="*/ 0 h 5"/>
                    <a:gd name="T1" fmla="*/ 0 h 5"/>
                    <a:gd name="T2" fmla="*/ 5 h 5"/>
                    <a:gd name="T3" fmla="*/ 5 h 5"/>
                    <a:gd name="T4" fmla="*/ 0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5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A999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3" name="íṡļiḍé" descr="3dbd2edc-389a-4f61-8f2e-bee00d461d9b"/>
                <p:cNvSpPr/>
                <p:nvPr/>
              </p:nvSpPr>
              <p:spPr bwMode="auto">
                <a:xfrm>
                  <a:off x="7968420" y="3563468"/>
                  <a:ext cx="47949" cy="254131"/>
                </a:xfrm>
                <a:custGeom>
                  <a:avLst/>
                  <a:gdLst>
                    <a:gd name="T0" fmla="*/ 4 w 19"/>
                    <a:gd name="T1" fmla="*/ 0 h 102"/>
                    <a:gd name="T2" fmla="*/ 0 w 19"/>
                    <a:gd name="T3" fmla="*/ 0 h 102"/>
                    <a:gd name="T4" fmla="*/ 0 w 19"/>
                    <a:gd name="T5" fmla="*/ 102 h 102"/>
                    <a:gd name="T6" fmla="*/ 10 w 19"/>
                    <a:gd name="T7" fmla="*/ 102 h 102"/>
                    <a:gd name="T8" fmla="*/ 10 w 19"/>
                    <a:gd name="T9" fmla="*/ 95 h 102"/>
                    <a:gd name="T10" fmla="*/ 9 w 19"/>
                    <a:gd name="T11" fmla="*/ 87 h 102"/>
                    <a:gd name="T12" fmla="*/ 8 w 19"/>
                    <a:gd name="T13" fmla="*/ 67 h 102"/>
                    <a:gd name="T14" fmla="*/ 12 w 19"/>
                    <a:gd name="T15" fmla="*/ 64 h 102"/>
                    <a:gd name="T16" fmla="*/ 18 w 19"/>
                    <a:gd name="T17" fmla="*/ 58 h 102"/>
                    <a:gd name="T18" fmla="*/ 18 w 19"/>
                    <a:gd name="T19" fmla="*/ 58 h 102"/>
                    <a:gd name="T20" fmla="*/ 19 w 19"/>
                    <a:gd name="T21" fmla="*/ 55 h 102"/>
                    <a:gd name="T22" fmla="*/ 17 w 19"/>
                    <a:gd name="T23" fmla="*/ 54 h 102"/>
                    <a:gd name="T24" fmla="*/ 17 w 19"/>
                    <a:gd name="T25" fmla="*/ 54 h 102"/>
                    <a:gd name="T26" fmla="*/ 7 w 19"/>
                    <a:gd name="T27" fmla="*/ 59 h 102"/>
                    <a:gd name="T28" fmla="*/ 5 w 19"/>
                    <a:gd name="T29" fmla="*/ 20 h 102"/>
                    <a:gd name="T30" fmla="*/ 5 w 19"/>
                    <a:gd name="T31" fmla="*/ 15 h 102"/>
                    <a:gd name="T32" fmla="*/ 4 w 19"/>
                    <a:gd name="T33" fmla="*/ 10 h 102"/>
                    <a:gd name="T34" fmla="*/ 4 w 19"/>
                    <a:gd name="T35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" h="102">
                      <a:moveTo>
                        <a:pt x="4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10" y="102"/>
                        <a:pt x="10" y="102"/>
                        <a:pt x="10" y="102"/>
                      </a:cubicBezTo>
                      <a:cubicBezTo>
                        <a:pt x="10" y="95"/>
                        <a:pt x="10" y="95"/>
                        <a:pt x="10" y="95"/>
                      </a:cubicBezTo>
                      <a:cubicBezTo>
                        <a:pt x="9" y="87"/>
                        <a:pt x="9" y="87"/>
                        <a:pt x="9" y="87"/>
                      </a:cubicBezTo>
                      <a:cubicBezTo>
                        <a:pt x="8" y="67"/>
                        <a:pt x="8" y="67"/>
                        <a:pt x="8" y="67"/>
                      </a:cubicBezTo>
                      <a:cubicBezTo>
                        <a:pt x="9" y="66"/>
                        <a:pt x="10" y="65"/>
                        <a:pt x="12" y="64"/>
                      </a:cubicBezTo>
                      <a:cubicBezTo>
                        <a:pt x="15" y="61"/>
                        <a:pt x="17" y="58"/>
                        <a:pt x="18" y="58"/>
                      </a:cubicBezTo>
                      <a:cubicBezTo>
                        <a:pt x="18" y="58"/>
                        <a:pt x="18" y="58"/>
                        <a:pt x="18" y="58"/>
                      </a:cubicBezTo>
                      <a:cubicBezTo>
                        <a:pt x="18" y="57"/>
                        <a:pt x="19" y="56"/>
                        <a:pt x="19" y="55"/>
                      </a:cubicBezTo>
                      <a:cubicBezTo>
                        <a:pt x="18" y="54"/>
                        <a:pt x="18" y="54"/>
                        <a:pt x="17" y="54"/>
                      </a:cubicBezTo>
                      <a:cubicBezTo>
                        <a:pt x="17" y="54"/>
                        <a:pt x="17" y="54"/>
                        <a:pt x="17" y="54"/>
                      </a:cubicBezTo>
                      <a:cubicBezTo>
                        <a:pt x="16" y="54"/>
                        <a:pt x="12" y="56"/>
                        <a:pt x="7" y="5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solidFill>
                  <a:srgbClr val="723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4" name="íṥḻîḋê" descr="881e93ae-c863-4eb3-85dc-0ca4d01e820b"/>
                <p:cNvSpPr/>
                <p:nvPr/>
              </p:nvSpPr>
              <p:spPr bwMode="auto">
                <a:xfrm>
                  <a:off x="7779020" y="3352491"/>
                  <a:ext cx="374005" cy="328453"/>
                </a:xfrm>
                <a:custGeom>
                  <a:avLst/>
                  <a:gdLst>
                    <a:gd name="T0" fmla="*/ 150 w 150"/>
                    <a:gd name="T1" fmla="*/ 79 h 132"/>
                    <a:gd name="T2" fmla="*/ 142 w 150"/>
                    <a:gd name="T3" fmla="*/ 60 h 132"/>
                    <a:gd name="T4" fmla="*/ 145 w 150"/>
                    <a:gd name="T5" fmla="*/ 47 h 132"/>
                    <a:gd name="T6" fmla="*/ 117 w 150"/>
                    <a:gd name="T7" fmla="*/ 19 h 132"/>
                    <a:gd name="T8" fmla="*/ 103 w 150"/>
                    <a:gd name="T9" fmla="*/ 22 h 132"/>
                    <a:gd name="T10" fmla="*/ 75 w 150"/>
                    <a:gd name="T11" fmla="*/ 0 h 132"/>
                    <a:gd name="T12" fmla="*/ 47 w 150"/>
                    <a:gd name="T13" fmla="*/ 22 h 132"/>
                    <a:gd name="T14" fmla="*/ 33 w 150"/>
                    <a:gd name="T15" fmla="*/ 19 h 132"/>
                    <a:gd name="T16" fmla="*/ 5 w 150"/>
                    <a:gd name="T17" fmla="*/ 47 h 132"/>
                    <a:gd name="T18" fmla="*/ 8 w 150"/>
                    <a:gd name="T19" fmla="*/ 60 h 132"/>
                    <a:gd name="T20" fmla="*/ 0 w 150"/>
                    <a:gd name="T21" fmla="*/ 79 h 132"/>
                    <a:gd name="T22" fmla="*/ 24 w 150"/>
                    <a:gd name="T23" fmla="*/ 107 h 132"/>
                    <a:gd name="T24" fmla="*/ 52 w 150"/>
                    <a:gd name="T25" fmla="*/ 132 h 132"/>
                    <a:gd name="T26" fmla="*/ 75 w 150"/>
                    <a:gd name="T27" fmla="*/ 121 h 132"/>
                    <a:gd name="T28" fmla="*/ 98 w 150"/>
                    <a:gd name="T29" fmla="*/ 132 h 132"/>
                    <a:gd name="T30" fmla="*/ 126 w 150"/>
                    <a:gd name="T31" fmla="*/ 107 h 132"/>
                    <a:gd name="T32" fmla="*/ 150 w 150"/>
                    <a:gd name="T33" fmla="*/ 79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0" h="132">
                      <a:moveTo>
                        <a:pt x="150" y="79"/>
                      </a:moveTo>
                      <a:cubicBezTo>
                        <a:pt x="150" y="72"/>
                        <a:pt x="147" y="65"/>
                        <a:pt x="142" y="60"/>
                      </a:cubicBezTo>
                      <a:cubicBezTo>
                        <a:pt x="144" y="56"/>
                        <a:pt x="145" y="52"/>
                        <a:pt x="145" y="47"/>
                      </a:cubicBezTo>
                      <a:cubicBezTo>
                        <a:pt x="145" y="31"/>
                        <a:pt x="132" y="19"/>
                        <a:pt x="117" y="19"/>
                      </a:cubicBezTo>
                      <a:cubicBezTo>
                        <a:pt x="112" y="19"/>
                        <a:pt x="107" y="20"/>
                        <a:pt x="103" y="22"/>
                      </a:cubicBezTo>
                      <a:cubicBezTo>
                        <a:pt x="100" y="9"/>
                        <a:pt x="89" y="0"/>
                        <a:pt x="75" y="0"/>
                      </a:cubicBezTo>
                      <a:cubicBezTo>
                        <a:pt x="61" y="0"/>
                        <a:pt x="50" y="9"/>
                        <a:pt x="47" y="22"/>
                      </a:cubicBezTo>
                      <a:cubicBezTo>
                        <a:pt x="43" y="20"/>
                        <a:pt x="38" y="19"/>
                        <a:pt x="33" y="19"/>
                      </a:cubicBezTo>
                      <a:cubicBezTo>
                        <a:pt x="17" y="19"/>
                        <a:pt x="5" y="31"/>
                        <a:pt x="5" y="47"/>
                      </a:cubicBezTo>
                      <a:cubicBezTo>
                        <a:pt x="5" y="52"/>
                        <a:pt x="6" y="56"/>
                        <a:pt x="8" y="60"/>
                      </a:cubicBezTo>
                      <a:cubicBezTo>
                        <a:pt x="3" y="65"/>
                        <a:pt x="0" y="72"/>
                        <a:pt x="0" y="79"/>
                      </a:cubicBezTo>
                      <a:cubicBezTo>
                        <a:pt x="0" y="93"/>
                        <a:pt x="10" y="105"/>
                        <a:pt x="24" y="107"/>
                      </a:cubicBezTo>
                      <a:cubicBezTo>
                        <a:pt x="26" y="121"/>
                        <a:pt x="38" y="132"/>
                        <a:pt x="52" y="132"/>
                      </a:cubicBezTo>
                      <a:cubicBezTo>
                        <a:pt x="61" y="132"/>
                        <a:pt x="70" y="128"/>
                        <a:pt x="75" y="121"/>
                      </a:cubicBezTo>
                      <a:cubicBezTo>
                        <a:pt x="80" y="128"/>
                        <a:pt x="88" y="132"/>
                        <a:pt x="98" y="132"/>
                      </a:cubicBezTo>
                      <a:cubicBezTo>
                        <a:pt x="112" y="132"/>
                        <a:pt x="124" y="121"/>
                        <a:pt x="126" y="107"/>
                      </a:cubicBezTo>
                      <a:cubicBezTo>
                        <a:pt x="139" y="105"/>
                        <a:pt x="150" y="93"/>
                        <a:pt x="150" y="79"/>
                      </a:cubicBezTo>
                      <a:close/>
                    </a:path>
                  </a:pathLst>
                </a:custGeom>
                <a:solidFill>
                  <a:srgbClr val="00B0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5" name="is1íḍé" descr="99b5b0ed-0c9f-455b-bf16-8e4ab7c0329e"/>
                <p:cNvSpPr/>
                <p:nvPr/>
              </p:nvSpPr>
              <p:spPr bwMode="auto">
                <a:xfrm>
                  <a:off x="7841354" y="3399241"/>
                  <a:ext cx="311670" cy="281702"/>
                </a:xfrm>
                <a:custGeom>
                  <a:avLst/>
                  <a:gdLst>
                    <a:gd name="T0" fmla="*/ 117 w 125"/>
                    <a:gd name="T1" fmla="*/ 41 h 113"/>
                    <a:gd name="T2" fmla="*/ 120 w 125"/>
                    <a:gd name="T3" fmla="*/ 28 h 113"/>
                    <a:gd name="T4" fmla="*/ 96 w 125"/>
                    <a:gd name="T5" fmla="*/ 0 h 113"/>
                    <a:gd name="T6" fmla="*/ 109 w 125"/>
                    <a:gd name="T7" fmla="*/ 23 h 113"/>
                    <a:gd name="T8" fmla="*/ 106 w 125"/>
                    <a:gd name="T9" fmla="*/ 35 h 113"/>
                    <a:gd name="T10" fmla="*/ 113 w 125"/>
                    <a:gd name="T11" fmla="*/ 53 h 113"/>
                    <a:gd name="T12" fmla="*/ 90 w 125"/>
                    <a:gd name="T13" fmla="*/ 80 h 113"/>
                    <a:gd name="T14" fmla="*/ 64 w 125"/>
                    <a:gd name="T15" fmla="*/ 103 h 113"/>
                    <a:gd name="T16" fmla="*/ 42 w 125"/>
                    <a:gd name="T17" fmla="*/ 92 h 113"/>
                    <a:gd name="T18" fmla="*/ 20 w 125"/>
                    <a:gd name="T19" fmla="*/ 103 h 113"/>
                    <a:gd name="T20" fmla="*/ 0 w 125"/>
                    <a:gd name="T21" fmla="*/ 94 h 113"/>
                    <a:gd name="T22" fmla="*/ 27 w 125"/>
                    <a:gd name="T23" fmla="*/ 113 h 113"/>
                    <a:gd name="T24" fmla="*/ 50 w 125"/>
                    <a:gd name="T25" fmla="*/ 102 h 113"/>
                    <a:gd name="T26" fmla="*/ 73 w 125"/>
                    <a:gd name="T27" fmla="*/ 113 h 113"/>
                    <a:gd name="T28" fmla="*/ 101 w 125"/>
                    <a:gd name="T29" fmla="*/ 88 h 113"/>
                    <a:gd name="T30" fmla="*/ 125 w 125"/>
                    <a:gd name="T31" fmla="*/ 60 h 113"/>
                    <a:gd name="T32" fmla="*/ 117 w 125"/>
                    <a:gd name="T33" fmla="*/ 41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5" h="113">
                      <a:moveTo>
                        <a:pt x="117" y="41"/>
                      </a:moveTo>
                      <a:cubicBezTo>
                        <a:pt x="119" y="37"/>
                        <a:pt x="120" y="33"/>
                        <a:pt x="120" y="28"/>
                      </a:cubicBezTo>
                      <a:cubicBezTo>
                        <a:pt x="120" y="14"/>
                        <a:pt x="110" y="2"/>
                        <a:pt x="96" y="0"/>
                      </a:cubicBezTo>
                      <a:cubicBezTo>
                        <a:pt x="104" y="5"/>
                        <a:pt x="109" y="13"/>
                        <a:pt x="109" y="23"/>
                      </a:cubicBezTo>
                      <a:cubicBezTo>
                        <a:pt x="109" y="27"/>
                        <a:pt x="108" y="31"/>
                        <a:pt x="106" y="35"/>
                      </a:cubicBezTo>
                      <a:cubicBezTo>
                        <a:pt x="110" y="39"/>
                        <a:pt x="113" y="46"/>
                        <a:pt x="113" y="53"/>
                      </a:cubicBezTo>
                      <a:cubicBezTo>
                        <a:pt x="113" y="67"/>
                        <a:pt x="103" y="78"/>
                        <a:pt x="90" y="80"/>
                      </a:cubicBezTo>
                      <a:cubicBezTo>
                        <a:pt x="89" y="93"/>
                        <a:pt x="77" y="103"/>
                        <a:pt x="64" y="103"/>
                      </a:cubicBezTo>
                      <a:cubicBezTo>
                        <a:pt x="55" y="103"/>
                        <a:pt x="47" y="99"/>
                        <a:pt x="42" y="92"/>
                      </a:cubicBezTo>
                      <a:cubicBezTo>
                        <a:pt x="37" y="99"/>
                        <a:pt x="29" y="103"/>
                        <a:pt x="20" y="103"/>
                      </a:cubicBezTo>
                      <a:cubicBezTo>
                        <a:pt x="12" y="103"/>
                        <a:pt x="5" y="99"/>
                        <a:pt x="0" y="94"/>
                      </a:cubicBezTo>
                      <a:cubicBezTo>
                        <a:pt x="4" y="105"/>
                        <a:pt x="14" y="113"/>
                        <a:pt x="27" y="113"/>
                      </a:cubicBezTo>
                      <a:cubicBezTo>
                        <a:pt x="36" y="113"/>
                        <a:pt x="45" y="109"/>
                        <a:pt x="50" y="102"/>
                      </a:cubicBezTo>
                      <a:cubicBezTo>
                        <a:pt x="55" y="109"/>
                        <a:pt x="63" y="113"/>
                        <a:pt x="73" y="113"/>
                      </a:cubicBezTo>
                      <a:cubicBezTo>
                        <a:pt x="87" y="113"/>
                        <a:pt x="99" y="102"/>
                        <a:pt x="101" y="88"/>
                      </a:cubicBezTo>
                      <a:cubicBezTo>
                        <a:pt x="114" y="86"/>
                        <a:pt x="125" y="74"/>
                        <a:pt x="125" y="60"/>
                      </a:cubicBezTo>
                      <a:cubicBezTo>
                        <a:pt x="125" y="53"/>
                        <a:pt x="122" y="46"/>
                        <a:pt x="117" y="41"/>
                      </a:cubicBezTo>
                      <a:close/>
                    </a:path>
                  </a:pathLst>
                </a:custGeom>
                <a:solidFill>
                  <a:srgbClr val="009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6" name="ïṡḷîḓê" descr="4a411d4d-4692-4687-a1c0-0d6bb5409af7"/>
                <p:cNvSpPr/>
                <p:nvPr/>
              </p:nvSpPr>
              <p:spPr bwMode="auto">
                <a:xfrm>
                  <a:off x="7979209" y="3352491"/>
                  <a:ext cx="56340" cy="64732"/>
                </a:xfrm>
                <a:custGeom>
                  <a:avLst/>
                  <a:gdLst>
                    <a:gd name="T0" fmla="*/ 17 w 23"/>
                    <a:gd name="T1" fmla="*/ 26 h 26"/>
                    <a:gd name="T2" fmla="*/ 23 w 23"/>
                    <a:gd name="T3" fmla="*/ 22 h 26"/>
                    <a:gd name="T4" fmla="*/ 0 w 23"/>
                    <a:gd name="T5" fmla="*/ 0 h 26"/>
                    <a:gd name="T6" fmla="*/ 17 w 23"/>
                    <a:gd name="T7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6">
                      <a:moveTo>
                        <a:pt x="17" y="26"/>
                      </a:moveTo>
                      <a:cubicBezTo>
                        <a:pt x="18" y="25"/>
                        <a:pt x="20" y="24"/>
                        <a:pt x="23" y="22"/>
                      </a:cubicBezTo>
                      <a:cubicBezTo>
                        <a:pt x="20" y="9"/>
                        <a:pt x="9" y="2"/>
                        <a:pt x="0" y="0"/>
                      </a:cubicBezTo>
                      <a:cubicBezTo>
                        <a:pt x="7" y="4"/>
                        <a:pt x="15" y="18"/>
                        <a:pt x="17" y="26"/>
                      </a:cubicBezTo>
                      <a:close/>
                    </a:path>
                  </a:pathLst>
                </a:custGeom>
                <a:solidFill>
                  <a:srgbClr val="009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7" name="ïSľiďe" descr="641aabfe-9bb7-4e88-aa50-4bb16af70662"/>
                <p:cNvSpPr/>
                <p:nvPr/>
              </p:nvSpPr>
              <p:spPr bwMode="auto">
                <a:xfrm>
                  <a:off x="7782616" y="3570660"/>
                  <a:ext cx="56340" cy="47949"/>
                </a:xfrm>
                <a:custGeom>
                  <a:avLst/>
                  <a:gdLst>
                    <a:gd name="T0" fmla="*/ 21 w 23"/>
                    <a:gd name="T1" fmla="*/ 11 h 19"/>
                    <a:gd name="T2" fmla="*/ 0 w 23"/>
                    <a:gd name="T3" fmla="*/ 0 h 19"/>
                    <a:gd name="T4" fmla="*/ 23 w 23"/>
                    <a:gd name="T5" fmla="*/ 19 h 19"/>
                    <a:gd name="T6" fmla="*/ 21 w 23"/>
                    <a:gd name="T7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9">
                      <a:moveTo>
                        <a:pt x="21" y="11"/>
                      </a:moveTo>
                      <a:cubicBezTo>
                        <a:pt x="14" y="10"/>
                        <a:pt x="4" y="6"/>
                        <a:pt x="0" y="0"/>
                      </a:cubicBezTo>
                      <a:cubicBezTo>
                        <a:pt x="3" y="9"/>
                        <a:pt x="11" y="17"/>
                        <a:pt x="23" y="19"/>
                      </a:cubicBezTo>
                      <a:cubicBezTo>
                        <a:pt x="22" y="17"/>
                        <a:pt x="21" y="14"/>
                        <a:pt x="21" y="11"/>
                      </a:cubicBezTo>
                      <a:close/>
                    </a:path>
                  </a:pathLst>
                </a:custGeom>
                <a:solidFill>
                  <a:srgbClr val="009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8" name="ïṩḷíďè" descr="8d9e0b5f-7671-4182-a38c-df4e4aa83d0b"/>
                <p:cNvSpPr/>
                <p:nvPr/>
              </p:nvSpPr>
              <p:spPr bwMode="auto">
                <a:xfrm>
                  <a:off x="4855311" y="3603026"/>
                  <a:ext cx="67129" cy="254131"/>
                </a:xfrm>
                <a:custGeom>
                  <a:avLst/>
                  <a:gdLst>
                    <a:gd name="T0" fmla="*/ 25 w 27"/>
                    <a:gd name="T1" fmla="*/ 53 h 102"/>
                    <a:gd name="T2" fmla="*/ 16 w 27"/>
                    <a:gd name="T3" fmla="*/ 59 h 102"/>
                    <a:gd name="T4" fmla="*/ 12 w 27"/>
                    <a:gd name="T5" fmla="*/ 0 h 102"/>
                    <a:gd name="T6" fmla="*/ 2 w 27"/>
                    <a:gd name="T7" fmla="*/ 0 h 102"/>
                    <a:gd name="T8" fmla="*/ 0 w 27"/>
                    <a:gd name="T9" fmla="*/ 102 h 102"/>
                    <a:gd name="T10" fmla="*/ 18 w 27"/>
                    <a:gd name="T11" fmla="*/ 102 h 102"/>
                    <a:gd name="T12" fmla="*/ 16 w 27"/>
                    <a:gd name="T13" fmla="*/ 67 h 102"/>
                    <a:gd name="T14" fmla="*/ 26 w 27"/>
                    <a:gd name="T15" fmla="*/ 58 h 102"/>
                    <a:gd name="T16" fmla="*/ 25 w 27"/>
                    <a:gd name="T17" fmla="*/ 53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102">
                      <a:moveTo>
                        <a:pt x="25" y="53"/>
                      </a:moveTo>
                      <a:cubicBezTo>
                        <a:pt x="24" y="53"/>
                        <a:pt x="20" y="56"/>
                        <a:pt x="16" y="5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18" y="102"/>
                        <a:pt x="18" y="102"/>
                        <a:pt x="18" y="102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20" y="62"/>
                        <a:pt x="25" y="58"/>
                        <a:pt x="26" y="58"/>
                      </a:cubicBezTo>
                      <a:cubicBezTo>
                        <a:pt x="27" y="56"/>
                        <a:pt x="27" y="53"/>
                        <a:pt x="25" y="53"/>
                      </a:cubicBezTo>
                    </a:path>
                  </a:pathLst>
                </a:custGeom>
                <a:solidFill>
                  <a:srgbClr val="9B5F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9" name="íŝľíḓé" descr="2a51edca-4027-4874-9d74-85a5148a37ca"/>
                <p:cNvSpPr/>
                <p:nvPr/>
              </p:nvSpPr>
              <p:spPr bwMode="auto">
                <a:xfrm>
                  <a:off x="4892472" y="3734886"/>
                  <a:ext cx="29968" cy="13186"/>
                </a:xfrm>
                <a:custGeom>
                  <a:avLst/>
                  <a:gdLst>
                    <a:gd name="T0" fmla="*/ 10 w 12"/>
                    <a:gd name="T1" fmla="*/ 0 h 5"/>
                    <a:gd name="T2" fmla="*/ 10 w 12"/>
                    <a:gd name="T3" fmla="*/ 0 h 5"/>
                    <a:gd name="T4" fmla="*/ 1 w 12"/>
                    <a:gd name="T5" fmla="*/ 5 h 5"/>
                    <a:gd name="T6" fmla="*/ 1 w 12"/>
                    <a:gd name="T7" fmla="*/ 5 h 5"/>
                    <a:gd name="T8" fmla="*/ 10 w 12"/>
                    <a:gd name="T9" fmla="*/ 0 h 5"/>
                    <a:gd name="T10" fmla="*/ 10 w 12"/>
                    <a:gd name="T11" fmla="*/ 0 h 5"/>
                    <a:gd name="T12" fmla="*/ 12 w 12"/>
                    <a:gd name="T13" fmla="*/ 2 h 5"/>
                    <a:gd name="T14" fmla="*/ 10 w 12"/>
                    <a:gd name="T15" fmla="*/ 0 h 5"/>
                    <a:gd name="T16" fmla="*/ 0 w 12"/>
                    <a:gd name="T17" fmla="*/ 0 h 5"/>
                    <a:gd name="T18" fmla="*/ 0 w 12"/>
                    <a:gd name="T19" fmla="*/ 0 h 5"/>
                    <a:gd name="T20" fmla="*/ 1 w 12"/>
                    <a:gd name="T21" fmla="*/ 5 h 5"/>
                    <a:gd name="T22" fmla="*/ 1 w 12"/>
                    <a:gd name="T23" fmla="*/ 5 h 5"/>
                    <a:gd name="T24" fmla="*/ 0 w 12"/>
                    <a:gd name="T2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" h="5"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5" y="3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5" y="3"/>
                        <a:pt x="9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2" y="1"/>
                        <a:pt x="12" y="2"/>
                      </a:cubicBezTo>
                      <a:cubicBezTo>
                        <a:pt x="12" y="1"/>
                        <a:pt x="11" y="0"/>
                        <a:pt x="1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5A80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0" name="ïṡḷîḑé" descr="cd215693-bb07-4201-a647-4abc427266c8"/>
                <p:cNvSpPr/>
                <p:nvPr/>
              </p:nvSpPr>
              <p:spPr bwMode="auto">
                <a:xfrm>
                  <a:off x="4875690" y="3603026"/>
                  <a:ext cx="16782" cy="131861"/>
                </a:xfrm>
                <a:custGeom>
                  <a:avLst/>
                  <a:gdLst>
                    <a:gd name="T0" fmla="*/ 8 w 14"/>
                    <a:gd name="T1" fmla="*/ 0 h 110"/>
                    <a:gd name="T2" fmla="*/ 0 w 14"/>
                    <a:gd name="T3" fmla="*/ 0 h 110"/>
                    <a:gd name="T4" fmla="*/ 8 w 14"/>
                    <a:gd name="T5" fmla="*/ 0 h 110"/>
                    <a:gd name="T6" fmla="*/ 14 w 14"/>
                    <a:gd name="T7" fmla="*/ 110 h 110"/>
                    <a:gd name="T8" fmla="*/ 14 w 14"/>
                    <a:gd name="T9" fmla="*/ 110 h 110"/>
                    <a:gd name="T10" fmla="*/ 8 w 14"/>
                    <a:gd name="T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10">
                      <a:moveTo>
                        <a:pt x="8" y="0"/>
                      </a:move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4" y="110"/>
                      </a:lnTo>
                      <a:lnTo>
                        <a:pt x="14" y="11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BCA9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1" name="ïş1íḑè" descr="9f468b19-fd40-4ceb-b5f9-7fd951f20d3c"/>
                <p:cNvSpPr/>
                <p:nvPr/>
              </p:nvSpPr>
              <p:spPr bwMode="auto">
                <a:xfrm>
                  <a:off x="4875690" y="3603026"/>
                  <a:ext cx="16782" cy="131861"/>
                </a:xfrm>
                <a:custGeom>
                  <a:avLst/>
                  <a:gdLst>
                    <a:gd name="T0" fmla="*/ 8 w 14"/>
                    <a:gd name="T1" fmla="*/ 0 h 110"/>
                    <a:gd name="T2" fmla="*/ 0 w 14"/>
                    <a:gd name="T3" fmla="*/ 0 h 110"/>
                    <a:gd name="T4" fmla="*/ 8 w 14"/>
                    <a:gd name="T5" fmla="*/ 0 h 110"/>
                    <a:gd name="T6" fmla="*/ 14 w 14"/>
                    <a:gd name="T7" fmla="*/ 110 h 110"/>
                    <a:gd name="T8" fmla="*/ 14 w 14"/>
                    <a:gd name="T9" fmla="*/ 110 h 110"/>
                    <a:gd name="T10" fmla="*/ 8 w 14"/>
                    <a:gd name="T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10">
                      <a:moveTo>
                        <a:pt x="8" y="0"/>
                      </a:move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4" y="110"/>
                      </a:lnTo>
                      <a:lnTo>
                        <a:pt x="14" y="110"/>
                      </a:lnTo>
                      <a:lnTo>
                        <a:pt x="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2" name="îŝḷîḋè" descr="57c1abb9-3e4e-454d-83fd-518c4075bade"/>
                <p:cNvSpPr/>
                <p:nvPr/>
              </p:nvSpPr>
              <p:spPr bwMode="auto">
                <a:xfrm>
                  <a:off x="4917645" y="3745675"/>
                  <a:ext cx="2397" cy="2397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0 w 1"/>
                    <a:gd name="T5" fmla="*/ 1 h 1"/>
                    <a:gd name="T6" fmla="*/ 0 w 1"/>
                    <a:gd name="T7" fmla="*/ 1 h 1"/>
                    <a:gd name="T8" fmla="*/ 1 w 1"/>
                    <a:gd name="T9" fmla="*/ 1 h 1"/>
                    <a:gd name="T10" fmla="*/ 1 w 1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5A80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3" name="iśļîďê" descr="7c835ba3-9203-4cbc-ac8a-011a8a546605"/>
                <p:cNvSpPr/>
                <p:nvPr/>
              </p:nvSpPr>
              <p:spPr bwMode="auto">
                <a:xfrm>
                  <a:off x="4875690" y="3603026"/>
                  <a:ext cx="46751" cy="254131"/>
                </a:xfrm>
                <a:custGeom>
                  <a:avLst/>
                  <a:gdLst>
                    <a:gd name="T0" fmla="*/ 4 w 19"/>
                    <a:gd name="T1" fmla="*/ 0 h 102"/>
                    <a:gd name="T2" fmla="*/ 0 w 19"/>
                    <a:gd name="T3" fmla="*/ 0 h 102"/>
                    <a:gd name="T4" fmla="*/ 0 w 19"/>
                    <a:gd name="T5" fmla="*/ 102 h 102"/>
                    <a:gd name="T6" fmla="*/ 10 w 19"/>
                    <a:gd name="T7" fmla="*/ 102 h 102"/>
                    <a:gd name="T8" fmla="*/ 10 w 19"/>
                    <a:gd name="T9" fmla="*/ 94 h 102"/>
                    <a:gd name="T10" fmla="*/ 9 w 19"/>
                    <a:gd name="T11" fmla="*/ 87 h 102"/>
                    <a:gd name="T12" fmla="*/ 8 w 19"/>
                    <a:gd name="T13" fmla="*/ 67 h 102"/>
                    <a:gd name="T14" fmla="*/ 12 w 19"/>
                    <a:gd name="T15" fmla="*/ 63 h 102"/>
                    <a:gd name="T16" fmla="*/ 17 w 19"/>
                    <a:gd name="T17" fmla="*/ 58 h 102"/>
                    <a:gd name="T18" fmla="*/ 18 w 19"/>
                    <a:gd name="T19" fmla="*/ 58 h 102"/>
                    <a:gd name="T20" fmla="*/ 18 w 19"/>
                    <a:gd name="T21" fmla="*/ 57 h 102"/>
                    <a:gd name="T22" fmla="*/ 19 w 19"/>
                    <a:gd name="T23" fmla="*/ 55 h 102"/>
                    <a:gd name="T24" fmla="*/ 17 w 19"/>
                    <a:gd name="T25" fmla="*/ 53 h 102"/>
                    <a:gd name="T26" fmla="*/ 17 w 19"/>
                    <a:gd name="T27" fmla="*/ 53 h 102"/>
                    <a:gd name="T28" fmla="*/ 8 w 19"/>
                    <a:gd name="T29" fmla="*/ 58 h 102"/>
                    <a:gd name="T30" fmla="*/ 8 w 19"/>
                    <a:gd name="T31" fmla="*/ 59 h 102"/>
                    <a:gd name="T32" fmla="*/ 8 w 19"/>
                    <a:gd name="T33" fmla="*/ 58 h 102"/>
                    <a:gd name="T34" fmla="*/ 7 w 19"/>
                    <a:gd name="T35" fmla="*/ 53 h 102"/>
                    <a:gd name="T36" fmla="*/ 4 w 19"/>
                    <a:gd name="T37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" h="102">
                      <a:moveTo>
                        <a:pt x="4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10" y="102"/>
                        <a:pt x="10" y="102"/>
                        <a:pt x="10" y="102"/>
                      </a:cubicBezTo>
                      <a:cubicBezTo>
                        <a:pt x="10" y="94"/>
                        <a:pt x="10" y="94"/>
                        <a:pt x="10" y="94"/>
                      </a:cubicBezTo>
                      <a:cubicBezTo>
                        <a:pt x="9" y="87"/>
                        <a:pt x="9" y="87"/>
                        <a:pt x="9" y="87"/>
                      </a:cubicBezTo>
                      <a:cubicBezTo>
                        <a:pt x="8" y="67"/>
                        <a:pt x="8" y="67"/>
                        <a:pt x="8" y="67"/>
                      </a:cubicBezTo>
                      <a:cubicBezTo>
                        <a:pt x="9" y="66"/>
                        <a:pt x="11" y="64"/>
                        <a:pt x="12" y="63"/>
                      </a:cubicBezTo>
                      <a:cubicBezTo>
                        <a:pt x="14" y="61"/>
                        <a:pt x="16" y="59"/>
                        <a:pt x="17" y="58"/>
                      </a:cubicBezTo>
                      <a:cubicBezTo>
                        <a:pt x="17" y="58"/>
                        <a:pt x="18" y="58"/>
                        <a:pt x="18" y="58"/>
                      </a:cubicBezTo>
                      <a:cubicBezTo>
                        <a:pt x="18" y="57"/>
                        <a:pt x="18" y="57"/>
                        <a:pt x="18" y="57"/>
                      </a:cubicBezTo>
                      <a:cubicBezTo>
                        <a:pt x="19" y="56"/>
                        <a:pt x="19" y="56"/>
                        <a:pt x="19" y="55"/>
                      </a:cubicBezTo>
                      <a:cubicBezTo>
                        <a:pt x="19" y="54"/>
                        <a:pt x="18" y="53"/>
                        <a:pt x="17" y="53"/>
                      </a:cubicBezTo>
                      <a:cubicBezTo>
                        <a:pt x="17" y="53"/>
                        <a:pt x="17" y="53"/>
                        <a:pt x="17" y="53"/>
                      </a:cubicBezTo>
                      <a:cubicBezTo>
                        <a:pt x="16" y="53"/>
                        <a:pt x="12" y="56"/>
                        <a:pt x="8" y="58"/>
                      </a:cubicBezTo>
                      <a:cubicBezTo>
                        <a:pt x="8" y="58"/>
                        <a:pt x="8" y="58"/>
                        <a:pt x="8" y="59"/>
                      </a:cubicBezTo>
                      <a:cubicBezTo>
                        <a:pt x="8" y="58"/>
                        <a:pt x="8" y="58"/>
                        <a:pt x="8" y="58"/>
                      </a:cubicBezTo>
                      <a:cubicBezTo>
                        <a:pt x="7" y="53"/>
                        <a:pt x="7" y="53"/>
                        <a:pt x="7" y="53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solidFill>
                  <a:srgbClr val="723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4" name="iŝlïďé" descr="19760743-f03d-40ee-a2d3-23810a0502de"/>
                <p:cNvSpPr/>
                <p:nvPr/>
              </p:nvSpPr>
              <p:spPr bwMode="auto">
                <a:xfrm>
                  <a:off x="4686290" y="3389651"/>
                  <a:ext cx="374005" cy="330850"/>
                </a:xfrm>
                <a:custGeom>
                  <a:avLst/>
                  <a:gdLst>
                    <a:gd name="T0" fmla="*/ 150 w 150"/>
                    <a:gd name="T1" fmla="*/ 80 h 133"/>
                    <a:gd name="T2" fmla="*/ 142 w 150"/>
                    <a:gd name="T3" fmla="*/ 60 h 133"/>
                    <a:gd name="T4" fmla="*/ 145 w 150"/>
                    <a:gd name="T5" fmla="*/ 48 h 133"/>
                    <a:gd name="T6" fmla="*/ 117 w 150"/>
                    <a:gd name="T7" fmla="*/ 19 h 133"/>
                    <a:gd name="T8" fmla="*/ 103 w 150"/>
                    <a:gd name="T9" fmla="*/ 23 h 133"/>
                    <a:gd name="T10" fmla="*/ 75 w 150"/>
                    <a:gd name="T11" fmla="*/ 0 h 133"/>
                    <a:gd name="T12" fmla="*/ 47 w 150"/>
                    <a:gd name="T13" fmla="*/ 23 h 133"/>
                    <a:gd name="T14" fmla="*/ 33 w 150"/>
                    <a:gd name="T15" fmla="*/ 19 h 133"/>
                    <a:gd name="T16" fmla="*/ 5 w 150"/>
                    <a:gd name="T17" fmla="*/ 48 h 133"/>
                    <a:gd name="T18" fmla="*/ 8 w 150"/>
                    <a:gd name="T19" fmla="*/ 60 h 133"/>
                    <a:gd name="T20" fmla="*/ 0 w 150"/>
                    <a:gd name="T21" fmla="*/ 80 h 133"/>
                    <a:gd name="T22" fmla="*/ 24 w 150"/>
                    <a:gd name="T23" fmla="*/ 108 h 133"/>
                    <a:gd name="T24" fmla="*/ 52 w 150"/>
                    <a:gd name="T25" fmla="*/ 133 h 133"/>
                    <a:gd name="T26" fmla="*/ 75 w 150"/>
                    <a:gd name="T27" fmla="*/ 121 h 133"/>
                    <a:gd name="T28" fmla="*/ 98 w 150"/>
                    <a:gd name="T29" fmla="*/ 133 h 133"/>
                    <a:gd name="T30" fmla="*/ 126 w 150"/>
                    <a:gd name="T31" fmla="*/ 108 h 133"/>
                    <a:gd name="T32" fmla="*/ 150 w 150"/>
                    <a:gd name="T33" fmla="*/ 8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0" h="133">
                      <a:moveTo>
                        <a:pt x="150" y="80"/>
                      </a:moveTo>
                      <a:cubicBezTo>
                        <a:pt x="150" y="72"/>
                        <a:pt x="147" y="65"/>
                        <a:pt x="142" y="60"/>
                      </a:cubicBezTo>
                      <a:cubicBezTo>
                        <a:pt x="144" y="57"/>
                        <a:pt x="145" y="52"/>
                        <a:pt x="145" y="48"/>
                      </a:cubicBezTo>
                      <a:cubicBezTo>
                        <a:pt x="145" y="32"/>
                        <a:pt x="132" y="19"/>
                        <a:pt x="117" y="19"/>
                      </a:cubicBezTo>
                      <a:cubicBezTo>
                        <a:pt x="112" y="19"/>
                        <a:pt x="107" y="21"/>
                        <a:pt x="103" y="23"/>
                      </a:cubicBezTo>
                      <a:cubicBezTo>
                        <a:pt x="100" y="10"/>
                        <a:pt x="89" y="0"/>
                        <a:pt x="75" y="0"/>
                      </a:cubicBezTo>
                      <a:cubicBezTo>
                        <a:pt x="61" y="0"/>
                        <a:pt x="50" y="10"/>
                        <a:pt x="47" y="23"/>
                      </a:cubicBezTo>
                      <a:cubicBezTo>
                        <a:pt x="43" y="21"/>
                        <a:pt x="38" y="19"/>
                        <a:pt x="33" y="19"/>
                      </a:cubicBezTo>
                      <a:cubicBezTo>
                        <a:pt x="18" y="19"/>
                        <a:pt x="5" y="32"/>
                        <a:pt x="5" y="48"/>
                      </a:cubicBezTo>
                      <a:cubicBezTo>
                        <a:pt x="5" y="52"/>
                        <a:pt x="6" y="57"/>
                        <a:pt x="8" y="60"/>
                      </a:cubicBezTo>
                      <a:cubicBezTo>
                        <a:pt x="3" y="65"/>
                        <a:pt x="0" y="72"/>
                        <a:pt x="0" y="80"/>
                      </a:cubicBezTo>
                      <a:cubicBezTo>
                        <a:pt x="0" y="94"/>
                        <a:pt x="10" y="106"/>
                        <a:pt x="24" y="108"/>
                      </a:cubicBezTo>
                      <a:cubicBezTo>
                        <a:pt x="26" y="122"/>
                        <a:pt x="38" y="133"/>
                        <a:pt x="52" y="133"/>
                      </a:cubicBezTo>
                      <a:cubicBezTo>
                        <a:pt x="62" y="133"/>
                        <a:pt x="70" y="128"/>
                        <a:pt x="75" y="121"/>
                      </a:cubicBezTo>
                      <a:cubicBezTo>
                        <a:pt x="80" y="128"/>
                        <a:pt x="89" y="133"/>
                        <a:pt x="98" y="133"/>
                      </a:cubicBezTo>
                      <a:cubicBezTo>
                        <a:pt x="112" y="133"/>
                        <a:pt x="124" y="122"/>
                        <a:pt x="126" y="108"/>
                      </a:cubicBezTo>
                      <a:cubicBezTo>
                        <a:pt x="140" y="106"/>
                        <a:pt x="150" y="94"/>
                        <a:pt x="150" y="80"/>
                      </a:cubicBezTo>
                      <a:close/>
                    </a:path>
                  </a:pathLst>
                </a:custGeom>
                <a:solidFill>
                  <a:srgbClr val="00B0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5" name="iṡļiḓè" descr="8b0bb0c8-edde-4d97-922a-d4c86a704901"/>
                <p:cNvSpPr/>
                <p:nvPr/>
              </p:nvSpPr>
              <p:spPr bwMode="auto">
                <a:xfrm>
                  <a:off x="4748624" y="3438799"/>
                  <a:ext cx="311670" cy="281702"/>
                </a:xfrm>
                <a:custGeom>
                  <a:avLst/>
                  <a:gdLst>
                    <a:gd name="T0" fmla="*/ 117 w 125"/>
                    <a:gd name="T1" fmla="*/ 40 h 113"/>
                    <a:gd name="T2" fmla="*/ 120 w 125"/>
                    <a:gd name="T3" fmla="*/ 28 h 113"/>
                    <a:gd name="T4" fmla="*/ 96 w 125"/>
                    <a:gd name="T5" fmla="*/ 0 h 113"/>
                    <a:gd name="T6" fmla="*/ 109 w 125"/>
                    <a:gd name="T7" fmla="*/ 22 h 113"/>
                    <a:gd name="T8" fmla="*/ 106 w 125"/>
                    <a:gd name="T9" fmla="*/ 34 h 113"/>
                    <a:gd name="T10" fmla="*/ 113 w 125"/>
                    <a:gd name="T11" fmla="*/ 53 h 113"/>
                    <a:gd name="T12" fmla="*/ 91 w 125"/>
                    <a:gd name="T13" fmla="*/ 79 h 113"/>
                    <a:gd name="T14" fmla="*/ 64 w 125"/>
                    <a:gd name="T15" fmla="*/ 103 h 113"/>
                    <a:gd name="T16" fmla="*/ 42 w 125"/>
                    <a:gd name="T17" fmla="*/ 92 h 113"/>
                    <a:gd name="T18" fmla="*/ 21 w 125"/>
                    <a:gd name="T19" fmla="*/ 103 h 113"/>
                    <a:gd name="T20" fmla="*/ 0 w 125"/>
                    <a:gd name="T21" fmla="*/ 93 h 113"/>
                    <a:gd name="T22" fmla="*/ 27 w 125"/>
                    <a:gd name="T23" fmla="*/ 113 h 113"/>
                    <a:gd name="T24" fmla="*/ 50 w 125"/>
                    <a:gd name="T25" fmla="*/ 101 h 113"/>
                    <a:gd name="T26" fmla="*/ 73 w 125"/>
                    <a:gd name="T27" fmla="*/ 113 h 113"/>
                    <a:gd name="T28" fmla="*/ 101 w 125"/>
                    <a:gd name="T29" fmla="*/ 88 h 113"/>
                    <a:gd name="T30" fmla="*/ 125 w 125"/>
                    <a:gd name="T31" fmla="*/ 60 h 113"/>
                    <a:gd name="T32" fmla="*/ 117 w 125"/>
                    <a:gd name="T33" fmla="*/ 4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5" h="113">
                      <a:moveTo>
                        <a:pt x="117" y="40"/>
                      </a:moveTo>
                      <a:cubicBezTo>
                        <a:pt x="119" y="37"/>
                        <a:pt x="120" y="32"/>
                        <a:pt x="120" y="28"/>
                      </a:cubicBezTo>
                      <a:cubicBezTo>
                        <a:pt x="120" y="14"/>
                        <a:pt x="110" y="2"/>
                        <a:pt x="96" y="0"/>
                      </a:cubicBezTo>
                      <a:cubicBezTo>
                        <a:pt x="104" y="5"/>
                        <a:pt x="109" y="13"/>
                        <a:pt x="109" y="22"/>
                      </a:cubicBezTo>
                      <a:cubicBezTo>
                        <a:pt x="109" y="27"/>
                        <a:pt x="108" y="31"/>
                        <a:pt x="106" y="34"/>
                      </a:cubicBezTo>
                      <a:cubicBezTo>
                        <a:pt x="110" y="39"/>
                        <a:pt x="113" y="45"/>
                        <a:pt x="113" y="53"/>
                      </a:cubicBezTo>
                      <a:cubicBezTo>
                        <a:pt x="113" y="66"/>
                        <a:pt x="103" y="77"/>
                        <a:pt x="91" y="79"/>
                      </a:cubicBezTo>
                      <a:cubicBezTo>
                        <a:pt x="89" y="92"/>
                        <a:pt x="78" y="103"/>
                        <a:pt x="64" y="103"/>
                      </a:cubicBezTo>
                      <a:cubicBezTo>
                        <a:pt x="55" y="103"/>
                        <a:pt x="47" y="98"/>
                        <a:pt x="42" y="92"/>
                      </a:cubicBezTo>
                      <a:cubicBezTo>
                        <a:pt x="37" y="98"/>
                        <a:pt x="29" y="103"/>
                        <a:pt x="21" y="103"/>
                      </a:cubicBezTo>
                      <a:cubicBezTo>
                        <a:pt x="12" y="103"/>
                        <a:pt x="5" y="99"/>
                        <a:pt x="0" y="93"/>
                      </a:cubicBezTo>
                      <a:cubicBezTo>
                        <a:pt x="4" y="105"/>
                        <a:pt x="15" y="113"/>
                        <a:pt x="27" y="113"/>
                      </a:cubicBezTo>
                      <a:cubicBezTo>
                        <a:pt x="37" y="113"/>
                        <a:pt x="45" y="108"/>
                        <a:pt x="50" y="101"/>
                      </a:cubicBezTo>
                      <a:cubicBezTo>
                        <a:pt x="55" y="108"/>
                        <a:pt x="64" y="113"/>
                        <a:pt x="73" y="113"/>
                      </a:cubicBezTo>
                      <a:cubicBezTo>
                        <a:pt x="87" y="113"/>
                        <a:pt x="99" y="102"/>
                        <a:pt x="101" y="88"/>
                      </a:cubicBezTo>
                      <a:cubicBezTo>
                        <a:pt x="115" y="86"/>
                        <a:pt x="125" y="74"/>
                        <a:pt x="125" y="60"/>
                      </a:cubicBezTo>
                      <a:cubicBezTo>
                        <a:pt x="125" y="52"/>
                        <a:pt x="122" y="45"/>
                        <a:pt x="117" y="40"/>
                      </a:cubicBezTo>
                      <a:close/>
                    </a:path>
                  </a:pathLst>
                </a:custGeom>
                <a:solidFill>
                  <a:srgbClr val="009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6" name="iśľïḋê" descr="94c07559-b1f5-4177-a11f-842968f8a118"/>
                <p:cNvSpPr/>
                <p:nvPr/>
              </p:nvSpPr>
              <p:spPr bwMode="auto">
                <a:xfrm>
                  <a:off x="4885279" y="3392049"/>
                  <a:ext cx="57539" cy="64732"/>
                </a:xfrm>
                <a:custGeom>
                  <a:avLst/>
                  <a:gdLst>
                    <a:gd name="T0" fmla="*/ 17 w 23"/>
                    <a:gd name="T1" fmla="*/ 26 h 26"/>
                    <a:gd name="T2" fmla="*/ 23 w 23"/>
                    <a:gd name="T3" fmla="*/ 22 h 26"/>
                    <a:gd name="T4" fmla="*/ 0 w 23"/>
                    <a:gd name="T5" fmla="*/ 0 h 26"/>
                    <a:gd name="T6" fmla="*/ 17 w 23"/>
                    <a:gd name="T7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6">
                      <a:moveTo>
                        <a:pt x="17" y="26"/>
                      </a:moveTo>
                      <a:cubicBezTo>
                        <a:pt x="18" y="24"/>
                        <a:pt x="20" y="24"/>
                        <a:pt x="23" y="22"/>
                      </a:cubicBezTo>
                      <a:cubicBezTo>
                        <a:pt x="20" y="8"/>
                        <a:pt x="9" y="1"/>
                        <a:pt x="0" y="0"/>
                      </a:cubicBezTo>
                      <a:cubicBezTo>
                        <a:pt x="7" y="3"/>
                        <a:pt x="15" y="18"/>
                        <a:pt x="17" y="26"/>
                      </a:cubicBezTo>
                      <a:close/>
                    </a:path>
                  </a:pathLst>
                </a:custGeom>
                <a:solidFill>
                  <a:srgbClr val="009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7" name="iṩḻíḓe" descr="1fb41d6d-90ca-4d63-a6f9-007d26ca7315"/>
                <p:cNvSpPr/>
                <p:nvPr/>
              </p:nvSpPr>
              <p:spPr bwMode="auto">
                <a:xfrm>
                  <a:off x="4688687" y="3607821"/>
                  <a:ext cx="57539" cy="50347"/>
                </a:xfrm>
                <a:custGeom>
                  <a:avLst/>
                  <a:gdLst>
                    <a:gd name="T0" fmla="*/ 21 w 23"/>
                    <a:gd name="T1" fmla="*/ 12 h 20"/>
                    <a:gd name="T2" fmla="*/ 0 w 23"/>
                    <a:gd name="T3" fmla="*/ 0 h 20"/>
                    <a:gd name="T4" fmla="*/ 23 w 23"/>
                    <a:gd name="T5" fmla="*/ 20 h 20"/>
                    <a:gd name="T6" fmla="*/ 21 w 23"/>
                    <a:gd name="T7" fmla="*/ 1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0">
                      <a:moveTo>
                        <a:pt x="21" y="12"/>
                      </a:moveTo>
                      <a:cubicBezTo>
                        <a:pt x="14" y="10"/>
                        <a:pt x="4" y="6"/>
                        <a:pt x="0" y="0"/>
                      </a:cubicBezTo>
                      <a:cubicBezTo>
                        <a:pt x="3" y="10"/>
                        <a:pt x="11" y="18"/>
                        <a:pt x="23" y="20"/>
                      </a:cubicBezTo>
                      <a:cubicBezTo>
                        <a:pt x="22" y="17"/>
                        <a:pt x="21" y="15"/>
                        <a:pt x="21" y="12"/>
                      </a:cubicBezTo>
                      <a:close/>
                    </a:path>
                  </a:pathLst>
                </a:custGeom>
                <a:solidFill>
                  <a:srgbClr val="009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8" name="îŝľiḍé" descr="34956e60-f554-4703-878d-746681b3f1b2"/>
                <p:cNvSpPr/>
                <p:nvPr/>
              </p:nvSpPr>
              <p:spPr bwMode="auto">
                <a:xfrm>
                  <a:off x="6382497" y="3595833"/>
                  <a:ext cx="67129" cy="254131"/>
                </a:xfrm>
                <a:custGeom>
                  <a:avLst/>
                  <a:gdLst>
                    <a:gd name="T0" fmla="*/ 25 w 27"/>
                    <a:gd name="T1" fmla="*/ 54 h 102"/>
                    <a:gd name="T2" fmla="*/ 15 w 27"/>
                    <a:gd name="T3" fmla="*/ 59 h 102"/>
                    <a:gd name="T4" fmla="*/ 12 w 27"/>
                    <a:gd name="T5" fmla="*/ 0 h 102"/>
                    <a:gd name="T6" fmla="*/ 2 w 27"/>
                    <a:gd name="T7" fmla="*/ 0 h 102"/>
                    <a:gd name="T8" fmla="*/ 0 w 27"/>
                    <a:gd name="T9" fmla="*/ 102 h 102"/>
                    <a:gd name="T10" fmla="*/ 18 w 27"/>
                    <a:gd name="T11" fmla="*/ 102 h 102"/>
                    <a:gd name="T12" fmla="*/ 16 w 27"/>
                    <a:gd name="T13" fmla="*/ 67 h 102"/>
                    <a:gd name="T14" fmla="*/ 26 w 27"/>
                    <a:gd name="T15" fmla="*/ 58 h 102"/>
                    <a:gd name="T16" fmla="*/ 25 w 27"/>
                    <a:gd name="T17" fmla="*/ 54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102">
                      <a:moveTo>
                        <a:pt x="25" y="54"/>
                      </a:moveTo>
                      <a:cubicBezTo>
                        <a:pt x="24" y="54"/>
                        <a:pt x="20" y="56"/>
                        <a:pt x="15" y="5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18" y="102"/>
                        <a:pt x="18" y="102"/>
                        <a:pt x="18" y="102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20" y="63"/>
                        <a:pt x="25" y="59"/>
                        <a:pt x="26" y="58"/>
                      </a:cubicBezTo>
                      <a:cubicBezTo>
                        <a:pt x="27" y="57"/>
                        <a:pt x="27" y="54"/>
                        <a:pt x="25" y="54"/>
                      </a:cubicBezTo>
                    </a:path>
                  </a:pathLst>
                </a:custGeom>
                <a:solidFill>
                  <a:srgbClr val="9B5F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9" name="ïśľïḋê" descr="388c611e-a5f8-4ef8-9a03-3465cd856552"/>
                <p:cNvSpPr/>
                <p:nvPr/>
              </p:nvSpPr>
              <p:spPr bwMode="auto">
                <a:xfrm>
                  <a:off x="6419657" y="3734886"/>
                  <a:ext cx="27571" cy="13186"/>
                </a:xfrm>
                <a:custGeom>
                  <a:avLst/>
                  <a:gdLst>
                    <a:gd name="T0" fmla="*/ 11 w 11"/>
                    <a:gd name="T1" fmla="*/ 2 h 5"/>
                    <a:gd name="T2" fmla="*/ 11 w 11"/>
                    <a:gd name="T3" fmla="*/ 2 h 5"/>
                    <a:gd name="T4" fmla="*/ 7 w 11"/>
                    <a:gd name="T5" fmla="*/ 5 h 5"/>
                    <a:gd name="T6" fmla="*/ 7 w 11"/>
                    <a:gd name="T7" fmla="*/ 5 h 5"/>
                    <a:gd name="T8" fmla="*/ 10 w 11"/>
                    <a:gd name="T9" fmla="*/ 2 h 5"/>
                    <a:gd name="T10" fmla="*/ 11 w 11"/>
                    <a:gd name="T11" fmla="*/ 2 h 5"/>
                    <a:gd name="T12" fmla="*/ 6 w 11"/>
                    <a:gd name="T13" fmla="*/ 0 h 5"/>
                    <a:gd name="T14" fmla="*/ 6 w 11"/>
                    <a:gd name="T15" fmla="*/ 0 h 5"/>
                    <a:gd name="T16" fmla="*/ 0 w 11"/>
                    <a:gd name="T17" fmla="*/ 3 h 5"/>
                    <a:gd name="T18" fmla="*/ 0 w 11"/>
                    <a:gd name="T19" fmla="*/ 0 h 5"/>
                    <a:gd name="T20" fmla="*/ 0 w 11"/>
                    <a:gd name="T21" fmla="*/ 0 h 5"/>
                    <a:gd name="T22" fmla="*/ 0 w 11"/>
                    <a:gd name="T23" fmla="*/ 3 h 5"/>
                    <a:gd name="T24" fmla="*/ 6 w 11"/>
                    <a:gd name="T2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" h="5">
                      <a:moveTo>
                        <a:pt x="11" y="2"/>
                      </a:move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2"/>
                        <a:pt x="9" y="3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9" y="4"/>
                        <a:pt x="10" y="2"/>
                        <a:pt x="10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1"/>
                        <a:pt x="2" y="2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2"/>
                        <a:pt x="4" y="1"/>
                        <a:pt x="6" y="0"/>
                      </a:cubicBezTo>
                    </a:path>
                  </a:pathLst>
                </a:custGeom>
                <a:solidFill>
                  <a:srgbClr val="5A80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0" name="í$ḻíḋe" descr="a7872126-e0b0-495b-a6a3-5fcc791bfaed"/>
                <p:cNvSpPr/>
                <p:nvPr/>
              </p:nvSpPr>
              <p:spPr bwMode="auto">
                <a:xfrm>
                  <a:off x="6401676" y="3595833"/>
                  <a:ext cx="47949" cy="139053"/>
                </a:xfrm>
                <a:custGeom>
                  <a:avLst/>
                  <a:gdLst>
                    <a:gd name="T0" fmla="*/ 17 w 19"/>
                    <a:gd name="T1" fmla="*/ 54 h 56"/>
                    <a:gd name="T2" fmla="*/ 17 w 19"/>
                    <a:gd name="T3" fmla="*/ 54 h 56"/>
                    <a:gd name="T4" fmla="*/ 13 w 19"/>
                    <a:gd name="T5" fmla="*/ 56 h 56"/>
                    <a:gd name="T6" fmla="*/ 13 w 19"/>
                    <a:gd name="T7" fmla="*/ 56 h 56"/>
                    <a:gd name="T8" fmla="*/ 17 w 19"/>
                    <a:gd name="T9" fmla="*/ 54 h 56"/>
                    <a:gd name="T10" fmla="*/ 17 w 19"/>
                    <a:gd name="T11" fmla="*/ 54 h 56"/>
                    <a:gd name="T12" fmla="*/ 19 w 19"/>
                    <a:gd name="T13" fmla="*/ 55 h 56"/>
                    <a:gd name="T14" fmla="*/ 17 w 19"/>
                    <a:gd name="T15" fmla="*/ 54 h 56"/>
                    <a:gd name="T16" fmla="*/ 4 w 19"/>
                    <a:gd name="T17" fmla="*/ 0 h 56"/>
                    <a:gd name="T18" fmla="*/ 0 w 19"/>
                    <a:gd name="T19" fmla="*/ 0 h 56"/>
                    <a:gd name="T20" fmla="*/ 4 w 19"/>
                    <a:gd name="T21" fmla="*/ 0 h 56"/>
                    <a:gd name="T22" fmla="*/ 7 w 19"/>
                    <a:gd name="T23" fmla="*/ 56 h 56"/>
                    <a:gd name="T24" fmla="*/ 7 w 19"/>
                    <a:gd name="T25" fmla="*/ 56 h 56"/>
                    <a:gd name="T26" fmla="*/ 4 w 19"/>
                    <a:gd name="T27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" h="56">
                      <a:moveTo>
                        <a:pt x="17" y="54"/>
                      </a:moveTo>
                      <a:cubicBezTo>
                        <a:pt x="17" y="54"/>
                        <a:pt x="17" y="54"/>
                        <a:pt x="17" y="54"/>
                      </a:cubicBezTo>
                      <a:cubicBezTo>
                        <a:pt x="16" y="54"/>
                        <a:pt x="15" y="55"/>
                        <a:pt x="13" y="56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15" y="55"/>
                        <a:pt x="16" y="54"/>
                        <a:pt x="17" y="54"/>
                      </a:cubicBezTo>
                      <a:cubicBezTo>
                        <a:pt x="17" y="54"/>
                        <a:pt x="17" y="54"/>
                        <a:pt x="17" y="54"/>
                      </a:cubicBezTo>
                      <a:cubicBezTo>
                        <a:pt x="18" y="54"/>
                        <a:pt x="18" y="55"/>
                        <a:pt x="19" y="55"/>
                      </a:cubicBezTo>
                      <a:cubicBezTo>
                        <a:pt x="18" y="55"/>
                        <a:pt x="18" y="54"/>
                        <a:pt x="17" y="54"/>
                      </a:cubicBezTo>
                      <a:moveTo>
                        <a:pt x="4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solidFill>
                  <a:srgbClr val="BCA9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1" name="ïṡḻíḍê" descr="a4686c1f-a1fb-4ab6-84ca-2584132112dc"/>
                <p:cNvSpPr/>
                <p:nvPr/>
              </p:nvSpPr>
              <p:spPr bwMode="auto">
                <a:xfrm>
                  <a:off x="6401676" y="3595833"/>
                  <a:ext cx="47949" cy="254131"/>
                </a:xfrm>
                <a:custGeom>
                  <a:avLst/>
                  <a:gdLst>
                    <a:gd name="T0" fmla="*/ 4 w 19"/>
                    <a:gd name="T1" fmla="*/ 0 h 102"/>
                    <a:gd name="T2" fmla="*/ 0 w 19"/>
                    <a:gd name="T3" fmla="*/ 0 h 102"/>
                    <a:gd name="T4" fmla="*/ 0 w 19"/>
                    <a:gd name="T5" fmla="*/ 102 h 102"/>
                    <a:gd name="T6" fmla="*/ 10 w 19"/>
                    <a:gd name="T7" fmla="*/ 102 h 102"/>
                    <a:gd name="T8" fmla="*/ 10 w 19"/>
                    <a:gd name="T9" fmla="*/ 95 h 102"/>
                    <a:gd name="T10" fmla="*/ 9 w 19"/>
                    <a:gd name="T11" fmla="*/ 88 h 102"/>
                    <a:gd name="T12" fmla="*/ 8 w 19"/>
                    <a:gd name="T13" fmla="*/ 67 h 102"/>
                    <a:gd name="T14" fmla="*/ 12 w 19"/>
                    <a:gd name="T15" fmla="*/ 64 h 102"/>
                    <a:gd name="T16" fmla="*/ 14 w 19"/>
                    <a:gd name="T17" fmla="*/ 61 h 102"/>
                    <a:gd name="T18" fmla="*/ 18 w 19"/>
                    <a:gd name="T19" fmla="*/ 58 h 102"/>
                    <a:gd name="T20" fmla="*/ 18 w 19"/>
                    <a:gd name="T21" fmla="*/ 58 h 102"/>
                    <a:gd name="T22" fmla="*/ 19 w 19"/>
                    <a:gd name="T23" fmla="*/ 55 h 102"/>
                    <a:gd name="T24" fmla="*/ 17 w 19"/>
                    <a:gd name="T25" fmla="*/ 54 h 102"/>
                    <a:gd name="T26" fmla="*/ 17 w 19"/>
                    <a:gd name="T27" fmla="*/ 54 h 102"/>
                    <a:gd name="T28" fmla="*/ 13 w 19"/>
                    <a:gd name="T29" fmla="*/ 56 h 102"/>
                    <a:gd name="T30" fmla="*/ 7 w 19"/>
                    <a:gd name="T31" fmla="*/ 59 h 102"/>
                    <a:gd name="T32" fmla="*/ 7 w 19"/>
                    <a:gd name="T33" fmla="*/ 56 h 102"/>
                    <a:gd name="T34" fmla="*/ 4 w 19"/>
                    <a:gd name="T35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" h="102">
                      <a:moveTo>
                        <a:pt x="4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10" y="102"/>
                        <a:pt x="10" y="102"/>
                        <a:pt x="10" y="102"/>
                      </a:cubicBezTo>
                      <a:cubicBezTo>
                        <a:pt x="10" y="95"/>
                        <a:pt x="10" y="95"/>
                        <a:pt x="10" y="95"/>
                      </a:cubicBezTo>
                      <a:cubicBezTo>
                        <a:pt x="9" y="88"/>
                        <a:pt x="9" y="88"/>
                        <a:pt x="9" y="88"/>
                      </a:cubicBezTo>
                      <a:cubicBezTo>
                        <a:pt x="8" y="67"/>
                        <a:pt x="8" y="67"/>
                        <a:pt x="8" y="67"/>
                      </a:cubicBezTo>
                      <a:cubicBezTo>
                        <a:pt x="9" y="66"/>
                        <a:pt x="10" y="65"/>
                        <a:pt x="12" y="64"/>
                      </a:cubicBezTo>
                      <a:cubicBezTo>
                        <a:pt x="13" y="63"/>
                        <a:pt x="14" y="62"/>
                        <a:pt x="14" y="61"/>
                      </a:cubicBezTo>
                      <a:cubicBezTo>
                        <a:pt x="16" y="59"/>
                        <a:pt x="17" y="58"/>
                        <a:pt x="18" y="58"/>
                      </a:cubicBezTo>
                      <a:cubicBezTo>
                        <a:pt x="18" y="58"/>
                        <a:pt x="18" y="58"/>
                        <a:pt x="18" y="58"/>
                      </a:cubicBezTo>
                      <a:cubicBezTo>
                        <a:pt x="18" y="57"/>
                        <a:pt x="19" y="56"/>
                        <a:pt x="19" y="55"/>
                      </a:cubicBezTo>
                      <a:cubicBezTo>
                        <a:pt x="18" y="55"/>
                        <a:pt x="18" y="54"/>
                        <a:pt x="17" y="54"/>
                      </a:cubicBezTo>
                      <a:cubicBezTo>
                        <a:pt x="17" y="54"/>
                        <a:pt x="17" y="54"/>
                        <a:pt x="17" y="54"/>
                      </a:cubicBezTo>
                      <a:cubicBezTo>
                        <a:pt x="16" y="54"/>
                        <a:pt x="15" y="55"/>
                        <a:pt x="13" y="56"/>
                      </a:cubicBezTo>
                      <a:cubicBezTo>
                        <a:pt x="11" y="57"/>
                        <a:pt x="9" y="58"/>
                        <a:pt x="7" y="59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solidFill>
                  <a:srgbClr val="723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2" name="ï$1îḑè" descr="ad8899bc-a2c0-4ff2-b25b-6d348d0fa511"/>
                <p:cNvSpPr/>
                <p:nvPr/>
              </p:nvSpPr>
              <p:spPr bwMode="auto">
                <a:xfrm>
                  <a:off x="6213475" y="3384856"/>
                  <a:ext cx="372806" cy="328453"/>
                </a:xfrm>
                <a:custGeom>
                  <a:avLst/>
                  <a:gdLst>
                    <a:gd name="T0" fmla="*/ 150 w 150"/>
                    <a:gd name="T1" fmla="*/ 79 h 132"/>
                    <a:gd name="T2" fmla="*/ 142 w 150"/>
                    <a:gd name="T3" fmla="*/ 60 h 132"/>
                    <a:gd name="T4" fmla="*/ 145 w 150"/>
                    <a:gd name="T5" fmla="*/ 47 h 132"/>
                    <a:gd name="T6" fmla="*/ 117 w 150"/>
                    <a:gd name="T7" fmla="*/ 19 h 132"/>
                    <a:gd name="T8" fmla="*/ 103 w 150"/>
                    <a:gd name="T9" fmla="*/ 22 h 132"/>
                    <a:gd name="T10" fmla="*/ 75 w 150"/>
                    <a:gd name="T11" fmla="*/ 0 h 132"/>
                    <a:gd name="T12" fmla="*/ 47 w 150"/>
                    <a:gd name="T13" fmla="*/ 22 h 132"/>
                    <a:gd name="T14" fmla="*/ 33 w 150"/>
                    <a:gd name="T15" fmla="*/ 19 h 132"/>
                    <a:gd name="T16" fmla="*/ 5 w 150"/>
                    <a:gd name="T17" fmla="*/ 47 h 132"/>
                    <a:gd name="T18" fmla="*/ 8 w 150"/>
                    <a:gd name="T19" fmla="*/ 60 h 132"/>
                    <a:gd name="T20" fmla="*/ 0 w 150"/>
                    <a:gd name="T21" fmla="*/ 79 h 132"/>
                    <a:gd name="T22" fmla="*/ 24 w 150"/>
                    <a:gd name="T23" fmla="*/ 107 h 132"/>
                    <a:gd name="T24" fmla="*/ 52 w 150"/>
                    <a:gd name="T25" fmla="*/ 132 h 132"/>
                    <a:gd name="T26" fmla="*/ 75 w 150"/>
                    <a:gd name="T27" fmla="*/ 121 h 132"/>
                    <a:gd name="T28" fmla="*/ 98 w 150"/>
                    <a:gd name="T29" fmla="*/ 132 h 132"/>
                    <a:gd name="T30" fmla="*/ 126 w 150"/>
                    <a:gd name="T31" fmla="*/ 107 h 132"/>
                    <a:gd name="T32" fmla="*/ 150 w 150"/>
                    <a:gd name="T33" fmla="*/ 79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0" h="132">
                      <a:moveTo>
                        <a:pt x="150" y="79"/>
                      </a:moveTo>
                      <a:cubicBezTo>
                        <a:pt x="150" y="72"/>
                        <a:pt x="147" y="65"/>
                        <a:pt x="142" y="60"/>
                      </a:cubicBezTo>
                      <a:cubicBezTo>
                        <a:pt x="144" y="56"/>
                        <a:pt x="145" y="52"/>
                        <a:pt x="145" y="47"/>
                      </a:cubicBezTo>
                      <a:cubicBezTo>
                        <a:pt x="145" y="32"/>
                        <a:pt x="132" y="19"/>
                        <a:pt x="117" y="19"/>
                      </a:cubicBezTo>
                      <a:cubicBezTo>
                        <a:pt x="112" y="19"/>
                        <a:pt x="107" y="20"/>
                        <a:pt x="103" y="22"/>
                      </a:cubicBezTo>
                      <a:cubicBezTo>
                        <a:pt x="100" y="9"/>
                        <a:pt x="89" y="0"/>
                        <a:pt x="75" y="0"/>
                      </a:cubicBezTo>
                      <a:cubicBezTo>
                        <a:pt x="61" y="0"/>
                        <a:pt x="50" y="9"/>
                        <a:pt x="47" y="22"/>
                      </a:cubicBezTo>
                      <a:cubicBezTo>
                        <a:pt x="43" y="20"/>
                        <a:pt x="38" y="19"/>
                        <a:pt x="33" y="19"/>
                      </a:cubicBezTo>
                      <a:cubicBezTo>
                        <a:pt x="17" y="19"/>
                        <a:pt x="5" y="32"/>
                        <a:pt x="5" y="47"/>
                      </a:cubicBezTo>
                      <a:cubicBezTo>
                        <a:pt x="5" y="52"/>
                        <a:pt x="6" y="56"/>
                        <a:pt x="8" y="60"/>
                      </a:cubicBezTo>
                      <a:cubicBezTo>
                        <a:pt x="3" y="65"/>
                        <a:pt x="0" y="72"/>
                        <a:pt x="0" y="79"/>
                      </a:cubicBezTo>
                      <a:cubicBezTo>
                        <a:pt x="0" y="94"/>
                        <a:pt x="10" y="105"/>
                        <a:pt x="24" y="107"/>
                      </a:cubicBezTo>
                      <a:cubicBezTo>
                        <a:pt x="26" y="121"/>
                        <a:pt x="37" y="132"/>
                        <a:pt x="52" y="132"/>
                      </a:cubicBezTo>
                      <a:cubicBezTo>
                        <a:pt x="61" y="132"/>
                        <a:pt x="70" y="128"/>
                        <a:pt x="75" y="121"/>
                      </a:cubicBezTo>
                      <a:cubicBezTo>
                        <a:pt x="80" y="128"/>
                        <a:pt x="88" y="132"/>
                        <a:pt x="98" y="132"/>
                      </a:cubicBezTo>
                      <a:cubicBezTo>
                        <a:pt x="112" y="132"/>
                        <a:pt x="124" y="121"/>
                        <a:pt x="126" y="107"/>
                      </a:cubicBezTo>
                      <a:cubicBezTo>
                        <a:pt x="139" y="105"/>
                        <a:pt x="150" y="94"/>
                        <a:pt x="150" y="79"/>
                      </a:cubicBezTo>
                      <a:close/>
                    </a:path>
                  </a:pathLst>
                </a:custGeom>
                <a:solidFill>
                  <a:srgbClr val="00B0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3" name="ïşḻiḋè" descr="0751eb63-aae5-4bb2-8223-45dd96f34046"/>
                <p:cNvSpPr/>
                <p:nvPr/>
              </p:nvSpPr>
              <p:spPr bwMode="auto">
                <a:xfrm>
                  <a:off x="6275809" y="3431607"/>
                  <a:ext cx="310472" cy="281702"/>
                </a:xfrm>
                <a:custGeom>
                  <a:avLst/>
                  <a:gdLst>
                    <a:gd name="T0" fmla="*/ 117 w 125"/>
                    <a:gd name="T1" fmla="*/ 41 h 113"/>
                    <a:gd name="T2" fmla="*/ 120 w 125"/>
                    <a:gd name="T3" fmla="*/ 28 h 113"/>
                    <a:gd name="T4" fmla="*/ 96 w 125"/>
                    <a:gd name="T5" fmla="*/ 0 h 113"/>
                    <a:gd name="T6" fmla="*/ 108 w 125"/>
                    <a:gd name="T7" fmla="*/ 23 h 113"/>
                    <a:gd name="T8" fmla="*/ 106 w 125"/>
                    <a:gd name="T9" fmla="*/ 35 h 113"/>
                    <a:gd name="T10" fmla="*/ 113 w 125"/>
                    <a:gd name="T11" fmla="*/ 53 h 113"/>
                    <a:gd name="T12" fmla="*/ 90 w 125"/>
                    <a:gd name="T13" fmla="*/ 80 h 113"/>
                    <a:gd name="T14" fmla="*/ 64 w 125"/>
                    <a:gd name="T15" fmla="*/ 103 h 113"/>
                    <a:gd name="T16" fmla="*/ 42 w 125"/>
                    <a:gd name="T17" fmla="*/ 92 h 113"/>
                    <a:gd name="T18" fmla="*/ 20 w 125"/>
                    <a:gd name="T19" fmla="*/ 103 h 113"/>
                    <a:gd name="T20" fmla="*/ 0 w 125"/>
                    <a:gd name="T21" fmla="*/ 94 h 113"/>
                    <a:gd name="T22" fmla="*/ 27 w 125"/>
                    <a:gd name="T23" fmla="*/ 113 h 113"/>
                    <a:gd name="T24" fmla="*/ 50 w 125"/>
                    <a:gd name="T25" fmla="*/ 102 h 113"/>
                    <a:gd name="T26" fmla="*/ 73 w 125"/>
                    <a:gd name="T27" fmla="*/ 113 h 113"/>
                    <a:gd name="T28" fmla="*/ 101 w 125"/>
                    <a:gd name="T29" fmla="*/ 88 h 113"/>
                    <a:gd name="T30" fmla="*/ 125 w 125"/>
                    <a:gd name="T31" fmla="*/ 60 h 113"/>
                    <a:gd name="T32" fmla="*/ 117 w 125"/>
                    <a:gd name="T33" fmla="*/ 41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5" h="113">
                      <a:moveTo>
                        <a:pt x="117" y="41"/>
                      </a:moveTo>
                      <a:cubicBezTo>
                        <a:pt x="119" y="37"/>
                        <a:pt x="120" y="33"/>
                        <a:pt x="120" y="28"/>
                      </a:cubicBezTo>
                      <a:cubicBezTo>
                        <a:pt x="120" y="14"/>
                        <a:pt x="110" y="3"/>
                        <a:pt x="96" y="0"/>
                      </a:cubicBezTo>
                      <a:cubicBezTo>
                        <a:pt x="104" y="5"/>
                        <a:pt x="108" y="13"/>
                        <a:pt x="108" y="23"/>
                      </a:cubicBezTo>
                      <a:cubicBezTo>
                        <a:pt x="108" y="27"/>
                        <a:pt x="107" y="31"/>
                        <a:pt x="106" y="35"/>
                      </a:cubicBezTo>
                      <a:cubicBezTo>
                        <a:pt x="110" y="40"/>
                        <a:pt x="113" y="46"/>
                        <a:pt x="113" y="53"/>
                      </a:cubicBezTo>
                      <a:cubicBezTo>
                        <a:pt x="113" y="67"/>
                        <a:pt x="103" y="78"/>
                        <a:pt x="90" y="80"/>
                      </a:cubicBezTo>
                      <a:cubicBezTo>
                        <a:pt x="89" y="93"/>
                        <a:pt x="77" y="103"/>
                        <a:pt x="64" y="103"/>
                      </a:cubicBezTo>
                      <a:cubicBezTo>
                        <a:pt x="55" y="103"/>
                        <a:pt x="47" y="99"/>
                        <a:pt x="42" y="92"/>
                      </a:cubicBezTo>
                      <a:cubicBezTo>
                        <a:pt x="37" y="99"/>
                        <a:pt x="29" y="103"/>
                        <a:pt x="20" y="103"/>
                      </a:cubicBezTo>
                      <a:cubicBezTo>
                        <a:pt x="12" y="103"/>
                        <a:pt x="5" y="100"/>
                        <a:pt x="0" y="94"/>
                      </a:cubicBezTo>
                      <a:cubicBezTo>
                        <a:pt x="4" y="105"/>
                        <a:pt x="14" y="113"/>
                        <a:pt x="27" y="113"/>
                      </a:cubicBezTo>
                      <a:cubicBezTo>
                        <a:pt x="36" y="113"/>
                        <a:pt x="45" y="109"/>
                        <a:pt x="50" y="102"/>
                      </a:cubicBezTo>
                      <a:cubicBezTo>
                        <a:pt x="55" y="109"/>
                        <a:pt x="63" y="113"/>
                        <a:pt x="73" y="113"/>
                      </a:cubicBezTo>
                      <a:cubicBezTo>
                        <a:pt x="87" y="113"/>
                        <a:pt x="99" y="102"/>
                        <a:pt x="101" y="88"/>
                      </a:cubicBezTo>
                      <a:cubicBezTo>
                        <a:pt x="114" y="86"/>
                        <a:pt x="125" y="75"/>
                        <a:pt x="125" y="60"/>
                      </a:cubicBezTo>
                      <a:cubicBezTo>
                        <a:pt x="125" y="53"/>
                        <a:pt x="122" y="46"/>
                        <a:pt x="117" y="41"/>
                      </a:cubicBezTo>
                      <a:close/>
                    </a:path>
                  </a:pathLst>
                </a:custGeom>
                <a:solidFill>
                  <a:srgbClr val="009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4" name="iSḻiḋè" descr="2a4ee6dd-1dec-433c-9b97-ea0ed87bab54"/>
                <p:cNvSpPr/>
                <p:nvPr/>
              </p:nvSpPr>
              <p:spPr bwMode="auto">
                <a:xfrm>
                  <a:off x="6412465" y="3384856"/>
                  <a:ext cx="57539" cy="64732"/>
                </a:xfrm>
                <a:custGeom>
                  <a:avLst/>
                  <a:gdLst>
                    <a:gd name="T0" fmla="*/ 17 w 23"/>
                    <a:gd name="T1" fmla="*/ 26 h 26"/>
                    <a:gd name="T2" fmla="*/ 23 w 23"/>
                    <a:gd name="T3" fmla="*/ 22 h 26"/>
                    <a:gd name="T4" fmla="*/ 0 w 23"/>
                    <a:gd name="T5" fmla="*/ 0 h 26"/>
                    <a:gd name="T6" fmla="*/ 17 w 23"/>
                    <a:gd name="T7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6">
                      <a:moveTo>
                        <a:pt x="17" y="26"/>
                      </a:moveTo>
                      <a:cubicBezTo>
                        <a:pt x="18" y="25"/>
                        <a:pt x="20" y="24"/>
                        <a:pt x="23" y="22"/>
                      </a:cubicBezTo>
                      <a:cubicBezTo>
                        <a:pt x="20" y="9"/>
                        <a:pt x="9" y="2"/>
                        <a:pt x="0" y="0"/>
                      </a:cubicBezTo>
                      <a:cubicBezTo>
                        <a:pt x="7" y="4"/>
                        <a:pt x="15" y="18"/>
                        <a:pt x="17" y="26"/>
                      </a:cubicBezTo>
                      <a:close/>
                    </a:path>
                  </a:pathLst>
                </a:custGeom>
                <a:solidFill>
                  <a:srgbClr val="009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5" name="ï$1îḍê" descr="e75ab7b3-b582-4fba-a52e-d0f13445f9b6"/>
                <p:cNvSpPr/>
                <p:nvPr/>
              </p:nvSpPr>
              <p:spPr bwMode="auto">
                <a:xfrm>
                  <a:off x="6215873" y="3603026"/>
                  <a:ext cx="56340" cy="47949"/>
                </a:xfrm>
                <a:custGeom>
                  <a:avLst/>
                  <a:gdLst>
                    <a:gd name="T0" fmla="*/ 21 w 23"/>
                    <a:gd name="T1" fmla="*/ 11 h 19"/>
                    <a:gd name="T2" fmla="*/ 0 w 23"/>
                    <a:gd name="T3" fmla="*/ 0 h 19"/>
                    <a:gd name="T4" fmla="*/ 23 w 23"/>
                    <a:gd name="T5" fmla="*/ 19 h 19"/>
                    <a:gd name="T6" fmla="*/ 21 w 23"/>
                    <a:gd name="T7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9">
                      <a:moveTo>
                        <a:pt x="21" y="11"/>
                      </a:moveTo>
                      <a:cubicBezTo>
                        <a:pt x="14" y="10"/>
                        <a:pt x="4" y="6"/>
                        <a:pt x="0" y="0"/>
                      </a:cubicBezTo>
                      <a:cubicBezTo>
                        <a:pt x="3" y="9"/>
                        <a:pt x="11" y="17"/>
                        <a:pt x="23" y="19"/>
                      </a:cubicBezTo>
                      <a:cubicBezTo>
                        <a:pt x="22" y="17"/>
                        <a:pt x="21" y="14"/>
                        <a:pt x="21" y="11"/>
                      </a:cubicBezTo>
                      <a:close/>
                    </a:path>
                  </a:pathLst>
                </a:custGeom>
                <a:solidFill>
                  <a:srgbClr val="009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6" name="iṣlïḍè" descr="b11d1509-97b7-44e7-bb26-5b2a20845ef2"/>
                <p:cNvSpPr/>
                <p:nvPr/>
              </p:nvSpPr>
              <p:spPr bwMode="auto">
                <a:xfrm>
                  <a:off x="7203629" y="3662962"/>
                  <a:ext cx="45552" cy="254131"/>
                </a:xfrm>
                <a:custGeom>
                  <a:avLst/>
                  <a:gdLst>
                    <a:gd name="T0" fmla="*/ 25 w 38"/>
                    <a:gd name="T1" fmla="*/ 0 h 212"/>
                    <a:gd name="T2" fmla="*/ 5 w 38"/>
                    <a:gd name="T3" fmla="*/ 0 h 212"/>
                    <a:gd name="T4" fmla="*/ 0 w 38"/>
                    <a:gd name="T5" fmla="*/ 212 h 212"/>
                    <a:gd name="T6" fmla="*/ 38 w 38"/>
                    <a:gd name="T7" fmla="*/ 212 h 212"/>
                    <a:gd name="T8" fmla="*/ 25 w 38"/>
                    <a:gd name="T9" fmla="*/ 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212">
                      <a:moveTo>
                        <a:pt x="25" y="0"/>
                      </a:moveTo>
                      <a:lnTo>
                        <a:pt x="5" y="0"/>
                      </a:lnTo>
                      <a:lnTo>
                        <a:pt x="0" y="212"/>
                      </a:lnTo>
                      <a:lnTo>
                        <a:pt x="38" y="212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B5F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7" name="íślíde" descr="bb314f03-cd08-44d5-bc78-b6feb95a7701"/>
                <p:cNvSpPr/>
                <p:nvPr/>
              </p:nvSpPr>
              <p:spPr bwMode="auto">
                <a:xfrm>
                  <a:off x="7203629" y="3662962"/>
                  <a:ext cx="45552" cy="254131"/>
                </a:xfrm>
                <a:custGeom>
                  <a:avLst/>
                  <a:gdLst>
                    <a:gd name="T0" fmla="*/ 25 w 38"/>
                    <a:gd name="T1" fmla="*/ 0 h 212"/>
                    <a:gd name="T2" fmla="*/ 5 w 38"/>
                    <a:gd name="T3" fmla="*/ 0 h 212"/>
                    <a:gd name="T4" fmla="*/ 0 w 38"/>
                    <a:gd name="T5" fmla="*/ 212 h 212"/>
                    <a:gd name="T6" fmla="*/ 38 w 38"/>
                    <a:gd name="T7" fmla="*/ 212 h 212"/>
                    <a:gd name="T8" fmla="*/ 25 w 38"/>
                    <a:gd name="T9" fmla="*/ 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212">
                      <a:moveTo>
                        <a:pt x="25" y="0"/>
                      </a:moveTo>
                      <a:lnTo>
                        <a:pt x="5" y="0"/>
                      </a:lnTo>
                      <a:lnTo>
                        <a:pt x="0" y="212"/>
                      </a:lnTo>
                      <a:lnTo>
                        <a:pt x="38" y="212"/>
                      </a:lnTo>
                      <a:lnTo>
                        <a:pt x="2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8" name="í$ḷidè" descr="61486a15-a7a1-4b1c-8314-d70b9c0cdcee"/>
                <p:cNvSpPr/>
                <p:nvPr/>
              </p:nvSpPr>
              <p:spPr bwMode="auto">
                <a:xfrm>
                  <a:off x="7237193" y="3734886"/>
                  <a:ext cx="2397" cy="13186"/>
                </a:xfrm>
                <a:custGeom>
                  <a:avLst/>
                  <a:gdLst>
                    <a:gd name="T0" fmla="*/ 0 w 2"/>
                    <a:gd name="T1" fmla="*/ 0 h 11"/>
                    <a:gd name="T2" fmla="*/ 0 w 2"/>
                    <a:gd name="T3" fmla="*/ 0 h 11"/>
                    <a:gd name="T4" fmla="*/ 2 w 2"/>
                    <a:gd name="T5" fmla="*/ 11 h 11"/>
                    <a:gd name="T6" fmla="*/ 2 w 2"/>
                    <a:gd name="T7" fmla="*/ 11 h 11"/>
                    <a:gd name="T8" fmla="*/ 0 w 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A80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9" name="ïśḻîḋe" descr="069ee2dd-04b4-45d2-a522-7050740dece9"/>
                <p:cNvSpPr/>
                <p:nvPr/>
              </p:nvSpPr>
              <p:spPr bwMode="auto">
                <a:xfrm>
                  <a:off x="7237193" y="3734886"/>
                  <a:ext cx="2397" cy="13186"/>
                </a:xfrm>
                <a:custGeom>
                  <a:avLst/>
                  <a:gdLst>
                    <a:gd name="T0" fmla="*/ 0 w 2"/>
                    <a:gd name="T1" fmla="*/ 0 h 11"/>
                    <a:gd name="T2" fmla="*/ 0 w 2"/>
                    <a:gd name="T3" fmla="*/ 0 h 11"/>
                    <a:gd name="T4" fmla="*/ 2 w 2"/>
                    <a:gd name="T5" fmla="*/ 11 h 11"/>
                    <a:gd name="T6" fmla="*/ 2 w 2"/>
                    <a:gd name="T7" fmla="*/ 11 h 11"/>
                    <a:gd name="T8" fmla="*/ 0 w 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0" name="iṧ1íḍe" descr="b4cf4819-598b-4bbf-8648-4c7b18473a01"/>
                <p:cNvSpPr/>
                <p:nvPr/>
              </p:nvSpPr>
              <p:spPr bwMode="auto">
                <a:xfrm>
                  <a:off x="7221609" y="3662962"/>
                  <a:ext cx="15584" cy="71924"/>
                </a:xfrm>
                <a:custGeom>
                  <a:avLst/>
                  <a:gdLst>
                    <a:gd name="T0" fmla="*/ 10 w 13"/>
                    <a:gd name="T1" fmla="*/ 0 h 60"/>
                    <a:gd name="T2" fmla="*/ 0 w 13"/>
                    <a:gd name="T3" fmla="*/ 0 h 60"/>
                    <a:gd name="T4" fmla="*/ 10 w 13"/>
                    <a:gd name="T5" fmla="*/ 0 h 60"/>
                    <a:gd name="T6" fmla="*/ 13 w 13"/>
                    <a:gd name="T7" fmla="*/ 60 h 60"/>
                    <a:gd name="T8" fmla="*/ 13 w 13"/>
                    <a:gd name="T9" fmla="*/ 60 h 60"/>
                    <a:gd name="T10" fmla="*/ 10 w 13"/>
                    <a:gd name="T11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60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10" y="0"/>
                      </a:lnTo>
                      <a:lnTo>
                        <a:pt x="13" y="60"/>
                      </a:lnTo>
                      <a:lnTo>
                        <a:pt x="13" y="6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A999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1" name="ïṩḷiḑê" descr="cae31897-3307-4734-997b-823aee5654cb"/>
                <p:cNvSpPr/>
                <p:nvPr/>
              </p:nvSpPr>
              <p:spPr bwMode="auto">
                <a:xfrm>
                  <a:off x="7221609" y="3662962"/>
                  <a:ext cx="15584" cy="71924"/>
                </a:xfrm>
                <a:custGeom>
                  <a:avLst/>
                  <a:gdLst>
                    <a:gd name="T0" fmla="*/ 10 w 13"/>
                    <a:gd name="T1" fmla="*/ 0 h 60"/>
                    <a:gd name="T2" fmla="*/ 0 w 13"/>
                    <a:gd name="T3" fmla="*/ 0 h 60"/>
                    <a:gd name="T4" fmla="*/ 10 w 13"/>
                    <a:gd name="T5" fmla="*/ 0 h 60"/>
                    <a:gd name="T6" fmla="*/ 13 w 13"/>
                    <a:gd name="T7" fmla="*/ 60 h 60"/>
                    <a:gd name="T8" fmla="*/ 13 w 13"/>
                    <a:gd name="T9" fmla="*/ 60 h 60"/>
                    <a:gd name="T10" fmla="*/ 10 w 13"/>
                    <a:gd name="T11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60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10" y="0"/>
                      </a:lnTo>
                      <a:lnTo>
                        <a:pt x="13" y="60"/>
                      </a:lnTo>
                      <a:lnTo>
                        <a:pt x="13" y="60"/>
                      </a:lnTo>
                      <a:lnTo>
                        <a:pt x="1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2" name="iSľîḓê" descr="a139211b-6b47-4f01-9936-555b5846fbe1"/>
                <p:cNvSpPr/>
                <p:nvPr/>
              </p:nvSpPr>
              <p:spPr bwMode="auto">
                <a:xfrm>
                  <a:off x="7221609" y="3662962"/>
                  <a:ext cx="27571" cy="254131"/>
                </a:xfrm>
                <a:custGeom>
                  <a:avLst/>
                  <a:gdLst>
                    <a:gd name="T0" fmla="*/ 10 w 23"/>
                    <a:gd name="T1" fmla="*/ 0 h 212"/>
                    <a:gd name="T2" fmla="*/ 0 w 23"/>
                    <a:gd name="T3" fmla="*/ 0 h 212"/>
                    <a:gd name="T4" fmla="*/ 0 w 23"/>
                    <a:gd name="T5" fmla="*/ 212 h 212"/>
                    <a:gd name="T6" fmla="*/ 23 w 23"/>
                    <a:gd name="T7" fmla="*/ 212 h 212"/>
                    <a:gd name="T8" fmla="*/ 23 w 23"/>
                    <a:gd name="T9" fmla="*/ 197 h 212"/>
                    <a:gd name="T10" fmla="*/ 15 w 23"/>
                    <a:gd name="T11" fmla="*/ 71 h 212"/>
                    <a:gd name="T12" fmla="*/ 13 w 23"/>
                    <a:gd name="T13" fmla="*/ 60 h 212"/>
                    <a:gd name="T14" fmla="*/ 10 w 23"/>
                    <a:gd name="T15" fmla="*/ 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212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0" y="212"/>
                      </a:lnTo>
                      <a:lnTo>
                        <a:pt x="23" y="212"/>
                      </a:lnTo>
                      <a:lnTo>
                        <a:pt x="23" y="197"/>
                      </a:lnTo>
                      <a:lnTo>
                        <a:pt x="15" y="71"/>
                      </a:lnTo>
                      <a:lnTo>
                        <a:pt x="13" y="6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723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3" name="ïṧḻîḑe" descr="3bec8154-6102-4baa-b782-0fb74f6d2f03"/>
                <p:cNvSpPr/>
                <p:nvPr/>
              </p:nvSpPr>
              <p:spPr bwMode="auto">
                <a:xfrm>
                  <a:off x="7221609" y="3662962"/>
                  <a:ext cx="27571" cy="254131"/>
                </a:xfrm>
                <a:custGeom>
                  <a:avLst/>
                  <a:gdLst>
                    <a:gd name="T0" fmla="*/ 10 w 23"/>
                    <a:gd name="T1" fmla="*/ 0 h 212"/>
                    <a:gd name="T2" fmla="*/ 0 w 23"/>
                    <a:gd name="T3" fmla="*/ 0 h 212"/>
                    <a:gd name="T4" fmla="*/ 0 w 23"/>
                    <a:gd name="T5" fmla="*/ 212 h 212"/>
                    <a:gd name="T6" fmla="*/ 23 w 23"/>
                    <a:gd name="T7" fmla="*/ 212 h 212"/>
                    <a:gd name="T8" fmla="*/ 23 w 23"/>
                    <a:gd name="T9" fmla="*/ 197 h 212"/>
                    <a:gd name="T10" fmla="*/ 15 w 23"/>
                    <a:gd name="T11" fmla="*/ 71 h 212"/>
                    <a:gd name="T12" fmla="*/ 13 w 23"/>
                    <a:gd name="T13" fmla="*/ 60 h 212"/>
                    <a:gd name="T14" fmla="*/ 10 w 23"/>
                    <a:gd name="T15" fmla="*/ 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212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0" y="212"/>
                      </a:lnTo>
                      <a:lnTo>
                        <a:pt x="23" y="212"/>
                      </a:lnTo>
                      <a:lnTo>
                        <a:pt x="23" y="197"/>
                      </a:lnTo>
                      <a:lnTo>
                        <a:pt x="15" y="71"/>
                      </a:lnTo>
                      <a:lnTo>
                        <a:pt x="13" y="60"/>
                      </a:lnTo>
                      <a:lnTo>
                        <a:pt x="1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4" name="îŝlîḑe" descr="3bedd3cc-1515-4dc9-bfe8-5275fbf511d2"/>
                <p:cNvSpPr/>
                <p:nvPr/>
              </p:nvSpPr>
              <p:spPr bwMode="auto">
                <a:xfrm>
                  <a:off x="7045396" y="3315330"/>
                  <a:ext cx="363216" cy="407569"/>
                </a:xfrm>
                <a:custGeom>
                  <a:avLst/>
                  <a:gdLst>
                    <a:gd name="T0" fmla="*/ 132 w 146"/>
                    <a:gd name="T1" fmla="*/ 54 h 164"/>
                    <a:gd name="T2" fmla="*/ 73 w 146"/>
                    <a:gd name="T3" fmla="*/ 164 h 164"/>
                    <a:gd name="T4" fmla="*/ 14 w 146"/>
                    <a:gd name="T5" fmla="*/ 54 h 164"/>
                    <a:gd name="T6" fmla="*/ 73 w 146"/>
                    <a:gd name="T7" fmla="*/ 0 h 164"/>
                    <a:gd name="T8" fmla="*/ 132 w 146"/>
                    <a:gd name="T9" fmla="*/ 5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164">
                      <a:moveTo>
                        <a:pt x="132" y="54"/>
                      </a:moveTo>
                      <a:cubicBezTo>
                        <a:pt x="146" y="103"/>
                        <a:pt x="122" y="164"/>
                        <a:pt x="73" y="164"/>
                      </a:cubicBezTo>
                      <a:cubicBezTo>
                        <a:pt x="24" y="164"/>
                        <a:pt x="0" y="103"/>
                        <a:pt x="14" y="54"/>
                      </a:cubicBezTo>
                      <a:cubicBezTo>
                        <a:pt x="23" y="20"/>
                        <a:pt x="49" y="0"/>
                        <a:pt x="73" y="0"/>
                      </a:cubicBezTo>
                      <a:cubicBezTo>
                        <a:pt x="98" y="0"/>
                        <a:pt x="123" y="20"/>
                        <a:pt x="132" y="54"/>
                      </a:cubicBezTo>
                      <a:close/>
                    </a:path>
                  </a:pathLst>
                </a:custGeom>
                <a:solidFill>
                  <a:srgbClr val="54B9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5" name="iśľiḓé" descr="e5b43473-59dd-4a87-9968-3cd8d38f2879"/>
                <p:cNvSpPr/>
                <p:nvPr/>
              </p:nvSpPr>
              <p:spPr bwMode="auto">
                <a:xfrm>
                  <a:off x="7074165" y="3315330"/>
                  <a:ext cx="334446" cy="407569"/>
                </a:xfrm>
                <a:custGeom>
                  <a:avLst/>
                  <a:gdLst>
                    <a:gd name="T0" fmla="*/ 61 w 134"/>
                    <a:gd name="T1" fmla="*/ 0 h 164"/>
                    <a:gd name="T2" fmla="*/ 59 w 134"/>
                    <a:gd name="T3" fmla="*/ 0 h 164"/>
                    <a:gd name="T4" fmla="*/ 103 w 134"/>
                    <a:gd name="T5" fmla="*/ 47 h 164"/>
                    <a:gd name="T6" fmla="*/ 46 w 134"/>
                    <a:gd name="T7" fmla="*/ 137 h 164"/>
                    <a:gd name="T8" fmla="*/ 0 w 134"/>
                    <a:gd name="T9" fmla="*/ 104 h 164"/>
                    <a:gd name="T10" fmla="*/ 61 w 134"/>
                    <a:gd name="T11" fmla="*/ 164 h 164"/>
                    <a:gd name="T12" fmla="*/ 120 w 134"/>
                    <a:gd name="T13" fmla="*/ 54 h 164"/>
                    <a:gd name="T14" fmla="*/ 61 w 134"/>
                    <a:gd name="T15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4" h="164">
                      <a:moveTo>
                        <a:pt x="61" y="0"/>
                      </a:moveTo>
                      <a:cubicBezTo>
                        <a:pt x="61" y="0"/>
                        <a:pt x="60" y="0"/>
                        <a:pt x="59" y="0"/>
                      </a:cubicBezTo>
                      <a:cubicBezTo>
                        <a:pt x="79" y="3"/>
                        <a:pt x="98" y="20"/>
                        <a:pt x="103" y="47"/>
                      </a:cubicBezTo>
                      <a:cubicBezTo>
                        <a:pt x="111" y="89"/>
                        <a:pt x="87" y="137"/>
                        <a:pt x="46" y="137"/>
                      </a:cubicBezTo>
                      <a:cubicBezTo>
                        <a:pt x="25" y="137"/>
                        <a:pt x="9" y="123"/>
                        <a:pt x="0" y="104"/>
                      </a:cubicBezTo>
                      <a:cubicBezTo>
                        <a:pt x="8" y="137"/>
                        <a:pt x="30" y="164"/>
                        <a:pt x="61" y="164"/>
                      </a:cubicBezTo>
                      <a:cubicBezTo>
                        <a:pt x="110" y="164"/>
                        <a:pt x="134" y="103"/>
                        <a:pt x="120" y="54"/>
                      </a:cubicBezTo>
                      <a:cubicBezTo>
                        <a:pt x="111" y="20"/>
                        <a:pt x="86" y="0"/>
                        <a:pt x="61" y="0"/>
                      </a:cubicBezTo>
                      <a:close/>
                    </a:path>
                  </a:pathLst>
                </a:custGeom>
                <a:solidFill>
                  <a:srgbClr val="49A9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6" name="išḷiḍé" descr="8b6943f1-a557-45ab-84fa-6f1b2b66f09f"/>
                <p:cNvSpPr/>
                <p:nvPr/>
              </p:nvSpPr>
              <p:spPr bwMode="auto">
                <a:xfrm>
                  <a:off x="3851972" y="3422017"/>
                  <a:ext cx="44353" cy="254131"/>
                </a:xfrm>
                <a:custGeom>
                  <a:avLst/>
                  <a:gdLst>
                    <a:gd name="T0" fmla="*/ 25 w 37"/>
                    <a:gd name="T1" fmla="*/ 0 h 212"/>
                    <a:gd name="T2" fmla="*/ 4 w 37"/>
                    <a:gd name="T3" fmla="*/ 0 h 212"/>
                    <a:gd name="T4" fmla="*/ 0 w 37"/>
                    <a:gd name="T5" fmla="*/ 212 h 212"/>
                    <a:gd name="T6" fmla="*/ 37 w 37"/>
                    <a:gd name="T7" fmla="*/ 212 h 212"/>
                    <a:gd name="T8" fmla="*/ 25 w 37"/>
                    <a:gd name="T9" fmla="*/ 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212">
                      <a:moveTo>
                        <a:pt x="25" y="0"/>
                      </a:moveTo>
                      <a:lnTo>
                        <a:pt x="4" y="0"/>
                      </a:lnTo>
                      <a:lnTo>
                        <a:pt x="0" y="212"/>
                      </a:lnTo>
                      <a:lnTo>
                        <a:pt x="37" y="212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B5F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7" name="íṡļïdê" descr="ffb8f791-8d50-4ccb-816a-5ccbe0483c64"/>
                <p:cNvSpPr/>
                <p:nvPr/>
              </p:nvSpPr>
              <p:spPr bwMode="auto">
                <a:xfrm>
                  <a:off x="3851972" y="3422017"/>
                  <a:ext cx="44353" cy="254131"/>
                </a:xfrm>
                <a:custGeom>
                  <a:avLst/>
                  <a:gdLst>
                    <a:gd name="T0" fmla="*/ 25 w 37"/>
                    <a:gd name="T1" fmla="*/ 0 h 212"/>
                    <a:gd name="T2" fmla="*/ 4 w 37"/>
                    <a:gd name="T3" fmla="*/ 0 h 212"/>
                    <a:gd name="T4" fmla="*/ 0 w 37"/>
                    <a:gd name="T5" fmla="*/ 212 h 212"/>
                    <a:gd name="T6" fmla="*/ 37 w 37"/>
                    <a:gd name="T7" fmla="*/ 212 h 212"/>
                    <a:gd name="T8" fmla="*/ 25 w 37"/>
                    <a:gd name="T9" fmla="*/ 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212">
                      <a:moveTo>
                        <a:pt x="25" y="0"/>
                      </a:moveTo>
                      <a:lnTo>
                        <a:pt x="4" y="0"/>
                      </a:lnTo>
                      <a:lnTo>
                        <a:pt x="0" y="212"/>
                      </a:lnTo>
                      <a:lnTo>
                        <a:pt x="37" y="212"/>
                      </a:lnTo>
                      <a:lnTo>
                        <a:pt x="2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8" name="ïṡļïḓè" descr="88c3f8ca-936d-483d-abe2-511fb5e8905c"/>
                <p:cNvSpPr/>
                <p:nvPr/>
              </p:nvSpPr>
              <p:spPr bwMode="auto">
                <a:xfrm>
                  <a:off x="3872350" y="3422017"/>
                  <a:ext cx="16782" cy="129463"/>
                </a:xfrm>
                <a:custGeom>
                  <a:avLst/>
                  <a:gdLst>
                    <a:gd name="T0" fmla="*/ 8 w 14"/>
                    <a:gd name="T1" fmla="*/ 0 h 108"/>
                    <a:gd name="T2" fmla="*/ 0 w 14"/>
                    <a:gd name="T3" fmla="*/ 0 h 108"/>
                    <a:gd name="T4" fmla="*/ 8 w 14"/>
                    <a:gd name="T5" fmla="*/ 0 h 108"/>
                    <a:gd name="T6" fmla="*/ 14 w 14"/>
                    <a:gd name="T7" fmla="*/ 108 h 108"/>
                    <a:gd name="T8" fmla="*/ 14 w 14"/>
                    <a:gd name="T9" fmla="*/ 108 h 108"/>
                    <a:gd name="T10" fmla="*/ 8 w 14"/>
                    <a:gd name="T11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08">
                      <a:moveTo>
                        <a:pt x="8" y="0"/>
                      </a:move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4" y="108"/>
                      </a:lnTo>
                      <a:lnTo>
                        <a:pt x="14" y="108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BCA9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9" name="iṩ1iḓé" descr="5a0bdcdf-1ae5-420a-9dbf-5b478977c69e"/>
                <p:cNvSpPr/>
                <p:nvPr/>
              </p:nvSpPr>
              <p:spPr bwMode="auto">
                <a:xfrm>
                  <a:off x="3872350" y="3422017"/>
                  <a:ext cx="16782" cy="129463"/>
                </a:xfrm>
                <a:custGeom>
                  <a:avLst/>
                  <a:gdLst>
                    <a:gd name="T0" fmla="*/ 8 w 14"/>
                    <a:gd name="T1" fmla="*/ 0 h 108"/>
                    <a:gd name="T2" fmla="*/ 0 w 14"/>
                    <a:gd name="T3" fmla="*/ 0 h 108"/>
                    <a:gd name="T4" fmla="*/ 8 w 14"/>
                    <a:gd name="T5" fmla="*/ 0 h 108"/>
                    <a:gd name="T6" fmla="*/ 14 w 14"/>
                    <a:gd name="T7" fmla="*/ 108 h 108"/>
                    <a:gd name="T8" fmla="*/ 14 w 14"/>
                    <a:gd name="T9" fmla="*/ 108 h 108"/>
                    <a:gd name="T10" fmla="*/ 8 w 14"/>
                    <a:gd name="T11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08">
                      <a:moveTo>
                        <a:pt x="8" y="0"/>
                      </a:move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4" y="108"/>
                      </a:lnTo>
                      <a:lnTo>
                        <a:pt x="14" y="108"/>
                      </a:lnTo>
                      <a:lnTo>
                        <a:pt x="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0" name="iṡḻïdè" descr="4254e513-28e5-4d6c-b6dd-14075192778e"/>
                <p:cNvSpPr/>
                <p:nvPr/>
              </p:nvSpPr>
              <p:spPr bwMode="auto">
                <a:xfrm>
                  <a:off x="3889133" y="3565865"/>
                  <a:ext cx="2397" cy="20378"/>
                </a:xfrm>
                <a:custGeom>
                  <a:avLst/>
                  <a:gdLst>
                    <a:gd name="T0" fmla="*/ 0 w 2"/>
                    <a:gd name="T1" fmla="*/ 0 h 17"/>
                    <a:gd name="T2" fmla="*/ 0 w 2"/>
                    <a:gd name="T3" fmla="*/ 0 h 17"/>
                    <a:gd name="T4" fmla="*/ 2 w 2"/>
                    <a:gd name="T5" fmla="*/ 17 h 17"/>
                    <a:gd name="T6" fmla="*/ 2 w 2"/>
                    <a:gd name="T7" fmla="*/ 17 h 17"/>
                    <a:gd name="T8" fmla="*/ 0 w 2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17"/>
                      </a:lnTo>
                      <a:lnTo>
                        <a:pt x="2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6B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1" name="íšľïḍê" descr="9a1effe3-1206-4bbb-8dab-9d112fa94c64"/>
                <p:cNvSpPr/>
                <p:nvPr/>
              </p:nvSpPr>
              <p:spPr bwMode="auto">
                <a:xfrm>
                  <a:off x="3889133" y="3565865"/>
                  <a:ext cx="2397" cy="20378"/>
                </a:xfrm>
                <a:custGeom>
                  <a:avLst/>
                  <a:gdLst>
                    <a:gd name="T0" fmla="*/ 0 w 2"/>
                    <a:gd name="T1" fmla="*/ 0 h 17"/>
                    <a:gd name="T2" fmla="*/ 0 w 2"/>
                    <a:gd name="T3" fmla="*/ 0 h 17"/>
                    <a:gd name="T4" fmla="*/ 2 w 2"/>
                    <a:gd name="T5" fmla="*/ 17 h 17"/>
                    <a:gd name="T6" fmla="*/ 2 w 2"/>
                    <a:gd name="T7" fmla="*/ 17 h 17"/>
                    <a:gd name="T8" fmla="*/ 0 w 2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17"/>
                      </a:lnTo>
                      <a:lnTo>
                        <a:pt x="2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2" name="işľíḋè" descr="62d0902f-7717-48b8-a15d-2eaf963e9840"/>
                <p:cNvSpPr/>
                <p:nvPr/>
              </p:nvSpPr>
              <p:spPr bwMode="auto">
                <a:xfrm>
                  <a:off x="3891530" y="3586244"/>
                  <a:ext cx="1199" cy="9590"/>
                </a:xfrm>
                <a:prstGeom prst="rect">
                  <a:avLst/>
                </a:prstGeom>
                <a:solidFill>
                  <a:srgbClr val="004A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3" name="îšḷiḓe" descr="5089123f-f056-417c-bcf2-959e6c07eb68"/>
                <p:cNvSpPr/>
                <p:nvPr/>
              </p:nvSpPr>
              <p:spPr bwMode="auto">
                <a:xfrm>
                  <a:off x="3891530" y="3586244"/>
                  <a:ext cx="1199" cy="95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4" name="îSļiďè" descr="eb2e492c-fa8f-45e8-924f-a926b01068b6"/>
                <p:cNvSpPr/>
                <p:nvPr/>
              </p:nvSpPr>
              <p:spPr bwMode="auto">
                <a:xfrm>
                  <a:off x="3889133" y="3551480"/>
                  <a:ext cx="1199" cy="14385"/>
                </a:xfrm>
                <a:prstGeom prst="rect">
                  <a:avLst/>
                </a:prstGeom>
                <a:solidFill>
                  <a:srgbClr val="0D7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5" name="î$liďe" descr="9d97cc3f-1937-4795-a67b-be46d10f0db6"/>
                <p:cNvSpPr/>
                <p:nvPr/>
              </p:nvSpPr>
              <p:spPr bwMode="auto">
                <a:xfrm>
                  <a:off x="3889133" y="3551480"/>
                  <a:ext cx="1199" cy="143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6" name="ïṣliḍe" descr="c1308070-5d45-4ca9-b49f-3b9d051e996b"/>
                <p:cNvSpPr/>
                <p:nvPr/>
              </p:nvSpPr>
              <p:spPr bwMode="auto">
                <a:xfrm>
                  <a:off x="3872350" y="3422017"/>
                  <a:ext cx="23975" cy="254131"/>
                </a:xfrm>
                <a:custGeom>
                  <a:avLst/>
                  <a:gdLst>
                    <a:gd name="T0" fmla="*/ 8 w 20"/>
                    <a:gd name="T1" fmla="*/ 0 h 212"/>
                    <a:gd name="T2" fmla="*/ 0 w 20"/>
                    <a:gd name="T3" fmla="*/ 0 h 212"/>
                    <a:gd name="T4" fmla="*/ 0 w 20"/>
                    <a:gd name="T5" fmla="*/ 212 h 212"/>
                    <a:gd name="T6" fmla="*/ 20 w 20"/>
                    <a:gd name="T7" fmla="*/ 212 h 212"/>
                    <a:gd name="T8" fmla="*/ 20 w 20"/>
                    <a:gd name="T9" fmla="*/ 197 h 212"/>
                    <a:gd name="T10" fmla="*/ 16 w 20"/>
                    <a:gd name="T11" fmla="*/ 145 h 212"/>
                    <a:gd name="T12" fmla="*/ 16 w 20"/>
                    <a:gd name="T13" fmla="*/ 137 h 212"/>
                    <a:gd name="T14" fmla="*/ 14 w 20"/>
                    <a:gd name="T15" fmla="*/ 120 h 212"/>
                    <a:gd name="T16" fmla="*/ 14 w 20"/>
                    <a:gd name="T17" fmla="*/ 108 h 212"/>
                    <a:gd name="T18" fmla="*/ 8 w 20"/>
                    <a:gd name="T19" fmla="*/ 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12">
                      <a:moveTo>
                        <a:pt x="8" y="0"/>
                      </a:moveTo>
                      <a:lnTo>
                        <a:pt x="0" y="0"/>
                      </a:lnTo>
                      <a:lnTo>
                        <a:pt x="0" y="212"/>
                      </a:lnTo>
                      <a:lnTo>
                        <a:pt x="20" y="212"/>
                      </a:lnTo>
                      <a:lnTo>
                        <a:pt x="20" y="197"/>
                      </a:lnTo>
                      <a:lnTo>
                        <a:pt x="16" y="145"/>
                      </a:lnTo>
                      <a:lnTo>
                        <a:pt x="16" y="137"/>
                      </a:lnTo>
                      <a:lnTo>
                        <a:pt x="14" y="120"/>
                      </a:lnTo>
                      <a:lnTo>
                        <a:pt x="14" y="108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723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7" name="îs1îďê" descr="431686c2-2f54-4182-8c80-849df99ed42b"/>
                <p:cNvSpPr/>
                <p:nvPr/>
              </p:nvSpPr>
              <p:spPr bwMode="auto">
                <a:xfrm>
                  <a:off x="3872350" y="3422017"/>
                  <a:ext cx="23975" cy="254131"/>
                </a:xfrm>
                <a:custGeom>
                  <a:avLst/>
                  <a:gdLst>
                    <a:gd name="T0" fmla="*/ 8 w 20"/>
                    <a:gd name="T1" fmla="*/ 0 h 212"/>
                    <a:gd name="T2" fmla="*/ 0 w 20"/>
                    <a:gd name="T3" fmla="*/ 0 h 212"/>
                    <a:gd name="T4" fmla="*/ 0 w 20"/>
                    <a:gd name="T5" fmla="*/ 212 h 212"/>
                    <a:gd name="T6" fmla="*/ 20 w 20"/>
                    <a:gd name="T7" fmla="*/ 212 h 212"/>
                    <a:gd name="T8" fmla="*/ 20 w 20"/>
                    <a:gd name="T9" fmla="*/ 197 h 212"/>
                    <a:gd name="T10" fmla="*/ 16 w 20"/>
                    <a:gd name="T11" fmla="*/ 145 h 212"/>
                    <a:gd name="T12" fmla="*/ 16 w 20"/>
                    <a:gd name="T13" fmla="*/ 137 h 212"/>
                    <a:gd name="T14" fmla="*/ 14 w 20"/>
                    <a:gd name="T15" fmla="*/ 120 h 212"/>
                    <a:gd name="T16" fmla="*/ 14 w 20"/>
                    <a:gd name="T17" fmla="*/ 108 h 212"/>
                    <a:gd name="T18" fmla="*/ 8 w 20"/>
                    <a:gd name="T19" fmla="*/ 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12">
                      <a:moveTo>
                        <a:pt x="8" y="0"/>
                      </a:moveTo>
                      <a:lnTo>
                        <a:pt x="0" y="0"/>
                      </a:lnTo>
                      <a:lnTo>
                        <a:pt x="0" y="212"/>
                      </a:lnTo>
                      <a:lnTo>
                        <a:pt x="20" y="212"/>
                      </a:lnTo>
                      <a:lnTo>
                        <a:pt x="20" y="197"/>
                      </a:lnTo>
                      <a:lnTo>
                        <a:pt x="16" y="145"/>
                      </a:lnTo>
                      <a:lnTo>
                        <a:pt x="16" y="137"/>
                      </a:lnTo>
                      <a:lnTo>
                        <a:pt x="14" y="120"/>
                      </a:lnTo>
                      <a:lnTo>
                        <a:pt x="14" y="108"/>
                      </a:lnTo>
                      <a:lnTo>
                        <a:pt x="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8" name="ïš1ïḑê" descr="86baf6fa-b68c-40c7-8cce-fcec2f7d828e"/>
                <p:cNvSpPr/>
                <p:nvPr/>
              </p:nvSpPr>
              <p:spPr bwMode="auto">
                <a:xfrm>
                  <a:off x="3692540" y="3073186"/>
                  <a:ext cx="363216" cy="408768"/>
                </a:xfrm>
                <a:custGeom>
                  <a:avLst/>
                  <a:gdLst>
                    <a:gd name="T0" fmla="*/ 132 w 146"/>
                    <a:gd name="T1" fmla="*/ 54 h 164"/>
                    <a:gd name="T2" fmla="*/ 73 w 146"/>
                    <a:gd name="T3" fmla="*/ 164 h 164"/>
                    <a:gd name="T4" fmla="*/ 14 w 146"/>
                    <a:gd name="T5" fmla="*/ 54 h 164"/>
                    <a:gd name="T6" fmla="*/ 73 w 146"/>
                    <a:gd name="T7" fmla="*/ 0 h 164"/>
                    <a:gd name="T8" fmla="*/ 132 w 146"/>
                    <a:gd name="T9" fmla="*/ 5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164">
                      <a:moveTo>
                        <a:pt x="132" y="54"/>
                      </a:moveTo>
                      <a:cubicBezTo>
                        <a:pt x="146" y="103"/>
                        <a:pt x="123" y="164"/>
                        <a:pt x="73" y="164"/>
                      </a:cubicBezTo>
                      <a:cubicBezTo>
                        <a:pt x="24" y="164"/>
                        <a:pt x="0" y="103"/>
                        <a:pt x="14" y="54"/>
                      </a:cubicBezTo>
                      <a:cubicBezTo>
                        <a:pt x="23" y="20"/>
                        <a:pt x="49" y="0"/>
                        <a:pt x="73" y="0"/>
                      </a:cubicBezTo>
                      <a:cubicBezTo>
                        <a:pt x="98" y="0"/>
                        <a:pt x="123" y="20"/>
                        <a:pt x="132" y="54"/>
                      </a:cubicBezTo>
                      <a:close/>
                    </a:path>
                  </a:pathLst>
                </a:custGeom>
                <a:solidFill>
                  <a:srgbClr val="54B9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9" name="iṧḷîḋê" descr="c9652c26-22b7-4ea2-a5fb-97e5ef28cf10"/>
                <p:cNvSpPr/>
                <p:nvPr/>
              </p:nvSpPr>
              <p:spPr bwMode="auto">
                <a:xfrm>
                  <a:off x="3724906" y="3073186"/>
                  <a:ext cx="330850" cy="408768"/>
                </a:xfrm>
                <a:custGeom>
                  <a:avLst/>
                  <a:gdLst>
                    <a:gd name="T0" fmla="*/ 60 w 133"/>
                    <a:gd name="T1" fmla="*/ 0 h 164"/>
                    <a:gd name="T2" fmla="*/ 59 w 133"/>
                    <a:gd name="T3" fmla="*/ 0 h 164"/>
                    <a:gd name="T4" fmla="*/ 102 w 133"/>
                    <a:gd name="T5" fmla="*/ 47 h 164"/>
                    <a:gd name="T6" fmla="*/ 45 w 133"/>
                    <a:gd name="T7" fmla="*/ 137 h 164"/>
                    <a:gd name="T8" fmla="*/ 0 w 133"/>
                    <a:gd name="T9" fmla="*/ 104 h 164"/>
                    <a:gd name="T10" fmla="*/ 60 w 133"/>
                    <a:gd name="T11" fmla="*/ 164 h 164"/>
                    <a:gd name="T12" fmla="*/ 119 w 133"/>
                    <a:gd name="T13" fmla="*/ 54 h 164"/>
                    <a:gd name="T14" fmla="*/ 60 w 133"/>
                    <a:gd name="T15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3" h="164">
                      <a:moveTo>
                        <a:pt x="60" y="0"/>
                      </a:moveTo>
                      <a:cubicBezTo>
                        <a:pt x="60" y="0"/>
                        <a:pt x="59" y="0"/>
                        <a:pt x="59" y="0"/>
                      </a:cubicBezTo>
                      <a:cubicBezTo>
                        <a:pt x="78" y="3"/>
                        <a:pt x="97" y="20"/>
                        <a:pt x="102" y="47"/>
                      </a:cubicBezTo>
                      <a:cubicBezTo>
                        <a:pt x="110" y="89"/>
                        <a:pt x="86" y="137"/>
                        <a:pt x="45" y="137"/>
                      </a:cubicBezTo>
                      <a:cubicBezTo>
                        <a:pt x="24" y="137"/>
                        <a:pt x="8" y="123"/>
                        <a:pt x="0" y="104"/>
                      </a:cubicBezTo>
                      <a:cubicBezTo>
                        <a:pt x="7" y="137"/>
                        <a:pt x="29" y="164"/>
                        <a:pt x="60" y="164"/>
                      </a:cubicBezTo>
                      <a:cubicBezTo>
                        <a:pt x="110" y="164"/>
                        <a:pt x="133" y="103"/>
                        <a:pt x="119" y="54"/>
                      </a:cubicBezTo>
                      <a:cubicBezTo>
                        <a:pt x="110" y="20"/>
                        <a:pt x="85" y="0"/>
                        <a:pt x="60" y="0"/>
                      </a:cubicBezTo>
                      <a:close/>
                    </a:path>
                  </a:pathLst>
                </a:custGeom>
                <a:solidFill>
                  <a:srgbClr val="49A9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0" name="îṡḻiḋe" descr="d1b1b6a0-6319-4b4c-9daf-e69661a8afc5"/>
                <p:cNvSpPr/>
                <p:nvPr/>
              </p:nvSpPr>
              <p:spPr bwMode="auto">
                <a:xfrm>
                  <a:off x="5702815" y="3662962"/>
                  <a:ext cx="44353" cy="254131"/>
                </a:xfrm>
                <a:custGeom>
                  <a:avLst/>
                  <a:gdLst>
                    <a:gd name="T0" fmla="*/ 25 w 37"/>
                    <a:gd name="T1" fmla="*/ 0 h 212"/>
                    <a:gd name="T2" fmla="*/ 4 w 37"/>
                    <a:gd name="T3" fmla="*/ 0 h 212"/>
                    <a:gd name="T4" fmla="*/ 0 w 37"/>
                    <a:gd name="T5" fmla="*/ 212 h 212"/>
                    <a:gd name="T6" fmla="*/ 37 w 37"/>
                    <a:gd name="T7" fmla="*/ 212 h 212"/>
                    <a:gd name="T8" fmla="*/ 25 w 37"/>
                    <a:gd name="T9" fmla="*/ 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212">
                      <a:moveTo>
                        <a:pt x="25" y="0"/>
                      </a:moveTo>
                      <a:lnTo>
                        <a:pt x="4" y="0"/>
                      </a:lnTo>
                      <a:lnTo>
                        <a:pt x="0" y="212"/>
                      </a:lnTo>
                      <a:lnTo>
                        <a:pt x="37" y="212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B5F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1" name="ïSḻíḑé" descr="02fa68cc-8be6-457a-adad-020b94a1cf98"/>
                <p:cNvSpPr/>
                <p:nvPr/>
              </p:nvSpPr>
              <p:spPr bwMode="auto">
                <a:xfrm>
                  <a:off x="5702815" y="3662962"/>
                  <a:ext cx="44353" cy="254131"/>
                </a:xfrm>
                <a:custGeom>
                  <a:avLst/>
                  <a:gdLst>
                    <a:gd name="T0" fmla="*/ 25 w 37"/>
                    <a:gd name="T1" fmla="*/ 0 h 212"/>
                    <a:gd name="T2" fmla="*/ 4 w 37"/>
                    <a:gd name="T3" fmla="*/ 0 h 212"/>
                    <a:gd name="T4" fmla="*/ 0 w 37"/>
                    <a:gd name="T5" fmla="*/ 212 h 212"/>
                    <a:gd name="T6" fmla="*/ 37 w 37"/>
                    <a:gd name="T7" fmla="*/ 212 h 212"/>
                    <a:gd name="T8" fmla="*/ 25 w 37"/>
                    <a:gd name="T9" fmla="*/ 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212">
                      <a:moveTo>
                        <a:pt x="25" y="0"/>
                      </a:moveTo>
                      <a:lnTo>
                        <a:pt x="4" y="0"/>
                      </a:lnTo>
                      <a:lnTo>
                        <a:pt x="0" y="212"/>
                      </a:lnTo>
                      <a:lnTo>
                        <a:pt x="37" y="212"/>
                      </a:lnTo>
                      <a:lnTo>
                        <a:pt x="2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2" name="ïśľîḑé" descr="0eec1ec5-9830-456a-9752-73b576c91951"/>
                <p:cNvSpPr/>
                <p:nvPr/>
              </p:nvSpPr>
              <p:spPr bwMode="auto">
                <a:xfrm>
                  <a:off x="5735181" y="3734886"/>
                  <a:ext cx="2397" cy="13186"/>
                </a:xfrm>
                <a:custGeom>
                  <a:avLst/>
                  <a:gdLst>
                    <a:gd name="T0" fmla="*/ 2 w 2"/>
                    <a:gd name="T1" fmla="*/ 0 h 11"/>
                    <a:gd name="T2" fmla="*/ 0 w 2"/>
                    <a:gd name="T3" fmla="*/ 0 h 11"/>
                    <a:gd name="T4" fmla="*/ 2 w 2"/>
                    <a:gd name="T5" fmla="*/ 11 h 11"/>
                    <a:gd name="T6" fmla="*/ 2 w 2"/>
                    <a:gd name="T7" fmla="*/ 11 h 11"/>
                    <a:gd name="T8" fmla="*/ 2 w 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1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A80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3" name="işlïde" descr="cf8e78ae-3802-4833-a616-d650b7e52729"/>
                <p:cNvSpPr/>
                <p:nvPr/>
              </p:nvSpPr>
              <p:spPr bwMode="auto">
                <a:xfrm>
                  <a:off x="5735181" y="3734886"/>
                  <a:ext cx="2397" cy="13186"/>
                </a:xfrm>
                <a:custGeom>
                  <a:avLst/>
                  <a:gdLst>
                    <a:gd name="T0" fmla="*/ 2 w 2"/>
                    <a:gd name="T1" fmla="*/ 0 h 11"/>
                    <a:gd name="T2" fmla="*/ 0 w 2"/>
                    <a:gd name="T3" fmla="*/ 0 h 11"/>
                    <a:gd name="T4" fmla="*/ 2 w 2"/>
                    <a:gd name="T5" fmla="*/ 11 h 11"/>
                    <a:gd name="T6" fmla="*/ 2 w 2"/>
                    <a:gd name="T7" fmla="*/ 11 h 11"/>
                    <a:gd name="T8" fmla="*/ 2 w 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1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4" name="iṣļíde" descr="34947ea3-074b-4335-89af-707882e125fc"/>
                <p:cNvSpPr/>
                <p:nvPr/>
              </p:nvSpPr>
              <p:spPr bwMode="auto">
                <a:xfrm>
                  <a:off x="5721995" y="3662962"/>
                  <a:ext cx="15584" cy="71924"/>
                </a:xfrm>
                <a:custGeom>
                  <a:avLst/>
                  <a:gdLst>
                    <a:gd name="T0" fmla="*/ 9 w 13"/>
                    <a:gd name="T1" fmla="*/ 0 h 60"/>
                    <a:gd name="T2" fmla="*/ 0 w 13"/>
                    <a:gd name="T3" fmla="*/ 0 h 60"/>
                    <a:gd name="T4" fmla="*/ 9 w 13"/>
                    <a:gd name="T5" fmla="*/ 0 h 60"/>
                    <a:gd name="T6" fmla="*/ 11 w 13"/>
                    <a:gd name="T7" fmla="*/ 60 h 60"/>
                    <a:gd name="T8" fmla="*/ 13 w 13"/>
                    <a:gd name="T9" fmla="*/ 60 h 60"/>
                    <a:gd name="T10" fmla="*/ 9 w 13"/>
                    <a:gd name="T11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60">
                      <a:moveTo>
                        <a:pt x="9" y="0"/>
                      </a:moveTo>
                      <a:lnTo>
                        <a:pt x="0" y="0"/>
                      </a:lnTo>
                      <a:lnTo>
                        <a:pt x="9" y="0"/>
                      </a:lnTo>
                      <a:lnTo>
                        <a:pt x="11" y="60"/>
                      </a:lnTo>
                      <a:lnTo>
                        <a:pt x="13" y="6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A999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5" name="í$ľíḍe" descr="b270108b-d5a1-4a64-a939-0b534024ab23"/>
                <p:cNvSpPr/>
                <p:nvPr/>
              </p:nvSpPr>
              <p:spPr bwMode="auto">
                <a:xfrm>
                  <a:off x="5721995" y="3662962"/>
                  <a:ext cx="15584" cy="71924"/>
                </a:xfrm>
                <a:custGeom>
                  <a:avLst/>
                  <a:gdLst>
                    <a:gd name="T0" fmla="*/ 9 w 13"/>
                    <a:gd name="T1" fmla="*/ 0 h 60"/>
                    <a:gd name="T2" fmla="*/ 0 w 13"/>
                    <a:gd name="T3" fmla="*/ 0 h 60"/>
                    <a:gd name="T4" fmla="*/ 9 w 13"/>
                    <a:gd name="T5" fmla="*/ 0 h 60"/>
                    <a:gd name="T6" fmla="*/ 11 w 13"/>
                    <a:gd name="T7" fmla="*/ 60 h 60"/>
                    <a:gd name="T8" fmla="*/ 13 w 13"/>
                    <a:gd name="T9" fmla="*/ 60 h 60"/>
                    <a:gd name="T10" fmla="*/ 9 w 13"/>
                    <a:gd name="T11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60">
                      <a:moveTo>
                        <a:pt x="9" y="0"/>
                      </a:moveTo>
                      <a:lnTo>
                        <a:pt x="0" y="0"/>
                      </a:lnTo>
                      <a:lnTo>
                        <a:pt x="9" y="0"/>
                      </a:lnTo>
                      <a:lnTo>
                        <a:pt x="11" y="60"/>
                      </a:lnTo>
                      <a:lnTo>
                        <a:pt x="13" y="60"/>
                      </a:lnTo>
                      <a:lnTo>
                        <a:pt x="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6" name="íṥḻïḓê" descr="c7e7ed87-cfcc-45b0-ad00-34931d320ddb"/>
                <p:cNvSpPr/>
                <p:nvPr/>
              </p:nvSpPr>
              <p:spPr bwMode="auto">
                <a:xfrm>
                  <a:off x="5721995" y="3662962"/>
                  <a:ext cx="25173" cy="254131"/>
                </a:xfrm>
                <a:custGeom>
                  <a:avLst/>
                  <a:gdLst>
                    <a:gd name="T0" fmla="*/ 9 w 21"/>
                    <a:gd name="T1" fmla="*/ 0 h 212"/>
                    <a:gd name="T2" fmla="*/ 0 w 21"/>
                    <a:gd name="T3" fmla="*/ 0 h 212"/>
                    <a:gd name="T4" fmla="*/ 0 w 21"/>
                    <a:gd name="T5" fmla="*/ 212 h 212"/>
                    <a:gd name="T6" fmla="*/ 21 w 21"/>
                    <a:gd name="T7" fmla="*/ 212 h 212"/>
                    <a:gd name="T8" fmla="*/ 21 w 21"/>
                    <a:gd name="T9" fmla="*/ 197 h 212"/>
                    <a:gd name="T10" fmla="*/ 13 w 21"/>
                    <a:gd name="T11" fmla="*/ 71 h 212"/>
                    <a:gd name="T12" fmla="*/ 11 w 21"/>
                    <a:gd name="T13" fmla="*/ 60 h 212"/>
                    <a:gd name="T14" fmla="*/ 9 w 21"/>
                    <a:gd name="T15" fmla="*/ 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12">
                      <a:moveTo>
                        <a:pt x="9" y="0"/>
                      </a:moveTo>
                      <a:lnTo>
                        <a:pt x="0" y="0"/>
                      </a:lnTo>
                      <a:lnTo>
                        <a:pt x="0" y="212"/>
                      </a:lnTo>
                      <a:lnTo>
                        <a:pt x="21" y="212"/>
                      </a:lnTo>
                      <a:lnTo>
                        <a:pt x="21" y="197"/>
                      </a:lnTo>
                      <a:lnTo>
                        <a:pt x="13" y="71"/>
                      </a:lnTo>
                      <a:lnTo>
                        <a:pt x="11" y="6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723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7" name="ïŝlíďè" descr="8deac735-c2f8-45d2-9b5d-b12e5b52b826"/>
                <p:cNvSpPr/>
                <p:nvPr/>
              </p:nvSpPr>
              <p:spPr bwMode="auto">
                <a:xfrm>
                  <a:off x="5721995" y="3662962"/>
                  <a:ext cx="25173" cy="254131"/>
                </a:xfrm>
                <a:custGeom>
                  <a:avLst/>
                  <a:gdLst>
                    <a:gd name="T0" fmla="*/ 9 w 21"/>
                    <a:gd name="T1" fmla="*/ 0 h 212"/>
                    <a:gd name="T2" fmla="*/ 0 w 21"/>
                    <a:gd name="T3" fmla="*/ 0 h 212"/>
                    <a:gd name="T4" fmla="*/ 0 w 21"/>
                    <a:gd name="T5" fmla="*/ 212 h 212"/>
                    <a:gd name="T6" fmla="*/ 21 w 21"/>
                    <a:gd name="T7" fmla="*/ 212 h 212"/>
                    <a:gd name="T8" fmla="*/ 21 w 21"/>
                    <a:gd name="T9" fmla="*/ 197 h 212"/>
                    <a:gd name="T10" fmla="*/ 13 w 21"/>
                    <a:gd name="T11" fmla="*/ 71 h 212"/>
                    <a:gd name="T12" fmla="*/ 11 w 21"/>
                    <a:gd name="T13" fmla="*/ 60 h 212"/>
                    <a:gd name="T14" fmla="*/ 9 w 21"/>
                    <a:gd name="T15" fmla="*/ 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12">
                      <a:moveTo>
                        <a:pt x="9" y="0"/>
                      </a:moveTo>
                      <a:lnTo>
                        <a:pt x="0" y="0"/>
                      </a:lnTo>
                      <a:lnTo>
                        <a:pt x="0" y="212"/>
                      </a:lnTo>
                      <a:lnTo>
                        <a:pt x="21" y="212"/>
                      </a:lnTo>
                      <a:lnTo>
                        <a:pt x="21" y="197"/>
                      </a:lnTo>
                      <a:lnTo>
                        <a:pt x="13" y="71"/>
                      </a:lnTo>
                      <a:lnTo>
                        <a:pt x="11" y="60"/>
                      </a:lnTo>
                      <a:lnTo>
                        <a:pt x="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8" name="íṥ1iḍe" descr="62e51ee4-08c6-4632-b482-21d7cf2417c3"/>
                <p:cNvSpPr/>
                <p:nvPr/>
              </p:nvSpPr>
              <p:spPr bwMode="auto">
                <a:xfrm>
                  <a:off x="5543384" y="3315330"/>
                  <a:ext cx="363216" cy="407569"/>
                </a:xfrm>
                <a:custGeom>
                  <a:avLst/>
                  <a:gdLst>
                    <a:gd name="T0" fmla="*/ 132 w 146"/>
                    <a:gd name="T1" fmla="*/ 54 h 164"/>
                    <a:gd name="T2" fmla="*/ 73 w 146"/>
                    <a:gd name="T3" fmla="*/ 164 h 164"/>
                    <a:gd name="T4" fmla="*/ 14 w 146"/>
                    <a:gd name="T5" fmla="*/ 54 h 164"/>
                    <a:gd name="T6" fmla="*/ 73 w 146"/>
                    <a:gd name="T7" fmla="*/ 0 h 164"/>
                    <a:gd name="T8" fmla="*/ 132 w 146"/>
                    <a:gd name="T9" fmla="*/ 5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164">
                      <a:moveTo>
                        <a:pt x="132" y="54"/>
                      </a:moveTo>
                      <a:cubicBezTo>
                        <a:pt x="146" y="103"/>
                        <a:pt x="123" y="164"/>
                        <a:pt x="73" y="164"/>
                      </a:cubicBezTo>
                      <a:cubicBezTo>
                        <a:pt x="24" y="164"/>
                        <a:pt x="0" y="103"/>
                        <a:pt x="14" y="54"/>
                      </a:cubicBezTo>
                      <a:cubicBezTo>
                        <a:pt x="23" y="20"/>
                        <a:pt x="49" y="0"/>
                        <a:pt x="73" y="0"/>
                      </a:cubicBezTo>
                      <a:cubicBezTo>
                        <a:pt x="98" y="0"/>
                        <a:pt x="123" y="20"/>
                        <a:pt x="132" y="54"/>
                      </a:cubicBezTo>
                      <a:close/>
                    </a:path>
                  </a:pathLst>
                </a:custGeom>
                <a:solidFill>
                  <a:srgbClr val="54B9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9" name="ïšlîďé" descr="70a5c69e-ed10-4bee-8448-e344f7c75ae1"/>
                <p:cNvSpPr/>
                <p:nvPr/>
              </p:nvSpPr>
              <p:spPr bwMode="auto">
                <a:xfrm>
                  <a:off x="5575750" y="3315330"/>
                  <a:ext cx="330850" cy="407569"/>
                </a:xfrm>
                <a:custGeom>
                  <a:avLst/>
                  <a:gdLst>
                    <a:gd name="T0" fmla="*/ 60 w 133"/>
                    <a:gd name="T1" fmla="*/ 0 h 164"/>
                    <a:gd name="T2" fmla="*/ 58 w 133"/>
                    <a:gd name="T3" fmla="*/ 0 h 164"/>
                    <a:gd name="T4" fmla="*/ 102 w 133"/>
                    <a:gd name="T5" fmla="*/ 47 h 164"/>
                    <a:gd name="T6" fmla="*/ 45 w 133"/>
                    <a:gd name="T7" fmla="*/ 137 h 164"/>
                    <a:gd name="T8" fmla="*/ 0 w 133"/>
                    <a:gd name="T9" fmla="*/ 104 h 164"/>
                    <a:gd name="T10" fmla="*/ 60 w 133"/>
                    <a:gd name="T11" fmla="*/ 164 h 164"/>
                    <a:gd name="T12" fmla="*/ 119 w 133"/>
                    <a:gd name="T13" fmla="*/ 54 h 164"/>
                    <a:gd name="T14" fmla="*/ 60 w 133"/>
                    <a:gd name="T15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3" h="164">
                      <a:moveTo>
                        <a:pt x="60" y="0"/>
                      </a:moveTo>
                      <a:cubicBezTo>
                        <a:pt x="60" y="0"/>
                        <a:pt x="59" y="0"/>
                        <a:pt x="58" y="0"/>
                      </a:cubicBezTo>
                      <a:cubicBezTo>
                        <a:pt x="78" y="3"/>
                        <a:pt x="97" y="20"/>
                        <a:pt x="102" y="47"/>
                      </a:cubicBezTo>
                      <a:cubicBezTo>
                        <a:pt x="110" y="89"/>
                        <a:pt x="86" y="137"/>
                        <a:pt x="45" y="137"/>
                      </a:cubicBezTo>
                      <a:cubicBezTo>
                        <a:pt x="24" y="137"/>
                        <a:pt x="8" y="123"/>
                        <a:pt x="0" y="104"/>
                      </a:cubicBezTo>
                      <a:cubicBezTo>
                        <a:pt x="7" y="137"/>
                        <a:pt x="29" y="164"/>
                        <a:pt x="60" y="164"/>
                      </a:cubicBezTo>
                      <a:cubicBezTo>
                        <a:pt x="110" y="164"/>
                        <a:pt x="133" y="103"/>
                        <a:pt x="119" y="54"/>
                      </a:cubicBezTo>
                      <a:cubicBezTo>
                        <a:pt x="110" y="20"/>
                        <a:pt x="85" y="0"/>
                        <a:pt x="60" y="0"/>
                      </a:cubicBezTo>
                      <a:close/>
                    </a:path>
                  </a:pathLst>
                </a:custGeom>
                <a:solidFill>
                  <a:srgbClr val="49A9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80" name="îṡ1ïďè" descr="c13336c0-d36a-4091-9870-f55c197ed214"/>
                <p:cNvSpPr/>
                <p:nvPr/>
              </p:nvSpPr>
              <p:spPr bwMode="auto">
                <a:xfrm>
                  <a:off x="5405529" y="1812119"/>
                  <a:ext cx="549020" cy="374005"/>
                </a:xfrm>
                <a:custGeom>
                  <a:avLst/>
                  <a:gdLst>
                    <a:gd name="T0" fmla="*/ 179 w 220"/>
                    <a:gd name="T1" fmla="*/ 44 h 150"/>
                    <a:gd name="T2" fmla="*/ 178 w 220"/>
                    <a:gd name="T3" fmla="*/ 44 h 150"/>
                    <a:gd name="T4" fmla="*/ 127 w 220"/>
                    <a:gd name="T5" fmla="*/ 0 h 150"/>
                    <a:gd name="T6" fmla="*/ 78 w 220"/>
                    <a:gd name="T7" fmla="*/ 38 h 150"/>
                    <a:gd name="T8" fmla="*/ 63 w 220"/>
                    <a:gd name="T9" fmla="*/ 34 h 150"/>
                    <a:gd name="T10" fmla="*/ 33 w 220"/>
                    <a:gd name="T11" fmla="*/ 64 h 150"/>
                    <a:gd name="T12" fmla="*/ 34 w 220"/>
                    <a:gd name="T13" fmla="*/ 70 h 150"/>
                    <a:gd name="T14" fmla="*/ 30 w 220"/>
                    <a:gd name="T15" fmla="*/ 69 h 150"/>
                    <a:gd name="T16" fmla="*/ 0 w 220"/>
                    <a:gd name="T17" fmla="*/ 99 h 150"/>
                    <a:gd name="T18" fmla="*/ 30 w 220"/>
                    <a:gd name="T19" fmla="*/ 129 h 150"/>
                    <a:gd name="T20" fmla="*/ 45 w 220"/>
                    <a:gd name="T21" fmla="*/ 125 h 150"/>
                    <a:gd name="T22" fmla="*/ 170 w 220"/>
                    <a:gd name="T23" fmla="*/ 125 h 150"/>
                    <a:gd name="T24" fmla="*/ 179 w 220"/>
                    <a:gd name="T25" fmla="*/ 126 h 150"/>
                    <a:gd name="T26" fmla="*/ 220 w 220"/>
                    <a:gd name="T27" fmla="*/ 85 h 150"/>
                    <a:gd name="T28" fmla="*/ 179 w 220"/>
                    <a:gd name="T29" fmla="*/ 44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0" h="150">
                      <a:moveTo>
                        <a:pt x="179" y="44"/>
                      </a:moveTo>
                      <a:cubicBezTo>
                        <a:pt x="179" y="44"/>
                        <a:pt x="178" y="44"/>
                        <a:pt x="178" y="44"/>
                      </a:cubicBezTo>
                      <a:cubicBezTo>
                        <a:pt x="174" y="19"/>
                        <a:pt x="153" y="0"/>
                        <a:pt x="127" y="0"/>
                      </a:cubicBezTo>
                      <a:cubicBezTo>
                        <a:pt x="104" y="0"/>
                        <a:pt x="84" y="16"/>
                        <a:pt x="78" y="38"/>
                      </a:cubicBezTo>
                      <a:cubicBezTo>
                        <a:pt x="73" y="36"/>
                        <a:pt x="69" y="34"/>
                        <a:pt x="63" y="34"/>
                      </a:cubicBezTo>
                      <a:cubicBezTo>
                        <a:pt x="47" y="34"/>
                        <a:pt x="33" y="48"/>
                        <a:pt x="33" y="64"/>
                      </a:cubicBezTo>
                      <a:cubicBezTo>
                        <a:pt x="33" y="66"/>
                        <a:pt x="33" y="68"/>
                        <a:pt x="34" y="70"/>
                      </a:cubicBezTo>
                      <a:cubicBezTo>
                        <a:pt x="32" y="69"/>
                        <a:pt x="31" y="69"/>
                        <a:pt x="30" y="69"/>
                      </a:cubicBezTo>
                      <a:cubicBezTo>
                        <a:pt x="13" y="69"/>
                        <a:pt x="0" y="83"/>
                        <a:pt x="0" y="99"/>
                      </a:cubicBezTo>
                      <a:cubicBezTo>
                        <a:pt x="0" y="116"/>
                        <a:pt x="13" y="129"/>
                        <a:pt x="30" y="129"/>
                      </a:cubicBezTo>
                      <a:cubicBezTo>
                        <a:pt x="35" y="129"/>
                        <a:pt x="41" y="128"/>
                        <a:pt x="45" y="125"/>
                      </a:cubicBezTo>
                      <a:cubicBezTo>
                        <a:pt x="82" y="150"/>
                        <a:pt x="165" y="142"/>
                        <a:pt x="170" y="125"/>
                      </a:cubicBezTo>
                      <a:cubicBezTo>
                        <a:pt x="173" y="126"/>
                        <a:pt x="176" y="126"/>
                        <a:pt x="179" y="126"/>
                      </a:cubicBezTo>
                      <a:cubicBezTo>
                        <a:pt x="202" y="126"/>
                        <a:pt x="220" y="108"/>
                        <a:pt x="220" y="85"/>
                      </a:cubicBezTo>
                      <a:cubicBezTo>
                        <a:pt x="220" y="62"/>
                        <a:pt x="202" y="44"/>
                        <a:pt x="179" y="4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81" name="iŝḻíḋe" descr="069c814a-76f4-4c6a-81a7-ce95f4297b4f"/>
                <p:cNvSpPr/>
                <p:nvPr/>
              </p:nvSpPr>
              <p:spPr bwMode="auto">
                <a:xfrm>
                  <a:off x="6937510" y="1556789"/>
                  <a:ext cx="762394" cy="516654"/>
                </a:xfrm>
                <a:custGeom>
                  <a:avLst/>
                  <a:gdLst>
                    <a:gd name="T0" fmla="*/ 249 w 306"/>
                    <a:gd name="T1" fmla="*/ 61 h 208"/>
                    <a:gd name="T2" fmla="*/ 247 w 306"/>
                    <a:gd name="T3" fmla="*/ 61 h 208"/>
                    <a:gd name="T4" fmla="*/ 177 w 306"/>
                    <a:gd name="T5" fmla="*/ 0 h 208"/>
                    <a:gd name="T6" fmla="*/ 108 w 306"/>
                    <a:gd name="T7" fmla="*/ 52 h 208"/>
                    <a:gd name="T8" fmla="*/ 88 w 306"/>
                    <a:gd name="T9" fmla="*/ 47 h 208"/>
                    <a:gd name="T10" fmla="*/ 46 w 306"/>
                    <a:gd name="T11" fmla="*/ 89 h 208"/>
                    <a:gd name="T12" fmla="*/ 47 w 306"/>
                    <a:gd name="T13" fmla="*/ 96 h 208"/>
                    <a:gd name="T14" fmla="*/ 41 w 306"/>
                    <a:gd name="T15" fmla="*/ 95 h 208"/>
                    <a:gd name="T16" fmla="*/ 0 w 306"/>
                    <a:gd name="T17" fmla="*/ 137 h 208"/>
                    <a:gd name="T18" fmla="*/ 41 w 306"/>
                    <a:gd name="T19" fmla="*/ 179 h 208"/>
                    <a:gd name="T20" fmla="*/ 63 w 306"/>
                    <a:gd name="T21" fmla="*/ 173 h 208"/>
                    <a:gd name="T22" fmla="*/ 236 w 306"/>
                    <a:gd name="T23" fmla="*/ 173 h 208"/>
                    <a:gd name="T24" fmla="*/ 249 w 306"/>
                    <a:gd name="T25" fmla="*/ 175 h 208"/>
                    <a:gd name="T26" fmla="*/ 306 w 306"/>
                    <a:gd name="T27" fmla="*/ 118 h 208"/>
                    <a:gd name="T28" fmla="*/ 249 w 306"/>
                    <a:gd name="T29" fmla="*/ 61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06" h="208">
                      <a:moveTo>
                        <a:pt x="249" y="61"/>
                      </a:moveTo>
                      <a:cubicBezTo>
                        <a:pt x="248" y="61"/>
                        <a:pt x="248" y="61"/>
                        <a:pt x="247" y="61"/>
                      </a:cubicBezTo>
                      <a:cubicBezTo>
                        <a:pt x="242" y="26"/>
                        <a:pt x="213" y="0"/>
                        <a:pt x="177" y="0"/>
                      </a:cubicBezTo>
                      <a:cubicBezTo>
                        <a:pt x="144" y="0"/>
                        <a:pt x="116" y="22"/>
                        <a:pt x="108" y="52"/>
                      </a:cubicBezTo>
                      <a:cubicBezTo>
                        <a:pt x="102" y="49"/>
                        <a:pt x="95" y="47"/>
                        <a:pt x="88" y="47"/>
                      </a:cubicBezTo>
                      <a:cubicBezTo>
                        <a:pt x="65" y="47"/>
                        <a:pt x="46" y="66"/>
                        <a:pt x="46" y="89"/>
                      </a:cubicBezTo>
                      <a:cubicBezTo>
                        <a:pt x="46" y="91"/>
                        <a:pt x="46" y="94"/>
                        <a:pt x="47" y="96"/>
                      </a:cubicBezTo>
                      <a:cubicBezTo>
                        <a:pt x="45" y="96"/>
                        <a:pt x="43" y="95"/>
                        <a:pt x="41" y="95"/>
                      </a:cubicBezTo>
                      <a:cubicBezTo>
                        <a:pt x="18" y="95"/>
                        <a:pt x="0" y="114"/>
                        <a:pt x="0" y="137"/>
                      </a:cubicBezTo>
                      <a:cubicBezTo>
                        <a:pt x="0" y="160"/>
                        <a:pt x="18" y="179"/>
                        <a:pt x="41" y="179"/>
                      </a:cubicBezTo>
                      <a:cubicBezTo>
                        <a:pt x="49" y="179"/>
                        <a:pt x="56" y="177"/>
                        <a:pt x="63" y="173"/>
                      </a:cubicBezTo>
                      <a:cubicBezTo>
                        <a:pt x="114" y="208"/>
                        <a:pt x="228" y="196"/>
                        <a:pt x="236" y="173"/>
                      </a:cubicBezTo>
                      <a:cubicBezTo>
                        <a:pt x="240" y="174"/>
                        <a:pt x="244" y="175"/>
                        <a:pt x="249" y="175"/>
                      </a:cubicBezTo>
                      <a:cubicBezTo>
                        <a:pt x="280" y="175"/>
                        <a:pt x="306" y="149"/>
                        <a:pt x="306" y="118"/>
                      </a:cubicBezTo>
                      <a:cubicBezTo>
                        <a:pt x="306" y="86"/>
                        <a:pt x="280" y="61"/>
                        <a:pt x="249" y="61"/>
                      </a:cubicBezTo>
                      <a:close/>
                    </a:path>
                  </a:pathLst>
                </a:custGeom>
                <a:solidFill>
                  <a:srgbClr val="C9EB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82" name="îṡlídè" descr="c2898f14-e09b-4f9a-8c26-c3c78ea8f38d"/>
                <p:cNvSpPr/>
                <p:nvPr/>
              </p:nvSpPr>
              <p:spPr bwMode="auto">
                <a:xfrm>
                  <a:off x="3879543" y="2327574"/>
                  <a:ext cx="363216" cy="248138"/>
                </a:xfrm>
                <a:custGeom>
                  <a:avLst/>
                  <a:gdLst>
                    <a:gd name="T0" fmla="*/ 119 w 146"/>
                    <a:gd name="T1" fmla="*/ 29 h 100"/>
                    <a:gd name="T2" fmla="*/ 118 w 146"/>
                    <a:gd name="T3" fmla="*/ 30 h 100"/>
                    <a:gd name="T4" fmla="*/ 85 w 146"/>
                    <a:gd name="T5" fmla="*/ 0 h 100"/>
                    <a:gd name="T6" fmla="*/ 52 w 146"/>
                    <a:gd name="T7" fmla="*/ 26 h 100"/>
                    <a:gd name="T8" fmla="*/ 42 w 146"/>
                    <a:gd name="T9" fmla="*/ 23 h 100"/>
                    <a:gd name="T10" fmla="*/ 22 w 146"/>
                    <a:gd name="T11" fmla="*/ 43 h 100"/>
                    <a:gd name="T12" fmla="*/ 23 w 146"/>
                    <a:gd name="T13" fmla="*/ 46 h 100"/>
                    <a:gd name="T14" fmla="*/ 20 w 146"/>
                    <a:gd name="T15" fmla="*/ 46 h 100"/>
                    <a:gd name="T16" fmla="*/ 0 w 146"/>
                    <a:gd name="T17" fmla="*/ 66 h 100"/>
                    <a:gd name="T18" fmla="*/ 20 w 146"/>
                    <a:gd name="T19" fmla="*/ 86 h 100"/>
                    <a:gd name="T20" fmla="*/ 30 w 146"/>
                    <a:gd name="T21" fmla="*/ 83 h 100"/>
                    <a:gd name="T22" fmla="*/ 113 w 146"/>
                    <a:gd name="T23" fmla="*/ 83 h 100"/>
                    <a:gd name="T24" fmla="*/ 119 w 146"/>
                    <a:gd name="T25" fmla="*/ 84 h 100"/>
                    <a:gd name="T26" fmla="*/ 146 w 146"/>
                    <a:gd name="T27" fmla="*/ 57 h 100"/>
                    <a:gd name="T28" fmla="*/ 119 w 146"/>
                    <a:gd name="T29" fmla="*/ 29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6" h="100">
                      <a:moveTo>
                        <a:pt x="119" y="29"/>
                      </a:moveTo>
                      <a:cubicBezTo>
                        <a:pt x="118" y="30"/>
                        <a:pt x="118" y="30"/>
                        <a:pt x="118" y="30"/>
                      </a:cubicBezTo>
                      <a:cubicBezTo>
                        <a:pt x="116" y="13"/>
                        <a:pt x="102" y="0"/>
                        <a:pt x="85" y="0"/>
                      </a:cubicBezTo>
                      <a:cubicBezTo>
                        <a:pt x="69" y="0"/>
                        <a:pt x="56" y="11"/>
                        <a:pt x="52" y="26"/>
                      </a:cubicBezTo>
                      <a:cubicBezTo>
                        <a:pt x="49" y="24"/>
                        <a:pt x="46" y="23"/>
                        <a:pt x="42" y="23"/>
                      </a:cubicBezTo>
                      <a:cubicBezTo>
                        <a:pt x="31" y="23"/>
                        <a:pt x="22" y="32"/>
                        <a:pt x="22" y="43"/>
                      </a:cubicBezTo>
                      <a:cubicBezTo>
                        <a:pt x="22" y="44"/>
                        <a:pt x="22" y="45"/>
                        <a:pt x="23" y="46"/>
                      </a:cubicBezTo>
                      <a:cubicBezTo>
                        <a:pt x="22" y="46"/>
                        <a:pt x="21" y="46"/>
                        <a:pt x="20" y="46"/>
                      </a:cubicBezTo>
                      <a:cubicBezTo>
                        <a:pt x="9" y="46"/>
                        <a:pt x="0" y="55"/>
                        <a:pt x="0" y="66"/>
                      </a:cubicBezTo>
                      <a:cubicBezTo>
                        <a:pt x="0" y="77"/>
                        <a:pt x="9" y="86"/>
                        <a:pt x="20" y="86"/>
                      </a:cubicBezTo>
                      <a:cubicBezTo>
                        <a:pt x="24" y="86"/>
                        <a:pt x="27" y="85"/>
                        <a:pt x="30" y="83"/>
                      </a:cubicBezTo>
                      <a:cubicBezTo>
                        <a:pt x="55" y="100"/>
                        <a:pt x="110" y="94"/>
                        <a:pt x="113" y="83"/>
                      </a:cubicBezTo>
                      <a:cubicBezTo>
                        <a:pt x="115" y="84"/>
                        <a:pt x="117" y="84"/>
                        <a:pt x="119" y="84"/>
                      </a:cubicBezTo>
                      <a:cubicBezTo>
                        <a:pt x="134" y="84"/>
                        <a:pt x="146" y="72"/>
                        <a:pt x="146" y="57"/>
                      </a:cubicBezTo>
                      <a:cubicBezTo>
                        <a:pt x="146" y="42"/>
                        <a:pt x="134" y="29"/>
                        <a:pt x="119" y="2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83" name="ïŝḷídé" descr="3af63656-3435-4370-a7bb-691b78af9fa9"/>
                <p:cNvSpPr/>
                <p:nvPr/>
              </p:nvSpPr>
              <p:spPr bwMode="auto">
                <a:xfrm>
                  <a:off x="4603577" y="1466884"/>
                  <a:ext cx="618546" cy="420755"/>
                </a:xfrm>
                <a:custGeom>
                  <a:avLst/>
                  <a:gdLst>
                    <a:gd name="T0" fmla="*/ 202 w 248"/>
                    <a:gd name="T1" fmla="*/ 49 h 169"/>
                    <a:gd name="T2" fmla="*/ 201 w 248"/>
                    <a:gd name="T3" fmla="*/ 49 h 169"/>
                    <a:gd name="T4" fmla="*/ 144 w 248"/>
                    <a:gd name="T5" fmla="*/ 0 h 169"/>
                    <a:gd name="T6" fmla="*/ 88 w 248"/>
                    <a:gd name="T7" fmla="*/ 43 h 169"/>
                    <a:gd name="T8" fmla="*/ 71 w 248"/>
                    <a:gd name="T9" fmla="*/ 38 h 169"/>
                    <a:gd name="T10" fmla="*/ 37 w 248"/>
                    <a:gd name="T11" fmla="*/ 72 h 169"/>
                    <a:gd name="T12" fmla="*/ 38 w 248"/>
                    <a:gd name="T13" fmla="*/ 78 h 169"/>
                    <a:gd name="T14" fmla="*/ 34 w 248"/>
                    <a:gd name="T15" fmla="*/ 78 h 169"/>
                    <a:gd name="T16" fmla="*/ 0 w 248"/>
                    <a:gd name="T17" fmla="*/ 111 h 169"/>
                    <a:gd name="T18" fmla="*/ 34 w 248"/>
                    <a:gd name="T19" fmla="*/ 145 h 169"/>
                    <a:gd name="T20" fmla="*/ 51 w 248"/>
                    <a:gd name="T21" fmla="*/ 140 h 169"/>
                    <a:gd name="T22" fmla="*/ 191 w 248"/>
                    <a:gd name="T23" fmla="*/ 141 h 169"/>
                    <a:gd name="T24" fmla="*/ 202 w 248"/>
                    <a:gd name="T25" fmla="*/ 142 h 169"/>
                    <a:gd name="T26" fmla="*/ 248 w 248"/>
                    <a:gd name="T27" fmla="*/ 96 h 169"/>
                    <a:gd name="T28" fmla="*/ 202 w 248"/>
                    <a:gd name="T29" fmla="*/ 49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48" h="169">
                      <a:moveTo>
                        <a:pt x="202" y="49"/>
                      </a:moveTo>
                      <a:cubicBezTo>
                        <a:pt x="202" y="49"/>
                        <a:pt x="201" y="49"/>
                        <a:pt x="201" y="49"/>
                      </a:cubicBezTo>
                      <a:cubicBezTo>
                        <a:pt x="197" y="22"/>
                        <a:pt x="173" y="0"/>
                        <a:pt x="144" y="0"/>
                      </a:cubicBezTo>
                      <a:cubicBezTo>
                        <a:pt x="117" y="0"/>
                        <a:pt x="95" y="18"/>
                        <a:pt x="88" y="43"/>
                      </a:cubicBezTo>
                      <a:cubicBezTo>
                        <a:pt x="83" y="40"/>
                        <a:pt x="77" y="38"/>
                        <a:pt x="71" y="38"/>
                      </a:cubicBezTo>
                      <a:cubicBezTo>
                        <a:pt x="53" y="38"/>
                        <a:pt x="37" y="53"/>
                        <a:pt x="37" y="72"/>
                      </a:cubicBezTo>
                      <a:cubicBezTo>
                        <a:pt x="37" y="74"/>
                        <a:pt x="38" y="76"/>
                        <a:pt x="38" y="78"/>
                      </a:cubicBezTo>
                      <a:cubicBezTo>
                        <a:pt x="37" y="78"/>
                        <a:pt x="35" y="78"/>
                        <a:pt x="34" y="78"/>
                      </a:cubicBezTo>
                      <a:cubicBezTo>
                        <a:pt x="15" y="78"/>
                        <a:pt x="0" y="93"/>
                        <a:pt x="0" y="111"/>
                      </a:cubicBezTo>
                      <a:cubicBezTo>
                        <a:pt x="0" y="130"/>
                        <a:pt x="15" y="145"/>
                        <a:pt x="34" y="145"/>
                      </a:cubicBezTo>
                      <a:cubicBezTo>
                        <a:pt x="40" y="145"/>
                        <a:pt x="46" y="143"/>
                        <a:pt x="51" y="140"/>
                      </a:cubicBezTo>
                      <a:cubicBezTo>
                        <a:pt x="93" y="169"/>
                        <a:pt x="186" y="160"/>
                        <a:pt x="191" y="141"/>
                      </a:cubicBezTo>
                      <a:cubicBezTo>
                        <a:pt x="195" y="141"/>
                        <a:pt x="198" y="142"/>
                        <a:pt x="202" y="142"/>
                      </a:cubicBezTo>
                      <a:cubicBezTo>
                        <a:pt x="228" y="142"/>
                        <a:pt x="248" y="121"/>
                        <a:pt x="248" y="96"/>
                      </a:cubicBezTo>
                      <a:cubicBezTo>
                        <a:pt x="248" y="70"/>
                        <a:pt x="228" y="49"/>
                        <a:pt x="202" y="49"/>
                      </a:cubicBezTo>
                      <a:close/>
                    </a:path>
                  </a:pathLst>
                </a:custGeom>
                <a:solidFill>
                  <a:srgbClr val="C9EB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10" name="Title" descr="fe65a732-ba5a-48b0-9ece-653a913bfb63"/>
              <p:cNvSpPr txBox="1"/>
              <p:nvPr/>
            </p:nvSpPr>
            <p:spPr>
              <a:xfrm>
                <a:off x="660399" y="1139108"/>
                <a:ext cx="3891875" cy="11114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800" b="1" i="0" u="none" strike="noStrike">
                    <a:solidFill>
                      <a:srgbClr val="2F2F2F"/>
                    </a:solidFill>
                    <a:ea typeface="华康方圆体 Std W7"/>
                  </a:rPr>
                  <a:t>从故事中领悟学前儿童健康教育的要点</a:t>
                </a:r>
                <a:endParaRPr lang="en-US" sz="2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健康的概念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剖析健康概念及学前儿童健康标志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1.0"/>
  <p:tag name="KSO_WM_BEAUTIFY_FLAG" val="#wm#"/>
  <p:tag name="KSO_WM_TEMPLATE_CATEGORY" val="custom"/>
  <p:tag name="KSO_WM_TEMPLATE_INDEX" val="20230995"/>
  <p:tag name="KSO_WM_TEMPLATE_THUMBS_INDEX" val="1、9"/>
</p:tagLst>
</file>

<file path=ppt/tags/tag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995_1*a*1"/>
  <p:tag name="KSO_WM_TEMPLATE_CATEGORY" val="custom"/>
  <p:tag name="KSO_WM_TEMPLATE_INDEX" val="20230995"/>
  <p:tag name="KSO_WM_UNIT_LAYERLEVEL" val="1"/>
  <p:tag name="KSO_WM_TAG_VERSION" val="1.0"/>
  <p:tag name="KSO_WM_BEAUTIFY_FLAG" val="#wm#"/>
  <p:tag name="KSO_WM_UNIT_TEXT_TYPE" val="1"/>
  <p:tag name="KSO_WM_UNIT_PRESET_TEXT" val="此处编辑&#10;添加文档标题"/>
</p:tagLst>
</file>

<file path=ppt/tags/tag13.xml><?xml version="1.0" encoding="utf-8"?>
<p:tagLst xmlns:p="http://schemas.openxmlformats.org/presentationml/2006/main">
  <p:tag name="KSO_WM_SLIDE_ID" val="custom20230995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95"/>
  <p:tag name="KSO_WM_SLIDE_LAYOUT" val="a_b_f"/>
  <p:tag name="KSO_WM_SLIDE_LAYOUT_CNT" val="1_1_1"/>
  <p:tag name="KSO_WM_SLIDE_TYPE" val="title"/>
  <p:tag name="KSO_WM_SLIDE_SUBTYPE" val="pureTxt"/>
  <p:tag name="KSO_WM_TEMPLATE_THUMBS_INDEX" val="1、9"/>
</p:tagLst>
</file>

<file path=ppt/tags/tag14.xml><?xml version="1.0" encoding="utf-8"?>
<p:tagLst xmlns:p="http://schemas.openxmlformats.org/presentationml/2006/main">
  <p:tag name="KSO_WM_DIAGRAM_VIRTUALLY_FRAME" val="{&quot;height&quot;:347.8313385826772,&quot;left&quot;:52.5,&quot;top&quot;:89.00007874015748,&quot;width&quot;:855}"/>
</p:tagLst>
</file>

<file path=ppt/tags/tag15.xml><?xml version="1.0" encoding="utf-8"?>
<p:tagLst xmlns:p="http://schemas.openxmlformats.org/presentationml/2006/main">
  <p:tag name="KSO_WM_DIAGRAM_VIRTUALLY_FRAME" val="{&quot;height&quot;:347.8313385826772,&quot;left&quot;:52.5,&quot;top&quot;:89.00007874015748,&quot;width&quot;:855}"/>
</p:tagLst>
</file>

<file path=ppt/tags/tag16.xml><?xml version="1.0" encoding="utf-8"?>
<p:tagLst xmlns:p="http://schemas.openxmlformats.org/presentationml/2006/main">
  <p:tag name="KSO_WM_DIAGRAM_VIRTUALLY_FRAME" val="{&quot;height&quot;:347.8313385826772,&quot;left&quot;:52.5,&quot;top&quot;:89.00007874015748,&quot;width&quot;:855}"/>
</p:tagLst>
</file>

<file path=ppt/tags/tag17.xml><?xml version="1.0" encoding="utf-8"?>
<p:tagLst xmlns:p="http://schemas.openxmlformats.org/presentationml/2006/main">
  <p:tag name="KSO_WM_DIAGRAM_VIRTUALLY_FRAME" val="{&quot;height&quot;:347.8313385826772,&quot;left&quot;:52.5,&quot;top&quot;:89.00007874015748,&quot;width&quot;:855}"/>
</p:tagLst>
</file>

<file path=ppt/tags/tag18.xml><?xml version="1.0" encoding="utf-8"?>
<p:tagLst xmlns:p="http://schemas.openxmlformats.org/presentationml/2006/main">
  <p:tag name="KSO_WM_DIAGRAM_VIRTUALLY_FRAME" val="{&quot;height&quot;:347.8313385826772,&quot;left&quot;:52.5,&quot;top&quot;:89.00007874015748,&quot;width&quot;:855}"/>
</p:tagLst>
</file>

<file path=ppt/tags/tag19.xml><?xml version="1.0" encoding="utf-8"?>
<p:tagLst xmlns:p="http://schemas.openxmlformats.org/presentationml/2006/main">
  <p:tag name="KSO_WM_DIAGRAM_VIRTUALLY_FRAME" val="{&quot;height&quot;:347.8313385826772,&quot;left&quot;:52.5,&quot;top&quot;:89.00007874015748,&quot;width&quot;:855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20.xml><?xml version="1.0" encoding="utf-8"?>
<p:tagLst xmlns:p="http://schemas.openxmlformats.org/presentationml/2006/main">
  <p:tag name="KSO_WM_DIAGRAM_VIRTUALLY_FRAME" val="{&quot;height&quot;:347.8313385826772,&quot;left&quot;:52.5,&quot;top&quot;:89.00007874015748,&quot;width&quot;:855}"/>
</p:tagLst>
</file>

<file path=ppt/tags/tag21.xml><?xml version="1.0" encoding="utf-8"?>
<p:tagLst xmlns:p="http://schemas.openxmlformats.org/presentationml/2006/main">
  <p:tag name="KSO_WM_DIAGRAM_VIRTUALLY_FRAME" val="{&quot;height&quot;:347.8313385826772,&quot;left&quot;:52.5,&quot;top&quot;:89.00007874015748,&quot;width&quot;:855}"/>
</p:tagLst>
</file>

<file path=ppt/tags/tag22.xml><?xml version="1.0" encoding="utf-8"?>
<p:tagLst xmlns:p="http://schemas.openxmlformats.org/presentationml/2006/main">
  <p:tag name="KSO_WM_DIAGRAM_VIRTUALLY_FRAME" val="{&quot;height&quot;:347.8313385826772,&quot;left&quot;:52.5,&quot;top&quot;:89.00007874015748,&quot;width&quot;:855}"/>
</p:tagLst>
</file>

<file path=ppt/tags/tag23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b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80"/>
  <p:tag name="KSO_WM_UNIT_TYPE" val="b"/>
  <p:tag name="KSO_WM_UNIT_INDEX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1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PRESET_TEXT" val="单击此处编辑母版标题样式"/>
  <p:tag name="KSO_WM_UNIT_TYPE" val="a"/>
  <p:tag name="KSO_WM_UNIT_INDEX" val="1"/>
  <p:tag name="KSO_WM_TEMPLATE_CATEGORY" val="custom"/>
  <p:tag name="KSO_WM_TEMPLATE_INDEX" val="20230995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NOCLEAR" val="0"/>
  <p:tag name="KSO_WM_UNIT_SUBTYPE" val="a"/>
  <p:tag name="KSO_WM_UNIT_PRESET_TEXT" val="单击此处编辑母版文本样式&#10;二级&#10;三级&#10;四级&#10;五级"/>
  <p:tag name="KSO_WM_UNIT_TYPE" val="f"/>
  <p:tag name="KSO_WM_UNIT_INDEX" val="1"/>
  <p:tag name="KSO_WM_TEMPLATE_CATEGORY" val="custom"/>
  <p:tag name="KSO_WM_TEMPLATE_INDEX" val="20230995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小清新夏日泳池教育教学">
  <a:themeElements>
    <a:clrScheme name="自定义 7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B0F0"/>
      </a:accent1>
      <a:accent2>
        <a:srgbClr val="8FCDFF"/>
      </a:accent2>
      <a:accent3>
        <a:srgbClr val="FF7860"/>
      </a:accent3>
      <a:accent4>
        <a:srgbClr val="46D1AC"/>
      </a:accent4>
      <a:accent5>
        <a:srgbClr val="FF7943"/>
      </a:accent5>
      <a:accent6>
        <a:srgbClr val="FFB268"/>
      </a:accent6>
      <a:hlink>
        <a:srgbClr val="0563C1"/>
      </a:hlink>
      <a:folHlink>
        <a:srgbClr val="954F72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2121</Words>
  <Application>WPS 演示</Application>
  <PresentationFormat>宽屏</PresentationFormat>
  <Paragraphs>356</Paragraphs>
  <Slides>25</Slides>
  <Notes>7</Notes>
  <HiddenSlides>7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华康方圆体 Std W7</vt:lpstr>
      <vt:lpstr>Segoe Print</vt:lpstr>
      <vt:lpstr>Lato Black</vt:lpstr>
      <vt:lpstr>Lato</vt:lpstr>
      <vt:lpstr>Arial</vt:lpstr>
      <vt:lpstr>思源黑体 CN Normal</vt:lpstr>
      <vt:lpstr>黑体</vt:lpstr>
      <vt:lpstr>微软雅黑</vt:lpstr>
      <vt:lpstr>Arial Unicode MS</vt:lpstr>
      <vt:lpstr>等线</vt:lpstr>
      <vt:lpstr>Times New Roman</vt:lpstr>
      <vt:lpstr>Designed by iSlide</vt:lpstr>
      <vt:lpstr>小清新夏日泳池教育教学</vt:lpstr>
      <vt:lpstr>PowerPoint.Slide.12</vt:lpstr>
      <vt:lpstr>学前儿童卫生与保育</vt:lpstr>
      <vt:lpstr>PowerPoint 演示文稿</vt:lpstr>
      <vt:lpstr>绪论 健康和学前儿童卫生与保育</vt:lpstr>
      <vt:lpstr>目录</vt:lpstr>
      <vt:lpstr>PowerPoint 演示文稿</vt:lpstr>
      <vt:lpstr>课程思政与导入案例</vt:lpstr>
      <vt:lpstr>课程思政</vt:lpstr>
      <vt:lpstr>导入案例</vt:lpstr>
      <vt:lpstr>健康的概念</vt:lpstr>
      <vt:lpstr>健康概念的演变</vt:lpstr>
      <vt:lpstr>学前儿童健康的标志</vt:lpstr>
      <vt:lpstr>影响学前儿童健康的因素</vt:lpstr>
      <vt:lpstr>环境因素</vt:lpstr>
      <vt:lpstr>卫生保健设施的易获得性</vt:lpstr>
      <vt:lpstr>生物学因素</vt:lpstr>
      <vt:lpstr>生活方式</vt:lpstr>
      <vt:lpstr>学前儿童卫生与保育的研究对象和任务</vt:lpstr>
      <vt:lpstr>概念解析</vt:lpstr>
      <vt:lpstr>主要任务</vt:lpstr>
      <vt:lpstr>学科地位</vt:lpstr>
      <vt:lpstr>学习方法</vt:lpstr>
      <vt:lpstr>学前儿童卫生与保育的研究内容和研究方法</vt:lpstr>
      <vt:lpstr>研究内容</vt:lpstr>
      <vt:lpstr>研究方法</vt:lpstr>
      <vt:lpstr>谢谢观看</vt:lpstr>
    </vt:vector>
  </TitlesOfParts>
  <Company>iSlide</Company>
  <LinksUpToDate>false</LinksUpToDate>
  <SharedDoc>false</SharedDoc>
  <HyperlinksChanged>false</HyperlinksChanged>
  <AppVersion>14.0000</AppVersion>
  <Manager>婷婷煜立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婷婷煜立</dc:creator>
  <cp:lastModifiedBy>凤舞霓裳</cp:lastModifiedBy>
  <cp:revision>5</cp:revision>
  <cp:lastPrinted>2024-11-10T16:00:00Z</cp:lastPrinted>
  <dcterms:created xsi:type="dcterms:W3CDTF">2024-11-10T16:00:00Z</dcterms:created>
  <dcterms:modified xsi:type="dcterms:W3CDTF">2025-06-26T12:58:38Z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2c5ec207-e925-4be5-861e-a7bc7bb8d660</vt:lpwstr>
  </property>
  <property fmtid="{D5CDD505-2E9C-101B-9397-08002B2CF9AE}" pid="3" name="ICV">
    <vt:lpwstr>E6003ADEB7DC4B1B84918FE5D7769664_12</vt:lpwstr>
  </property>
  <property fmtid="{D5CDD505-2E9C-101B-9397-08002B2CF9AE}" pid="4" name="KSOProductBuildVer">
    <vt:lpwstr>2052-12.1.0.21541</vt:lpwstr>
  </property>
</Properties>
</file>