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AFE"/>
    <a:srgbClr val="F0F5FE"/>
    <a:srgbClr val="D5E8FF"/>
    <a:srgbClr val="639CEF"/>
    <a:srgbClr val="D5E0FF"/>
    <a:srgbClr val="DDE6FF"/>
    <a:srgbClr val="96BDF4"/>
    <a:srgbClr val="D1DDFF"/>
    <a:srgbClr val="C7D6FF"/>
    <a:srgbClr val="C8B5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737" autoAdjust="0"/>
  </p:normalViewPr>
  <p:slideViewPr>
    <p:cSldViewPr snapToGrid="0" showGuides="1">
      <p:cViewPr varScale="1">
        <p:scale>
          <a:sx n="60" d="100"/>
          <a:sy n="60" d="100"/>
        </p:scale>
        <p:origin x="342" y="90"/>
      </p:cViewPr>
      <p:guideLst>
        <p:guide pos="416"/>
        <p:guide pos="7256"/>
        <p:guide orient="horz" pos="648"/>
        <p:guide orient="horz" pos="712"/>
        <p:guide orient="horz" pos="3928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60955-7120-48CF-A8BA-A6A75EC7E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31F0A-3883-48E7-8EA6-5054324991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8" Type="http://schemas.openxmlformats.org/officeDocument/2006/relationships/image" Target="../media/image17.png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2" Type="http://schemas.microsoft.com/office/2007/relationships/hdphoto" Target="../media/image6.wdp"/><Relationship Id="rId11" Type="http://schemas.openxmlformats.org/officeDocument/2006/relationships/image" Target="../media/image5.pn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9" Type="http://schemas.microsoft.com/office/2007/relationships/hdphoto" Target="../media/image16.wdp"/><Relationship Id="rId18" Type="http://schemas.openxmlformats.org/officeDocument/2006/relationships/image" Target="../media/image15.png"/><Relationship Id="rId17" Type="http://schemas.microsoft.com/office/2007/relationships/hdphoto" Target="../media/image6.wdp"/><Relationship Id="rId16" Type="http://schemas.openxmlformats.org/officeDocument/2006/relationships/image" Target="../media/image5.png"/><Relationship Id="rId15" Type="http://schemas.openxmlformats.org/officeDocument/2006/relationships/image" Target="../media/image8.png"/><Relationship Id="rId14" Type="http://schemas.openxmlformats.org/officeDocument/2006/relationships/image" Target="../media/image17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29795cde-837d-4299-b6d7-e01575d9c09c"/>
          <p:cNvGrpSpPr/>
          <p:nvPr/>
        </p:nvGrpSpPr>
        <p:grpSpPr>
          <a:xfrm rot="21426917">
            <a:off x="1745750" y="306911"/>
            <a:ext cx="8871857" cy="4876559"/>
            <a:chOff x="1636396" y="425253"/>
            <a:chExt cx="8871857" cy="4876559"/>
          </a:xfrm>
        </p:grpSpPr>
        <p:sp>
          <p:nvSpPr>
            <p:cNvPr id="7" name="任意多边形: 形状 6" descr="9435a320-8ea9-4cf2-b98e-266b2a9862da"/>
            <p:cNvSpPr/>
            <p:nvPr/>
          </p:nvSpPr>
          <p:spPr>
            <a:xfrm flipH="1" flipV="1">
              <a:off x="1636396" y="425253"/>
              <a:ext cx="8871857" cy="4876559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solidFill>
              <a:srgbClr val="F8FAFE"/>
            </a:solidFill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8" descr="92e30a37-9fb5-4d23-9a51-88c36513e5f5"/>
            <p:cNvSpPr/>
            <p:nvPr/>
          </p:nvSpPr>
          <p:spPr>
            <a:xfrm flipH="1" flipV="1">
              <a:off x="1849317" y="590423"/>
              <a:ext cx="8446014" cy="4546218"/>
            </a:xfrm>
            <a:custGeom>
              <a:avLst/>
              <a:gdLst>
                <a:gd name="connsiteX0" fmla="*/ 795122 w 795122"/>
                <a:gd name="connsiteY0" fmla="*/ 239221 h 502630"/>
                <a:gd name="connsiteX1" fmla="*/ 639875 w 795122"/>
                <a:gd name="connsiteY1" fmla="*/ 83878 h 502630"/>
                <a:gd name="connsiteX2" fmla="*/ 622932 w 795122"/>
                <a:gd name="connsiteY2" fmla="*/ 84833 h 502630"/>
                <a:gd name="connsiteX3" fmla="*/ 414143 w 795122"/>
                <a:gd name="connsiteY3" fmla="*/ 16925 h 502630"/>
                <a:gd name="connsiteX4" fmla="*/ 369659 w 795122"/>
                <a:gd name="connsiteY4" fmla="*/ 50901 h 502630"/>
                <a:gd name="connsiteX5" fmla="*/ 164706 w 795122"/>
                <a:gd name="connsiteY5" fmla="*/ 58918 h 502630"/>
                <a:gd name="connsiteX6" fmla="*/ 134187 w 795122"/>
                <a:gd name="connsiteY6" fmla="*/ 109792 h 502630"/>
                <a:gd name="connsiteX7" fmla="*/ 1456 w 795122"/>
                <a:gd name="connsiteY7" fmla="*/ 284683 h 502630"/>
                <a:gd name="connsiteX8" fmla="*/ 147693 w 795122"/>
                <a:gd name="connsiteY8" fmla="*/ 418665 h 502630"/>
                <a:gd name="connsiteX9" fmla="*/ 342313 w 795122"/>
                <a:gd name="connsiteY9" fmla="*/ 462476 h 502630"/>
                <a:gd name="connsiteX10" fmla="*/ 494191 w 795122"/>
                <a:gd name="connsiteY10" fmla="*/ 478640 h 502630"/>
                <a:gd name="connsiteX11" fmla="*/ 511639 w 795122"/>
                <a:gd name="connsiteY11" fmla="*/ 460853 h 502630"/>
                <a:gd name="connsiteX12" fmla="*/ 714707 w 795122"/>
                <a:gd name="connsiteY12" fmla="*/ 377202 h 502630"/>
                <a:gd name="connsiteX13" fmla="*/ 715756 w 795122"/>
                <a:gd name="connsiteY13" fmla="*/ 374615 h 502630"/>
                <a:gd name="connsiteX14" fmla="*/ 795122 w 795122"/>
                <a:gd name="connsiteY14" fmla="*/ 239221 h 50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5122" h="502630">
                  <a:moveTo>
                    <a:pt x="795122" y="239221"/>
                  </a:moveTo>
                  <a:cubicBezTo>
                    <a:pt x="795151" y="153455"/>
                    <a:pt x="725640" y="83902"/>
                    <a:pt x="639875" y="83878"/>
                  </a:cubicBezTo>
                  <a:cubicBezTo>
                    <a:pt x="634215" y="83883"/>
                    <a:pt x="628559" y="84202"/>
                    <a:pt x="622932" y="84833"/>
                  </a:cubicBezTo>
                  <a:cubicBezTo>
                    <a:pt x="584028" y="8426"/>
                    <a:pt x="490550" y="-21975"/>
                    <a:pt x="414143" y="16925"/>
                  </a:cubicBezTo>
                  <a:cubicBezTo>
                    <a:pt x="397382" y="25463"/>
                    <a:pt x="382306" y="36974"/>
                    <a:pt x="369659" y="50901"/>
                  </a:cubicBezTo>
                  <a:cubicBezTo>
                    <a:pt x="310849" y="-3482"/>
                    <a:pt x="219088" y="107"/>
                    <a:pt x="164706" y="58918"/>
                  </a:cubicBezTo>
                  <a:cubicBezTo>
                    <a:pt x="151136" y="73589"/>
                    <a:pt x="140745" y="90913"/>
                    <a:pt x="134187" y="109792"/>
                  </a:cubicBezTo>
                  <a:cubicBezTo>
                    <a:pt x="49240" y="121437"/>
                    <a:pt x="-10185" y="199734"/>
                    <a:pt x="1456" y="284683"/>
                  </a:cubicBezTo>
                  <a:cubicBezTo>
                    <a:pt x="11603" y="358718"/>
                    <a:pt x="73054" y="415019"/>
                    <a:pt x="147693" y="418665"/>
                  </a:cubicBezTo>
                  <a:cubicBezTo>
                    <a:pt x="193324" y="478583"/>
                    <a:pt x="275407" y="497062"/>
                    <a:pt x="342313" y="462476"/>
                  </a:cubicBezTo>
                  <a:cubicBezTo>
                    <a:pt x="379791" y="508878"/>
                    <a:pt x="447789" y="516118"/>
                    <a:pt x="494191" y="478640"/>
                  </a:cubicBezTo>
                  <a:cubicBezTo>
                    <a:pt x="500672" y="473405"/>
                    <a:pt x="506528" y="467435"/>
                    <a:pt x="511639" y="460853"/>
                  </a:cubicBezTo>
                  <a:cubicBezTo>
                    <a:pt x="590814" y="493831"/>
                    <a:pt x="681729" y="456377"/>
                    <a:pt x="714707" y="377202"/>
                  </a:cubicBezTo>
                  <a:cubicBezTo>
                    <a:pt x="715064" y="376343"/>
                    <a:pt x="715413" y="375479"/>
                    <a:pt x="715756" y="374615"/>
                  </a:cubicBezTo>
                  <a:cubicBezTo>
                    <a:pt x="764755" y="347164"/>
                    <a:pt x="795108" y="295388"/>
                    <a:pt x="795122" y="239221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dashDot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6" name="图形 5" descr="0d7a4a90-63e7-440b-9ea7-e6efed04b4c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9609" y="241219"/>
            <a:ext cx="1733550" cy="923925"/>
          </a:xfrm>
          <a:prstGeom prst="rect">
            <a:avLst/>
          </a:prstGeom>
        </p:spPr>
      </p:pic>
      <p:sp>
        <p:nvSpPr>
          <p:cNvPr id="17" name="矩形 16" descr="84daec4c-12b4-41d2-ba20-f991a20a167f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 descr="3fefb1a5-da8a-4bf9-9130-fe9ef0db0ce1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2da473dd-2c2d-4be4-8b3d-d0bb664a94bb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 descr="b5386709-730e-4e30-a823-b1557eb62b39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 descr="8749cc29-075e-4b94-a813-634bdfc30f96"/>
          <p:cNvSpPr/>
          <p:nvPr/>
        </p:nvSpPr>
        <p:spPr>
          <a:xfrm>
            <a:off x="0" y="2895434"/>
            <a:ext cx="2082230" cy="1678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>
          <a:xfrm>
            <a:off x="2392768" y="998870"/>
            <a:ext cx="7393764" cy="2016328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639CEF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>
          <a:xfrm>
            <a:off x="3217745" y="3015197"/>
            <a:ext cx="5743810" cy="698726"/>
          </a:xfrm>
          <a:prstGeom prst="roundRect">
            <a:avLst>
              <a:gd name="adj" fmla="val 0"/>
            </a:avLst>
          </a:prstGeom>
          <a:noFill/>
        </p:spPr>
        <p:txBody>
          <a:bodyPr anchor="t">
            <a:normAutofit/>
          </a:bodyPr>
          <a:lstStyle>
            <a:lvl1pPr marL="0" indent="0" algn="ctr">
              <a:buNone/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add subtitle</a:t>
            </a:r>
            <a:endParaRPr lang="en-US" dirty="0"/>
          </a:p>
        </p:txBody>
      </p:sp>
      <p:sp>
        <p:nvSpPr>
          <p:cNvPr id="4" name="文本占位符 3" descr="2a0de2e4-65c9-49cf-9b88-b0a472059dee"/>
          <p:cNvSpPr>
            <a:spLocks noGrp="1"/>
          </p:cNvSpPr>
          <p:nvPr>
            <p:ph type="body" sz="quarter" idx="13" hasCustomPrompt="1"/>
          </p:nvPr>
        </p:nvSpPr>
        <p:spPr>
          <a:xfrm>
            <a:off x="461851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35e12d3-bce4-42c3-8525-e911b201c010"/>
          <p:cNvSpPr>
            <a:spLocks noGrp="1"/>
          </p:cNvSpPr>
          <p:nvPr>
            <p:ph type="body" sz="quarter" idx="14" hasCustomPrompt="1"/>
          </p:nvPr>
        </p:nvSpPr>
        <p:spPr>
          <a:xfrm>
            <a:off x="6197249" y="3647440"/>
            <a:ext cx="1382842" cy="378551"/>
          </a:xfrm>
          <a:prstGeom prst="roundRect">
            <a:avLst>
              <a:gd name="adj" fmla="val 50000"/>
            </a:avLst>
          </a:prstGeom>
          <a:solidFill>
            <a:srgbClr val="639CEF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33" name="矩形 32" descr="7e644e2a-4ea2-45fd-b645-2ca7960a7176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 descr="1a51bf34-3f8d-4c0b-b342-c32be0149cfb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 descr="0439131e-2633-4c94-b7e8-e9e1f4b3756d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descr="245624b0-4e1b-4748-85f7-8f6e1cdc6d6e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9371161a-adf8-4837-b0ac-0e8e3a0f6ad1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 descr="0713f2d0-4064-4000-af9f-a99254b9fe23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descr="8b086bdd-a80d-4251-8b15-ffbe2b890507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descr="7ed672c1-333e-4aca-9f74-6b4363ab70e7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f2512aeb-bdf2-44d2-821c-536f86da6d50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 descr="07f23267-7fd7-475c-ae76-8e1a5a470d6d"/>
          <p:cNvSpPr/>
          <p:nvPr/>
        </p:nvSpPr>
        <p:spPr>
          <a:xfrm>
            <a:off x="-212195" y="1499075"/>
            <a:ext cx="2847486" cy="1564323"/>
          </a:xfrm>
          <a:prstGeom prst="rect">
            <a:avLst/>
          </a:prstGeom>
          <a:blipFill>
            <a:blip r:embed="rId18"/>
            <a:stretch>
              <a:fillRect r="-1585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 descr="1626af0b-c489-488f-abdc-351c74ceadb2"/>
          <p:cNvSpPr/>
          <p:nvPr/>
        </p:nvSpPr>
        <p:spPr>
          <a:xfrm>
            <a:off x="8809398" y="3175063"/>
            <a:ext cx="3335710" cy="1248117"/>
          </a:xfrm>
          <a:prstGeom prst="rect">
            <a:avLst/>
          </a:prstGeom>
          <a:blipFill>
            <a:blip r:embed="rId18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e5de71bd-9722-4197-96b0-7e0910af7703"/>
          <p:cNvSpPr/>
          <p:nvPr/>
        </p:nvSpPr>
        <p:spPr>
          <a:xfrm>
            <a:off x="7280578" y="595676"/>
            <a:ext cx="708572" cy="495192"/>
          </a:xfrm>
          <a:prstGeom prst="rect">
            <a:avLst/>
          </a:prstGeom>
          <a:blipFill>
            <a:blip r:embed="rId18"/>
            <a:stretch>
              <a:fillRect l="-460155" t="-109417" r="-478900" b="-10648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9f47e0fb-6542-4df4-9891-55560761a2b9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内容占位符 2" descr="73fee75f-8403-4fa8-8847-688567d42f9e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text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 descr="5c92a149-73a4-4ac6-8800-77af37aff99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e1792540-52a2-40b8-b517-d0bbbbafdb3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05f3dff6-2fb6-453a-8095-5d2040a69b9e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Agenda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 descr="a4f392bf-f976-4521-8d1e-d6bebafa9da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199" y="248852"/>
            <a:ext cx="2510894" cy="1017696"/>
          </a:xfrm>
          <a:prstGeom prst="rect">
            <a:avLst/>
          </a:prstGeom>
        </p:spPr>
      </p:pic>
      <p:sp>
        <p:nvSpPr>
          <p:cNvPr id="7" name="任意多边形: 形状 6" descr="db18af07-1aba-49a4-a7cd-e74db7b81047"/>
          <p:cNvSpPr/>
          <p:nvPr/>
        </p:nvSpPr>
        <p:spPr>
          <a:xfrm>
            <a:off x="10370086" y="2534762"/>
            <a:ext cx="1815564" cy="1109348"/>
          </a:xfrm>
          <a:custGeom>
            <a:avLst/>
            <a:gdLst>
              <a:gd name="connsiteX0" fmla="*/ 1040774 w 1091002"/>
              <a:gd name="connsiteY0" fmla="*/ 166982 h 666625"/>
              <a:gd name="connsiteX1" fmla="*/ 905595 w 1091002"/>
              <a:gd name="connsiteY1" fmla="*/ 80192 h 666625"/>
              <a:gd name="connsiteX2" fmla="*/ 579410 w 1091002"/>
              <a:gd name="connsiteY2" fmla="*/ 171985 h 666625"/>
              <a:gd name="connsiteX3" fmla="*/ 232238 w 1091002"/>
              <a:gd name="connsiteY3" fmla="*/ 28006 h 666625"/>
              <a:gd name="connsiteX4" fmla="*/ 192064 w 1091002"/>
              <a:gd name="connsiteY4" fmla="*/ 266563 h 666625"/>
              <a:gd name="connsiteX5" fmla="*/ 13515 w 1091002"/>
              <a:gd name="connsiteY5" fmla="*/ 334119 h 666625"/>
              <a:gd name="connsiteX6" fmla="*/ 66480 w 1091002"/>
              <a:gd name="connsiteY6" fmla="*/ 601630 h 666625"/>
              <a:gd name="connsiteX7" fmla="*/ 274610 w 1091002"/>
              <a:gd name="connsiteY7" fmla="*/ 657460 h 666625"/>
              <a:gd name="connsiteX8" fmla="*/ 471880 w 1091002"/>
              <a:gd name="connsiteY8" fmla="*/ 531709 h 666625"/>
              <a:gd name="connsiteX9" fmla="*/ 652428 w 1091002"/>
              <a:gd name="connsiteY9" fmla="*/ 664535 h 666625"/>
              <a:gd name="connsiteX10" fmla="*/ 799532 w 1091002"/>
              <a:gd name="connsiteY10" fmla="*/ 469010 h 666625"/>
              <a:gd name="connsiteX11" fmla="*/ 982679 w 1091002"/>
              <a:gd name="connsiteY11" fmla="*/ 507612 h 666625"/>
              <a:gd name="connsiteX12" fmla="*/ 1088209 w 1091002"/>
              <a:gd name="connsiteY12" fmla="*/ 354126 h 666625"/>
              <a:gd name="connsiteX13" fmla="*/ 1040774 w 1091002"/>
              <a:gd name="connsiteY13" fmla="*/ 166982 h 6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1002" h="666625">
                <a:moveTo>
                  <a:pt x="1040774" y="166982"/>
                </a:moveTo>
                <a:cubicBezTo>
                  <a:pt x="1004331" y="119226"/>
                  <a:pt x="955163" y="93204"/>
                  <a:pt x="905595" y="80192"/>
                </a:cubicBezTo>
                <a:cubicBezTo>
                  <a:pt x="793736" y="50738"/>
                  <a:pt x="674081" y="85842"/>
                  <a:pt x="579410" y="171985"/>
                </a:cubicBezTo>
                <a:cubicBezTo>
                  <a:pt x="524379" y="83263"/>
                  <a:pt x="378875" y="-61142"/>
                  <a:pt x="232238" y="28006"/>
                </a:cubicBezTo>
                <a:cubicBezTo>
                  <a:pt x="167813" y="67181"/>
                  <a:pt x="140364" y="204730"/>
                  <a:pt x="192064" y="266563"/>
                </a:cubicBezTo>
                <a:cubicBezTo>
                  <a:pt x="136567" y="209087"/>
                  <a:pt x="44560" y="247336"/>
                  <a:pt x="13515" y="334119"/>
                </a:cubicBezTo>
                <a:cubicBezTo>
                  <a:pt x="-18531" y="423840"/>
                  <a:pt x="9317" y="539577"/>
                  <a:pt x="66480" y="601630"/>
                </a:cubicBezTo>
                <a:cubicBezTo>
                  <a:pt x="123642" y="663609"/>
                  <a:pt x="203057" y="677480"/>
                  <a:pt x="274610" y="657460"/>
                </a:cubicBezTo>
                <a:cubicBezTo>
                  <a:pt x="346163" y="637513"/>
                  <a:pt x="411253" y="587259"/>
                  <a:pt x="471880" y="531709"/>
                </a:cubicBezTo>
                <a:cubicBezTo>
                  <a:pt x="503326" y="622003"/>
                  <a:pt x="580076" y="678406"/>
                  <a:pt x="652428" y="664535"/>
                </a:cubicBezTo>
                <a:cubicBezTo>
                  <a:pt x="724914" y="650664"/>
                  <a:pt x="787406" y="567592"/>
                  <a:pt x="799532" y="469010"/>
                </a:cubicBezTo>
                <a:cubicBezTo>
                  <a:pt x="840039" y="541143"/>
                  <a:pt x="921452" y="543428"/>
                  <a:pt x="982679" y="507612"/>
                </a:cubicBezTo>
                <a:cubicBezTo>
                  <a:pt x="1031780" y="478944"/>
                  <a:pt x="1076750" y="425399"/>
                  <a:pt x="1088209" y="354126"/>
                </a:cubicBezTo>
                <a:cubicBezTo>
                  <a:pt x="1099069" y="286730"/>
                  <a:pt x="1077216" y="214664"/>
                  <a:pt x="1040774" y="166982"/>
                </a:cubicBezTo>
                <a:close/>
              </a:path>
            </a:pathLst>
          </a:custGeom>
          <a:solidFill>
            <a:schemeClr val="bg1"/>
          </a:solidFill>
          <a:ln w="666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 descr="fdded988-0527-49ed-a712-1906fdb15614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 descr="912f1f43-b1a8-43de-b2b3-8d8dabcb559e"/>
          <p:cNvSpPr/>
          <p:nvPr/>
        </p:nvSpPr>
        <p:spPr>
          <a:xfrm>
            <a:off x="666750" y="1616928"/>
            <a:ext cx="10858499" cy="4888044"/>
          </a:xfrm>
          <a:custGeom>
            <a:avLst/>
            <a:gdLst>
              <a:gd name="connsiteX0" fmla="*/ 0 w 10858499"/>
              <a:gd name="connsiteY0" fmla="*/ 650892 h 4888044"/>
              <a:gd name="connsiteX1" fmla="*/ 650892 w 10858499"/>
              <a:gd name="connsiteY1" fmla="*/ 0 h 4888044"/>
              <a:gd name="connsiteX2" fmla="*/ 1439321 w 10858499"/>
              <a:gd name="connsiteY2" fmla="*/ 0 h 4888044"/>
              <a:gd name="connsiteX3" fmla="*/ 1845481 w 10858499"/>
              <a:gd name="connsiteY3" fmla="*/ 0 h 4888044"/>
              <a:gd name="connsiteX4" fmla="*/ 2442776 w 10858499"/>
              <a:gd name="connsiteY4" fmla="*/ 0 h 4888044"/>
              <a:gd name="connsiteX5" fmla="*/ 3135638 w 10858499"/>
              <a:gd name="connsiteY5" fmla="*/ 0 h 4888044"/>
              <a:gd name="connsiteX6" fmla="*/ 3924067 w 10858499"/>
              <a:gd name="connsiteY6" fmla="*/ 0 h 4888044"/>
              <a:gd name="connsiteX7" fmla="*/ 4616929 w 10858499"/>
              <a:gd name="connsiteY7" fmla="*/ 0 h 4888044"/>
              <a:gd name="connsiteX8" fmla="*/ 5405358 w 10858499"/>
              <a:gd name="connsiteY8" fmla="*/ 0 h 4888044"/>
              <a:gd name="connsiteX9" fmla="*/ 6098220 w 10858499"/>
              <a:gd name="connsiteY9" fmla="*/ 0 h 4888044"/>
              <a:gd name="connsiteX10" fmla="*/ 6504380 w 10858499"/>
              <a:gd name="connsiteY10" fmla="*/ 0 h 4888044"/>
              <a:gd name="connsiteX11" fmla="*/ 7197242 w 10858499"/>
              <a:gd name="connsiteY11" fmla="*/ 0 h 4888044"/>
              <a:gd name="connsiteX12" fmla="*/ 7698969 w 10858499"/>
              <a:gd name="connsiteY12" fmla="*/ 0 h 4888044"/>
              <a:gd name="connsiteX13" fmla="*/ 8105130 w 10858499"/>
              <a:gd name="connsiteY13" fmla="*/ 0 h 4888044"/>
              <a:gd name="connsiteX14" fmla="*/ 8415723 w 10858499"/>
              <a:gd name="connsiteY14" fmla="*/ 0 h 4888044"/>
              <a:gd name="connsiteX15" fmla="*/ 8821883 w 10858499"/>
              <a:gd name="connsiteY15" fmla="*/ 0 h 4888044"/>
              <a:gd name="connsiteX16" fmla="*/ 9228044 w 10858499"/>
              <a:gd name="connsiteY16" fmla="*/ 0 h 4888044"/>
              <a:gd name="connsiteX17" fmla="*/ 10207607 w 10858499"/>
              <a:gd name="connsiteY17" fmla="*/ 0 h 4888044"/>
              <a:gd name="connsiteX18" fmla="*/ 10858499 w 10858499"/>
              <a:gd name="connsiteY18" fmla="*/ 650892 h 4888044"/>
              <a:gd name="connsiteX19" fmla="*/ 10858499 w 10858499"/>
              <a:gd name="connsiteY19" fmla="*/ 1141014 h 4888044"/>
              <a:gd name="connsiteX20" fmla="*/ 10858499 w 10858499"/>
              <a:gd name="connsiteY20" fmla="*/ 1666999 h 4888044"/>
              <a:gd name="connsiteX21" fmla="*/ 10858499 w 10858499"/>
              <a:gd name="connsiteY21" fmla="*/ 2336434 h 4888044"/>
              <a:gd name="connsiteX22" fmla="*/ 10858499 w 10858499"/>
              <a:gd name="connsiteY22" fmla="*/ 2862419 h 4888044"/>
              <a:gd name="connsiteX23" fmla="*/ 10858499 w 10858499"/>
              <a:gd name="connsiteY23" fmla="*/ 3495992 h 4888044"/>
              <a:gd name="connsiteX24" fmla="*/ 10858499 w 10858499"/>
              <a:gd name="connsiteY24" fmla="*/ 4237152 h 4888044"/>
              <a:gd name="connsiteX25" fmla="*/ 10207607 w 10858499"/>
              <a:gd name="connsiteY25" fmla="*/ 4888044 h 4888044"/>
              <a:gd name="connsiteX26" fmla="*/ 9801447 w 10858499"/>
              <a:gd name="connsiteY26" fmla="*/ 4888044 h 4888044"/>
              <a:gd name="connsiteX27" fmla="*/ 9490853 w 10858499"/>
              <a:gd name="connsiteY27" fmla="*/ 4888044 h 4888044"/>
              <a:gd name="connsiteX28" fmla="*/ 8893559 w 10858499"/>
              <a:gd name="connsiteY28" fmla="*/ 4888044 h 4888044"/>
              <a:gd name="connsiteX29" fmla="*/ 8391831 w 10858499"/>
              <a:gd name="connsiteY29" fmla="*/ 4888044 h 4888044"/>
              <a:gd name="connsiteX30" fmla="*/ 7890104 w 10858499"/>
              <a:gd name="connsiteY30" fmla="*/ 4888044 h 4888044"/>
              <a:gd name="connsiteX31" fmla="*/ 7388376 w 10858499"/>
              <a:gd name="connsiteY31" fmla="*/ 4888044 h 4888044"/>
              <a:gd name="connsiteX32" fmla="*/ 7077783 w 10858499"/>
              <a:gd name="connsiteY32" fmla="*/ 4888044 h 4888044"/>
              <a:gd name="connsiteX33" fmla="*/ 6289354 w 10858499"/>
              <a:gd name="connsiteY33" fmla="*/ 4888044 h 4888044"/>
              <a:gd name="connsiteX34" fmla="*/ 5500925 w 10858499"/>
              <a:gd name="connsiteY34" fmla="*/ 4888044 h 4888044"/>
              <a:gd name="connsiteX35" fmla="*/ 5190332 w 10858499"/>
              <a:gd name="connsiteY35" fmla="*/ 4888044 h 4888044"/>
              <a:gd name="connsiteX36" fmla="*/ 4784171 w 10858499"/>
              <a:gd name="connsiteY36" fmla="*/ 4888044 h 4888044"/>
              <a:gd name="connsiteX37" fmla="*/ 4186877 w 10858499"/>
              <a:gd name="connsiteY37" fmla="*/ 4888044 h 4888044"/>
              <a:gd name="connsiteX38" fmla="*/ 3494015 w 10858499"/>
              <a:gd name="connsiteY38" fmla="*/ 4888044 h 4888044"/>
              <a:gd name="connsiteX39" fmla="*/ 2992287 w 10858499"/>
              <a:gd name="connsiteY39" fmla="*/ 4888044 h 4888044"/>
              <a:gd name="connsiteX40" fmla="*/ 2586127 w 10858499"/>
              <a:gd name="connsiteY40" fmla="*/ 4888044 h 4888044"/>
              <a:gd name="connsiteX41" fmla="*/ 2179966 w 10858499"/>
              <a:gd name="connsiteY41" fmla="*/ 4888044 h 4888044"/>
              <a:gd name="connsiteX42" fmla="*/ 1487105 w 10858499"/>
              <a:gd name="connsiteY42" fmla="*/ 4888044 h 4888044"/>
              <a:gd name="connsiteX43" fmla="*/ 1176511 w 10858499"/>
              <a:gd name="connsiteY43" fmla="*/ 4888044 h 4888044"/>
              <a:gd name="connsiteX44" fmla="*/ 650892 w 10858499"/>
              <a:gd name="connsiteY44" fmla="*/ 4888044 h 4888044"/>
              <a:gd name="connsiteX45" fmla="*/ 0 w 10858499"/>
              <a:gd name="connsiteY45" fmla="*/ 4237152 h 4888044"/>
              <a:gd name="connsiteX46" fmla="*/ 0 w 10858499"/>
              <a:gd name="connsiteY46" fmla="*/ 3675305 h 4888044"/>
              <a:gd name="connsiteX47" fmla="*/ 0 w 10858499"/>
              <a:gd name="connsiteY47" fmla="*/ 3185182 h 4888044"/>
              <a:gd name="connsiteX48" fmla="*/ 0 w 10858499"/>
              <a:gd name="connsiteY48" fmla="*/ 2695060 h 4888044"/>
              <a:gd name="connsiteX49" fmla="*/ 0 w 10858499"/>
              <a:gd name="connsiteY49" fmla="*/ 2133213 h 4888044"/>
              <a:gd name="connsiteX50" fmla="*/ 0 w 10858499"/>
              <a:gd name="connsiteY50" fmla="*/ 1535503 h 4888044"/>
              <a:gd name="connsiteX51" fmla="*/ 0 w 10858499"/>
              <a:gd name="connsiteY51" fmla="*/ 650892 h 488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858499" h="4888044" fill="none" extrusionOk="0">
                <a:moveTo>
                  <a:pt x="0" y="650892"/>
                </a:moveTo>
                <a:cubicBezTo>
                  <a:pt x="18101" y="227839"/>
                  <a:pt x="272596" y="-33449"/>
                  <a:pt x="650892" y="0"/>
                </a:cubicBezTo>
                <a:cubicBezTo>
                  <a:pt x="870289" y="-84499"/>
                  <a:pt x="1140861" y="57305"/>
                  <a:pt x="1439321" y="0"/>
                </a:cubicBezTo>
                <a:cubicBezTo>
                  <a:pt x="1737781" y="-57305"/>
                  <a:pt x="1741466" y="12371"/>
                  <a:pt x="1845481" y="0"/>
                </a:cubicBezTo>
                <a:cubicBezTo>
                  <a:pt x="1949496" y="-12371"/>
                  <a:pt x="2247339" y="27123"/>
                  <a:pt x="2442776" y="0"/>
                </a:cubicBezTo>
                <a:cubicBezTo>
                  <a:pt x="2638213" y="-27123"/>
                  <a:pt x="2901951" y="41369"/>
                  <a:pt x="3135638" y="0"/>
                </a:cubicBezTo>
                <a:cubicBezTo>
                  <a:pt x="3369325" y="-41369"/>
                  <a:pt x="3568801" y="18562"/>
                  <a:pt x="3924067" y="0"/>
                </a:cubicBezTo>
                <a:cubicBezTo>
                  <a:pt x="4279333" y="-18562"/>
                  <a:pt x="4452481" y="8775"/>
                  <a:pt x="4616929" y="0"/>
                </a:cubicBezTo>
                <a:cubicBezTo>
                  <a:pt x="4781377" y="-8775"/>
                  <a:pt x="5191669" y="77449"/>
                  <a:pt x="5405358" y="0"/>
                </a:cubicBezTo>
                <a:cubicBezTo>
                  <a:pt x="5619047" y="-77449"/>
                  <a:pt x="5918714" y="7921"/>
                  <a:pt x="6098220" y="0"/>
                </a:cubicBezTo>
                <a:cubicBezTo>
                  <a:pt x="6277726" y="-7921"/>
                  <a:pt x="6333803" y="13674"/>
                  <a:pt x="6504380" y="0"/>
                </a:cubicBezTo>
                <a:cubicBezTo>
                  <a:pt x="6674957" y="-13674"/>
                  <a:pt x="6860485" y="12748"/>
                  <a:pt x="7197242" y="0"/>
                </a:cubicBezTo>
                <a:cubicBezTo>
                  <a:pt x="7533999" y="-12748"/>
                  <a:pt x="7584682" y="47569"/>
                  <a:pt x="7698969" y="0"/>
                </a:cubicBezTo>
                <a:cubicBezTo>
                  <a:pt x="7813256" y="-47569"/>
                  <a:pt x="7952555" y="23638"/>
                  <a:pt x="8105130" y="0"/>
                </a:cubicBezTo>
                <a:cubicBezTo>
                  <a:pt x="8257705" y="-23638"/>
                  <a:pt x="8333082" y="1561"/>
                  <a:pt x="8415723" y="0"/>
                </a:cubicBezTo>
                <a:cubicBezTo>
                  <a:pt x="8498364" y="-1561"/>
                  <a:pt x="8632511" y="11340"/>
                  <a:pt x="8821883" y="0"/>
                </a:cubicBezTo>
                <a:cubicBezTo>
                  <a:pt x="9011255" y="-11340"/>
                  <a:pt x="9033535" y="47503"/>
                  <a:pt x="9228044" y="0"/>
                </a:cubicBezTo>
                <a:cubicBezTo>
                  <a:pt x="9422553" y="-47503"/>
                  <a:pt x="9820140" y="18787"/>
                  <a:pt x="10207607" y="0"/>
                </a:cubicBezTo>
                <a:cubicBezTo>
                  <a:pt x="10557875" y="-14813"/>
                  <a:pt x="10776622" y="285955"/>
                  <a:pt x="10858499" y="650892"/>
                </a:cubicBezTo>
                <a:cubicBezTo>
                  <a:pt x="10872958" y="866362"/>
                  <a:pt x="10834565" y="984523"/>
                  <a:pt x="10858499" y="1141014"/>
                </a:cubicBezTo>
                <a:cubicBezTo>
                  <a:pt x="10882433" y="1297505"/>
                  <a:pt x="10847917" y="1560522"/>
                  <a:pt x="10858499" y="1666999"/>
                </a:cubicBezTo>
                <a:cubicBezTo>
                  <a:pt x="10869081" y="1773477"/>
                  <a:pt x="10827881" y="2069531"/>
                  <a:pt x="10858499" y="2336434"/>
                </a:cubicBezTo>
                <a:cubicBezTo>
                  <a:pt x="10889117" y="2603338"/>
                  <a:pt x="10816140" y="2641601"/>
                  <a:pt x="10858499" y="2862419"/>
                </a:cubicBezTo>
                <a:cubicBezTo>
                  <a:pt x="10900858" y="3083237"/>
                  <a:pt x="10853868" y="3302990"/>
                  <a:pt x="10858499" y="3495992"/>
                </a:cubicBezTo>
                <a:cubicBezTo>
                  <a:pt x="10863130" y="3688994"/>
                  <a:pt x="10796930" y="3898944"/>
                  <a:pt x="10858499" y="4237152"/>
                </a:cubicBezTo>
                <a:cubicBezTo>
                  <a:pt x="10824265" y="4573362"/>
                  <a:pt x="10617799" y="4892162"/>
                  <a:pt x="10207607" y="4888044"/>
                </a:cubicBezTo>
                <a:cubicBezTo>
                  <a:pt x="10062750" y="4907928"/>
                  <a:pt x="9926380" y="4864558"/>
                  <a:pt x="9801447" y="4888044"/>
                </a:cubicBezTo>
                <a:cubicBezTo>
                  <a:pt x="9676514" y="4911530"/>
                  <a:pt x="9637757" y="4859092"/>
                  <a:pt x="9490853" y="4888044"/>
                </a:cubicBezTo>
                <a:cubicBezTo>
                  <a:pt x="9343949" y="4916996"/>
                  <a:pt x="9121894" y="4826554"/>
                  <a:pt x="8893559" y="4888044"/>
                </a:cubicBezTo>
                <a:cubicBezTo>
                  <a:pt x="8665224" y="4949534"/>
                  <a:pt x="8545293" y="4872120"/>
                  <a:pt x="8391831" y="4888044"/>
                </a:cubicBezTo>
                <a:cubicBezTo>
                  <a:pt x="8238369" y="4903968"/>
                  <a:pt x="7998521" y="4866615"/>
                  <a:pt x="7890104" y="4888044"/>
                </a:cubicBezTo>
                <a:cubicBezTo>
                  <a:pt x="7781687" y="4909473"/>
                  <a:pt x="7515128" y="4864774"/>
                  <a:pt x="7388376" y="4888044"/>
                </a:cubicBezTo>
                <a:cubicBezTo>
                  <a:pt x="7261624" y="4911314"/>
                  <a:pt x="7166510" y="4870332"/>
                  <a:pt x="7077783" y="4888044"/>
                </a:cubicBezTo>
                <a:cubicBezTo>
                  <a:pt x="6989056" y="4905756"/>
                  <a:pt x="6515252" y="4847141"/>
                  <a:pt x="6289354" y="4888044"/>
                </a:cubicBezTo>
                <a:cubicBezTo>
                  <a:pt x="6063456" y="4928947"/>
                  <a:pt x="5872315" y="4822837"/>
                  <a:pt x="5500925" y="4888044"/>
                </a:cubicBezTo>
                <a:cubicBezTo>
                  <a:pt x="5129535" y="4953251"/>
                  <a:pt x="5294953" y="4874107"/>
                  <a:pt x="5190332" y="4888044"/>
                </a:cubicBezTo>
                <a:cubicBezTo>
                  <a:pt x="5085711" y="4901981"/>
                  <a:pt x="4909524" y="4876862"/>
                  <a:pt x="4784171" y="4888044"/>
                </a:cubicBezTo>
                <a:cubicBezTo>
                  <a:pt x="4658818" y="4899226"/>
                  <a:pt x="4306455" y="4858746"/>
                  <a:pt x="4186877" y="4888044"/>
                </a:cubicBezTo>
                <a:cubicBezTo>
                  <a:pt x="4067299" y="4917342"/>
                  <a:pt x="3715197" y="4825327"/>
                  <a:pt x="3494015" y="4888044"/>
                </a:cubicBezTo>
                <a:cubicBezTo>
                  <a:pt x="3272833" y="4950761"/>
                  <a:pt x="3229593" y="4883139"/>
                  <a:pt x="2992287" y="4888044"/>
                </a:cubicBezTo>
                <a:cubicBezTo>
                  <a:pt x="2754981" y="4892949"/>
                  <a:pt x="2771800" y="4846802"/>
                  <a:pt x="2586127" y="4888044"/>
                </a:cubicBezTo>
                <a:cubicBezTo>
                  <a:pt x="2400454" y="4929286"/>
                  <a:pt x="2288270" y="4862059"/>
                  <a:pt x="2179966" y="4888044"/>
                </a:cubicBezTo>
                <a:cubicBezTo>
                  <a:pt x="2071662" y="4914029"/>
                  <a:pt x="1681999" y="4833291"/>
                  <a:pt x="1487105" y="4888044"/>
                </a:cubicBezTo>
                <a:cubicBezTo>
                  <a:pt x="1292211" y="4942797"/>
                  <a:pt x="1243565" y="4852940"/>
                  <a:pt x="1176511" y="4888044"/>
                </a:cubicBezTo>
                <a:cubicBezTo>
                  <a:pt x="1109457" y="4923148"/>
                  <a:pt x="876996" y="4872593"/>
                  <a:pt x="650892" y="4888044"/>
                </a:cubicBezTo>
                <a:cubicBezTo>
                  <a:pt x="299226" y="4873971"/>
                  <a:pt x="66027" y="4611822"/>
                  <a:pt x="0" y="4237152"/>
                </a:cubicBezTo>
                <a:cubicBezTo>
                  <a:pt x="-65010" y="4053958"/>
                  <a:pt x="11621" y="3889586"/>
                  <a:pt x="0" y="3675305"/>
                </a:cubicBezTo>
                <a:cubicBezTo>
                  <a:pt x="-11621" y="3461024"/>
                  <a:pt x="56421" y="3343761"/>
                  <a:pt x="0" y="3185182"/>
                </a:cubicBezTo>
                <a:cubicBezTo>
                  <a:pt x="-56421" y="3026603"/>
                  <a:pt x="23144" y="2867834"/>
                  <a:pt x="0" y="2695060"/>
                </a:cubicBezTo>
                <a:cubicBezTo>
                  <a:pt x="-23144" y="2522286"/>
                  <a:pt x="63973" y="2261408"/>
                  <a:pt x="0" y="2133213"/>
                </a:cubicBezTo>
                <a:cubicBezTo>
                  <a:pt x="-63973" y="2005018"/>
                  <a:pt x="14203" y="1787017"/>
                  <a:pt x="0" y="1535503"/>
                </a:cubicBezTo>
                <a:cubicBezTo>
                  <a:pt x="-14203" y="1283989"/>
                  <a:pt x="88313" y="949756"/>
                  <a:pt x="0" y="650892"/>
                </a:cubicBezTo>
                <a:close/>
              </a:path>
              <a:path w="10858499" h="4888044" stroke="0" extrusionOk="0">
                <a:moveTo>
                  <a:pt x="0" y="650892"/>
                </a:moveTo>
                <a:cubicBezTo>
                  <a:pt x="-31412" y="272038"/>
                  <a:pt x="270203" y="7961"/>
                  <a:pt x="650892" y="0"/>
                </a:cubicBezTo>
                <a:cubicBezTo>
                  <a:pt x="876725" y="-32048"/>
                  <a:pt x="1106261" y="79330"/>
                  <a:pt x="1439321" y="0"/>
                </a:cubicBezTo>
                <a:cubicBezTo>
                  <a:pt x="1772381" y="-79330"/>
                  <a:pt x="1836058" y="13843"/>
                  <a:pt x="1941049" y="0"/>
                </a:cubicBezTo>
                <a:cubicBezTo>
                  <a:pt x="2046040" y="-13843"/>
                  <a:pt x="2233079" y="28947"/>
                  <a:pt x="2347209" y="0"/>
                </a:cubicBezTo>
                <a:cubicBezTo>
                  <a:pt x="2461339" y="-28947"/>
                  <a:pt x="2700733" y="41637"/>
                  <a:pt x="3040071" y="0"/>
                </a:cubicBezTo>
                <a:cubicBezTo>
                  <a:pt x="3379409" y="-41637"/>
                  <a:pt x="3400150" y="8353"/>
                  <a:pt x="3541798" y="0"/>
                </a:cubicBezTo>
                <a:cubicBezTo>
                  <a:pt x="3683446" y="-8353"/>
                  <a:pt x="3950978" y="52273"/>
                  <a:pt x="4330227" y="0"/>
                </a:cubicBezTo>
                <a:cubicBezTo>
                  <a:pt x="4709476" y="-52273"/>
                  <a:pt x="4647502" y="41866"/>
                  <a:pt x="4736388" y="0"/>
                </a:cubicBezTo>
                <a:cubicBezTo>
                  <a:pt x="4825274" y="-41866"/>
                  <a:pt x="5325460" y="50652"/>
                  <a:pt x="5524817" y="0"/>
                </a:cubicBezTo>
                <a:cubicBezTo>
                  <a:pt x="5724174" y="-50652"/>
                  <a:pt x="5681623" y="6081"/>
                  <a:pt x="5835410" y="0"/>
                </a:cubicBezTo>
                <a:cubicBezTo>
                  <a:pt x="5989197" y="-6081"/>
                  <a:pt x="6299983" y="70624"/>
                  <a:pt x="6432705" y="0"/>
                </a:cubicBezTo>
                <a:cubicBezTo>
                  <a:pt x="6565427" y="-70624"/>
                  <a:pt x="6862272" y="3590"/>
                  <a:pt x="7029999" y="0"/>
                </a:cubicBezTo>
                <a:cubicBezTo>
                  <a:pt x="7197726" y="-3590"/>
                  <a:pt x="7369619" y="16232"/>
                  <a:pt x="7531727" y="0"/>
                </a:cubicBezTo>
                <a:cubicBezTo>
                  <a:pt x="7693835" y="-16232"/>
                  <a:pt x="8103647" y="41125"/>
                  <a:pt x="8320156" y="0"/>
                </a:cubicBezTo>
                <a:cubicBezTo>
                  <a:pt x="8536665" y="-41125"/>
                  <a:pt x="8936998" y="4972"/>
                  <a:pt x="9108585" y="0"/>
                </a:cubicBezTo>
                <a:cubicBezTo>
                  <a:pt x="9280172" y="-4972"/>
                  <a:pt x="9374824" y="15913"/>
                  <a:pt x="9514745" y="0"/>
                </a:cubicBezTo>
                <a:cubicBezTo>
                  <a:pt x="9654666" y="-15913"/>
                  <a:pt x="9971826" y="34069"/>
                  <a:pt x="10207607" y="0"/>
                </a:cubicBezTo>
                <a:cubicBezTo>
                  <a:pt x="10540964" y="-53246"/>
                  <a:pt x="10864404" y="211543"/>
                  <a:pt x="10858499" y="650892"/>
                </a:cubicBezTo>
                <a:cubicBezTo>
                  <a:pt x="10869017" y="904512"/>
                  <a:pt x="10815471" y="1033987"/>
                  <a:pt x="10858499" y="1284465"/>
                </a:cubicBezTo>
                <a:cubicBezTo>
                  <a:pt x="10901527" y="1534943"/>
                  <a:pt x="10806668" y="1671481"/>
                  <a:pt x="10858499" y="1810449"/>
                </a:cubicBezTo>
                <a:cubicBezTo>
                  <a:pt x="10910330" y="1949417"/>
                  <a:pt x="10788141" y="2328493"/>
                  <a:pt x="10858499" y="2479885"/>
                </a:cubicBezTo>
                <a:cubicBezTo>
                  <a:pt x="10928857" y="2631277"/>
                  <a:pt x="10851888" y="2918330"/>
                  <a:pt x="10858499" y="3077595"/>
                </a:cubicBezTo>
                <a:cubicBezTo>
                  <a:pt x="10865110" y="3236860"/>
                  <a:pt x="10840684" y="3359246"/>
                  <a:pt x="10858499" y="3603579"/>
                </a:cubicBezTo>
                <a:cubicBezTo>
                  <a:pt x="10876314" y="3847912"/>
                  <a:pt x="10850286" y="4065266"/>
                  <a:pt x="10858499" y="4237152"/>
                </a:cubicBezTo>
                <a:cubicBezTo>
                  <a:pt x="10836326" y="4595375"/>
                  <a:pt x="10586457" y="4904722"/>
                  <a:pt x="10207607" y="4888044"/>
                </a:cubicBezTo>
                <a:cubicBezTo>
                  <a:pt x="10079460" y="4917050"/>
                  <a:pt x="9864648" y="4879135"/>
                  <a:pt x="9610312" y="4888044"/>
                </a:cubicBezTo>
                <a:cubicBezTo>
                  <a:pt x="9355977" y="4896953"/>
                  <a:pt x="9317062" y="4855833"/>
                  <a:pt x="9204152" y="4888044"/>
                </a:cubicBezTo>
                <a:cubicBezTo>
                  <a:pt x="9091242" y="4920255"/>
                  <a:pt x="8839629" y="4872519"/>
                  <a:pt x="8511290" y="4888044"/>
                </a:cubicBezTo>
                <a:cubicBezTo>
                  <a:pt x="8182951" y="4903569"/>
                  <a:pt x="8296723" y="4850678"/>
                  <a:pt x="8105130" y="4888044"/>
                </a:cubicBezTo>
                <a:cubicBezTo>
                  <a:pt x="7913537" y="4925410"/>
                  <a:pt x="7710234" y="4856471"/>
                  <a:pt x="7412268" y="4888044"/>
                </a:cubicBezTo>
                <a:cubicBezTo>
                  <a:pt x="7114302" y="4919617"/>
                  <a:pt x="7183373" y="4886247"/>
                  <a:pt x="7101675" y="4888044"/>
                </a:cubicBezTo>
                <a:cubicBezTo>
                  <a:pt x="7019977" y="4889841"/>
                  <a:pt x="6652324" y="4813632"/>
                  <a:pt x="6408813" y="4888044"/>
                </a:cubicBezTo>
                <a:cubicBezTo>
                  <a:pt x="6165302" y="4962456"/>
                  <a:pt x="6180543" y="4857583"/>
                  <a:pt x="6002652" y="4888044"/>
                </a:cubicBezTo>
                <a:cubicBezTo>
                  <a:pt x="5824761" y="4918505"/>
                  <a:pt x="5754831" y="4871686"/>
                  <a:pt x="5692059" y="4888044"/>
                </a:cubicBezTo>
                <a:cubicBezTo>
                  <a:pt x="5629287" y="4904402"/>
                  <a:pt x="5372159" y="4852454"/>
                  <a:pt x="5285899" y="4888044"/>
                </a:cubicBezTo>
                <a:cubicBezTo>
                  <a:pt x="5199639" y="4923634"/>
                  <a:pt x="4868735" y="4864811"/>
                  <a:pt x="4593037" y="4888044"/>
                </a:cubicBezTo>
                <a:cubicBezTo>
                  <a:pt x="4317339" y="4911277"/>
                  <a:pt x="4298611" y="4874993"/>
                  <a:pt x="4186877" y="4888044"/>
                </a:cubicBezTo>
                <a:cubicBezTo>
                  <a:pt x="4075143" y="4901095"/>
                  <a:pt x="3980962" y="4858453"/>
                  <a:pt x="3876283" y="4888044"/>
                </a:cubicBezTo>
                <a:cubicBezTo>
                  <a:pt x="3771604" y="4917635"/>
                  <a:pt x="3575119" y="4866695"/>
                  <a:pt x="3470123" y="4888044"/>
                </a:cubicBezTo>
                <a:cubicBezTo>
                  <a:pt x="3365127" y="4909393"/>
                  <a:pt x="3214056" y="4852426"/>
                  <a:pt x="2968395" y="4888044"/>
                </a:cubicBezTo>
                <a:cubicBezTo>
                  <a:pt x="2722734" y="4923662"/>
                  <a:pt x="2616460" y="4849033"/>
                  <a:pt x="2371101" y="4888044"/>
                </a:cubicBezTo>
                <a:cubicBezTo>
                  <a:pt x="2125742" y="4927055"/>
                  <a:pt x="2085666" y="4871722"/>
                  <a:pt x="1964940" y="4888044"/>
                </a:cubicBezTo>
                <a:cubicBezTo>
                  <a:pt x="1844214" y="4904366"/>
                  <a:pt x="1337384" y="4845317"/>
                  <a:pt x="1176511" y="4888044"/>
                </a:cubicBezTo>
                <a:cubicBezTo>
                  <a:pt x="1015638" y="4930771"/>
                  <a:pt x="799878" y="4880516"/>
                  <a:pt x="650892" y="4888044"/>
                </a:cubicBezTo>
                <a:cubicBezTo>
                  <a:pt x="298189" y="4911829"/>
                  <a:pt x="97325" y="4637606"/>
                  <a:pt x="0" y="4237152"/>
                </a:cubicBezTo>
                <a:cubicBezTo>
                  <a:pt x="-20814" y="4057167"/>
                  <a:pt x="63039" y="3827704"/>
                  <a:pt x="0" y="3639442"/>
                </a:cubicBezTo>
                <a:cubicBezTo>
                  <a:pt x="-63039" y="3451180"/>
                  <a:pt x="64578" y="3161093"/>
                  <a:pt x="0" y="3005869"/>
                </a:cubicBezTo>
                <a:cubicBezTo>
                  <a:pt x="-64578" y="2850645"/>
                  <a:pt x="54632" y="2681421"/>
                  <a:pt x="0" y="2479885"/>
                </a:cubicBezTo>
                <a:cubicBezTo>
                  <a:pt x="-54632" y="2278349"/>
                  <a:pt x="66743" y="2061553"/>
                  <a:pt x="0" y="1882175"/>
                </a:cubicBezTo>
                <a:cubicBezTo>
                  <a:pt x="-66743" y="1702797"/>
                  <a:pt x="438" y="1556889"/>
                  <a:pt x="0" y="1392052"/>
                </a:cubicBezTo>
                <a:cubicBezTo>
                  <a:pt x="-438" y="1227215"/>
                  <a:pt x="48683" y="1006801"/>
                  <a:pt x="0" y="650892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be2ebc64-bdc5-41f4-9688-ed27fb2ac1be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be6d01e9-b255-428b-9d35-173aea9e7210"/>
          <p:cNvSpPr/>
          <p:nvPr/>
        </p:nvSpPr>
        <p:spPr>
          <a:xfrm>
            <a:off x="10370086" y="2336"/>
            <a:ext cx="1821914" cy="18607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 descr="3b86e01b-16c2-44c5-b705-a221cde81593"/>
          <p:cNvSpPr/>
          <p:nvPr/>
        </p:nvSpPr>
        <p:spPr>
          <a:xfrm>
            <a:off x="878467" y="1858014"/>
            <a:ext cx="10435064" cy="4405872"/>
          </a:xfrm>
          <a:prstGeom prst="roundRect">
            <a:avLst>
              <a:gd name="adj" fmla="val 13316"/>
            </a:avLst>
          </a:prstGeom>
          <a:noFill/>
          <a:ln w="2540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40f319d1-4644-46be-92cc-ef0cffea14d5"/>
          <p:cNvSpPr>
            <a:spLocks noGrp="1"/>
          </p:cNvSpPr>
          <p:nvPr>
            <p:ph type="title" hasCustomPrompt="1"/>
          </p:nvPr>
        </p:nvSpPr>
        <p:spPr>
          <a:xfrm>
            <a:off x="4677719" y="1180482"/>
            <a:ext cx="2836562" cy="9156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</a:t>
            </a:r>
            <a:endParaRPr lang="en-US" dirty="0"/>
          </a:p>
        </p:txBody>
      </p:sp>
      <p:sp>
        <p:nvSpPr>
          <p:cNvPr id="3" name="内容占位符 2" descr="df0b75e5-bb29-48ce-8702-8ede39d480ae"/>
          <p:cNvSpPr>
            <a:spLocks noGrp="1"/>
          </p:cNvSpPr>
          <p:nvPr>
            <p:ph sz="quarter" idx="1" hasCustomPrompt="1"/>
          </p:nvPr>
        </p:nvSpPr>
        <p:spPr>
          <a:xfrm>
            <a:off x="673100" y="2415854"/>
            <a:ext cx="10845800" cy="3718246"/>
          </a:xfrm>
        </p:spPr>
        <p:txBody>
          <a:bodyPr/>
          <a:lstStyle>
            <a:lvl1pPr marL="342900" indent="-342900" algn="ctr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 algn="ctr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 algn="ctr">
              <a:lnSpc>
                <a:spcPct val="100000"/>
              </a:lnSpc>
              <a:buFont typeface="+mj-lt"/>
              <a:buAutoNum type="alphaLcParenR"/>
              <a:defRPr/>
            </a:lvl3pPr>
            <a:lvl4pPr algn="ctr">
              <a:lnSpc>
                <a:spcPct val="100000"/>
              </a:lnSpc>
              <a:defRPr/>
            </a:lvl4pPr>
            <a:lvl5pPr algn="ctr"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 descr="5023a5d2-c9be-40d7-96fd-f0754790b3d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页脚占位符 4" descr="bb3985a9-ee08-4291-a0a3-3e1fc84e78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acdb0934-b08b-423f-812c-dce040b7e8ed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 descr="3eb1ca62-c3d0-4439-873f-a4ff8d2e79e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 descr="249de6f8-4407-4814-a8ec-e3b5d062c2f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5847" y="1396698"/>
            <a:ext cx="2186708" cy="733323"/>
          </a:xfrm>
          <a:prstGeom prst="rect">
            <a:avLst/>
          </a:prstGeom>
        </p:spPr>
      </p:pic>
      <p:sp>
        <p:nvSpPr>
          <p:cNvPr id="7" name="矩形 6" descr="ab6614ce-9ead-4f94-b32b-72bfa9af18dc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>
          <a:xfrm>
            <a:off x="700835" y="2217692"/>
            <a:ext cx="6151880" cy="1269303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>
          <a:xfrm>
            <a:off x="777035" y="3492500"/>
            <a:ext cx="6151880" cy="8827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  <a:endParaRPr lang="en-US" dirty="0"/>
          </a:p>
        </p:txBody>
      </p:sp>
      <p:sp>
        <p:nvSpPr>
          <p:cNvPr id="4" name="日期占位符 3" descr="f4d4b13a-f719-43c4-90f7-65c3af7a84f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页脚占位符 4" descr="5c440c2b-a277-414b-a1cd-fc4eb60d04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 descr="1479f656-1c06-4e57-af2b-45da7af6bcbf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9" name="矩形 8" descr="e60d9ea0-e2d2-40f3-9407-c41a686e3720"/>
          <p:cNvSpPr/>
          <p:nvPr/>
        </p:nvSpPr>
        <p:spPr>
          <a:xfrm flipH="1">
            <a:off x="9978729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16800d8c-ca33-4fb6-acf4-609a0a3fe2e7"/>
          <p:cNvSpPr/>
          <p:nvPr/>
        </p:nvSpPr>
        <p:spPr>
          <a:xfrm>
            <a:off x="6244311" y="4073371"/>
            <a:ext cx="2775499" cy="2784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86c0d157-fb46-4727-a3e0-dd6eba8ff214"/>
          <p:cNvSpPr/>
          <p:nvPr/>
        </p:nvSpPr>
        <p:spPr>
          <a:xfrm flipH="1">
            <a:off x="10744199" y="5409635"/>
            <a:ext cx="1364211" cy="137512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76c78a26-9bb1-415f-b3c2-035f3b2db075"/>
          <p:cNvSpPr/>
          <p:nvPr/>
        </p:nvSpPr>
        <p:spPr>
          <a:xfrm>
            <a:off x="9044381" y="3063542"/>
            <a:ext cx="2186708" cy="3794458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66281c8e-ad2c-4f8a-8944-23d9fa823aee"/>
          <p:cNvSpPr/>
          <p:nvPr/>
        </p:nvSpPr>
        <p:spPr>
          <a:xfrm>
            <a:off x="5117972" y="5472575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 descr="27b9a9c8-b235-43f7-9041-45a2d6319faf"/>
          <p:cNvSpPr/>
          <p:nvPr/>
        </p:nvSpPr>
        <p:spPr>
          <a:xfrm>
            <a:off x="9913963" y="1155495"/>
            <a:ext cx="2082230" cy="167881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19de0fb0-5995-4ee1-92d7-c058dfcde90e"/>
          <p:cNvSpPr/>
          <p:nvPr/>
        </p:nvSpPr>
        <p:spPr>
          <a:xfrm>
            <a:off x="0" y="5945293"/>
            <a:ext cx="2489200" cy="912707"/>
          </a:xfrm>
          <a:prstGeom prst="rect">
            <a:avLst/>
          </a:prstGeom>
          <a:blipFill>
            <a:blip r:embed="rId1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a5743420-d3b0-4112-8d4c-e53a2b1933be"/>
          <p:cNvSpPr/>
          <p:nvPr/>
        </p:nvSpPr>
        <p:spPr>
          <a:xfrm>
            <a:off x="0" y="606167"/>
            <a:ext cx="2406544" cy="1012278"/>
          </a:xfrm>
          <a:custGeom>
            <a:avLst/>
            <a:gdLst>
              <a:gd name="connsiteX0" fmla="*/ 763361 w 2406544"/>
              <a:gd name="connsiteY0" fmla="*/ 1522 h 1012278"/>
              <a:gd name="connsiteX1" fmla="*/ 1306879 w 2406544"/>
              <a:gd name="connsiteY1" fmla="*/ 276360 h 1012278"/>
              <a:gd name="connsiteX2" fmla="*/ 1425862 w 2406544"/>
              <a:gd name="connsiteY2" fmla="*/ 240987 h 1012278"/>
              <a:gd name="connsiteX3" fmla="*/ 1917121 w 2406544"/>
              <a:gd name="connsiteY3" fmla="*/ 416419 h 1012278"/>
              <a:gd name="connsiteX4" fmla="*/ 2053986 w 2406544"/>
              <a:gd name="connsiteY4" fmla="*/ 398950 h 1012278"/>
              <a:gd name="connsiteX5" fmla="*/ 2054643 w 2406544"/>
              <a:gd name="connsiteY5" fmla="*/ 398950 h 1012278"/>
              <a:gd name="connsiteX6" fmla="*/ 2253516 w 2406544"/>
              <a:gd name="connsiteY6" fmla="*/ 437942 h 1012278"/>
              <a:gd name="connsiteX7" fmla="*/ 2345044 w 2406544"/>
              <a:gd name="connsiteY7" fmla="*/ 747965 h 1012278"/>
              <a:gd name="connsiteX8" fmla="*/ 1856309 w 2406544"/>
              <a:gd name="connsiteY8" fmla="*/ 806027 h 1012278"/>
              <a:gd name="connsiteX9" fmla="*/ 1806514 w 2406544"/>
              <a:gd name="connsiteY9" fmla="*/ 849552 h 1012278"/>
              <a:gd name="connsiteX10" fmla="*/ 1325073 w 2406544"/>
              <a:gd name="connsiteY10" fmla="*/ 859576 h 1012278"/>
              <a:gd name="connsiteX11" fmla="*/ 910868 w 2406544"/>
              <a:gd name="connsiteY11" fmla="*/ 903350 h 1012278"/>
              <a:gd name="connsiteX12" fmla="*/ 841141 w 2406544"/>
              <a:gd name="connsiteY12" fmla="*/ 943632 h 1012278"/>
              <a:gd name="connsiteX13" fmla="*/ 97213 w 2406544"/>
              <a:gd name="connsiteY13" fmla="*/ 879227 h 1012278"/>
              <a:gd name="connsiteX14" fmla="*/ 0 w 2406544"/>
              <a:gd name="connsiteY14" fmla="*/ 905171 h 1012278"/>
              <a:gd name="connsiteX15" fmla="*/ 0 w 2406544"/>
              <a:gd name="connsiteY15" fmla="*/ 355496 h 1012278"/>
              <a:gd name="connsiteX16" fmla="*/ 80822 w 2406544"/>
              <a:gd name="connsiteY16" fmla="*/ 376179 h 1012278"/>
              <a:gd name="connsiteX17" fmla="*/ 515285 w 2406544"/>
              <a:gd name="connsiteY17" fmla="*/ 19418 h 1012278"/>
              <a:gd name="connsiteX18" fmla="*/ 763361 w 2406544"/>
              <a:gd name="connsiteY18" fmla="*/ 1522 h 101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06544" h="1012278">
                <a:moveTo>
                  <a:pt x="763361" y="1522"/>
                </a:moveTo>
                <a:cubicBezTo>
                  <a:pt x="1007446" y="15135"/>
                  <a:pt x="1226824" y="119144"/>
                  <a:pt x="1306879" y="276360"/>
                </a:cubicBezTo>
                <a:cubicBezTo>
                  <a:pt x="1343185" y="260472"/>
                  <a:pt x="1383392" y="248525"/>
                  <a:pt x="1425862" y="240987"/>
                </a:cubicBezTo>
                <a:cubicBezTo>
                  <a:pt x="1637881" y="203377"/>
                  <a:pt x="1857834" y="281922"/>
                  <a:pt x="1917121" y="416419"/>
                </a:cubicBezTo>
                <a:cubicBezTo>
                  <a:pt x="1960443" y="404867"/>
                  <a:pt x="2006977" y="398930"/>
                  <a:pt x="2053986" y="398950"/>
                </a:cubicBezTo>
                <a:lnTo>
                  <a:pt x="2054643" y="398950"/>
                </a:lnTo>
                <a:cubicBezTo>
                  <a:pt x="2125616" y="398919"/>
                  <a:pt x="2194951" y="412509"/>
                  <a:pt x="2253516" y="437942"/>
                </a:cubicBezTo>
                <a:cubicBezTo>
                  <a:pt x="2413756" y="507525"/>
                  <a:pt x="2454734" y="646326"/>
                  <a:pt x="2345044" y="747965"/>
                </a:cubicBezTo>
                <a:cubicBezTo>
                  <a:pt x="2235354" y="849615"/>
                  <a:pt x="2016549" y="875609"/>
                  <a:pt x="1856309" y="806027"/>
                </a:cubicBezTo>
                <a:cubicBezTo>
                  <a:pt x="1842639" y="821790"/>
                  <a:pt x="1825904" y="836419"/>
                  <a:pt x="1806514" y="849552"/>
                </a:cubicBezTo>
                <a:cubicBezTo>
                  <a:pt x="1677925" y="936655"/>
                  <a:pt x="1462382" y="941147"/>
                  <a:pt x="1325073" y="859576"/>
                </a:cubicBezTo>
                <a:cubicBezTo>
                  <a:pt x="1206892" y="916701"/>
                  <a:pt x="1051849" y="933088"/>
                  <a:pt x="910868" y="903350"/>
                </a:cubicBezTo>
                <a:cubicBezTo>
                  <a:pt x="889560" y="918064"/>
                  <a:pt x="866219" y="931550"/>
                  <a:pt x="841141" y="943632"/>
                </a:cubicBezTo>
                <a:cubicBezTo>
                  <a:pt x="607665" y="1056168"/>
                  <a:pt x="274597" y="1027324"/>
                  <a:pt x="97213" y="879227"/>
                </a:cubicBezTo>
                <a:lnTo>
                  <a:pt x="0" y="905171"/>
                </a:lnTo>
                <a:lnTo>
                  <a:pt x="0" y="355496"/>
                </a:lnTo>
                <a:lnTo>
                  <a:pt x="80822" y="376179"/>
                </a:lnTo>
                <a:cubicBezTo>
                  <a:pt x="95655" y="211769"/>
                  <a:pt x="268238" y="70046"/>
                  <a:pt x="515285" y="19418"/>
                </a:cubicBezTo>
                <a:cubicBezTo>
                  <a:pt x="597893" y="2491"/>
                  <a:pt x="682000" y="-3016"/>
                  <a:pt x="763361" y="1522"/>
                </a:cubicBezTo>
                <a:close/>
              </a:path>
            </a:pathLst>
          </a:custGeom>
          <a:solidFill>
            <a:srgbClr val="FFFFFF"/>
          </a:solidFill>
          <a:ln w="163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title</a:t>
            </a:r>
            <a:endParaRPr lang="en-US"/>
          </a:p>
        </p:txBody>
      </p:sp>
      <p:sp>
        <p:nvSpPr>
          <p:cNvPr id="3" name="日期占位符 2" descr="dc9b10b1-b87b-4b32-ac31-749d6f53eb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 descr="179d26c3-8645-4900-9327-104a7d9d24dd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 descr="f4ff8e14-ab41-4a4b-a514-3a1e57be35e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descr="daa06b6b-24a1-4141-a274-4faa77a8004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页脚占位符 2" descr="b10021d4-62bc-4a34-ae9d-274142dc2ff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 descr="50c74d09-9498-43ef-aeb8-416f8fedc8c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matchingName="Closing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 descr="c0178407-eada-4fb3-b5b0-a08cde2dfb9f"/>
          <p:cNvSpPr/>
          <p:nvPr/>
        </p:nvSpPr>
        <p:spPr>
          <a:xfrm>
            <a:off x="-7875" y="6920"/>
            <a:ext cx="12192000" cy="19991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descr="521ad51e-e2e1-4f89-9e4e-de4037343394"/>
          <p:cNvSpPr/>
          <p:nvPr/>
        </p:nvSpPr>
        <p:spPr>
          <a:xfrm>
            <a:off x="0" y="5902732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71123bc7-42bb-48ae-87ee-26ab5f0748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8078" y="386075"/>
            <a:ext cx="2213270" cy="923925"/>
          </a:xfrm>
          <a:prstGeom prst="rect">
            <a:avLst/>
          </a:prstGeom>
        </p:spPr>
      </p:pic>
      <p:sp>
        <p:nvSpPr>
          <p:cNvPr id="6" name="矩形 5" descr="1ab32a79-4a38-4745-9971-da3c665367b6"/>
          <p:cNvSpPr/>
          <p:nvPr/>
        </p:nvSpPr>
        <p:spPr>
          <a:xfrm>
            <a:off x="0" y="0"/>
            <a:ext cx="2213271" cy="120765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91a73225-ce32-4d9e-aaf6-512e88f0cd5a"/>
          <p:cNvSpPr/>
          <p:nvPr/>
        </p:nvSpPr>
        <p:spPr>
          <a:xfrm>
            <a:off x="9950280" y="2336"/>
            <a:ext cx="2241720" cy="22894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 descr="edfaa4fb-aed1-4a47-a142-e392bec69c0f"/>
          <p:cNvSpPr/>
          <p:nvPr/>
        </p:nvSpPr>
        <p:spPr>
          <a:xfrm>
            <a:off x="131041" y="2917253"/>
            <a:ext cx="2082230" cy="1678813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>
          <a:xfrm>
            <a:off x="1904214" y="1043216"/>
            <a:ext cx="8370872" cy="1999142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add title</a:t>
            </a:r>
            <a:endParaRPr lang="en-US" dirty="0"/>
          </a:p>
        </p:txBody>
      </p:sp>
      <p:sp>
        <p:nvSpPr>
          <p:cNvPr id="4" name="文本占位符 3" descr="5768ef48-bf95-4d96-a860-c3b14ce73f90"/>
          <p:cNvSpPr>
            <a:spLocks noGrp="1"/>
          </p:cNvSpPr>
          <p:nvPr>
            <p:ph type="body" sz="quarter" idx="13" hasCustomPrompt="1"/>
          </p:nvPr>
        </p:nvSpPr>
        <p:spPr>
          <a:xfrm>
            <a:off x="4352944" y="3223151"/>
            <a:ext cx="1579127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US" dirty="0"/>
          </a:p>
        </p:txBody>
      </p:sp>
      <p:sp>
        <p:nvSpPr>
          <p:cNvPr id="5" name="文本占位符 4" descr="07d704a1-846a-43ac-a067-fb52ae275802"/>
          <p:cNvSpPr>
            <a:spLocks noGrp="1"/>
          </p:cNvSpPr>
          <p:nvPr>
            <p:ph type="body" sz="quarter" idx="14" hasCustomPrompt="1"/>
          </p:nvPr>
        </p:nvSpPr>
        <p:spPr>
          <a:xfrm>
            <a:off x="6234527" y="3223151"/>
            <a:ext cx="1381615" cy="3976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20XX.XX.XX</a:t>
            </a:r>
            <a:endParaRPr lang="en-US"/>
          </a:p>
        </p:txBody>
      </p:sp>
      <p:sp>
        <p:nvSpPr>
          <p:cNvPr id="12" name="矩形 11" descr="97365587-a718-4f41-bca2-270427e865d8"/>
          <p:cNvSpPr/>
          <p:nvPr/>
        </p:nvSpPr>
        <p:spPr>
          <a:xfrm>
            <a:off x="931175" y="4073371"/>
            <a:ext cx="2775499" cy="278462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 descr="922a235a-f32c-48c2-8fb0-8fb59dc2ac93"/>
          <p:cNvSpPr/>
          <p:nvPr/>
        </p:nvSpPr>
        <p:spPr>
          <a:xfrm>
            <a:off x="3706674" y="5075763"/>
            <a:ext cx="1016635" cy="1180125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cbea88bb-1737-428c-8296-320b71438f13"/>
          <p:cNvSpPr/>
          <p:nvPr/>
        </p:nvSpPr>
        <p:spPr>
          <a:xfrm>
            <a:off x="8961555" y="5350946"/>
            <a:ext cx="1150901" cy="116010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 descr="ca9fd21a-ed33-40e2-b370-0f3e2eb77b43"/>
          <p:cNvSpPr/>
          <p:nvPr/>
        </p:nvSpPr>
        <p:spPr>
          <a:xfrm>
            <a:off x="8809398" y="5846466"/>
            <a:ext cx="722055" cy="701537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 descr="bee45ae9-29d2-4711-83c1-ddbbe46bf2d2"/>
          <p:cNvSpPr/>
          <p:nvPr/>
        </p:nvSpPr>
        <p:spPr>
          <a:xfrm>
            <a:off x="6771226" y="4368979"/>
            <a:ext cx="2435848" cy="2481097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 descr="bec57069-e56d-4e11-a53e-81d36a7a95ed"/>
          <p:cNvSpPr/>
          <p:nvPr/>
        </p:nvSpPr>
        <p:spPr>
          <a:xfrm>
            <a:off x="10944447" y="4558286"/>
            <a:ext cx="1325302" cy="2299714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descr="a1aa508f-9279-4fdb-a160-5756fd63c14d"/>
          <p:cNvSpPr/>
          <p:nvPr/>
        </p:nvSpPr>
        <p:spPr>
          <a:xfrm>
            <a:off x="3410825" y="0"/>
            <a:ext cx="7362449" cy="1564323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 descr="d7b01eae-67b7-422f-b0ad-ac03278a8fc0"/>
          <p:cNvSpPr/>
          <p:nvPr/>
        </p:nvSpPr>
        <p:spPr>
          <a:xfrm>
            <a:off x="4772092" y="3913473"/>
            <a:ext cx="2319958" cy="2944527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 descr="a228fde6-b724-4503-b6bc-58b2fde00653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4ad397fa-f332-4a6a-8471-1994d8b38d76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形 22" descr="1acb04df-1494-4868-98cd-797be8301671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5898" y="2791427"/>
            <a:ext cx="1263388" cy="673344"/>
          </a:xfrm>
          <a:prstGeom prst="rect">
            <a:avLst/>
          </a:prstGeom>
        </p:spPr>
      </p:pic>
      <p:sp>
        <p:nvSpPr>
          <p:cNvPr id="25" name="矩形 24" descr="b2efc4a5-6ac0-49c0-8328-93647aa03bfd"/>
          <p:cNvSpPr/>
          <p:nvPr/>
        </p:nvSpPr>
        <p:spPr>
          <a:xfrm>
            <a:off x="8298174" y="2896978"/>
            <a:ext cx="3335710" cy="1248117"/>
          </a:xfrm>
          <a:prstGeom prst="rect">
            <a:avLst/>
          </a:prstGeom>
          <a:blipFill>
            <a:blip r:embed="rId14"/>
            <a:stretch>
              <a:fillRect l="-84656" t="-25334" r="-360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19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microsoft.com/office/2007/relationships/hdphoto" Target="../media/image6.wdp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898770"/>
            <a:ext cx="12185650" cy="955268"/>
          </a:xfrm>
          <a:prstGeom prst="rect">
            <a:avLst/>
          </a:prstGeom>
          <a:solidFill>
            <a:srgbClr val="96BD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" y="0"/>
            <a:ext cx="12192000" cy="590308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312516" y="358814"/>
            <a:ext cx="11563109" cy="6146157"/>
          </a:xfrm>
          <a:custGeom>
            <a:avLst/>
            <a:gdLst>
              <a:gd name="connsiteX0" fmla="*/ 0 w 11563109"/>
              <a:gd name="connsiteY0" fmla="*/ 353035 h 6146157"/>
              <a:gd name="connsiteX1" fmla="*/ 353035 w 11563109"/>
              <a:gd name="connsiteY1" fmla="*/ 0 h 6146157"/>
              <a:gd name="connsiteX2" fmla="*/ 814459 w 11563109"/>
              <a:gd name="connsiteY2" fmla="*/ 0 h 6146157"/>
              <a:gd name="connsiteX3" fmla="*/ 1710165 w 11563109"/>
              <a:gd name="connsiteY3" fmla="*/ 0 h 6146157"/>
              <a:gd name="connsiteX4" fmla="*/ 2605871 w 11563109"/>
              <a:gd name="connsiteY4" fmla="*/ 0 h 6146157"/>
              <a:gd name="connsiteX5" fmla="*/ 3175865 w 11563109"/>
              <a:gd name="connsiteY5" fmla="*/ 0 h 6146157"/>
              <a:gd name="connsiteX6" fmla="*/ 3745860 w 11563109"/>
              <a:gd name="connsiteY6" fmla="*/ 0 h 6146157"/>
              <a:gd name="connsiteX7" fmla="*/ 4641565 w 11563109"/>
              <a:gd name="connsiteY7" fmla="*/ 0 h 6146157"/>
              <a:gd name="connsiteX8" fmla="*/ 5537271 w 11563109"/>
              <a:gd name="connsiteY8" fmla="*/ 0 h 6146157"/>
              <a:gd name="connsiteX9" fmla="*/ 5998695 w 11563109"/>
              <a:gd name="connsiteY9" fmla="*/ 0 h 6146157"/>
              <a:gd name="connsiteX10" fmla="*/ 6677260 w 11563109"/>
              <a:gd name="connsiteY10" fmla="*/ 0 h 6146157"/>
              <a:gd name="connsiteX11" fmla="*/ 7355825 w 11563109"/>
              <a:gd name="connsiteY11" fmla="*/ 0 h 6146157"/>
              <a:gd name="connsiteX12" fmla="*/ 7925820 w 11563109"/>
              <a:gd name="connsiteY12" fmla="*/ 0 h 6146157"/>
              <a:gd name="connsiteX13" fmla="*/ 8387244 w 11563109"/>
              <a:gd name="connsiteY13" fmla="*/ 0 h 6146157"/>
              <a:gd name="connsiteX14" fmla="*/ 9174379 w 11563109"/>
              <a:gd name="connsiteY14" fmla="*/ 0 h 6146157"/>
              <a:gd name="connsiteX15" fmla="*/ 9744374 w 11563109"/>
              <a:gd name="connsiteY15" fmla="*/ 0 h 6146157"/>
              <a:gd name="connsiteX16" fmla="*/ 10314368 w 11563109"/>
              <a:gd name="connsiteY16" fmla="*/ 0 h 6146157"/>
              <a:gd name="connsiteX17" fmla="*/ 11210074 w 11563109"/>
              <a:gd name="connsiteY17" fmla="*/ 0 h 6146157"/>
              <a:gd name="connsiteX18" fmla="*/ 11563109 w 11563109"/>
              <a:gd name="connsiteY18" fmla="*/ 353035 h 6146157"/>
              <a:gd name="connsiteX19" fmla="*/ 11563109 w 11563109"/>
              <a:gd name="connsiteY19" fmla="*/ 1087447 h 6146157"/>
              <a:gd name="connsiteX20" fmla="*/ 11563109 w 11563109"/>
              <a:gd name="connsiteY20" fmla="*/ 1658656 h 6146157"/>
              <a:gd name="connsiteX21" fmla="*/ 11563109 w 11563109"/>
              <a:gd name="connsiteY21" fmla="*/ 2175464 h 6146157"/>
              <a:gd name="connsiteX22" fmla="*/ 11563109 w 11563109"/>
              <a:gd name="connsiteY22" fmla="*/ 2692272 h 6146157"/>
              <a:gd name="connsiteX23" fmla="*/ 11563109 w 11563109"/>
              <a:gd name="connsiteY23" fmla="*/ 3263482 h 6146157"/>
              <a:gd name="connsiteX24" fmla="*/ 11563109 w 11563109"/>
              <a:gd name="connsiteY24" fmla="*/ 3780290 h 6146157"/>
              <a:gd name="connsiteX25" fmla="*/ 11563109 w 11563109"/>
              <a:gd name="connsiteY25" fmla="*/ 4405900 h 6146157"/>
              <a:gd name="connsiteX26" fmla="*/ 11563109 w 11563109"/>
              <a:gd name="connsiteY26" fmla="*/ 5085911 h 6146157"/>
              <a:gd name="connsiteX27" fmla="*/ 11563109 w 11563109"/>
              <a:gd name="connsiteY27" fmla="*/ 5793122 h 6146157"/>
              <a:gd name="connsiteX28" fmla="*/ 11210074 w 11563109"/>
              <a:gd name="connsiteY28" fmla="*/ 6146157 h 6146157"/>
              <a:gd name="connsiteX29" fmla="*/ 10748650 w 11563109"/>
              <a:gd name="connsiteY29" fmla="*/ 6146157 h 6146157"/>
              <a:gd name="connsiteX30" fmla="*/ 9961515 w 11563109"/>
              <a:gd name="connsiteY30" fmla="*/ 6146157 h 6146157"/>
              <a:gd name="connsiteX31" fmla="*/ 9282950 w 11563109"/>
              <a:gd name="connsiteY31" fmla="*/ 6146157 h 6146157"/>
              <a:gd name="connsiteX32" fmla="*/ 8495814 w 11563109"/>
              <a:gd name="connsiteY32" fmla="*/ 6146157 h 6146157"/>
              <a:gd name="connsiteX33" fmla="*/ 7600109 w 11563109"/>
              <a:gd name="connsiteY33" fmla="*/ 6146157 h 6146157"/>
              <a:gd name="connsiteX34" fmla="*/ 6812973 w 11563109"/>
              <a:gd name="connsiteY34" fmla="*/ 6146157 h 6146157"/>
              <a:gd name="connsiteX35" fmla="*/ 5917267 w 11563109"/>
              <a:gd name="connsiteY35" fmla="*/ 6146157 h 6146157"/>
              <a:gd name="connsiteX36" fmla="*/ 5455843 w 11563109"/>
              <a:gd name="connsiteY36" fmla="*/ 6146157 h 6146157"/>
              <a:gd name="connsiteX37" fmla="*/ 5102990 w 11563109"/>
              <a:gd name="connsiteY37" fmla="*/ 6146157 h 6146157"/>
              <a:gd name="connsiteX38" fmla="*/ 4315854 w 11563109"/>
              <a:gd name="connsiteY38" fmla="*/ 6146157 h 6146157"/>
              <a:gd name="connsiteX39" fmla="*/ 3637289 w 11563109"/>
              <a:gd name="connsiteY39" fmla="*/ 6146157 h 6146157"/>
              <a:gd name="connsiteX40" fmla="*/ 2850154 w 11563109"/>
              <a:gd name="connsiteY40" fmla="*/ 6146157 h 6146157"/>
              <a:gd name="connsiteX41" fmla="*/ 2388730 w 11563109"/>
              <a:gd name="connsiteY41" fmla="*/ 6146157 h 6146157"/>
              <a:gd name="connsiteX42" fmla="*/ 2035876 w 11563109"/>
              <a:gd name="connsiteY42" fmla="*/ 6146157 h 6146157"/>
              <a:gd name="connsiteX43" fmla="*/ 1574452 w 11563109"/>
              <a:gd name="connsiteY43" fmla="*/ 6146157 h 6146157"/>
              <a:gd name="connsiteX44" fmla="*/ 353035 w 11563109"/>
              <a:gd name="connsiteY44" fmla="*/ 6146157 h 6146157"/>
              <a:gd name="connsiteX45" fmla="*/ 0 w 11563109"/>
              <a:gd name="connsiteY45" fmla="*/ 5793122 h 6146157"/>
              <a:gd name="connsiteX46" fmla="*/ 0 w 11563109"/>
              <a:gd name="connsiteY46" fmla="*/ 5276314 h 6146157"/>
              <a:gd name="connsiteX47" fmla="*/ 0 w 11563109"/>
              <a:gd name="connsiteY47" fmla="*/ 4759505 h 6146157"/>
              <a:gd name="connsiteX48" fmla="*/ 0 w 11563109"/>
              <a:gd name="connsiteY48" fmla="*/ 4133895 h 6146157"/>
              <a:gd name="connsiteX49" fmla="*/ 0 w 11563109"/>
              <a:gd name="connsiteY49" fmla="*/ 3453885 h 6146157"/>
              <a:gd name="connsiteX50" fmla="*/ 0 w 11563109"/>
              <a:gd name="connsiteY50" fmla="*/ 2665072 h 6146157"/>
              <a:gd name="connsiteX51" fmla="*/ 0 w 11563109"/>
              <a:gd name="connsiteY51" fmla="*/ 2039462 h 6146157"/>
              <a:gd name="connsiteX52" fmla="*/ 0 w 11563109"/>
              <a:gd name="connsiteY52" fmla="*/ 1413852 h 6146157"/>
              <a:gd name="connsiteX53" fmla="*/ 0 w 11563109"/>
              <a:gd name="connsiteY53" fmla="*/ 353035 h 614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1563109" h="6146157" fill="none" extrusionOk="0">
                <a:moveTo>
                  <a:pt x="0" y="353035"/>
                </a:moveTo>
                <a:cubicBezTo>
                  <a:pt x="-2001" y="138532"/>
                  <a:pt x="155350" y="14140"/>
                  <a:pt x="353035" y="0"/>
                </a:cubicBezTo>
                <a:cubicBezTo>
                  <a:pt x="540051" y="9557"/>
                  <a:pt x="697962" y="-6005"/>
                  <a:pt x="814459" y="0"/>
                </a:cubicBezTo>
                <a:cubicBezTo>
                  <a:pt x="930956" y="6005"/>
                  <a:pt x="1441369" y="35642"/>
                  <a:pt x="1710165" y="0"/>
                </a:cubicBezTo>
                <a:cubicBezTo>
                  <a:pt x="1978961" y="-35642"/>
                  <a:pt x="2352779" y="7874"/>
                  <a:pt x="2605871" y="0"/>
                </a:cubicBezTo>
                <a:cubicBezTo>
                  <a:pt x="2858963" y="-7874"/>
                  <a:pt x="2981565" y="668"/>
                  <a:pt x="3175865" y="0"/>
                </a:cubicBezTo>
                <a:cubicBezTo>
                  <a:pt x="3370165" y="-668"/>
                  <a:pt x="3584072" y="-13564"/>
                  <a:pt x="3745860" y="0"/>
                </a:cubicBezTo>
                <a:cubicBezTo>
                  <a:pt x="3907648" y="13564"/>
                  <a:pt x="4211094" y="29153"/>
                  <a:pt x="4641565" y="0"/>
                </a:cubicBezTo>
                <a:cubicBezTo>
                  <a:pt x="5072036" y="-29153"/>
                  <a:pt x="5278374" y="-15418"/>
                  <a:pt x="5537271" y="0"/>
                </a:cubicBezTo>
                <a:cubicBezTo>
                  <a:pt x="5796168" y="15418"/>
                  <a:pt x="5793110" y="7492"/>
                  <a:pt x="5998695" y="0"/>
                </a:cubicBezTo>
                <a:cubicBezTo>
                  <a:pt x="6204280" y="-7492"/>
                  <a:pt x="6382941" y="-29213"/>
                  <a:pt x="6677260" y="0"/>
                </a:cubicBezTo>
                <a:cubicBezTo>
                  <a:pt x="6971580" y="29213"/>
                  <a:pt x="7112812" y="-13405"/>
                  <a:pt x="7355825" y="0"/>
                </a:cubicBezTo>
                <a:cubicBezTo>
                  <a:pt x="7598839" y="13405"/>
                  <a:pt x="7678799" y="-21676"/>
                  <a:pt x="7925820" y="0"/>
                </a:cubicBezTo>
                <a:cubicBezTo>
                  <a:pt x="8172842" y="21676"/>
                  <a:pt x="8229300" y="-19225"/>
                  <a:pt x="8387244" y="0"/>
                </a:cubicBezTo>
                <a:cubicBezTo>
                  <a:pt x="8545188" y="19225"/>
                  <a:pt x="9014179" y="-3079"/>
                  <a:pt x="9174379" y="0"/>
                </a:cubicBezTo>
                <a:cubicBezTo>
                  <a:pt x="9334580" y="3079"/>
                  <a:pt x="9501970" y="-14184"/>
                  <a:pt x="9744374" y="0"/>
                </a:cubicBezTo>
                <a:cubicBezTo>
                  <a:pt x="9986778" y="14184"/>
                  <a:pt x="10066851" y="10937"/>
                  <a:pt x="10314368" y="0"/>
                </a:cubicBezTo>
                <a:cubicBezTo>
                  <a:pt x="10561885" y="-10937"/>
                  <a:pt x="10960207" y="-18404"/>
                  <a:pt x="11210074" y="0"/>
                </a:cubicBezTo>
                <a:cubicBezTo>
                  <a:pt x="11391977" y="33298"/>
                  <a:pt x="11569394" y="185113"/>
                  <a:pt x="11563109" y="353035"/>
                </a:cubicBezTo>
                <a:cubicBezTo>
                  <a:pt x="11567711" y="600772"/>
                  <a:pt x="11556529" y="882254"/>
                  <a:pt x="11563109" y="1087447"/>
                </a:cubicBezTo>
                <a:cubicBezTo>
                  <a:pt x="11569689" y="1292640"/>
                  <a:pt x="11582960" y="1464407"/>
                  <a:pt x="11563109" y="1658656"/>
                </a:cubicBezTo>
                <a:cubicBezTo>
                  <a:pt x="11543258" y="1852905"/>
                  <a:pt x="11558026" y="1994734"/>
                  <a:pt x="11563109" y="2175464"/>
                </a:cubicBezTo>
                <a:cubicBezTo>
                  <a:pt x="11568192" y="2356194"/>
                  <a:pt x="11562512" y="2465213"/>
                  <a:pt x="11563109" y="2692272"/>
                </a:cubicBezTo>
                <a:cubicBezTo>
                  <a:pt x="11563706" y="2919331"/>
                  <a:pt x="11573688" y="3012140"/>
                  <a:pt x="11563109" y="3263482"/>
                </a:cubicBezTo>
                <a:cubicBezTo>
                  <a:pt x="11552531" y="3514824"/>
                  <a:pt x="11559663" y="3577051"/>
                  <a:pt x="11563109" y="3780290"/>
                </a:cubicBezTo>
                <a:cubicBezTo>
                  <a:pt x="11566555" y="3983529"/>
                  <a:pt x="11576391" y="4157479"/>
                  <a:pt x="11563109" y="4405900"/>
                </a:cubicBezTo>
                <a:cubicBezTo>
                  <a:pt x="11549828" y="4654321"/>
                  <a:pt x="11535363" y="4783834"/>
                  <a:pt x="11563109" y="5085911"/>
                </a:cubicBezTo>
                <a:cubicBezTo>
                  <a:pt x="11590855" y="5387988"/>
                  <a:pt x="11555756" y="5606214"/>
                  <a:pt x="11563109" y="5793122"/>
                </a:cubicBezTo>
                <a:cubicBezTo>
                  <a:pt x="11571004" y="5968066"/>
                  <a:pt x="11412922" y="6159086"/>
                  <a:pt x="11210074" y="6146157"/>
                </a:cubicBezTo>
                <a:cubicBezTo>
                  <a:pt x="11000251" y="6135614"/>
                  <a:pt x="10957069" y="6124318"/>
                  <a:pt x="10748650" y="6146157"/>
                </a:cubicBezTo>
                <a:cubicBezTo>
                  <a:pt x="10540231" y="6167996"/>
                  <a:pt x="10151725" y="6140424"/>
                  <a:pt x="9961515" y="6146157"/>
                </a:cubicBezTo>
                <a:cubicBezTo>
                  <a:pt x="9771305" y="6151890"/>
                  <a:pt x="9532950" y="6167623"/>
                  <a:pt x="9282950" y="6146157"/>
                </a:cubicBezTo>
                <a:cubicBezTo>
                  <a:pt x="9032950" y="6124691"/>
                  <a:pt x="8800648" y="6126739"/>
                  <a:pt x="8495814" y="6146157"/>
                </a:cubicBezTo>
                <a:cubicBezTo>
                  <a:pt x="8190980" y="6165575"/>
                  <a:pt x="7994753" y="6134435"/>
                  <a:pt x="7600109" y="6146157"/>
                </a:cubicBezTo>
                <a:cubicBezTo>
                  <a:pt x="7205465" y="6157879"/>
                  <a:pt x="7008693" y="6153397"/>
                  <a:pt x="6812973" y="6146157"/>
                </a:cubicBezTo>
                <a:cubicBezTo>
                  <a:pt x="6617253" y="6138917"/>
                  <a:pt x="6281195" y="6174110"/>
                  <a:pt x="5917267" y="6146157"/>
                </a:cubicBezTo>
                <a:cubicBezTo>
                  <a:pt x="5553339" y="6118204"/>
                  <a:pt x="5670473" y="6155791"/>
                  <a:pt x="5455843" y="6146157"/>
                </a:cubicBezTo>
                <a:cubicBezTo>
                  <a:pt x="5241213" y="6136523"/>
                  <a:pt x="5279311" y="6142587"/>
                  <a:pt x="5102990" y="6146157"/>
                </a:cubicBezTo>
                <a:cubicBezTo>
                  <a:pt x="4926669" y="6149727"/>
                  <a:pt x="4490829" y="6144279"/>
                  <a:pt x="4315854" y="6146157"/>
                </a:cubicBezTo>
                <a:cubicBezTo>
                  <a:pt x="4140879" y="6148035"/>
                  <a:pt x="3867595" y="6126230"/>
                  <a:pt x="3637289" y="6146157"/>
                </a:cubicBezTo>
                <a:cubicBezTo>
                  <a:pt x="3406983" y="6166084"/>
                  <a:pt x="3114506" y="6151411"/>
                  <a:pt x="2850154" y="6146157"/>
                </a:cubicBezTo>
                <a:cubicBezTo>
                  <a:pt x="2585803" y="6140903"/>
                  <a:pt x="2544623" y="6156933"/>
                  <a:pt x="2388730" y="6146157"/>
                </a:cubicBezTo>
                <a:cubicBezTo>
                  <a:pt x="2232837" y="6135381"/>
                  <a:pt x="2187962" y="6136061"/>
                  <a:pt x="2035876" y="6146157"/>
                </a:cubicBezTo>
                <a:cubicBezTo>
                  <a:pt x="1883790" y="6156253"/>
                  <a:pt x="1704933" y="6145685"/>
                  <a:pt x="1574452" y="6146157"/>
                </a:cubicBezTo>
                <a:cubicBezTo>
                  <a:pt x="1443971" y="6146629"/>
                  <a:pt x="915762" y="6176363"/>
                  <a:pt x="353035" y="6146157"/>
                </a:cubicBezTo>
                <a:cubicBezTo>
                  <a:pt x="167515" y="6099777"/>
                  <a:pt x="10958" y="5987880"/>
                  <a:pt x="0" y="5793122"/>
                </a:cubicBezTo>
                <a:cubicBezTo>
                  <a:pt x="16379" y="5599752"/>
                  <a:pt x="-16735" y="5480059"/>
                  <a:pt x="0" y="5276314"/>
                </a:cubicBezTo>
                <a:cubicBezTo>
                  <a:pt x="16735" y="5072569"/>
                  <a:pt x="360" y="4941362"/>
                  <a:pt x="0" y="4759505"/>
                </a:cubicBezTo>
                <a:cubicBezTo>
                  <a:pt x="-360" y="4577648"/>
                  <a:pt x="20181" y="4351820"/>
                  <a:pt x="0" y="4133895"/>
                </a:cubicBezTo>
                <a:cubicBezTo>
                  <a:pt x="-20181" y="3915970"/>
                  <a:pt x="-16338" y="3620454"/>
                  <a:pt x="0" y="3453885"/>
                </a:cubicBezTo>
                <a:cubicBezTo>
                  <a:pt x="16338" y="3287316"/>
                  <a:pt x="25501" y="2954278"/>
                  <a:pt x="0" y="2665072"/>
                </a:cubicBezTo>
                <a:cubicBezTo>
                  <a:pt x="-25501" y="2375866"/>
                  <a:pt x="-23973" y="2274839"/>
                  <a:pt x="0" y="2039462"/>
                </a:cubicBezTo>
                <a:cubicBezTo>
                  <a:pt x="23973" y="1804085"/>
                  <a:pt x="12109" y="1639070"/>
                  <a:pt x="0" y="1413852"/>
                </a:cubicBezTo>
                <a:cubicBezTo>
                  <a:pt x="-12109" y="1188634"/>
                  <a:pt x="-13806" y="568188"/>
                  <a:pt x="0" y="353035"/>
                </a:cubicBezTo>
                <a:close/>
              </a:path>
              <a:path w="11563109" h="6146157" stroke="0" extrusionOk="0">
                <a:moveTo>
                  <a:pt x="0" y="353035"/>
                </a:moveTo>
                <a:cubicBezTo>
                  <a:pt x="-36463" y="134719"/>
                  <a:pt x="159179" y="40025"/>
                  <a:pt x="353035" y="0"/>
                </a:cubicBezTo>
                <a:cubicBezTo>
                  <a:pt x="590760" y="10478"/>
                  <a:pt x="753940" y="-9854"/>
                  <a:pt x="923030" y="0"/>
                </a:cubicBezTo>
                <a:cubicBezTo>
                  <a:pt x="1092120" y="9854"/>
                  <a:pt x="1357266" y="-26281"/>
                  <a:pt x="1601594" y="0"/>
                </a:cubicBezTo>
                <a:cubicBezTo>
                  <a:pt x="1845922" y="26281"/>
                  <a:pt x="1894789" y="10994"/>
                  <a:pt x="2063019" y="0"/>
                </a:cubicBezTo>
                <a:cubicBezTo>
                  <a:pt x="2231249" y="-10994"/>
                  <a:pt x="2489000" y="36842"/>
                  <a:pt x="2850154" y="0"/>
                </a:cubicBezTo>
                <a:cubicBezTo>
                  <a:pt x="3211309" y="-36842"/>
                  <a:pt x="3345884" y="25091"/>
                  <a:pt x="3637289" y="0"/>
                </a:cubicBezTo>
                <a:cubicBezTo>
                  <a:pt x="3928694" y="-25091"/>
                  <a:pt x="3919022" y="6595"/>
                  <a:pt x="4098713" y="0"/>
                </a:cubicBezTo>
                <a:cubicBezTo>
                  <a:pt x="4278404" y="-6595"/>
                  <a:pt x="4630106" y="33879"/>
                  <a:pt x="4885849" y="0"/>
                </a:cubicBezTo>
                <a:cubicBezTo>
                  <a:pt x="5141592" y="-33879"/>
                  <a:pt x="5154666" y="-13492"/>
                  <a:pt x="5347273" y="0"/>
                </a:cubicBezTo>
                <a:cubicBezTo>
                  <a:pt x="5539880" y="13492"/>
                  <a:pt x="5554367" y="-9830"/>
                  <a:pt x="5700127" y="0"/>
                </a:cubicBezTo>
                <a:cubicBezTo>
                  <a:pt x="5845887" y="9830"/>
                  <a:pt x="6092306" y="-7461"/>
                  <a:pt x="6378692" y="0"/>
                </a:cubicBezTo>
                <a:cubicBezTo>
                  <a:pt x="6665079" y="7461"/>
                  <a:pt x="7069155" y="41731"/>
                  <a:pt x="7274397" y="0"/>
                </a:cubicBezTo>
                <a:cubicBezTo>
                  <a:pt x="7479640" y="-41731"/>
                  <a:pt x="7622145" y="12705"/>
                  <a:pt x="7844392" y="0"/>
                </a:cubicBezTo>
                <a:cubicBezTo>
                  <a:pt x="8066639" y="-12705"/>
                  <a:pt x="8528780" y="-42008"/>
                  <a:pt x="8740098" y="0"/>
                </a:cubicBezTo>
                <a:cubicBezTo>
                  <a:pt x="8951416" y="42008"/>
                  <a:pt x="8930861" y="-10334"/>
                  <a:pt x="9092951" y="0"/>
                </a:cubicBezTo>
                <a:cubicBezTo>
                  <a:pt x="9255041" y="10334"/>
                  <a:pt x="9623710" y="13116"/>
                  <a:pt x="9771516" y="0"/>
                </a:cubicBezTo>
                <a:cubicBezTo>
                  <a:pt x="9919322" y="-13116"/>
                  <a:pt x="10211859" y="7764"/>
                  <a:pt x="10450081" y="0"/>
                </a:cubicBezTo>
                <a:cubicBezTo>
                  <a:pt x="10688304" y="-7764"/>
                  <a:pt x="10951255" y="-29205"/>
                  <a:pt x="11210074" y="0"/>
                </a:cubicBezTo>
                <a:cubicBezTo>
                  <a:pt x="11409747" y="38882"/>
                  <a:pt x="11572775" y="163449"/>
                  <a:pt x="11563109" y="353035"/>
                </a:cubicBezTo>
                <a:cubicBezTo>
                  <a:pt x="11576004" y="485290"/>
                  <a:pt x="11543559" y="836807"/>
                  <a:pt x="11563109" y="978645"/>
                </a:cubicBezTo>
                <a:cubicBezTo>
                  <a:pt x="11582660" y="1120483"/>
                  <a:pt x="11551129" y="1518814"/>
                  <a:pt x="11563109" y="1713057"/>
                </a:cubicBezTo>
                <a:cubicBezTo>
                  <a:pt x="11575089" y="1907300"/>
                  <a:pt x="11575792" y="2118024"/>
                  <a:pt x="11563109" y="2229865"/>
                </a:cubicBezTo>
                <a:cubicBezTo>
                  <a:pt x="11550426" y="2341706"/>
                  <a:pt x="11570063" y="2841224"/>
                  <a:pt x="11563109" y="3018678"/>
                </a:cubicBezTo>
                <a:cubicBezTo>
                  <a:pt x="11556155" y="3196132"/>
                  <a:pt x="11569132" y="3426464"/>
                  <a:pt x="11563109" y="3807490"/>
                </a:cubicBezTo>
                <a:cubicBezTo>
                  <a:pt x="11557086" y="4188516"/>
                  <a:pt x="11587069" y="4216456"/>
                  <a:pt x="11563109" y="4378699"/>
                </a:cubicBezTo>
                <a:cubicBezTo>
                  <a:pt x="11539149" y="4540942"/>
                  <a:pt x="11587592" y="4860184"/>
                  <a:pt x="11563109" y="5058710"/>
                </a:cubicBezTo>
                <a:cubicBezTo>
                  <a:pt x="11538626" y="5257236"/>
                  <a:pt x="11563237" y="5515433"/>
                  <a:pt x="11563109" y="5793122"/>
                </a:cubicBezTo>
                <a:cubicBezTo>
                  <a:pt x="11546257" y="6020958"/>
                  <a:pt x="11391790" y="6130644"/>
                  <a:pt x="11210074" y="6146157"/>
                </a:cubicBezTo>
                <a:cubicBezTo>
                  <a:pt x="11068584" y="6145890"/>
                  <a:pt x="10915000" y="6145922"/>
                  <a:pt x="10748650" y="6146157"/>
                </a:cubicBezTo>
                <a:cubicBezTo>
                  <a:pt x="10582300" y="6146392"/>
                  <a:pt x="10234496" y="6131038"/>
                  <a:pt x="10070085" y="6146157"/>
                </a:cubicBezTo>
                <a:cubicBezTo>
                  <a:pt x="9905675" y="6161276"/>
                  <a:pt x="9806713" y="6152398"/>
                  <a:pt x="9608661" y="6146157"/>
                </a:cubicBezTo>
                <a:cubicBezTo>
                  <a:pt x="9410609" y="6139916"/>
                  <a:pt x="9385309" y="6145108"/>
                  <a:pt x="9255807" y="6146157"/>
                </a:cubicBezTo>
                <a:cubicBezTo>
                  <a:pt x="9126305" y="6147206"/>
                  <a:pt x="8780049" y="6179024"/>
                  <a:pt x="8468672" y="6146157"/>
                </a:cubicBezTo>
                <a:cubicBezTo>
                  <a:pt x="8157296" y="6113290"/>
                  <a:pt x="8029883" y="6126628"/>
                  <a:pt x="7790107" y="6146157"/>
                </a:cubicBezTo>
                <a:cubicBezTo>
                  <a:pt x="7550331" y="6165686"/>
                  <a:pt x="7419726" y="6172084"/>
                  <a:pt x="7220112" y="6146157"/>
                </a:cubicBezTo>
                <a:cubicBezTo>
                  <a:pt x="7020498" y="6120230"/>
                  <a:pt x="6842891" y="6173965"/>
                  <a:pt x="6650118" y="6146157"/>
                </a:cubicBezTo>
                <a:cubicBezTo>
                  <a:pt x="6457345" y="6118349"/>
                  <a:pt x="6372355" y="6136133"/>
                  <a:pt x="6297264" y="6146157"/>
                </a:cubicBezTo>
                <a:cubicBezTo>
                  <a:pt x="6222173" y="6156181"/>
                  <a:pt x="5939625" y="6146362"/>
                  <a:pt x="5835840" y="6146157"/>
                </a:cubicBezTo>
                <a:cubicBezTo>
                  <a:pt x="5732055" y="6145952"/>
                  <a:pt x="5370935" y="6140917"/>
                  <a:pt x="5048704" y="6146157"/>
                </a:cubicBezTo>
                <a:cubicBezTo>
                  <a:pt x="4726473" y="6151397"/>
                  <a:pt x="4485211" y="6170812"/>
                  <a:pt x="4261569" y="6146157"/>
                </a:cubicBezTo>
                <a:cubicBezTo>
                  <a:pt x="4037927" y="6121502"/>
                  <a:pt x="3788244" y="6106992"/>
                  <a:pt x="3474434" y="6146157"/>
                </a:cubicBezTo>
                <a:cubicBezTo>
                  <a:pt x="3160625" y="6185322"/>
                  <a:pt x="3135674" y="6126053"/>
                  <a:pt x="2904439" y="6146157"/>
                </a:cubicBezTo>
                <a:cubicBezTo>
                  <a:pt x="2673204" y="6166261"/>
                  <a:pt x="2660021" y="6143997"/>
                  <a:pt x="2443015" y="6146157"/>
                </a:cubicBezTo>
                <a:cubicBezTo>
                  <a:pt x="2226009" y="6148317"/>
                  <a:pt x="2011344" y="6137007"/>
                  <a:pt x="1655880" y="6146157"/>
                </a:cubicBezTo>
                <a:cubicBezTo>
                  <a:pt x="1300416" y="6155307"/>
                  <a:pt x="1216474" y="6156968"/>
                  <a:pt x="977315" y="6146157"/>
                </a:cubicBezTo>
                <a:cubicBezTo>
                  <a:pt x="738157" y="6135346"/>
                  <a:pt x="516167" y="6168634"/>
                  <a:pt x="353035" y="6146157"/>
                </a:cubicBezTo>
                <a:cubicBezTo>
                  <a:pt x="177675" y="6106993"/>
                  <a:pt x="3422" y="5951613"/>
                  <a:pt x="0" y="5793122"/>
                </a:cubicBezTo>
                <a:cubicBezTo>
                  <a:pt x="7531" y="5576656"/>
                  <a:pt x="-24307" y="5464976"/>
                  <a:pt x="0" y="5221913"/>
                </a:cubicBezTo>
                <a:cubicBezTo>
                  <a:pt x="24307" y="4978850"/>
                  <a:pt x="16982" y="4799843"/>
                  <a:pt x="0" y="4650704"/>
                </a:cubicBezTo>
                <a:cubicBezTo>
                  <a:pt x="-16982" y="4501565"/>
                  <a:pt x="15071" y="4198446"/>
                  <a:pt x="0" y="3970693"/>
                </a:cubicBezTo>
                <a:cubicBezTo>
                  <a:pt x="-15071" y="3742940"/>
                  <a:pt x="22018" y="3446245"/>
                  <a:pt x="0" y="3181880"/>
                </a:cubicBezTo>
                <a:cubicBezTo>
                  <a:pt x="-22018" y="2917515"/>
                  <a:pt x="-26841" y="2757793"/>
                  <a:pt x="0" y="2556270"/>
                </a:cubicBezTo>
                <a:cubicBezTo>
                  <a:pt x="26841" y="2354747"/>
                  <a:pt x="25999" y="2025714"/>
                  <a:pt x="0" y="1876259"/>
                </a:cubicBezTo>
                <a:cubicBezTo>
                  <a:pt x="-25999" y="1726804"/>
                  <a:pt x="4807" y="1404592"/>
                  <a:pt x="0" y="1196248"/>
                </a:cubicBezTo>
                <a:cubicBezTo>
                  <a:pt x="-4807" y="987904"/>
                  <a:pt x="-24531" y="669654"/>
                  <a:pt x="0" y="353035"/>
                </a:cubicBezTo>
                <a:close/>
              </a:path>
            </a:pathLst>
          </a:custGeom>
          <a:solidFill>
            <a:srgbClr val="F8FAFE"/>
          </a:solidFill>
          <a:ln w="508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dirty="0"/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</a:fld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11087552" y="2336"/>
            <a:ext cx="1104447" cy="1127964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248398"/>
            <a:ext cx="1662551" cy="609602"/>
          </a:xfrm>
          <a:prstGeom prst="rect">
            <a:avLst/>
          </a:prstGeom>
          <a:blipFill>
            <a:blip r:embed="rId10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0140" y="6238007"/>
            <a:ext cx="1791860" cy="619993"/>
          </a:xfrm>
          <a:prstGeom prst="rect">
            <a:avLst/>
          </a:prstGeom>
          <a:blipFill>
            <a:blip r:embed="rId1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5fdcc52-5055-4e73-bf2a-a6deb19c30a4"/>
          <p:cNvSpPr>
            <a:spLocks noGrp="1"/>
          </p:cNvSpPr>
          <p:nvPr>
            <p:ph type="ctr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5400" b="0" i="0" u="none">
                <a:solidFill>
                  <a:srgbClr val="639CEF"/>
                </a:solidFill>
                <a:ea typeface="华康方圆体 Std W7"/>
              </a:rPr>
              <a:t>托幼机构保教活动卫生</a:t>
            </a:r>
            <a:endParaRPr lang="en-US" sz="54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副标题 2" descr="ff739546-f122-40e0-be5e-fc30b1ca61ef"/>
          <p:cNvSpPr>
            <a:spLocks noGrp="1"/>
          </p:cNvSpPr>
          <p:nvPr>
            <p:ph type="subTitle" idx="1" hasCustomPrompt="1"/>
          </p:nvPr>
        </p:nvSpPr>
        <p:spPr/>
        <p:txBody>
          <a:bodyPr/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sz="2000" b="0" i="0" u="none">
                <a:solidFill>
                  <a:srgbClr val="2F2F2F"/>
                </a:solidFill>
                <a:ea typeface="思源黑体 CN Normal" panose="020B0400000000000000" charset="-122"/>
              </a:rPr>
              <a:t>科学保育，促进幼儿健康成长</a:t>
            </a:r>
            <a:endParaRPr lang="en-US" sz="20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托幼机构教育活动卫生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关注各类教育活动的卫生要点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游戏与教学活动卫生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8" name="40a9aad7-1da6-4e6f-9ea7-25af8a42bc61.source.2.zh-Hans.pptx" descr="6a991880-6c29-4ae5-bda9-16b117f17106"/>
          <p:cNvGrpSpPr/>
          <p:nvPr/>
        </p:nvGrpSpPr>
        <p:grpSpPr>
          <a:xfrm>
            <a:off x="0" y="1130300"/>
            <a:ext cx="12192000" cy="4597399"/>
            <a:chOff x="0" y="1130300"/>
            <a:chExt cx="12192000" cy="4597399"/>
          </a:xfrm>
        </p:grpSpPr>
        <p:cxnSp>
          <p:nvCxnSpPr>
            <p:cNvPr id="61" name="íṣḻïdè" descr="403cc6bd-7e66-43cd-bb2a-05af54d2e595"/>
            <p:cNvCxnSpPr/>
            <p:nvPr/>
          </p:nvCxnSpPr>
          <p:spPr>
            <a:xfrm>
              <a:off x="0" y="2906835"/>
              <a:ext cx="6096000" cy="0"/>
            </a:xfrm>
            <a:prstGeom prst="straightConnector1">
              <a:avLst/>
            </a:prstGeom>
            <a:ln w="6350">
              <a:solidFill>
                <a:schemeClr val="tx2">
                  <a:alpha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ïṣ1îḋê" descr="38f54df8-678c-4492-a998-612b9f2a5f72"/>
            <p:cNvCxnSpPr/>
            <p:nvPr/>
          </p:nvCxnSpPr>
          <p:spPr>
            <a:xfrm>
              <a:off x="6125029" y="2906835"/>
              <a:ext cx="6066971" cy="0"/>
            </a:xfrm>
            <a:prstGeom prst="straightConnector1">
              <a:avLst/>
            </a:prstGeom>
            <a:ln w="6350">
              <a:solidFill>
                <a:schemeClr val="tx2">
                  <a:alpha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Title" descr="a3a40664-2eb9-47cd-bfbb-47fa9dfbee2e"/>
            <p:cNvSpPr txBox="1"/>
            <p:nvPr/>
          </p:nvSpPr>
          <p:spPr>
            <a:xfrm>
              <a:off x="660400" y="1130300"/>
              <a:ext cx="10858500" cy="461665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保障游戏与教学活动中的卫生安全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9" name="组合 8" descr="e1c3a57b-7862-409e-baa6-db56fb8ca171"/>
            <p:cNvGrpSpPr/>
            <p:nvPr/>
          </p:nvGrpSpPr>
          <p:grpSpPr>
            <a:xfrm>
              <a:off x="660400" y="2619564"/>
              <a:ext cx="4963097" cy="3108135"/>
              <a:chOff x="660400" y="2619564"/>
              <a:chExt cx="4963097" cy="3108135"/>
            </a:xfrm>
          </p:grpSpPr>
          <p:sp>
            <p:nvSpPr>
              <p:cNvPr id="67" name="ComponentBackground1" descr="dbdc2958-81c9-442f-a9d8-3c87e2b7a517"/>
              <p:cNvSpPr/>
              <p:nvPr/>
            </p:nvSpPr>
            <p:spPr>
              <a:xfrm>
                <a:off x="660400" y="3463302"/>
                <a:ext cx="4963097" cy="2264397"/>
              </a:xfrm>
              <a:prstGeom prst="round2DiagRect">
                <a:avLst>
                  <a:gd name="adj1" fmla="val 40300"/>
                  <a:gd name="adj2" fmla="val 0"/>
                </a:avLst>
              </a:prstGeom>
              <a:solidFill>
                <a:schemeClr val="tx1">
                  <a:lumMod val="25000"/>
                  <a:lumOff val="75000"/>
                  <a:alpha val="20000"/>
                </a:schemeClr>
              </a:solidFill>
              <a:ln w="6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69" name="Bullet1" descr="16c130a5-f558-4a9c-9004-4d914a52f698"/>
              <p:cNvSpPr/>
              <p:nvPr/>
            </p:nvSpPr>
            <p:spPr>
              <a:xfrm>
                <a:off x="1004307" y="3566598"/>
                <a:ext cx="4275280" cy="4279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tIns="90000" bIns="90000" rtlCol="0" anchor="b" anchorCtr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游戏活动卫生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70" name="Text1" descr="83ebd368-abc8-4779-adc1-3d92b200b087"/>
              <p:cNvSpPr/>
              <p:nvPr/>
            </p:nvSpPr>
            <p:spPr>
              <a:xfrm>
                <a:off x="1004307" y="3994577"/>
                <a:ext cx="4275280" cy="13214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认识游戏本质，保证游戏时间、场地、玩具材料等卫生，注意游戏前后卫生。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65" name="IconBackground1" descr="fce9942b-8530-4e82-ac4d-b82cf93b14c7"/>
              <p:cNvSpPr txBox="1"/>
              <p:nvPr/>
            </p:nvSpPr>
            <p:spPr>
              <a:xfrm>
                <a:off x="2871948" y="2619564"/>
                <a:ext cx="540000" cy="540000"/>
              </a:xfrm>
              <a:prstGeom prst="roundRect">
                <a:avLst/>
              </a:prstGeom>
              <a:solidFill>
                <a:schemeClr val="accent1"/>
              </a:soli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algn="ctr"/>
              </a:p>
            </p:txBody>
          </p:sp>
          <p:sp>
            <p:nvSpPr>
              <p:cNvPr id="66" name="Icon1" descr="850027aa-ead5-4b67-8f18-140accda7f54"/>
              <p:cNvSpPr/>
              <p:nvPr/>
            </p:nvSpPr>
            <p:spPr>
              <a:xfrm>
                <a:off x="3028834" y="2751861"/>
                <a:ext cx="226228" cy="275406"/>
              </a:xfrm>
              <a:custGeom>
                <a:avLst/>
                <a:gdLst>
                  <a:gd name="connsiteX0" fmla="*/ 284197 w 438150"/>
                  <a:gd name="connsiteY0" fmla="*/ 621 h 533400"/>
                  <a:gd name="connsiteX1" fmla="*/ 286102 w 438150"/>
                  <a:gd name="connsiteY1" fmla="*/ 621 h 533400"/>
                  <a:gd name="connsiteX2" fmla="*/ 286102 w 438150"/>
                  <a:gd name="connsiteY2" fmla="*/ 124446 h 533400"/>
                  <a:gd name="connsiteX3" fmla="*/ 286102 w 438150"/>
                  <a:gd name="connsiteY3" fmla="*/ 126351 h 533400"/>
                  <a:gd name="connsiteX4" fmla="*/ 314677 w 438150"/>
                  <a:gd name="connsiteY4" fmla="*/ 153021 h 533400"/>
                  <a:gd name="connsiteX5" fmla="*/ 314677 w 438150"/>
                  <a:gd name="connsiteY5" fmla="*/ 153021 h 533400"/>
                  <a:gd name="connsiteX6" fmla="*/ 438502 w 438150"/>
                  <a:gd name="connsiteY6" fmla="*/ 153021 h 533400"/>
                  <a:gd name="connsiteX7" fmla="*/ 438502 w 438150"/>
                  <a:gd name="connsiteY7" fmla="*/ 154926 h 533400"/>
                  <a:gd name="connsiteX8" fmla="*/ 438502 w 438150"/>
                  <a:gd name="connsiteY8" fmla="*/ 505446 h 533400"/>
                  <a:gd name="connsiteX9" fmla="*/ 409927 w 438150"/>
                  <a:gd name="connsiteY9" fmla="*/ 534021 h 533400"/>
                  <a:gd name="connsiteX10" fmla="*/ 28927 w 438150"/>
                  <a:gd name="connsiteY10" fmla="*/ 534021 h 533400"/>
                  <a:gd name="connsiteX11" fmla="*/ 352 w 438150"/>
                  <a:gd name="connsiteY11" fmla="*/ 505446 h 533400"/>
                  <a:gd name="connsiteX12" fmla="*/ 352 w 438150"/>
                  <a:gd name="connsiteY12" fmla="*/ 29196 h 533400"/>
                  <a:gd name="connsiteX13" fmla="*/ 28927 w 438150"/>
                  <a:gd name="connsiteY13" fmla="*/ 621 h 533400"/>
                  <a:gd name="connsiteX14" fmla="*/ 284197 w 438150"/>
                  <a:gd name="connsiteY14" fmla="*/ 621 h 533400"/>
                  <a:gd name="connsiteX15" fmla="*/ 248002 w 438150"/>
                  <a:gd name="connsiteY15" fmla="*/ 200646 h 533400"/>
                  <a:gd name="connsiteX16" fmla="*/ 152752 w 438150"/>
                  <a:gd name="connsiteY16" fmla="*/ 200646 h 533400"/>
                  <a:gd name="connsiteX17" fmla="*/ 152752 w 438150"/>
                  <a:gd name="connsiteY17" fmla="*/ 410196 h 533400"/>
                  <a:gd name="connsiteX18" fmla="*/ 171802 w 438150"/>
                  <a:gd name="connsiteY18" fmla="*/ 410196 h 533400"/>
                  <a:gd name="connsiteX19" fmla="*/ 171802 w 438150"/>
                  <a:gd name="connsiteY19" fmla="*/ 314946 h 533400"/>
                  <a:gd name="connsiteX20" fmla="*/ 248002 w 438150"/>
                  <a:gd name="connsiteY20" fmla="*/ 314946 h 533400"/>
                  <a:gd name="connsiteX21" fmla="*/ 249907 w 438150"/>
                  <a:gd name="connsiteY21" fmla="*/ 314946 h 533400"/>
                  <a:gd name="connsiteX22" fmla="*/ 305152 w 438150"/>
                  <a:gd name="connsiteY22" fmla="*/ 257796 h 533400"/>
                  <a:gd name="connsiteX23" fmla="*/ 248002 w 438150"/>
                  <a:gd name="connsiteY23" fmla="*/ 200646 h 533400"/>
                  <a:gd name="connsiteX24" fmla="*/ 248002 w 438150"/>
                  <a:gd name="connsiteY24" fmla="*/ 200646 h 533400"/>
                  <a:gd name="connsiteX25" fmla="*/ 248002 w 438150"/>
                  <a:gd name="connsiteY25" fmla="*/ 219696 h 533400"/>
                  <a:gd name="connsiteX26" fmla="*/ 286102 w 438150"/>
                  <a:gd name="connsiteY26" fmla="*/ 257796 h 533400"/>
                  <a:gd name="connsiteX27" fmla="*/ 248002 w 438150"/>
                  <a:gd name="connsiteY27" fmla="*/ 295896 h 533400"/>
                  <a:gd name="connsiteX28" fmla="*/ 248002 w 438150"/>
                  <a:gd name="connsiteY28" fmla="*/ 295896 h 533400"/>
                  <a:gd name="connsiteX29" fmla="*/ 171802 w 438150"/>
                  <a:gd name="connsiteY29" fmla="*/ 295896 h 533400"/>
                  <a:gd name="connsiteX30" fmla="*/ 171802 w 438150"/>
                  <a:gd name="connsiteY30" fmla="*/ 219696 h 533400"/>
                  <a:gd name="connsiteX31" fmla="*/ 248002 w 438150"/>
                  <a:gd name="connsiteY31" fmla="*/ 219696 h 533400"/>
                  <a:gd name="connsiteX32" fmla="*/ 428977 w 438150"/>
                  <a:gd name="connsiteY32" fmla="*/ 133971 h 533400"/>
                  <a:gd name="connsiteX33" fmla="*/ 314677 w 438150"/>
                  <a:gd name="connsiteY33" fmla="*/ 133971 h 533400"/>
                  <a:gd name="connsiteX34" fmla="*/ 313724 w 438150"/>
                  <a:gd name="connsiteY34" fmla="*/ 133971 h 533400"/>
                  <a:gd name="connsiteX35" fmla="*/ 305152 w 438150"/>
                  <a:gd name="connsiteY35" fmla="*/ 124446 h 533400"/>
                  <a:gd name="connsiteX36" fmla="*/ 305152 w 438150"/>
                  <a:gd name="connsiteY36" fmla="*/ 124446 h 533400"/>
                  <a:gd name="connsiteX37" fmla="*/ 305152 w 438150"/>
                  <a:gd name="connsiteY37" fmla="*/ 10146 h 533400"/>
                  <a:gd name="connsiteX38" fmla="*/ 428977 w 438150"/>
                  <a:gd name="connsiteY38" fmla="*/ 1339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8150" h="533400">
                    <a:moveTo>
                      <a:pt x="284197" y="621"/>
                    </a:moveTo>
                    <a:cubicBezTo>
                      <a:pt x="285149" y="621"/>
                      <a:pt x="286102" y="621"/>
                      <a:pt x="286102" y="621"/>
                    </a:cubicBezTo>
                    <a:lnTo>
                      <a:pt x="286102" y="124446"/>
                    </a:lnTo>
                    <a:lnTo>
                      <a:pt x="286102" y="126351"/>
                    </a:lnTo>
                    <a:cubicBezTo>
                      <a:pt x="287055" y="141591"/>
                      <a:pt x="299437" y="153021"/>
                      <a:pt x="314677" y="153021"/>
                    </a:cubicBezTo>
                    <a:lnTo>
                      <a:pt x="314677" y="153021"/>
                    </a:lnTo>
                    <a:lnTo>
                      <a:pt x="438502" y="153021"/>
                    </a:lnTo>
                    <a:cubicBezTo>
                      <a:pt x="438502" y="153974"/>
                      <a:pt x="438502" y="154926"/>
                      <a:pt x="438502" y="154926"/>
                    </a:cubicBezTo>
                    <a:lnTo>
                      <a:pt x="438502" y="505446"/>
                    </a:lnTo>
                    <a:cubicBezTo>
                      <a:pt x="438502" y="521639"/>
                      <a:pt x="426120" y="534021"/>
                      <a:pt x="409927" y="534021"/>
                    </a:cubicBezTo>
                    <a:lnTo>
                      <a:pt x="28927" y="534021"/>
                    </a:lnTo>
                    <a:cubicBezTo>
                      <a:pt x="12734" y="534021"/>
                      <a:pt x="352" y="521639"/>
                      <a:pt x="352" y="505446"/>
                    </a:cubicBezTo>
                    <a:lnTo>
                      <a:pt x="352" y="29196"/>
                    </a:lnTo>
                    <a:cubicBezTo>
                      <a:pt x="352" y="13004"/>
                      <a:pt x="12734" y="621"/>
                      <a:pt x="28927" y="621"/>
                    </a:cubicBezTo>
                    <a:lnTo>
                      <a:pt x="284197" y="621"/>
                    </a:lnTo>
                    <a:close/>
                    <a:moveTo>
                      <a:pt x="248002" y="200646"/>
                    </a:moveTo>
                    <a:lnTo>
                      <a:pt x="152752" y="200646"/>
                    </a:lnTo>
                    <a:lnTo>
                      <a:pt x="152752" y="410196"/>
                    </a:lnTo>
                    <a:lnTo>
                      <a:pt x="171802" y="410196"/>
                    </a:lnTo>
                    <a:lnTo>
                      <a:pt x="171802" y="314946"/>
                    </a:lnTo>
                    <a:lnTo>
                      <a:pt x="248002" y="314946"/>
                    </a:lnTo>
                    <a:lnTo>
                      <a:pt x="249907" y="314946"/>
                    </a:lnTo>
                    <a:cubicBezTo>
                      <a:pt x="280387" y="313994"/>
                      <a:pt x="305152" y="288276"/>
                      <a:pt x="305152" y="257796"/>
                    </a:cubicBezTo>
                    <a:cubicBezTo>
                      <a:pt x="305152" y="226364"/>
                      <a:pt x="279434" y="200646"/>
                      <a:pt x="248002" y="200646"/>
                    </a:cubicBez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cubicBezTo>
                      <a:pt x="268957" y="219696"/>
                      <a:pt x="286102" y="236841"/>
                      <a:pt x="286102" y="257796"/>
                    </a:cubicBezTo>
                    <a:cubicBezTo>
                      <a:pt x="286102" y="278751"/>
                      <a:pt x="268957" y="295896"/>
                      <a:pt x="248002" y="295896"/>
                    </a:cubicBezTo>
                    <a:lnTo>
                      <a:pt x="248002" y="295896"/>
                    </a:lnTo>
                    <a:lnTo>
                      <a:pt x="171802" y="295896"/>
                    </a:lnTo>
                    <a:lnTo>
                      <a:pt x="171802" y="219696"/>
                    </a:lnTo>
                    <a:lnTo>
                      <a:pt x="248002" y="219696"/>
                    </a:lnTo>
                    <a:close/>
                    <a:moveTo>
                      <a:pt x="428977" y="133971"/>
                    </a:moveTo>
                    <a:lnTo>
                      <a:pt x="314677" y="133971"/>
                    </a:lnTo>
                    <a:lnTo>
                      <a:pt x="313724" y="133971"/>
                    </a:lnTo>
                    <a:cubicBezTo>
                      <a:pt x="308962" y="133019"/>
                      <a:pt x="305152" y="129209"/>
                      <a:pt x="305152" y="124446"/>
                    </a:cubicBezTo>
                    <a:lnTo>
                      <a:pt x="305152" y="124446"/>
                    </a:lnTo>
                    <a:lnTo>
                      <a:pt x="305152" y="10146"/>
                    </a:lnTo>
                    <a:lnTo>
                      <a:pt x="428977" y="13397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  <p:grpSp>
          <p:nvGrpSpPr>
            <p:cNvPr id="10" name="组合 9" descr="cd266a0a-9fa6-49e1-8978-47355b52f608"/>
            <p:cNvGrpSpPr/>
            <p:nvPr/>
          </p:nvGrpSpPr>
          <p:grpSpPr>
            <a:xfrm>
              <a:off x="6555803" y="2619564"/>
              <a:ext cx="4963097" cy="3108135"/>
              <a:chOff x="6555803" y="2619564"/>
              <a:chExt cx="4963097" cy="3108135"/>
            </a:xfrm>
          </p:grpSpPr>
          <p:sp>
            <p:nvSpPr>
              <p:cNvPr id="95" name="ComponentBackground2" descr="3c110281-cfa9-4a3a-8ae8-6530f017ad97"/>
              <p:cNvSpPr/>
              <p:nvPr/>
            </p:nvSpPr>
            <p:spPr>
              <a:xfrm>
                <a:off x="6555803" y="3463302"/>
                <a:ext cx="4963097" cy="2264397"/>
              </a:xfrm>
              <a:prstGeom prst="round2DiagRect">
                <a:avLst>
                  <a:gd name="adj1" fmla="val 40300"/>
                  <a:gd name="adj2" fmla="val 0"/>
                </a:avLst>
              </a:prstGeom>
              <a:solidFill>
                <a:schemeClr val="accent1">
                  <a:alpha val="10000"/>
                </a:schemeClr>
              </a:solidFill>
              <a:ln w="6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7" name="Bullet2" descr="b7097091-35aa-498c-874b-91bde934f1d4"/>
              <p:cNvSpPr/>
              <p:nvPr/>
            </p:nvSpPr>
            <p:spPr>
              <a:xfrm>
                <a:off x="6899710" y="3566598"/>
                <a:ext cx="4275280" cy="42797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tIns="90000" bIns="90000" rtlCol="0" anchor="b" anchorCtr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教学活动卫生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98" name="Text2" descr="dc7ab508-ff89-4a6d-a30e-58091bb6afe6"/>
              <p:cNvSpPr/>
              <p:nvPr/>
            </p:nvSpPr>
            <p:spPr>
              <a:xfrm>
                <a:off x="6899710" y="3994577"/>
                <a:ext cx="4275280" cy="13214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注意游戏前后卫生，引导儿童整理玩具、洗手，保持活动室整洁。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41" name="IconBackground2" descr="cf38a9b9-6d1a-4a0f-be0f-f078ad0bbeb5"/>
              <p:cNvSpPr txBox="1"/>
              <p:nvPr/>
            </p:nvSpPr>
            <p:spPr>
              <a:xfrm>
                <a:off x="8767351" y="2619564"/>
                <a:ext cx="540000" cy="540000"/>
              </a:xfrm>
              <a:prstGeom prst="roundRect">
                <a:avLst/>
              </a:prstGeom>
              <a:solidFill>
                <a:schemeClr val="accent1"/>
              </a:solidFill>
            </p:spPr>
            <p:txBody>
              <a:bodyPr wrap="none" lIns="108000" tIns="108000" rIns="108000" bIns="10800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</a:p>
            </p:txBody>
          </p:sp>
          <p:sp>
            <p:nvSpPr>
              <p:cNvPr id="42" name="Icon2" descr="21d4de1e-96d9-442a-a7f8-bd8e55939ca8"/>
              <p:cNvSpPr/>
              <p:nvPr/>
            </p:nvSpPr>
            <p:spPr>
              <a:xfrm>
                <a:off x="8911502" y="2754565"/>
                <a:ext cx="251698" cy="269998"/>
              </a:xfrm>
              <a:custGeom>
                <a:avLst/>
                <a:gdLst>
                  <a:gd name="connsiteX0" fmla="*/ 8356 w 487477"/>
                  <a:gd name="connsiteY0" fmla="*/ 512114 h 522922"/>
                  <a:gd name="connsiteX1" fmla="*/ 8356 w 487477"/>
                  <a:gd name="connsiteY1" fmla="*/ 512114 h 522922"/>
                  <a:gd name="connsiteX2" fmla="*/ 8356 w 487477"/>
                  <a:gd name="connsiteY2" fmla="*/ 512114 h 522922"/>
                  <a:gd name="connsiteX3" fmla="*/ 7404 w 487477"/>
                  <a:gd name="connsiteY3" fmla="*/ 511161 h 522922"/>
                  <a:gd name="connsiteX4" fmla="*/ 5499 w 487477"/>
                  <a:gd name="connsiteY4" fmla="*/ 508303 h 522922"/>
                  <a:gd name="connsiteX5" fmla="*/ 5499 w 487477"/>
                  <a:gd name="connsiteY5" fmla="*/ 508303 h 522922"/>
                  <a:gd name="connsiteX6" fmla="*/ 5499 w 487477"/>
                  <a:gd name="connsiteY6" fmla="*/ 507351 h 522922"/>
                  <a:gd name="connsiteX7" fmla="*/ 4546 w 487477"/>
                  <a:gd name="connsiteY7" fmla="*/ 505446 h 522922"/>
                  <a:gd name="connsiteX8" fmla="*/ 3593 w 487477"/>
                  <a:gd name="connsiteY8" fmla="*/ 503541 h 522922"/>
                  <a:gd name="connsiteX9" fmla="*/ 3593 w 487477"/>
                  <a:gd name="connsiteY9" fmla="*/ 503541 h 522922"/>
                  <a:gd name="connsiteX10" fmla="*/ 3593 w 487477"/>
                  <a:gd name="connsiteY10" fmla="*/ 503541 h 522922"/>
                  <a:gd name="connsiteX11" fmla="*/ 3593 w 487477"/>
                  <a:gd name="connsiteY11" fmla="*/ 503541 h 522922"/>
                  <a:gd name="connsiteX12" fmla="*/ 2641 w 487477"/>
                  <a:gd name="connsiteY12" fmla="*/ 501636 h 522922"/>
                  <a:gd name="connsiteX13" fmla="*/ 2641 w 487477"/>
                  <a:gd name="connsiteY13" fmla="*/ 500684 h 522922"/>
                  <a:gd name="connsiteX14" fmla="*/ 1689 w 487477"/>
                  <a:gd name="connsiteY14" fmla="*/ 498778 h 522922"/>
                  <a:gd name="connsiteX15" fmla="*/ 736 w 487477"/>
                  <a:gd name="connsiteY15" fmla="*/ 494968 h 522922"/>
                  <a:gd name="connsiteX16" fmla="*/ 736 w 487477"/>
                  <a:gd name="connsiteY16" fmla="*/ 492111 h 522922"/>
                  <a:gd name="connsiteX17" fmla="*/ 736 w 487477"/>
                  <a:gd name="connsiteY17" fmla="*/ 485443 h 522922"/>
                  <a:gd name="connsiteX18" fmla="*/ 5499 w 487477"/>
                  <a:gd name="connsiteY18" fmla="*/ 467346 h 522922"/>
                  <a:gd name="connsiteX19" fmla="*/ 155041 w 487477"/>
                  <a:gd name="connsiteY19" fmla="*/ 151116 h 522922"/>
                  <a:gd name="connsiteX20" fmla="*/ 158851 w 487477"/>
                  <a:gd name="connsiteY20" fmla="*/ 134924 h 522922"/>
                  <a:gd name="connsiteX21" fmla="*/ 158851 w 487477"/>
                  <a:gd name="connsiteY21" fmla="*/ 19671 h 522922"/>
                  <a:gd name="connsiteX22" fmla="*/ 120751 w 487477"/>
                  <a:gd name="connsiteY22" fmla="*/ 19671 h 522922"/>
                  <a:gd name="connsiteX23" fmla="*/ 120751 w 487477"/>
                  <a:gd name="connsiteY23" fmla="*/ 621 h 522922"/>
                  <a:gd name="connsiteX24" fmla="*/ 368401 w 487477"/>
                  <a:gd name="connsiteY24" fmla="*/ 621 h 522922"/>
                  <a:gd name="connsiteX25" fmla="*/ 368401 w 487477"/>
                  <a:gd name="connsiteY25" fmla="*/ 19671 h 522922"/>
                  <a:gd name="connsiteX26" fmla="*/ 330301 w 487477"/>
                  <a:gd name="connsiteY26" fmla="*/ 19671 h 522922"/>
                  <a:gd name="connsiteX27" fmla="*/ 330301 w 487477"/>
                  <a:gd name="connsiteY27" fmla="*/ 134924 h 522922"/>
                  <a:gd name="connsiteX28" fmla="*/ 334111 w 487477"/>
                  <a:gd name="connsiteY28" fmla="*/ 151116 h 522922"/>
                  <a:gd name="connsiteX29" fmla="*/ 483654 w 487477"/>
                  <a:gd name="connsiteY29" fmla="*/ 467346 h 522922"/>
                  <a:gd name="connsiteX30" fmla="*/ 485558 w 487477"/>
                  <a:gd name="connsiteY30" fmla="*/ 504493 h 522922"/>
                  <a:gd name="connsiteX31" fmla="*/ 485558 w 487477"/>
                  <a:gd name="connsiteY31" fmla="*/ 504493 h 522922"/>
                  <a:gd name="connsiteX32" fmla="*/ 484606 w 487477"/>
                  <a:gd name="connsiteY32" fmla="*/ 506399 h 522922"/>
                  <a:gd name="connsiteX33" fmla="*/ 459841 w 487477"/>
                  <a:gd name="connsiteY33" fmla="*/ 523543 h 522922"/>
                  <a:gd name="connsiteX34" fmla="*/ 457936 w 487477"/>
                  <a:gd name="connsiteY34" fmla="*/ 523543 h 522922"/>
                  <a:gd name="connsiteX35" fmla="*/ 32168 w 487477"/>
                  <a:gd name="connsiteY35" fmla="*/ 523543 h 522922"/>
                  <a:gd name="connsiteX36" fmla="*/ 30264 w 487477"/>
                  <a:gd name="connsiteY36" fmla="*/ 523543 h 522922"/>
                  <a:gd name="connsiteX37" fmla="*/ 27406 w 487477"/>
                  <a:gd name="connsiteY37" fmla="*/ 523543 h 522922"/>
                  <a:gd name="connsiteX38" fmla="*/ 23596 w 487477"/>
                  <a:gd name="connsiteY38" fmla="*/ 522591 h 522922"/>
                  <a:gd name="connsiteX39" fmla="*/ 23596 w 487477"/>
                  <a:gd name="connsiteY39" fmla="*/ 522591 h 522922"/>
                  <a:gd name="connsiteX40" fmla="*/ 17881 w 487477"/>
                  <a:gd name="connsiteY40" fmla="*/ 520686 h 522922"/>
                  <a:gd name="connsiteX41" fmla="*/ 15976 w 487477"/>
                  <a:gd name="connsiteY41" fmla="*/ 519734 h 522922"/>
                  <a:gd name="connsiteX42" fmla="*/ 15024 w 487477"/>
                  <a:gd name="connsiteY42" fmla="*/ 518781 h 522922"/>
                  <a:gd name="connsiteX43" fmla="*/ 10261 w 487477"/>
                  <a:gd name="connsiteY43" fmla="*/ 514971 h 522922"/>
                  <a:gd name="connsiteX44" fmla="*/ 8356 w 487477"/>
                  <a:gd name="connsiteY44" fmla="*/ 512114 h 522922"/>
                  <a:gd name="connsiteX45" fmla="*/ 8356 w 487477"/>
                  <a:gd name="connsiteY45" fmla="*/ 512114 h 522922"/>
                  <a:gd name="connsiteX46" fmla="*/ 255054 w 487477"/>
                  <a:gd name="connsiteY46" fmla="*/ 402576 h 522922"/>
                  <a:gd name="connsiteX47" fmla="*/ 252196 w 487477"/>
                  <a:gd name="connsiteY47" fmla="*/ 404481 h 522922"/>
                  <a:gd name="connsiteX48" fmla="*/ 246481 w 487477"/>
                  <a:gd name="connsiteY48" fmla="*/ 408291 h 522922"/>
                  <a:gd name="connsiteX49" fmla="*/ 55029 w 487477"/>
                  <a:gd name="connsiteY49" fmla="*/ 414959 h 522922"/>
                  <a:gd name="connsiteX50" fmla="*/ 51218 w 487477"/>
                  <a:gd name="connsiteY50" fmla="*/ 413053 h 522922"/>
                  <a:gd name="connsiteX51" fmla="*/ 22643 w 487477"/>
                  <a:gd name="connsiteY51" fmla="*/ 474014 h 522922"/>
                  <a:gd name="connsiteX52" fmla="*/ 21691 w 487477"/>
                  <a:gd name="connsiteY52" fmla="*/ 475918 h 522922"/>
                  <a:gd name="connsiteX53" fmla="*/ 21691 w 487477"/>
                  <a:gd name="connsiteY53" fmla="*/ 495921 h 522922"/>
                  <a:gd name="connsiteX54" fmla="*/ 29311 w 487477"/>
                  <a:gd name="connsiteY54" fmla="*/ 502589 h 522922"/>
                  <a:gd name="connsiteX55" fmla="*/ 30264 w 487477"/>
                  <a:gd name="connsiteY55" fmla="*/ 502589 h 522922"/>
                  <a:gd name="connsiteX56" fmla="*/ 31216 w 487477"/>
                  <a:gd name="connsiteY56" fmla="*/ 502589 h 522922"/>
                  <a:gd name="connsiteX57" fmla="*/ 456983 w 487477"/>
                  <a:gd name="connsiteY57" fmla="*/ 502589 h 522922"/>
                  <a:gd name="connsiteX58" fmla="*/ 457936 w 487477"/>
                  <a:gd name="connsiteY58" fmla="*/ 502589 h 522922"/>
                  <a:gd name="connsiteX59" fmla="*/ 466508 w 487477"/>
                  <a:gd name="connsiteY59" fmla="*/ 495921 h 522922"/>
                  <a:gd name="connsiteX60" fmla="*/ 467461 w 487477"/>
                  <a:gd name="connsiteY60" fmla="*/ 477824 h 522922"/>
                  <a:gd name="connsiteX61" fmla="*/ 466508 w 487477"/>
                  <a:gd name="connsiteY61" fmla="*/ 475918 h 522922"/>
                  <a:gd name="connsiteX62" fmla="*/ 465556 w 487477"/>
                  <a:gd name="connsiteY62" fmla="*/ 474014 h 522922"/>
                  <a:gd name="connsiteX63" fmla="*/ 423646 w 487477"/>
                  <a:gd name="connsiteY63" fmla="*/ 385431 h 522922"/>
                  <a:gd name="connsiteX64" fmla="*/ 255054 w 487477"/>
                  <a:gd name="connsiteY64" fmla="*/ 402576 h 522922"/>
                  <a:gd name="connsiteX65" fmla="*/ 305536 w 487477"/>
                  <a:gd name="connsiteY65" fmla="*/ 255891 h 522922"/>
                  <a:gd name="connsiteX66" fmla="*/ 272199 w 487477"/>
                  <a:gd name="connsiteY66" fmla="*/ 289228 h 522922"/>
                  <a:gd name="connsiteX67" fmla="*/ 305536 w 487477"/>
                  <a:gd name="connsiteY67" fmla="*/ 322566 h 522922"/>
                  <a:gd name="connsiteX68" fmla="*/ 338874 w 487477"/>
                  <a:gd name="connsiteY68" fmla="*/ 289228 h 522922"/>
                  <a:gd name="connsiteX69" fmla="*/ 305536 w 487477"/>
                  <a:gd name="connsiteY69" fmla="*/ 255891 h 522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7477" h="522922">
                    <a:moveTo>
                      <a:pt x="8356" y="512114"/>
                    </a:moveTo>
                    <a:lnTo>
                      <a:pt x="8356" y="512114"/>
                    </a:lnTo>
                    <a:lnTo>
                      <a:pt x="8356" y="512114"/>
                    </a:lnTo>
                    <a:lnTo>
                      <a:pt x="7404" y="511161"/>
                    </a:lnTo>
                    <a:cubicBezTo>
                      <a:pt x="6451" y="510209"/>
                      <a:pt x="6451" y="509256"/>
                      <a:pt x="5499" y="508303"/>
                    </a:cubicBezTo>
                    <a:lnTo>
                      <a:pt x="5499" y="508303"/>
                    </a:lnTo>
                    <a:lnTo>
                      <a:pt x="5499" y="507351"/>
                    </a:lnTo>
                    <a:lnTo>
                      <a:pt x="4546" y="505446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2641" y="501636"/>
                    </a:lnTo>
                    <a:cubicBezTo>
                      <a:pt x="2641" y="501636"/>
                      <a:pt x="2641" y="500684"/>
                      <a:pt x="2641" y="500684"/>
                    </a:cubicBezTo>
                    <a:cubicBezTo>
                      <a:pt x="2641" y="499731"/>
                      <a:pt x="2641" y="499731"/>
                      <a:pt x="1689" y="498778"/>
                    </a:cubicBezTo>
                    <a:cubicBezTo>
                      <a:pt x="1689" y="497826"/>
                      <a:pt x="736" y="495921"/>
                      <a:pt x="736" y="494968"/>
                    </a:cubicBezTo>
                    <a:lnTo>
                      <a:pt x="736" y="492111"/>
                    </a:lnTo>
                    <a:cubicBezTo>
                      <a:pt x="736" y="490206"/>
                      <a:pt x="736" y="487349"/>
                      <a:pt x="736" y="485443"/>
                    </a:cubicBezTo>
                    <a:cubicBezTo>
                      <a:pt x="736" y="478776"/>
                      <a:pt x="2641" y="473061"/>
                      <a:pt x="5499" y="467346"/>
                    </a:cubicBezTo>
                    <a:lnTo>
                      <a:pt x="155041" y="151116"/>
                    </a:lnTo>
                    <a:cubicBezTo>
                      <a:pt x="157899" y="146353"/>
                      <a:pt x="158851" y="140639"/>
                      <a:pt x="158851" y="134924"/>
                    </a:cubicBezTo>
                    <a:lnTo>
                      <a:pt x="158851" y="19671"/>
                    </a:lnTo>
                    <a:lnTo>
                      <a:pt x="120751" y="19671"/>
                    </a:lnTo>
                    <a:lnTo>
                      <a:pt x="120751" y="621"/>
                    </a:lnTo>
                    <a:lnTo>
                      <a:pt x="368401" y="621"/>
                    </a:lnTo>
                    <a:lnTo>
                      <a:pt x="368401" y="19671"/>
                    </a:lnTo>
                    <a:lnTo>
                      <a:pt x="330301" y="19671"/>
                    </a:lnTo>
                    <a:lnTo>
                      <a:pt x="330301" y="134924"/>
                    </a:lnTo>
                    <a:cubicBezTo>
                      <a:pt x="330301" y="140639"/>
                      <a:pt x="331254" y="146353"/>
                      <a:pt x="334111" y="151116"/>
                    </a:cubicBezTo>
                    <a:lnTo>
                      <a:pt x="483654" y="467346"/>
                    </a:lnTo>
                    <a:cubicBezTo>
                      <a:pt x="489368" y="478776"/>
                      <a:pt x="489368" y="492111"/>
                      <a:pt x="485558" y="504493"/>
                    </a:cubicBezTo>
                    <a:lnTo>
                      <a:pt x="485558" y="504493"/>
                    </a:lnTo>
                    <a:lnTo>
                      <a:pt x="484606" y="506399"/>
                    </a:lnTo>
                    <a:cubicBezTo>
                      <a:pt x="479843" y="515924"/>
                      <a:pt x="470318" y="522591"/>
                      <a:pt x="459841" y="523543"/>
                    </a:cubicBezTo>
                    <a:lnTo>
                      <a:pt x="457936" y="523543"/>
                    </a:lnTo>
                    <a:lnTo>
                      <a:pt x="32168" y="523543"/>
                    </a:lnTo>
                    <a:lnTo>
                      <a:pt x="30264" y="523543"/>
                    </a:lnTo>
                    <a:cubicBezTo>
                      <a:pt x="29311" y="523543"/>
                      <a:pt x="28358" y="523543"/>
                      <a:pt x="27406" y="523543"/>
                    </a:cubicBezTo>
                    <a:cubicBezTo>
                      <a:pt x="26454" y="523543"/>
                      <a:pt x="24549" y="523543"/>
                      <a:pt x="23596" y="522591"/>
                    </a:cubicBezTo>
                    <a:lnTo>
                      <a:pt x="23596" y="522591"/>
                    </a:lnTo>
                    <a:cubicBezTo>
                      <a:pt x="21691" y="521639"/>
                      <a:pt x="19786" y="521639"/>
                      <a:pt x="17881" y="520686"/>
                    </a:cubicBezTo>
                    <a:lnTo>
                      <a:pt x="15976" y="519734"/>
                    </a:lnTo>
                    <a:cubicBezTo>
                      <a:pt x="15976" y="519734"/>
                      <a:pt x="15024" y="519734"/>
                      <a:pt x="15024" y="518781"/>
                    </a:cubicBezTo>
                    <a:cubicBezTo>
                      <a:pt x="13118" y="517828"/>
                      <a:pt x="11214" y="515924"/>
                      <a:pt x="10261" y="514971"/>
                    </a:cubicBezTo>
                    <a:lnTo>
                      <a:pt x="8356" y="512114"/>
                    </a:lnTo>
                    <a:lnTo>
                      <a:pt x="8356" y="512114"/>
                    </a:lnTo>
                    <a:close/>
                    <a:moveTo>
                      <a:pt x="255054" y="402576"/>
                    </a:moveTo>
                    <a:lnTo>
                      <a:pt x="252196" y="404481"/>
                    </a:lnTo>
                    <a:lnTo>
                      <a:pt x="246481" y="408291"/>
                    </a:lnTo>
                    <a:cubicBezTo>
                      <a:pt x="198856" y="439724"/>
                      <a:pt x="119799" y="440676"/>
                      <a:pt x="55029" y="414959"/>
                    </a:cubicBezTo>
                    <a:lnTo>
                      <a:pt x="51218" y="413053"/>
                    </a:lnTo>
                    <a:lnTo>
                      <a:pt x="22643" y="474014"/>
                    </a:lnTo>
                    <a:lnTo>
                      <a:pt x="21691" y="475918"/>
                    </a:lnTo>
                    <a:cubicBezTo>
                      <a:pt x="18833" y="482586"/>
                      <a:pt x="18833" y="490206"/>
                      <a:pt x="21691" y="495921"/>
                    </a:cubicBezTo>
                    <a:cubicBezTo>
                      <a:pt x="22643" y="498778"/>
                      <a:pt x="25501" y="501636"/>
                      <a:pt x="29311" y="502589"/>
                    </a:cubicBezTo>
                    <a:lnTo>
                      <a:pt x="30264" y="502589"/>
                    </a:lnTo>
                    <a:lnTo>
                      <a:pt x="31216" y="502589"/>
                    </a:lnTo>
                    <a:lnTo>
                      <a:pt x="456983" y="502589"/>
                    </a:lnTo>
                    <a:lnTo>
                      <a:pt x="457936" y="502589"/>
                    </a:lnTo>
                    <a:cubicBezTo>
                      <a:pt x="461746" y="502589"/>
                      <a:pt x="464604" y="499731"/>
                      <a:pt x="466508" y="495921"/>
                    </a:cubicBezTo>
                    <a:cubicBezTo>
                      <a:pt x="468414" y="490206"/>
                      <a:pt x="469366" y="483539"/>
                      <a:pt x="467461" y="477824"/>
                    </a:cubicBezTo>
                    <a:lnTo>
                      <a:pt x="466508" y="475918"/>
                    </a:lnTo>
                    <a:lnTo>
                      <a:pt x="465556" y="474014"/>
                    </a:lnTo>
                    <a:lnTo>
                      <a:pt x="423646" y="385431"/>
                    </a:lnTo>
                    <a:cubicBezTo>
                      <a:pt x="365543" y="372096"/>
                      <a:pt x="296011" y="376859"/>
                      <a:pt x="255054" y="402576"/>
                    </a:cubicBezTo>
                    <a:close/>
                    <a:moveTo>
                      <a:pt x="305536" y="255891"/>
                    </a:moveTo>
                    <a:cubicBezTo>
                      <a:pt x="287439" y="255891"/>
                      <a:pt x="272199" y="271131"/>
                      <a:pt x="272199" y="289228"/>
                    </a:cubicBezTo>
                    <a:cubicBezTo>
                      <a:pt x="272199" y="307326"/>
                      <a:pt x="287439" y="322566"/>
                      <a:pt x="305536" y="322566"/>
                    </a:cubicBezTo>
                    <a:cubicBezTo>
                      <a:pt x="323633" y="322566"/>
                      <a:pt x="338874" y="307326"/>
                      <a:pt x="338874" y="289228"/>
                    </a:cubicBezTo>
                    <a:cubicBezTo>
                      <a:pt x="338874" y="270178"/>
                      <a:pt x="323633" y="255891"/>
                      <a:pt x="305536" y="2558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体育活动卫生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2" name="5ffd27e8-95b4-4cd1-8c8c-9e7c3a2abe32.source.3.zh-Hans.pptx" descr="927f926f-eab7-4197-a3ff-68be12d4bb37"/>
          <p:cNvGrpSpPr/>
          <p:nvPr/>
        </p:nvGrpSpPr>
        <p:grpSpPr>
          <a:xfrm>
            <a:off x="660400" y="1196403"/>
            <a:ext cx="10858500" cy="4937696"/>
            <a:chOff x="660400" y="1196403"/>
            <a:chExt cx="10858500" cy="4937696"/>
          </a:xfrm>
        </p:grpSpPr>
        <p:grpSp>
          <p:nvGrpSpPr>
            <p:cNvPr id="51" name="组合 50" descr="e90cc45b-2036-4340-aa3f-c2804314b03f"/>
            <p:cNvGrpSpPr/>
            <p:nvPr/>
          </p:nvGrpSpPr>
          <p:grpSpPr>
            <a:xfrm>
              <a:off x="6036694" y="2712603"/>
              <a:ext cx="150357" cy="1842521"/>
              <a:chOff x="6036694" y="2712603"/>
              <a:chExt cx="150357" cy="1842521"/>
            </a:xfrm>
          </p:grpSpPr>
          <p:sp>
            <p:nvSpPr>
              <p:cNvPr id="42" name="平行四边形 41" descr="796feb64-212c-4bfd-a474-ffb7f74e2daf"/>
              <p:cNvSpPr/>
              <p:nvPr/>
            </p:nvSpPr>
            <p:spPr>
              <a:xfrm>
                <a:off x="6036694" y="2712603"/>
                <a:ext cx="148242" cy="98387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</a:p>
            </p:txBody>
          </p:sp>
          <p:sp>
            <p:nvSpPr>
              <p:cNvPr id="43" name="平行四边形 42" descr="c9e21b6f-dc18-4bdc-968d-cb582edc45a6"/>
              <p:cNvSpPr/>
              <p:nvPr/>
            </p:nvSpPr>
            <p:spPr>
              <a:xfrm>
                <a:off x="6038809" y="3584670"/>
                <a:ext cx="148242" cy="98387"/>
              </a:xfrm>
              <a:prstGeom prst="parallelogram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</a:p>
            </p:txBody>
          </p:sp>
          <p:sp>
            <p:nvSpPr>
              <p:cNvPr id="44" name="平行四边形 43" descr="cc7fa715-bf84-4154-9fc2-21e5f810c031"/>
              <p:cNvSpPr/>
              <p:nvPr/>
            </p:nvSpPr>
            <p:spPr>
              <a:xfrm>
                <a:off x="6036694" y="4456737"/>
                <a:ext cx="148242" cy="98387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</a:p>
            </p:txBody>
          </p:sp>
        </p:grpSp>
        <p:grpSp>
          <p:nvGrpSpPr>
            <p:cNvPr id="46" name="组合 45" descr="1f91ba3e-f00c-4ffa-a85f-06a92f7ee81f"/>
            <p:cNvGrpSpPr/>
            <p:nvPr/>
          </p:nvGrpSpPr>
          <p:grpSpPr>
            <a:xfrm>
              <a:off x="6472729" y="2042841"/>
              <a:ext cx="4639581" cy="1896331"/>
              <a:chOff x="6472729" y="2042841"/>
              <a:chExt cx="4639581" cy="1896331"/>
            </a:xfrm>
          </p:grpSpPr>
          <p:sp>
            <p:nvSpPr>
              <p:cNvPr id="31" name="Number1" descr="047ab004-c127-4b68-9c71-b5ab1813e943"/>
              <p:cNvSpPr/>
              <p:nvPr/>
            </p:nvSpPr>
            <p:spPr>
              <a:xfrm>
                <a:off x="6472729" y="2042841"/>
                <a:ext cx="1100786" cy="414470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1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000" b="1" i="1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2" name="ComponentBackground1" descr="088b73f1-f89d-4081-9192-6f498f93b1ad"/>
              <p:cNvSpPr/>
              <p:nvPr/>
            </p:nvSpPr>
            <p:spPr>
              <a:xfrm>
                <a:off x="6472729" y="2539370"/>
                <a:ext cx="4639581" cy="1393395"/>
              </a:xfrm>
              <a:prstGeom prst="parallelogram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l">
                  <a:lnSpc>
                    <a:spcPct val="150000"/>
                  </a:lnSpc>
                </a:pPr>
              </a:p>
            </p:txBody>
          </p:sp>
          <p:sp>
            <p:nvSpPr>
              <p:cNvPr id="33" name="Bullet1" descr="a84179bd-3ba6-449c-86d5-0516e0ea8e0e"/>
              <p:cNvSpPr/>
              <p:nvPr/>
            </p:nvSpPr>
            <p:spPr>
              <a:xfrm>
                <a:off x="6851651" y="2594609"/>
                <a:ext cx="3873499" cy="39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体育教学活动原则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41" name="Text1" descr="f28f96db-80e2-4ebf-a3cb-3dea7a631d75"/>
              <p:cNvSpPr/>
              <p:nvPr/>
            </p:nvSpPr>
            <p:spPr>
              <a:xfrm>
                <a:off x="6851650" y="2992495"/>
                <a:ext cx="3873499" cy="94667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遵循全面性、循序渐进性、区别性、与游戏相结合原则，促进儿童全面发展。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47" name="组合 46" descr="6500eb08-238c-4409-90d4-736592a7564b"/>
            <p:cNvGrpSpPr/>
            <p:nvPr/>
          </p:nvGrpSpPr>
          <p:grpSpPr>
            <a:xfrm>
              <a:off x="1079690" y="2750786"/>
              <a:ext cx="4639581" cy="1878951"/>
              <a:chOff x="1079690" y="2750786"/>
              <a:chExt cx="4639581" cy="1878951"/>
            </a:xfrm>
          </p:grpSpPr>
          <p:sp>
            <p:nvSpPr>
              <p:cNvPr id="26" name="Number2" descr="74b57157-d11f-4060-a44d-54c63a2ee742"/>
              <p:cNvSpPr/>
              <p:nvPr/>
            </p:nvSpPr>
            <p:spPr>
              <a:xfrm>
                <a:off x="4618485" y="2750786"/>
                <a:ext cx="1100786" cy="414470"/>
              </a:xfrm>
              <a:prstGeom prst="parallelogram">
                <a:avLst/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1" u="none">
                    <a:solidFill>
                      <a:srgbClr val="2F2F2F"/>
                    </a:solidFill>
                    <a:latin typeface="Arial" panose="020B0604020202020204"/>
                  </a:rPr>
                  <a:t>02</a:t>
                </a:r>
                <a:endParaRPr lang="en-US" sz="2000" b="1" i="1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  <p:sp>
            <p:nvSpPr>
              <p:cNvPr id="28" name="ComponentBackground2" descr="52f16128-6173-4bb8-b1c6-44cae2be46a6"/>
              <p:cNvSpPr/>
              <p:nvPr/>
            </p:nvSpPr>
            <p:spPr>
              <a:xfrm>
                <a:off x="1079690" y="3235592"/>
                <a:ext cx="4639581" cy="1393395"/>
              </a:xfrm>
              <a:prstGeom prst="parallelogram">
                <a:avLst/>
              </a:prstGeom>
              <a:solidFill>
                <a:schemeClr val="tx2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l">
                  <a:lnSpc>
                    <a:spcPct val="150000"/>
                  </a:lnSpc>
                </a:pPr>
              </a:p>
            </p:txBody>
          </p:sp>
          <p:sp>
            <p:nvSpPr>
              <p:cNvPr id="29" name="Bullet2" descr="57e4cc6f-164a-4110-a449-b652a2006060"/>
              <p:cNvSpPr/>
              <p:nvPr/>
            </p:nvSpPr>
            <p:spPr>
              <a:xfrm>
                <a:off x="1466851" y="3285174"/>
                <a:ext cx="3848100" cy="39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体育教学途径方法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0" name="Text2" descr="c3ebc53a-768c-42a8-970a-cd7bb3bce939"/>
              <p:cNvSpPr/>
              <p:nvPr/>
            </p:nvSpPr>
            <p:spPr>
              <a:xfrm>
                <a:off x="1466850" y="3683060"/>
                <a:ext cx="3848100" cy="94667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利用自然因素实施体育教学，如空气浴、水浴等，增强儿童体质和适应能力。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48" name="组合 47" descr="79dbe65a-b1d5-4acd-8cdb-dd8a06a27e5c"/>
            <p:cNvGrpSpPr/>
            <p:nvPr/>
          </p:nvGrpSpPr>
          <p:grpSpPr>
            <a:xfrm>
              <a:off x="6472729" y="4244175"/>
              <a:ext cx="4639581" cy="1889924"/>
              <a:chOff x="6472729" y="4244175"/>
              <a:chExt cx="4639581" cy="1889924"/>
            </a:xfrm>
          </p:grpSpPr>
          <p:sp>
            <p:nvSpPr>
              <p:cNvPr id="20" name="Number3" descr="0b685c64-7822-4157-8c71-62468fd52f89"/>
              <p:cNvSpPr/>
              <p:nvPr/>
            </p:nvSpPr>
            <p:spPr>
              <a:xfrm>
                <a:off x="6472729" y="4244175"/>
                <a:ext cx="1100786" cy="414470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1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2000" b="1" i="1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21" name="ComponentBackground3" descr="9e8ad500-e169-4f58-a21d-436f407269a2"/>
              <p:cNvSpPr/>
              <p:nvPr/>
            </p:nvSpPr>
            <p:spPr>
              <a:xfrm>
                <a:off x="6472729" y="4740704"/>
                <a:ext cx="4639581" cy="1393395"/>
              </a:xfrm>
              <a:prstGeom prst="parallelogram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l">
                  <a:lnSpc>
                    <a:spcPct val="150000"/>
                  </a:lnSpc>
                </a:pPr>
              </a:p>
            </p:txBody>
          </p:sp>
          <p:sp>
            <p:nvSpPr>
              <p:cNvPr id="22" name="Bullet3" descr="151a4cc3-31c4-4f22-bdae-1fa90d584243"/>
              <p:cNvSpPr/>
              <p:nvPr/>
            </p:nvSpPr>
            <p:spPr>
              <a:xfrm>
                <a:off x="6851651" y="4789535"/>
                <a:ext cx="3873499" cy="39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体育活动创伤预防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23" name="Text3" descr="8c1a6dad-9258-4e62-8b37-8cb628fd20e5"/>
              <p:cNvSpPr/>
              <p:nvPr/>
            </p:nvSpPr>
            <p:spPr>
              <a:xfrm>
                <a:off x="6851650" y="5187421"/>
                <a:ext cx="3873499" cy="94667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针对创伤原因，注意场地设备安全，做好活动准备，掌握运动量和保护工作。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11" name="Title" descr="faee6ca3-1696-4769-85fa-abc5fdb49bb4"/>
            <p:cNvSpPr txBox="1"/>
            <p:nvPr/>
          </p:nvSpPr>
          <p:spPr>
            <a:xfrm>
              <a:off x="660400" y="1196403"/>
              <a:ext cx="10858500" cy="602554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遵循原则，预防体育活动创伤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阅读与绘画写字卫生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8" name="4e4678a4-c543-4e8d-96c2-b804089e65b5.source.2.zh-Hans.pptx" descr="c8349b4c-8ae2-4996-a18d-1a7303cd778a"/>
          <p:cNvGrpSpPr/>
          <p:nvPr/>
        </p:nvGrpSpPr>
        <p:grpSpPr>
          <a:xfrm>
            <a:off x="660399" y="1130300"/>
            <a:ext cx="10858501" cy="5003799"/>
            <a:chOff x="660399" y="1130300"/>
            <a:chExt cx="10858501" cy="5003799"/>
          </a:xfrm>
        </p:grpSpPr>
        <p:sp>
          <p:nvSpPr>
            <p:cNvPr id="3" name="Title" descr="922ee15b-37ce-4cb5-8c7a-23028a6ca11f"/>
            <p:cNvSpPr txBox="1"/>
            <p:nvPr/>
          </p:nvSpPr>
          <p:spPr>
            <a:xfrm>
              <a:off x="660400" y="1130300"/>
              <a:ext cx="10858500" cy="798903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关注阅读与绘画写字活动的卫生要求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10" name="组合 9" descr="5066bd7f-ff37-4eb3-9f5d-d7bea577face"/>
            <p:cNvGrpSpPr/>
            <p:nvPr/>
          </p:nvGrpSpPr>
          <p:grpSpPr>
            <a:xfrm>
              <a:off x="660399" y="2405319"/>
              <a:ext cx="5350747" cy="3728780"/>
              <a:chOff x="660399" y="2405319"/>
              <a:chExt cx="5350747" cy="3728780"/>
            </a:xfrm>
          </p:grpSpPr>
          <p:sp>
            <p:nvSpPr>
              <p:cNvPr id="4" name="ComponentBackground1" descr="1af72bbd-f658-4202-a891-016a9308333c"/>
              <p:cNvSpPr/>
              <p:nvPr/>
            </p:nvSpPr>
            <p:spPr>
              <a:xfrm>
                <a:off x="660399" y="2405319"/>
                <a:ext cx="5350747" cy="638202"/>
              </a:xfrm>
              <a:prstGeom prst="roundRect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5" name="Bullet1" descr="367255d2-a4e1-4cc1-8a96-7d753e5238bb"/>
              <p:cNvSpPr txBox="1"/>
              <p:nvPr/>
            </p:nvSpPr>
            <p:spPr>
              <a:xfrm>
                <a:off x="755534" y="2510123"/>
                <a:ext cx="5036997" cy="42390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b="1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阅读活动卫生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6" name="Text1" descr="47f99cc7-687f-4139-af48-c6f64e838b00"/>
              <p:cNvSpPr txBox="1"/>
              <p:nvPr/>
            </p:nvSpPr>
            <p:spPr>
              <a:xfrm>
                <a:off x="755534" y="3148324"/>
                <a:ext cx="5036997" cy="2985775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sz="12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保证阅读环境照度，控制阅读距离和时间，选择合适读物，保持正确坐姿。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1" name="组合 10" descr="8a9cb50d-f373-4846-9433-ad3e0fc761e9"/>
            <p:cNvGrpSpPr/>
            <p:nvPr/>
          </p:nvGrpSpPr>
          <p:grpSpPr>
            <a:xfrm>
              <a:off x="6168152" y="2405319"/>
              <a:ext cx="5350747" cy="3728780"/>
              <a:chOff x="6168152" y="2405319"/>
              <a:chExt cx="5350747" cy="3728780"/>
            </a:xfrm>
          </p:grpSpPr>
          <p:sp>
            <p:nvSpPr>
              <p:cNvPr id="7" name="ComponentBackground2" descr="ad09992d-2e6f-48d6-a7cb-e861abcecd8b"/>
              <p:cNvSpPr/>
              <p:nvPr/>
            </p:nvSpPr>
            <p:spPr>
              <a:xfrm>
                <a:off x="6168152" y="2405319"/>
                <a:ext cx="5350747" cy="638202"/>
              </a:xfrm>
              <a:prstGeom prst="roundRect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" name="Bullet2" descr="32309fce-befc-4be1-bdd7-a710895411f7"/>
              <p:cNvSpPr txBox="1"/>
              <p:nvPr/>
            </p:nvSpPr>
            <p:spPr>
              <a:xfrm>
                <a:off x="6263289" y="2510123"/>
                <a:ext cx="5036997" cy="42390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b="1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绘画写字活动卫生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9" name="Text2" descr="e4e89890-9de3-4790-b5c3-fd59357f2ec7"/>
              <p:cNvSpPr txBox="1"/>
              <p:nvPr/>
            </p:nvSpPr>
            <p:spPr>
              <a:xfrm>
                <a:off x="6263289" y="3148324"/>
                <a:ext cx="5036997" cy="2985775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rm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sz="1200"/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控制持续时间，训练正确握笔姿势，注意用眼卫生，选用安全无毒用具。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cxnSp>
          <p:nvCxnSpPr>
            <p:cNvPr id="14" name="连接符: 肘形 13" descr="84743b2b-87d7-44f9-91e2-5edae885afdd"/>
            <p:cNvCxnSpPr>
              <a:stCxn id="4" idx="0"/>
              <a:endCxn id="7" idx="0"/>
            </p:cNvCxnSpPr>
            <p:nvPr/>
          </p:nvCxnSpPr>
          <p:spPr>
            <a:xfrm rot="5400000" flipH="1" flipV="1">
              <a:off x="6089649" y="-348557"/>
              <a:ext cx="12700" cy="5507753"/>
            </a:xfrm>
            <a:prstGeom prst="bentConnector3">
              <a:avLst>
                <a:gd name="adj1" fmla="val 1800000"/>
              </a:avLst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唱歌活动卫生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3" name="04e81268-e348-4f42-a7e0-465db25b4e69.source.3.zh-Hans.pptx" descr="1733b798-3220-49cb-9aee-97a756d9b2c7"/>
          <p:cNvGrpSpPr/>
          <p:nvPr/>
        </p:nvGrpSpPr>
        <p:grpSpPr>
          <a:xfrm>
            <a:off x="674748" y="1130300"/>
            <a:ext cx="10834817" cy="5003799"/>
            <a:chOff x="674748" y="1130300"/>
            <a:chExt cx="10834817" cy="5003799"/>
          </a:xfrm>
        </p:grpSpPr>
        <p:sp>
          <p:nvSpPr>
            <p:cNvPr id="6" name="Title" descr="3e11b5a9-104a-4be6-ba05-f44776e77e08"/>
            <p:cNvSpPr/>
            <p:nvPr/>
          </p:nvSpPr>
          <p:spPr>
            <a:xfrm>
              <a:off x="2262765" y="1130300"/>
              <a:ext cx="7309884" cy="14477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1">
              <a:normAutofit/>
            </a:bodyPr>
            <a:lstStyle/>
            <a:p>
              <a:pPr algn="ctr">
                <a:spcBef>
                  <a:spcPct val="0"/>
                </a:spcBef>
                <a:spcAft>
                  <a:spcPts val="600"/>
                </a:spcAft>
              </a:pPr>
              <a:r>
                <a:rPr lang="en-US" sz="2400" b="1" i="0" u="none">
                  <a:solidFill>
                    <a:srgbClr val="FFFFFF"/>
                  </a:solidFill>
                  <a:ea typeface="华康方圆体 Std W7"/>
                </a:rPr>
                <a:t>注意唱歌活动的环境与姿势要求</a:t>
              </a:r>
              <a:endParaRPr lang="en-US" sz="2400" b="1" i="0" u="none">
                <a:solidFill>
                  <a:srgbClr val="FFFFFF"/>
                </a:solidFill>
                <a:ea typeface="华康方圆体 Std W7"/>
              </a:endParaRPr>
            </a:p>
          </p:txBody>
        </p:sp>
        <p:grpSp>
          <p:nvGrpSpPr>
            <p:cNvPr id="30" name="组合 29" descr="6116083b-964a-4c9d-ae4d-6df80c7a6d7a"/>
            <p:cNvGrpSpPr/>
            <p:nvPr/>
          </p:nvGrpSpPr>
          <p:grpSpPr>
            <a:xfrm>
              <a:off x="674748" y="3570838"/>
              <a:ext cx="3524934" cy="2563261"/>
              <a:chOff x="674748" y="3570838"/>
              <a:chExt cx="3524934" cy="2563261"/>
            </a:xfrm>
          </p:grpSpPr>
          <p:cxnSp>
            <p:nvCxnSpPr>
              <p:cNvPr id="5" name="连接符: 肘形 4" descr="48e43cdd-8325-452b-8781-f5c945d853dd"/>
              <p:cNvCxnSpPr>
                <a:stCxn id="8" idx="1"/>
                <a:endCxn id="7" idx="1"/>
              </p:cNvCxnSpPr>
              <p:nvPr/>
            </p:nvCxnSpPr>
            <p:spPr>
              <a:xfrm rot="10800000">
                <a:off x="674749" y="3901820"/>
                <a:ext cx="786323" cy="1486741"/>
              </a:xfrm>
              <a:prstGeom prst="bentConnector3">
                <a:avLst>
                  <a:gd name="adj1" fmla="val 121198"/>
                </a:avLst>
              </a:prstGeom>
              <a:ln w="3175" cap="rnd">
                <a:solidFill>
                  <a:schemeClr val="tx2">
                    <a:alpha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Bullet1" descr="09a1a81b-23de-4c73-8d88-f7080d24b4a8"/>
              <p:cNvSpPr/>
              <p:nvPr/>
            </p:nvSpPr>
            <p:spPr>
              <a:xfrm>
                <a:off x="674748" y="3570838"/>
                <a:ext cx="3176035" cy="661961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唱歌活动卫生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8" name="Text1" descr="aee6bb96-810b-4409-a507-49628632fed9"/>
              <p:cNvSpPr/>
              <p:nvPr/>
            </p:nvSpPr>
            <p:spPr>
              <a:xfrm>
                <a:off x="1461071" y="4643020"/>
                <a:ext cx="2738611" cy="149107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2">
                    <a:alpha val="5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保持唱歌环境空气清洁，提供适合年龄的歌曲，控制唱歌时间，注意姿势。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1" name="组合 30" descr="cf87749d-1836-4731-b8c6-4ded3c099d69"/>
            <p:cNvGrpSpPr/>
            <p:nvPr/>
          </p:nvGrpSpPr>
          <p:grpSpPr>
            <a:xfrm>
              <a:off x="4329689" y="3570838"/>
              <a:ext cx="3524935" cy="2563261"/>
              <a:chOff x="4329689" y="3570838"/>
              <a:chExt cx="3524935" cy="2563261"/>
            </a:xfrm>
          </p:grpSpPr>
          <p:cxnSp>
            <p:nvCxnSpPr>
              <p:cNvPr id="4" name="连接符: 肘形 3" descr="4473368b-cd6b-40ab-9eec-6c0c05d9c476"/>
              <p:cNvCxnSpPr>
                <a:stCxn id="10" idx="1"/>
                <a:endCxn id="9" idx="1"/>
              </p:cNvCxnSpPr>
              <p:nvPr/>
            </p:nvCxnSpPr>
            <p:spPr>
              <a:xfrm rot="10800000">
                <a:off x="4329689" y="3901820"/>
                <a:ext cx="786324" cy="1486741"/>
              </a:xfrm>
              <a:prstGeom prst="bentConnector3">
                <a:avLst>
                  <a:gd name="adj1" fmla="val 116959"/>
                </a:avLst>
              </a:prstGeom>
              <a:ln w="3175" cap="rnd">
                <a:solidFill>
                  <a:schemeClr val="tx2">
                    <a:alpha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Bullet2" descr="977db472-0cd8-4790-9da0-7a22630fefc2"/>
              <p:cNvSpPr/>
              <p:nvPr/>
            </p:nvSpPr>
            <p:spPr>
              <a:xfrm>
                <a:off x="4329689" y="3570838"/>
                <a:ext cx="3176035" cy="661961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唱歌环境要求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0" name="Text2" descr="78ee6ac7-7633-45b7-9684-4386061f965c"/>
              <p:cNvSpPr/>
              <p:nvPr/>
            </p:nvSpPr>
            <p:spPr>
              <a:xfrm>
                <a:off x="5116013" y="4643020"/>
                <a:ext cx="2738611" cy="149107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2">
                    <a:alpha val="5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唱歌环境空气要清洁新鲜湿润，温度适宜，避免在户外或寒冷空气中唱歌。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32" name="组合 31" descr="2d740a61-a3f1-4eb5-8809-b60d206d5c31"/>
            <p:cNvGrpSpPr/>
            <p:nvPr/>
          </p:nvGrpSpPr>
          <p:grpSpPr>
            <a:xfrm>
              <a:off x="7984630" y="3570838"/>
              <a:ext cx="3524935" cy="2563261"/>
              <a:chOff x="7984630" y="3570838"/>
              <a:chExt cx="3524935" cy="2563261"/>
            </a:xfrm>
          </p:grpSpPr>
          <p:cxnSp>
            <p:nvCxnSpPr>
              <p:cNvPr id="3" name="连接符: 肘形 2" descr="44596645-a62a-42af-b111-c67b926687a9"/>
              <p:cNvCxnSpPr>
                <a:stCxn id="12" idx="1"/>
                <a:endCxn id="11" idx="1"/>
              </p:cNvCxnSpPr>
              <p:nvPr/>
            </p:nvCxnSpPr>
            <p:spPr>
              <a:xfrm rot="10800000">
                <a:off x="7984630" y="3901820"/>
                <a:ext cx="786324" cy="1486741"/>
              </a:xfrm>
              <a:prstGeom prst="bentConnector3">
                <a:avLst>
                  <a:gd name="adj1" fmla="val 116151"/>
                </a:avLst>
              </a:prstGeom>
              <a:ln w="3175" cap="rnd">
                <a:solidFill>
                  <a:schemeClr val="tx2">
                    <a:alpha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Bullet3" descr="c16dac61-9fa9-4ee9-9c40-4d087a0a527b"/>
              <p:cNvSpPr/>
              <p:nvPr/>
            </p:nvSpPr>
            <p:spPr>
              <a:xfrm>
                <a:off x="7984630" y="3570838"/>
                <a:ext cx="3176035" cy="661961"/>
              </a:xfrm>
              <a:prstGeom prst="rect">
                <a:avLst/>
              </a:prstGeom>
              <a:solidFill>
                <a:schemeClr val="tx2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唱歌姿势要点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12" name="Text3" descr="97bcbe9b-f8bf-4459-96d4-4f4188234840"/>
              <p:cNvSpPr/>
              <p:nvPr/>
            </p:nvSpPr>
            <p:spPr>
              <a:xfrm>
                <a:off x="8770954" y="4643020"/>
                <a:ext cx="2738611" cy="149107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2">
                    <a:alpha val="5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唱歌保持正确站姿，身体重心分配均匀，挺胸，双手自然下垂，头部正直。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cxnSp>
          <p:nvCxnSpPr>
            <p:cNvPr id="14" name="连接符: 肘形 13" descr="ea19066c-7eb7-47ee-b164-6a16042a7741"/>
            <p:cNvCxnSpPr>
              <a:stCxn id="6" idx="2"/>
              <a:endCxn id="7" idx="0"/>
            </p:cNvCxnSpPr>
            <p:nvPr/>
          </p:nvCxnSpPr>
          <p:spPr>
            <a:xfrm rot="5400000">
              <a:off x="3593868" y="1246998"/>
              <a:ext cx="992739" cy="3654941"/>
            </a:xfrm>
            <a:prstGeom prst="bentConnector3">
              <a:avLst>
                <a:gd name="adj1" fmla="val 50000"/>
              </a:avLst>
            </a:prstGeom>
            <a:ln w="3175" cap="rnd">
              <a:solidFill>
                <a:schemeClr val="tx2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 descr="88221cf1-a039-42c5-ac1b-7f61e88048d4"/>
            <p:cNvCxnSpPr>
              <a:stCxn id="6" idx="2"/>
              <a:endCxn id="9" idx="0"/>
            </p:cNvCxnSpPr>
            <p:nvPr/>
          </p:nvCxnSpPr>
          <p:spPr>
            <a:xfrm>
              <a:off x="5917707" y="2578099"/>
              <a:ext cx="0" cy="992739"/>
            </a:xfrm>
            <a:prstGeom prst="line">
              <a:avLst/>
            </a:prstGeom>
            <a:ln w="3175" cap="rnd">
              <a:solidFill>
                <a:schemeClr val="tx2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连接符: 肘形 15" descr="9b7fda45-0ada-428a-9084-e9cdad5fc3f1"/>
            <p:cNvCxnSpPr>
              <a:stCxn id="6" idx="2"/>
              <a:endCxn id="11" idx="0"/>
            </p:cNvCxnSpPr>
            <p:nvPr/>
          </p:nvCxnSpPr>
          <p:spPr>
            <a:xfrm rot="16200000" flipH="1">
              <a:off x="7248808" y="1246997"/>
              <a:ext cx="992739" cy="3654941"/>
            </a:xfrm>
            <a:prstGeom prst="bentConnector3">
              <a:avLst>
                <a:gd name="adj1" fmla="val 50000"/>
              </a:avLst>
            </a:prstGeom>
            <a:ln w="3175" cap="rnd">
              <a:solidFill>
                <a:schemeClr val="tx2">
                  <a:alpha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20db2814-1486-4107-ba4f-1d5d5803115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7200" b="0" i="0" u="none">
                <a:solidFill>
                  <a:srgbClr val="639CEF"/>
                </a:solidFill>
                <a:ea typeface="华康方圆体 Std W7"/>
              </a:rPr>
              <a:t>谢谢观看</a:t>
            </a:r>
            <a:endParaRPr lang="en-US" sz="7200" b="0" i="0" u="none">
              <a:solidFill>
                <a:srgbClr val="639CEF"/>
              </a:solidFill>
              <a:ea typeface="华康方圆体 Std W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目录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50" name="11fff807-3411-4c94-9a46-322b152dc184.source.3.zh-Hans.pptx" descr="68c4d5ac-482b-4c42-8ac1-abb6183a07ab"/>
          <p:cNvGrpSpPr/>
          <p:nvPr/>
        </p:nvGrpSpPr>
        <p:grpSpPr>
          <a:xfrm>
            <a:off x="0" y="1130300"/>
            <a:ext cx="12192000" cy="5727700"/>
            <a:chOff x="0" y="1130300"/>
            <a:chExt cx="12192000" cy="5727700"/>
          </a:xfrm>
        </p:grpSpPr>
        <p:sp>
          <p:nvSpPr>
            <p:cNvPr id="35" name="矩形 34" descr="110051ae-d58c-4b8d-8d3b-b8566432bf07"/>
            <p:cNvSpPr/>
            <p:nvPr/>
          </p:nvSpPr>
          <p:spPr>
            <a:xfrm>
              <a:off x="0" y="3354613"/>
              <a:ext cx="12192000" cy="3503387"/>
            </a:xfrm>
            <a:prstGeom prst="rect">
              <a:avLst/>
            </a:prstGeom>
            <a:gradFill flip="none" rotWithShape="1">
              <a:gsLst>
                <a:gs pos="51000">
                  <a:schemeClr val="bg1"/>
                </a:gs>
                <a:gs pos="100000">
                  <a:schemeClr val="accent1">
                    <a:lumMod val="20000"/>
                    <a:lumOff val="80000"/>
                    <a:alpha val="50000"/>
                  </a:schemeClr>
                </a:gs>
              </a:gsLst>
              <a:lin ang="16200000" scaled="1"/>
              <a:tileRect/>
            </a:gradFill>
            <a:ln w="127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</a:p>
          </p:txBody>
        </p:sp>
        <p:cxnSp>
          <p:nvCxnSpPr>
            <p:cNvPr id="3" name="直接连接符 2" descr="f30950da-1dce-4748-a7f5-5ef8f7c9ea9a"/>
            <p:cNvCxnSpPr/>
            <p:nvPr/>
          </p:nvCxnSpPr>
          <p:spPr>
            <a:xfrm>
              <a:off x="0" y="3354614"/>
              <a:ext cx="11488758" cy="0"/>
            </a:xfrm>
            <a:prstGeom prst="line">
              <a:avLst/>
            </a:prstGeom>
            <a:ln w="38100" cap="rnd">
              <a:gradFill flip="none" rotWithShape="1">
                <a:gsLst>
                  <a:gs pos="34000">
                    <a:schemeClr val="accent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 descr="811dc5d7-102b-40d3-89e1-fab02501ec1b"/>
            <p:cNvCxnSpPr/>
            <p:nvPr/>
          </p:nvCxnSpPr>
          <p:spPr>
            <a:xfrm rot="900000">
              <a:off x="11013008" y="3120960"/>
              <a:ext cx="505892" cy="172385"/>
            </a:xfrm>
            <a:prstGeom prst="line">
              <a:avLst/>
            </a:prstGeom>
            <a:ln w="38100" cap="rnd">
              <a:gradFill flip="none" rotWithShape="1">
                <a:gsLst>
                  <a:gs pos="34000">
                    <a:schemeClr val="accent1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 descr="c6f825a1-af98-43b2-ad61-d10ee316b8d1"/>
            <p:cNvGrpSpPr/>
            <p:nvPr/>
          </p:nvGrpSpPr>
          <p:grpSpPr>
            <a:xfrm>
              <a:off x="901704" y="2999367"/>
              <a:ext cx="3107330" cy="1935853"/>
              <a:chOff x="160849" y="3073753"/>
              <a:chExt cx="3107330" cy="1935853"/>
            </a:xfrm>
          </p:grpSpPr>
          <p:sp>
            <p:nvSpPr>
              <p:cNvPr id="5" name="Number1" descr="808a59dc-b61d-4143-b0d0-ba0837d058ce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01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6" name="Bullet1" descr="15fcb100-a084-4cff-b228-bb8e4a4c37e1"/>
              <p:cNvSpPr txBox="1"/>
              <p:nvPr/>
            </p:nvSpPr>
            <p:spPr>
              <a:xfrm>
                <a:off x="160849" y="4112969"/>
                <a:ext cx="3107330" cy="896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合理组织</a:t>
                </a:r>
                <a:r>
                  <a:rPr lang="zh-CN" alt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和安排</a:t>
                </a: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保教活动的</a:t>
                </a:r>
                <a:r>
                  <a:rPr lang="zh-CN" alt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卫生学</a:t>
                </a: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依据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8" name="直接连接符 7" descr="2d87d553-4edc-4bad-8ae2-dd68b6710afa"/>
              <p:cNvCxnSpPr>
                <a:stCxn id="5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 descr="74527d59-ab7f-4a12-9f66-932d76a65725"/>
            <p:cNvGrpSpPr/>
            <p:nvPr/>
          </p:nvGrpSpPr>
          <p:grpSpPr>
            <a:xfrm>
              <a:off x="4535985" y="2999367"/>
              <a:ext cx="3107330" cy="1935853"/>
              <a:chOff x="160849" y="3073753"/>
              <a:chExt cx="3107330" cy="1935853"/>
            </a:xfrm>
          </p:grpSpPr>
          <p:sp>
            <p:nvSpPr>
              <p:cNvPr id="13" name="Number2" descr="4363f9ab-fe15-4fa1-9fe9-b39c0b177d98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02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4" name="Bullet2" descr="cdf8aa6b-59c7-4520-bc78-5a2381be093a"/>
              <p:cNvSpPr txBox="1"/>
              <p:nvPr/>
            </p:nvSpPr>
            <p:spPr>
              <a:xfrm>
                <a:off x="160849" y="4112969"/>
                <a:ext cx="3107330" cy="896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学前儿童生活制度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16" name="直接连接符 15" descr="369d24fc-a7e0-4898-a32b-99663284037a"/>
              <p:cNvCxnSpPr>
                <a:stCxn id="13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 descr="ae4f2afb-5f40-4a43-8570-4ea3c7658c69"/>
            <p:cNvGrpSpPr/>
            <p:nvPr/>
          </p:nvGrpSpPr>
          <p:grpSpPr>
            <a:xfrm>
              <a:off x="8170266" y="2999367"/>
              <a:ext cx="3107330" cy="1935853"/>
              <a:chOff x="160849" y="3073753"/>
              <a:chExt cx="3107330" cy="1935853"/>
            </a:xfrm>
          </p:grpSpPr>
          <p:sp>
            <p:nvSpPr>
              <p:cNvPr id="18" name="Number3" descr="e3eb0eae-c8b5-4289-a577-7ebcca956d40"/>
              <p:cNvSpPr/>
              <p:nvPr/>
            </p:nvSpPr>
            <p:spPr>
              <a:xfrm>
                <a:off x="1352741" y="3073753"/>
                <a:ext cx="704628" cy="7046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2000" b="1" i="0" u="none">
                    <a:solidFill>
                      <a:srgbClr val="FFFFFF"/>
                    </a:solidFill>
                    <a:latin typeface="Arial" panose="020B0604020202020204"/>
                  </a:rPr>
                  <a:t>03</a:t>
                </a:r>
                <a:endParaRPr lang="en-US" sz="2000" b="1" i="0" u="none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Bullet3" descr="2b0f3b2c-d0d5-4bc0-9766-6ca8e092a2ef"/>
              <p:cNvSpPr txBox="1"/>
              <p:nvPr/>
            </p:nvSpPr>
            <p:spPr>
              <a:xfrm>
                <a:off x="160849" y="4112969"/>
                <a:ext cx="3107330" cy="8966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l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托幼机构教育活动卫生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cxnSp>
            <p:nvCxnSpPr>
              <p:cNvPr id="21" name="直接连接符 20" descr="295b6ac1-8d44-4084-aa06-a377aa916e53"/>
              <p:cNvCxnSpPr>
                <a:stCxn id="18" idx="4"/>
              </p:cNvCxnSpPr>
              <p:nvPr/>
            </p:nvCxnSpPr>
            <p:spPr>
              <a:xfrm>
                <a:off x="1705055" y="3778381"/>
                <a:ext cx="0" cy="26093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PictureMisc" descr="656fa8b0-746e-4422-9309-174b34e97946"/>
            <p:cNvSpPr/>
            <p:nvPr/>
          </p:nvSpPr>
          <p:spPr>
            <a:xfrm>
              <a:off x="0" y="5008869"/>
              <a:ext cx="12192000" cy="1849131"/>
            </a:xfrm>
            <a:prstGeom prst="rect">
              <a:avLst/>
            </a:prstGeom>
            <a:blipFill rotWithShape="1">
              <a:blip r:embed="rId1"/>
              <a:srcRect/>
              <a:stretch>
                <a:fillRect t="-209751" b="-67013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9" name="Title" descr="a272e159-0562-42c7-b033-f8ff9f1247ca"/>
            <p:cNvSpPr>
              <a:spLocks noChangeAspect="1"/>
            </p:cNvSpPr>
            <p:nvPr/>
          </p:nvSpPr>
          <p:spPr>
            <a:xfrm>
              <a:off x="660400" y="1130300"/>
              <a:ext cx="10858500" cy="12441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endParaRPr lang="en-US" sz="5400" b="1" i="0" u="none">
                <a:solidFill>
                  <a:srgbClr val="2F2F2F"/>
                </a:solidFill>
                <a:latin typeface="Lato Black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合理组织</a:t>
            </a:r>
            <a:r>
              <a:rPr lang="zh-CN" altLang="en-US" sz="4800" b="0" i="0" u="none">
                <a:solidFill>
                  <a:srgbClr val="639CEF"/>
                </a:solidFill>
                <a:ea typeface="华康方圆体 Std W7"/>
              </a:rPr>
              <a:t>和安排</a:t>
            </a: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保教活动的</a:t>
            </a:r>
            <a:r>
              <a:rPr lang="zh-CN" altLang="en-US" sz="4800" b="0" i="0" u="none">
                <a:solidFill>
                  <a:srgbClr val="639CEF"/>
                </a:solidFill>
                <a:ea typeface="华康方圆体 Std W7"/>
              </a:rPr>
              <a:t>卫生学</a:t>
            </a: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依据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了解生物节律、活动负荷与情绪对活动效能的影响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生物节律及大脑皮质活动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2" name="0ed19971-4e79-4769-9799-28e907c85534.source.4.zh-Hans.pptx" descr="d999be84-4c4e-4cb1-b4e4-db684a94e64f"/>
          <p:cNvGrpSpPr/>
          <p:nvPr/>
        </p:nvGrpSpPr>
        <p:grpSpPr>
          <a:xfrm>
            <a:off x="1126919" y="1733109"/>
            <a:ext cx="9938162" cy="4083491"/>
            <a:chOff x="1126919" y="1733109"/>
            <a:chExt cx="9938162" cy="4083491"/>
          </a:xfrm>
        </p:grpSpPr>
        <p:grpSp>
          <p:nvGrpSpPr>
            <p:cNvPr id="9" name="组合 8" descr="11e3f8d8-3b33-497d-a8e9-a57429603f5e"/>
            <p:cNvGrpSpPr/>
            <p:nvPr/>
          </p:nvGrpSpPr>
          <p:grpSpPr>
            <a:xfrm>
              <a:off x="2250041" y="2386836"/>
              <a:ext cx="7709734" cy="1372288"/>
              <a:chOff x="2250041" y="2386836"/>
              <a:chExt cx="7709734" cy="1372288"/>
            </a:xfrm>
          </p:grpSpPr>
          <p:cxnSp>
            <p:nvCxnSpPr>
              <p:cNvPr id="6" name="直接连接符 5" descr="c9fdba46-3692-4ec3-87f9-f7372a8d5c7a"/>
              <p:cNvCxnSpPr/>
              <p:nvPr/>
            </p:nvCxnSpPr>
            <p:spPr>
              <a:xfrm flipH="1">
                <a:off x="4813204" y="3006783"/>
                <a:ext cx="1" cy="743163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 descr="5ab64d17-c32f-4383-be93-ddfb3a175cbe"/>
              <p:cNvCxnSpPr/>
              <p:nvPr/>
            </p:nvCxnSpPr>
            <p:spPr>
              <a:xfrm flipH="1">
                <a:off x="7376370" y="3015961"/>
                <a:ext cx="1" cy="743163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任意多边形 3" descr="4c120bd5-d8b5-4c8a-a201-79df1d8d6424"/>
              <p:cNvSpPr/>
              <p:nvPr/>
            </p:nvSpPr>
            <p:spPr>
              <a:xfrm>
                <a:off x="2250041" y="3000647"/>
                <a:ext cx="7709734" cy="749300"/>
              </a:xfrm>
              <a:custGeom>
                <a:avLst/>
                <a:gdLst>
                  <a:gd name="connsiteX0" fmla="*/ 0 w 5727700"/>
                  <a:gd name="connsiteY0" fmla="*/ 711200 h 749300"/>
                  <a:gd name="connsiteX1" fmla="*/ 0 w 5727700"/>
                  <a:gd name="connsiteY1" fmla="*/ 0 h 749300"/>
                  <a:gd name="connsiteX2" fmla="*/ 5727700 w 5727700"/>
                  <a:gd name="connsiteY2" fmla="*/ 0 h 749300"/>
                  <a:gd name="connsiteX3" fmla="*/ 5727700 w 5727700"/>
                  <a:gd name="connsiteY3" fmla="*/ 74930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27700" h="749300">
                    <a:moveTo>
                      <a:pt x="0" y="711200"/>
                    </a:moveTo>
                    <a:lnTo>
                      <a:pt x="0" y="0"/>
                    </a:lnTo>
                    <a:lnTo>
                      <a:pt x="5727700" y="0"/>
                    </a:lnTo>
                    <a:lnTo>
                      <a:pt x="5727700" y="749300"/>
                    </a:lnTo>
                  </a:path>
                </a:pathLst>
              </a:custGeom>
              <a:noFill/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cxnSp>
            <p:nvCxnSpPr>
              <p:cNvPr id="5" name="直接连接符 4" descr="68fea322-adad-495c-8199-2006c369bdb7"/>
              <p:cNvCxnSpPr/>
              <p:nvPr/>
            </p:nvCxnSpPr>
            <p:spPr>
              <a:xfrm flipH="1">
                <a:off x="6093576" y="2386836"/>
                <a:ext cx="1" cy="607006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 descr="5ea8e107-22ad-499e-895a-edbc2de2e3b0"/>
            <p:cNvGrpSpPr/>
            <p:nvPr/>
          </p:nvGrpSpPr>
          <p:grpSpPr>
            <a:xfrm>
              <a:off x="1126919" y="3443410"/>
              <a:ext cx="9938162" cy="2373190"/>
              <a:chOff x="1126919" y="3443410"/>
              <a:chExt cx="9938162" cy="2373190"/>
            </a:xfrm>
          </p:grpSpPr>
          <p:grpSp>
            <p:nvGrpSpPr>
              <p:cNvPr id="52" name="组合 51" descr="6f9df817-3dbe-44ca-9e10-b146967608a9"/>
              <p:cNvGrpSpPr/>
              <p:nvPr/>
            </p:nvGrpSpPr>
            <p:grpSpPr>
              <a:xfrm>
                <a:off x="1126919" y="3443410"/>
                <a:ext cx="2255940" cy="2373190"/>
                <a:chOff x="2096458" y="3236033"/>
                <a:chExt cx="2255940" cy="2373190"/>
              </a:xfrm>
            </p:grpSpPr>
            <p:grpSp>
              <p:nvGrpSpPr>
                <p:cNvPr id="21" name="组合 20" descr="a370e809-99d3-44d1-8948-10a026b9b888"/>
                <p:cNvGrpSpPr/>
                <p:nvPr/>
              </p:nvGrpSpPr>
              <p:grpSpPr>
                <a:xfrm>
                  <a:off x="3002317" y="3236033"/>
                  <a:ext cx="444222" cy="444220"/>
                  <a:chOff x="3866383" y="3619774"/>
                  <a:chExt cx="444222" cy="444220"/>
                </a:xfrm>
              </p:grpSpPr>
              <p:sp>
                <p:nvSpPr>
                  <p:cNvPr id="24" name="矩形 23" descr="069b7f94-899a-443b-85f7-e4446ac6d3b7"/>
                  <p:cNvSpPr/>
                  <p:nvPr/>
                </p:nvSpPr>
                <p:spPr>
                  <a:xfrm>
                    <a:off x="3866383" y="3619774"/>
                    <a:ext cx="444222" cy="444220"/>
                  </a:xfrm>
                  <a:prstGeom prst="rect">
                    <a:avLst/>
                  </a:prstGeom>
                  <a:solidFill>
                    <a:schemeClr val="accent3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3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</a:p>
                </p:txBody>
              </p:sp>
              <p:sp>
                <p:nvSpPr>
                  <p:cNvPr id="25" name="Icon1" descr="34c1d117-7e07-4555-9cbc-159fafea8e0c"/>
                  <p:cNvSpPr/>
                  <p:nvPr/>
                </p:nvSpPr>
                <p:spPr bwMode="auto">
                  <a:xfrm>
                    <a:off x="3985714" y="3764799"/>
                    <a:ext cx="205561" cy="154170"/>
                  </a:xfrm>
                  <a:custGeom>
                    <a:avLst/>
                    <a:gdLst>
                      <a:gd name="connsiteX0" fmla="*/ 534008 w 533400"/>
                      <a:gd name="connsiteY0" fmla="*/ 621 h 400050"/>
                      <a:gd name="connsiteX1" fmla="*/ 534008 w 533400"/>
                      <a:gd name="connsiteY1" fmla="*/ 400671 h 400050"/>
                      <a:gd name="connsiteX2" fmla="*/ 608 w 533400"/>
                      <a:gd name="connsiteY2" fmla="*/ 400671 h 400050"/>
                      <a:gd name="connsiteX3" fmla="*/ 608 w 533400"/>
                      <a:gd name="connsiteY3" fmla="*/ 621 h 400050"/>
                      <a:gd name="connsiteX4" fmla="*/ 534008 w 533400"/>
                      <a:gd name="connsiteY4" fmla="*/ 621 h 400050"/>
                      <a:gd name="connsiteX5" fmla="*/ 375607 w 533400"/>
                      <a:gd name="connsiteY5" fmla="*/ 172071 h 400050"/>
                      <a:gd name="connsiteX6" fmla="*/ 247401 w 533400"/>
                      <a:gd name="connsiteY6" fmla="*/ 341616 h 400050"/>
                      <a:gd name="connsiteX7" fmla="*/ 139768 w 533400"/>
                      <a:gd name="connsiteY7" fmla="*/ 235317 h 400050"/>
                      <a:gd name="connsiteX8" fmla="*/ 19658 w 533400"/>
                      <a:gd name="connsiteY8" fmla="*/ 381621 h 400050"/>
                      <a:gd name="connsiteX9" fmla="*/ 514958 w 533400"/>
                      <a:gd name="connsiteY9" fmla="*/ 381621 h 400050"/>
                      <a:gd name="connsiteX10" fmla="*/ 375607 w 533400"/>
                      <a:gd name="connsiteY10" fmla="*/ 172071 h 400050"/>
                      <a:gd name="connsiteX11" fmla="*/ 95858 w 533400"/>
                      <a:gd name="connsiteY11" fmla="*/ 57771 h 400050"/>
                      <a:gd name="connsiteX12" fmla="*/ 57758 w 533400"/>
                      <a:gd name="connsiteY12" fmla="*/ 95871 h 400050"/>
                      <a:gd name="connsiteX13" fmla="*/ 95858 w 533400"/>
                      <a:gd name="connsiteY13" fmla="*/ 133971 h 400050"/>
                      <a:gd name="connsiteX14" fmla="*/ 133958 w 533400"/>
                      <a:gd name="connsiteY14" fmla="*/ 95871 h 400050"/>
                      <a:gd name="connsiteX15" fmla="*/ 95858 w 533400"/>
                      <a:gd name="connsiteY15" fmla="*/ 57771 h 400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533400" h="400050">
                        <a:moveTo>
                          <a:pt x="534008" y="621"/>
                        </a:moveTo>
                        <a:lnTo>
                          <a:pt x="534008" y="400671"/>
                        </a:lnTo>
                        <a:lnTo>
                          <a:pt x="608" y="400671"/>
                        </a:lnTo>
                        <a:lnTo>
                          <a:pt x="608" y="621"/>
                        </a:lnTo>
                        <a:lnTo>
                          <a:pt x="534008" y="621"/>
                        </a:lnTo>
                        <a:close/>
                        <a:moveTo>
                          <a:pt x="375607" y="172071"/>
                        </a:moveTo>
                        <a:lnTo>
                          <a:pt x="247401" y="341616"/>
                        </a:lnTo>
                        <a:lnTo>
                          <a:pt x="139768" y="235317"/>
                        </a:lnTo>
                        <a:lnTo>
                          <a:pt x="19658" y="381621"/>
                        </a:lnTo>
                        <a:lnTo>
                          <a:pt x="514958" y="381621"/>
                        </a:lnTo>
                        <a:lnTo>
                          <a:pt x="375607" y="172071"/>
                        </a:lnTo>
                        <a:close/>
                        <a:moveTo>
                          <a:pt x="95858" y="57771"/>
                        </a:moveTo>
                        <a:cubicBezTo>
                          <a:pt x="74808" y="57771"/>
                          <a:pt x="57758" y="74821"/>
                          <a:pt x="57758" y="95871"/>
                        </a:cubicBezTo>
                        <a:cubicBezTo>
                          <a:pt x="57758" y="116921"/>
                          <a:pt x="74808" y="133971"/>
                          <a:pt x="95858" y="133971"/>
                        </a:cubicBezTo>
                        <a:cubicBezTo>
                          <a:pt x="116908" y="133971"/>
                          <a:pt x="133958" y="116921"/>
                          <a:pt x="133958" y="95871"/>
                        </a:cubicBezTo>
                        <a:cubicBezTo>
                          <a:pt x="133958" y="74821"/>
                          <a:pt x="116908" y="57771"/>
                          <a:pt x="95858" y="577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</a:p>
                </p:txBody>
              </p:sp>
            </p:grpSp>
            <p:sp>
              <p:nvSpPr>
                <p:cNvPr id="22" name="Text1" descr="6b212f13-a404-4ea3-9951-fef1a900b4a0"/>
                <p:cNvSpPr/>
                <p:nvPr/>
              </p:nvSpPr>
              <p:spPr>
                <a:xfrm>
                  <a:off x="2096458" y="4403871"/>
                  <a:ext cx="2255940" cy="1205352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91440" tIns="45720" rIns="91440" bIns="45720" anchor="t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生物节律又称生物钟，指肌体周期性循环或有节律的活动，受生物机制控制。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23" name="Bullet1" descr="10cad3d6-0596-4ba8-8c9d-1a0f1991ca15"/>
                <p:cNvSpPr txBox="1"/>
                <p:nvPr/>
              </p:nvSpPr>
              <p:spPr>
                <a:xfrm>
                  <a:off x="2096458" y="3872785"/>
                  <a:ext cx="2255940" cy="531086"/>
                </a:xfrm>
                <a:prstGeom prst="rect">
                  <a:avLst/>
                </a:prstGeom>
                <a:noFill/>
              </p:spPr>
              <p:txBody>
                <a:bodyPr wrap="square" rtlCol="0" anchor="b" anchorCtr="1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生物节律定义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51" name="组合 50" descr="fb865a23-4dac-4053-8973-648404fdeb76"/>
              <p:cNvGrpSpPr/>
              <p:nvPr/>
            </p:nvGrpSpPr>
            <p:grpSpPr>
              <a:xfrm>
                <a:off x="3687660" y="3443410"/>
                <a:ext cx="2255940" cy="2373190"/>
                <a:chOff x="4010839" y="3236033"/>
                <a:chExt cx="2255940" cy="2373190"/>
              </a:xfrm>
            </p:grpSpPr>
            <p:sp>
              <p:nvSpPr>
                <p:cNvPr id="10" name="Text2" descr="6559c763-604a-4a92-b676-d836ca50fbd6"/>
                <p:cNvSpPr/>
                <p:nvPr/>
              </p:nvSpPr>
              <p:spPr>
                <a:xfrm>
                  <a:off x="4010839" y="4403871"/>
                  <a:ext cx="2255940" cy="1205352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91440" tIns="45720" rIns="91440" bIns="45720" anchor="t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人体有体力、情绪、智力三大节律周期，分别为23天、28天、33天，影响行为。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11" name="Bullet2" descr="e86a9ac4-c3f0-4516-b359-c684fefa06b9"/>
                <p:cNvSpPr txBox="1"/>
                <p:nvPr/>
              </p:nvSpPr>
              <p:spPr>
                <a:xfrm>
                  <a:off x="4010839" y="3872785"/>
                  <a:ext cx="2255940" cy="531086"/>
                </a:xfrm>
                <a:prstGeom prst="rect">
                  <a:avLst/>
                </a:prstGeom>
                <a:noFill/>
              </p:spPr>
              <p:txBody>
                <a:bodyPr wrap="square" rtlCol="0" anchor="b" anchorCtr="1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人体三大节律周期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  <p:grpSp>
              <p:nvGrpSpPr>
                <p:cNvPr id="44" name="组合 43" descr="b61caad1-4e38-42b3-8f37-81044cfb48ce"/>
                <p:cNvGrpSpPr/>
                <p:nvPr/>
              </p:nvGrpSpPr>
              <p:grpSpPr>
                <a:xfrm>
                  <a:off x="4916698" y="3236033"/>
                  <a:ext cx="444222" cy="444220"/>
                  <a:chOff x="4669386" y="3619774"/>
                  <a:chExt cx="444222" cy="444220"/>
                </a:xfrm>
              </p:grpSpPr>
              <p:sp>
                <p:nvSpPr>
                  <p:cNvPr id="45" name="矩形 44" descr="76201629-04db-447f-8649-914686bad43d"/>
                  <p:cNvSpPr/>
                  <p:nvPr/>
                </p:nvSpPr>
                <p:spPr>
                  <a:xfrm>
                    <a:off x="4669386" y="3619774"/>
                    <a:ext cx="444222" cy="444220"/>
                  </a:xfrm>
                  <a:prstGeom prst="rect">
                    <a:avLst/>
                  </a:prstGeom>
                  <a:solidFill>
                    <a:schemeClr val="accent2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2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</a:p>
                </p:txBody>
              </p:sp>
              <p:sp>
                <p:nvSpPr>
                  <p:cNvPr id="46" name="Icon2" descr="1a496e22-3f92-4261-a631-7368cd2bb23e"/>
                  <p:cNvSpPr/>
                  <p:nvPr/>
                </p:nvSpPr>
                <p:spPr bwMode="auto">
                  <a:xfrm>
                    <a:off x="4788717" y="3757458"/>
                    <a:ext cx="205561" cy="168853"/>
                  </a:xfrm>
                  <a:custGeom>
                    <a:avLst/>
                    <a:gdLst>
                      <a:gd name="connsiteX0" fmla="*/ 96626 w 533400"/>
                      <a:gd name="connsiteY0" fmla="*/ 133971 h 438150"/>
                      <a:gd name="connsiteX1" fmla="*/ 125201 w 533400"/>
                      <a:gd name="connsiteY1" fmla="*/ 286371 h 438150"/>
                      <a:gd name="connsiteX2" fmla="*/ 410951 w 533400"/>
                      <a:gd name="connsiteY2" fmla="*/ 286371 h 438150"/>
                      <a:gd name="connsiteX3" fmla="*/ 439526 w 533400"/>
                      <a:gd name="connsiteY3" fmla="*/ 133971 h 438150"/>
                      <a:gd name="connsiteX4" fmla="*/ 534776 w 533400"/>
                      <a:gd name="connsiteY4" fmla="*/ 133971 h 438150"/>
                      <a:gd name="connsiteX5" fmla="*/ 515726 w 533400"/>
                      <a:gd name="connsiteY5" fmla="*/ 381621 h 438150"/>
                      <a:gd name="connsiteX6" fmla="*/ 458576 w 533400"/>
                      <a:gd name="connsiteY6" fmla="*/ 381621 h 438150"/>
                      <a:gd name="connsiteX7" fmla="*/ 458576 w 533400"/>
                      <a:gd name="connsiteY7" fmla="*/ 438771 h 438150"/>
                      <a:gd name="connsiteX8" fmla="*/ 439526 w 533400"/>
                      <a:gd name="connsiteY8" fmla="*/ 438771 h 438150"/>
                      <a:gd name="connsiteX9" fmla="*/ 439526 w 533400"/>
                      <a:gd name="connsiteY9" fmla="*/ 381621 h 438150"/>
                      <a:gd name="connsiteX10" fmla="*/ 96626 w 533400"/>
                      <a:gd name="connsiteY10" fmla="*/ 381621 h 438150"/>
                      <a:gd name="connsiteX11" fmla="*/ 96626 w 533400"/>
                      <a:gd name="connsiteY11" fmla="*/ 438771 h 438150"/>
                      <a:gd name="connsiteX12" fmla="*/ 77576 w 533400"/>
                      <a:gd name="connsiteY12" fmla="*/ 438771 h 438150"/>
                      <a:gd name="connsiteX13" fmla="*/ 77576 w 533400"/>
                      <a:gd name="connsiteY13" fmla="*/ 381621 h 438150"/>
                      <a:gd name="connsiteX14" fmla="*/ 20426 w 533400"/>
                      <a:gd name="connsiteY14" fmla="*/ 381621 h 438150"/>
                      <a:gd name="connsiteX15" fmla="*/ 1376 w 533400"/>
                      <a:gd name="connsiteY15" fmla="*/ 133971 h 438150"/>
                      <a:gd name="connsiteX16" fmla="*/ 96626 w 533400"/>
                      <a:gd name="connsiteY16" fmla="*/ 133971 h 438150"/>
                      <a:gd name="connsiteX17" fmla="*/ 487151 w 533400"/>
                      <a:gd name="connsiteY17" fmla="*/ 621 h 438150"/>
                      <a:gd name="connsiteX18" fmla="*/ 487151 w 533400"/>
                      <a:gd name="connsiteY18" fmla="*/ 114921 h 438150"/>
                      <a:gd name="connsiteX19" fmla="*/ 425239 w 533400"/>
                      <a:gd name="connsiteY19" fmla="*/ 114921 h 438150"/>
                      <a:gd name="connsiteX20" fmla="*/ 396664 w 533400"/>
                      <a:gd name="connsiteY20" fmla="*/ 267321 h 438150"/>
                      <a:gd name="connsiteX21" fmla="*/ 139489 w 533400"/>
                      <a:gd name="connsiteY21" fmla="*/ 267321 h 438150"/>
                      <a:gd name="connsiteX22" fmla="*/ 110914 w 533400"/>
                      <a:gd name="connsiteY22" fmla="*/ 114921 h 438150"/>
                      <a:gd name="connsiteX23" fmla="*/ 58526 w 533400"/>
                      <a:gd name="connsiteY23" fmla="*/ 114921 h 438150"/>
                      <a:gd name="connsiteX24" fmla="*/ 58526 w 533400"/>
                      <a:gd name="connsiteY24" fmla="*/ 621 h 438150"/>
                      <a:gd name="connsiteX25" fmla="*/ 487151 w 533400"/>
                      <a:gd name="connsiteY25" fmla="*/ 621 h 438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33400" h="438150">
                        <a:moveTo>
                          <a:pt x="96626" y="133971"/>
                        </a:moveTo>
                        <a:lnTo>
                          <a:pt x="125201" y="286371"/>
                        </a:lnTo>
                        <a:lnTo>
                          <a:pt x="410951" y="286371"/>
                        </a:lnTo>
                        <a:lnTo>
                          <a:pt x="439526" y="133971"/>
                        </a:lnTo>
                        <a:lnTo>
                          <a:pt x="534776" y="133971"/>
                        </a:lnTo>
                        <a:lnTo>
                          <a:pt x="515726" y="381621"/>
                        </a:lnTo>
                        <a:lnTo>
                          <a:pt x="458576" y="381621"/>
                        </a:lnTo>
                        <a:lnTo>
                          <a:pt x="458576" y="438771"/>
                        </a:lnTo>
                        <a:lnTo>
                          <a:pt x="439526" y="438771"/>
                        </a:lnTo>
                        <a:lnTo>
                          <a:pt x="439526" y="381621"/>
                        </a:lnTo>
                        <a:lnTo>
                          <a:pt x="96626" y="381621"/>
                        </a:lnTo>
                        <a:lnTo>
                          <a:pt x="96626" y="438771"/>
                        </a:lnTo>
                        <a:lnTo>
                          <a:pt x="77576" y="438771"/>
                        </a:lnTo>
                        <a:lnTo>
                          <a:pt x="77576" y="381621"/>
                        </a:lnTo>
                        <a:lnTo>
                          <a:pt x="20426" y="381621"/>
                        </a:lnTo>
                        <a:lnTo>
                          <a:pt x="1376" y="133971"/>
                        </a:lnTo>
                        <a:lnTo>
                          <a:pt x="96626" y="133971"/>
                        </a:lnTo>
                        <a:close/>
                        <a:moveTo>
                          <a:pt x="487151" y="621"/>
                        </a:moveTo>
                        <a:lnTo>
                          <a:pt x="487151" y="114921"/>
                        </a:lnTo>
                        <a:lnTo>
                          <a:pt x="425239" y="114921"/>
                        </a:lnTo>
                        <a:lnTo>
                          <a:pt x="396664" y="267321"/>
                        </a:lnTo>
                        <a:lnTo>
                          <a:pt x="139489" y="267321"/>
                        </a:lnTo>
                        <a:lnTo>
                          <a:pt x="110914" y="114921"/>
                        </a:lnTo>
                        <a:lnTo>
                          <a:pt x="58526" y="114921"/>
                        </a:lnTo>
                        <a:lnTo>
                          <a:pt x="58526" y="621"/>
                        </a:lnTo>
                        <a:lnTo>
                          <a:pt x="487151" y="6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/>
                  </a:p>
                </p:txBody>
              </p:sp>
            </p:grpSp>
          </p:grpSp>
          <p:grpSp>
            <p:nvGrpSpPr>
              <p:cNvPr id="50" name="组合 49" descr="ffa54926-6543-42db-80d6-aa4be6e9fef1"/>
              <p:cNvGrpSpPr/>
              <p:nvPr/>
            </p:nvGrpSpPr>
            <p:grpSpPr>
              <a:xfrm>
                <a:off x="6248401" y="3443410"/>
                <a:ext cx="2255940" cy="2373190"/>
                <a:chOff x="5925220" y="3236033"/>
                <a:chExt cx="2255940" cy="2373190"/>
              </a:xfrm>
            </p:grpSpPr>
            <p:grpSp>
              <p:nvGrpSpPr>
                <p:cNvPr id="15" name="组合 14" descr="4ba7d741-e888-446a-90bc-552c51cd6d61"/>
                <p:cNvGrpSpPr/>
                <p:nvPr/>
              </p:nvGrpSpPr>
              <p:grpSpPr>
                <a:xfrm>
                  <a:off x="6831079" y="3236033"/>
                  <a:ext cx="444222" cy="444220"/>
                  <a:chOff x="7078395" y="3619774"/>
                  <a:chExt cx="444222" cy="444220"/>
                </a:xfrm>
              </p:grpSpPr>
              <p:sp>
                <p:nvSpPr>
                  <p:cNvPr id="18" name="矩形 17" descr="14b761d1-2bc9-473d-a27b-f5d99494be13"/>
                  <p:cNvSpPr/>
                  <p:nvPr/>
                </p:nvSpPr>
                <p:spPr>
                  <a:xfrm>
                    <a:off x="7078395" y="3619774"/>
                    <a:ext cx="444222" cy="444220"/>
                  </a:xfrm>
                  <a:prstGeom prst="rect">
                    <a:avLst/>
                  </a:prstGeom>
                  <a:solidFill>
                    <a:schemeClr val="accent5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5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</a:p>
                </p:txBody>
              </p:sp>
              <p:sp>
                <p:nvSpPr>
                  <p:cNvPr id="19" name="Icon3" descr="aeb87051-697a-4f09-8309-6360c400664e"/>
                  <p:cNvSpPr/>
                  <p:nvPr/>
                </p:nvSpPr>
                <p:spPr bwMode="auto">
                  <a:xfrm>
                    <a:off x="7206742" y="3739104"/>
                    <a:ext cx="187529" cy="205561"/>
                  </a:xfrm>
                  <a:custGeom>
                    <a:avLst/>
                    <a:gdLst>
                      <a:gd name="connsiteX0" fmla="*/ 248770 w 495300"/>
                      <a:gd name="connsiteY0" fmla="*/ 621 h 542925"/>
                      <a:gd name="connsiteX1" fmla="*/ 496420 w 495300"/>
                      <a:gd name="connsiteY1" fmla="*/ 248271 h 542925"/>
                      <a:gd name="connsiteX2" fmla="*/ 323827 w 495300"/>
                      <a:gd name="connsiteY2" fmla="*/ 484396 h 542925"/>
                      <a:gd name="connsiteX3" fmla="*/ 346973 w 495300"/>
                      <a:gd name="connsiteY3" fmla="*/ 524496 h 542925"/>
                      <a:gd name="connsiteX4" fmla="*/ 420220 w 495300"/>
                      <a:gd name="connsiteY4" fmla="*/ 524496 h 542925"/>
                      <a:gd name="connsiteX5" fmla="*/ 420220 w 495300"/>
                      <a:gd name="connsiteY5" fmla="*/ 543546 h 542925"/>
                      <a:gd name="connsiteX6" fmla="*/ 77320 w 495300"/>
                      <a:gd name="connsiteY6" fmla="*/ 543546 h 542925"/>
                      <a:gd name="connsiteX7" fmla="*/ 77320 w 495300"/>
                      <a:gd name="connsiteY7" fmla="*/ 524496 h 542925"/>
                      <a:gd name="connsiteX8" fmla="*/ 150567 w 495300"/>
                      <a:gd name="connsiteY8" fmla="*/ 524496 h 542925"/>
                      <a:gd name="connsiteX9" fmla="*/ 173713 w 495300"/>
                      <a:gd name="connsiteY9" fmla="*/ 484396 h 542925"/>
                      <a:gd name="connsiteX10" fmla="*/ 1120 w 495300"/>
                      <a:gd name="connsiteY10" fmla="*/ 248271 h 542925"/>
                      <a:gd name="connsiteX11" fmla="*/ 248770 w 495300"/>
                      <a:gd name="connsiteY11" fmla="*/ 621 h 542925"/>
                      <a:gd name="connsiteX12" fmla="*/ 192763 w 495300"/>
                      <a:gd name="connsiteY12" fmla="*/ 489539 h 542925"/>
                      <a:gd name="connsiteX13" fmla="*/ 172570 w 495300"/>
                      <a:gd name="connsiteY13" fmla="*/ 524496 h 542925"/>
                      <a:gd name="connsiteX14" fmla="*/ 324970 w 495300"/>
                      <a:gd name="connsiteY14" fmla="*/ 524496 h 542925"/>
                      <a:gd name="connsiteX15" fmla="*/ 304777 w 495300"/>
                      <a:gd name="connsiteY15" fmla="*/ 489539 h 542925"/>
                      <a:gd name="connsiteX16" fmla="*/ 248770 w 495300"/>
                      <a:gd name="connsiteY16" fmla="*/ 495921 h 542925"/>
                      <a:gd name="connsiteX17" fmla="*/ 192763 w 495300"/>
                      <a:gd name="connsiteY17" fmla="*/ 489539 h 542925"/>
                      <a:gd name="connsiteX18" fmla="*/ 248770 w 495300"/>
                      <a:gd name="connsiteY18" fmla="*/ 143496 h 542925"/>
                      <a:gd name="connsiteX19" fmla="*/ 143995 w 495300"/>
                      <a:gd name="connsiteY19" fmla="*/ 248271 h 542925"/>
                      <a:gd name="connsiteX20" fmla="*/ 248770 w 495300"/>
                      <a:gd name="connsiteY20" fmla="*/ 353046 h 542925"/>
                      <a:gd name="connsiteX21" fmla="*/ 353545 w 495300"/>
                      <a:gd name="connsiteY21" fmla="*/ 248271 h 542925"/>
                      <a:gd name="connsiteX22" fmla="*/ 248770 w 495300"/>
                      <a:gd name="connsiteY22" fmla="*/ 143496 h 542925"/>
                      <a:gd name="connsiteX23" fmla="*/ 367833 w 495300"/>
                      <a:gd name="connsiteY23" fmla="*/ 114921 h 542925"/>
                      <a:gd name="connsiteX24" fmla="*/ 353545 w 495300"/>
                      <a:gd name="connsiteY24" fmla="*/ 129209 h 542925"/>
                      <a:gd name="connsiteX25" fmla="*/ 367833 w 495300"/>
                      <a:gd name="connsiteY25" fmla="*/ 143496 h 542925"/>
                      <a:gd name="connsiteX26" fmla="*/ 382120 w 495300"/>
                      <a:gd name="connsiteY26" fmla="*/ 129209 h 542925"/>
                      <a:gd name="connsiteX27" fmla="*/ 367833 w 495300"/>
                      <a:gd name="connsiteY27" fmla="*/ 114921 h 542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495300" h="542925">
                        <a:moveTo>
                          <a:pt x="248770" y="621"/>
                        </a:moveTo>
                        <a:cubicBezTo>
                          <a:pt x="385549" y="621"/>
                          <a:pt x="496420" y="111492"/>
                          <a:pt x="496420" y="248271"/>
                        </a:cubicBezTo>
                        <a:cubicBezTo>
                          <a:pt x="496420" y="358856"/>
                          <a:pt x="423935" y="452582"/>
                          <a:pt x="323827" y="484396"/>
                        </a:cubicBezTo>
                        <a:lnTo>
                          <a:pt x="346973" y="524496"/>
                        </a:lnTo>
                        <a:lnTo>
                          <a:pt x="420220" y="524496"/>
                        </a:lnTo>
                        <a:lnTo>
                          <a:pt x="420220" y="543546"/>
                        </a:lnTo>
                        <a:lnTo>
                          <a:pt x="77320" y="543546"/>
                        </a:lnTo>
                        <a:lnTo>
                          <a:pt x="77320" y="524496"/>
                        </a:lnTo>
                        <a:lnTo>
                          <a:pt x="150567" y="524496"/>
                        </a:lnTo>
                        <a:lnTo>
                          <a:pt x="173713" y="484396"/>
                        </a:lnTo>
                        <a:cubicBezTo>
                          <a:pt x="73605" y="452582"/>
                          <a:pt x="1120" y="358856"/>
                          <a:pt x="1120" y="248271"/>
                        </a:cubicBezTo>
                        <a:cubicBezTo>
                          <a:pt x="1120" y="111492"/>
                          <a:pt x="111991" y="621"/>
                          <a:pt x="248770" y="621"/>
                        </a:cubicBezTo>
                        <a:close/>
                        <a:moveTo>
                          <a:pt x="192763" y="489539"/>
                        </a:moveTo>
                        <a:lnTo>
                          <a:pt x="172570" y="524496"/>
                        </a:lnTo>
                        <a:lnTo>
                          <a:pt x="324970" y="524496"/>
                        </a:lnTo>
                        <a:lnTo>
                          <a:pt x="304777" y="489539"/>
                        </a:lnTo>
                        <a:cubicBezTo>
                          <a:pt x="286775" y="493730"/>
                          <a:pt x="268010" y="495921"/>
                          <a:pt x="248770" y="495921"/>
                        </a:cubicBezTo>
                        <a:cubicBezTo>
                          <a:pt x="229530" y="495921"/>
                          <a:pt x="210765" y="493730"/>
                          <a:pt x="192763" y="489539"/>
                        </a:cubicBezTo>
                        <a:close/>
                        <a:moveTo>
                          <a:pt x="248770" y="143496"/>
                        </a:moveTo>
                        <a:cubicBezTo>
                          <a:pt x="190858" y="143496"/>
                          <a:pt x="143995" y="190359"/>
                          <a:pt x="143995" y="248271"/>
                        </a:cubicBezTo>
                        <a:cubicBezTo>
                          <a:pt x="143995" y="306183"/>
                          <a:pt x="190858" y="353046"/>
                          <a:pt x="248770" y="353046"/>
                        </a:cubicBezTo>
                        <a:cubicBezTo>
                          <a:pt x="306682" y="353046"/>
                          <a:pt x="353545" y="306183"/>
                          <a:pt x="353545" y="248271"/>
                        </a:cubicBezTo>
                        <a:cubicBezTo>
                          <a:pt x="353545" y="190359"/>
                          <a:pt x="306682" y="143496"/>
                          <a:pt x="248770" y="143496"/>
                        </a:cubicBezTo>
                        <a:close/>
                        <a:moveTo>
                          <a:pt x="367833" y="114921"/>
                        </a:moveTo>
                        <a:cubicBezTo>
                          <a:pt x="359927" y="114921"/>
                          <a:pt x="353545" y="121303"/>
                          <a:pt x="353545" y="129209"/>
                        </a:cubicBezTo>
                        <a:cubicBezTo>
                          <a:pt x="353545" y="137114"/>
                          <a:pt x="359927" y="143496"/>
                          <a:pt x="367833" y="143496"/>
                        </a:cubicBezTo>
                        <a:cubicBezTo>
                          <a:pt x="375738" y="143496"/>
                          <a:pt x="382120" y="137114"/>
                          <a:pt x="382120" y="129209"/>
                        </a:cubicBezTo>
                        <a:cubicBezTo>
                          <a:pt x="382120" y="121303"/>
                          <a:pt x="375738" y="114921"/>
                          <a:pt x="367833" y="1149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/>
                  </a:p>
                </p:txBody>
              </p:sp>
            </p:grpSp>
            <p:sp>
              <p:nvSpPr>
                <p:cNvPr id="16" name="Text3" descr="c8928276-4d46-4908-95ef-573bc2236087"/>
                <p:cNvSpPr/>
                <p:nvPr/>
              </p:nvSpPr>
              <p:spPr>
                <a:xfrm>
                  <a:off x="5925220" y="4403871"/>
                  <a:ext cx="2255940" cy="1205352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91440" tIns="45720" rIns="91440" bIns="45720" anchor="t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一昼夜中节律规律波动，各阶段工作效率和易疲劳程度不同，需合理安排活动。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17" name="Bullet3" descr="db7b2ba9-4304-4c07-9b13-14e2213c5f86"/>
                <p:cNvSpPr txBox="1"/>
                <p:nvPr/>
              </p:nvSpPr>
              <p:spPr>
                <a:xfrm>
                  <a:off x="5925220" y="3872785"/>
                  <a:ext cx="2255940" cy="531086"/>
                </a:xfrm>
                <a:prstGeom prst="rect">
                  <a:avLst/>
                </a:prstGeom>
                <a:noFill/>
              </p:spPr>
              <p:txBody>
                <a:bodyPr wrap="square" rtlCol="0" anchor="b" anchorCtr="1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昼夜生物节律影响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  <p:grpSp>
            <p:nvGrpSpPr>
              <p:cNvPr id="49" name="组合 48" descr="7914f003-776d-49d5-989f-d66753cd6596"/>
              <p:cNvGrpSpPr/>
              <p:nvPr/>
            </p:nvGrpSpPr>
            <p:grpSpPr>
              <a:xfrm>
                <a:off x="8809141" y="3443410"/>
                <a:ext cx="2255940" cy="2373190"/>
                <a:chOff x="7839602" y="3236033"/>
                <a:chExt cx="2255940" cy="2373190"/>
              </a:xfrm>
            </p:grpSpPr>
            <p:grpSp>
              <p:nvGrpSpPr>
                <p:cNvPr id="27" name="组合 26" descr="8dcdf112-01a4-43fa-8132-32af9ee62e27"/>
                <p:cNvGrpSpPr/>
                <p:nvPr/>
              </p:nvGrpSpPr>
              <p:grpSpPr>
                <a:xfrm>
                  <a:off x="8745461" y="3236033"/>
                  <a:ext cx="444222" cy="444220"/>
                  <a:chOff x="7881396" y="3619774"/>
                  <a:chExt cx="444222" cy="444220"/>
                </a:xfrm>
              </p:grpSpPr>
              <p:sp>
                <p:nvSpPr>
                  <p:cNvPr id="30" name="矩形 29" descr="b3f6dc32-7aba-411a-95e5-aece5a443f8b"/>
                  <p:cNvSpPr/>
                  <p:nvPr/>
                </p:nvSpPr>
                <p:spPr>
                  <a:xfrm>
                    <a:off x="7881396" y="3619774"/>
                    <a:ext cx="444222" cy="444220"/>
                  </a:xfrm>
                  <a:prstGeom prst="rect">
                    <a:avLst/>
                  </a:prstGeom>
                  <a:solidFill>
                    <a:schemeClr val="accent6"/>
                  </a:solidFill>
                  <a:ln w="12700" cap="rnd">
                    <a:noFill/>
                    <a:prstDash val="solid"/>
                    <a:round/>
                  </a:ln>
                  <a:effectLst>
                    <a:outerShdw blurRad="254000" dist="127000" algn="ctr" rotWithShape="0">
                      <a:schemeClr val="accent6"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</a:p>
                </p:txBody>
              </p:sp>
              <p:sp>
                <p:nvSpPr>
                  <p:cNvPr id="31" name="Icon4" descr="ec50041c-4d5e-458d-9cee-c5f54dcf3cca"/>
                  <p:cNvSpPr/>
                  <p:nvPr/>
                </p:nvSpPr>
                <p:spPr bwMode="auto">
                  <a:xfrm>
                    <a:off x="8019081" y="3739104"/>
                    <a:ext cx="168853" cy="205561"/>
                  </a:xfrm>
                  <a:custGeom>
                    <a:avLst/>
                    <a:gdLst>
                      <a:gd name="connsiteX0" fmla="*/ 286102 w 438150"/>
                      <a:gd name="connsiteY0" fmla="*/ 621 h 533400"/>
                      <a:gd name="connsiteX1" fmla="*/ 286102 w 438150"/>
                      <a:gd name="connsiteY1" fmla="*/ 153021 h 533400"/>
                      <a:gd name="connsiteX2" fmla="*/ 438502 w 438150"/>
                      <a:gd name="connsiteY2" fmla="*/ 153021 h 533400"/>
                      <a:gd name="connsiteX3" fmla="*/ 438502 w 438150"/>
                      <a:gd name="connsiteY3" fmla="*/ 534021 h 533400"/>
                      <a:gd name="connsiteX4" fmla="*/ 352 w 438150"/>
                      <a:gd name="connsiteY4" fmla="*/ 534021 h 533400"/>
                      <a:gd name="connsiteX5" fmla="*/ 352 w 438150"/>
                      <a:gd name="connsiteY5" fmla="*/ 621 h 533400"/>
                      <a:gd name="connsiteX6" fmla="*/ 286102 w 438150"/>
                      <a:gd name="connsiteY6" fmla="*/ 621 h 533400"/>
                      <a:gd name="connsiteX7" fmla="*/ 248002 w 438150"/>
                      <a:gd name="connsiteY7" fmla="*/ 200646 h 533400"/>
                      <a:gd name="connsiteX8" fmla="*/ 152752 w 438150"/>
                      <a:gd name="connsiteY8" fmla="*/ 200646 h 533400"/>
                      <a:gd name="connsiteX9" fmla="*/ 152752 w 438150"/>
                      <a:gd name="connsiteY9" fmla="*/ 410196 h 533400"/>
                      <a:gd name="connsiteX10" fmla="*/ 171802 w 438150"/>
                      <a:gd name="connsiteY10" fmla="*/ 410196 h 533400"/>
                      <a:gd name="connsiteX11" fmla="*/ 171802 w 438150"/>
                      <a:gd name="connsiteY11" fmla="*/ 314946 h 533400"/>
                      <a:gd name="connsiteX12" fmla="*/ 248002 w 438150"/>
                      <a:gd name="connsiteY12" fmla="*/ 314946 h 533400"/>
                      <a:gd name="connsiteX13" fmla="*/ 250098 w 438150"/>
                      <a:gd name="connsiteY13" fmla="*/ 314946 h 533400"/>
                      <a:gd name="connsiteX14" fmla="*/ 305152 w 438150"/>
                      <a:gd name="connsiteY14" fmla="*/ 257796 h 533400"/>
                      <a:gd name="connsiteX15" fmla="*/ 248002 w 438150"/>
                      <a:gd name="connsiteY15" fmla="*/ 200646 h 533400"/>
                      <a:gd name="connsiteX16" fmla="*/ 248002 w 438150"/>
                      <a:gd name="connsiteY16" fmla="*/ 200646 h 533400"/>
                      <a:gd name="connsiteX17" fmla="*/ 248002 w 438150"/>
                      <a:gd name="connsiteY17" fmla="*/ 219696 h 533400"/>
                      <a:gd name="connsiteX18" fmla="*/ 286102 w 438150"/>
                      <a:gd name="connsiteY18" fmla="*/ 257796 h 533400"/>
                      <a:gd name="connsiteX19" fmla="*/ 248002 w 438150"/>
                      <a:gd name="connsiteY19" fmla="*/ 295896 h 533400"/>
                      <a:gd name="connsiteX20" fmla="*/ 248002 w 438150"/>
                      <a:gd name="connsiteY20" fmla="*/ 295896 h 533400"/>
                      <a:gd name="connsiteX21" fmla="*/ 171802 w 438150"/>
                      <a:gd name="connsiteY21" fmla="*/ 295896 h 533400"/>
                      <a:gd name="connsiteX22" fmla="*/ 171802 w 438150"/>
                      <a:gd name="connsiteY22" fmla="*/ 219696 h 533400"/>
                      <a:gd name="connsiteX23" fmla="*/ 248002 w 438150"/>
                      <a:gd name="connsiteY23" fmla="*/ 219696 h 533400"/>
                      <a:gd name="connsiteX24" fmla="*/ 428977 w 438150"/>
                      <a:gd name="connsiteY24" fmla="*/ 133971 h 533400"/>
                      <a:gd name="connsiteX25" fmla="*/ 305152 w 438150"/>
                      <a:gd name="connsiteY25" fmla="*/ 133971 h 533400"/>
                      <a:gd name="connsiteX26" fmla="*/ 305152 w 438150"/>
                      <a:gd name="connsiteY26" fmla="*/ 10146 h 533400"/>
                      <a:gd name="connsiteX27" fmla="*/ 428977 w 438150"/>
                      <a:gd name="connsiteY27" fmla="*/ 133971 h 533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438150" h="533400">
                        <a:moveTo>
                          <a:pt x="286102" y="621"/>
                        </a:moveTo>
                        <a:lnTo>
                          <a:pt x="286102" y="153021"/>
                        </a:lnTo>
                        <a:lnTo>
                          <a:pt x="438502" y="153021"/>
                        </a:lnTo>
                        <a:lnTo>
                          <a:pt x="438502" y="534021"/>
                        </a:lnTo>
                        <a:lnTo>
                          <a:pt x="352" y="534021"/>
                        </a:lnTo>
                        <a:lnTo>
                          <a:pt x="352" y="621"/>
                        </a:lnTo>
                        <a:lnTo>
                          <a:pt x="286102" y="621"/>
                        </a:lnTo>
                        <a:close/>
                        <a:moveTo>
                          <a:pt x="248002" y="200646"/>
                        </a:moveTo>
                        <a:lnTo>
                          <a:pt x="152752" y="200646"/>
                        </a:lnTo>
                        <a:lnTo>
                          <a:pt x="152752" y="410196"/>
                        </a:lnTo>
                        <a:lnTo>
                          <a:pt x="171802" y="410196"/>
                        </a:lnTo>
                        <a:lnTo>
                          <a:pt x="171802" y="314946"/>
                        </a:lnTo>
                        <a:lnTo>
                          <a:pt x="248002" y="314946"/>
                        </a:lnTo>
                        <a:lnTo>
                          <a:pt x="250098" y="314946"/>
                        </a:lnTo>
                        <a:cubicBezTo>
                          <a:pt x="280673" y="313803"/>
                          <a:pt x="305152" y="288657"/>
                          <a:pt x="305152" y="257796"/>
                        </a:cubicBezTo>
                        <a:cubicBezTo>
                          <a:pt x="305152" y="226268"/>
                          <a:pt x="279530" y="200646"/>
                          <a:pt x="248002" y="200646"/>
                        </a:cubicBezTo>
                        <a:lnTo>
                          <a:pt x="248002" y="200646"/>
                        </a:lnTo>
                        <a:close/>
                        <a:moveTo>
                          <a:pt x="248002" y="219696"/>
                        </a:moveTo>
                        <a:cubicBezTo>
                          <a:pt x="269052" y="219696"/>
                          <a:pt x="286102" y="236746"/>
                          <a:pt x="286102" y="257796"/>
                        </a:cubicBezTo>
                        <a:cubicBezTo>
                          <a:pt x="286102" y="278846"/>
                          <a:pt x="269052" y="295896"/>
                          <a:pt x="248002" y="295896"/>
                        </a:cubicBezTo>
                        <a:lnTo>
                          <a:pt x="248002" y="295896"/>
                        </a:lnTo>
                        <a:lnTo>
                          <a:pt x="171802" y="295896"/>
                        </a:lnTo>
                        <a:lnTo>
                          <a:pt x="171802" y="219696"/>
                        </a:lnTo>
                        <a:lnTo>
                          <a:pt x="248002" y="219696"/>
                        </a:lnTo>
                        <a:close/>
                        <a:moveTo>
                          <a:pt x="428977" y="133971"/>
                        </a:moveTo>
                        <a:lnTo>
                          <a:pt x="305152" y="133971"/>
                        </a:lnTo>
                        <a:lnTo>
                          <a:pt x="305152" y="10146"/>
                        </a:lnTo>
                        <a:lnTo>
                          <a:pt x="428977" y="1339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l"/>
                  </a:p>
                </p:txBody>
              </p:sp>
            </p:grpSp>
            <p:sp>
              <p:nvSpPr>
                <p:cNvPr id="28" name="Text4" descr="dea76e4d-a864-4952-b768-186b617561b7"/>
                <p:cNvSpPr/>
                <p:nvPr/>
              </p:nvSpPr>
              <p:spPr>
                <a:xfrm>
                  <a:off x="7839602" y="4403871"/>
                  <a:ext cx="2255940" cy="1205352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lIns="91440" tIns="45720" rIns="91440" bIns="45720" anchor="t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200" b="0" i="0" u="none" strike="noStrike">
                      <a:solidFill>
                        <a:srgbClr val="2F2F2F"/>
                      </a:solidFill>
                      <a:ea typeface="思源黑体 CN Normal" panose="020B0400000000000000" charset="-122"/>
                    </a:rPr>
                    <a:t>大脑皮质活动特性是合理安排托幼机构保教活动的卫生学依据，需遵循其规律。</a:t>
                  </a:r>
                  <a:endParaRPr lang="en-US" sz="1200" b="0" i="0" u="none" strike="noStrike">
                    <a:solidFill>
                      <a:srgbClr val="2F2F2F"/>
                    </a:solidFill>
                    <a:ea typeface="思源黑体 CN Normal" panose="020B0400000000000000" charset="-122"/>
                  </a:endParaRPr>
                </a:p>
              </p:txBody>
            </p:sp>
            <p:sp>
              <p:nvSpPr>
                <p:cNvPr id="29" name="Bullet4" descr="c4ad4102-2887-473c-adcd-d552beffe8d1"/>
                <p:cNvSpPr txBox="1"/>
                <p:nvPr/>
              </p:nvSpPr>
              <p:spPr>
                <a:xfrm>
                  <a:off x="7839602" y="3872785"/>
                  <a:ext cx="2255940" cy="531086"/>
                </a:xfrm>
                <a:prstGeom prst="rect">
                  <a:avLst/>
                </a:prstGeom>
                <a:noFill/>
              </p:spPr>
              <p:txBody>
                <a:bodyPr wrap="square" rtlCol="0" anchor="b" anchorCtr="1">
                  <a:normAutofit/>
                </a:bodyPr>
                <a:lstStyle/>
                <a:p>
                  <a:pPr algn="ctr"/>
                  <a:r>
                    <a:rPr lang="en-US" sz="1800" b="1" i="0" u="none">
                      <a:solidFill>
                        <a:srgbClr val="2F2F2F"/>
                      </a:solidFill>
                      <a:ea typeface="华康方圆体 Std W7"/>
                    </a:rPr>
                    <a:t>大脑皮质活动特性</a:t>
                  </a:r>
                  <a:endParaRPr lang="en-US" sz="1800" b="1" i="0" u="none">
                    <a:solidFill>
                      <a:srgbClr val="2F2F2F"/>
                    </a:solidFill>
                    <a:ea typeface="华康方圆体 Std W7"/>
                  </a:endParaRPr>
                </a:p>
              </p:txBody>
            </p:sp>
          </p:grpSp>
        </p:grpSp>
        <p:sp>
          <p:nvSpPr>
            <p:cNvPr id="3" name="Title" descr="356f39ec-f538-46e7-8473-d56959111164"/>
            <p:cNvSpPr txBox="1"/>
            <p:nvPr/>
          </p:nvSpPr>
          <p:spPr>
            <a:xfrm>
              <a:off x="2250041" y="1733109"/>
              <a:ext cx="7687070" cy="749300"/>
            </a:xfrm>
            <a:prstGeom prst="rect">
              <a:avLst/>
            </a:prstGeom>
            <a:solidFill>
              <a:schemeClr val="accent1"/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algn="ctr" defTabSz="914400">
                <a:defRPr sz="1600" b="1">
                  <a:solidFill>
                    <a:srgbClr val="FFFFFF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sz="2400" b="1" i="0" u="none">
                  <a:solidFill>
                    <a:srgbClr val="FFFFFF"/>
                  </a:solidFill>
                  <a:ea typeface="华康方圆体 Std W7"/>
                </a:rPr>
                <a:t>认识生物节律与大脑活动特性</a:t>
              </a:r>
              <a:endParaRPr lang="en-US" sz="2400" b="1" i="0" u="none">
                <a:solidFill>
                  <a:srgbClr val="FFFFFF"/>
                </a:solidFill>
                <a:ea typeface="华康方圆体 Std W7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活动负荷与情绪影响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3" name="2658f218-de48-4432-8102-b3a571b093bf.source.4.zh-Hans.pptx" descr="b5058472-034a-43bc-bc6c-cae68e7dc637"/>
          <p:cNvGrpSpPr/>
          <p:nvPr/>
        </p:nvGrpSpPr>
        <p:grpSpPr>
          <a:xfrm>
            <a:off x="660399" y="1123950"/>
            <a:ext cx="10721614" cy="5019674"/>
            <a:chOff x="660399" y="1123950"/>
            <a:chExt cx="10721614" cy="5019674"/>
          </a:xfrm>
        </p:grpSpPr>
        <p:sp>
          <p:nvSpPr>
            <p:cNvPr id="4" name="îś1iďê" descr="ba4febb5-500f-4e37-bb8f-8f7810882f8c"/>
            <p:cNvSpPr/>
            <p:nvPr/>
          </p:nvSpPr>
          <p:spPr bwMode="auto">
            <a:xfrm>
              <a:off x="8220236" y="2565190"/>
              <a:ext cx="3161777" cy="2782395"/>
            </a:xfrm>
            <a:custGeom>
              <a:avLst/>
              <a:gdLst>
                <a:gd name="connsiteX0" fmla="*/ 1884860 w 3161777"/>
                <a:gd name="connsiteY0" fmla="*/ 1964023 h 2782395"/>
                <a:gd name="connsiteX1" fmla="*/ 1884860 w 3161777"/>
                <a:gd name="connsiteY1" fmla="*/ 2069109 h 2782395"/>
                <a:gd name="connsiteX2" fmla="*/ 2018130 w 3161777"/>
                <a:gd name="connsiteY2" fmla="*/ 2069109 h 2782395"/>
                <a:gd name="connsiteX3" fmla="*/ 2018130 w 3161777"/>
                <a:gd name="connsiteY3" fmla="*/ 1964023 h 2782395"/>
                <a:gd name="connsiteX4" fmla="*/ 1884860 w 3161777"/>
                <a:gd name="connsiteY4" fmla="*/ 1964023 h 2782395"/>
                <a:gd name="connsiteX5" fmla="*/ 1205113 w 3161777"/>
                <a:gd name="connsiteY5" fmla="*/ 1964023 h 2782395"/>
                <a:gd name="connsiteX6" fmla="*/ 1205113 w 3161777"/>
                <a:gd name="connsiteY6" fmla="*/ 2069109 h 2782395"/>
                <a:gd name="connsiteX7" fmla="*/ 1341268 w 3161777"/>
                <a:gd name="connsiteY7" fmla="*/ 2069109 h 2782395"/>
                <a:gd name="connsiteX8" fmla="*/ 1341268 w 3161777"/>
                <a:gd name="connsiteY8" fmla="*/ 1964023 h 2782395"/>
                <a:gd name="connsiteX9" fmla="*/ 1205113 w 3161777"/>
                <a:gd name="connsiteY9" fmla="*/ 1964023 h 2782395"/>
                <a:gd name="connsiteX10" fmla="*/ 1811210 w 3161777"/>
                <a:gd name="connsiteY10" fmla="*/ 1816903 h 2782395"/>
                <a:gd name="connsiteX11" fmla="*/ 2091780 w 3161777"/>
                <a:gd name="connsiteY11" fmla="*/ 1816903 h 2782395"/>
                <a:gd name="connsiteX12" fmla="*/ 2168936 w 3161777"/>
                <a:gd name="connsiteY12" fmla="*/ 1890463 h 2782395"/>
                <a:gd name="connsiteX13" fmla="*/ 2168936 w 3161777"/>
                <a:gd name="connsiteY13" fmla="*/ 2142668 h 2782395"/>
                <a:gd name="connsiteX14" fmla="*/ 2091780 w 3161777"/>
                <a:gd name="connsiteY14" fmla="*/ 2216228 h 2782395"/>
                <a:gd name="connsiteX15" fmla="*/ 1811210 w 3161777"/>
                <a:gd name="connsiteY15" fmla="*/ 2216228 h 2782395"/>
                <a:gd name="connsiteX16" fmla="*/ 1734054 w 3161777"/>
                <a:gd name="connsiteY16" fmla="*/ 2142668 h 2782395"/>
                <a:gd name="connsiteX17" fmla="*/ 1734054 w 3161777"/>
                <a:gd name="connsiteY17" fmla="*/ 1890463 h 2782395"/>
                <a:gd name="connsiteX18" fmla="*/ 1811210 w 3161777"/>
                <a:gd name="connsiteY18" fmla="*/ 1816903 h 2782395"/>
                <a:gd name="connsiteX19" fmla="*/ 1131799 w 3161777"/>
                <a:gd name="connsiteY19" fmla="*/ 1816903 h 2782395"/>
                <a:gd name="connsiteX20" fmla="*/ 1414583 w 3161777"/>
                <a:gd name="connsiteY20" fmla="*/ 1816903 h 2782395"/>
                <a:gd name="connsiteX21" fmla="*/ 1487897 w 3161777"/>
                <a:gd name="connsiteY21" fmla="*/ 1890463 h 2782395"/>
                <a:gd name="connsiteX22" fmla="*/ 1487897 w 3161777"/>
                <a:gd name="connsiteY22" fmla="*/ 2142668 h 2782395"/>
                <a:gd name="connsiteX23" fmla="*/ 1414583 w 3161777"/>
                <a:gd name="connsiteY23" fmla="*/ 2216228 h 2782395"/>
                <a:gd name="connsiteX24" fmla="*/ 1131799 w 3161777"/>
                <a:gd name="connsiteY24" fmla="*/ 2216228 h 2782395"/>
                <a:gd name="connsiteX25" fmla="*/ 1058485 w 3161777"/>
                <a:gd name="connsiteY25" fmla="*/ 2142668 h 2782395"/>
                <a:gd name="connsiteX26" fmla="*/ 1058485 w 3161777"/>
                <a:gd name="connsiteY26" fmla="*/ 1890463 h 2782395"/>
                <a:gd name="connsiteX27" fmla="*/ 1131799 w 3161777"/>
                <a:gd name="connsiteY27" fmla="*/ 1816903 h 2782395"/>
                <a:gd name="connsiteX28" fmla="*/ 611393 w 3161777"/>
                <a:gd name="connsiteY28" fmla="*/ 1382023 h 2782395"/>
                <a:gd name="connsiteX29" fmla="*/ 2539903 w 3161777"/>
                <a:gd name="connsiteY29" fmla="*/ 1382023 h 2782395"/>
                <a:gd name="connsiteX30" fmla="*/ 2634232 w 3161777"/>
                <a:gd name="connsiteY30" fmla="*/ 1472820 h 2782395"/>
                <a:gd name="connsiteX31" fmla="*/ 2634232 w 3161777"/>
                <a:gd name="connsiteY31" fmla="*/ 2586832 h 2782395"/>
                <a:gd name="connsiteX32" fmla="*/ 3067448 w 3161777"/>
                <a:gd name="connsiteY32" fmla="*/ 2586832 h 2782395"/>
                <a:gd name="connsiteX33" fmla="*/ 3161777 w 3161777"/>
                <a:gd name="connsiteY33" fmla="*/ 2681121 h 2782395"/>
                <a:gd name="connsiteX34" fmla="*/ 3067448 w 3161777"/>
                <a:gd name="connsiteY34" fmla="*/ 2771919 h 2782395"/>
                <a:gd name="connsiteX35" fmla="*/ 2539903 w 3161777"/>
                <a:gd name="connsiteY35" fmla="*/ 2771919 h 2782395"/>
                <a:gd name="connsiteX36" fmla="*/ 2449067 w 3161777"/>
                <a:gd name="connsiteY36" fmla="*/ 2681121 h 2782395"/>
                <a:gd name="connsiteX37" fmla="*/ 2449067 w 3161777"/>
                <a:gd name="connsiteY37" fmla="*/ 1567110 h 2782395"/>
                <a:gd name="connsiteX38" fmla="*/ 705723 w 3161777"/>
                <a:gd name="connsiteY38" fmla="*/ 1567110 h 2782395"/>
                <a:gd name="connsiteX39" fmla="*/ 705723 w 3161777"/>
                <a:gd name="connsiteY39" fmla="*/ 2688106 h 2782395"/>
                <a:gd name="connsiteX40" fmla="*/ 611393 w 3161777"/>
                <a:gd name="connsiteY40" fmla="*/ 2782395 h 2782395"/>
                <a:gd name="connsiteX41" fmla="*/ 90835 w 3161777"/>
                <a:gd name="connsiteY41" fmla="*/ 2782395 h 2782395"/>
                <a:gd name="connsiteX42" fmla="*/ 0 w 3161777"/>
                <a:gd name="connsiteY42" fmla="*/ 2688106 h 2782395"/>
                <a:gd name="connsiteX43" fmla="*/ 90835 w 3161777"/>
                <a:gd name="connsiteY43" fmla="*/ 2597309 h 2782395"/>
                <a:gd name="connsiteX44" fmla="*/ 520558 w 3161777"/>
                <a:gd name="connsiteY44" fmla="*/ 2597309 h 2782395"/>
                <a:gd name="connsiteX45" fmla="*/ 520558 w 3161777"/>
                <a:gd name="connsiteY45" fmla="*/ 1472820 h 2782395"/>
                <a:gd name="connsiteX46" fmla="*/ 611393 w 3161777"/>
                <a:gd name="connsiteY46" fmla="*/ 1382023 h 2782395"/>
                <a:gd name="connsiteX47" fmla="*/ 2119451 w 3161777"/>
                <a:gd name="connsiteY47" fmla="*/ 223942 h 2782395"/>
                <a:gd name="connsiteX48" fmla="*/ 2119451 w 3161777"/>
                <a:gd name="connsiteY48" fmla="*/ 426340 h 2782395"/>
                <a:gd name="connsiteX49" fmla="*/ 2276614 w 3161777"/>
                <a:gd name="connsiteY49" fmla="*/ 555456 h 2782395"/>
                <a:gd name="connsiteX50" fmla="*/ 2276614 w 3161777"/>
                <a:gd name="connsiteY50" fmla="*/ 223942 h 2782395"/>
                <a:gd name="connsiteX51" fmla="*/ 2119451 w 3161777"/>
                <a:gd name="connsiteY51" fmla="*/ 223942 h 2782395"/>
                <a:gd name="connsiteX52" fmla="*/ 1584911 w 3161777"/>
                <a:gd name="connsiteY52" fmla="*/ 216342 h 2782395"/>
                <a:gd name="connsiteX53" fmla="*/ 592770 w 3161777"/>
                <a:gd name="connsiteY53" fmla="*/ 1076384 h 2782395"/>
                <a:gd name="connsiteX54" fmla="*/ 2563078 w 3161777"/>
                <a:gd name="connsiteY54" fmla="*/ 1076384 h 2782395"/>
                <a:gd name="connsiteX55" fmla="*/ 1584911 w 3161777"/>
                <a:gd name="connsiteY55" fmla="*/ 216342 h 2782395"/>
                <a:gd name="connsiteX56" fmla="*/ 1586658 w 3161777"/>
                <a:gd name="connsiteY56" fmla="*/ 20 h 2782395"/>
                <a:gd name="connsiteX57" fmla="*/ 1647793 w 3161777"/>
                <a:gd name="connsiteY57" fmla="*/ 24056 h 2782395"/>
                <a:gd name="connsiteX58" fmla="*/ 1862406 w 3161777"/>
                <a:gd name="connsiteY58" fmla="*/ 212985 h 2782395"/>
                <a:gd name="connsiteX59" fmla="*/ 1969273 w 3161777"/>
                <a:gd name="connsiteY59" fmla="*/ 307063 h 2782395"/>
                <a:gd name="connsiteX60" fmla="*/ 1969273 w 3161777"/>
                <a:gd name="connsiteY60" fmla="*/ 281684 h 2782395"/>
                <a:gd name="connsiteX61" fmla="*/ 1969273 w 3161777"/>
                <a:gd name="connsiteY61" fmla="*/ 150660 h 2782395"/>
                <a:gd name="connsiteX62" fmla="*/ 2042616 w 3161777"/>
                <a:gd name="connsiteY62" fmla="*/ 77378 h 2782395"/>
                <a:gd name="connsiteX63" fmla="*/ 2349957 w 3161777"/>
                <a:gd name="connsiteY63" fmla="*/ 77378 h 2782395"/>
                <a:gd name="connsiteX64" fmla="*/ 2423300 w 3161777"/>
                <a:gd name="connsiteY64" fmla="*/ 150660 h 2782395"/>
                <a:gd name="connsiteX65" fmla="*/ 2423300 w 3161777"/>
                <a:gd name="connsiteY65" fmla="*/ 703710 h 2782395"/>
                <a:gd name="connsiteX66" fmla="*/ 2423300 w 3161777"/>
                <a:gd name="connsiteY66" fmla="*/ 706754 h 2782395"/>
                <a:gd name="connsiteX67" fmla="*/ 2470823 w 3161777"/>
                <a:gd name="connsiteY67" fmla="*/ 748589 h 2782395"/>
                <a:gd name="connsiteX68" fmla="*/ 2867008 w 3161777"/>
                <a:gd name="connsiteY68" fmla="*/ 1097361 h 2782395"/>
                <a:gd name="connsiteX69" fmla="*/ 2901943 w 3161777"/>
                <a:gd name="connsiteY69" fmla="*/ 1170779 h 2782395"/>
                <a:gd name="connsiteX70" fmla="*/ 2807620 w 3161777"/>
                <a:gd name="connsiteY70" fmla="*/ 1261678 h 2782395"/>
                <a:gd name="connsiteX71" fmla="*/ 344735 w 3161777"/>
                <a:gd name="connsiteY71" fmla="*/ 1261678 h 2782395"/>
                <a:gd name="connsiteX72" fmla="*/ 257399 w 3161777"/>
                <a:gd name="connsiteY72" fmla="*/ 1202244 h 2782395"/>
                <a:gd name="connsiteX73" fmla="*/ 281853 w 3161777"/>
                <a:gd name="connsiteY73" fmla="*/ 1100857 h 2782395"/>
                <a:gd name="connsiteX74" fmla="*/ 1525522 w 3161777"/>
                <a:gd name="connsiteY74" fmla="*/ 20560 h 2782395"/>
                <a:gd name="connsiteX75" fmla="*/ 1586658 w 3161777"/>
                <a:gd name="connsiteY75" fmla="*/ 20 h 278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161777" h="2782395">
                  <a:moveTo>
                    <a:pt x="1884860" y="1964023"/>
                  </a:moveTo>
                  <a:lnTo>
                    <a:pt x="1884860" y="2069109"/>
                  </a:lnTo>
                  <a:cubicBezTo>
                    <a:pt x="2018130" y="2069109"/>
                    <a:pt x="2018130" y="2069109"/>
                    <a:pt x="2018130" y="2069109"/>
                  </a:cubicBezTo>
                  <a:cubicBezTo>
                    <a:pt x="2018130" y="1964023"/>
                    <a:pt x="2018130" y="1964023"/>
                    <a:pt x="2018130" y="1964023"/>
                  </a:cubicBezTo>
                  <a:cubicBezTo>
                    <a:pt x="1884860" y="1964023"/>
                    <a:pt x="1884860" y="1964023"/>
                    <a:pt x="1884860" y="1964023"/>
                  </a:cubicBezTo>
                  <a:close/>
                  <a:moveTo>
                    <a:pt x="1205113" y="1964023"/>
                  </a:moveTo>
                  <a:lnTo>
                    <a:pt x="1205113" y="2069109"/>
                  </a:lnTo>
                  <a:cubicBezTo>
                    <a:pt x="1341268" y="2069109"/>
                    <a:pt x="1341268" y="2069109"/>
                    <a:pt x="1341268" y="2069109"/>
                  </a:cubicBezTo>
                  <a:cubicBezTo>
                    <a:pt x="1341268" y="1964023"/>
                    <a:pt x="1341268" y="1964023"/>
                    <a:pt x="1341268" y="1964023"/>
                  </a:cubicBezTo>
                  <a:cubicBezTo>
                    <a:pt x="1205113" y="1964023"/>
                    <a:pt x="1205113" y="1964023"/>
                    <a:pt x="1205113" y="1964023"/>
                  </a:cubicBezTo>
                  <a:close/>
                  <a:moveTo>
                    <a:pt x="1811210" y="1816903"/>
                  </a:moveTo>
                  <a:cubicBezTo>
                    <a:pt x="2091780" y="1816903"/>
                    <a:pt x="2091780" y="1816903"/>
                    <a:pt x="2091780" y="1816903"/>
                  </a:cubicBezTo>
                  <a:cubicBezTo>
                    <a:pt x="2133865" y="1816903"/>
                    <a:pt x="2168936" y="1851932"/>
                    <a:pt x="2168936" y="1890463"/>
                  </a:cubicBezTo>
                  <a:cubicBezTo>
                    <a:pt x="2168936" y="2142668"/>
                    <a:pt x="2168936" y="2142668"/>
                    <a:pt x="2168936" y="2142668"/>
                  </a:cubicBezTo>
                  <a:cubicBezTo>
                    <a:pt x="2168936" y="2181200"/>
                    <a:pt x="2133865" y="2216228"/>
                    <a:pt x="2091780" y="2216228"/>
                  </a:cubicBezTo>
                  <a:cubicBezTo>
                    <a:pt x="1811210" y="2216228"/>
                    <a:pt x="1811210" y="2216228"/>
                    <a:pt x="1811210" y="2216228"/>
                  </a:cubicBezTo>
                  <a:cubicBezTo>
                    <a:pt x="1769125" y="2216228"/>
                    <a:pt x="1734054" y="2181200"/>
                    <a:pt x="1734054" y="2142668"/>
                  </a:cubicBezTo>
                  <a:cubicBezTo>
                    <a:pt x="1734054" y="1890463"/>
                    <a:pt x="1734054" y="1890463"/>
                    <a:pt x="1734054" y="1890463"/>
                  </a:cubicBezTo>
                  <a:cubicBezTo>
                    <a:pt x="1734054" y="1851932"/>
                    <a:pt x="1769125" y="1816903"/>
                    <a:pt x="1811210" y="1816903"/>
                  </a:cubicBezTo>
                  <a:close/>
                  <a:moveTo>
                    <a:pt x="1131799" y="1816903"/>
                  </a:moveTo>
                  <a:cubicBezTo>
                    <a:pt x="1414583" y="1816903"/>
                    <a:pt x="1414583" y="1816903"/>
                    <a:pt x="1414583" y="1816903"/>
                  </a:cubicBezTo>
                  <a:cubicBezTo>
                    <a:pt x="1456477" y="1816903"/>
                    <a:pt x="1487897" y="1851932"/>
                    <a:pt x="1487897" y="1890463"/>
                  </a:cubicBezTo>
                  <a:cubicBezTo>
                    <a:pt x="1487897" y="2142668"/>
                    <a:pt x="1487897" y="2142668"/>
                    <a:pt x="1487897" y="2142668"/>
                  </a:cubicBezTo>
                  <a:cubicBezTo>
                    <a:pt x="1487897" y="2181200"/>
                    <a:pt x="1456477" y="2216228"/>
                    <a:pt x="1414583" y="2216228"/>
                  </a:cubicBezTo>
                  <a:cubicBezTo>
                    <a:pt x="1131799" y="2216228"/>
                    <a:pt x="1131799" y="2216228"/>
                    <a:pt x="1131799" y="2216228"/>
                  </a:cubicBezTo>
                  <a:cubicBezTo>
                    <a:pt x="1089905" y="2216228"/>
                    <a:pt x="1058485" y="2181200"/>
                    <a:pt x="1058485" y="2142668"/>
                  </a:cubicBezTo>
                  <a:cubicBezTo>
                    <a:pt x="1058485" y="1890463"/>
                    <a:pt x="1058485" y="1890463"/>
                    <a:pt x="1058485" y="1890463"/>
                  </a:cubicBezTo>
                  <a:cubicBezTo>
                    <a:pt x="1058485" y="1851932"/>
                    <a:pt x="1089905" y="1816903"/>
                    <a:pt x="1131799" y="1816903"/>
                  </a:cubicBezTo>
                  <a:close/>
                  <a:moveTo>
                    <a:pt x="611393" y="1382023"/>
                  </a:moveTo>
                  <a:cubicBezTo>
                    <a:pt x="2539903" y="1382023"/>
                    <a:pt x="2539903" y="1382023"/>
                    <a:pt x="2539903" y="1382023"/>
                  </a:cubicBezTo>
                  <a:cubicBezTo>
                    <a:pt x="2592308" y="1382023"/>
                    <a:pt x="2634232" y="1423930"/>
                    <a:pt x="2634232" y="1472820"/>
                  </a:cubicBezTo>
                  <a:cubicBezTo>
                    <a:pt x="2634232" y="2586832"/>
                    <a:pt x="2634232" y="2586832"/>
                    <a:pt x="2634232" y="2586832"/>
                  </a:cubicBezTo>
                  <a:cubicBezTo>
                    <a:pt x="3067448" y="2586832"/>
                    <a:pt x="3067448" y="2586832"/>
                    <a:pt x="3067448" y="2586832"/>
                  </a:cubicBezTo>
                  <a:cubicBezTo>
                    <a:pt x="3119853" y="2586832"/>
                    <a:pt x="3161777" y="2628738"/>
                    <a:pt x="3161777" y="2681121"/>
                  </a:cubicBezTo>
                  <a:cubicBezTo>
                    <a:pt x="3158283" y="2730012"/>
                    <a:pt x="3119853" y="2771919"/>
                    <a:pt x="3067448" y="2771919"/>
                  </a:cubicBezTo>
                  <a:cubicBezTo>
                    <a:pt x="2539903" y="2771919"/>
                    <a:pt x="2539903" y="2771919"/>
                    <a:pt x="2539903" y="2771919"/>
                  </a:cubicBezTo>
                  <a:cubicBezTo>
                    <a:pt x="2490991" y="2771919"/>
                    <a:pt x="2449067" y="2730012"/>
                    <a:pt x="2449067" y="2681121"/>
                  </a:cubicBezTo>
                  <a:cubicBezTo>
                    <a:pt x="2449067" y="1567110"/>
                    <a:pt x="2449067" y="1567110"/>
                    <a:pt x="2449067" y="1567110"/>
                  </a:cubicBezTo>
                  <a:cubicBezTo>
                    <a:pt x="705723" y="1567110"/>
                    <a:pt x="705723" y="1567110"/>
                    <a:pt x="705723" y="1567110"/>
                  </a:cubicBezTo>
                  <a:cubicBezTo>
                    <a:pt x="705723" y="2688106"/>
                    <a:pt x="705723" y="2688106"/>
                    <a:pt x="705723" y="2688106"/>
                  </a:cubicBezTo>
                  <a:cubicBezTo>
                    <a:pt x="705723" y="2740489"/>
                    <a:pt x="663798" y="2782395"/>
                    <a:pt x="611393" y="2782395"/>
                  </a:cubicBezTo>
                  <a:cubicBezTo>
                    <a:pt x="90835" y="2782395"/>
                    <a:pt x="90835" y="2782395"/>
                    <a:pt x="90835" y="2782395"/>
                  </a:cubicBezTo>
                  <a:cubicBezTo>
                    <a:pt x="41924" y="2782395"/>
                    <a:pt x="0" y="2740489"/>
                    <a:pt x="0" y="2688106"/>
                  </a:cubicBezTo>
                  <a:cubicBezTo>
                    <a:pt x="0" y="2639215"/>
                    <a:pt x="41924" y="2597309"/>
                    <a:pt x="90835" y="2597309"/>
                  </a:cubicBezTo>
                  <a:cubicBezTo>
                    <a:pt x="520558" y="2597309"/>
                    <a:pt x="520558" y="2597309"/>
                    <a:pt x="520558" y="2597309"/>
                  </a:cubicBezTo>
                  <a:cubicBezTo>
                    <a:pt x="520558" y="1472820"/>
                    <a:pt x="520558" y="1472820"/>
                    <a:pt x="520558" y="1472820"/>
                  </a:cubicBezTo>
                  <a:cubicBezTo>
                    <a:pt x="520558" y="1423930"/>
                    <a:pt x="562482" y="1382023"/>
                    <a:pt x="611393" y="1382023"/>
                  </a:cubicBezTo>
                  <a:close/>
                  <a:moveTo>
                    <a:pt x="2119451" y="223942"/>
                  </a:moveTo>
                  <a:lnTo>
                    <a:pt x="2119451" y="426340"/>
                  </a:lnTo>
                  <a:cubicBezTo>
                    <a:pt x="2276614" y="555456"/>
                    <a:pt x="2276614" y="555456"/>
                    <a:pt x="2276614" y="555456"/>
                  </a:cubicBezTo>
                  <a:cubicBezTo>
                    <a:pt x="2276614" y="223942"/>
                    <a:pt x="2276614" y="223942"/>
                    <a:pt x="2276614" y="223942"/>
                  </a:cubicBezTo>
                  <a:cubicBezTo>
                    <a:pt x="2119451" y="223942"/>
                    <a:pt x="2119451" y="223942"/>
                    <a:pt x="2119451" y="223942"/>
                  </a:cubicBezTo>
                  <a:close/>
                  <a:moveTo>
                    <a:pt x="1584911" y="216342"/>
                  </a:moveTo>
                  <a:lnTo>
                    <a:pt x="592770" y="1076384"/>
                  </a:lnTo>
                  <a:cubicBezTo>
                    <a:pt x="2563078" y="1076384"/>
                    <a:pt x="2563078" y="1076384"/>
                    <a:pt x="2563078" y="1076384"/>
                  </a:cubicBezTo>
                  <a:cubicBezTo>
                    <a:pt x="1584911" y="216342"/>
                    <a:pt x="1584911" y="216342"/>
                    <a:pt x="1584911" y="216342"/>
                  </a:cubicBezTo>
                  <a:close/>
                  <a:moveTo>
                    <a:pt x="1586658" y="20"/>
                  </a:moveTo>
                  <a:cubicBezTo>
                    <a:pt x="1608492" y="457"/>
                    <a:pt x="1630326" y="8324"/>
                    <a:pt x="1647793" y="24056"/>
                  </a:cubicBezTo>
                  <a:cubicBezTo>
                    <a:pt x="1723994" y="91138"/>
                    <a:pt x="1795432" y="154027"/>
                    <a:pt x="1862406" y="212985"/>
                  </a:cubicBezTo>
                  <a:lnTo>
                    <a:pt x="1969273" y="307063"/>
                  </a:lnTo>
                  <a:lnTo>
                    <a:pt x="1969273" y="281684"/>
                  </a:lnTo>
                  <a:cubicBezTo>
                    <a:pt x="1969273" y="150660"/>
                    <a:pt x="1969273" y="150660"/>
                    <a:pt x="1969273" y="150660"/>
                  </a:cubicBezTo>
                  <a:cubicBezTo>
                    <a:pt x="1969273" y="112274"/>
                    <a:pt x="2004198" y="77378"/>
                    <a:pt x="2042616" y="77378"/>
                  </a:cubicBezTo>
                  <a:cubicBezTo>
                    <a:pt x="2349957" y="77378"/>
                    <a:pt x="2349957" y="77378"/>
                    <a:pt x="2349957" y="77378"/>
                  </a:cubicBezTo>
                  <a:cubicBezTo>
                    <a:pt x="2391867" y="77378"/>
                    <a:pt x="2423300" y="112274"/>
                    <a:pt x="2423300" y="150660"/>
                  </a:cubicBezTo>
                  <a:cubicBezTo>
                    <a:pt x="2423300" y="572031"/>
                    <a:pt x="2423300" y="677374"/>
                    <a:pt x="2423300" y="703710"/>
                  </a:cubicBezTo>
                  <a:lnTo>
                    <a:pt x="2423300" y="706754"/>
                  </a:lnTo>
                  <a:lnTo>
                    <a:pt x="2470823" y="748589"/>
                  </a:lnTo>
                  <a:cubicBezTo>
                    <a:pt x="2867008" y="1097361"/>
                    <a:pt x="2867008" y="1097361"/>
                    <a:pt x="2867008" y="1097361"/>
                  </a:cubicBezTo>
                  <a:cubicBezTo>
                    <a:pt x="2887969" y="1114842"/>
                    <a:pt x="2901943" y="1139314"/>
                    <a:pt x="2901943" y="1170779"/>
                  </a:cubicBezTo>
                  <a:cubicBezTo>
                    <a:pt x="2901943" y="1219725"/>
                    <a:pt x="2860022" y="1261678"/>
                    <a:pt x="2807620" y="1261678"/>
                  </a:cubicBezTo>
                  <a:cubicBezTo>
                    <a:pt x="344735" y="1261678"/>
                    <a:pt x="344735" y="1261678"/>
                    <a:pt x="344735" y="1261678"/>
                  </a:cubicBezTo>
                  <a:cubicBezTo>
                    <a:pt x="306307" y="1261678"/>
                    <a:pt x="271373" y="1237205"/>
                    <a:pt x="257399" y="1202244"/>
                  </a:cubicBezTo>
                  <a:cubicBezTo>
                    <a:pt x="243425" y="1167283"/>
                    <a:pt x="253905" y="1125330"/>
                    <a:pt x="281853" y="1100857"/>
                  </a:cubicBezTo>
                  <a:cubicBezTo>
                    <a:pt x="1525522" y="20560"/>
                    <a:pt x="1525522" y="20560"/>
                    <a:pt x="1525522" y="20560"/>
                  </a:cubicBezTo>
                  <a:cubicBezTo>
                    <a:pt x="1542990" y="6576"/>
                    <a:pt x="1564824" y="-417"/>
                    <a:pt x="1586658" y="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cxnSp>
          <p:nvCxnSpPr>
            <p:cNvPr id="9" name="ïŝḻidè" descr="e12b2d5f-db66-40e5-be1b-f006187fa337"/>
            <p:cNvCxnSpPr/>
            <p:nvPr/>
          </p:nvCxnSpPr>
          <p:spPr>
            <a:xfrm>
              <a:off x="4321035" y="2413371"/>
              <a:ext cx="197499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ïṩliḋe" descr="0bf4e782-71b5-423a-ab05-514c69b2a79a"/>
            <p:cNvCxnSpPr/>
            <p:nvPr/>
          </p:nvCxnSpPr>
          <p:spPr>
            <a:xfrm>
              <a:off x="4321035" y="3450872"/>
              <a:ext cx="197499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iṡļïḑé" descr="b24f14e4-b216-4ae2-a154-741c707a2a37"/>
            <p:cNvCxnSpPr/>
            <p:nvPr/>
          </p:nvCxnSpPr>
          <p:spPr>
            <a:xfrm>
              <a:off x="4321035" y="4488375"/>
              <a:ext cx="197499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išľïḑe" descr="581dea5b-419b-4520-a205-9205a491cb0d"/>
            <p:cNvCxnSpPr/>
            <p:nvPr/>
          </p:nvCxnSpPr>
          <p:spPr>
            <a:xfrm>
              <a:off x="4321035" y="5525875"/>
              <a:ext cx="197499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itle" descr="fc04a55a-eb65-48ae-ba75-b6252b51e09e"/>
            <p:cNvSpPr txBox="1"/>
            <p:nvPr/>
          </p:nvSpPr>
          <p:spPr>
            <a:xfrm>
              <a:off x="660399" y="1130300"/>
              <a:ext cx="6984725" cy="665322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normAutofit/>
            </a:bodyPr>
            <a:lstStyle/>
            <a:p>
              <a:pPr algn="l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明确活动负荷与情绪对学前儿童活动的作用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73" name="组合 72" descr="3f46905b-6264-4523-9671-0a920493e5f8"/>
            <p:cNvGrpSpPr/>
            <p:nvPr/>
          </p:nvGrpSpPr>
          <p:grpSpPr>
            <a:xfrm>
              <a:off x="669925" y="1123950"/>
              <a:ext cx="8453174" cy="5019674"/>
              <a:chOff x="669925" y="1123950"/>
              <a:chExt cx="8453174" cy="5019674"/>
            </a:xfrm>
          </p:grpSpPr>
          <p:sp>
            <p:nvSpPr>
              <p:cNvPr id="5" name="ComponentBackground1" descr="b22a819f-1cac-4d97-b702-03146d5303e8"/>
              <p:cNvSpPr/>
              <p:nvPr/>
            </p:nvSpPr>
            <p:spPr>
              <a:xfrm rot="16200000">
                <a:off x="6021432" y="3041956"/>
                <a:ext cx="5019674" cy="1183661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7" name="Bullet1" descr="0895edf9-797b-4c51-ad1c-d195599d336e"/>
              <p:cNvSpPr txBox="1"/>
              <p:nvPr/>
            </p:nvSpPr>
            <p:spPr bwMode="auto">
              <a:xfrm>
                <a:off x="669925" y="2064339"/>
                <a:ext cx="3582638" cy="3444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b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活动负荷与疲劳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8" name="Text1" descr="11dce5e9-8121-4baf-b7f2-d4265cae2090"/>
              <p:cNvSpPr txBox="1"/>
              <p:nvPr/>
            </p:nvSpPr>
            <p:spPr bwMode="auto">
              <a:xfrm>
                <a:off x="669925" y="2429223"/>
                <a:ext cx="3582638" cy="5923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活动负荷取决于活动量和强度，疲劳是活动引起的机能减退，需适度调整负荷。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9" name="IconBackground1" descr="607b6616-facd-44c1-ba56-80fd4cb40dae"/>
              <p:cNvSpPr/>
              <p:nvPr/>
            </p:nvSpPr>
            <p:spPr>
              <a:xfrm>
                <a:off x="4990232" y="2095073"/>
                <a:ext cx="636596" cy="63659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40" name="Icon1" descr="7346cb34-8ea3-4d97-bb32-7246c663cfe3"/>
              <p:cNvSpPr/>
              <p:nvPr/>
            </p:nvSpPr>
            <p:spPr bwMode="auto">
              <a:xfrm>
                <a:off x="5114056" y="2218897"/>
                <a:ext cx="388948" cy="388948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2" name="Number1" descr="aa05fe82-92dc-4a80-a5bf-e3c3e5c5a42d"/>
              <p:cNvSpPr txBox="1"/>
              <p:nvPr/>
            </p:nvSpPr>
            <p:spPr bwMode="auto">
              <a:xfrm>
                <a:off x="6378616" y="2213315"/>
                <a:ext cx="755336" cy="4001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/>
                <a:r>
                  <a:rPr lang="en-US" sz="2000" b="1" i="0" u="none">
                    <a:solidFill>
                      <a:srgbClr val="639CEF"/>
                    </a:solidFill>
                    <a:latin typeface="Arial" panose="020B0604020202020204"/>
                  </a:rPr>
                  <a:t>2019</a:t>
                </a:r>
                <a:endParaRPr lang="en-US" sz="2000" b="1" i="0" u="none">
                  <a:solidFill>
                    <a:srgbClr val="639CE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74" name="组合 73" descr="717ff36d-045b-4762-8f70-3bacdb7282c8"/>
            <p:cNvGrpSpPr/>
            <p:nvPr/>
          </p:nvGrpSpPr>
          <p:grpSpPr>
            <a:xfrm>
              <a:off x="669925" y="1828364"/>
              <a:ext cx="8453174" cy="2230732"/>
              <a:chOff x="669925" y="1828364"/>
              <a:chExt cx="8453174" cy="2230732"/>
            </a:xfrm>
          </p:grpSpPr>
          <p:sp>
            <p:nvSpPr>
              <p:cNvPr id="6" name="ComponentBackground2" descr="9b9c70e1-6534-41b1-a27f-744c84b575eb"/>
              <p:cNvSpPr/>
              <p:nvPr/>
            </p:nvSpPr>
            <p:spPr>
              <a:xfrm rot="16200000">
                <a:off x="7843643" y="1924159"/>
                <a:ext cx="1375252" cy="1183661"/>
              </a:xfrm>
              <a:prstGeom prst="homePlat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5" name="Bullet2" descr="2ef47e37-2f65-4fc0-b016-ce61a516e5fb"/>
              <p:cNvSpPr txBox="1"/>
              <p:nvPr/>
            </p:nvSpPr>
            <p:spPr bwMode="auto">
              <a:xfrm>
                <a:off x="669925" y="3101841"/>
                <a:ext cx="3582638" cy="3444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b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情绪对活动效能的作用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6" name="Text2" descr="2f5a995c-e4d2-4228-9c42-b56cb7941c5b"/>
              <p:cNvSpPr txBox="1"/>
              <p:nvPr/>
            </p:nvSpPr>
            <p:spPr bwMode="auto">
              <a:xfrm>
                <a:off x="669925" y="3466725"/>
                <a:ext cx="3582638" cy="5923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积极情绪提高活动效率，过度应激会扰乱生理功能，影响活动和学习。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4" name="IconBackground2" descr="91a11256-69c9-466b-9e4e-24725e2a0bb5"/>
              <p:cNvSpPr/>
              <p:nvPr/>
            </p:nvSpPr>
            <p:spPr>
              <a:xfrm>
                <a:off x="4990232" y="3132574"/>
                <a:ext cx="636596" cy="636596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 w="38100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5" name="Icon2" descr="c15d835e-42fe-48ab-b1c6-e91c4f564287"/>
              <p:cNvSpPr/>
              <p:nvPr/>
            </p:nvSpPr>
            <p:spPr bwMode="auto">
              <a:xfrm>
                <a:off x="5114056" y="3256397"/>
                <a:ext cx="388948" cy="388948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17" name="Number2" descr="574d6117-4fd0-4ba4-969e-32877d6e6fd6"/>
              <p:cNvSpPr txBox="1"/>
              <p:nvPr/>
            </p:nvSpPr>
            <p:spPr bwMode="auto">
              <a:xfrm>
                <a:off x="6378616" y="3250817"/>
                <a:ext cx="755336" cy="4001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/>
                <a:r>
                  <a:rPr lang="en-US" sz="2000" b="1" i="0" u="none">
                    <a:solidFill>
                      <a:srgbClr val="2F2F2F"/>
                    </a:solidFill>
                    <a:latin typeface="Arial" panose="020B0604020202020204"/>
                  </a:rPr>
                  <a:t>2018</a:t>
                </a:r>
                <a:endParaRPr lang="en-US" sz="2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75" name="组合 74" descr="227c972b-d478-496b-9e6d-3f2c6613eb3c"/>
            <p:cNvGrpSpPr/>
            <p:nvPr/>
          </p:nvGrpSpPr>
          <p:grpSpPr>
            <a:xfrm>
              <a:off x="669925" y="2616998"/>
              <a:ext cx="8453174" cy="2479600"/>
              <a:chOff x="669925" y="2616998"/>
              <a:chExt cx="8453174" cy="2479600"/>
            </a:xfrm>
          </p:grpSpPr>
          <p:sp>
            <p:nvSpPr>
              <p:cNvPr id="7" name="ComponentBackground3" descr="81a547b2-9f58-4d78-ad97-f538a8fe28ca"/>
              <p:cNvSpPr/>
              <p:nvPr/>
            </p:nvSpPr>
            <p:spPr>
              <a:xfrm rot="16200000">
                <a:off x="7843643" y="2712793"/>
                <a:ext cx="1375252" cy="1183661"/>
              </a:xfrm>
              <a:prstGeom prst="homePlat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3" name="Bullet3" descr="1e9a823a-edf7-4907-9f76-b74920e0ffc2"/>
              <p:cNvSpPr txBox="1"/>
              <p:nvPr/>
            </p:nvSpPr>
            <p:spPr bwMode="auto">
              <a:xfrm>
                <a:off x="669925" y="4139343"/>
                <a:ext cx="3582638" cy="3444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b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情绪唤醒水平与活动效率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4" name="Text3" descr="a854b087-dc1a-4d28-a6dd-6e0b69b9a8b0"/>
              <p:cNvSpPr txBox="1"/>
              <p:nvPr/>
            </p:nvSpPr>
            <p:spPr bwMode="auto">
              <a:xfrm>
                <a:off x="669925" y="4504227"/>
                <a:ext cx="3582638" cy="5923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情绪唤醒水平达最佳状态时活动效率最高，过低或过高都会降低活动效率。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19" name="IconBackground3" descr="ae8e34c7-9394-4e82-a978-d90b8bf00e76"/>
              <p:cNvSpPr/>
              <p:nvPr/>
            </p:nvSpPr>
            <p:spPr>
              <a:xfrm>
                <a:off x="4990232" y="4170077"/>
                <a:ext cx="636596" cy="636596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 w="38100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0" name="Icon3" descr="24b85ebd-db44-46e1-9dbb-9ae9935d3567"/>
              <p:cNvSpPr/>
              <p:nvPr/>
            </p:nvSpPr>
            <p:spPr bwMode="auto">
              <a:xfrm>
                <a:off x="5114056" y="4293900"/>
                <a:ext cx="388948" cy="388948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2" name="Number3" descr="ae6ffaa1-eee4-4fcd-bf04-45ddcda3fbfc"/>
              <p:cNvSpPr txBox="1"/>
              <p:nvPr/>
            </p:nvSpPr>
            <p:spPr bwMode="auto">
              <a:xfrm>
                <a:off x="6378616" y="4288320"/>
                <a:ext cx="755336" cy="4001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/>
                <a:r>
                  <a:rPr lang="en-US" sz="2000" b="1" i="0" u="none">
                    <a:solidFill>
                      <a:srgbClr val="2F2F2F"/>
                    </a:solidFill>
                    <a:latin typeface="Arial" panose="020B0604020202020204"/>
                  </a:rPr>
                  <a:t>2017</a:t>
                </a:r>
                <a:endParaRPr lang="en-US" sz="2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76" name="组合 75" descr="e73b4d2a-461a-46e9-bf14-87c108032ea3"/>
            <p:cNvGrpSpPr/>
            <p:nvPr/>
          </p:nvGrpSpPr>
          <p:grpSpPr>
            <a:xfrm>
              <a:off x="669925" y="3405632"/>
              <a:ext cx="8453175" cy="2737992"/>
              <a:chOff x="669925" y="3405632"/>
              <a:chExt cx="8453175" cy="2737992"/>
            </a:xfrm>
          </p:grpSpPr>
          <p:sp>
            <p:nvSpPr>
              <p:cNvPr id="8" name="ComponentBackground4" descr="68689318-ebd1-4440-8325-c16a1f389b00"/>
              <p:cNvSpPr/>
              <p:nvPr/>
            </p:nvSpPr>
            <p:spPr>
              <a:xfrm rot="16200000">
                <a:off x="7162274" y="4182797"/>
                <a:ext cx="2737992" cy="1183661"/>
              </a:xfrm>
              <a:prstGeom prst="homePlat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31" name="Bullet4" descr="f4b08e44-7306-4845-adac-01ad7b81a00e"/>
              <p:cNvSpPr txBox="1"/>
              <p:nvPr/>
            </p:nvSpPr>
            <p:spPr bwMode="auto">
              <a:xfrm>
                <a:off x="669925" y="5176844"/>
                <a:ext cx="3582638" cy="3444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b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托幼机构情绪管理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  <p:sp>
            <p:nvSpPr>
              <p:cNvPr id="32" name="Text4" descr="e57c0157-2b48-427c-9cbf-fe8043e068cf"/>
              <p:cNvSpPr txBox="1"/>
              <p:nvPr/>
            </p:nvSpPr>
            <p:spPr bwMode="auto">
              <a:xfrm>
                <a:off x="669925" y="5541728"/>
                <a:ext cx="3582638" cy="5923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托幼机构应稳定儿童情绪，避免心理紧张压抑，减少活动中的不良情绪。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4" name="IconBackground4" descr="9243bd09-e38c-424b-ad8a-0fbb822576bd"/>
              <p:cNvSpPr/>
              <p:nvPr/>
            </p:nvSpPr>
            <p:spPr>
              <a:xfrm>
                <a:off x="4990232" y="5207577"/>
                <a:ext cx="636596" cy="636596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 w="38100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5" name="Icon4" descr="09d3d504-1b2a-47eb-9e79-8afdc80cdfd5"/>
              <p:cNvSpPr/>
              <p:nvPr/>
            </p:nvSpPr>
            <p:spPr bwMode="auto">
              <a:xfrm>
                <a:off x="5114056" y="5331401"/>
                <a:ext cx="388948" cy="388948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</a:p>
            </p:txBody>
          </p:sp>
          <p:sp>
            <p:nvSpPr>
              <p:cNvPr id="27" name="Number4" descr="b7b88170-ca10-4f97-bb5a-0797a22343e3"/>
              <p:cNvSpPr txBox="1"/>
              <p:nvPr/>
            </p:nvSpPr>
            <p:spPr bwMode="auto">
              <a:xfrm>
                <a:off x="6378616" y="5325819"/>
                <a:ext cx="755336" cy="4001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/>
                <a:r>
                  <a:rPr lang="en-US" sz="2000" b="1" i="0" u="none">
                    <a:solidFill>
                      <a:srgbClr val="2F2F2F"/>
                    </a:solidFill>
                    <a:latin typeface="Arial" panose="020B0604020202020204"/>
                  </a:rPr>
                  <a:t>2016</a:t>
                </a:r>
                <a:endParaRPr lang="en-US" sz="2000" b="1" i="0" u="none">
                  <a:solidFill>
                    <a:srgbClr val="2F2F2F"/>
                  </a:solidFill>
                  <a:latin typeface="Arial" panose="020B0604020202020204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bb3523dd-afd1-4a31-810b-d96559c8cd9a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4800" b="0" i="0" u="none">
                <a:solidFill>
                  <a:srgbClr val="639CEF"/>
                </a:solidFill>
                <a:ea typeface="华康方圆体 Std W7"/>
              </a:rPr>
              <a:t>学前儿童生活制度</a:t>
            </a:r>
            <a:endParaRPr lang="en-US" sz="4800" b="0" i="0" u="none">
              <a:solidFill>
                <a:srgbClr val="639CEF"/>
              </a:solidFill>
              <a:ea typeface="华康方圆体 Std W7"/>
            </a:endParaRPr>
          </a:p>
        </p:txBody>
      </p:sp>
      <p:sp>
        <p:nvSpPr>
          <p:cNvPr id="3" name="文本占位符 2" descr="837f6c69-ed63-408e-9ecf-fe4bd514ac8e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1000"/>
              </a:spcBef>
            </a:pPr>
            <a:r>
              <a:rPr lang="en-US" sz="2400" b="0" i="0" u="none">
                <a:solidFill>
                  <a:srgbClr val="2F2F2F"/>
                </a:solidFill>
                <a:ea typeface="思源黑体 CN Normal" panose="020B0400000000000000" charset="-122"/>
              </a:rPr>
              <a:t>掌握生活制度制定与执行的要点</a:t>
            </a:r>
            <a:endParaRPr lang="en-US" sz="2400" b="0" i="0" u="none">
              <a:solidFill>
                <a:srgbClr val="2F2F2F"/>
              </a:solidFill>
              <a:ea typeface="思源黑体 CN Normal" panose="020B04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生活制度与安排意义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133" name="ad7cc3ae-8aa0-4b52-bd48-81defba0186e.source.4.zh-Hans.pptx" descr="69d3f04f-bbce-4b0f-8f4d-860643f97a48"/>
          <p:cNvGrpSpPr/>
          <p:nvPr/>
        </p:nvGrpSpPr>
        <p:grpSpPr>
          <a:xfrm>
            <a:off x="660400" y="1130300"/>
            <a:ext cx="10858500" cy="3908069"/>
            <a:chOff x="660400" y="1130300"/>
            <a:chExt cx="10858500" cy="3908069"/>
          </a:xfrm>
        </p:grpSpPr>
        <p:sp>
          <p:nvSpPr>
            <p:cNvPr id="4" name="直接连接符 3" descr="4600ca7e-12e8-42d6-948b-5783e42de71e"/>
            <p:cNvSpPr/>
            <p:nvPr/>
          </p:nvSpPr>
          <p:spPr>
            <a:xfrm flipV="1">
              <a:off x="6465429" y="2903130"/>
              <a:ext cx="366758" cy="366758"/>
            </a:xfrm>
            <a:prstGeom prst="line">
              <a:avLst/>
            </a:prstGeom>
            <a:ln w="12700">
              <a:solidFill>
                <a:schemeClr val="tx2">
                  <a:alpha val="50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5" name="直接连接符 4" descr="0c0f27ea-96b9-4b7d-bf3f-79e064e54414"/>
            <p:cNvSpPr/>
            <p:nvPr/>
          </p:nvSpPr>
          <p:spPr>
            <a:xfrm>
              <a:off x="6466199" y="4007982"/>
              <a:ext cx="366758" cy="366758"/>
            </a:xfrm>
            <a:prstGeom prst="line">
              <a:avLst/>
            </a:prstGeom>
            <a:ln w="12700">
              <a:solidFill>
                <a:schemeClr val="tx2">
                  <a:alpha val="50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6" name="直接连接符 5" descr="65b936ff-7634-41ca-a6a2-af43c1f66ea9"/>
            <p:cNvSpPr/>
            <p:nvPr/>
          </p:nvSpPr>
          <p:spPr>
            <a:xfrm flipH="1">
              <a:off x="5360578" y="4008752"/>
              <a:ext cx="366758" cy="366758"/>
            </a:xfrm>
            <a:prstGeom prst="line">
              <a:avLst/>
            </a:prstGeom>
            <a:ln w="12700">
              <a:solidFill>
                <a:schemeClr val="tx2">
                  <a:alpha val="50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7" name="任意多边形: 形状 6" descr="1507e31d-6ecd-4ff7-8666-fcfdd3199490"/>
            <p:cNvSpPr/>
            <p:nvPr/>
          </p:nvSpPr>
          <p:spPr bwMode="auto">
            <a:xfrm>
              <a:off x="5069590" y="2609902"/>
              <a:ext cx="2054355" cy="2057299"/>
            </a:xfrm>
            <a:custGeom>
              <a:avLst/>
              <a:gdLst>
                <a:gd name="T0" fmla="*/ 1157 w 23259"/>
                <a:gd name="T1" fmla="*/ 13724 h 23259"/>
                <a:gd name="T2" fmla="*/ 1157 w 23259"/>
                <a:gd name="T3" fmla="*/ 9535 h 23259"/>
                <a:gd name="T4" fmla="*/ 9535 w 23259"/>
                <a:gd name="T5" fmla="*/ 1156 h 23259"/>
                <a:gd name="T6" fmla="*/ 13724 w 23259"/>
                <a:gd name="T7" fmla="*/ 1156 h 23259"/>
                <a:gd name="T8" fmla="*/ 22102 w 23259"/>
                <a:gd name="T9" fmla="*/ 9535 h 23259"/>
                <a:gd name="T10" fmla="*/ 22102 w 23259"/>
                <a:gd name="T11" fmla="*/ 13724 h 23259"/>
                <a:gd name="T12" fmla="*/ 13724 w 23259"/>
                <a:gd name="T13" fmla="*/ 22102 h 23259"/>
                <a:gd name="T14" fmla="*/ 9535 w 23259"/>
                <a:gd name="T15" fmla="*/ 22102 h 23259"/>
                <a:gd name="T16" fmla="*/ 1157 w 23259"/>
                <a:gd name="T17" fmla="*/ 13724 h 23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59" h="23259">
                  <a:moveTo>
                    <a:pt x="1157" y="13724"/>
                  </a:moveTo>
                  <a:cubicBezTo>
                    <a:pt x="0" y="12567"/>
                    <a:pt x="0" y="10691"/>
                    <a:pt x="1157" y="9535"/>
                  </a:cubicBezTo>
                  <a:lnTo>
                    <a:pt x="9535" y="1156"/>
                  </a:lnTo>
                  <a:cubicBezTo>
                    <a:pt x="10691" y="0"/>
                    <a:pt x="12567" y="0"/>
                    <a:pt x="13724" y="1156"/>
                  </a:cubicBezTo>
                  <a:lnTo>
                    <a:pt x="22102" y="9535"/>
                  </a:lnTo>
                  <a:cubicBezTo>
                    <a:pt x="23259" y="10691"/>
                    <a:pt x="23259" y="12567"/>
                    <a:pt x="22102" y="13724"/>
                  </a:cubicBezTo>
                  <a:lnTo>
                    <a:pt x="13724" y="22102"/>
                  </a:lnTo>
                  <a:cubicBezTo>
                    <a:pt x="12567" y="23259"/>
                    <a:pt x="10691" y="23259"/>
                    <a:pt x="9535" y="22102"/>
                  </a:cubicBezTo>
                  <a:lnTo>
                    <a:pt x="1157" y="13724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algn="ctr"/>
            </a:p>
          </p:txBody>
        </p:sp>
        <p:sp>
          <p:nvSpPr>
            <p:cNvPr id="3" name="Title" descr="2464fe51-7366-497e-81fd-f55e6f999fd4"/>
            <p:cNvSpPr txBox="1"/>
            <p:nvPr/>
          </p:nvSpPr>
          <p:spPr>
            <a:xfrm>
              <a:off x="660400" y="1130300"/>
              <a:ext cx="10858500" cy="641782"/>
            </a:xfrm>
            <a:prstGeom prst="rect">
              <a:avLst/>
            </a:prstGeom>
            <a:noFill/>
          </p:spPr>
          <p:txBody>
            <a:bodyPr vert="horz" wrap="square" rtlCol="0" anchor="t" anchorCtr="1">
              <a:normAutofit/>
            </a:bodyPr>
            <a:lstStyle/>
            <a:p>
              <a:pPr algn="ctr"/>
              <a:r>
                <a:rPr lang="en-US" sz="2400" b="1" i="0" u="none">
                  <a:solidFill>
                    <a:srgbClr val="2F2F2F"/>
                  </a:solidFill>
                  <a:ea typeface="华康方圆体 Std W7"/>
                </a:rPr>
                <a:t>了解生活制度及合理安排的意义</a:t>
              </a:r>
              <a:endParaRPr lang="en-US" sz="2400" b="1" i="0" u="non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28" name="组合 27" descr="1986bbb6-3ff6-4ae7-8518-de1ba4558cf6"/>
            <p:cNvGrpSpPr/>
            <p:nvPr/>
          </p:nvGrpSpPr>
          <p:grpSpPr>
            <a:xfrm>
              <a:off x="1318899" y="1605910"/>
              <a:ext cx="4407666" cy="1663978"/>
              <a:chOff x="1318899" y="1605910"/>
              <a:chExt cx="4407666" cy="1663978"/>
            </a:xfrm>
          </p:grpSpPr>
          <p:sp>
            <p:nvSpPr>
              <p:cNvPr id="8" name="直接连接符 7" descr="24f325de-f6f6-4e9c-8e97-5fa7c0ac8a94"/>
              <p:cNvSpPr/>
              <p:nvPr/>
            </p:nvSpPr>
            <p:spPr>
              <a:xfrm flipH="1" flipV="1">
                <a:off x="5359807" y="2903130"/>
                <a:ext cx="366758" cy="366758"/>
              </a:xfrm>
              <a:prstGeom prst="line">
                <a:avLst/>
              </a:prstGeom>
              <a:ln w="12700">
                <a:solidFill>
                  <a:schemeClr val="tx2">
                    <a:alpha val="50000"/>
                  </a:schemeClr>
                </a:solidFill>
                <a:miter lim="400000"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</a:p>
            </p:txBody>
          </p:sp>
          <p:grpSp>
            <p:nvGrpSpPr>
              <p:cNvPr id="9" name="组合 8" descr="72c947b3-69dc-46e1-b7fa-1fba947d8fd5"/>
              <p:cNvGrpSpPr/>
              <p:nvPr/>
            </p:nvGrpSpPr>
            <p:grpSpPr>
              <a:xfrm>
                <a:off x="4729366" y="2270686"/>
                <a:ext cx="765846" cy="768309"/>
                <a:chOff x="4729366" y="2270686"/>
                <a:chExt cx="765846" cy="768309"/>
              </a:xfrm>
            </p:grpSpPr>
            <p:sp>
              <p:nvSpPr>
                <p:cNvPr id="22" name="任意多边形: 形状 21" descr="d66f9e11-c22e-466b-b90b-f4b24a27b923"/>
                <p:cNvSpPr/>
                <p:nvPr/>
              </p:nvSpPr>
              <p:spPr bwMode="auto">
                <a:xfrm>
                  <a:off x="4729366" y="2270686"/>
                  <a:ext cx="765846" cy="768309"/>
                </a:xfrm>
                <a:custGeom>
                  <a:avLst/>
                  <a:gdLst>
                    <a:gd name="T0" fmla="*/ 516 w 10376"/>
                    <a:gd name="T1" fmla="*/ 6122 h 10376"/>
                    <a:gd name="T2" fmla="*/ 516 w 10376"/>
                    <a:gd name="T3" fmla="*/ 4253 h 10376"/>
                    <a:gd name="T4" fmla="*/ 4253 w 10376"/>
                    <a:gd name="T5" fmla="*/ 516 h 10376"/>
                    <a:gd name="T6" fmla="*/ 6122 w 10376"/>
                    <a:gd name="T7" fmla="*/ 516 h 10376"/>
                    <a:gd name="T8" fmla="*/ 9860 w 10376"/>
                    <a:gd name="T9" fmla="*/ 4253 h 10376"/>
                    <a:gd name="T10" fmla="*/ 9860 w 10376"/>
                    <a:gd name="T11" fmla="*/ 6122 h 10376"/>
                    <a:gd name="T12" fmla="*/ 6122 w 10376"/>
                    <a:gd name="T13" fmla="*/ 9860 h 10376"/>
                    <a:gd name="T14" fmla="*/ 4253 w 10376"/>
                    <a:gd name="T15" fmla="*/ 9860 h 10376"/>
                    <a:gd name="T16" fmla="*/ 516 w 10376"/>
                    <a:gd name="T17" fmla="*/ 6122 h 10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76" h="10376">
                      <a:moveTo>
                        <a:pt x="516" y="6122"/>
                      </a:moveTo>
                      <a:cubicBezTo>
                        <a:pt x="0" y="5606"/>
                        <a:pt x="0" y="4769"/>
                        <a:pt x="516" y="4253"/>
                      </a:cubicBezTo>
                      <a:lnTo>
                        <a:pt x="4253" y="516"/>
                      </a:lnTo>
                      <a:cubicBezTo>
                        <a:pt x="4769" y="0"/>
                        <a:pt x="5606" y="0"/>
                        <a:pt x="6122" y="516"/>
                      </a:cubicBezTo>
                      <a:lnTo>
                        <a:pt x="9860" y="4253"/>
                      </a:lnTo>
                      <a:cubicBezTo>
                        <a:pt x="10376" y="4769"/>
                        <a:pt x="10376" y="5606"/>
                        <a:pt x="9860" y="6122"/>
                      </a:cubicBezTo>
                      <a:lnTo>
                        <a:pt x="6122" y="9860"/>
                      </a:lnTo>
                      <a:cubicBezTo>
                        <a:pt x="5606" y="10376"/>
                        <a:pt x="4769" y="10376"/>
                        <a:pt x="4253" y="9860"/>
                      </a:cubicBezTo>
                      <a:lnTo>
                        <a:pt x="516" y="61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ctr" anchorCtr="0" compatLnSpc="1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23" name="Icon1" descr="62789f26-ed3e-4840-977d-4b954870d854"/>
                <p:cNvSpPr/>
                <p:nvPr/>
              </p:nvSpPr>
              <p:spPr bwMode="auto">
                <a:xfrm>
                  <a:off x="4960835" y="2503594"/>
                  <a:ext cx="302908" cy="302495"/>
                </a:xfrm>
                <a:custGeom>
                  <a:avLst/>
                  <a:gdLst>
                    <a:gd name="connsiteX0" fmla="*/ 325000 h 606722"/>
                    <a:gd name="connsiteY0" fmla="*/ 325000 h 606722"/>
                    <a:gd name="connsiteX1" fmla="*/ 325000 h 606722"/>
                    <a:gd name="connsiteY1" fmla="*/ 325000 h 606722"/>
                    <a:gd name="connsiteX2" fmla="*/ 325000 h 606722"/>
                    <a:gd name="connsiteY2" fmla="*/ 325000 h 606722"/>
                    <a:gd name="connsiteX3" fmla="*/ 325000 h 606722"/>
                    <a:gd name="connsiteY3" fmla="*/ 325000 h 606722"/>
                    <a:gd name="connsiteX4" fmla="*/ 325000 h 606722"/>
                    <a:gd name="connsiteY4" fmla="*/ 325000 h 606722"/>
                    <a:gd name="connsiteX5" fmla="*/ 325000 h 606722"/>
                    <a:gd name="connsiteY5" fmla="*/ 325000 h 606722"/>
                    <a:gd name="connsiteX6" fmla="*/ 325000 h 606722"/>
                    <a:gd name="connsiteY6" fmla="*/ 325000 h 606722"/>
                    <a:gd name="connsiteX7" fmla="*/ 325000 h 606722"/>
                    <a:gd name="connsiteY7" fmla="*/ 325000 h 606722"/>
                    <a:gd name="connsiteX8" fmla="*/ 325000 h 606722"/>
                    <a:gd name="connsiteY8" fmla="*/ 325000 h 606722"/>
                    <a:gd name="connsiteX9" fmla="*/ 325000 h 606722"/>
                    <a:gd name="connsiteY9" fmla="*/ 325000 h 606722"/>
                    <a:gd name="connsiteX10" fmla="*/ 325000 h 606722"/>
                    <a:gd name="connsiteY10" fmla="*/ 325000 h 606722"/>
                    <a:gd name="connsiteX11" fmla="*/ 325000 h 606722"/>
                    <a:gd name="connsiteY11" fmla="*/ 325000 h 606722"/>
                    <a:gd name="connsiteX12" fmla="*/ 325000 h 606722"/>
                    <a:gd name="connsiteY12" fmla="*/ 325000 h 606722"/>
                    <a:gd name="connsiteX13" fmla="*/ 325000 h 606722"/>
                    <a:gd name="connsiteY13" fmla="*/ 325000 h 606722"/>
                    <a:gd name="connsiteX14" fmla="*/ 325000 h 606722"/>
                    <a:gd name="connsiteY14" fmla="*/ 325000 h 606722"/>
                    <a:gd name="connsiteX15" fmla="*/ 325000 h 606722"/>
                    <a:gd name="connsiteY15" fmla="*/ 325000 h 606722"/>
                    <a:gd name="connsiteX16" fmla="*/ 325000 h 606722"/>
                    <a:gd name="connsiteY16" fmla="*/ 325000 h 606722"/>
                    <a:gd name="connsiteX17" fmla="*/ 325000 h 606722"/>
                    <a:gd name="connsiteY17" fmla="*/ 325000 h 606722"/>
                    <a:gd name="connsiteX18" fmla="*/ 325000 h 606722"/>
                    <a:gd name="connsiteY18" fmla="*/ 325000 h 606722"/>
                    <a:gd name="connsiteX19" fmla="*/ 325000 h 606722"/>
                    <a:gd name="connsiteY19" fmla="*/ 325000 h 606722"/>
                    <a:gd name="connsiteX20" fmla="*/ 325000 h 606722"/>
                    <a:gd name="connsiteY20" fmla="*/ 325000 h 606722"/>
                    <a:gd name="connsiteX21" fmla="*/ 325000 h 606722"/>
                    <a:gd name="connsiteY21" fmla="*/ 325000 h 606722"/>
                    <a:gd name="connsiteX22" fmla="*/ 325000 h 606722"/>
                    <a:gd name="connsiteY22" fmla="*/ 325000 h 606722"/>
                    <a:gd name="connsiteX23" fmla="*/ 325000 h 606722"/>
                    <a:gd name="connsiteY23" fmla="*/ 325000 h 606722"/>
                    <a:gd name="connsiteX24" fmla="*/ 325000 h 606722"/>
                    <a:gd name="connsiteY24" fmla="*/ 325000 h 606722"/>
                    <a:gd name="connsiteX25" fmla="*/ 325000 h 606722"/>
                    <a:gd name="connsiteY25" fmla="*/ 325000 h 606722"/>
                    <a:gd name="connsiteX26" fmla="*/ 325000 h 606722"/>
                    <a:gd name="connsiteY26" fmla="*/ 325000 h 606722"/>
                    <a:gd name="connsiteX27" fmla="*/ 325000 h 606722"/>
                    <a:gd name="connsiteY27" fmla="*/ 325000 h 606722"/>
                    <a:gd name="connsiteX28" fmla="*/ 325000 h 606722"/>
                    <a:gd name="connsiteY28" fmla="*/ 325000 h 606722"/>
                    <a:gd name="connsiteX29" fmla="*/ 325000 h 606722"/>
                    <a:gd name="connsiteY29" fmla="*/ 325000 h 606722"/>
                    <a:gd name="connsiteX30" fmla="*/ 325000 h 606722"/>
                    <a:gd name="connsiteY30" fmla="*/ 325000 h 606722"/>
                    <a:gd name="connsiteX31" fmla="*/ 325000 h 606722"/>
                    <a:gd name="connsiteY31" fmla="*/ 325000 h 606722"/>
                    <a:gd name="connsiteX32" fmla="*/ 325000 h 606722"/>
                    <a:gd name="connsiteY32" fmla="*/ 325000 h 606722"/>
                    <a:gd name="connsiteX33" fmla="*/ 325000 h 606722"/>
                    <a:gd name="connsiteY33" fmla="*/ 325000 h 606722"/>
                    <a:gd name="connsiteX34" fmla="*/ 325000 h 606722"/>
                    <a:gd name="connsiteY34" fmla="*/ 325000 h 606722"/>
                    <a:gd name="connsiteX35" fmla="*/ 325000 h 606722"/>
                    <a:gd name="connsiteY35" fmla="*/ 325000 h 606722"/>
                    <a:gd name="connsiteX36" fmla="*/ 325000 h 606722"/>
                    <a:gd name="connsiteY36" fmla="*/ 325000 h 606722"/>
                    <a:gd name="connsiteX37" fmla="*/ 325000 h 606722"/>
                    <a:gd name="connsiteY37" fmla="*/ 32500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607582" h="606753">
                      <a:moveTo>
                        <a:pt x="301725" y="150575"/>
                      </a:moveTo>
                      <a:cubicBezTo>
                        <a:pt x="337234" y="150564"/>
                        <a:pt x="372766" y="164072"/>
                        <a:pt x="399865" y="191134"/>
                      </a:cubicBezTo>
                      <a:cubicBezTo>
                        <a:pt x="415083" y="206331"/>
                        <a:pt x="418287" y="208730"/>
                        <a:pt x="428877" y="222861"/>
                      </a:cubicBezTo>
                      <a:lnTo>
                        <a:pt x="371653" y="280006"/>
                      </a:lnTo>
                      <a:cubicBezTo>
                        <a:pt x="365334" y="266764"/>
                        <a:pt x="355278" y="258499"/>
                        <a:pt x="343797" y="247034"/>
                      </a:cubicBezTo>
                      <a:cubicBezTo>
                        <a:pt x="320925" y="224194"/>
                        <a:pt x="283280" y="223483"/>
                        <a:pt x="259785" y="247034"/>
                      </a:cubicBezTo>
                      <a:lnTo>
                        <a:pt x="96478" y="410114"/>
                      </a:lnTo>
                      <a:cubicBezTo>
                        <a:pt x="73339" y="433220"/>
                        <a:pt x="73517" y="470724"/>
                        <a:pt x="96656" y="493831"/>
                      </a:cubicBezTo>
                      <a:lnTo>
                        <a:pt x="113209" y="510272"/>
                      </a:lnTo>
                      <a:cubicBezTo>
                        <a:pt x="136081" y="533201"/>
                        <a:pt x="173815" y="533645"/>
                        <a:pt x="197132" y="510183"/>
                      </a:cubicBezTo>
                      <a:lnTo>
                        <a:pt x="230239" y="477212"/>
                      </a:lnTo>
                      <a:cubicBezTo>
                        <a:pt x="253912" y="488498"/>
                        <a:pt x="279898" y="494631"/>
                        <a:pt x="306953" y="494631"/>
                      </a:cubicBezTo>
                      <a:cubicBezTo>
                        <a:pt x="313361" y="494631"/>
                        <a:pt x="319590" y="494275"/>
                        <a:pt x="325820" y="493653"/>
                      </a:cubicBezTo>
                      <a:lnTo>
                        <a:pt x="253200" y="566172"/>
                      </a:lnTo>
                      <a:cubicBezTo>
                        <a:pt x="199001" y="620384"/>
                        <a:pt x="110895" y="620206"/>
                        <a:pt x="57053" y="566083"/>
                      </a:cubicBezTo>
                      <a:lnTo>
                        <a:pt x="40678" y="549820"/>
                      </a:lnTo>
                      <a:cubicBezTo>
                        <a:pt x="-12275" y="497119"/>
                        <a:pt x="-14767" y="409136"/>
                        <a:pt x="40500" y="354036"/>
                      </a:cubicBezTo>
                      <a:lnTo>
                        <a:pt x="203718" y="191134"/>
                      </a:lnTo>
                      <a:cubicBezTo>
                        <a:pt x="230728" y="164117"/>
                        <a:pt x="266215" y="150586"/>
                        <a:pt x="301725" y="150575"/>
                      </a:cubicBezTo>
                      <a:close/>
                      <a:moveTo>
                        <a:pt x="452459" y="0"/>
                      </a:moveTo>
                      <a:cubicBezTo>
                        <a:pt x="487963" y="-22"/>
                        <a:pt x="523479" y="13487"/>
                        <a:pt x="550583" y="40550"/>
                      </a:cubicBezTo>
                      <a:lnTo>
                        <a:pt x="566961" y="56992"/>
                      </a:lnTo>
                      <a:cubicBezTo>
                        <a:pt x="621168" y="111029"/>
                        <a:pt x="621079" y="198839"/>
                        <a:pt x="566961" y="252787"/>
                      </a:cubicBezTo>
                      <a:lnTo>
                        <a:pt x="405050" y="414453"/>
                      </a:lnTo>
                      <a:cubicBezTo>
                        <a:pt x="350842" y="468668"/>
                        <a:pt x="262810" y="468490"/>
                        <a:pt x="208870" y="414453"/>
                      </a:cubicBezTo>
                      <a:cubicBezTo>
                        <a:pt x="194272" y="399789"/>
                        <a:pt x="190534" y="396945"/>
                        <a:pt x="179852" y="382724"/>
                      </a:cubicBezTo>
                      <a:lnTo>
                        <a:pt x="237353" y="325310"/>
                      </a:lnTo>
                      <a:cubicBezTo>
                        <a:pt x="244118" y="339708"/>
                        <a:pt x="252396" y="346018"/>
                        <a:pt x="265036" y="358639"/>
                      </a:cubicBezTo>
                      <a:cubicBezTo>
                        <a:pt x="287911" y="381480"/>
                        <a:pt x="325652" y="381925"/>
                        <a:pt x="349062" y="358550"/>
                      </a:cubicBezTo>
                      <a:lnTo>
                        <a:pt x="510973" y="196795"/>
                      </a:lnTo>
                      <a:cubicBezTo>
                        <a:pt x="533849" y="173953"/>
                        <a:pt x="534472" y="136448"/>
                        <a:pt x="510973" y="112895"/>
                      </a:cubicBezTo>
                      <a:lnTo>
                        <a:pt x="494506" y="96542"/>
                      </a:lnTo>
                      <a:cubicBezTo>
                        <a:pt x="471630" y="73701"/>
                        <a:pt x="433978" y="72990"/>
                        <a:pt x="410479" y="96542"/>
                      </a:cubicBezTo>
                      <a:lnTo>
                        <a:pt x="391431" y="115562"/>
                      </a:lnTo>
                      <a:cubicBezTo>
                        <a:pt x="367754" y="104274"/>
                        <a:pt x="341941" y="97786"/>
                        <a:pt x="314971" y="97786"/>
                      </a:cubicBezTo>
                      <a:cubicBezTo>
                        <a:pt x="308295" y="97786"/>
                        <a:pt x="301797" y="98942"/>
                        <a:pt x="295299" y="99653"/>
                      </a:cubicBezTo>
                      <a:lnTo>
                        <a:pt x="354403" y="40639"/>
                      </a:lnTo>
                      <a:cubicBezTo>
                        <a:pt x="381462" y="13576"/>
                        <a:pt x="416955" y="22"/>
                        <a:pt x="4524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ctr" anchorCtr="0" compatLnSpc="1"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</p:grpSp>
          <p:sp>
            <p:nvSpPr>
              <p:cNvPr id="12" name="Text1" descr="498b8266-c4da-4085-a926-ad56a3c680a4"/>
              <p:cNvSpPr txBox="1"/>
              <p:nvPr/>
            </p:nvSpPr>
            <p:spPr>
              <a:xfrm>
                <a:off x="1318899" y="2367688"/>
                <a:ext cx="3185400" cy="703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托幼机构生活制度主要是一日生活制度，合理安排各环节时间、顺序等。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4" name="Bullet1" descr="71efc783-3314-48b8-a541-88e0a39627de"/>
              <p:cNvSpPr txBox="1"/>
              <p:nvPr/>
            </p:nvSpPr>
            <p:spPr>
              <a:xfrm>
                <a:off x="1318899" y="1605910"/>
                <a:ext cx="3185400" cy="703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托幼机构生活制度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1" name="组合 30" descr="80a09ccb-58c9-48e9-ad19-562265c409ed"/>
            <p:cNvGrpSpPr/>
            <p:nvPr/>
          </p:nvGrpSpPr>
          <p:grpSpPr>
            <a:xfrm>
              <a:off x="1318900" y="3573330"/>
              <a:ext cx="4176313" cy="1465039"/>
              <a:chOff x="1318900" y="3573330"/>
              <a:chExt cx="4176313" cy="1465039"/>
            </a:xfrm>
          </p:grpSpPr>
          <p:grpSp>
            <p:nvGrpSpPr>
              <p:cNvPr id="11" name="组合 10" descr="0702b28a-b324-42dc-97a2-0ff72122353d"/>
              <p:cNvGrpSpPr/>
              <p:nvPr/>
            </p:nvGrpSpPr>
            <p:grpSpPr>
              <a:xfrm>
                <a:off x="4729367" y="4238106"/>
                <a:ext cx="765846" cy="768309"/>
                <a:chOff x="4729367" y="4238106"/>
                <a:chExt cx="765846" cy="768309"/>
              </a:xfrm>
            </p:grpSpPr>
            <p:sp>
              <p:nvSpPr>
                <p:cNvPr id="16" name="任意多边形: 形状 15" descr="f36aa9d0-bc44-46d9-ba86-22d5b6c71d48"/>
                <p:cNvSpPr/>
                <p:nvPr/>
              </p:nvSpPr>
              <p:spPr bwMode="auto">
                <a:xfrm>
                  <a:off x="4729367" y="4238106"/>
                  <a:ext cx="765846" cy="768309"/>
                </a:xfrm>
                <a:custGeom>
                  <a:avLst/>
                  <a:gdLst>
                    <a:gd name="T0" fmla="*/ 516 w 10376"/>
                    <a:gd name="T1" fmla="*/ 6122 h 10376"/>
                    <a:gd name="T2" fmla="*/ 516 w 10376"/>
                    <a:gd name="T3" fmla="*/ 4253 h 10376"/>
                    <a:gd name="T4" fmla="*/ 4253 w 10376"/>
                    <a:gd name="T5" fmla="*/ 516 h 10376"/>
                    <a:gd name="T6" fmla="*/ 6122 w 10376"/>
                    <a:gd name="T7" fmla="*/ 516 h 10376"/>
                    <a:gd name="T8" fmla="*/ 9860 w 10376"/>
                    <a:gd name="T9" fmla="*/ 4253 h 10376"/>
                    <a:gd name="T10" fmla="*/ 9860 w 10376"/>
                    <a:gd name="T11" fmla="*/ 6122 h 10376"/>
                    <a:gd name="T12" fmla="*/ 6122 w 10376"/>
                    <a:gd name="T13" fmla="*/ 9860 h 10376"/>
                    <a:gd name="T14" fmla="*/ 4253 w 10376"/>
                    <a:gd name="T15" fmla="*/ 9860 h 10376"/>
                    <a:gd name="T16" fmla="*/ 516 w 10376"/>
                    <a:gd name="T17" fmla="*/ 6122 h 10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76" h="10376">
                      <a:moveTo>
                        <a:pt x="516" y="6122"/>
                      </a:moveTo>
                      <a:cubicBezTo>
                        <a:pt x="0" y="5606"/>
                        <a:pt x="0" y="4769"/>
                        <a:pt x="516" y="4253"/>
                      </a:cubicBezTo>
                      <a:lnTo>
                        <a:pt x="4253" y="516"/>
                      </a:lnTo>
                      <a:cubicBezTo>
                        <a:pt x="4769" y="0"/>
                        <a:pt x="5606" y="0"/>
                        <a:pt x="6122" y="516"/>
                      </a:cubicBezTo>
                      <a:lnTo>
                        <a:pt x="9860" y="4253"/>
                      </a:lnTo>
                      <a:cubicBezTo>
                        <a:pt x="10376" y="4769"/>
                        <a:pt x="10376" y="5606"/>
                        <a:pt x="9860" y="6122"/>
                      </a:cubicBezTo>
                      <a:lnTo>
                        <a:pt x="6122" y="9860"/>
                      </a:lnTo>
                      <a:cubicBezTo>
                        <a:pt x="5606" y="10376"/>
                        <a:pt x="4769" y="10376"/>
                        <a:pt x="4253" y="9860"/>
                      </a:cubicBezTo>
                      <a:lnTo>
                        <a:pt x="516" y="612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ctr" anchorCtr="0" compatLnSpc="1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17" name="Icon2" descr="c002ad8e-ab6d-484c-af13-f0405eec5f50"/>
                <p:cNvSpPr/>
                <p:nvPr/>
              </p:nvSpPr>
              <p:spPr bwMode="auto">
                <a:xfrm>
                  <a:off x="4954430" y="4489766"/>
                  <a:ext cx="315717" cy="264975"/>
                </a:xfrm>
                <a:custGeom>
                  <a:avLst/>
                  <a:gdLst>
                    <a:gd name="T0" fmla="*/ 325000 h 606722"/>
                    <a:gd name="T1" fmla="*/ 325000 h 606722"/>
                    <a:gd name="T2" fmla="*/ 325000 h 606722"/>
                    <a:gd name="T3" fmla="*/ 325000 h 606722"/>
                    <a:gd name="T4" fmla="*/ 325000 h 606722"/>
                    <a:gd name="T5" fmla="*/ 325000 h 606722"/>
                    <a:gd name="T6" fmla="*/ 325000 h 606722"/>
                    <a:gd name="T7" fmla="*/ 325000 h 606722"/>
                    <a:gd name="T8" fmla="*/ 325000 h 606722"/>
                    <a:gd name="T9" fmla="*/ 325000 h 606722"/>
                    <a:gd name="T10" fmla="*/ 325000 h 606722"/>
                    <a:gd name="T11" fmla="*/ 325000 h 606722"/>
                    <a:gd name="T12" fmla="*/ 325000 h 606722"/>
                    <a:gd name="T13" fmla="*/ 325000 h 606722"/>
                    <a:gd name="T14" fmla="*/ 325000 h 606722"/>
                    <a:gd name="T15" fmla="*/ 325000 h 606722"/>
                    <a:gd name="T16" fmla="*/ 325000 h 606722"/>
                    <a:gd name="T17" fmla="*/ 325000 h 606722"/>
                    <a:gd name="T18" fmla="*/ 325000 h 606722"/>
                    <a:gd name="T19" fmla="*/ 325000 h 606722"/>
                    <a:gd name="T20" fmla="*/ 325000 h 606722"/>
                    <a:gd name="T21" fmla="*/ 325000 h 606722"/>
                    <a:gd name="T22" fmla="*/ 325000 h 606722"/>
                    <a:gd name="T23" fmla="*/ 325000 h 606722"/>
                    <a:gd name="T24" fmla="*/ 325000 h 606722"/>
                    <a:gd name="T25" fmla="*/ 325000 h 606722"/>
                    <a:gd name="T26" fmla="*/ 325000 h 606722"/>
                    <a:gd name="T27" fmla="*/ 325000 h 606722"/>
                    <a:gd name="T28" fmla="*/ 325000 h 606722"/>
                    <a:gd name="T29" fmla="*/ 325000 h 606722"/>
                    <a:gd name="T30" fmla="*/ 325000 h 606722"/>
                    <a:gd name="T31" fmla="*/ 325000 h 606722"/>
                    <a:gd name="T32" fmla="*/ 325000 h 606722"/>
                    <a:gd name="T33" fmla="*/ 325000 h 606722"/>
                    <a:gd name="T34" fmla="*/ 325000 h 606722"/>
                    <a:gd name="T35" fmla="*/ 325000 h 606722"/>
                    <a:gd name="T36" fmla="*/ 325000 h 606722"/>
                    <a:gd name="T37" fmla="*/ 325000 h 606722"/>
                    <a:gd name="T38" fmla="*/ 325000 h 606722"/>
                    <a:gd name="T39" fmla="*/ 325000 h 606722"/>
                    <a:gd name="T40" fmla="*/ 325000 h 606722"/>
                    <a:gd name="T41" fmla="*/ 325000 h 606722"/>
                    <a:gd name="T42" fmla="*/ 325000 h 606722"/>
                    <a:gd name="T43" fmla="*/ 325000 h 606722"/>
                    <a:gd name="T44" fmla="*/ 325000 h 606722"/>
                    <a:gd name="T45" fmla="*/ 325000 h 606722"/>
                    <a:gd name="T46" fmla="*/ 325000 h 606722"/>
                    <a:gd name="T47" fmla="*/ 325000 h 606722"/>
                    <a:gd name="T48" fmla="*/ 325000 h 606722"/>
                    <a:gd name="T49" fmla="*/ 325000 h 6067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486" h="3770">
                      <a:moveTo>
                        <a:pt x="4294" y="1829"/>
                      </a:moveTo>
                      <a:lnTo>
                        <a:pt x="3813" y="1829"/>
                      </a:lnTo>
                      <a:lnTo>
                        <a:pt x="3813" y="1570"/>
                      </a:lnTo>
                      <a:cubicBezTo>
                        <a:pt x="3813" y="705"/>
                        <a:pt x="3109" y="0"/>
                        <a:pt x="2243" y="0"/>
                      </a:cubicBezTo>
                      <a:cubicBezTo>
                        <a:pt x="1377" y="0"/>
                        <a:pt x="673" y="705"/>
                        <a:pt x="673" y="1570"/>
                      </a:cubicBezTo>
                      <a:lnTo>
                        <a:pt x="673" y="1829"/>
                      </a:lnTo>
                      <a:lnTo>
                        <a:pt x="192" y="1829"/>
                      </a:lnTo>
                      <a:cubicBezTo>
                        <a:pt x="86" y="1829"/>
                        <a:pt x="0" y="1915"/>
                        <a:pt x="0" y="2022"/>
                      </a:cubicBezTo>
                      <a:lnTo>
                        <a:pt x="0" y="3578"/>
                      </a:lnTo>
                      <a:cubicBezTo>
                        <a:pt x="0" y="3684"/>
                        <a:pt x="86" y="3770"/>
                        <a:pt x="192" y="3770"/>
                      </a:cubicBezTo>
                      <a:lnTo>
                        <a:pt x="865" y="3770"/>
                      </a:lnTo>
                      <a:cubicBezTo>
                        <a:pt x="972" y="3770"/>
                        <a:pt x="1058" y="3684"/>
                        <a:pt x="1058" y="3578"/>
                      </a:cubicBezTo>
                      <a:lnTo>
                        <a:pt x="1058" y="2833"/>
                      </a:lnTo>
                      <a:lnTo>
                        <a:pt x="1058" y="2022"/>
                      </a:lnTo>
                      <a:lnTo>
                        <a:pt x="1058" y="1570"/>
                      </a:lnTo>
                      <a:cubicBezTo>
                        <a:pt x="1058" y="917"/>
                        <a:pt x="1589" y="385"/>
                        <a:pt x="2243" y="385"/>
                      </a:cubicBezTo>
                      <a:cubicBezTo>
                        <a:pt x="2897" y="385"/>
                        <a:pt x="3429" y="917"/>
                        <a:pt x="3429" y="1570"/>
                      </a:cubicBezTo>
                      <a:lnTo>
                        <a:pt x="3429" y="2022"/>
                      </a:lnTo>
                      <a:lnTo>
                        <a:pt x="3429" y="2833"/>
                      </a:lnTo>
                      <a:lnTo>
                        <a:pt x="3429" y="3578"/>
                      </a:lnTo>
                      <a:cubicBezTo>
                        <a:pt x="3429" y="3684"/>
                        <a:pt x="3515" y="3770"/>
                        <a:pt x="3621" y="3770"/>
                      </a:cubicBezTo>
                      <a:lnTo>
                        <a:pt x="4294" y="3770"/>
                      </a:lnTo>
                      <a:cubicBezTo>
                        <a:pt x="4400" y="3770"/>
                        <a:pt x="4486" y="3684"/>
                        <a:pt x="4486" y="3578"/>
                      </a:cubicBezTo>
                      <a:lnTo>
                        <a:pt x="4486" y="2022"/>
                      </a:lnTo>
                      <a:cubicBezTo>
                        <a:pt x="4486" y="1915"/>
                        <a:pt x="4400" y="1829"/>
                        <a:pt x="4294" y="18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ctr" anchorCtr="0" compatLnSpc="1">
                  <a:normAutofit fontScale="4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</p:grpSp>
          <p:sp>
            <p:nvSpPr>
              <p:cNvPr id="13" name="Text2" descr="3ca8a09d-a962-4042-9210-7334e761fa7d"/>
              <p:cNvSpPr txBox="1"/>
              <p:nvPr/>
            </p:nvSpPr>
            <p:spPr>
              <a:xfrm>
                <a:off x="1318900" y="4335108"/>
                <a:ext cx="3185400" cy="703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利于学前儿童生长发育、养成良好生活习惯、保教人员开展教育教学活动。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5" name="Bullet2" descr="0db8e7fe-49b6-4f33-8883-d87fb1fa6a00"/>
              <p:cNvSpPr txBox="1"/>
              <p:nvPr/>
            </p:nvSpPr>
            <p:spPr>
              <a:xfrm>
                <a:off x="1318900" y="3573330"/>
                <a:ext cx="3185400" cy="703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合理安排生活制度意义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29" name="组合 28" descr="5a6a822b-f8bf-4c87-affe-af94e26e4210"/>
            <p:cNvGrpSpPr/>
            <p:nvPr/>
          </p:nvGrpSpPr>
          <p:grpSpPr>
            <a:xfrm>
              <a:off x="6696785" y="1605910"/>
              <a:ext cx="4173141" cy="1465039"/>
              <a:chOff x="6696785" y="1605910"/>
              <a:chExt cx="4173141" cy="1465039"/>
            </a:xfrm>
          </p:grpSpPr>
          <p:grpSp>
            <p:nvGrpSpPr>
              <p:cNvPr id="10" name="组合 9" descr="3d4745e1-c806-43e3-a4d7-bfec303d3729"/>
              <p:cNvGrpSpPr/>
              <p:nvPr/>
            </p:nvGrpSpPr>
            <p:grpSpPr>
              <a:xfrm>
                <a:off x="6696785" y="2271456"/>
                <a:ext cx="765846" cy="768309"/>
                <a:chOff x="6696785" y="2271456"/>
                <a:chExt cx="765846" cy="768309"/>
              </a:xfrm>
            </p:grpSpPr>
            <p:sp>
              <p:nvSpPr>
                <p:cNvPr id="20" name="任意多边形: 形状 19" descr="e70655df-f945-4083-9788-13162f71af07"/>
                <p:cNvSpPr/>
                <p:nvPr/>
              </p:nvSpPr>
              <p:spPr bwMode="auto">
                <a:xfrm>
                  <a:off x="6696785" y="2271456"/>
                  <a:ext cx="765846" cy="768309"/>
                </a:xfrm>
                <a:custGeom>
                  <a:avLst/>
                  <a:gdLst>
                    <a:gd name="T0" fmla="*/ 516 w 10376"/>
                    <a:gd name="T1" fmla="*/ 6122 h 10376"/>
                    <a:gd name="T2" fmla="*/ 516 w 10376"/>
                    <a:gd name="T3" fmla="*/ 4253 h 10376"/>
                    <a:gd name="T4" fmla="*/ 4253 w 10376"/>
                    <a:gd name="T5" fmla="*/ 516 h 10376"/>
                    <a:gd name="T6" fmla="*/ 6122 w 10376"/>
                    <a:gd name="T7" fmla="*/ 516 h 10376"/>
                    <a:gd name="T8" fmla="*/ 9860 w 10376"/>
                    <a:gd name="T9" fmla="*/ 4253 h 10376"/>
                    <a:gd name="T10" fmla="*/ 9860 w 10376"/>
                    <a:gd name="T11" fmla="*/ 6122 h 10376"/>
                    <a:gd name="T12" fmla="*/ 6122 w 10376"/>
                    <a:gd name="T13" fmla="*/ 9860 h 10376"/>
                    <a:gd name="T14" fmla="*/ 4253 w 10376"/>
                    <a:gd name="T15" fmla="*/ 9860 h 10376"/>
                    <a:gd name="T16" fmla="*/ 516 w 10376"/>
                    <a:gd name="T17" fmla="*/ 6122 h 10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76" h="10376">
                      <a:moveTo>
                        <a:pt x="516" y="6122"/>
                      </a:moveTo>
                      <a:cubicBezTo>
                        <a:pt x="0" y="5606"/>
                        <a:pt x="0" y="4769"/>
                        <a:pt x="516" y="4253"/>
                      </a:cubicBezTo>
                      <a:lnTo>
                        <a:pt x="4253" y="516"/>
                      </a:lnTo>
                      <a:cubicBezTo>
                        <a:pt x="4769" y="0"/>
                        <a:pt x="5606" y="0"/>
                        <a:pt x="6122" y="516"/>
                      </a:cubicBezTo>
                      <a:lnTo>
                        <a:pt x="9860" y="4253"/>
                      </a:lnTo>
                      <a:cubicBezTo>
                        <a:pt x="10376" y="4769"/>
                        <a:pt x="10376" y="5606"/>
                        <a:pt x="9860" y="6122"/>
                      </a:cubicBezTo>
                      <a:lnTo>
                        <a:pt x="6122" y="9860"/>
                      </a:lnTo>
                      <a:cubicBezTo>
                        <a:pt x="5606" y="10376"/>
                        <a:pt x="4769" y="10376"/>
                        <a:pt x="4253" y="9860"/>
                      </a:cubicBezTo>
                      <a:lnTo>
                        <a:pt x="516" y="61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ctr" anchorCtr="0" compatLnSpc="1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21" name="Icon3" descr="7c318f3a-599d-4ee0-9cd2-5b49701ed9d8"/>
                <p:cNvSpPr/>
                <p:nvPr/>
              </p:nvSpPr>
              <p:spPr bwMode="auto">
                <a:xfrm>
                  <a:off x="6928254" y="2510946"/>
                  <a:ext cx="302908" cy="289329"/>
                </a:xfrm>
                <a:custGeom>
                  <a:avLst/>
                  <a:gdLst>
                    <a:gd name="T0" fmla="*/ 325000 h 606722"/>
                    <a:gd name="T1" fmla="*/ 325000 h 606722"/>
                    <a:gd name="T2" fmla="*/ 325000 h 606722"/>
                    <a:gd name="T3" fmla="*/ 325000 h 606722"/>
                    <a:gd name="T4" fmla="*/ 325000 h 606722"/>
                    <a:gd name="T5" fmla="*/ 325000 h 606722"/>
                    <a:gd name="T6" fmla="*/ 325000 h 606722"/>
                    <a:gd name="T7" fmla="*/ 325000 h 606722"/>
                    <a:gd name="T8" fmla="*/ 325000 h 606722"/>
                    <a:gd name="T9" fmla="*/ 325000 h 606722"/>
                    <a:gd name="T10" fmla="*/ 325000 h 606722"/>
                    <a:gd name="T11" fmla="*/ 325000 h 606722"/>
                    <a:gd name="T12" fmla="*/ 325000 h 606722"/>
                    <a:gd name="T13" fmla="*/ 325000 h 606722"/>
                    <a:gd name="T14" fmla="*/ 325000 h 606722"/>
                    <a:gd name="T15" fmla="*/ 325000 h 606722"/>
                    <a:gd name="T16" fmla="*/ 325000 h 606722"/>
                    <a:gd name="T17" fmla="*/ 325000 h 606722"/>
                    <a:gd name="T18" fmla="*/ 325000 h 606722"/>
                    <a:gd name="T19" fmla="*/ 325000 h 606722"/>
                    <a:gd name="T20" fmla="*/ 325000 h 606722"/>
                    <a:gd name="T21" fmla="*/ 325000 h 606722"/>
                    <a:gd name="T22" fmla="*/ 325000 h 606722"/>
                    <a:gd name="T23" fmla="*/ 325000 h 606722"/>
                    <a:gd name="T24" fmla="*/ 325000 h 606722"/>
                    <a:gd name="T25" fmla="*/ 325000 h 606722"/>
                    <a:gd name="T26" fmla="*/ 325000 h 606722"/>
                    <a:gd name="T27" fmla="*/ 325000 h 606722"/>
                    <a:gd name="T28" fmla="*/ 325000 h 606722"/>
                    <a:gd name="T29" fmla="*/ 325000 h 606722"/>
                    <a:gd name="T30" fmla="*/ 325000 h 606722"/>
                    <a:gd name="T31" fmla="*/ 325000 h 606722"/>
                    <a:gd name="T32" fmla="*/ 325000 h 606722"/>
                    <a:gd name="T33" fmla="*/ 325000 h 606722"/>
                    <a:gd name="T34" fmla="*/ 325000 h 606722"/>
                    <a:gd name="T35" fmla="*/ 325000 h 606722"/>
                    <a:gd name="T36" fmla="*/ 325000 h 606722"/>
                    <a:gd name="T37" fmla="*/ 325000 h 606722"/>
                    <a:gd name="T38" fmla="*/ 325000 h 606722"/>
                    <a:gd name="T39" fmla="*/ 325000 h 6067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6530">
                      <a:moveTo>
                        <a:pt x="5491" y="3859"/>
                      </a:moveTo>
                      <a:cubicBezTo>
                        <a:pt x="5026" y="3859"/>
                        <a:pt x="4618" y="4097"/>
                        <a:pt x="4379" y="4457"/>
                      </a:cubicBezTo>
                      <a:lnTo>
                        <a:pt x="2625" y="3595"/>
                      </a:lnTo>
                      <a:cubicBezTo>
                        <a:pt x="2686" y="3356"/>
                        <a:pt x="2686" y="3175"/>
                        <a:pt x="2625" y="2936"/>
                      </a:cubicBezTo>
                      <a:lnTo>
                        <a:pt x="4379" y="2074"/>
                      </a:lnTo>
                      <a:cubicBezTo>
                        <a:pt x="4618" y="2434"/>
                        <a:pt x="5026" y="2672"/>
                        <a:pt x="5491" y="2672"/>
                      </a:cubicBezTo>
                      <a:cubicBezTo>
                        <a:pt x="6229" y="2672"/>
                        <a:pt x="6827" y="2074"/>
                        <a:pt x="6827" y="1336"/>
                      </a:cubicBezTo>
                      <a:cubicBezTo>
                        <a:pt x="6827" y="598"/>
                        <a:pt x="6229" y="1"/>
                        <a:pt x="5491" y="0"/>
                      </a:cubicBezTo>
                      <a:cubicBezTo>
                        <a:pt x="4753" y="1"/>
                        <a:pt x="4155" y="598"/>
                        <a:pt x="4155" y="1336"/>
                      </a:cubicBezTo>
                      <a:cubicBezTo>
                        <a:pt x="4155" y="1451"/>
                        <a:pt x="4174" y="1560"/>
                        <a:pt x="4201" y="1666"/>
                      </a:cubicBezTo>
                      <a:lnTo>
                        <a:pt x="2448" y="2527"/>
                      </a:lnTo>
                      <a:cubicBezTo>
                        <a:pt x="2209" y="2167"/>
                        <a:pt x="1800" y="1930"/>
                        <a:pt x="1336" y="1930"/>
                      </a:cubicBezTo>
                      <a:cubicBezTo>
                        <a:pt x="598" y="1930"/>
                        <a:pt x="0" y="2528"/>
                        <a:pt x="0" y="3265"/>
                      </a:cubicBezTo>
                      <a:cubicBezTo>
                        <a:pt x="0" y="4003"/>
                        <a:pt x="598" y="4601"/>
                        <a:pt x="1336" y="4601"/>
                      </a:cubicBezTo>
                      <a:cubicBezTo>
                        <a:pt x="1800" y="4601"/>
                        <a:pt x="2209" y="4363"/>
                        <a:pt x="2448" y="4003"/>
                      </a:cubicBezTo>
                      <a:lnTo>
                        <a:pt x="4201" y="4865"/>
                      </a:lnTo>
                      <a:cubicBezTo>
                        <a:pt x="4174" y="4971"/>
                        <a:pt x="4155" y="5080"/>
                        <a:pt x="4155" y="5195"/>
                      </a:cubicBezTo>
                      <a:cubicBezTo>
                        <a:pt x="4156" y="5932"/>
                        <a:pt x="4753" y="6530"/>
                        <a:pt x="5491" y="6530"/>
                      </a:cubicBezTo>
                      <a:cubicBezTo>
                        <a:pt x="6229" y="6530"/>
                        <a:pt x="6827" y="5932"/>
                        <a:pt x="6827" y="5195"/>
                      </a:cubicBezTo>
                      <a:cubicBezTo>
                        <a:pt x="6827" y="4457"/>
                        <a:pt x="6229" y="3859"/>
                        <a:pt x="5491" y="38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ctr" anchorCtr="0" compatLnSpc="1">
                  <a:normAutofit fontScale="5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</p:grpSp>
          <p:sp>
            <p:nvSpPr>
              <p:cNvPr id="14" name="Text3" descr="4a5d77af-7774-459d-80f4-3a00d649b8d5"/>
              <p:cNvSpPr txBox="1"/>
              <p:nvPr/>
            </p:nvSpPr>
            <p:spPr>
              <a:xfrm>
                <a:off x="7684526" y="2367688"/>
                <a:ext cx="3185400" cy="703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适当体育活动提高心肺功能，充足睡眠促进骨骼发育，满足多样发展需求。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26" name="Bullet3" descr="de65428f-637b-44bf-983d-5bdf9648b6db"/>
              <p:cNvSpPr txBox="1"/>
              <p:nvPr/>
            </p:nvSpPr>
            <p:spPr>
              <a:xfrm>
                <a:off x="7684526" y="1605910"/>
                <a:ext cx="3185400" cy="703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对生长发育的促进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  <p:grpSp>
          <p:nvGrpSpPr>
            <p:cNvPr id="30" name="组合 29" descr="4b01de53-bcde-4f13-88ed-9b1fa54e9338"/>
            <p:cNvGrpSpPr/>
            <p:nvPr/>
          </p:nvGrpSpPr>
          <p:grpSpPr>
            <a:xfrm>
              <a:off x="6696785" y="3575625"/>
              <a:ext cx="4173140" cy="1430789"/>
              <a:chOff x="6696785" y="3575625"/>
              <a:chExt cx="4173140" cy="1430789"/>
            </a:xfrm>
          </p:grpSpPr>
          <p:grpSp>
            <p:nvGrpSpPr>
              <p:cNvPr id="15" name="组合 14" descr="8f60aeef-df99-4a5d-8293-5d8538af3e33"/>
              <p:cNvGrpSpPr/>
              <p:nvPr/>
            </p:nvGrpSpPr>
            <p:grpSpPr>
              <a:xfrm>
                <a:off x="6696785" y="4238105"/>
                <a:ext cx="765846" cy="768309"/>
                <a:chOff x="6696785" y="4238105"/>
                <a:chExt cx="765846" cy="768309"/>
              </a:xfrm>
            </p:grpSpPr>
            <p:sp>
              <p:nvSpPr>
                <p:cNvPr id="18" name="任意多边形: 形状 17" descr="11090b56-69e1-4810-bb6e-9b29d5c5db71"/>
                <p:cNvSpPr/>
                <p:nvPr/>
              </p:nvSpPr>
              <p:spPr bwMode="auto">
                <a:xfrm>
                  <a:off x="6696785" y="4238105"/>
                  <a:ext cx="765846" cy="768309"/>
                </a:xfrm>
                <a:custGeom>
                  <a:avLst/>
                  <a:gdLst>
                    <a:gd name="T0" fmla="*/ 516 w 10376"/>
                    <a:gd name="T1" fmla="*/ 6122 h 10376"/>
                    <a:gd name="T2" fmla="*/ 516 w 10376"/>
                    <a:gd name="T3" fmla="*/ 4253 h 10376"/>
                    <a:gd name="T4" fmla="*/ 4253 w 10376"/>
                    <a:gd name="T5" fmla="*/ 516 h 10376"/>
                    <a:gd name="T6" fmla="*/ 6122 w 10376"/>
                    <a:gd name="T7" fmla="*/ 516 h 10376"/>
                    <a:gd name="T8" fmla="*/ 9860 w 10376"/>
                    <a:gd name="T9" fmla="*/ 4253 h 10376"/>
                    <a:gd name="T10" fmla="*/ 9860 w 10376"/>
                    <a:gd name="T11" fmla="*/ 6122 h 10376"/>
                    <a:gd name="T12" fmla="*/ 6122 w 10376"/>
                    <a:gd name="T13" fmla="*/ 9860 h 10376"/>
                    <a:gd name="T14" fmla="*/ 4253 w 10376"/>
                    <a:gd name="T15" fmla="*/ 9860 h 10376"/>
                    <a:gd name="T16" fmla="*/ 516 w 10376"/>
                    <a:gd name="T17" fmla="*/ 6122 h 10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76" h="10376">
                      <a:moveTo>
                        <a:pt x="516" y="6122"/>
                      </a:moveTo>
                      <a:cubicBezTo>
                        <a:pt x="0" y="5606"/>
                        <a:pt x="0" y="4769"/>
                        <a:pt x="516" y="4253"/>
                      </a:cubicBezTo>
                      <a:lnTo>
                        <a:pt x="4253" y="516"/>
                      </a:lnTo>
                      <a:cubicBezTo>
                        <a:pt x="4769" y="0"/>
                        <a:pt x="5606" y="0"/>
                        <a:pt x="6122" y="516"/>
                      </a:cubicBezTo>
                      <a:lnTo>
                        <a:pt x="9860" y="4253"/>
                      </a:lnTo>
                      <a:cubicBezTo>
                        <a:pt x="10376" y="4769"/>
                        <a:pt x="10376" y="5606"/>
                        <a:pt x="9860" y="6122"/>
                      </a:cubicBezTo>
                      <a:lnTo>
                        <a:pt x="6122" y="9860"/>
                      </a:lnTo>
                      <a:cubicBezTo>
                        <a:pt x="5606" y="10376"/>
                        <a:pt x="4769" y="10376"/>
                        <a:pt x="4253" y="9860"/>
                      </a:cubicBezTo>
                      <a:lnTo>
                        <a:pt x="516" y="612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ctr" anchorCtr="0" compatLnSpc="1">
                  <a:normAutofit/>
                </a:bodyPr>
                <a:lstStyle/>
                <a:p>
                  <a:pPr algn="ctr"/>
                </a:p>
              </p:txBody>
            </p:sp>
            <p:sp>
              <p:nvSpPr>
                <p:cNvPr id="19" name="Icon4" descr="04b166ca-53cb-4887-b4b1-219856340015"/>
                <p:cNvSpPr/>
                <p:nvPr/>
              </p:nvSpPr>
              <p:spPr bwMode="auto">
                <a:xfrm>
                  <a:off x="6921847" y="4502011"/>
                  <a:ext cx="315721" cy="240495"/>
                </a:xfrm>
                <a:custGeom>
                  <a:avLst/>
                  <a:gdLst>
                    <a:gd name="connsiteX0" fmla="*/ 325000 h 606722"/>
                    <a:gd name="connsiteY0" fmla="*/ 325000 h 606722"/>
                    <a:gd name="connsiteX1" fmla="*/ 325000 h 606722"/>
                    <a:gd name="connsiteY1" fmla="*/ 325000 h 606722"/>
                    <a:gd name="connsiteX2" fmla="*/ 325000 h 606722"/>
                    <a:gd name="connsiteY2" fmla="*/ 325000 h 606722"/>
                    <a:gd name="connsiteX3" fmla="*/ 325000 h 606722"/>
                    <a:gd name="connsiteY3" fmla="*/ 325000 h 606722"/>
                    <a:gd name="connsiteX4" fmla="*/ 325000 h 606722"/>
                    <a:gd name="connsiteY4" fmla="*/ 325000 h 606722"/>
                    <a:gd name="connsiteX5" fmla="*/ 325000 h 606722"/>
                    <a:gd name="connsiteY5" fmla="*/ 325000 h 606722"/>
                    <a:gd name="connsiteX6" fmla="*/ 325000 h 606722"/>
                    <a:gd name="connsiteY6" fmla="*/ 325000 h 606722"/>
                    <a:gd name="connsiteX7" fmla="*/ 325000 h 606722"/>
                    <a:gd name="connsiteY7" fmla="*/ 325000 h 606722"/>
                    <a:gd name="connsiteX8" fmla="*/ 325000 h 606722"/>
                    <a:gd name="connsiteY8" fmla="*/ 325000 h 606722"/>
                    <a:gd name="connsiteX9" fmla="*/ 325000 h 606722"/>
                    <a:gd name="connsiteY9" fmla="*/ 32500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5663" h="461357">
                      <a:moveTo>
                        <a:pt x="437647" y="210285"/>
                      </a:moveTo>
                      <a:lnTo>
                        <a:pt x="605663" y="210285"/>
                      </a:lnTo>
                      <a:lnTo>
                        <a:pt x="605663" y="251213"/>
                      </a:lnTo>
                      <a:lnTo>
                        <a:pt x="437647" y="251213"/>
                      </a:lnTo>
                      <a:close/>
                      <a:moveTo>
                        <a:pt x="396084" y="0"/>
                      </a:moveTo>
                      <a:lnTo>
                        <a:pt x="396084" y="461357"/>
                      </a:lnTo>
                      <a:lnTo>
                        <a:pt x="165726" y="346606"/>
                      </a:lnTo>
                      <a:lnTo>
                        <a:pt x="0" y="346606"/>
                      </a:lnTo>
                      <a:lnTo>
                        <a:pt x="0" y="114751"/>
                      </a:lnTo>
                      <a:lnTo>
                        <a:pt x="165726" y="11475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ctr" anchorCtr="0" compatLnSpc="1">
                  <a:normAutofit fontScale="40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</p:grpSp>
          <p:sp>
            <p:nvSpPr>
              <p:cNvPr id="27" name="Text4" descr="a92a3af3-793a-45d3-b1c8-7f103c71e545"/>
              <p:cNvSpPr txBox="1"/>
              <p:nvPr/>
            </p:nvSpPr>
            <p:spPr>
              <a:xfrm>
                <a:off x="7684525" y="4270630"/>
                <a:ext cx="3185400" cy="703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合理作息形成条件反射，使儿童吃饭香、活动有精神、睡眠好，促进大脑发育。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  <p:sp>
            <p:nvSpPr>
              <p:cNvPr id="32" name="Bullet4" descr="23eeb523-c469-4eab-a9bf-bbabf4034067"/>
              <p:cNvSpPr txBox="1"/>
              <p:nvPr/>
            </p:nvSpPr>
            <p:spPr>
              <a:xfrm>
                <a:off x="7684525" y="3575625"/>
                <a:ext cx="3185400" cy="703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l"/>
                <a:r>
                  <a:rPr lang="en-US" sz="1800" b="1" i="0" u="none">
                    <a:solidFill>
                      <a:srgbClr val="2F2F2F"/>
                    </a:solidFill>
                    <a:ea typeface="华康方圆体 Std W7"/>
                  </a:rPr>
                  <a:t>对生活习惯的培养</a:t>
                </a:r>
                <a:endParaRPr lang="en-US" sz="1800" b="1" i="0" u="non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制定原则与注意事项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6" name="d96f8035-bc6c-4468-adf1-a70c6c2ff3bb.source.6.zh-Hans.pptx" descr="6e383e24-d27c-4bac-acbc-304fffb79120"/>
          <p:cNvGrpSpPr/>
          <p:nvPr/>
        </p:nvGrpSpPr>
        <p:grpSpPr>
          <a:xfrm>
            <a:off x="660400" y="1130300"/>
            <a:ext cx="10858501" cy="5003800"/>
            <a:chOff x="660400" y="1130300"/>
            <a:chExt cx="10858501" cy="5003800"/>
          </a:xfrm>
        </p:grpSpPr>
        <p:grpSp>
          <p:nvGrpSpPr>
            <p:cNvPr id="14" name="组合 13" descr="181d5d02-08ea-47f9-82f6-1443b40e7327"/>
            <p:cNvGrpSpPr/>
            <p:nvPr/>
          </p:nvGrpSpPr>
          <p:grpSpPr>
            <a:xfrm>
              <a:off x="660400" y="1130300"/>
              <a:ext cx="10858501" cy="5003800"/>
              <a:chOff x="660400" y="1130300"/>
              <a:chExt cx="10858501" cy="5003800"/>
            </a:xfrm>
          </p:grpSpPr>
          <p:sp>
            <p:nvSpPr>
              <p:cNvPr id="3" name="ComponentBackground1" descr="5e7b3b91-6b40-4fce-b1ec-f1e7a1b8a14d"/>
              <p:cNvSpPr/>
              <p:nvPr/>
            </p:nvSpPr>
            <p:spPr>
              <a:xfrm>
                <a:off x="660400" y="1130300"/>
                <a:ext cx="10858500" cy="1621109"/>
              </a:xfrm>
              <a:prstGeom prst="roundRect">
                <a:avLst>
                  <a:gd name="adj" fmla="val 8000"/>
                </a:avLst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4" name="ComponentBackground2" descr="36908cfa-1f2c-4bbc-8c95-f3fce158f773"/>
              <p:cNvSpPr/>
              <p:nvPr/>
            </p:nvSpPr>
            <p:spPr>
              <a:xfrm>
                <a:off x="660400" y="2821645"/>
                <a:ext cx="10858500" cy="1621109"/>
              </a:xfrm>
              <a:prstGeom prst="roundRect">
                <a:avLst>
                  <a:gd name="adj" fmla="val 8000"/>
                </a:avLst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sp>
            <p:nvSpPr>
              <p:cNvPr id="5" name="ComponentBackground3" descr="93116fa1-a469-4956-9d1e-be745b195020"/>
              <p:cNvSpPr/>
              <p:nvPr/>
            </p:nvSpPr>
            <p:spPr>
              <a:xfrm>
                <a:off x="660400" y="4512991"/>
                <a:ext cx="10858500" cy="1621109"/>
              </a:xfrm>
              <a:prstGeom prst="roundRect">
                <a:avLst>
                  <a:gd name="adj" fmla="val 8000"/>
                </a:avLst>
              </a:prstGeom>
              <a:solidFill>
                <a:schemeClr val="tx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</a:p>
            </p:txBody>
          </p:sp>
          <p:grpSp>
            <p:nvGrpSpPr>
              <p:cNvPr id="33" name="组合 32" descr="d909f036-c650-4432-923f-f80e4ce05141"/>
              <p:cNvGrpSpPr/>
              <p:nvPr/>
            </p:nvGrpSpPr>
            <p:grpSpPr>
              <a:xfrm>
                <a:off x="746760" y="1130300"/>
                <a:ext cx="10772141" cy="1576805"/>
                <a:chOff x="746760" y="1130300"/>
                <a:chExt cx="10772141" cy="1178468"/>
              </a:xfrm>
            </p:grpSpPr>
            <p:grpSp>
              <p:nvGrpSpPr>
                <p:cNvPr id="19" name="组合 18" descr="7aadb861-271e-4cee-846a-7c9135ce6572"/>
                <p:cNvGrpSpPr/>
                <p:nvPr/>
              </p:nvGrpSpPr>
              <p:grpSpPr>
                <a:xfrm>
                  <a:off x="746760" y="1130300"/>
                  <a:ext cx="3573781" cy="1178468"/>
                  <a:chOff x="933053" y="1886673"/>
                  <a:chExt cx="3425838" cy="1178468"/>
                </a:xfrm>
              </p:grpSpPr>
              <p:sp>
                <p:nvSpPr>
                  <p:cNvPr id="23" name="Text1" descr="df239fde-5ac8-49ff-bcd2-e9c4ba2a2532"/>
                  <p:cNvSpPr txBox="1"/>
                  <p:nvPr/>
                </p:nvSpPr>
                <p:spPr>
                  <a:xfrm>
                    <a:off x="933055" y="2280757"/>
                    <a:ext cx="3425836" cy="784384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anchor="t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根据年龄安排活动，动静结合，考虑家长工作时间，结合季节做调整。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  <p:sp>
                <p:nvSpPr>
                  <p:cNvPr id="24" name="Bullet1" descr="813c9807-8058-4680-b541-5b7e61b2162e"/>
                  <p:cNvSpPr txBox="1"/>
                  <p:nvPr/>
                </p:nvSpPr>
                <p:spPr>
                  <a:xfrm>
                    <a:off x="933055" y="1966739"/>
                    <a:ext cx="3425836" cy="31401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800" b="1" i="0" u="none" strike="noStrike">
                        <a:solidFill>
                          <a:srgbClr val="2F2F2F"/>
                        </a:solidFill>
                        <a:ea typeface="华康方圆体 Std W7"/>
                      </a:rPr>
                      <a:t>制定一日生活日程原则</a:t>
                    </a:r>
                    <a:endParaRPr lang="en-US" sz="1800" b="1" i="0" u="none" strike="noStrik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cxnSp>
                <p:nvCxnSpPr>
                  <p:cNvPr id="25" name="Shape1" descr="d3d10985-9afe-4cb0-90cd-2e7908209296"/>
                  <p:cNvCxnSpPr/>
                  <p:nvPr/>
                </p:nvCxnSpPr>
                <p:spPr>
                  <a:xfrm>
                    <a:off x="933053" y="1886673"/>
                    <a:ext cx="659757" cy="0"/>
                  </a:xfrm>
                  <a:prstGeom prst="line">
                    <a:avLst/>
                  </a:prstGeom>
                  <a:ln w="63500" cap="rnd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" name="组合 25" descr="3bbe6266-66f8-45a4-87be-96d0c297de64"/>
                <p:cNvGrpSpPr/>
                <p:nvPr/>
              </p:nvGrpSpPr>
              <p:grpSpPr>
                <a:xfrm>
                  <a:off x="7839108" y="1130300"/>
                  <a:ext cx="3679793" cy="1178468"/>
                  <a:chOff x="1868677" y="1886673"/>
                  <a:chExt cx="3527461" cy="1178468"/>
                </a:xfrm>
              </p:grpSpPr>
              <p:sp>
                <p:nvSpPr>
                  <p:cNvPr id="27" name="Text2" descr="00839d55-6af6-4d04-88d8-b79a7681d872"/>
                  <p:cNvSpPr txBox="1"/>
                  <p:nvPr/>
                </p:nvSpPr>
                <p:spPr>
                  <a:xfrm>
                    <a:off x="1868677" y="2280757"/>
                    <a:ext cx="3425836" cy="784384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anchor="t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严格执行作息，衔接有序，家园同步，个别照顾，以预防为主。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  <p:sp>
                <p:nvSpPr>
                  <p:cNvPr id="31" name="Bullet2" descr="928f8704-f930-45cc-9a5e-9e45876d9371"/>
                  <p:cNvSpPr txBox="1"/>
                  <p:nvPr/>
                </p:nvSpPr>
                <p:spPr>
                  <a:xfrm>
                    <a:off x="1868677" y="1966739"/>
                    <a:ext cx="3425836" cy="31401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800" b="1" i="0" u="none" strike="noStrike">
                        <a:solidFill>
                          <a:srgbClr val="2F2F2F"/>
                        </a:solidFill>
                        <a:ea typeface="华康方圆体 Std W7"/>
                      </a:rPr>
                      <a:t>执行生活制度注意事项</a:t>
                    </a:r>
                    <a:endParaRPr lang="en-US" sz="1800" b="1" i="0" u="none" strike="noStrik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cxnSp>
                <p:nvCxnSpPr>
                  <p:cNvPr id="32" name="Shape2" descr="8cd819ea-02b2-4fa4-9322-8bfe4dd20d70"/>
                  <p:cNvCxnSpPr/>
                  <p:nvPr/>
                </p:nvCxnSpPr>
                <p:spPr>
                  <a:xfrm>
                    <a:off x="4736381" y="1886673"/>
                    <a:ext cx="659757" cy="0"/>
                  </a:xfrm>
                  <a:prstGeom prst="line">
                    <a:avLst/>
                  </a:prstGeom>
                  <a:ln w="63500" cap="rnd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4" name="组合 33" descr="612640e1-93f3-4e95-8652-f5c36b5ff8e5"/>
              <p:cNvGrpSpPr/>
              <p:nvPr/>
            </p:nvGrpSpPr>
            <p:grpSpPr>
              <a:xfrm>
                <a:off x="746760" y="2821645"/>
                <a:ext cx="10772140" cy="1576805"/>
                <a:chOff x="746760" y="1130300"/>
                <a:chExt cx="10772140" cy="1178468"/>
              </a:xfrm>
            </p:grpSpPr>
            <p:grpSp>
              <p:nvGrpSpPr>
                <p:cNvPr id="40" name="组合 39" descr="d44b888f-fd6e-4ef7-9369-743bed09f358"/>
                <p:cNvGrpSpPr/>
                <p:nvPr/>
              </p:nvGrpSpPr>
              <p:grpSpPr>
                <a:xfrm>
                  <a:off x="746760" y="1130300"/>
                  <a:ext cx="3573780" cy="1178468"/>
                  <a:chOff x="933053" y="1886673"/>
                  <a:chExt cx="3425837" cy="1178468"/>
                </a:xfrm>
              </p:grpSpPr>
              <p:sp>
                <p:nvSpPr>
                  <p:cNvPr id="64" name="Text3" descr="060ab40e-ea8c-46b2-9778-d07e2759f310"/>
                  <p:cNvSpPr txBox="1"/>
                  <p:nvPr/>
                </p:nvSpPr>
                <p:spPr>
                  <a:xfrm>
                    <a:off x="933054" y="2280757"/>
                    <a:ext cx="3425836" cy="784384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anchor="t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年龄越小，学习活动时间越短，休息、户外和睡眠时间越长，可分组安排。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  <p:sp>
                <p:nvSpPr>
                  <p:cNvPr id="65" name="Bullet3" descr="7b263494-2522-489d-94ca-d126c26afa50"/>
                  <p:cNvSpPr txBox="1"/>
                  <p:nvPr/>
                </p:nvSpPr>
                <p:spPr>
                  <a:xfrm>
                    <a:off x="933054" y="1966739"/>
                    <a:ext cx="3425836" cy="31401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800" b="1" i="0" u="none" strike="noStrike">
                        <a:solidFill>
                          <a:srgbClr val="2F2F2F"/>
                        </a:solidFill>
                        <a:ea typeface="华康方圆体 Std W7"/>
                      </a:rPr>
                      <a:t>根据年龄安排活动</a:t>
                    </a:r>
                    <a:endParaRPr lang="en-US" sz="1800" b="1" i="0" u="none" strike="noStrik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cxnSp>
                <p:nvCxnSpPr>
                  <p:cNvPr id="66" name="Shape3" descr="301f061f-2687-4089-8d2d-2ef11f22a04a"/>
                  <p:cNvCxnSpPr/>
                  <p:nvPr/>
                </p:nvCxnSpPr>
                <p:spPr>
                  <a:xfrm>
                    <a:off x="933053" y="1886673"/>
                    <a:ext cx="659757" cy="0"/>
                  </a:xfrm>
                  <a:prstGeom prst="line">
                    <a:avLst/>
                  </a:prstGeom>
                  <a:ln w="63500" cap="rnd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 descr="e8af59b4-b607-432d-ad35-be4421be5870"/>
                <p:cNvGrpSpPr/>
                <p:nvPr/>
              </p:nvGrpSpPr>
              <p:grpSpPr>
                <a:xfrm>
                  <a:off x="7852410" y="1130300"/>
                  <a:ext cx="3666490" cy="1178468"/>
                  <a:chOff x="1881429" y="1886673"/>
                  <a:chExt cx="3514709" cy="1178468"/>
                </a:xfrm>
              </p:grpSpPr>
              <p:sp>
                <p:nvSpPr>
                  <p:cNvPr id="61" name="Text4" descr="4c7364f0-ef05-483f-85a6-0b8d8f264f48"/>
                  <p:cNvSpPr txBox="1"/>
                  <p:nvPr/>
                </p:nvSpPr>
                <p:spPr>
                  <a:xfrm>
                    <a:off x="1881429" y="2280757"/>
                    <a:ext cx="3413084" cy="784384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anchor="t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不同类型活动交替进行，使大脑和身体组织轮流休息，防止疲劳，提高效率。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  <p:sp>
                <p:nvSpPr>
                  <p:cNvPr id="62" name="Bullet4" descr="c3514280-2006-4649-b3e1-140183b9c093"/>
                  <p:cNvSpPr txBox="1"/>
                  <p:nvPr/>
                </p:nvSpPr>
                <p:spPr>
                  <a:xfrm>
                    <a:off x="1881429" y="1966739"/>
                    <a:ext cx="3413084" cy="31401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800" b="1" i="0" u="none" strike="noStrike">
                        <a:solidFill>
                          <a:srgbClr val="2F2F2F"/>
                        </a:solidFill>
                        <a:ea typeface="华康方圆体 Std W7"/>
                      </a:rPr>
                      <a:t>动静结合交替活动</a:t>
                    </a:r>
                    <a:endParaRPr lang="en-US" sz="1800" b="1" i="0" u="none" strike="noStrik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cxnSp>
                <p:nvCxnSpPr>
                  <p:cNvPr id="63" name="Shape4" descr="4c106a99-ea15-46e8-b52d-fbd162d28b88"/>
                  <p:cNvCxnSpPr/>
                  <p:nvPr/>
                </p:nvCxnSpPr>
                <p:spPr>
                  <a:xfrm>
                    <a:off x="4736381" y="1886673"/>
                    <a:ext cx="659757" cy="0"/>
                  </a:xfrm>
                  <a:prstGeom prst="line">
                    <a:avLst/>
                  </a:prstGeom>
                  <a:ln w="63500" cap="rnd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7" name="组合 66" descr="ae298036-1f30-4f79-a4e1-f98ae1444c12"/>
              <p:cNvGrpSpPr/>
              <p:nvPr/>
            </p:nvGrpSpPr>
            <p:grpSpPr>
              <a:xfrm>
                <a:off x="746760" y="4512991"/>
                <a:ext cx="10772140" cy="1576805"/>
                <a:chOff x="746760" y="1130300"/>
                <a:chExt cx="10772140" cy="1178468"/>
              </a:xfrm>
            </p:grpSpPr>
            <p:grpSp>
              <p:nvGrpSpPr>
                <p:cNvPr id="69" name="组合 68" descr="915349f0-a762-4079-afaa-9b9bcafd1e2a"/>
                <p:cNvGrpSpPr/>
                <p:nvPr/>
              </p:nvGrpSpPr>
              <p:grpSpPr>
                <a:xfrm>
                  <a:off x="746760" y="1130300"/>
                  <a:ext cx="3573780" cy="1178468"/>
                  <a:chOff x="933053" y="1886673"/>
                  <a:chExt cx="3425837" cy="1178468"/>
                </a:xfrm>
              </p:grpSpPr>
              <p:sp>
                <p:nvSpPr>
                  <p:cNvPr id="74" name="Text5" descr="26f06479-7281-4dad-8820-a848922fbc2a"/>
                  <p:cNvSpPr txBox="1"/>
                  <p:nvPr/>
                </p:nvSpPr>
                <p:spPr>
                  <a:xfrm>
                    <a:off x="933054" y="2280757"/>
                    <a:ext cx="3425836" cy="784384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anchor="t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制定生活制度考虑家长上下班时间，便于接送，争取家长配合衔接生活。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  <p:sp>
                <p:nvSpPr>
                  <p:cNvPr id="75" name="Bullet5" descr="2179b64a-ca5d-4d6f-9751-18aec2efc28c"/>
                  <p:cNvSpPr txBox="1"/>
                  <p:nvPr/>
                </p:nvSpPr>
                <p:spPr>
                  <a:xfrm>
                    <a:off x="933054" y="1966739"/>
                    <a:ext cx="3425836" cy="31401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800" b="1" i="0" u="none" strike="noStrike">
                        <a:solidFill>
                          <a:srgbClr val="2F2F2F"/>
                        </a:solidFill>
                        <a:ea typeface="华康方圆体 Std W7"/>
                      </a:rPr>
                      <a:t>考虑家长工作时间</a:t>
                    </a:r>
                    <a:endParaRPr lang="en-US" sz="1800" b="1" i="0" u="none" strike="noStrik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cxnSp>
                <p:nvCxnSpPr>
                  <p:cNvPr id="76" name="Shape5" descr="617ad019-b731-430d-bd81-cf982a27edad"/>
                  <p:cNvCxnSpPr/>
                  <p:nvPr/>
                </p:nvCxnSpPr>
                <p:spPr>
                  <a:xfrm>
                    <a:off x="933053" y="1886673"/>
                    <a:ext cx="659757" cy="0"/>
                  </a:xfrm>
                  <a:prstGeom prst="line">
                    <a:avLst/>
                  </a:prstGeom>
                  <a:ln w="63500" cap="rnd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0" name="组合 69" descr="0bbb122d-eda8-4d1a-be0c-4b98a2d0850b"/>
                <p:cNvGrpSpPr/>
                <p:nvPr/>
              </p:nvGrpSpPr>
              <p:grpSpPr>
                <a:xfrm>
                  <a:off x="7852410" y="1130300"/>
                  <a:ext cx="3666490" cy="1178468"/>
                  <a:chOff x="1881429" y="1886673"/>
                  <a:chExt cx="3514709" cy="1178468"/>
                </a:xfrm>
              </p:grpSpPr>
              <p:sp>
                <p:nvSpPr>
                  <p:cNvPr id="71" name="Text6" descr="4c9c56f7-9634-4548-8e88-30b6a7e8b029"/>
                  <p:cNvSpPr txBox="1"/>
                  <p:nvPr/>
                </p:nvSpPr>
                <p:spPr>
                  <a:xfrm>
                    <a:off x="1881429" y="2280757"/>
                    <a:ext cx="3413084" cy="784384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anchor="t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200" b="0" i="0" u="none">
                        <a:solidFill>
                          <a:srgbClr val="2F2F2F"/>
                        </a:solidFill>
                        <a:ea typeface="思源黑体 CN Normal" panose="020B0400000000000000" charset="-122"/>
                      </a:rPr>
                      <a:t>夏季早起床、延长午睡，冬季晚起床、早睡觉，进餐等活动时间也相应调整。</a:t>
                    </a:r>
                    <a:endParaRPr lang="en-US" sz="1200" b="0" i="0" u="none">
                      <a:solidFill>
                        <a:srgbClr val="2F2F2F"/>
                      </a:solidFill>
                      <a:ea typeface="思源黑体 CN Normal" panose="020B0400000000000000" charset="-122"/>
                    </a:endParaRPr>
                  </a:p>
                </p:txBody>
              </p:sp>
              <p:sp>
                <p:nvSpPr>
                  <p:cNvPr id="72" name="Bullet6" descr="b00ca165-e14e-4933-a0e5-323df4c93381"/>
                  <p:cNvSpPr txBox="1"/>
                  <p:nvPr/>
                </p:nvSpPr>
                <p:spPr>
                  <a:xfrm>
                    <a:off x="1881429" y="1966739"/>
                    <a:ext cx="3413084" cy="31401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norm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20000"/>
                      </a:lnSpc>
                    </a:pPr>
                    <a:r>
                      <a:rPr lang="en-US" sz="1800" b="1" i="0" u="none" strike="noStrike">
                        <a:solidFill>
                          <a:srgbClr val="2F2F2F"/>
                        </a:solidFill>
                        <a:ea typeface="华康方圆体 Std W7"/>
                      </a:rPr>
                      <a:t>结合季节调整作息</a:t>
                    </a:r>
                    <a:endParaRPr lang="en-US" sz="1800" b="1" i="0" u="none" strike="noStrike">
                      <a:solidFill>
                        <a:srgbClr val="2F2F2F"/>
                      </a:solidFill>
                      <a:ea typeface="华康方圆体 Std W7"/>
                    </a:endParaRPr>
                  </a:p>
                </p:txBody>
              </p:sp>
              <p:cxnSp>
                <p:nvCxnSpPr>
                  <p:cNvPr id="73" name="Shape6" descr="ad1800e3-5fc7-4228-8862-9d9feaf39870"/>
                  <p:cNvCxnSpPr/>
                  <p:nvPr/>
                </p:nvCxnSpPr>
                <p:spPr>
                  <a:xfrm>
                    <a:off x="4736381" y="1886673"/>
                    <a:ext cx="659757" cy="0"/>
                  </a:xfrm>
                  <a:prstGeom prst="line">
                    <a:avLst/>
                  </a:prstGeom>
                  <a:ln w="63500" cap="rnd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5" name="组合 14" descr="795b0134-6b2e-497a-93a1-b31c1dd620fd"/>
            <p:cNvGrpSpPr/>
            <p:nvPr/>
          </p:nvGrpSpPr>
          <p:grpSpPr>
            <a:xfrm>
              <a:off x="4389120" y="1931670"/>
              <a:ext cx="3401060" cy="3401060"/>
              <a:chOff x="4304280" y="1846830"/>
              <a:chExt cx="3570740" cy="3570740"/>
            </a:xfrm>
          </p:grpSpPr>
          <p:sp>
            <p:nvSpPr>
              <p:cNvPr id="11" name="任意多边形: 形状 10" descr="948fd14b-aafe-46b0-8e87-8cd77f6b7d19"/>
              <p:cNvSpPr/>
              <p:nvPr/>
            </p:nvSpPr>
            <p:spPr>
              <a:xfrm>
                <a:off x="4304280" y="1846830"/>
                <a:ext cx="3570740" cy="3570740"/>
              </a:xfrm>
              <a:custGeom>
                <a:avLst/>
                <a:gdLst>
                  <a:gd name="connsiteX0" fmla="*/ 1785370 w 3570740"/>
                  <a:gd name="connsiteY0" fmla="*/ 0 h 3570740"/>
                  <a:gd name="connsiteX1" fmla="*/ 2300932 w 3570740"/>
                  <a:gd name="connsiteY1" fmla="*/ 213552 h 3570740"/>
                  <a:gd name="connsiteX2" fmla="*/ 3357188 w 3570740"/>
                  <a:gd name="connsiteY2" fmla="*/ 1269809 h 3570740"/>
                  <a:gd name="connsiteX3" fmla="*/ 3357188 w 3570740"/>
                  <a:gd name="connsiteY3" fmla="*/ 2300932 h 3570740"/>
                  <a:gd name="connsiteX4" fmla="*/ 2300932 w 3570740"/>
                  <a:gd name="connsiteY4" fmla="*/ 3357188 h 3570740"/>
                  <a:gd name="connsiteX5" fmla="*/ 1269809 w 3570740"/>
                  <a:gd name="connsiteY5" fmla="*/ 3357188 h 3570740"/>
                  <a:gd name="connsiteX6" fmla="*/ 213552 w 3570740"/>
                  <a:gd name="connsiteY6" fmla="*/ 2300932 h 3570740"/>
                  <a:gd name="connsiteX7" fmla="*/ 213552 w 3570740"/>
                  <a:gd name="connsiteY7" fmla="*/ 1269809 h 3570740"/>
                  <a:gd name="connsiteX8" fmla="*/ 1269809 w 3570740"/>
                  <a:gd name="connsiteY8" fmla="*/ 213552 h 3570740"/>
                  <a:gd name="connsiteX9" fmla="*/ 1785370 w 3570740"/>
                  <a:gd name="connsiteY9" fmla="*/ 0 h 3570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70740" h="3570740">
                    <a:moveTo>
                      <a:pt x="1785370" y="0"/>
                    </a:moveTo>
                    <a:cubicBezTo>
                      <a:pt x="1971967" y="0"/>
                      <a:pt x="2158563" y="71184"/>
                      <a:pt x="2300932" y="213552"/>
                    </a:cubicBezTo>
                    <a:lnTo>
                      <a:pt x="3357188" y="1269809"/>
                    </a:lnTo>
                    <a:cubicBezTo>
                      <a:pt x="3641925" y="1554546"/>
                      <a:pt x="3641925" y="2016195"/>
                      <a:pt x="3357188" y="2300932"/>
                    </a:cubicBezTo>
                    <a:lnTo>
                      <a:pt x="2300932" y="3357188"/>
                    </a:lnTo>
                    <a:cubicBezTo>
                      <a:pt x="2016195" y="3641925"/>
                      <a:pt x="1554546" y="3641925"/>
                      <a:pt x="1269809" y="3357188"/>
                    </a:cubicBezTo>
                    <a:lnTo>
                      <a:pt x="213552" y="2300932"/>
                    </a:lnTo>
                    <a:cubicBezTo>
                      <a:pt x="-71184" y="2016195"/>
                      <a:pt x="-71184" y="1554546"/>
                      <a:pt x="213552" y="1269809"/>
                    </a:cubicBezTo>
                    <a:lnTo>
                      <a:pt x="1269809" y="213552"/>
                    </a:lnTo>
                    <a:cubicBezTo>
                      <a:pt x="1412177" y="71184"/>
                      <a:pt x="1598774" y="0"/>
                      <a:pt x="17853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</a:p>
            </p:txBody>
          </p:sp>
          <p:sp>
            <p:nvSpPr>
              <p:cNvPr id="13" name="Title" descr="69a71ac8-48fb-4c76-9c95-1a87874ce204"/>
              <p:cNvSpPr txBox="1"/>
              <p:nvPr/>
            </p:nvSpPr>
            <p:spPr>
              <a:xfrm>
                <a:off x="4673600" y="2939578"/>
                <a:ext cx="2832100" cy="138524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algn="l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en-US" sz="2400" b="1" i="0" u="none" strike="noStrike">
                    <a:solidFill>
                      <a:srgbClr val="2F2F2F"/>
                    </a:solidFill>
                    <a:ea typeface="华康方圆体 Std W7"/>
                  </a:rPr>
                  <a:t>遵循原则并留意执行中的注意事项</a:t>
                </a:r>
                <a:endParaRPr lang="en-US" sz="2400" b="1" i="0" u="none" strike="noStrike">
                  <a:solidFill>
                    <a:srgbClr val="2F2F2F"/>
                  </a:solidFill>
                  <a:ea typeface="华康方圆体 Std W7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17334d2a-6dc7-45a7-ae72-14e0e8c14498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algn="l">
              <a:lnSpc>
                <a:spcPct val="100000"/>
              </a:lnSpc>
              <a:spcBef>
                <a:spcPct val="0"/>
              </a:spcBef>
            </a:pPr>
            <a:r>
              <a:rPr lang="en-US" sz="2800" b="0" i="0" u="none">
                <a:solidFill>
                  <a:srgbClr val="639CEF"/>
                </a:solidFill>
                <a:ea typeface="华康方圆体 Std W7"/>
              </a:rPr>
              <a:t>一日生活活动要点</a:t>
            </a:r>
            <a:endParaRPr lang="en-US" sz="2800" b="0" i="0" u="none">
              <a:solidFill>
                <a:srgbClr val="639CEF"/>
              </a:solidFill>
              <a:ea typeface="华康方圆体 Std W7"/>
            </a:endParaRPr>
          </a:p>
        </p:txBody>
      </p:sp>
      <p:grpSp>
        <p:nvGrpSpPr>
          <p:cNvPr id="203" name="93e7e452-f285-438b-8000-42397d93e3ca.source.8.zh-Hans.pptx" descr="d0598531-f5f1-427f-8821-997ad9c8c9e2"/>
          <p:cNvGrpSpPr/>
          <p:nvPr/>
        </p:nvGrpSpPr>
        <p:grpSpPr>
          <a:xfrm>
            <a:off x="660400" y="1130300"/>
            <a:ext cx="10861675" cy="5130222"/>
            <a:chOff x="660400" y="1130300"/>
            <a:chExt cx="10861675" cy="5130222"/>
          </a:xfrm>
        </p:grpSpPr>
        <p:grpSp>
          <p:nvGrpSpPr>
            <p:cNvPr id="181" name="组合 180" descr="a3af20eb-5e11-455a-8bbb-861f59f0cbb8"/>
            <p:cNvGrpSpPr/>
            <p:nvPr/>
          </p:nvGrpSpPr>
          <p:grpSpPr>
            <a:xfrm>
              <a:off x="660400" y="1821489"/>
              <a:ext cx="3574021" cy="1065644"/>
              <a:chOff x="752446" y="2270221"/>
              <a:chExt cx="2733703" cy="1346103"/>
            </a:xfrm>
          </p:grpSpPr>
          <p:sp>
            <p:nvSpPr>
              <p:cNvPr id="74" name="Bullet1" descr="10e0036a-e9c4-4942-ba5b-c8381c1e9998"/>
              <p:cNvSpPr/>
              <p:nvPr/>
            </p:nvSpPr>
            <p:spPr>
              <a:xfrm>
                <a:off x="752446" y="2270221"/>
                <a:ext cx="2733703" cy="540000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来园所活动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71" name="Text1" descr="3b12c137-14ea-43d8-aebc-1e6ef16fee0c"/>
              <p:cNvSpPr/>
              <p:nvPr/>
            </p:nvSpPr>
            <p:spPr>
              <a:xfrm>
                <a:off x="752446" y="2888999"/>
                <a:ext cx="2733703" cy="727325"/>
              </a:xfrm>
              <a:prstGeom prst="roundRect">
                <a:avLst>
                  <a:gd name="adj" fmla="val 11429"/>
                </a:avLst>
              </a:prstGeom>
              <a:solidFill>
                <a:schemeClr val="tx1">
                  <a:alpha val="5000"/>
                </a:schemeClr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做好接待晨检，整理物品，了解用餐和排便情况，安排儿童到班级活动。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sp>
          <p:nvSpPr>
            <p:cNvPr id="82" name="Title" descr="70ae396d-0ebf-4021-8b19-934b6ac016f7"/>
            <p:cNvSpPr txBox="1"/>
            <p:nvPr/>
          </p:nvSpPr>
          <p:spPr>
            <a:xfrm>
              <a:off x="663575" y="1130300"/>
              <a:ext cx="10858500" cy="57408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algn="ctr">
                <a:spcBef>
                  <a:spcPct val="0"/>
                </a:spcBef>
                <a:spcAft>
                  <a:spcPts val="1000"/>
                </a:spcAft>
              </a:pPr>
              <a:r>
                <a:rPr lang="en-US" sz="2400" b="1" i="0" u="none" strike="noStrike">
                  <a:solidFill>
                    <a:srgbClr val="2F2F2F"/>
                  </a:solidFill>
                  <a:ea typeface="华康方圆体 Std W7"/>
                </a:rPr>
                <a:t>关注一日各环节活动的要点</a:t>
              </a:r>
              <a:endParaRPr lang="en-US" sz="2400" b="1" i="0" u="none" strike="noStrike">
                <a:solidFill>
                  <a:srgbClr val="2F2F2F"/>
                </a:solidFill>
                <a:ea typeface="华康方圆体 Std W7"/>
              </a:endParaRPr>
            </a:p>
          </p:txBody>
        </p:sp>
        <p:grpSp>
          <p:nvGrpSpPr>
            <p:cNvPr id="83" name="组合 82" descr="098d7d4f-7272-48ca-a0cb-34526c91f5a6"/>
            <p:cNvGrpSpPr/>
            <p:nvPr/>
          </p:nvGrpSpPr>
          <p:grpSpPr>
            <a:xfrm flipH="1">
              <a:off x="4764264" y="2677721"/>
              <a:ext cx="2657120" cy="2667750"/>
              <a:chOff x="3436937" y="968876"/>
              <a:chExt cx="5305426" cy="5326648"/>
            </a:xfrm>
          </p:grpSpPr>
          <p:sp>
            <p:nvSpPr>
              <p:cNvPr id="84" name="任意多边形: 形状 83" descr="67b56e8c-c94d-40e8-b797-2dc072983e6b"/>
              <p:cNvSpPr/>
              <p:nvPr/>
            </p:nvSpPr>
            <p:spPr>
              <a:xfrm>
                <a:off x="3524834" y="1015668"/>
                <a:ext cx="5114489" cy="5258634"/>
              </a:xfrm>
              <a:custGeom>
                <a:avLst/>
                <a:gdLst>
                  <a:gd name="connsiteX0" fmla="*/ 2015144 w 2295551"/>
                  <a:gd name="connsiteY0" fmla="*/ 1963272 h 2360248"/>
                  <a:gd name="connsiteX1" fmla="*/ 2196976 w 2295551"/>
                  <a:gd name="connsiteY1" fmla="*/ 2360179 h 2360248"/>
                  <a:gd name="connsiteX2" fmla="*/ 33182 w 2295551"/>
                  <a:gd name="connsiteY2" fmla="*/ 2360179 h 2360248"/>
                  <a:gd name="connsiteX3" fmla="*/ 91665 w 2295551"/>
                  <a:gd name="connsiteY3" fmla="*/ 1715051 h 2360248"/>
                  <a:gd name="connsiteX4" fmla="*/ 423707 w 2295551"/>
                  <a:gd name="connsiteY4" fmla="*/ 1447684 h 2360248"/>
                  <a:gd name="connsiteX5" fmla="*/ 793753 w 2295551"/>
                  <a:gd name="connsiteY5" fmla="*/ 1228609 h 2360248"/>
                  <a:gd name="connsiteX6" fmla="*/ 984253 w 2295551"/>
                  <a:gd name="connsiteY6" fmla="*/ 858943 h 2360248"/>
                  <a:gd name="connsiteX7" fmla="*/ 840235 w 2295551"/>
                  <a:gd name="connsiteY7" fmla="*/ 317638 h 2360248"/>
                  <a:gd name="connsiteX8" fmla="*/ 1004255 w 2295551"/>
                  <a:gd name="connsiteY8" fmla="*/ 79513 h 2360248"/>
                  <a:gd name="connsiteX9" fmla="*/ 1289243 w 2295551"/>
                  <a:gd name="connsiteY9" fmla="*/ 646 h 2360248"/>
                  <a:gd name="connsiteX10" fmla="*/ 2186403 w 2295551"/>
                  <a:gd name="connsiteY10" fmla="*/ 554810 h 2360248"/>
                  <a:gd name="connsiteX11" fmla="*/ 2144589 w 2295551"/>
                  <a:gd name="connsiteY11" fmla="*/ 1627421 h 2360248"/>
                  <a:gd name="connsiteX12" fmla="*/ 2015144 w 2295551"/>
                  <a:gd name="connsiteY12" fmla="*/ 1963272 h 2360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95551" h="2360248">
                    <a:moveTo>
                      <a:pt x="2015144" y="1963272"/>
                    </a:moveTo>
                    <a:cubicBezTo>
                      <a:pt x="2020954" y="2109005"/>
                      <a:pt x="2141541" y="2227686"/>
                      <a:pt x="2196976" y="2360179"/>
                    </a:cubicBezTo>
                    <a:lnTo>
                      <a:pt x="33182" y="2360179"/>
                    </a:lnTo>
                    <a:cubicBezTo>
                      <a:pt x="606" y="2137865"/>
                      <a:pt x="-43018" y="1917838"/>
                      <a:pt x="91665" y="1715051"/>
                    </a:cubicBezTo>
                    <a:cubicBezTo>
                      <a:pt x="171104" y="1595417"/>
                      <a:pt x="296929" y="1515026"/>
                      <a:pt x="423707" y="1447684"/>
                    </a:cubicBezTo>
                    <a:cubicBezTo>
                      <a:pt x="550485" y="1380342"/>
                      <a:pt x="683644" y="1320906"/>
                      <a:pt x="793753" y="1228609"/>
                    </a:cubicBezTo>
                    <a:cubicBezTo>
                      <a:pt x="903862" y="1136311"/>
                      <a:pt x="990063" y="1002485"/>
                      <a:pt x="984253" y="858943"/>
                    </a:cubicBezTo>
                    <a:cubicBezTo>
                      <a:pt x="976728" y="670444"/>
                      <a:pt x="815280" y="504709"/>
                      <a:pt x="840235" y="317638"/>
                    </a:cubicBezTo>
                    <a:cubicBezTo>
                      <a:pt x="853380" y="218863"/>
                      <a:pt x="919769" y="132091"/>
                      <a:pt x="1004255" y="79513"/>
                    </a:cubicBezTo>
                    <a:cubicBezTo>
                      <a:pt x="1088742" y="26935"/>
                      <a:pt x="1189612" y="4837"/>
                      <a:pt x="1289243" y="646"/>
                    </a:cubicBezTo>
                    <a:cubicBezTo>
                      <a:pt x="1660718" y="-14785"/>
                      <a:pt x="2022668" y="221054"/>
                      <a:pt x="2186403" y="554810"/>
                    </a:cubicBezTo>
                    <a:cubicBezTo>
                      <a:pt x="2350138" y="888566"/>
                      <a:pt x="2323087" y="1301189"/>
                      <a:pt x="2144589" y="1627421"/>
                    </a:cubicBezTo>
                    <a:cubicBezTo>
                      <a:pt x="2086200" y="1734005"/>
                      <a:pt x="2010286" y="1841542"/>
                      <a:pt x="2015144" y="1963272"/>
                    </a:cubicBezTo>
                    <a:close/>
                  </a:path>
                </a:pathLst>
              </a:custGeom>
              <a:solidFill>
                <a:schemeClr val="tx1">
                  <a:alpha val="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5" name="任意多边形: 形状 84" descr="5e69899e-dd0e-4a29-aca4-07fa08988886"/>
              <p:cNvSpPr/>
              <p:nvPr/>
            </p:nvSpPr>
            <p:spPr>
              <a:xfrm>
                <a:off x="3436937" y="2090019"/>
                <a:ext cx="1240620" cy="1240620"/>
              </a:xfrm>
              <a:custGeom>
                <a:avLst/>
                <a:gdLst>
                  <a:gd name="connsiteX0" fmla="*/ 556832 w 556831"/>
                  <a:gd name="connsiteY0" fmla="*/ 278416 h 556831"/>
                  <a:gd name="connsiteX1" fmla="*/ 278416 w 556831"/>
                  <a:gd name="connsiteY1" fmla="*/ 556832 h 556831"/>
                  <a:gd name="connsiteX2" fmla="*/ 0 w 556831"/>
                  <a:gd name="connsiteY2" fmla="*/ 278416 h 556831"/>
                  <a:gd name="connsiteX3" fmla="*/ 278416 w 556831"/>
                  <a:gd name="connsiteY3" fmla="*/ 0 h 556831"/>
                  <a:gd name="connsiteX4" fmla="*/ 556832 w 556831"/>
                  <a:gd name="connsiteY4" fmla="*/ 278416 h 55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6831" h="556831">
                    <a:moveTo>
                      <a:pt x="556832" y="278416"/>
                    </a:moveTo>
                    <a:cubicBezTo>
                      <a:pt x="556832" y="432180"/>
                      <a:pt x="432181" y="556832"/>
                      <a:pt x="278416" y="556832"/>
                    </a:cubicBezTo>
                    <a:cubicBezTo>
                      <a:pt x="124651" y="556832"/>
                      <a:pt x="0" y="432181"/>
                      <a:pt x="0" y="278416"/>
                    </a:cubicBezTo>
                    <a:cubicBezTo>
                      <a:pt x="0" y="124651"/>
                      <a:pt x="124651" y="0"/>
                      <a:pt x="278416" y="0"/>
                    </a:cubicBezTo>
                    <a:cubicBezTo>
                      <a:pt x="432181" y="0"/>
                      <a:pt x="556832" y="124651"/>
                      <a:pt x="556832" y="278416"/>
                    </a:cubicBezTo>
                    <a:close/>
                  </a:path>
                </a:pathLst>
              </a:custGeom>
              <a:solidFill>
                <a:srgbClr val="F0F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8" name="任意多边形: 形状 87" descr="ddff3e7c-9a9e-4606-89e9-5ee198259fd1"/>
              <p:cNvSpPr/>
              <p:nvPr/>
            </p:nvSpPr>
            <p:spPr>
              <a:xfrm>
                <a:off x="3462744" y="1223875"/>
                <a:ext cx="556385" cy="556387"/>
              </a:xfrm>
              <a:custGeom>
                <a:avLst/>
                <a:gdLst>
                  <a:gd name="connsiteX0" fmla="*/ 248882 w 249724"/>
                  <a:gd name="connsiteY0" fmla="*/ 125413 h 249725"/>
                  <a:gd name="connsiteX1" fmla="*/ 125057 w 249724"/>
                  <a:gd name="connsiteY1" fmla="*/ 249238 h 249725"/>
                  <a:gd name="connsiteX2" fmla="*/ 124190 w 249724"/>
                  <a:gd name="connsiteY2" fmla="*/ 249610 h 249725"/>
                  <a:gd name="connsiteX3" fmla="*/ 123819 w 249724"/>
                  <a:gd name="connsiteY3" fmla="*/ 249238 h 249725"/>
                  <a:gd name="connsiteX4" fmla="*/ -6 w 249724"/>
                  <a:gd name="connsiteY4" fmla="*/ 125413 h 249725"/>
                  <a:gd name="connsiteX5" fmla="*/ -378 w 249724"/>
                  <a:gd name="connsiteY5" fmla="*/ 124546 h 249725"/>
                  <a:gd name="connsiteX6" fmla="*/ -6 w 249724"/>
                  <a:gd name="connsiteY6" fmla="*/ 124175 h 249725"/>
                  <a:gd name="connsiteX7" fmla="*/ 123819 w 249724"/>
                  <a:gd name="connsiteY7" fmla="*/ 350 h 249725"/>
                  <a:gd name="connsiteX8" fmla="*/ 124685 w 249724"/>
                  <a:gd name="connsiteY8" fmla="*/ -21 h 249725"/>
                  <a:gd name="connsiteX9" fmla="*/ 125057 w 249724"/>
                  <a:gd name="connsiteY9" fmla="*/ 350 h 249725"/>
                  <a:gd name="connsiteX10" fmla="*/ 248882 w 249724"/>
                  <a:gd name="connsiteY10" fmla="*/ 124175 h 249725"/>
                  <a:gd name="connsiteX11" fmla="*/ 249253 w 249724"/>
                  <a:gd name="connsiteY11" fmla="*/ 125042 h 249725"/>
                  <a:gd name="connsiteX12" fmla="*/ 248882 w 249724"/>
                  <a:gd name="connsiteY12" fmla="*/ 125413 h 249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9724" h="249725">
                    <a:moveTo>
                      <a:pt x="248882" y="125413"/>
                    </a:moveTo>
                    <a:cubicBezTo>
                      <a:pt x="182207" y="137796"/>
                      <a:pt x="142011" y="180658"/>
                      <a:pt x="125057" y="249238"/>
                    </a:cubicBezTo>
                    <a:cubicBezTo>
                      <a:pt x="124923" y="249581"/>
                      <a:pt x="124533" y="249743"/>
                      <a:pt x="124190" y="249610"/>
                    </a:cubicBezTo>
                    <a:cubicBezTo>
                      <a:pt x="124019" y="249543"/>
                      <a:pt x="123885" y="249410"/>
                      <a:pt x="123819" y="249238"/>
                    </a:cubicBezTo>
                    <a:cubicBezTo>
                      <a:pt x="107245" y="180182"/>
                      <a:pt x="67430" y="137320"/>
                      <a:pt x="-6" y="125413"/>
                    </a:cubicBezTo>
                    <a:cubicBezTo>
                      <a:pt x="-349" y="125277"/>
                      <a:pt x="-511" y="124888"/>
                      <a:pt x="-378" y="124546"/>
                    </a:cubicBezTo>
                    <a:cubicBezTo>
                      <a:pt x="-311" y="124377"/>
                      <a:pt x="-178" y="124243"/>
                      <a:pt x="-6" y="124175"/>
                    </a:cubicBezTo>
                    <a:cubicBezTo>
                      <a:pt x="66669" y="111793"/>
                      <a:pt x="106864" y="68835"/>
                      <a:pt x="123819" y="350"/>
                    </a:cubicBezTo>
                    <a:cubicBezTo>
                      <a:pt x="123952" y="8"/>
                      <a:pt x="124342" y="-159"/>
                      <a:pt x="124685" y="-21"/>
                    </a:cubicBezTo>
                    <a:cubicBezTo>
                      <a:pt x="124857" y="46"/>
                      <a:pt x="124990" y="180"/>
                      <a:pt x="125057" y="350"/>
                    </a:cubicBezTo>
                    <a:cubicBezTo>
                      <a:pt x="141630" y="69311"/>
                      <a:pt x="181445" y="112269"/>
                      <a:pt x="248882" y="124175"/>
                    </a:cubicBezTo>
                    <a:cubicBezTo>
                      <a:pt x="249225" y="124311"/>
                      <a:pt x="249387" y="124700"/>
                      <a:pt x="249253" y="125042"/>
                    </a:cubicBezTo>
                    <a:cubicBezTo>
                      <a:pt x="249187" y="125211"/>
                      <a:pt x="249053" y="125346"/>
                      <a:pt x="248882" y="1254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89" name="任意多边形: 形状 88" descr="ea3e5a12-066f-49b8-8d92-11c0e3dc8029"/>
              <p:cNvSpPr/>
              <p:nvPr/>
            </p:nvSpPr>
            <p:spPr>
              <a:xfrm>
                <a:off x="3462744" y="1223875"/>
                <a:ext cx="556385" cy="556387"/>
              </a:xfrm>
              <a:custGeom>
                <a:avLst/>
                <a:gdLst>
                  <a:gd name="connsiteX0" fmla="*/ 248882 w 249724"/>
                  <a:gd name="connsiteY0" fmla="*/ 125413 h 249725"/>
                  <a:gd name="connsiteX1" fmla="*/ 125057 w 249724"/>
                  <a:gd name="connsiteY1" fmla="*/ 249238 h 249725"/>
                  <a:gd name="connsiteX2" fmla="*/ 124190 w 249724"/>
                  <a:gd name="connsiteY2" fmla="*/ 249610 h 249725"/>
                  <a:gd name="connsiteX3" fmla="*/ 123819 w 249724"/>
                  <a:gd name="connsiteY3" fmla="*/ 249238 h 249725"/>
                  <a:gd name="connsiteX4" fmla="*/ -6 w 249724"/>
                  <a:gd name="connsiteY4" fmla="*/ 125413 h 249725"/>
                  <a:gd name="connsiteX5" fmla="*/ -378 w 249724"/>
                  <a:gd name="connsiteY5" fmla="*/ 124546 h 249725"/>
                  <a:gd name="connsiteX6" fmla="*/ -6 w 249724"/>
                  <a:gd name="connsiteY6" fmla="*/ 124175 h 249725"/>
                  <a:gd name="connsiteX7" fmla="*/ 123819 w 249724"/>
                  <a:gd name="connsiteY7" fmla="*/ 350 h 249725"/>
                  <a:gd name="connsiteX8" fmla="*/ 124685 w 249724"/>
                  <a:gd name="connsiteY8" fmla="*/ -21 h 249725"/>
                  <a:gd name="connsiteX9" fmla="*/ 125057 w 249724"/>
                  <a:gd name="connsiteY9" fmla="*/ 350 h 249725"/>
                  <a:gd name="connsiteX10" fmla="*/ 248882 w 249724"/>
                  <a:gd name="connsiteY10" fmla="*/ 124175 h 249725"/>
                  <a:gd name="connsiteX11" fmla="*/ 249253 w 249724"/>
                  <a:gd name="connsiteY11" fmla="*/ 125042 h 249725"/>
                  <a:gd name="connsiteX12" fmla="*/ 248882 w 249724"/>
                  <a:gd name="connsiteY12" fmla="*/ 125413 h 249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9724" h="249725">
                    <a:moveTo>
                      <a:pt x="248882" y="125413"/>
                    </a:moveTo>
                    <a:cubicBezTo>
                      <a:pt x="182207" y="137796"/>
                      <a:pt x="142011" y="180658"/>
                      <a:pt x="125057" y="249238"/>
                    </a:cubicBezTo>
                    <a:cubicBezTo>
                      <a:pt x="124923" y="249581"/>
                      <a:pt x="124533" y="249743"/>
                      <a:pt x="124190" y="249610"/>
                    </a:cubicBezTo>
                    <a:cubicBezTo>
                      <a:pt x="124019" y="249543"/>
                      <a:pt x="123885" y="249410"/>
                      <a:pt x="123819" y="249238"/>
                    </a:cubicBezTo>
                    <a:cubicBezTo>
                      <a:pt x="107245" y="180182"/>
                      <a:pt x="67430" y="137320"/>
                      <a:pt x="-6" y="125413"/>
                    </a:cubicBezTo>
                    <a:cubicBezTo>
                      <a:pt x="-349" y="125277"/>
                      <a:pt x="-511" y="124888"/>
                      <a:pt x="-378" y="124546"/>
                    </a:cubicBezTo>
                    <a:cubicBezTo>
                      <a:pt x="-311" y="124377"/>
                      <a:pt x="-178" y="124243"/>
                      <a:pt x="-6" y="124175"/>
                    </a:cubicBezTo>
                    <a:cubicBezTo>
                      <a:pt x="66669" y="111793"/>
                      <a:pt x="106864" y="68835"/>
                      <a:pt x="123819" y="350"/>
                    </a:cubicBezTo>
                    <a:cubicBezTo>
                      <a:pt x="123952" y="8"/>
                      <a:pt x="124342" y="-159"/>
                      <a:pt x="124685" y="-21"/>
                    </a:cubicBezTo>
                    <a:cubicBezTo>
                      <a:pt x="124857" y="46"/>
                      <a:pt x="124990" y="180"/>
                      <a:pt x="125057" y="350"/>
                    </a:cubicBezTo>
                    <a:cubicBezTo>
                      <a:pt x="141630" y="69311"/>
                      <a:pt x="181445" y="112269"/>
                      <a:pt x="248882" y="124175"/>
                    </a:cubicBezTo>
                    <a:cubicBezTo>
                      <a:pt x="249225" y="124311"/>
                      <a:pt x="249387" y="124700"/>
                      <a:pt x="249253" y="125042"/>
                    </a:cubicBezTo>
                    <a:cubicBezTo>
                      <a:pt x="249187" y="125211"/>
                      <a:pt x="249053" y="125346"/>
                      <a:pt x="248882" y="125413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0" name="任意多边形: 形状 89" descr="249dc876-a703-4ef6-bc4b-53020e00fb2b"/>
              <p:cNvSpPr/>
              <p:nvPr/>
            </p:nvSpPr>
            <p:spPr>
              <a:xfrm>
                <a:off x="7028924" y="2954590"/>
                <a:ext cx="1713439" cy="1713439"/>
              </a:xfrm>
              <a:custGeom>
                <a:avLst/>
                <a:gdLst>
                  <a:gd name="connsiteX0" fmla="*/ 769049 w 769048"/>
                  <a:gd name="connsiteY0" fmla="*/ 384524 h 769048"/>
                  <a:gd name="connsiteX1" fmla="*/ 384524 w 769048"/>
                  <a:gd name="connsiteY1" fmla="*/ 769049 h 769048"/>
                  <a:gd name="connsiteX2" fmla="*/ 0 w 769048"/>
                  <a:gd name="connsiteY2" fmla="*/ 384524 h 769048"/>
                  <a:gd name="connsiteX3" fmla="*/ 384524 w 769048"/>
                  <a:gd name="connsiteY3" fmla="*/ 0 h 769048"/>
                  <a:gd name="connsiteX4" fmla="*/ 769049 w 769048"/>
                  <a:gd name="connsiteY4" fmla="*/ 384524 h 76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9048" h="769048">
                    <a:moveTo>
                      <a:pt x="769049" y="384524"/>
                    </a:moveTo>
                    <a:cubicBezTo>
                      <a:pt x="769049" y="596891"/>
                      <a:pt x="596891" y="769049"/>
                      <a:pt x="384524" y="769049"/>
                    </a:cubicBezTo>
                    <a:cubicBezTo>
                      <a:pt x="172157" y="769049"/>
                      <a:pt x="0" y="596891"/>
                      <a:pt x="0" y="384524"/>
                    </a:cubicBezTo>
                    <a:cubicBezTo>
                      <a:pt x="0" y="172157"/>
                      <a:pt x="172157" y="0"/>
                      <a:pt x="384524" y="0"/>
                    </a:cubicBezTo>
                    <a:cubicBezTo>
                      <a:pt x="596891" y="0"/>
                      <a:pt x="769049" y="172157"/>
                      <a:pt x="769049" y="3845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1" name="任意多边形: 形状 90" descr="60ee95b1-7ce1-4fe2-b318-8c92b7883668"/>
              <p:cNvSpPr/>
              <p:nvPr/>
            </p:nvSpPr>
            <p:spPr>
              <a:xfrm>
                <a:off x="8049263" y="3781176"/>
                <a:ext cx="326814" cy="385172"/>
              </a:xfrm>
              <a:custGeom>
                <a:avLst/>
                <a:gdLst>
                  <a:gd name="connsiteX0" fmla="*/ 0 w 146685"/>
                  <a:gd name="connsiteY0" fmla="*/ 0 h 172878"/>
                  <a:gd name="connsiteX1" fmla="*/ 146685 w 146685"/>
                  <a:gd name="connsiteY1" fmla="*/ 0 h 172878"/>
                  <a:gd name="connsiteX2" fmla="*/ 146685 w 146685"/>
                  <a:gd name="connsiteY2" fmla="*/ 172879 h 172878"/>
                  <a:gd name="connsiteX3" fmla="*/ 0 w 146685"/>
                  <a:gd name="connsiteY3" fmla="*/ 1728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685" h="172878">
                    <a:moveTo>
                      <a:pt x="0" y="0"/>
                    </a:moveTo>
                    <a:lnTo>
                      <a:pt x="146685" y="0"/>
                    </a:lnTo>
                    <a:lnTo>
                      <a:pt x="146685" y="172879"/>
                    </a:lnTo>
                    <a:lnTo>
                      <a:pt x="0" y="17287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2" name="任意多边形: 形状 91" descr="0d6d548e-8897-47ca-8811-4a88748ecad8"/>
              <p:cNvSpPr/>
              <p:nvPr/>
            </p:nvSpPr>
            <p:spPr>
              <a:xfrm>
                <a:off x="7722235" y="3374145"/>
                <a:ext cx="326814" cy="792206"/>
              </a:xfrm>
              <a:custGeom>
                <a:avLst/>
                <a:gdLst>
                  <a:gd name="connsiteX0" fmla="*/ 0 w 146685"/>
                  <a:gd name="connsiteY0" fmla="*/ 0 h 355568"/>
                  <a:gd name="connsiteX1" fmla="*/ 146685 w 146685"/>
                  <a:gd name="connsiteY1" fmla="*/ 0 h 355568"/>
                  <a:gd name="connsiteX2" fmla="*/ 146685 w 146685"/>
                  <a:gd name="connsiteY2" fmla="*/ 355568 h 355568"/>
                  <a:gd name="connsiteX3" fmla="*/ 0 w 146685"/>
                  <a:gd name="connsiteY3" fmla="*/ 355568 h 35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685" h="355568">
                    <a:moveTo>
                      <a:pt x="0" y="0"/>
                    </a:moveTo>
                    <a:lnTo>
                      <a:pt x="146685" y="0"/>
                    </a:lnTo>
                    <a:lnTo>
                      <a:pt x="146685" y="355568"/>
                    </a:lnTo>
                    <a:lnTo>
                      <a:pt x="0" y="35556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3" name="任意多边形: 形状 92" descr="48ff678c-5aac-4c29-bdc6-797d09fd8b83"/>
              <p:cNvSpPr/>
              <p:nvPr/>
            </p:nvSpPr>
            <p:spPr>
              <a:xfrm>
                <a:off x="7395421" y="3664670"/>
                <a:ext cx="326814" cy="501681"/>
              </a:xfrm>
              <a:custGeom>
                <a:avLst/>
                <a:gdLst>
                  <a:gd name="connsiteX0" fmla="*/ 0 w 146685"/>
                  <a:gd name="connsiteY0" fmla="*/ 0 h 225171"/>
                  <a:gd name="connsiteX1" fmla="*/ 146685 w 146685"/>
                  <a:gd name="connsiteY1" fmla="*/ 0 h 225171"/>
                  <a:gd name="connsiteX2" fmla="*/ 146685 w 146685"/>
                  <a:gd name="connsiteY2" fmla="*/ 225171 h 225171"/>
                  <a:gd name="connsiteX3" fmla="*/ 0 w 146685"/>
                  <a:gd name="connsiteY3" fmla="*/ 225171 h 225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685" h="225171">
                    <a:moveTo>
                      <a:pt x="0" y="0"/>
                    </a:moveTo>
                    <a:lnTo>
                      <a:pt x="146685" y="0"/>
                    </a:lnTo>
                    <a:lnTo>
                      <a:pt x="146685" y="225171"/>
                    </a:lnTo>
                    <a:lnTo>
                      <a:pt x="0" y="22517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4" name="任意多边形: 形状 93" descr="4105f55f-ba19-4db2-9084-b6ed8c35b2ae"/>
              <p:cNvSpPr/>
              <p:nvPr/>
            </p:nvSpPr>
            <p:spPr>
              <a:xfrm>
                <a:off x="7395421" y="3664670"/>
                <a:ext cx="326812" cy="501679"/>
              </a:xfrm>
              <a:custGeom>
                <a:avLst/>
                <a:gdLst>
                  <a:gd name="connsiteX0" fmla="*/ 146685 w 146684"/>
                  <a:gd name="connsiteY0" fmla="*/ 0 h 225170"/>
                  <a:gd name="connsiteX1" fmla="*/ 0 w 146684"/>
                  <a:gd name="connsiteY1" fmla="*/ 0 h 225170"/>
                  <a:gd name="connsiteX2" fmla="*/ 0 w 146684"/>
                  <a:gd name="connsiteY2" fmla="*/ 225171 h 225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684" h="225170">
                    <a:moveTo>
                      <a:pt x="146685" y="0"/>
                    </a:moveTo>
                    <a:lnTo>
                      <a:pt x="0" y="0"/>
                    </a:lnTo>
                    <a:lnTo>
                      <a:pt x="0" y="225171"/>
                    </a:ln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5" name="任意多边形: 形状 94" descr="8e0af233-e34c-4632-8eb5-aa8afd269e08"/>
              <p:cNvSpPr/>
              <p:nvPr/>
            </p:nvSpPr>
            <p:spPr>
              <a:xfrm>
                <a:off x="7722235" y="3374143"/>
                <a:ext cx="327026" cy="792206"/>
              </a:xfrm>
              <a:custGeom>
                <a:avLst/>
                <a:gdLst>
                  <a:gd name="connsiteX0" fmla="*/ 0 w 146780"/>
                  <a:gd name="connsiteY0" fmla="*/ 355568 h 355568"/>
                  <a:gd name="connsiteX1" fmla="*/ 0 w 146780"/>
                  <a:gd name="connsiteY1" fmla="*/ 0 h 355568"/>
                  <a:gd name="connsiteX2" fmla="*/ 146780 w 146780"/>
                  <a:gd name="connsiteY2" fmla="*/ 0 h 355568"/>
                  <a:gd name="connsiteX3" fmla="*/ 146780 w 146780"/>
                  <a:gd name="connsiteY3" fmla="*/ 355568 h 35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780" h="355568">
                    <a:moveTo>
                      <a:pt x="0" y="355568"/>
                    </a:moveTo>
                    <a:lnTo>
                      <a:pt x="0" y="0"/>
                    </a:lnTo>
                    <a:lnTo>
                      <a:pt x="146780" y="0"/>
                    </a:lnTo>
                    <a:lnTo>
                      <a:pt x="146780" y="355568"/>
                    </a:ln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6" name="任意多边形: 形状 95" descr="6524d5a1-3850-4a89-aa8b-fc7f4d46f88e"/>
              <p:cNvSpPr/>
              <p:nvPr/>
            </p:nvSpPr>
            <p:spPr>
              <a:xfrm>
                <a:off x="8049261" y="3781176"/>
                <a:ext cx="326814" cy="385172"/>
              </a:xfrm>
              <a:custGeom>
                <a:avLst/>
                <a:gdLst>
                  <a:gd name="connsiteX0" fmla="*/ 0 w 146685"/>
                  <a:gd name="connsiteY0" fmla="*/ 0 h 172878"/>
                  <a:gd name="connsiteX1" fmla="*/ 146685 w 146685"/>
                  <a:gd name="connsiteY1" fmla="*/ 0 h 172878"/>
                  <a:gd name="connsiteX2" fmla="*/ 146685 w 146685"/>
                  <a:gd name="connsiteY2" fmla="*/ 172879 h 17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685" h="172878">
                    <a:moveTo>
                      <a:pt x="0" y="0"/>
                    </a:moveTo>
                    <a:lnTo>
                      <a:pt x="146685" y="0"/>
                    </a:lnTo>
                    <a:lnTo>
                      <a:pt x="146685" y="172879"/>
                    </a:ln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7" name="任意多边形: 形状 96" descr="3ea3f562-bd97-4f8e-b88b-2bab3edc01f7"/>
              <p:cNvSpPr/>
              <p:nvPr/>
            </p:nvSpPr>
            <p:spPr>
              <a:xfrm>
                <a:off x="7348947" y="4166351"/>
                <a:ext cx="1073604" cy="21222"/>
              </a:xfrm>
              <a:custGeom>
                <a:avLst/>
                <a:gdLst>
                  <a:gd name="connsiteX0" fmla="*/ 0 w 481869"/>
                  <a:gd name="connsiteY0" fmla="*/ 0 h 9525"/>
                  <a:gd name="connsiteX1" fmla="*/ 481870 w 48186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1869" h="9525">
                    <a:moveTo>
                      <a:pt x="0" y="0"/>
                    </a:moveTo>
                    <a:lnTo>
                      <a:pt x="481870" y="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8" name="任意多边形: 形状 97" descr="4789a664-0302-4851-a5c2-36e1553c440c"/>
              <p:cNvSpPr/>
              <p:nvPr/>
            </p:nvSpPr>
            <p:spPr>
              <a:xfrm>
                <a:off x="7029267" y="2955742"/>
                <a:ext cx="1712475" cy="1712321"/>
              </a:xfrm>
              <a:custGeom>
                <a:avLst/>
                <a:gdLst>
                  <a:gd name="connsiteX0" fmla="*/ 6470 w 768615"/>
                  <a:gd name="connsiteY0" fmla="*/ 456328 h 768546"/>
                  <a:gd name="connsiteX1" fmla="*/ 311793 w 768615"/>
                  <a:gd name="connsiteY1" fmla="*/ 6825 h 768546"/>
                  <a:gd name="connsiteX2" fmla="*/ 761297 w 768615"/>
                  <a:gd name="connsiteY2" fmla="*/ 312148 h 768546"/>
                  <a:gd name="connsiteX3" fmla="*/ 455973 w 768615"/>
                  <a:gd name="connsiteY3" fmla="*/ 761652 h 768546"/>
                  <a:gd name="connsiteX4" fmla="*/ 214305 w 768615"/>
                  <a:gd name="connsiteY4" fmla="*/ 729029 h 76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615" h="768546">
                    <a:moveTo>
                      <a:pt x="6470" y="456328"/>
                    </a:moveTo>
                    <a:cubicBezTo>
                      <a:pt x="-33345" y="247883"/>
                      <a:pt x="103348" y="46639"/>
                      <a:pt x="311793" y="6825"/>
                    </a:cubicBezTo>
                    <a:cubicBezTo>
                      <a:pt x="520229" y="-32990"/>
                      <a:pt x="721483" y="103703"/>
                      <a:pt x="761297" y="312148"/>
                    </a:cubicBezTo>
                    <a:cubicBezTo>
                      <a:pt x="801112" y="520584"/>
                      <a:pt x="664418" y="721838"/>
                      <a:pt x="455973" y="761652"/>
                    </a:cubicBezTo>
                    <a:cubicBezTo>
                      <a:pt x="374010" y="777311"/>
                      <a:pt x="289181" y="765853"/>
                      <a:pt x="214305" y="729029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99" name="任意多边形: 形状 98" descr="ada19194-665e-493a-ad28-2369be2a2279"/>
              <p:cNvSpPr/>
              <p:nvPr/>
            </p:nvSpPr>
            <p:spPr>
              <a:xfrm>
                <a:off x="4379842" y="1080927"/>
                <a:ext cx="339073" cy="345275"/>
              </a:xfrm>
              <a:custGeom>
                <a:avLst/>
                <a:gdLst>
                  <a:gd name="connsiteX0" fmla="*/ 151107 w 152187"/>
                  <a:gd name="connsiteY0" fmla="*/ 78321 h 154971"/>
                  <a:gd name="connsiteX1" fmla="*/ 76527 w 152187"/>
                  <a:gd name="connsiteY1" fmla="*/ 154045 h 154971"/>
                  <a:gd name="connsiteX2" fmla="*/ 75670 w 152187"/>
                  <a:gd name="connsiteY2" fmla="*/ 154902 h 154971"/>
                  <a:gd name="connsiteX3" fmla="*/ 74812 w 152187"/>
                  <a:gd name="connsiteY3" fmla="*/ 154045 h 154971"/>
                  <a:gd name="connsiteX4" fmla="*/ 231 w 152187"/>
                  <a:gd name="connsiteY4" fmla="*/ 78321 h 154971"/>
                  <a:gd name="connsiteX5" fmla="*/ -378 w 152187"/>
                  <a:gd name="connsiteY5" fmla="*/ 77119 h 154971"/>
                  <a:gd name="connsiteX6" fmla="*/ 231 w 152187"/>
                  <a:gd name="connsiteY6" fmla="*/ 76512 h 154971"/>
                  <a:gd name="connsiteX7" fmla="*/ 74812 w 152187"/>
                  <a:gd name="connsiteY7" fmla="*/ 788 h 154971"/>
                  <a:gd name="connsiteX8" fmla="*/ 75670 w 152187"/>
                  <a:gd name="connsiteY8" fmla="*/ -70 h 154971"/>
                  <a:gd name="connsiteX9" fmla="*/ 76527 w 152187"/>
                  <a:gd name="connsiteY9" fmla="*/ 788 h 154971"/>
                  <a:gd name="connsiteX10" fmla="*/ 151107 w 152187"/>
                  <a:gd name="connsiteY10" fmla="*/ 76512 h 154971"/>
                  <a:gd name="connsiteX11" fmla="*/ 151717 w 152187"/>
                  <a:gd name="connsiteY11" fmla="*/ 77714 h 154971"/>
                  <a:gd name="connsiteX12" fmla="*/ 151107 w 152187"/>
                  <a:gd name="connsiteY12" fmla="*/ 78321 h 154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187" h="154971">
                    <a:moveTo>
                      <a:pt x="151107" y="78321"/>
                    </a:moveTo>
                    <a:cubicBezTo>
                      <a:pt x="111103" y="86608"/>
                      <a:pt x="87004" y="112707"/>
                      <a:pt x="76527" y="154045"/>
                    </a:cubicBezTo>
                    <a:cubicBezTo>
                      <a:pt x="76527" y="154518"/>
                      <a:pt x="76146" y="154902"/>
                      <a:pt x="75670" y="154902"/>
                    </a:cubicBezTo>
                    <a:cubicBezTo>
                      <a:pt x="75193" y="154902"/>
                      <a:pt x="74812" y="154518"/>
                      <a:pt x="74812" y="154045"/>
                    </a:cubicBezTo>
                    <a:cubicBezTo>
                      <a:pt x="64335" y="112707"/>
                      <a:pt x="40141" y="86608"/>
                      <a:pt x="231" y="78321"/>
                    </a:cubicBezTo>
                    <a:cubicBezTo>
                      <a:pt x="-264" y="78157"/>
                      <a:pt x="-540" y="77618"/>
                      <a:pt x="-378" y="77119"/>
                    </a:cubicBezTo>
                    <a:cubicBezTo>
                      <a:pt x="-283" y="76832"/>
                      <a:pt x="-54" y="76606"/>
                      <a:pt x="231" y="76512"/>
                    </a:cubicBezTo>
                    <a:cubicBezTo>
                      <a:pt x="40141" y="68225"/>
                      <a:pt x="64335" y="42126"/>
                      <a:pt x="74812" y="788"/>
                    </a:cubicBezTo>
                    <a:cubicBezTo>
                      <a:pt x="74812" y="314"/>
                      <a:pt x="75193" y="-70"/>
                      <a:pt x="75670" y="-70"/>
                    </a:cubicBezTo>
                    <a:cubicBezTo>
                      <a:pt x="76146" y="-70"/>
                      <a:pt x="76527" y="314"/>
                      <a:pt x="76527" y="788"/>
                    </a:cubicBezTo>
                    <a:cubicBezTo>
                      <a:pt x="87004" y="42126"/>
                      <a:pt x="111103" y="68225"/>
                      <a:pt x="151107" y="76512"/>
                    </a:cubicBezTo>
                    <a:cubicBezTo>
                      <a:pt x="151603" y="76675"/>
                      <a:pt x="151879" y="77214"/>
                      <a:pt x="151717" y="77714"/>
                    </a:cubicBezTo>
                    <a:cubicBezTo>
                      <a:pt x="151622" y="78001"/>
                      <a:pt x="151393" y="78227"/>
                      <a:pt x="151107" y="783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0" name="任意多边形: 形状 99" descr="b4665353-e14e-4ea1-898f-a145df639fee"/>
              <p:cNvSpPr/>
              <p:nvPr/>
            </p:nvSpPr>
            <p:spPr>
              <a:xfrm>
                <a:off x="4379842" y="1080927"/>
                <a:ext cx="339073" cy="345275"/>
              </a:xfrm>
              <a:custGeom>
                <a:avLst/>
                <a:gdLst>
                  <a:gd name="connsiteX0" fmla="*/ 151107 w 152187"/>
                  <a:gd name="connsiteY0" fmla="*/ 78321 h 154971"/>
                  <a:gd name="connsiteX1" fmla="*/ 76527 w 152187"/>
                  <a:gd name="connsiteY1" fmla="*/ 154045 h 154971"/>
                  <a:gd name="connsiteX2" fmla="*/ 75670 w 152187"/>
                  <a:gd name="connsiteY2" fmla="*/ 154902 h 154971"/>
                  <a:gd name="connsiteX3" fmla="*/ 74812 w 152187"/>
                  <a:gd name="connsiteY3" fmla="*/ 154045 h 154971"/>
                  <a:gd name="connsiteX4" fmla="*/ 231 w 152187"/>
                  <a:gd name="connsiteY4" fmla="*/ 78321 h 154971"/>
                  <a:gd name="connsiteX5" fmla="*/ -378 w 152187"/>
                  <a:gd name="connsiteY5" fmla="*/ 77119 h 154971"/>
                  <a:gd name="connsiteX6" fmla="*/ 231 w 152187"/>
                  <a:gd name="connsiteY6" fmla="*/ 76512 h 154971"/>
                  <a:gd name="connsiteX7" fmla="*/ 74812 w 152187"/>
                  <a:gd name="connsiteY7" fmla="*/ 788 h 154971"/>
                  <a:gd name="connsiteX8" fmla="*/ 75670 w 152187"/>
                  <a:gd name="connsiteY8" fmla="*/ -70 h 154971"/>
                  <a:gd name="connsiteX9" fmla="*/ 76527 w 152187"/>
                  <a:gd name="connsiteY9" fmla="*/ 788 h 154971"/>
                  <a:gd name="connsiteX10" fmla="*/ 151107 w 152187"/>
                  <a:gd name="connsiteY10" fmla="*/ 76512 h 154971"/>
                  <a:gd name="connsiteX11" fmla="*/ 151717 w 152187"/>
                  <a:gd name="connsiteY11" fmla="*/ 77714 h 154971"/>
                  <a:gd name="connsiteX12" fmla="*/ 151107 w 152187"/>
                  <a:gd name="connsiteY12" fmla="*/ 78321 h 154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187" h="154971">
                    <a:moveTo>
                      <a:pt x="151107" y="78321"/>
                    </a:moveTo>
                    <a:cubicBezTo>
                      <a:pt x="111103" y="86608"/>
                      <a:pt x="87004" y="112707"/>
                      <a:pt x="76527" y="154045"/>
                    </a:cubicBezTo>
                    <a:cubicBezTo>
                      <a:pt x="76527" y="154518"/>
                      <a:pt x="76146" y="154902"/>
                      <a:pt x="75670" y="154902"/>
                    </a:cubicBezTo>
                    <a:cubicBezTo>
                      <a:pt x="75193" y="154902"/>
                      <a:pt x="74812" y="154518"/>
                      <a:pt x="74812" y="154045"/>
                    </a:cubicBezTo>
                    <a:cubicBezTo>
                      <a:pt x="64335" y="112707"/>
                      <a:pt x="40141" y="86608"/>
                      <a:pt x="231" y="78321"/>
                    </a:cubicBezTo>
                    <a:cubicBezTo>
                      <a:pt x="-264" y="78157"/>
                      <a:pt x="-540" y="77618"/>
                      <a:pt x="-378" y="77119"/>
                    </a:cubicBezTo>
                    <a:cubicBezTo>
                      <a:pt x="-283" y="76832"/>
                      <a:pt x="-54" y="76606"/>
                      <a:pt x="231" y="76512"/>
                    </a:cubicBezTo>
                    <a:cubicBezTo>
                      <a:pt x="40141" y="68225"/>
                      <a:pt x="64335" y="42126"/>
                      <a:pt x="74812" y="788"/>
                    </a:cubicBezTo>
                    <a:cubicBezTo>
                      <a:pt x="74812" y="314"/>
                      <a:pt x="75193" y="-70"/>
                      <a:pt x="75670" y="-70"/>
                    </a:cubicBezTo>
                    <a:cubicBezTo>
                      <a:pt x="76146" y="-70"/>
                      <a:pt x="76527" y="314"/>
                      <a:pt x="76527" y="788"/>
                    </a:cubicBezTo>
                    <a:cubicBezTo>
                      <a:pt x="87004" y="42126"/>
                      <a:pt x="111103" y="68225"/>
                      <a:pt x="151107" y="76512"/>
                    </a:cubicBezTo>
                    <a:cubicBezTo>
                      <a:pt x="151603" y="76675"/>
                      <a:pt x="151879" y="77214"/>
                      <a:pt x="151717" y="77714"/>
                    </a:cubicBezTo>
                    <a:cubicBezTo>
                      <a:pt x="151622" y="78001"/>
                      <a:pt x="151393" y="78227"/>
                      <a:pt x="151107" y="78321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1" name="任意多边形: 形状 100" descr="b575f78e-7d40-496e-a1bb-5e33bcf2840a"/>
              <p:cNvSpPr/>
              <p:nvPr/>
            </p:nvSpPr>
            <p:spPr>
              <a:xfrm>
                <a:off x="6219950" y="5802332"/>
                <a:ext cx="375200" cy="471971"/>
              </a:xfrm>
              <a:custGeom>
                <a:avLst/>
                <a:gdLst>
                  <a:gd name="connsiteX0" fmla="*/ 168402 w 168402"/>
                  <a:gd name="connsiteY0" fmla="*/ 25908 h 211836"/>
                  <a:gd name="connsiteX1" fmla="*/ 155543 w 168402"/>
                  <a:gd name="connsiteY1" fmla="*/ 91535 h 211836"/>
                  <a:gd name="connsiteX2" fmla="*/ 142780 w 168402"/>
                  <a:gd name="connsiteY2" fmla="*/ 156305 h 211836"/>
                  <a:gd name="connsiteX3" fmla="*/ 131921 w 168402"/>
                  <a:gd name="connsiteY3" fmla="*/ 211836 h 211836"/>
                  <a:gd name="connsiteX4" fmla="*/ 0 w 168402"/>
                  <a:gd name="connsiteY4" fmla="*/ 211836 h 211836"/>
                  <a:gd name="connsiteX5" fmla="*/ 22860 w 168402"/>
                  <a:gd name="connsiteY5" fmla="*/ 0 h 211836"/>
                  <a:gd name="connsiteX6" fmla="*/ 168402 w 168402"/>
                  <a:gd name="connsiteY6" fmla="*/ 25908 h 211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402" h="211836">
                    <a:moveTo>
                      <a:pt x="168402" y="25908"/>
                    </a:moveTo>
                    <a:lnTo>
                      <a:pt x="155543" y="91535"/>
                    </a:lnTo>
                    <a:lnTo>
                      <a:pt x="142780" y="156305"/>
                    </a:lnTo>
                    <a:lnTo>
                      <a:pt x="131921" y="211836"/>
                    </a:lnTo>
                    <a:lnTo>
                      <a:pt x="0" y="211836"/>
                    </a:lnTo>
                    <a:lnTo>
                      <a:pt x="22860" y="0"/>
                    </a:lnTo>
                    <a:lnTo>
                      <a:pt x="168402" y="2590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2" name="任意多边形: 形状 101" descr="5c864de9-19c0-4cf6-946d-0d85594b8b1e"/>
              <p:cNvSpPr/>
              <p:nvPr/>
            </p:nvSpPr>
            <p:spPr>
              <a:xfrm>
                <a:off x="4329155" y="3816439"/>
                <a:ext cx="3240283" cy="2457863"/>
              </a:xfrm>
              <a:custGeom>
                <a:avLst/>
                <a:gdLst>
                  <a:gd name="connsiteX0" fmla="*/ 1453922 w 1454346"/>
                  <a:gd name="connsiteY0" fmla="*/ 606277 h 1103170"/>
                  <a:gd name="connsiteX1" fmla="*/ 1077780 w 1454346"/>
                  <a:gd name="connsiteY1" fmla="*/ 606277 h 1103170"/>
                  <a:gd name="connsiteX2" fmla="*/ 1016725 w 1454346"/>
                  <a:gd name="connsiteY2" fmla="*/ 917268 h 1103170"/>
                  <a:gd name="connsiteX3" fmla="*/ 1016725 w 1454346"/>
                  <a:gd name="connsiteY3" fmla="*/ 917268 h 1103170"/>
                  <a:gd name="connsiteX4" fmla="*/ 871183 w 1454346"/>
                  <a:gd name="connsiteY4" fmla="*/ 891265 h 1103170"/>
                  <a:gd name="connsiteX5" fmla="*/ 848132 w 1454346"/>
                  <a:gd name="connsiteY5" fmla="*/ 1103101 h 1103170"/>
                  <a:gd name="connsiteX6" fmla="*/ 318161 w 1454346"/>
                  <a:gd name="connsiteY6" fmla="*/ 1103101 h 1103170"/>
                  <a:gd name="connsiteX7" fmla="*/ 215482 w 1454346"/>
                  <a:gd name="connsiteY7" fmla="*/ 1082336 h 1103170"/>
                  <a:gd name="connsiteX8" fmla="*/ 4408 w 1454346"/>
                  <a:gd name="connsiteY8" fmla="*/ 767535 h 1103170"/>
                  <a:gd name="connsiteX9" fmla="*/ 150616 w 1454346"/>
                  <a:gd name="connsiteY9" fmla="*/ 293381 h 1103170"/>
                  <a:gd name="connsiteX10" fmla="*/ 455417 w 1454346"/>
                  <a:gd name="connsiteY10" fmla="*/ 36206 h 1103170"/>
                  <a:gd name="connsiteX11" fmla="*/ 854990 w 1454346"/>
                  <a:gd name="connsiteY11" fmla="*/ 5821 h 1103170"/>
                  <a:gd name="connsiteX12" fmla="*/ 846989 w 1454346"/>
                  <a:gd name="connsiteY12" fmla="*/ 80116 h 1103170"/>
                  <a:gd name="connsiteX13" fmla="*/ 846513 w 1454346"/>
                  <a:gd name="connsiteY13" fmla="*/ 86117 h 1103170"/>
                  <a:gd name="connsiteX14" fmla="*/ 900720 w 1454346"/>
                  <a:gd name="connsiteY14" fmla="*/ 141247 h 1103170"/>
                  <a:gd name="connsiteX15" fmla="*/ 955002 w 1454346"/>
                  <a:gd name="connsiteY15" fmla="*/ 96213 h 1103170"/>
                  <a:gd name="connsiteX16" fmla="*/ 969195 w 1454346"/>
                  <a:gd name="connsiteY16" fmla="*/ 20013 h 1103170"/>
                  <a:gd name="connsiteX17" fmla="*/ 1028631 w 1454346"/>
                  <a:gd name="connsiteY17" fmla="*/ 30110 h 1103170"/>
                  <a:gd name="connsiteX18" fmla="*/ 1379722 w 1454346"/>
                  <a:gd name="connsiteY18" fmla="*/ 325385 h 1103170"/>
                  <a:gd name="connsiteX19" fmla="*/ 1453922 w 1454346"/>
                  <a:gd name="connsiteY19" fmla="*/ 606277 h 1103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54346" h="1103170">
                    <a:moveTo>
                      <a:pt x="1453922" y="606277"/>
                    </a:moveTo>
                    <a:lnTo>
                      <a:pt x="1077780" y="606277"/>
                    </a:lnTo>
                    <a:lnTo>
                      <a:pt x="1016725" y="917268"/>
                    </a:lnTo>
                    <a:lnTo>
                      <a:pt x="1016725" y="917268"/>
                    </a:lnTo>
                    <a:lnTo>
                      <a:pt x="871183" y="891265"/>
                    </a:lnTo>
                    <a:lnTo>
                      <a:pt x="848132" y="1103101"/>
                    </a:lnTo>
                    <a:lnTo>
                      <a:pt x="318161" y="1103101"/>
                    </a:lnTo>
                    <a:lnTo>
                      <a:pt x="215482" y="1082336"/>
                    </a:lnTo>
                    <a:cubicBezTo>
                      <a:pt x="70806" y="1052885"/>
                      <a:pt x="-23281" y="912563"/>
                      <a:pt x="4408" y="767535"/>
                    </a:cubicBezTo>
                    <a:cubicBezTo>
                      <a:pt x="36793" y="597514"/>
                      <a:pt x="82132" y="438446"/>
                      <a:pt x="150616" y="293381"/>
                    </a:cubicBezTo>
                    <a:cubicBezTo>
                      <a:pt x="210148" y="167536"/>
                      <a:pt x="321352" y="73715"/>
                      <a:pt x="455417" y="36206"/>
                    </a:cubicBezTo>
                    <a:cubicBezTo>
                      <a:pt x="577146" y="1916"/>
                      <a:pt x="710687" y="-7705"/>
                      <a:pt x="854990" y="5821"/>
                    </a:cubicBezTo>
                    <a:lnTo>
                      <a:pt x="846989" y="80116"/>
                    </a:lnTo>
                    <a:cubicBezTo>
                      <a:pt x="846989" y="82211"/>
                      <a:pt x="846513" y="84212"/>
                      <a:pt x="846513" y="86117"/>
                    </a:cubicBezTo>
                    <a:cubicBezTo>
                      <a:pt x="846256" y="116311"/>
                      <a:pt x="870526" y="141000"/>
                      <a:pt x="900720" y="141247"/>
                    </a:cubicBezTo>
                    <a:cubicBezTo>
                      <a:pt x="927370" y="141476"/>
                      <a:pt x="950307" y="122454"/>
                      <a:pt x="955002" y="96213"/>
                    </a:cubicBezTo>
                    <a:lnTo>
                      <a:pt x="969195" y="20013"/>
                    </a:lnTo>
                    <a:cubicBezTo>
                      <a:pt x="989197" y="22871"/>
                      <a:pt x="1008914" y="26204"/>
                      <a:pt x="1028631" y="30110"/>
                    </a:cubicBezTo>
                    <a:cubicBezTo>
                      <a:pt x="1188299" y="62352"/>
                      <a:pt x="1320582" y="173613"/>
                      <a:pt x="1379722" y="325385"/>
                    </a:cubicBezTo>
                    <a:cubicBezTo>
                      <a:pt x="1416384" y="415453"/>
                      <a:pt x="1441330" y="509855"/>
                      <a:pt x="1453922" y="60627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3" name="任意多边形: 形状 102" descr="7010ef21-7718-483b-b634-b4e31204915d"/>
              <p:cNvSpPr/>
              <p:nvPr/>
            </p:nvSpPr>
            <p:spPr>
              <a:xfrm>
                <a:off x="6215064" y="3694380"/>
                <a:ext cx="292227" cy="436735"/>
              </a:xfrm>
              <a:custGeom>
                <a:avLst/>
                <a:gdLst>
                  <a:gd name="connsiteX0" fmla="*/ 130737 w 131161"/>
                  <a:gd name="connsiteY0" fmla="*/ 29649 h 196021"/>
                  <a:gd name="connsiteX1" fmla="*/ 122260 w 131161"/>
                  <a:gd name="connsiteY1" fmla="*/ 74702 h 196021"/>
                  <a:gd name="connsiteX2" fmla="*/ 108067 w 131161"/>
                  <a:gd name="connsiteY2" fmla="*/ 150902 h 196021"/>
                  <a:gd name="connsiteX3" fmla="*/ 44612 w 131161"/>
                  <a:gd name="connsiteY3" fmla="*/ 195088 h 196021"/>
                  <a:gd name="connsiteX4" fmla="*/ -422 w 131161"/>
                  <a:gd name="connsiteY4" fmla="*/ 140805 h 196021"/>
                  <a:gd name="connsiteX5" fmla="*/ 54 w 131161"/>
                  <a:gd name="connsiteY5" fmla="*/ 134805 h 196021"/>
                  <a:gd name="connsiteX6" fmla="*/ 8055 w 131161"/>
                  <a:gd name="connsiteY6" fmla="*/ 60510 h 196021"/>
                  <a:gd name="connsiteX7" fmla="*/ 14627 w 131161"/>
                  <a:gd name="connsiteY7" fmla="*/ -70 h 196021"/>
                  <a:gd name="connsiteX8" fmla="*/ 124260 w 131161"/>
                  <a:gd name="connsiteY8" fmla="*/ 30601 h 196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161" h="196021">
                    <a:moveTo>
                      <a:pt x="130737" y="29649"/>
                    </a:moveTo>
                    <a:lnTo>
                      <a:pt x="122260" y="74702"/>
                    </a:lnTo>
                    <a:lnTo>
                      <a:pt x="108067" y="150902"/>
                    </a:lnTo>
                    <a:cubicBezTo>
                      <a:pt x="102743" y="180629"/>
                      <a:pt x="74339" y="200403"/>
                      <a:pt x="44612" y="195088"/>
                    </a:cubicBezTo>
                    <a:cubicBezTo>
                      <a:pt x="18380" y="190392"/>
                      <a:pt x="-651" y="167456"/>
                      <a:pt x="-422" y="140805"/>
                    </a:cubicBezTo>
                    <a:cubicBezTo>
                      <a:pt x="-422" y="138900"/>
                      <a:pt x="-422" y="136900"/>
                      <a:pt x="54" y="134805"/>
                    </a:cubicBezTo>
                    <a:lnTo>
                      <a:pt x="8055" y="60510"/>
                    </a:lnTo>
                    <a:lnTo>
                      <a:pt x="14627" y="-70"/>
                    </a:lnTo>
                    <a:cubicBezTo>
                      <a:pt x="45841" y="23934"/>
                      <a:pt x="85122" y="34925"/>
                      <a:pt x="124260" y="306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4" name="任意多边形: 形状 103" descr="561d7269-4b8d-4113-88a6-d0bb1924976b"/>
              <p:cNvSpPr/>
              <p:nvPr/>
            </p:nvSpPr>
            <p:spPr>
              <a:xfrm>
                <a:off x="6248600" y="3693531"/>
                <a:ext cx="21222" cy="423"/>
              </a:xfrm>
              <a:custGeom>
                <a:avLst/>
                <a:gdLst>
                  <a:gd name="connsiteX0" fmla="*/ 0 w 9525"/>
                  <a:gd name="connsiteY0" fmla="*/ 191 h 190"/>
                  <a:gd name="connsiteX1" fmla="*/ 0 w 9525"/>
                  <a:gd name="connsiteY1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90">
                    <a:moveTo>
                      <a:pt x="0" y="191"/>
                    </a:moveTo>
                    <a:lnTo>
                      <a:pt x="0" y="0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5" name="任意多边形: 形状 104" descr="24ca1e58-f2c7-4db1-8117-7ba32a093918"/>
              <p:cNvSpPr/>
              <p:nvPr/>
            </p:nvSpPr>
            <p:spPr>
              <a:xfrm>
                <a:off x="5902941" y="3071050"/>
                <a:ext cx="920492" cy="693539"/>
              </a:xfrm>
              <a:custGeom>
                <a:avLst/>
                <a:gdLst>
                  <a:gd name="connsiteX0" fmla="*/ 270828 w 413147"/>
                  <a:gd name="connsiteY0" fmla="*/ 309324 h 311283"/>
                  <a:gd name="connsiteX1" fmla="*/ 270828 w 413147"/>
                  <a:gd name="connsiteY1" fmla="*/ 309324 h 311283"/>
                  <a:gd name="connsiteX2" fmla="*/ 264637 w 413147"/>
                  <a:gd name="connsiteY2" fmla="*/ 310277 h 311283"/>
                  <a:gd name="connsiteX3" fmla="*/ 154718 w 413147"/>
                  <a:gd name="connsiteY3" fmla="*/ 279511 h 311283"/>
                  <a:gd name="connsiteX4" fmla="*/ 77851 w 413147"/>
                  <a:gd name="connsiteY4" fmla="*/ 172736 h 311283"/>
                  <a:gd name="connsiteX5" fmla="*/ 66517 w 413147"/>
                  <a:gd name="connsiteY5" fmla="*/ 164163 h 311283"/>
                  <a:gd name="connsiteX6" fmla="*/ 10700 w 413147"/>
                  <a:gd name="connsiteY6" fmla="*/ 127492 h 311283"/>
                  <a:gd name="connsiteX7" fmla="*/ 1175 w 413147"/>
                  <a:gd name="connsiteY7" fmla="*/ 73199 h 311283"/>
                  <a:gd name="connsiteX8" fmla="*/ 21083 w 413147"/>
                  <a:gd name="connsiteY8" fmla="*/ 45386 h 311283"/>
                  <a:gd name="connsiteX9" fmla="*/ 64135 w 413147"/>
                  <a:gd name="connsiteY9" fmla="*/ 45386 h 311283"/>
                  <a:gd name="connsiteX10" fmla="*/ 97568 w 413147"/>
                  <a:gd name="connsiteY10" fmla="*/ 77009 h 311283"/>
                  <a:gd name="connsiteX11" fmla="*/ 103664 w 413147"/>
                  <a:gd name="connsiteY11" fmla="*/ 87392 h 311283"/>
                  <a:gd name="connsiteX12" fmla="*/ 126343 w 413147"/>
                  <a:gd name="connsiteY12" fmla="*/ 93316 h 311283"/>
                  <a:gd name="connsiteX13" fmla="*/ 133096 w 413147"/>
                  <a:gd name="connsiteY13" fmla="*/ 85773 h 311283"/>
                  <a:gd name="connsiteX14" fmla="*/ 166148 w 413147"/>
                  <a:gd name="connsiteY14" fmla="*/ 13287 h 311283"/>
                  <a:gd name="connsiteX15" fmla="*/ 183103 w 413147"/>
                  <a:gd name="connsiteY15" fmla="*/ 2429 h 311283"/>
                  <a:gd name="connsiteX16" fmla="*/ 383794 w 413147"/>
                  <a:gd name="connsiteY16" fmla="*/ -48 h 311283"/>
                  <a:gd name="connsiteX17" fmla="*/ 394272 w 413147"/>
                  <a:gd name="connsiteY17" fmla="*/ 6715 h 311283"/>
                  <a:gd name="connsiteX18" fmla="*/ 410560 w 413147"/>
                  <a:gd name="connsiteY18" fmla="*/ 71199 h 311283"/>
                  <a:gd name="connsiteX19" fmla="*/ 411036 w 413147"/>
                  <a:gd name="connsiteY19" fmla="*/ 75866 h 311283"/>
                  <a:gd name="connsiteX20" fmla="*/ 270828 w 413147"/>
                  <a:gd name="connsiteY20" fmla="*/ 309324 h 31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3147" h="311283">
                    <a:moveTo>
                      <a:pt x="270828" y="309324"/>
                    </a:moveTo>
                    <a:lnTo>
                      <a:pt x="270828" y="309324"/>
                    </a:lnTo>
                    <a:lnTo>
                      <a:pt x="264637" y="310277"/>
                    </a:lnTo>
                    <a:cubicBezTo>
                      <a:pt x="225394" y="314649"/>
                      <a:pt x="185989" y="303619"/>
                      <a:pt x="154718" y="279511"/>
                    </a:cubicBezTo>
                    <a:cubicBezTo>
                      <a:pt x="119133" y="252269"/>
                      <a:pt x="92397" y="215122"/>
                      <a:pt x="77851" y="172736"/>
                    </a:cubicBezTo>
                    <a:cubicBezTo>
                      <a:pt x="76299" y="167745"/>
                      <a:pt x="71746" y="164297"/>
                      <a:pt x="66517" y="164163"/>
                    </a:cubicBezTo>
                    <a:cubicBezTo>
                      <a:pt x="42743" y="162658"/>
                      <a:pt x="21521" y="148714"/>
                      <a:pt x="10700" y="127492"/>
                    </a:cubicBezTo>
                    <a:cubicBezTo>
                      <a:pt x="642" y="111299"/>
                      <a:pt x="-2768" y="91849"/>
                      <a:pt x="1175" y="73199"/>
                    </a:cubicBezTo>
                    <a:cubicBezTo>
                      <a:pt x="3814" y="61636"/>
                      <a:pt x="10986" y="51606"/>
                      <a:pt x="21083" y="45386"/>
                    </a:cubicBezTo>
                    <a:cubicBezTo>
                      <a:pt x="34561" y="38319"/>
                      <a:pt x="50658" y="38319"/>
                      <a:pt x="64135" y="45386"/>
                    </a:cubicBezTo>
                    <a:cubicBezTo>
                      <a:pt x="78166" y="52378"/>
                      <a:pt x="89805" y="63389"/>
                      <a:pt x="97568" y="77009"/>
                    </a:cubicBezTo>
                    <a:lnTo>
                      <a:pt x="103664" y="87392"/>
                    </a:lnTo>
                    <a:cubicBezTo>
                      <a:pt x="108294" y="95288"/>
                      <a:pt x="118447" y="97936"/>
                      <a:pt x="126343" y="93316"/>
                    </a:cubicBezTo>
                    <a:cubicBezTo>
                      <a:pt x="129324" y="91564"/>
                      <a:pt x="131687" y="88925"/>
                      <a:pt x="133096" y="85773"/>
                    </a:cubicBezTo>
                    <a:lnTo>
                      <a:pt x="166148" y="13287"/>
                    </a:lnTo>
                    <a:cubicBezTo>
                      <a:pt x="169273" y="6734"/>
                      <a:pt x="175845" y="2524"/>
                      <a:pt x="183103" y="2429"/>
                    </a:cubicBezTo>
                    <a:cubicBezTo>
                      <a:pt x="292164" y="2429"/>
                      <a:pt x="351505" y="1095"/>
                      <a:pt x="383794" y="-48"/>
                    </a:cubicBezTo>
                    <a:cubicBezTo>
                      <a:pt x="388395" y="-343"/>
                      <a:pt x="392643" y="2400"/>
                      <a:pt x="394272" y="6715"/>
                    </a:cubicBezTo>
                    <a:cubicBezTo>
                      <a:pt x="402359" y="27451"/>
                      <a:pt x="407826" y="49111"/>
                      <a:pt x="410560" y="71199"/>
                    </a:cubicBezTo>
                    <a:cubicBezTo>
                      <a:pt x="410560" y="72723"/>
                      <a:pt x="410560" y="74438"/>
                      <a:pt x="411036" y="75866"/>
                    </a:cubicBezTo>
                    <a:cubicBezTo>
                      <a:pt x="423895" y="191500"/>
                      <a:pt x="361887" y="293894"/>
                      <a:pt x="270828" y="3093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6" name="任意多边形: 形状 105" descr="bbae0494-dce4-45f0-9b11-6bb85aca0716"/>
              <p:cNvSpPr/>
              <p:nvPr/>
            </p:nvSpPr>
            <p:spPr>
              <a:xfrm>
                <a:off x="5858415" y="2567789"/>
                <a:ext cx="1171779" cy="716387"/>
              </a:xfrm>
              <a:custGeom>
                <a:avLst/>
                <a:gdLst>
                  <a:gd name="connsiteX0" fmla="*/ 525509 w 525933"/>
                  <a:gd name="connsiteY0" fmla="*/ 197638 h 321538"/>
                  <a:gd name="connsiteX1" fmla="*/ 494172 w 525933"/>
                  <a:gd name="connsiteY1" fmla="*/ 226879 h 321538"/>
                  <a:gd name="connsiteX2" fmla="*/ 482838 w 525933"/>
                  <a:gd name="connsiteY2" fmla="*/ 224879 h 321538"/>
                  <a:gd name="connsiteX3" fmla="*/ 482838 w 525933"/>
                  <a:gd name="connsiteY3" fmla="*/ 226879 h 321538"/>
                  <a:gd name="connsiteX4" fmla="*/ 431212 w 525933"/>
                  <a:gd name="connsiteY4" fmla="*/ 301746 h 321538"/>
                  <a:gd name="connsiteX5" fmla="*/ 430736 w 525933"/>
                  <a:gd name="connsiteY5" fmla="*/ 297079 h 321538"/>
                  <a:gd name="connsiteX6" fmla="*/ 414448 w 525933"/>
                  <a:gd name="connsiteY6" fmla="*/ 232594 h 321538"/>
                  <a:gd name="connsiteX7" fmla="*/ 403970 w 525933"/>
                  <a:gd name="connsiteY7" fmla="*/ 225832 h 321538"/>
                  <a:gd name="connsiteX8" fmla="*/ 203278 w 525933"/>
                  <a:gd name="connsiteY8" fmla="*/ 228308 h 321538"/>
                  <a:gd name="connsiteX9" fmla="*/ 186324 w 525933"/>
                  <a:gd name="connsiteY9" fmla="*/ 239167 h 321538"/>
                  <a:gd name="connsiteX10" fmla="*/ 153272 w 525933"/>
                  <a:gd name="connsiteY10" fmla="*/ 311652 h 321538"/>
                  <a:gd name="connsiteX11" fmla="*/ 131384 w 525933"/>
                  <a:gd name="connsiteY11" fmla="*/ 320024 h 321538"/>
                  <a:gd name="connsiteX12" fmla="*/ 123840 w 525933"/>
                  <a:gd name="connsiteY12" fmla="*/ 313271 h 321538"/>
                  <a:gd name="connsiteX13" fmla="*/ 117744 w 525933"/>
                  <a:gd name="connsiteY13" fmla="*/ 302889 h 321538"/>
                  <a:gd name="connsiteX14" fmla="*/ 84311 w 525933"/>
                  <a:gd name="connsiteY14" fmla="*/ 271266 h 321538"/>
                  <a:gd name="connsiteX15" fmla="*/ 41258 w 525933"/>
                  <a:gd name="connsiteY15" fmla="*/ 271266 h 321538"/>
                  <a:gd name="connsiteX16" fmla="*/ 21351 w 525933"/>
                  <a:gd name="connsiteY16" fmla="*/ 299079 h 321538"/>
                  <a:gd name="connsiteX17" fmla="*/ 37105 w 525933"/>
                  <a:gd name="connsiteY17" fmla="*/ 158928 h 321538"/>
                  <a:gd name="connsiteX18" fmla="*/ 99170 w 525933"/>
                  <a:gd name="connsiteY18" fmla="*/ 137154 h 321538"/>
                  <a:gd name="connsiteX19" fmla="*/ 99170 w 525933"/>
                  <a:gd name="connsiteY19" fmla="*/ 137154 h 321538"/>
                  <a:gd name="connsiteX20" fmla="*/ 198611 w 525933"/>
                  <a:gd name="connsiteY20" fmla="*/ 46857 h 321538"/>
                  <a:gd name="connsiteX21" fmla="*/ 228234 w 525933"/>
                  <a:gd name="connsiteY21" fmla="*/ 51429 h 321538"/>
                  <a:gd name="connsiteX22" fmla="*/ 274811 w 525933"/>
                  <a:gd name="connsiteY22" fmla="*/ 34760 h 321538"/>
                  <a:gd name="connsiteX23" fmla="*/ 386320 w 525933"/>
                  <a:gd name="connsiteY23" fmla="*/ 14015 h 321538"/>
                  <a:gd name="connsiteX24" fmla="*/ 417686 w 525933"/>
                  <a:gd name="connsiteY24" fmla="*/ 56858 h 321538"/>
                  <a:gd name="connsiteX25" fmla="*/ 421020 w 525933"/>
                  <a:gd name="connsiteY25" fmla="*/ 56858 h 321538"/>
                  <a:gd name="connsiteX26" fmla="*/ 501316 w 525933"/>
                  <a:gd name="connsiteY26" fmla="*/ 136963 h 321538"/>
                  <a:gd name="connsiteX27" fmla="*/ 494839 w 525933"/>
                  <a:gd name="connsiteY27" fmla="*/ 168682 h 321538"/>
                  <a:gd name="connsiteX28" fmla="*/ 525509 w 525933"/>
                  <a:gd name="connsiteY28" fmla="*/ 197638 h 32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25933" h="321538">
                    <a:moveTo>
                      <a:pt x="525509" y="197638"/>
                    </a:moveTo>
                    <a:cubicBezTo>
                      <a:pt x="524890" y="214344"/>
                      <a:pt x="510888" y="227413"/>
                      <a:pt x="494172" y="226879"/>
                    </a:cubicBezTo>
                    <a:cubicBezTo>
                      <a:pt x="490314" y="226803"/>
                      <a:pt x="486486" y="226127"/>
                      <a:pt x="482838" y="224879"/>
                    </a:cubicBezTo>
                    <a:cubicBezTo>
                      <a:pt x="482838" y="225546"/>
                      <a:pt x="482838" y="226117"/>
                      <a:pt x="482838" y="226879"/>
                    </a:cubicBezTo>
                    <a:cubicBezTo>
                      <a:pt x="482838" y="260131"/>
                      <a:pt x="462292" y="289925"/>
                      <a:pt x="431212" y="301746"/>
                    </a:cubicBezTo>
                    <a:cubicBezTo>
                      <a:pt x="431212" y="300317"/>
                      <a:pt x="431212" y="298603"/>
                      <a:pt x="430736" y="297079"/>
                    </a:cubicBezTo>
                    <a:cubicBezTo>
                      <a:pt x="428002" y="274990"/>
                      <a:pt x="422534" y="253330"/>
                      <a:pt x="414448" y="232594"/>
                    </a:cubicBezTo>
                    <a:cubicBezTo>
                      <a:pt x="412819" y="228280"/>
                      <a:pt x="408571" y="225536"/>
                      <a:pt x="403970" y="225832"/>
                    </a:cubicBezTo>
                    <a:cubicBezTo>
                      <a:pt x="371680" y="226974"/>
                      <a:pt x="312340" y="228213"/>
                      <a:pt x="203278" y="228308"/>
                    </a:cubicBezTo>
                    <a:cubicBezTo>
                      <a:pt x="196021" y="228403"/>
                      <a:pt x="189449" y="232613"/>
                      <a:pt x="186324" y="239167"/>
                    </a:cubicBezTo>
                    <a:lnTo>
                      <a:pt x="153272" y="311652"/>
                    </a:lnTo>
                    <a:cubicBezTo>
                      <a:pt x="149539" y="320005"/>
                      <a:pt x="139737" y="323758"/>
                      <a:pt x="131384" y="320024"/>
                    </a:cubicBezTo>
                    <a:cubicBezTo>
                      <a:pt x="128221" y="318615"/>
                      <a:pt x="125583" y="316252"/>
                      <a:pt x="123840" y="313271"/>
                    </a:cubicBezTo>
                    <a:lnTo>
                      <a:pt x="117744" y="302889"/>
                    </a:lnTo>
                    <a:cubicBezTo>
                      <a:pt x="109981" y="289268"/>
                      <a:pt x="98342" y="278257"/>
                      <a:pt x="84311" y="271266"/>
                    </a:cubicBezTo>
                    <a:cubicBezTo>
                      <a:pt x="70834" y="264198"/>
                      <a:pt x="54736" y="264198"/>
                      <a:pt x="41258" y="271266"/>
                    </a:cubicBezTo>
                    <a:cubicBezTo>
                      <a:pt x="31162" y="277486"/>
                      <a:pt x="23989" y="287515"/>
                      <a:pt x="21351" y="299079"/>
                    </a:cubicBezTo>
                    <a:cubicBezTo>
                      <a:pt x="-12996" y="256026"/>
                      <a:pt x="-5948" y="193275"/>
                      <a:pt x="37105" y="158928"/>
                    </a:cubicBezTo>
                    <a:cubicBezTo>
                      <a:pt x="54736" y="144860"/>
                      <a:pt x="76615" y="137182"/>
                      <a:pt x="99170" y="137154"/>
                    </a:cubicBezTo>
                    <a:lnTo>
                      <a:pt x="99170" y="137154"/>
                    </a:lnTo>
                    <a:cubicBezTo>
                      <a:pt x="104209" y="85986"/>
                      <a:pt x="147195" y="46952"/>
                      <a:pt x="198611" y="46857"/>
                    </a:cubicBezTo>
                    <a:cubicBezTo>
                      <a:pt x="208660" y="46866"/>
                      <a:pt x="218652" y="48409"/>
                      <a:pt x="228234" y="51429"/>
                    </a:cubicBezTo>
                    <a:cubicBezTo>
                      <a:pt x="245741" y="57001"/>
                      <a:pt x="264820" y="50181"/>
                      <a:pt x="274811" y="34760"/>
                    </a:cubicBezTo>
                    <a:cubicBezTo>
                      <a:pt x="299871" y="-1759"/>
                      <a:pt x="349792" y="-11055"/>
                      <a:pt x="386320" y="14015"/>
                    </a:cubicBezTo>
                    <a:cubicBezTo>
                      <a:pt x="401332" y="24321"/>
                      <a:pt x="412400" y="39427"/>
                      <a:pt x="417686" y="56858"/>
                    </a:cubicBezTo>
                    <a:lnTo>
                      <a:pt x="421020" y="56858"/>
                    </a:lnTo>
                    <a:cubicBezTo>
                      <a:pt x="465311" y="56801"/>
                      <a:pt x="501259" y="92672"/>
                      <a:pt x="501316" y="136963"/>
                    </a:cubicBezTo>
                    <a:cubicBezTo>
                      <a:pt x="501297" y="147860"/>
                      <a:pt x="499087" y="158642"/>
                      <a:pt x="494839" y="168682"/>
                    </a:cubicBezTo>
                    <a:cubicBezTo>
                      <a:pt x="511250" y="168358"/>
                      <a:pt x="524890" y="181236"/>
                      <a:pt x="525509" y="197638"/>
                    </a:cubicBezTo>
                    <a:close/>
                  </a:path>
                </a:pathLst>
              </a:custGeom>
              <a:solidFill>
                <a:srgbClr val="0421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7" name="任意多边形: 形状 106" descr="c853a8b0-38b2-41b6-ae1a-13780862e49d"/>
              <p:cNvSpPr/>
              <p:nvPr/>
            </p:nvSpPr>
            <p:spPr>
              <a:xfrm>
                <a:off x="6514084" y="5167378"/>
                <a:ext cx="1737419" cy="1106924"/>
              </a:xfrm>
              <a:custGeom>
                <a:avLst/>
                <a:gdLst>
                  <a:gd name="connsiteX0" fmla="*/ 97111 w 779811"/>
                  <a:gd name="connsiteY0" fmla="*/ -70 h 496824"/>
                  <a:gd name="connsiteX1" fmla="*/ 36056 w 779811"/>
                  <a:gd name="connsiteY1" fmla="*/ 310922 h 496824"/>
                  <a:gd name="connsiteX2" fmla="*/ 36056 w 779811"/>
                  <a:gd name="connsiteY2" fmla="*/ 310922 h 496824"/>
                  <a:gd name="connsiteX3" fmla="*/ 23197 w 779811"/>
                  <a:gd name="connsiteY3" fmla="*/ 376454 h 496824"/>
                  <a:gd name="connsiteX4" fmla="*/ 10434 w 779811"/>
                  <a:gd name="connsiteY4" fmla="*/ 441224 h 496824"/>
                  <a:gd name="connsiteX5" fmla="*/ -425 w 779811"/>
                  <a:gd name="connsiteY5" fmla="*/ 496755 h 496824"/>
                  <a:gd name="connsiteX6" fmla="*/ 681756 w 779811"/>
                  <a:gd name="connsiteY6" fmla="*/ 496755 h 496824"/>
                  <a:gd name="connsiteX7" fmla="*/ 779387 w 779811"/>
                  <a:gd name="connsiteY7" fmla="*/ -70 h 49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811" h="496824">
                    <a:moveTo>
                      <a:pt x="97111" y="-70"/>
                    </a:moveTo>
                    <a:lnTo>
                      <a:pt x="36056" y="310922"/>
                    </a:lnTo>
                    <a:lnTo>
                      <a:pt x="36056" y="310922"/>
                    </a:lnTo>
                    <a:lnTo>
                      <a:pt x="23197" y="376454"/>
                    </a:lnTo>
                    <a:lnTo>
                      <a:pt x="10434" y="441224"/>
                    </a:lnTo>
                    <a:lnTo>
                      <a:pt x="-425" y="496755"/>
                    </a:lnTo>
                    <a:lnTo>
                      <a:pt x="681756" y="496755"/>
                    </a:lnTo>
                    <a:lnTo>
                      <a:pt x="779387" y="-70"/>
                    </a:lnTo>
                    <a:close/>
                  </a:path>
                </a:pathLst>
              </a:custGeom>
              <a:solidFill>
                <a:srgbClr val="0421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8" name="任意多边形: 形状 107" descr="6647342b-1a8f-4f9e-9061-68c03694486f"/>
              <p:cNvSpPr/>
              <p:nvPr/>
            </p:nvSpPr>
            <p:spPr>
              <a:xfrm>
                <a:off x="7211604" y="5541987"/>
                <a:ext cx="382256" cy="402805"/>
              </a:xfrm>
              <a:custGeom>
                <a:avLst/>
                <a:gdLst>
                  <a:gd name="connsiteX0" fmla="*/ 150945 w 171569"/>
                  <a:gd name="connsiteY0" fmla="*/ 136307 h 180792"/>
                  <a:gd name="connsiteX1" fmla="*/ 30263 w 171569"/>
                  <a:gd name="connsiteY1" fmla="*/ 168121 h 180792"/>
                  <a:gd name="connsiteX2" fmla="*/ 19500 w 171569"/>
                  <a:gd name="connsiteY2" fmla="*/ 44296 h 180792"/>
                  <a:gd name="connsiteX3" fmla="*/ 140277 w 171569"/>
                  <a:gd name="connsiteY3" fmla="*/ 12292 h 180792"/>
                  <a:gd name="connsiteX4" fmla="*/ 150945 w 171569"/>
                  <a:gd name="connsiteY4" fmla="*/ 136307 h 180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569" h="180792">
                    <a:moveTo>
                      <a:pt x="150945" y="136307"/>
                    </a:moveTo>
                    <a:cubicBezTo>
                      <a:pt x="120560" y="179456"/>
                      <a:pt x="66553" y="193457"/>
                      <a:pt x="30263" y="168121"/>
                    </a:cubicBezTo>
                    <a:cubicBezTo>
                      <a:pt x="-6027" y="142784"/>
                      <a:pt x="-10789" y="86968"/>
                      <a:pt x="19500" y="44296"/>
                    </a:cubicBezTo>
                    <a:cubicBezTo>
                      <a:pt x="49789" y="1624"/>
                      <a:pt x="103987" y="-12854"/>
                      <a:pt x="140277" y="12292"/>
                    </a:cubicBezTo>
                    <a:cubicBezTo>
                      <a:pt x="176567" y="37438"/>
                      <a:pt x="181806" y="93159"/>
                      <a:pt x="150945" y="1363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09" name="任意多边形: 形状 108" descr="7f311834-65fc-42c4-885f-c7839c5c26b7"/>
              <p:cNvSpPr/>
              <p:nvPr/>
            </p:nvSpPr>
            <p:spPr>
              <a:xfrm>
                <a:off x="5152428" y="4536246"/>
                <a:ext cx="1442933" cy="1324021"/>
              </a:xfrm>
              <a:custGeom>
                <a:avLst/>
                <a:gdLst>
                  <a:gd name="connsiteX0" fmla="*/ 115431 w 647636"/>
                  <a:gd name="connsiteY0" fmla="*/ -70 h 594264"/>
                  <a:gd name="connsiteX1" fmla="*/ 2084 w 647636"/>
                  <a:gd name="connsiteY1" fmla="*/ 403409 h 594264"/>
                  <a:gd name="connsiteX2" fmla="*/ 49194 w 647636"/>
                  <a:gd name="connsiteY2" fmla="*/ 486953 h 594264"/>
                  <a:gd name="connsiteX3" fmla="*/ 55424 w 647636"/>
                  <a:gd name="connsiteY3" fmla="*/ 488373 h 594264"/>
                  <a:gd name="connsiteX4" fmla="*/ 501480 w 647636"/>
                  <a:gd name="connsiteY4" fmla="*/ 568192 h 594264"/>
                  <a:gd name="connsiteX5" fmla="*/ 647212 w 647636"/>
                  <a:gd name="connsiteY5" fmla="*/ 594195 h 59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636" h="594264">
                    <a:moveTo>
                      <a:pt x="115431" y="-70"/>
                    </a:moveTo>
                    <a:lnTo>
                      <a:pt x="2084" y="403409"/>
                    </a:lnTo>
                    <a:cubicBezTo>
                      <a:pt x="-7975" y="439490"/>
                      <a:pt x="13123" y="476885"/>
                      <a:pt x="49194" y="486953"/>
                    </a:cubicBezTo>
                    <a:cubicBezTo>
                      <a:pt x="51252" y="487525"/>
                      <a:pt x="53328" y="487991"/>
                      <a:pt x="55424" y="488373"/>
                    </a:cubicBezTo>
                    <a:lnTo>
                      <a:pt x="501480" y="568192"/>
                    </a:lnTo>
                    <a:lnTo>
                      <a:pt x="647212" y="594195"/>
                    </a:ln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0" name="任意多边形: 形状 109" descr="d110fd34-3ee0-4d4b-9f77-e4985e32b496"/>
              <p:cNvSpPr/>
              <p:nvPr/>
            </p:nvSpPr>
            <p:spPr>
              <a:xfrm>
                <a:off x="6488406" y="3860970"/>
                <a:ext cx="1081244" cy="1305771"/>
              </a:xfrm>
              <a:custGeom>
                <a:avLst/>
                <a:gdLst>
                  <a:gd name="connsiteX0" fmla="*/ -425 w 485298"/>
                  <a:gd name="connsiteY0" fmla="*/ -70 h 586073"/>
                  <a:gd name="connsiteX1" fmla="*/ 59012 w 485298"/>
                  <a:gd name="connsiteY1" fmla="*/ 10027 h 586073"/>
                  <a:gd name="connsiteX2" fmla="*/ 410103 w 485298"/>
                  <a:gd name="connsiteY2" fmla="*/ 305302 h 586073"/>
                  <a:gd name="connsiteX3" fmla="*/ 484874 w 485298"/>
                  <a:gd name="connsiteY3" fmla="*/ 586004 h 58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298" h="586073">
                    <a:moveTo>
                      <a:pt x="-425" y="-70"/>
                    </a:moveTo>
                    <a:cubicBezTo>
                      <a:pt x="19455" y="2788"/>
                      <a:pt x="39266" y="6150"/>
                      <a:pt x="59012" y="10027"/>
                    </a:cubicBezTo>
                    <a:cubicBezTo>
                      <a:pt x="218641" y="42336"/>
                      <a:pt x="350905" y="153569"/>
                      <a:pt x="410103" y="305302"/>
                    </a:cubicBezTo>
                    <a:cubicBezTo>
                      <a:pt x="446898" y="395294"/>
                      <a:pt x="472025" y="489630"/>
                      <a:pt x="484874" y="586004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1" name="任意多边形: 形状 110" descr="455bb6d9-e042-4cf1-a614-8dffc265396b"/>
              <p:cNvSpPr/>
              <p:nvPr/>
            </p:nvSpPr>
            <p:spPr>
              <a:xfrm>
                <a:off x="4710239" y="3816651"/>
                <a:ext cx="1524567" cy="568920"/>
              </a:xfrm>
              <a:custGeom>
                <a:avLst/>
                <a:gdLst>
                  <a:gd name="connsiteX0" fmla="*/ -425 w 684276"/>
                  <a:gd name="connsiteY0" fmla="*/ 255281 h 255350"/>
                  <a:gd name="connsiteX1" fmla="*/ 283802 w 684276"/>
                  <a:gd name="connsiteY1" fmla="*/ 36206 h 255350"/>
                  <a:gd name="connsiteX2" fmla="*/ 683852 w 684276"/>
                  <a:gd name="connsiteY2" fmla="*/ 5821 h 25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4276" h="255350">
                    <a:moveTo>
                      <a:pt x="-425" y="255281"/>
                    </a:moveTo>
                    <a:cubicBezTo>
                      <a:pt x="62459" y="148277"/>
                      <a:pt x="164320" y="69772"/>
                      <a:pt x="283802" y="36206"/>
                    </a:cubicBezTo>
                    <a:cubicBezTo>
                      <a:pt x="405626" y="1916"/>
                      <a:pt x="539072" y="-7705"/>
                      <a:pt x="683852" y="5821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2" name="任意多边形: 形状 111" descr="b346c892-3976-4055-9bd2-267e7d281931"/>
              <p:cNvSpPr/>
              <p:nvPr/>
            </p:nvSpPr>
            <p:spPr>
              <a:xfrm>
                <a:off x="4329316" y="5275822"/>
                <a:ext cx="709647" cy="998481"/>
              </a:xfrm>
              <a:custGeom>
                <a:avLst/>
                <a:gdLst>
                  <a:gd name="connsiteX0" fmla="*/ 318089 w 318513"/>
                  <a:gd name="connsiteY0" fmla="*/ 448082 h 448151"/>
                  <a:gd name="connsiteX1" fmla="*/ 215409 w 318513"/>
                  <a:gd name="connsiteY1" fmla="*/ 427222 h 448151"/>
                  <a:gd name="connsiteX2" fmla="*/ 4335 w 318513"/>
                  <a:gd name="connsiteY2" fmla="*/ 112897 h 448151"/>
                  <a:gd name="connsiteX3" fmla="*/ 28243 w 318513"/>
                  <a:gd name="connsiteY3" fmla="*/ -70 h 44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8513" h="448151">
                    <a:moveTo>
                      <a:pt x="318089" y="448082"/>
                    </a:moveTo>
                    <a:lnTo>
                      <a:pt x="215409" y="427222"/>
                    </a:lnTo>
                    <a:cubicBezTo>
                      <a:pt x="70925" y="397809"/>
                      <a:pt x="-23116" y="257763"/>
                      <a:pt x="4335" y="112897"/>
                    </a:cubicBezTo>
                    <a:cubicBezTo>
                      <a:pt x="11641" y="74797"/>
                      <a:pt x="19604" y="37145"/>
                      <a:pt x="28243" y="-70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3" name="任意多边形: 形状 112" descr="571aac61-bf31-4773-a6d7-435466cf831a"/>
              <p:cNvSpPr/>
              <p:nvPr/>
            </p:nvSpPr>
            <p:spPr>
              <a:xfrm>
                <a:off x="7185327" y="4565531"/>
                <a:ext cx="32892" cy="601848"/>
              </a:xfrm>
              <a:custGeom>
                <a:avLst/>
                <a:gdLst>
                  <a:gd name="connsiteX0" fmla="*/ 14764 w 14763"/>
                  <a:gd name="connsiteY0" fmla="*/ 270129 h 270129"/>
                  <a:gd name="connsiteX1" fmla="*/ 0 w 14763"/>
                  <a:gd name="connsiteY1" fmla="*/ 0 h 27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63" h="270129">
                    <a:moveTo>
                      <a:pt x="14764" y="270129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4" name="任意多边形: 形状 113" descr="ce80d4bf-70b7-42d8-95b7-3a1d272a3f03"/>
              <p:cNvSpPr/>
              <p:nvPr/>
            </p:nvSpPr>
            <p:spPr>
              <a:xfrm>
                <a:off x="6219952" y="5802332"/>
                <a:ext cx="50932" cy="471757"/>
              </a:xfrm>
              <a:custGeom>
                <a:avLst/>
                <a:gdLst>
                  <a:gd name="connsiteX0" fmla="*/ 22860 w 22860"/>
                  <a:gd name="connsiteY0" fmla="*/ 0 h 211740"/>
                  <a:gd name="connsiteX1" fmla="*/ 0 w 22860"/>
                  <a:gd name="connsiteY1" fmla="*/ 211741 h 21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2860" h="211740">
                    <a:moveTo>
                      <a:pt x="22860" y="0"/>
                    </a:moveTo>
                    <a:lnTo>
                      <a:pt x="0" y="211741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5" name="任意多边形: 形状 114" descr="0257b0d6-03ac-48ed-a9ff-c5de221f1b15"/>
              <p:cNvSpPr/>
              <p:nvPr/>
            </p:nvSpPr>
            <p:spPr>
              <a:xfrm>
                <a:off x="6216980" y="3693531"/>
                <a:ext cx="291797" cy="436169"/>
              </a:xfrm>
              <a:custGeom>
                <a:avLst/>
                <a:gdLst>
                  <a:gd name="connsiteX0" fmla="*/ 13672 w 130968"/>
                  <a:gd name="connsiteY0" fmla="*/ -70 h 195767"/>
                  <a:gd name="connsiteX1" fmla="*/ 13672 w 130968"/>
                  <a:gd name="connsiteY1" fmla="*/ -70 h 195767"/>
                  <a:gd name="connsiteX2" fmla="*/ -425 w 130968"/>
                  <a:gd name="connsiteY2" fmla="*/ 135090 h 195767"/>
                  <a:gd name="connsiteX3" fmla="*/ -425 w 130968"/>
                  <a:gd name="connsiteY3" fmla="*/ 141091 h 195767"/>
                  <a:gd name="connsiteX4" fmla="*/ 54316 w 130968"/>
                  <a:gd name="connsiteY4" fmla="*/ 195698 h 195767"/>
                  <a:gd name="connsiteX5" fmla="*/ 107970 w 130968"/>
                  <a:gd name="connsiteY5" fmla="*/ 151188 h 195767"/>
                  <a:gd name="connsiteX6" fmla="*/ 130544 w 130968"/>
                  <a:gd name="connsiteY6" fmla="*/ 30030 h 195767"/>
                  <a:gd name="connsiteX7" fmla="*/ 130544 w 130968"/>
                  <a:gd name="connsiteY7" fmla="*/ 30030 h 19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0968" h="195767">
                    <a:moveTo>
                      <a:pt x="13672" y="-70"/>
                    </a:moveTo>
                    <a:lnTo>
                      <a:pt x="13672" y="-70"/>
                    </a:lnTo>
                    <a:lnTo>
                      <a:pt x="-425" y="135090"/>
                    </a:lnTo>
                    <a:cubicBezTo>
                      <a:pt x="-425" y="137186"/>
                      <a:pt x="-425" y="139186"/>
                      <a:pt x="-425" y="141091"/>
                    </a:cubicBezTo>
                    <a:cubicBezTo>
                      <a:pt x="-386" y="171285"/>
                      <a:pt x="24122" y="195736"/>
                      <a:pt x="54316" y="195698"/>
                    </a:cubicBezTo>
                    <a:cubicBezTo>
                      <a:pt x="80566" y="195669"/>
                      <a:pt x="103093" y="176981"/>
                      <a:pt x="107970" y="151188"/>
                    </a:cubicBezTo>
                    <a:lnTo>
                      <a:pt x="130544" y="30030"/>
                    </a:lnTo>
                    <a:lnTo>
                      <a:pt x="130544" y="30030"/>
                    </a:ln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6" name="任意多边形: 形状 115" descr="905c1e48-c968-4758-a949-b9376876cfa4"/>
              <p:cNvSpPr/>
              <p:nvPr/>
            </p:nvSpPr>
            <p:spPr>
              <a:xfrm>
                <a:off x="5902730" y="3070863"/>
                <a:ext cx="921087" cy="693514"/>
              </a:xfrm>
              <a:custGeom>
                <a:avLst/>
                <a:gdLst>
                  <a:gd name="connsiteX0" fmla="*/ 64421 w 413414"/>
                  <a:gd name="connsiteY0" fmla="*/ 45470 h 311272"/>
                  <a:gd name="connsiteX1" fmla="*/ 97854 w 413414"/>
                  <a:gd name="connsiteY1" fmla="*/ 77093 h 311272"/>
                  <a:gd name="connsiteX2" fmla="*/ 104045 w 413414"/>
                  <a:gd name="connsiteY2" fmla="*/ 87476 h 311272"/>
                  <a:gd name="connsiteX3" fmla="*/ 126915 w 413414"/>
                  <a:gd name="connsiteY3" fmla="*/ 93181 h 311272"/>
                  <a:gd name="connsiteX4" fmla="*/ 133478 w 413414"/>
                  <a:gd name="connsiteY4" fmla="*/ 85856 h 311272"/>
                  <a:gd name="connsiteX5" fmla="*/ 166529 w 413414"/>
                  <a:gd name="connsiteY5" fmla="*/ 13371 h 311272"/>
                  <a:gd name="connsiteX6" fmla="*/ 183484 w 413414"/>
                  <a:gd name="connsiteY6" fmla="*/ 2513 h 311272"/>
                  <a:gd name="connsiteX7" fmla="*/ 384176 w 413414"/>
                  <a:gd name="connsiteY7" fmla="*/ -59 h 311272"/>
                  <a:gd name="connsiteX8" fmla="*/ 394653 w 413414"/>
                  <a:gd name="connsiteY8" fmla="*/ 6704 h 311272"/>
                  <a:gd name="connsiteX9" fmla="*/ 410846 w 413414"/>
                  <a:gd name="connsiteY9" fmla="*/ 71283 h 311272"/>
                  <a:gd name="connsiteX10" fmla="*/ 411417 w 413414"/>
                  <a:gd name="connsiteY10" fmla="*/ 75950 h 311272"/>
                  <a:gd name="connsiteX11" fmla="*/ 270733 w 413414"/>
                  <a:gd name="connsiteY11" fmla="*/ 309408 h 311272"/>
                  <a:gd name="connsiteX12" fmla="*/ 270733 w 413414"/>
                  <a:gd name="connsiteY12" fmla="*/ 309408 h 311272"/>
                  <a:gd name="connsiteX13" fmla="*/ 264542 w 413414"/>
                  <a:gd name="connsiteY13" fmla="*/ 310265 h 311272"/>
                  <a:gd name="connsiteX14" fmla="*/ 154623 w 413414"/>
                  <a:gd name="connsiteY14" fmla="*/ 279500 h 311272"/>
                  <a:gd name="connsiteX15" fmla="*/ 77851 w 413414"/>
                  <a:gd name="connsiteY15" fmla="*/ 172724 h 311272"/>
                  <a:gd name="connsiteX16" fmla="*/ 66517 w 413414"/>
                  <a:gd name="connsiteY16" fmla="*/ 164247 h 311272"/>
                  <a:gd name="connsiteX17" fmla="*/ 10700 w 413414"/>
                  <a:gd name="connsiteY17" fmla="*/ 127576 h 311272"/>
                  <a:gd name="connsiteX18" fmla="*/ 1175 w 413414"/>
                  <a:gd name="connsiteY18" fmla="*/ 73283 h 311272"/>
                  <a:gd name="connsiteX19" fmla="*/ 21083 w 413414"/>
                  <a:gd name="connsiteY19" fmla="*/ 45566 h 311272"/>
                  <a:gd name="connsiteX20" fmla="*/ 64041 w 413414"/>
                  <a:gd name="connsiteY20" fmla="*/ 45566 h 31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3414" h="311272">
                    <a:moveTo>
                      <a:pt x="64421" y="45470"/>
                    </a:moveTo>
                    <a:cubicBezTo>
                      <a:pt x="78471" y="52433"/>
                      <a:pt x="90120" y="63444"/>
                      <a:pt x="97854" y="77093"/>
                    </a:cubicBezTo>
                    <a:lnTo>
                      <a:pt x="104045" y="87476"/>
                    </a:lnTo>
                    <a:cubicBezTo>
                      <a:pt x="108789" y="95362"/>
                      <a:pt x="119028" y="97925"/>
                      <a:pt x="126915" y="93181"/>
                    </a:cubicBezTo>
                    <a:cubicBezTo>
                      <a:pt x="129791" y="91457"/>
                      <a:pt x="132078" y="88904"/>
                      <a:pt x="133478" y="85856"/>
                    </a:cubicBezTo>
                    <a:lnTo>
                      <a:pt x="166529" y="13371"/>
                    </a:lnTo>
                    <a:cubicBezTo>
                      <a:pt x="169653" y="6818"/>
                      <a:pt x="176226" y="2608"/>
                      <a:pt x="183484" y="2513"/>
                    </a:cubicBezTo>
                    <a:cubicBezTo>
                      <a:pt x="292545" y="2513"/>
                      <a:pt x="351981" y="1179"/>
                      <a:pt x="384176" y="-59"/>
                    </a:cubicBezTo>
                    <a:cubicBezTo>
                      <a:pt x="388748" y="-259"/>
                      <a:pt x="392958" y="2446"/>
                      <a:pt x="394653" y="6704"/>
                    </a:cubicBezTo>
                    <a:cubicBezTo>
                      <a:pt x="402702" y="27478"/>
                      <a:pt x="408141" y="49166"/>
                      <a:pt x="410846" y="71283"/>
                    </a:cubicBezTo>
                    <a:cubicBezTo>
                      <a:pt x="410846" y="72807"/>
                      <a:pt x="410846" y="74426"/>
                      <a:pt x="411417" y="75950"/>
                    </a:cubicBezTo>
                    <a:cubicBezTo>
                      <a:pt x="423800" y="191584"/>
                      <a:pt x="361792" y="293978"/>
                      <a:pt x="270733" y="309408"/>
                    </a:cubicBezTo>
                    <a:lnTo>
                      <a:pt x="270733" y="309408"/>
                    </a:lnTo>
                    <a:cubicBezTo>
                      <a:pt x="268733" y="309408"/>
                      <a:pt x="266637" y="310075"/>
                      <a:pt x="264542" y="310265"/>
                    </a:cubicBezTo>
                    <a:cubicBezTo>
                      <a:pt x="225299" y="314637"/>
                      <a:pt x="185894" y="303607"/>
                      <a:pt x="154623" y="279500"/>
                    </a:cubicBezTo>
                    <a:cubicBezTo>
                      <a:pt x="119028" y="252296"/>
                      <a:pt x="92301" y="215130"/>
                      <a:pt x="77851" y="172724"/>
                    </a:cubicBezTo>
                    <a:cubicBezTo>
                      <a:pt x="76242" y="167790"/>
                      <a:pt x="71708" y="164390"/>
                      <a:pt x="66517" y="164247"/>
                    </a:cubicBezTo>
                    <a:cubicBezTo>
                      <a:pt x="42733" y="162761"/>
                      <a:pt x="21511" y="148817"/>
                      <a:pt x="10700" y="127576"/>
                    </a:cubicBezTo>
                    <a:cubicBezTo>
                      <a:pt x="642" y="111383"/>
                      <a:pt x="-2768" y="91933"/>
                      <a:pt x="1175" y="73283"/>
                    </a:cubicBezTo>
                    <a:cubicBezTo>
                      <a:pt x="3719" y="61701"/>
                      <a:pt x="10920" y="51681"/>
                      <a:pt x="21083" y="45566"/>
                    </a:cubicBezTo>
                    <a:cubicBezTo>
                      <a:pt x="34513" y="38422"/>
                      <a:pt x="50610" y="38422"/>
                      <a:pt x="64041" y="45566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7" name="任意多边形: 形状 116" descr="5506e325-e7cf-45bf-a79e-31dcaffdde01"/>
              <p:cNvSpPr/>
              <p:nvPr/>
            </p:nvSpPr>
            <p:spPr>
              <a:xfrm>
                <a:off x="5858840" y="2567789"/>
                <a:ext cx="1170030" cy="672656"/>
              </a:xfrm>
              <a:custGeom>
                <a:avLst/>
                <a:gdLst>
                  <a:gd name="connsiteX0" fmla="*/ 21351 w 525148"/>
                  <a:gd name="connsiteY0" fmla="*/ 299174 h 301910"/>
                  <a:gd name="connsiteX1" fmla="*/ 37106 w 525148"/>
                  <a:gd name="connsiteY1" fmla="*/ 159023 h 301910"/>
                  <a:gd name="connsiteX2" fmla="*/ 99170 w 525148"/>
                  <a:gd name="connsiteY2" fmla="*/ 137249 h 301910"/>
                  <a:gd name="connsiteX3" fmla="*/ 99170 w 525148"/>
                  <a:gd name="connsiteY3" fmla="*/ 137249 h 301910"/>
                  <a:gd name="connsiteX4" fmla="*/ 198611 w 525148"/>
                  <a:gd name="connsiteY4" fmla="*/ 47047 h 301910"/>
                  <a:gd name="connsiteX5" fmla="*/ 228139 w 525148"/>
                  <a:gd name="connsiteY5" fmla="*/ 51524 h 301910"/>
                  <a:gd name="connsiteX6" fmla="*/ 274621 w 525148"/>
                  <a:gd name="connsiteY6" fmla="*/ 34760 h 301910"/>
                  <a:gd name="connsiteX7" fmla="*/ 386130 w 525148"/>
                  <a:gd name="connsiteY7" fmla="*/ 14015 h 301910"/>
                  <a:gd name="connsiteX8" fmla="*/ 417496 w 525148"/>
                  <a:gd name="connsiteY8" fmla="*/ 56858 h 301910"/>
                  <a:gd name="connsiteX9" fmla="*/ 420829 w 525148"/>
                  <a:gd name="connsiteY9" fmla="*/ 56858 h 301910"/>
                  <a:gd name="connsiteX10" fmla="*/ 501126 w 525148"/>
                  <a:gd name="connsiteY10" fmla="*/ 137059 h 301910"/>
                  <a:gd name="connsiteX11" fmla="*/ 494648 w 525148"/>
                  <a:gd name="connsiteY11" fmla="*/ 168682 h 301910"/>
                  <a:gd name="connsiteX12" fmla="*/ 524709 w 525148"/>
                  <a:gd name="connsiteY12" fmla="*/ 196885 h 301910"/>
                  <a:gd name="connsiteX13" fmla="*/ 496505 w 525148"/>
                  <a:gd name="connsiteY13" fmla="*/ 226946 h 301910"/>
                  <a:gd name="connsiteX14" fmla="*/ 493410 w 525148"/>
                  <a:gd name="connsiteY14" fmla="*/ 226879 h 301910"/>
                  <a:gd name="connsiteX15" fmla="*/ 482170 w 525148"/>
                  <a:gd name="connsiteY15" fmla="*/ 224974 h 301910"/>
                  <a:gd name="connsiteX16" fmla="*/ 482170 w 525148"/>
                  <a:gd name="connsiteY16" fmla="*/ 226879 h 301910"/>
                  <a:gd name="connsiteX17" fmla="*/ 430545 w 525148"/>
                  <a:gd name="connsiteY17" fmla="*/ 301841 h 30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25148" h="301910">
                    <a:moveTo>
                      <a:pt x="21351" y="299174"/>
                    </a:moveTo>
                    <a:cubicBezTo>
                      <a:pt x="-12996" y="256121"/>
                      <a:pt x="-5948" y="193370"/>
                      <a:pt x="37106" y="159023"/>
                    </a:cubicBezTo>
                    <a:cubicBezTo>
                      <a:pt x="54736" y="144955"/>
                      <a:pt x="76615" y="137278"/>
                      <a:pt x="99170" y="137249"/>
                    </a:cubicBezTo>
                    <a:lnTo>
                      <a:pt x="99170" y="137249"/>
                    </a:lnTo>
                    <a:cubicBezTo>
                      <a:pt x="104171" y="86071"/>
                      <a:pt x="147195" y="47047"/>
                      <a:pt x="198611" y="47047"/>
                    </a:cubicBezTo>
                    <a:cubicBezTo>
                      <a:pt x="208622" y="47019"/>
                      <a:pt x="218585" y="48524"/>
                      <a:pt x="228139" y="51524"/>
                    </a:cubicBezTo>
                    <a:cubicBezTo>
                      <a:pt x="245636" y="56896"/>
                      <a:pt x="264581" y="50067"/>
                      <a:pt x="274621" y="34760"/>
                    </a:cubicBezTo>
                    <a:cubicBezTo>
                      <a:pt x="299681" y="-1759"/>
                      <a:pt x="349602" y="-11055"/>
                      <a:pt x="386130" y="14015"/>
                    </a:cubicBezTo>
                    <a:cubicBezTo>
                      <a:pt x="401142" y="24321"/>
                      <a:pt x="412209" y="39427"/>
                      <a:pt x="417496" y="56858"/>
                    </a:cubicBezTo>
                    <a:lnTo>
                      <a:pt x="420829" y="56858"/>
                    </a:lnTo>
                    <a:cubicBezTo>
                      <a:pt x="465121" y="56915"/>
                      <a:pt x="501020" y="92767"/>
                      <a:pt x="501126" y="137059"/>
                    </a:cubicBezTo>
                    <a:cubicBezTo>
                      <a:pt x="501106" y="147927"/>
                      <a:pt x="498897" y="158680"/>
                      <a:pt x="494648" y="168682"/>
                    </a:cubicBezTo>
                    <a:cubicBezTo>
                      <a:pt x="510736" y="168167"/>
                      <a:pt x="524195" y="180797"/>
                      <a:pt x="524709" y="196885"/>
                    </a:cubicBezTo>
                    <a:cubicBezTo>
                      <a:pt x="525214" y="212973"/>
                      <a:pt x="512593" y="226432"/>
                      <a:pt x="496505" y="226946"/>
                    </a:cubicBezTo>
                    <a:cubicBezTo>
                      <a:pt x="495467" y="226974"/>
                      <a:pt x="494439" y="226955"/>
                      <a:pt x="493410" y="226879"/>
                    </a:cubicBezTo>
                    <a:cubicBezTo>
                      <a:pt x="489590" y="226841"/>
                      <a:pt x="485790" y="226203"/>
                      <a:pt x="482170" y="224974"/>
                    </a:cubicBezTo>
                    <a:cubicBezTo>
                      <a:pt x="482170" y="225641"/>
                      <a:pt x="482170" y="226213"/>
                      <a:pt x="482170" y="226879"/>
                    </a:cubicBezTo>
                    <a:cubicBezTo>
                      <a:pt x="482209" y="260169"/>
                      <a:pt x="461654" y="290011"/>
                      <a:pt x="430545" y="301841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8" name="任意多边形: 形状 117" descr="f44f5d41-4960-4da5-9876-5f48d706ccad"/>
              <p:cNvSpPr/>
              <p:nvPr/>
            </p:nvSpPr>
            <p:spPr>
              <a:xfrm>
                <a:off x="6421557" y="5986324"/>
                <a:ext cx="144943" cy="19947"/>
              </a:xfrm>
              <a:custGeom>
                <a:avLst/>
                <a:gdLst>
                  <a:gd name="connsiteX0" fmla="*/ 65056 w 65055"/>
                  <a:gd name="connsiteY0" fmla="*/ 8953 h 8953"/>
                  <a:gd name="connsiteX1" fmla="*/ 0 w 65055"/>
                  <a:gd name="connsiteY1" fmla="*/ 0 h 8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055" h="8953">
                    <a:moveTo>
                      <a:pt x="65056" y="8953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19" name="任意多边形: 形状 118" descr="78d506a1-f0d7-4ce9-afd4-aa4597f2ab59"/>
              <p:cNvSpPr/>
              <p:nvPr/>
            </p:nvSpPr>
            <p:spPr>
              <a:xfrm>
                <a:off x="6412432" y="6136786"/>
                <a:ext cx="125630" cy="13794"/>
              </a:xfrm>
              <a:custGeom>
                <a:avLst/>
                <a:gdLst>
                  <a:gd name="connsiteX0" fmla="*/ 56388 w 56387"/>
                  <a:gd name="connsiteY0" fmla="*/ 6191 h 6191"/>
                  <a:gd name="connsiteX1" fmla="*/ 0 w 56387"/>
                  <a:gd name="connsiteY1" fmla="*/ 0 h 6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387" h="6191">
                    <a:moveTo>
                      <a:pt x="56388" y="6191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0" name="任意多边形: 形状 119" descr="cdf32960-e705-4c99-a730-ac8eca80e27e"/>
              <p:cNvSpPr/>
              <p:nvPr/>
            </p:nvSpPr>
            <p:spPr>
              <a:xfrm>
                <a:off x="6513872" y="5167378"/>
                <a:ext cx="1737419" cy="1106924"/>
              </a:xfrm>
              <a:custGeom>
                <a:avLst/>
                <a:gdLst>
                  <a:gd name="connsiteX0" fmla="*/ 0 w 779811"/>
                  <a:gd name="connsiteY0" fmla="*/ 496824 h 496824"/>
                  <a:gd name="connsiteX1" fmla="*/ 97726 w 779811"/>
                  <a:gd name="connsiteY1" fmla="*/ 0 h 496824"/>
                  <a:gd name="connsiteX2" fmla="*/ 779812 w 779811"/>
                  <a:gd name="connsiteY2" fmla="*/ 0 h 496824"/>
                  <a:gd name="connsiteX3" fmla="*/ 682180 w 779811"/>
                  <a:gd name="connsiteY3" fmla="*/ 496824 h 49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9811" h="496824">
                    <a:moveTo>
                      <a:pt x="0" y="496824"/>
                    </a:moveTo>
                    <a:lnTo>
                      <a:pt x="97726" y="0"/>
                    </a:lnTo>
                    <a:lnTo>
                      <a:pt x="779812" y="0"/>
                    </a:lnTo>
                    <a:lnTo>
                      <a:pt x="682180" y="496824"/>
                    </a:ln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1" name="任意多边形: 形状 120" descr="37e9880f-d51b-435b-90bd-c2a336b9e7b1"/>
              <p:cNvSpPr/>
              <p:nvPr/>
            </p:nvSpPr>
            <p:spPr>
              <a:xfrm>
                <a:off x="7211640" y="5540602"/>
                <a:ext cx="382218" cy="404041"/>
              </a:xfrm>
              <a:custGeom>
                <a:avLst/>
                <a:gdLst>
                  <a:gd name="connsiteX0" fmla="*/ 150928 w 171552"/>
                  <a:gd name="connsiteY0" fmla="*/ 136834 h 181347"/>
                  <a:gd name="connsiteX1" fmla="*/ 30247 w 171552"/>
                  <a:gd name="connsiteY1" fmla="*/ 168743 h 181347"/>
                  <a:gd name="connsiteX2" fmla="*/ 19578 w 171552"/>
                  <a:gd name="connsiteY2" fmla="*/ 44346 h 181347"/>
                  <a:gd name="connsiteX3" fmla="*/ 140260 w 171552"/>
                  <a:gd name="connsiteY3" fmla="*/ 12533 h 181347"/>
                  <a:gd name="connsiteX4" fmla="*/ 150928 w 171552"/>
                  <a:gd name="connsiteY4" fmla="*/ 136834 h 181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552" h="181347">
                    <a:moveTo>
                      <a:pt x="150928" y="136834"/>
                    </a:moveTo>
                    <a:cubicBezTo>
                      <a:pt x="120544" y="179982"/>
                      <a:pt x="66537" y="193984"/>
                      <a:pt x="30247" y="168743"/>
                    </a:cubicBezTo>
                    <a:cubicBezTo>
                      <a:pt x="-6043" y="143502"/>
                      <a:pt x="-10806" y="87495"/>
                      <a:pt x="19578" y="44346"/>
                    </a:cubicBezTo>
                    <a:cubicBezTo>
                      <a:pt x="49963" y="1198"/>
                      <a:pt x="103970" y="-12804"/>
                      <a:pt x="140260" y="12533"/>
                    </a:cubicBezTo>
                    <a:cubicBezTo>
                      <a:pt x="176551" y="37870"/>
                      <a:pt x="181789" y="93686"/>
                      <a:pt x="150928" y="136834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2" name="任意多边形: 形状 121" descr="97a20259-33b2-4e49-abad-a3edb99003d5"/>
              <p:cNvSpPr/>
              <p:nvPr/>
            </p:nvSpPr>
            <p:spPr>
              <a:xfrm>
                <a:off x="6413280" y="3545191"/>
                <a:ext cx="200119" cy="41334"/>
              </a:xfrm>
              <a:custGeom>
                <a:avLst/>
                <a:gdLst>
                  <a:gd name="connsiteX0" fmla="*/ 89396 w 89820"/>
                  <a:gd name="connsiteY0" fmla="*/ -70 h 18552"/>
                  <a:gd name="connsiteX1" fmla="*/ -425 w 89820"/>
                  <a:gd name="connsiteY1" fmla="*/ -70 h 1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820" h="18552">
                    <a:moveTo>
                      <a:pt x="89396" y="-70"/>
                    </a:moveTo>
                    <a:cubicBezTo>
                      <a:pt x="64565" y="24667"/>
                      <a:pt x="24407" y="24667"/>
                      <a:pt x="-425" y="-70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3" name="任意多边形: 形状 122" descr="a56d888a-cd58-45ff-8103-d82cae16d8db"/>
              <p:cNvSpPr/>
              <p:nvPr/>
            </p:nvSpPr>
            <p:spPr>
              <a:xfrm>
                <a:off x="6367867" y="3300929"/>
                <a:ext cx="101227" cy="21752"/>
              </a:xfrm>
              <a:custGeom>
                <a:avLst/>
                <a:gdLst>
                  <a:gd name="connsiteX0" fmla="*/ -425 w 45434"/>
                  <a:gd name="connsiteY0" fmla="*/ -70 h 9763"/>
                  <a:gd name="connsiteX1" fmla="*/ 45010 w 45434"/>
                  <a:gd name="connsiteY1" fmla="*/ -70 h 9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434" h="9763">
                    <a:moveTo>
                      <a:pt x="-425" y="-70"/>
                    </a:moveTo>
                    <a:cubicBezTo>
                      <a:pt x="14244" y="12027"/>
                      <a:pt x="29389" y="13837"/>
                      <a:pt x="45010" y="-70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4" name="任意多边形: 形状 123" descr="3a9f64ed-0308-461a-9700-7efa4610caea"/>
              <p:cNvSpPr/>
              <p:nvPr/>
            </p:nvSpPr>
            <p:spPr>
              <a:xfrm>
                <a:off x="6600457" y="3300929"/>
                <a:ext cx="101227" cy="21752"/>
              </a:xfrm>
              <a:custGeom>
                <a:avLst/>
                <a:gdLst>
                  <a:gd name="connsiteX0" fmla="*/ -425 w 45434"/>
                  <a:gd name="connsiteY0" fmla="*/ -70 h 9763"/>
                  <a:gd name="connsiteX1" fmla="*/ 45010 w 45434"/>
                  <a:gd name="connsiteY1" fmla="*/ -70 h 9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434" h="9763">
                    <a:moveTo>
                      <a:pt x="-425" y="-70"/>
                    </a:moveTo>
                    <a:cubicBezTo>
                      <a:pt x="14244" y="12027"/>
                      <a:pt x="29389" y="13837"/>
                      <a:pt x="45010" y="-70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5" name="任意多边形: 形状 124" descr="310c6ee8-c8bb-45f0-9c75-487ccfb94336"/>
              <p:cNvSpPr/>
              <p:nvPr/>
            </p:nvSpPr>
            <p:spPr>
              <a:xfrm>
                <a:off x="5151651" y="968876"/>
                <a:ext cx="1271602" cy="1271605"/>
              </a:xfrm>
              <a:custGeom>
                <a:avLst/>
                <a:gdLst>
                  <a:gd name="connsiteX0" fmla="*/ 570738 w 570737"/>
                  <a:gd name="connsiteY0" fmla="*/ 285369 h 570738"/>
                  <a:gd name="connsiteX1" fmla="*/ 285369 w 570737"/>
                  <a:gd name="connsiteY1" fmla="*/ 570738 h 570738"/>
                  <a:gd name="connsiteX2" fmla="*/ 0 w 570737"/>
                  <a:gd name="connsiteY2" fmla="*/ 285369 h 570738"/>
                  <a:gd name="connsiteX3" fmla="*/ 285369 w 570737"/>
                  <a:gd name="connsiteY3" fmla="*/ 0 h 570738"/>
                  <a:gd name="connsiteX4" fmla="*/ 570738 w 570737"/>
                  <a:gd name="connsiteY4" fmla="*/ 285369 h 570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0737" h="570738">
                    <a:moveTo>
                      <a:pt x="570738" y="285369"/>
                    </a:moveTo>
                    <a:cubicBezTo>
                      <a:pt x="570738" y="442974"/>
                      <a:pt x="442974" y="570738"/>
                      <a:pt x="285369" y="570738"/>
                    </a:cubicBezTo>
                    <a:cubicBezTo>
                      <a:pt x="127764" y="570738"/>
                      <a:pt x="0" y="442974"/>
                      <a:pt x="0" y="285369"/>
                    </a:cubicBezTo>
                    <a:cubicBezTo>
                      <a:pt x="0" y="127764"/>
                      <a:pt x="127764" y="0"/>
                      <a:pt x="285369" y="0"/>
                    </a:cubicBezTo>
                    <a:cubicBezTo>
                      <a:pt x="442974" y="0"/>
                      <a:pt x="570738" y="127764"/>
                      <a:pt x="570738" y="285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6" name="任意多边形: 形状 125" descr="2957cd0a-0f3d-413e-ae6e-33f1faea98bd"/>
              <p:cNvSpPr/>
              <p:nvPr/>
            </p:nvSpPr>
            <p:spPr>
              <a:xfrm rot="18568199">
                <a:off x="5322349" y="1139663"/>
                <a:ext cx="930360" cy="930360"/>
              </a:xfrm>
              <a:custGeom>
                <a:avLst/>
                <a:gdLst>
                  <a:gd name="connsiteX0" fmla="*/ 417152 w 417576"/>
                  <a:gd name="connsiteY0" fmla="*/ 208719 h 417576"/>
                  <a:gd name="connsiteX1" fmla="*/ 208364 w 417576"/>
                  <a:gd name="connsiteY1" fmla="*/ 417507 h 417576"/>
                  <a:gd name="connsiteX2" fmla="*/ -424 w 417576"/>
                  <a:gd name="connsiteY2" fmla="*/ 208719 h 417576"/>
                  <a:gd name="connsiteX3" fmla="*/ 208364 w 417576"/>
                  <a:gd name="connsiteY3" fmla="*/ -69 h 417576"/>
                  <a:gd name="connsiteX4" fmla="*/ 417152 w 417576"/>
                  <a:gd name="connsiteY4" fmla="*/ 208719 h 417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76" h="417576">
                    <a:moveTo>
                      <a:pt x="417152" y="208719"/>
                    </a:moveTo>
                    <a:cubicBezTo>
                      <a:pt x="417152" y="324029"/>
                      <a:pt x="323674" y="417507"/>
                      <a:pt x="208364" y="417507"/>
                    </a:cubicBezTo>
                    <a:cubicBezTo>
                      <a:pt x="93053" y="417507"/>
                      <a:pt x="-424" y="324029"/>
                      <a:pt x="-424" y="208719"/>
                    </a:cubicBezTo>
                    <a:cubicBezTo>
                      <a:pt x="-424" y="93408"/>
                      <a:pt x="93053" y="-69"/>
                      <a:pt x="208364" y="-69"/>
                    </a:cubicBezTo>
                    <a:cubicBezTo>
                      <a:pt x="323674" y="-69"/>
                      <a:pt x="417152" y="93408"/>
                      <a:pt x="417152" y="2087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7" name="任意多边形: 形状 126" descr="2ff7d0fa-d60a-452f-bfbf-583f5cefbed2"/>
              <p:cNvSpPr/>
              <p:nvPr/>
            </p:nvSpPr>
            <p:spPr>
              <a:xfrm rot="18568199">
                <a:off x="5322349" y="1139663"/>
                <a:ext cx="930360" cy="930360"/>
              </a:xfrm>
              <a:custGeom>
                <a:avLst/>
                <a:gdLst>
                  <a:gd name="connsiteX0" fmla="*/ 417152 w 417576"/>
                  <a:gd name="connsiteY0" fmla="*/ 208719 h 417576"/>
                  <a:gd name="connsiteX1" fmla="*/ 208364 w 417576"/>
                  <a:gd name="connsiteY1" fmla="*/ 417507 h 417576"/>
                  <a:gd name="connsiteX2" fmla="*/ -424 w 417576"/>
                  <a:gd name="connsiteY2" fmla="*/ 208719 h 417576"/>
                  <a:gd name="connsiteX3" fmla="*/ 208364 w 417576"/>
                  <a:gd name="connsiteY3" fmla="*/ -69 h 417576"/>
                  <a:gd name="connsiteX4" fmla="*/ 417152 w 417576"/>
                  <a:gd name="connsiteY4" fmla="*/ 208719 h 417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576" h="417576">
                    <a:moveTo>
                      <a:pt x="417152" y="208719"/>
                    </a:moveTo>
                    <a:cubicBezTo>
                      <a:pt x="417152" y="324029"/>
                      <a:pt x="323674" y="417507"/>
                      <a:pt x="208364" y="417507"/>
                    </a:cubicBezTo>
                    <a:cubicBezTo>
                      <a:pt x="93053" y="417507"/>
                      <a:pt x="-424" y="324029"/>
                      <a:pt x="-424" y="208719"/>
                    </a:cubicBezTo>
                    <a:cubicBezTo>
                      <a:pt x="-424" y="93408"/>
                      <a:pt x="93053" y="-69"/>
                      <a:pt x="208364" y="-69"/>
                    </a:cubicBezTo>
                    <a:cubicBezTo>
                      <a:pt x="323674" y="-69"/>
                      <a:pt x="417152" y="93408"/>
                      <a:pt x="417152" y="208719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8" name="任意多边形: 形状 127" descr="b7061afe-6478-4967-bb7b-cdd5a8140064"/>
              <p:cNvSpPr/>
              <p:nvPr/>
            </p:nvSpPr>
            <p:spPr>
              <a:xfrm>
                <a:off x="5151651" y="968876"/>
                <a:ext cx="1271602" cy="1271605"/>
              </a:xfrm>
              <a:custGeom>
                <a:avLst/>
                <a:gdLst>
                  <a:gd name="connsiteX0" fmla="*/ 570738 w 570737"/>
                  <a:gd name="connsiteY0" fmla="*/ 285369 h 570738"/>
                  <a:gd name="connsiteX1" fmla="*/ 285369 w 570737"/>
                  <a:gd name="connsiteY1" fmla="*/ 570738 h 570738"/>
                  <a:gd name="connsiteX2" fmla="*/ 0 w 570737"/>
                  <a:gd name="connsiteY2" fmla="*/ 285369 h 570738"/>
                  <a:gd name="connsiteX3" fmla="*/ 285369 w 570737"/>
                  <a:gd name="connsiteY3" fmla="*/ 0 h 570738"/>
                  <a:gd name="connsiteX4" fmla="*/ 570738 w 570737"/>
                  <a:gd name="connsiteY4" fmla="*/ 285369 h 570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0737" h="570738">
                    <a:moveTo>
                      <a:pt x="570738" y="285369"/>
                    </a:moveTo>
                    <a:cubicBezTo>
                      <a:pt x="570738" y="442974"/>
                      <a:pt x="442974" y="570738"/>
                      <a:pt x="285369" y="570738"/>
                    </a:cubicBezTo>
                    <a:cubicBezTo>
                      <a:pt x="127764" y="570738"/>
                      <a:pt x="0" y="442974"/>
                      <a:pt x="0" y="285369"/>
                    </a:cubicBezTo>
                    <a:cubicBezTo>
                      <a:pt x="0" y="127764"/>
                      <a:pt x="127764" y="0"/>
                      <a:pt x="285369" y="0"/>
                    </a:cubicBezTo>
                    <a:cubicBezTo>
                      <a:pt x="442974" y="0"/>
                      <a:pt x="570738" y="127764"/>
                      <a:pt x="570738" y="285369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29" name="任意多边形: 形状 128" descr="43f7e7cf-da65-4f60-9d96-175a4fc082a4"/>
              <p:cNvSpPr/>
              <p:nvPr/>
            </p:nvSpPr>
            <p:spPr>
              <a:xfrm>
                <a:off x="5787453" y="1139499"/>
                <a:ext cx="21222" cy="54963"/>
              </a:xfrm>
              <a:custGeom>
                <a:avLst/>
                <a:gdLst>
                  <a:gd name="connsiteX0" fmla="*/ 0 w 9525"/>
                  <a:gd name="connsiteY0" fmla="*/ 0 h 24669"/>
                  <a:gd name="connsiteX1" fmla="*/ 0 w 9525"/>
                  <a:gd name="connsiteY1" fmla="*/ 24670 h 24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4669">
                    <a:moveTo>
                      <a:pt x="0" y="0"/>
                    </a:moveTo>
                    <a:lnTo>
                      <a:pt x="0" y="2467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0" name="任意多边形: 形状 129" descr="f9fff03a-ba58-4919-a193-425181539f0b"/>
              <p:cNvSpPr/>
              <p:nvPr/>
            </p:nvSpPr>
            <p:spPr>
              <a:xfrm>
                <a:off x="5787453" y="2015107"/>
                <a:ext cx="21222" cy="54751"/>
              </a:xfrm>
              <a:custGeom>
                <a:avLst/>
                <a:gdLst>
                  <a:gd name="connsiteX0" fmla="*/ 0 w 9525"/>
                  <a:gd name="connsiteY0" fmla="*/ 0 h 24574"/>
                  <a:gd name="connsiteX1" fmla="*/ 0 w 9525"/>
                  <a:gd name="connsiteY1" fmla="*/ 24575 h 2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4574">
                    <a:moveTo>
                      <a:pt x="0" y="0"/>
                    </a:moveTo>
                    <a:lnTo>
                      <a:pt x="0" y="24575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1" name="任意多边形: 形状 130" descr="d26adf8e-2f89-4ba2-be7f-92d4da3d57c5"/>
              <p:cNvSpPr/>
              <p:nvPr/>
            </p:nvSpPr>
            <p:spPr>
              <a:xfrm>
                <a:off x="6197882" y="1604678"/>
                <a:ext cx="54751" cy="21222"/>
              </a:xfrm>
              <a:custGeom>
                <a:avLst/>
                <a:gdLst>
                  <a:gd name="connsiteX0" fmla="*/ 24574 w 24574"/>
                  <a:gd name="connsiteY0" fmla="*/ 0 h 9525"/>
                  <a:gd name="connsiteX1" fmla="*/ 0 w 24574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574" h="9525">
                    <a:moveTo>
                      <a:pt x="24574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2" name="任意多边形: 形状 131" descr="bbff69ad-ff8c-4a97-80f3-74f53ca1366e"/>
              <p:cNvSpPr/>
              <p:nvPr/>
            </p:nvSpPr>
            <p:spPr>
              <a:xfrm>
                <a:off x="5322273" y="1604678"/>
                <a:ext cx="54963" cy="21222"/>
              </a:xfrm>
              <a:custGeom>
                <a:avLst/>
                <a:gdLst>
                  <a:gd name="connsiteX0" fmla="*/ 24670 w 24669"/>
                  <a:gd name="connsiteY0" fmla="*/ 0 h 9525"/>
                  <a:gd name="connsiteX1" fmla="*/ 0 w 24669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669" h="9525">
                    <a:moveTo>
                      <a:pt x="24670" y="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3" name="任意多边形: 形状 132" descr="c48c3077-dc2a-443e-a5cf-b190d4be7de0"/>
              <p:cNvSpPr/>
              <p:nvPr/>
            </p:nvSpPr>
            <p:spPr>
              <a:xfrm>
                <a:off x="5458518" y="1275743"/>
                <a:ext cx="38834" cy="38834"/>
              </a:xfrm>
              <a:custGeom>
                <a:avLst/>
                <a:gdLst>
                  <a:gd name="connsiteX0" fmla="*/ 0 w 17430"/>
                  <a:gd name="connsiteY0" fmla="*/ 0 h 17430"/>
                  <a:gd name="connsiteX1" fmla="*/ 17431 w 17430"/>
                  <a:gd name="connsiteY1" fmla="*/ 17431 h 1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30" h="17430">
                    <a:moveTo>
                      <a:pt x="0" y="0"/>
                    </a:moveTo>
                    <a:lnTo>
                      <a:pt x="17431" y="17431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4" name="任意多边形: 形状 133" descr="ac7781db-0d30-4aa0-a20c-b00007376c16"/>
              <p:cNvSpPr/>
              <p:nvPr/>
            </p:nvSpPr>
            <p:spPr>
              <a:xfrm>
                <a:off x="6077554" y="1894780"/>
                <a:ext cx="38834" cy="38834"/>
              </a:xfrm>
              <a:custGeom>
                <a:avLst/>
                <a:gdLst>
                  <a:gd name="connsiteX0" fmla="*/ 0 w 17430"/>
                  <a:gd name="connsiteY0" fmla="*/ 0 h 17430"/>
                  <a:gd name="connsiteX1" fmla="*/ 17431 w 17430"/>
                  <a:gd name="connsiteY1" fmla="*/ 17431 h 1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30" h="17430">
                    <a:moveTo>
                      <a:pt x="0" y="0"/>
                    </a:moveTo>
                    <a:lnTo>
                      <a:pt x="17431" y="17431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5" name="任意多边形: 形状 134" descr="fa0c9987-5380-4ed1-87d5-b11f3567d72f"/>
              <p:cNvSpPr/>
              <p:nvPr/>
            </p:nvSpPr>
            <p:spPr>
              <a:xfrm>
                <a:off x="6077554" y="1275743"/>
                <a:ext cx="38834" cy="38834"/>
              </a:xfrm>
              <a:custGeom>
                <a:avLst/>
                <a:gdLst>
                  <a:gd name="connsiteX0" fmla="*/ 17431 w 17430"/>
                  <a:gd name="connsiteY0" fmla="*/ 0 h 17430"/>
                  <a:gd name="connsiteX1" fmla="*/ 0 w 17430"/>
                  <a:gd name="connsiteY1" fmla="*/ 17431 h 1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30" h="17430">
                    <a:moveTo>
                      <a:pt x="17431" y="0"/>
                    </a:moveTo>
                    <a:lnTo>
                      <a:pt x="0" y="17431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6" name="任意多边形: 形状 135" descr="ecc81c43-11e9-49cb-a43a-05f582422d07"/>
              <p:cNvSpPr/>
              <p:nvPr/>
            </p:nvSpPr>
            <p:spPr>
              <a:xfrm>
                <a:off x="5458518" y="1894780"/>
                <a:ext cx="38834" cy="38834"/>
              </a:xfrm>
              <a:custGeom>
                <a:avLst/>
                <a:gdLst>
                  <a:gd name="connsiteX0" fmla="*/ 17431 w 17430"/>
                  <a:gd name="connsiteY0" fmla="*/ 0 h 17430"/>
                  <a:gd name="connsiteX1" fmla="*/ 0 w 17430"/>
                  <a:gd name="connsiteY1" fmla="*/ 17431 h 1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30" h="17430">
                    <a:moveTo>
                      <a:pt x="17431" y="0"/>
                    </a:moveTo>
                    <a:lnTo>
                      <a:pt x="0" y="17431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7" name="任意多边形: 形状 136" descr="6d681058-3467-4551-957b-6b36091621dc"/>
              <p:cNvSpPr/>
              <p:nvPr/>
            </p:nvSpPr>
            <p:spPr>
              <a:xfrm>
                <a:off x="5715511" y="1533799"/>
                <a:ext cx="143884" cy="143882"/>
              </a:xfrm>
              <a:custGeom>
                <a:avLst/>
                <a:gdLst>
                  <a:gd name="connsiteX0" fmla="*/ 64155 w 64580"/>
                  <a:gd name="connsiteY0" fmla="*/ 32125 h 64579"/>
                  <a:gd name="connsiteX1" fmla="*/ 31961 w 64580"/>
                  <a:gd name="connsiteY1" fmla="*/ 64510 h 64579"/>
                  <a:gd name="connsiteX2" fmla="*/ -424 w 64580"/>
                  <a:gd name="connsiteY2" fmla="*/ 32315 h 64579"/>
                  <a:gd name="connsiteX3" fmla="*/ 31770 w 64580"/>
                  <a:gd name="connsiteY3" fmla="*/ -70 h 64579"/>
                  <a:gd name="connsiteX4" fmla="*/ 31866 w 64580"/>
                  <a:gd name="connsiteY4" fmla="*/ -70 h 64579"/>
                  <a:gd name="connsiteX5" fmla="*/ 64155 w 64580"/>
                  <a:gd name="connsiteY5" fmla="*/ 32125 h 64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580" h="64579">
                    <a:moveTo>
                      <a:pt x="64155" y="32125"/>
                    </a:moveTo>
                    <a:cubicBezTo>
                      <a:pt x="64212" y="49956"/>
                      <a:pt x="49792" y="64453"/>
                      <a:pt x="31961" y="64510"/>
                    </a:cubicBezTo>
                    <a:cubicBezTo>
                      <a:pt x="14130" y="64567"/>
                      <a:pt x="-367" y="50146"/>
                      <a:pt x="-424" y="32315"/>
                    </a:cubicBezTo>
                    <a:cubicBezTo>
                      <a:pt x="-472" y="14483"/>
                      <a:pt x="13939" y="-17"/>
                      <a:pt x="31770" y="-70"/>
                    </a:cubicBezTo>
                    <a:cubicBezTo>
                      <a:pt x="31799" y="-70"/>
                      <a:pt x="31837" y="-70"/>
                      <a:pt x="31866" y="-70"/>
                    </a:cubicBezTo>
                    <a:cubicBezTo>
                      <a:pt x="49658" y="-70"/>
                      <a:pt x="64108" y="14329"/>
                      <a:pt x="64155" y="32125"/>
                    </a:cubicBezTo>
                    <a:close/>
                  </a:path>
                </a:pathLst>
              </a:custGeom>
              <a:solidFill>
                <a:srgbClr val="92C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8" name="任意多边形: 形状 137" descr="be18b50f-8a3e-4a69-902c-6ea8f96061be"/>
              <p:cNvSpPr/>
              <p:nvPr/>
            </p:nvSpPr>
            <p:spPr>
              <a:xfrm>
                <a:off x="5715511" y="1533799"/>
                <a:ext cx="143884" cy="143882"/>
              </a:xfrm>
              <a:custGeom>
                <a:avLst/>
                <a:gdLst>
                  <a:gd name="connsiteX0" fmla="*/ 64155 w 64580"/>
                  <a:gd name="connsiteY0" fmla="*/ 32125 h 64579"/>
                  <a:gd name="connsiteX1" fmla="*/ 31961 w 64580"/>
                  <a:gd name="connsiteY1" fmla="*/ 64510 h 64579"/>
                  <a:gd name="connsiteX2" fmla="*/ -424 w 64580"/>
                  <a:gd name="connsiteY2" fmla="*/ 32315 h 64579"/>
                  <a:gd name="connsiteX3" fmla="*/ 31770 w 64580"/>
                  <a:gd name="connsiteY3" fmla="*/ -70 h 64579"/>
                  <a:gd name="connsiteX4" fmla="*/ 31866 w 64580"/>
                  <a:gd name="connsiteY4" fmla="*/ -70 h 64579"/>
                  <a:gd name="connsiteX5" fmla="*/ 64155 w 64580"/>
                  <a:gd name="connsiteY5" fmla="*/ 32125 h 64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580" h="64579">
                    <a:moveTo>
                      <a:pt x="64155" y="32125"/>
                    </a:moveTo>
                    <a:cubicBezTo>
                      <a:pt x="64212" y="49956"/>
                      <a:pt x="49792" y="64453"/>
                      <a:pt x="31961" y="64510"/>
                    </a:cubicBezTo>
                    <a:cubicBezTo>
                      <a:pt x="14130" y="64567"/>
                      <a:pt x="-367" y="50146"/>
                      <a:pt x="-424" y="32315"/>
                    </a:cubicBezTo>
                    <a:cubicBezTo>
                      <a:pt x="-472" y="14483"/>
                      <a:pt x="13939" y="-17"/>
                      <a:pt x="31770" y="-70"/>
                    </a:cubicBezTo>
                    <a:cubicBezTo>
                      <a:pt x="31799" y="-70"/>
                      <a:pt x="31837" y="-70"/>
                      <a:pt x="31866" y="-70"/>
                    </a:cubicBezTo>
                    <a:cubicBezTo>
                      <a:pt x="49658" y="-70"/>
                      <a:pt x="64108" y="14329"/>
                      <a:pt x="64155" y="32125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39" name="任意多边形: 形状 138" descr="2eda45cd-599b-4397-ac5f-6e25cfc132f0"/>
              <p:cNvSpPr/>
              <p:nvPr/>
            </p:nvSpPr>
            <p:spPr>
              <a:xfrm>
                <a:off x="5787453" y="1275743"/>
                <a:ext cx="21222" cy="257205"/>
              </a:xfrm>
              <a:custGeom>
                <a:avLst/>
                <a:gdLst>
                  <a:gd name="connsiteX0" fmla="*/ 0 w 9525"/>
                  <a:gd name="connsiteY0" fmla="*/ 115443 h 115442"/>
                  <a:gd name="connsiteX1" fmla="*/ 0 w 9525"/>
                  <a:gd name="connsiteY1" fmla="*/ 0 h 11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15442">
                    <a:moveTo>
                      <a:pt x="0" y="115443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0" name="任意多边形: 形状 139" descr="74ff92fb-9dae-45b7-9618-ace623b107ec"/>
              <p:cNvSpPr/>
              <p:nvPr/>
            </p:nvSpPr>
            <p:spPr>
              <a:xfrm>
                <a:off x="5859395" y="1604678"/>
                <a:ext cx="199696" cy="21222"/>
              </a:xfrm>
              <a:custGeom>
                <a:avLst/>
                <a:gdLst>
                  <a:gd name="connsiteX0" fmla="*/ 0 w 89630"/>
                  <a:gd name="connsiteY0" fmla="*/ 0 h 9525"/>
                  <a:gd name="connsiteX1" fmla="*/ 89630 w 8963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630" h="9525">
                    <a:moveTo>
                      <a:pt x="0" y="0"/>
                    </a:moveTo>
                    <a:lnTo>
                      <a:pt x="89630" y="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1" name="任意多边形: 形状 140" descr="2337c692-b9c5-4f59-a732-58451cb04554"/>
              <p:cNvSpPr/>
              <p:nvPr/>
            </p:nvSpPr>
            <p:spPr>
              <a:xfrm>
                <a:off x="3436937" y="6274302"/>
                <a:ext cx="5305426" cy="21222"/>
              </a:xfrm>
              <a:custGeom>
                <a:avLst/>
                <a:gdLst>
                  <a:gd name="connsiteX0" fmla="*/ 0 w 2381250"/>
                  <a:gd name="connsiteY0" fmla="*/ 0 h 9525"/>
                  <a:gd name="connsiteX1" fmla="*/ 73057 w 2381250"/>
                  <a:gd name="connsiteY1" fmla="*/ 0 h 9525"/>
                  <a:gd name="connsiteX2" fmla="*/ 2236851 w 2381250"/>
                  <a:gd name="connsiteY2" fmla="*/ 0 h 9525"/>
                  <a:gd name="connsiteX3" fmla="*/ 2381250 w 2381250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50" h="9525">
                    <a:moveTo>
                      <a:pt x="0" y="0"/>
                    </a:moveTo>
                    <a:lnTo>
                      <a:pt x="73057" y="0"/>
                    </a:lnTo>
                    <a:lnTo>
                      <a:pt x="2236851" y="0"/>
                    </a:lnTo>
                    <a:lnTo>
                      <a:pt x="2381250" y="0"/>
                    </a:ln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2" name="任意多边形: 形状 141" descr="4dc198eb-c93e-4788-b765-40160d034beb"/>
              <p:cNvSpPr/>
              <p:nvPr/>
            </p:nvSpPr>
            <p:spPr>
              <a:xfrm>
                <a:off x="3814260" y="3195883"/>
                <a:ext cx="1212184" cy="620097"/>
              </a:xfrm>
              <a:custGeom>
                <a:avLst/>
                <a:gdLst>
                  <a:gd name="connsiteX0" fmla="*/ 544068 w 544068"/>
                  <a:gd name="connsiteY0" fmla="*/ 0 h 278320"/>
                  <a:gd name="connsiteX1" fmla="*/ 488156 w 544068"/>
                  <a:gd name="connsiteY1" fmla="*/ 278321 h 278320"/>
                  <a:gd name="connsiteX2" fmla="*/ 55912 w 544068"/>
                  <a:gd name="connsiteY2" fmla="*/ 278321 h 278320"/>
                  <a:gd name="connsiteX3" fmla="*/ 0 w 544068"/>
                  <a:gd name="connsiteY3" fmla="*/ 0 h 278320"/>
                  <a:gd name="connsiteX4" fmla="*/ 544068 w 544068"/>
                  <a:gd name="connsiteY4" fmla="*/ 0 h 27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068" h="278320">
                    <a:moveTo>
                      <a:pt x="544068" y="0"/>
                    </a:moveTo>
                    <a:lnTo>
                      <a:pt x="488156" y="278321"/>
                    </a:lnTo>
                    <a:lnTo>
                      <a:pt x="55912" y="278321"/>
                    </a:lnTo>
                    <a:lnTo>
                      <a:pt x="0" y="0"/>
                    </a:lnTo>
                    <a:lnTo>
                      <a:pt x="544068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3" name="任意多边形: 形状 142" descr="ac2380a5-07df-4725-95c2-f20b7f778385"/>
              <p:cNvSpPr/>
              <p:nvPr/>
            </p:nvSpPr>
            <p:spPr>
              <a:xfrm>
                <a:off x="3768352" y="2161208"/>
                <a:ext cx="443176" cy="777891"/>
              </a:xfrm>
              <a:custGeom>
                <a:avLst/>
                <a:gdLst>
                  <a:gd name="connsiteX0" fmla="*/ 198488 w 198912"/>
                  <a:gd name="connsiteY0" fmla="*/ 349074 h 349143"/>
                  <a:gd name="connsiteX1" fmla="*/ 57994 w 198912"/>
                  <a:gd name="connsiteY1" fmla="*/ 349074 h 349143"/>
                  <a:gd name="connsiteX2" fmla="*/ 9702 w 198912"/>
                  <a:gd name="connsiteY2" fmla="*/ 199341 h 349143"/>
                  <a:gd name="connsiteX3" fmla="*/ 654 w 198912"/>
                  <a:gd name="connsiteY3" fmla="*/ 99233 h 349143"/>
                  <a:gd name="connsiteX4" fmla="*/ 48945 w 198912"/>
                  <a:gd name="connsiteY4" fmla="*/ 13508 h 349143"/>
                  <a:gd name="connsiteX5" fmla="*/ 129908 w 198912"/>
                  <a:gd name="connsiteY5" fmla="*/ 8650 h 349143"/>
                  <a:gd name="connsiteX6" fmla="*/ 127622 w 198912"/>
                  <a:gd name="connsiteY6" fmla="*/ 51608 h 349143"/>
                  <a:gd name="connsiteX7" fmla="*/ 198488 w 198912"/>
                  <a:gd name="connsiteY7" fmla="*/ 349074 h 34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912" h="349143">
                    <a:moveTo>
                      <a:pt x="198488" y="349074"/>
                    </a:moveTo>
                    <a:lnTo>
                      <a:pt x="57994" y="349074"/>
                    </a:lnTo>
                    <a:cubicBezTo>
                      <a:pt x="37668" y="300630"/>
                      <a:pt x="21513" y="250538"/>
                      <a:pt x="9702" y="199341"/>
                    </a:cubicBezTo>
                    <a:cubicBezTo>
                      <a:pt x="787" y="166775"/>
                      <a:pt x="-2280" y="132876"/>
                      <a:pt x="654" y="99233"/>
                    </a:cubicBezTo>
                    <a:cubicBezTo>
                      <a:pt x="3749" y="65067"/>
                      <a:pt x="21323" y="33863"/>
                      <a:pt x="48945" y="13508"/>
                    </a:cubicBezTo>
                    <a:cubicBezTo>
                      <a:pt x="73062" y="-2665"/>
                      <a:pt x="104038" y="-4523"/>
                      <a:pt x="129908" y="8650"/>
                    </a:cubicBezTo>
                    <a:cubicBezTo>
                      <a:pt x="128374" y="22919"/>
                      <a:pt x="127612" y="37254"/>
                      <a:pt x="127622" y="51608"/>
                    </a:cubicBezTo>
                    <a:cubicBezTo>
                      <a:pt x="127622" y="140286"/>
                      <a:pt x="155625" y="265826"/>
                      <a:pt x="198488" y="34907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4" name="任意多边形: 形状 143" descr="7456dd4f-0262-4ac3-b530-eb083c8c6670"/>
              <p:cNvSpPr/>
              <p:nvPr/>
            </p:nvSpPr>
            <p:spPr>
              <a:xfrm>
                <a:off x="4628960" y="2161843"/>
                <a:ext cx="443332" cy="777254"/>
              </a:xfrm>
              <a:custGeom>
                <a:avLst/>
                <a:gdLst>
                  <a:gd name="connsiteX0" fmla="*/ 188456 w 198982"/>
                  <a:gd name="connsiteY0" fmla="*/ 199055 h 348857"/>
                  <a:gd name="connsiteX1" fmla="*/ 140260 w 198982"/>
                  <a:gd name="connsiteY1" fmla="*/ 348788 h 348857"/>
                  <a:gd name="connsiteX2" fmla="*/ -425 w 198982"/>
                  <a:gd name="connsiteY2" fmla="*/ 348788 h 348857"/>
                  <a:gd name="connsiteX3" fmla="*/ 70537 w 198982"/>
                  <a:gd name="connsiteY3" fmla="*/ 51608 h 348857"/>
                  <a:gd name="connsiteX4" fmla="*/ 68251 w 198982"/>
                  <a:gd name="connsiteY4" fmla="*/ 8650 h 348857"/>
                  <a:gd name="connsiteX5" fmla="*/ 149118 w 198982"/>
                  <a:gd name="connsiteY5" fmla="*/ 13508 h 348857"/>
                  <a:gd name="connsiteX6" fmla="*/ 197505 w 198982"/>
                  <a:gd name="connsiteY6" fmla="*/ 99233 h 348857"/>
                  <a:gd name="connsiteX7" fmla="*/ 188456 w 198982"/>
                  <a:gd name="connsiteY7" fmla="*/ 199055 h 34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982" h="348857">
                    <a:moveTo>
                      <a:pt x="188456" y="199055"/>
                    </a:moveTo>
                    <a:cubicBezTo>
                      <a:pt x="176636" y="250233"/>
                      <a:pt x="160510" y="300325"/>
                      <a:pt x="140260" y="348788"/>
                    </a:cubicBezTo>
                    <a:lnTo>
                      <a:pt x="-425" y="348788"/>
                    </a:lnTo>
                    <a:cubicBezTo>
                      <a:pt x="42438" y="265540"/>
                      <a:pt x="70537" y="140000"/>
                      <a:pt x="70537" y="51608"/>
                    </a:cubicBezTo>
                    <a:cubicBezTo>
                      <a:pt x="70546" y="37254"/>
                      <a:pt x="69784" y="22919"/>
                      <a:pt x="68251" y="8650"/>
                    </a:cubicBezTo>
                    <a:cubicBezTo>
                      <a:pt x="94092" y="-4523"/>
                      <a:pt x="125039" y="-2665"/>
                      <a:pt x="149118" y="13508"/>
                    </a:cubicBezTo>
                    <a:cubicBezTo>
                      <a:pt x="177217" y="32558"/>
                      <a:pt x="193123" y="65419"/>
                      <a:pt x="197505" y="99233"/>
                    </a:cubicBezTo>
                    <a:cubicBezTo>
                      <a:pt x="200391" y="132780"/>
                      <a:pt x="197333" y="166575"/>
                      <a:pt x="188456" y="19905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5" name="任意多边形: 形状 144" descr="2f165ccf-78c9-4053-b347-f125f930dac2"/>
              <p:cNvSpPr/>
              <p:nvPr/>
            </p:nvSpPr>
            <p:spPr>
              <a:xfrm>
                <a:off x="4053639" y="1699752"/>
                <a:ext cx="733422" cy="1239345"/>
              </a:xfrm>
              <a:custGeom>
                <a:avLst/>
                <a:gdLst>
                  <a:gd name="connsiteX0" fmla="*/ 328760 w 329184"/>
                  <a:gd name="connsiteY0" fmla="*/ 259010 h 556259"/>
                  <a:gd name="connsiteX1" fmla="*/ 257798 w 329184"/>
                  <a:gd name="connsiteY1" fmla="*/ 556190 h 556259"/>
                  <a:gd name="connsiteX2" fmla="*/ 70442 w 329184"/>
                  <a:gd name="connsiteY2" fmla="*/ 556190 h 556259"/>
                  <a:gd name="connsiteX3" fmla="*/ -424 w 329184"/>
                  <a:gd name="connsiteY3" fmla="*/ 259010 h 556259"/>
                  <a:gd name="connsiteX4" fmla="*/ 1861 w 329184"/>
                  <a:gd name="connsiteY4" fmla="*/ 216053 h 556259"/>
                  <a:gd name="connsiteX5" fmla="*/ 163787 w 329184"/>
                  <a:gd name="connsiteY5" fmla="*/ -70 h 556259"/>
                  <a:gd name="connsiteX6" fmla="*/ 325712 w 329184"/>
                  <a:gd name="connsiteY6" fmla="*/ 216053 h 556259"/>
                  <a:gd name="connsiteX7" fmla="*/ 328760 w 329184"/>
                  <a:gd name="connsiteY7" fmla="*/ 259010 h 556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9184" h="556259">
                    <a:moveTo>
                      <a:pt x="328760" y="259010"/>
                    </a:moveTo>
                    <a:cubicBezTo>
                      <a:pt x="328760" y="347402"/>
                      <a:pt x="300661" y="472942"/>
                      <a:pt x="257798" y="556190"/>
                    </a:cubicBezTo>
                    <a:lnTo>
                      <a:pt x="70442" y="556190"/>
                    </a:lnTo>
                    <a:cubicBezTo>
                      <a:pt x="27674" y="472942"/>
                      <a:pt x="-424" y="347402"/>
                      <a:pt x="-424" y="259010"/>
                    </a:cubicBezTo>
                    <a:cubicBezTo>
                      <a:pt x="-434" y="244656"/>
                      <a:pt x="328" y="230321"/>
                      <a:pt x="1861" y="216053"/>
                    </a:cubicBezTo>
                    <a:cubicBezTo>
                      <a:pt x="14720" y="93371"/>
                      <a:pt x="82538" y="-70"/>
                      <a:pt x="163787" y="-70"/>
                    </a:cubicBezTo>
                    <a:cubicBezTo>
                      <a:pt x="245035" y="-70"/>
                      <a:pt x="313139" y="93371"/>
                      <a:pt x="325712" y="216053"/>
                    </a:cubicBezTo>
                    <a:cubicBezTo>
                      <a:pt x="327502" y="230302"/>
                      <a:pt x="328522" y="244647"/>
                      <a:pt x="328760" y="25901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6" name="任意多边形: 形状 145" descr="117af950-79d6-40ae-9b70-e01c51dccbb2"/>
              <p:cNvSpPr/>
              <p:nvPr/>
            </p:nvSpPr>
            <p:spPr>
              <a:xfrm>
                <a:off x="3763963" y="2939099"/>
                <a:ext cx="1312773" cy="256782"/>
              </a:xfrm>
              <a:custGeom>
                <a:avLst/>
                <a:gdLst>
                  <a:gd name="connsiteX0" fmla="*/ 588792 w 589216"/>
                  <a:gd name="connsiteY0" fmla="*/ 15551 h 115252"/>
                  <a:gd name="connsiteX1" fmla="*/ 588792 w 589216"/>
                  <a:gd name="connsiteY1" fmla="*/ 99657 h 115252"/>
                  <a:gd name="connsiteX2" fmla="*/ 573076 w 589216"/>
                  <a:gd name="connsiteY2" fmla="*/ 115183 h 115252"/>
                  <a:gd name="connsiteX3" fmla="*/ 15292 w 589216"/>
                  <a:gd name="connsiteY3" fmla="*/ 115183 h 115252"/>
                  <a:gd name="connsiteX4" fmla="*/ -425 w 589216"/>
                  <a:gd name="connsiteY4" fmla="*/ 99657 h 115252"/>
                  <a:gd name="connsiteX5" fmla="*/ -425 w 589216"/>
                  <a:gd name="connsiteY5" fmla="*/ 15551 h 115252"/>
                  <a:gd name="connsiteX6" fmla="*/ 15292 w 589216"/>
                  <a:gd name="connsiteY6" fmla="*/ -70 h 115252"/>
                  <a:gd name="connsiteX7" fmla="*/ 573076 w 589216"/>
                  <a:gd name="connsiteY7" fmla="*/ -70 h 115252"/>
                  <a:gd name="connsiteX8" fmla="*/ 588792 w 589216"/>
                  <a:gd name="connsiteY8" fmla="*/ 15551 h 115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9216" h="115252">
                    <a:moveTo>
                      <a:pt x="588792" y="15551"/>
                    </a:moveTo>
                    <a:lnTo>
                      <a:pt x="588792" y="99657"/>
                    </a:lnTo>
                    <a:cubicBezTo>
                      <a:pt x="588687" y="108258"/>
                      <a:pt x="581677" y="115183"/>
                      <a:pt x="573076" y="115183"/>
                    </a:cubicBezTo>
                    <a:lnTo>
                      <a:pt x="15292" y="115183"/>
                    </a:lnTo>
                    <a:cubicBezTo>
                      <a:pt x="6681" y="115183"/>
                      <a:pt x="-320" y="108258"/>
                      <a:pt x="-425" y="99657"/>
                    </a:cubicBezTo>
                    <a:lnTo>
                      <a:pt x="-425" y="15551"/>
                    </a:lnTo>
                    <a:cubicBezTo>
                      <a:pt x="-377" y="6912"/>
                      <a:pt x="6653" y="-70"/>
                      <a:pt x="15292" y="-70"/>
                    </a:cubicBezTo>
                    <a:lnTo>
                      <a:pt x="573076" y="-70"/>
                    </a:lnTo>
                    <a:cubicBezTo>
                      <a:pt x="581715" y="-70"/>
                      <a:pt x="588735" y="6912"/>
                      <a:pt x="588792" y="155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47" name="任意多边形: 形状 146" descr="43951c3e-9b24-4033-a608-7b59265924ff"/>
              <p:cNvSpPr/>
              <p:nvPr/>
            </p:nvSpPr>
            <p:spPr>
              <a:xfrm>
                <a:off x="3814260" y="3195883"/>
                <a:ext cx="1212184" cy="620097"/>
              </a:xfrm>
              <a:custGeom>
                <a:avLst/>
                <a:gdLst>
                  <a:gd name="connsiteX0" fmla="*/ 544068 w 544068"/>
                  <a:gd name="connsiteY0" fmla="*/ 0 h 278320"/>
                  <a:gd name="connsiteX1" fmla="*/ 488156 w 544068"/>
                  <a:gd name="connsiteY1" fmla="*/ 278321 h 278320"/>
                  <a:gd name="connsiteX2" fmla="*/ 55912 w 544068"/>
                  <a:gd name="connsiteY2" fmla="*/ 278321 h 278320"/>
                  <a:gd name="connsiteX3" fmla="*/ 0 w 544068"/>
                  <a:gd name="connsiteY3" fmla="*/ 0 h 27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068" h="278320">
                    <a:moveTo>
                      <a:pt x="544068" y="0"/>
                    </a:moveTo>
                    <a:lnTo>
                      <a:pt x="488156" y="278321"/>
                    </a:lnTo>
                    <a:lnTo>
                      <a:pt x="55912" y="278321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0" name="任意多边形: 形状 149" descr="e50a44ad-e5f0-4942-95ba-46cd02e0236a"/>
              <p:cNvSpPr/>
              <p:nvPr/>
            </p:nvSpPr>
            <p:spPr>
              <a:xfrm>
                <a:off x="3768352" y="2161208"/>
                <a:ext cx="290380" cy="777891"/>
              </a:xfrm>
              <a:custGeom>
                <a:avLst/>
                <a:gdLst>
                  <a:gd name="connsiteX0" fmla="*/ 57994 w 130332"/>
                  <a:gd name="connsiteY0" fmla="*/ 349074 h 349143"/>
                  <a:gd name="connsiteX1" fmla="*/ 9702 w 130332"/>
                  <a:gd name="connsiteY1" fmla="*/ 199341 h 349143"/>
                  <a:gd name="connsiteX2" fmla="*/ 654 w 130332"/>
                  <a:gd name="connsiteY2" fmla="*/ 99233 h 349143"/>
                  <a:gd name="connsiteX3" fmla="*/ 49040 w 130332"/>
                  <a:gd name="connsiteY3" fmla="*/ 13508 h 349143"/>
                  <a:gd name="connsiteX4" fmla="*/ 129908 w 130332"/>
                  <a:gd name="connsiteY4" fmla="*/ 8650 h 34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32" h="349143">
                    <a:moveTo>
                      <a:pt x="57994" y="349074"/>
                    </a:moveTo>
                    <a:cubicBezTo>
                      <a:pt x="37715" y="300611"/>
                      <a:pt x="21561" y="250519"/>
                      <a:pt x="9702" y="199341"/>
                    </a:cubicBezTo>
                    <a:cubicBezTo>
                      <a:pt x="787" y="166775"/>
                      <a:pt x="-2280" y="132876"/>
                      <a:pt x="654" y="99233"/>
                    </a:cubicBezTo>
                    <a:cubicBezTo>
                      <a:pt x="3730" y="65039"/>
                      <a:pt x="21361" y="33816"/>
                      <a:pt x="49040" y="13508"/>
                    </a:cubicBezTo>
                    <a:cubicBezTo>
                      <a:pt x="73120" y="-2665"/>
                      <a:pt x="104066" y="-4523"/>
                      <a:pt x="129908" y="8650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7" name="任意多边形: 形状 156" descr="d43fb7f1-3c60-4695-9e13-d7bf6abd0138"/>
              <p:cNvSpPr/>
              <p:nvPr/>
            </p:nvSpPr>
            <p:spPr>
              <a:xfrm>
                <a:off x="4781970" y="2161843"/>
                <a:ext cx="290121" cy="777891"/>
              </a:xfrm>
              <a:custGeom>
                <a:avLst/>
                <a:gdLst>
                  <a:gd name="connsiteX0" fmla="*/ -425 w 130216"/>
                  <a:gd name="connsiteY0" fmla="*/ 8650 h 349143"/>
                  <a:gd name="connsiteX1" fmla="*/ 80443 w 130216"/>
                  <a:gd name="connsiteY1" fmla="*/ 13508 h 349143"/>
                  <a:gd name="connsiteX2" fmla="*/ 128830 w 130216"/>
                  <a:gd name="connsiteY2" fmla="*/ 99233 h 349143"/>
                  <a:gd name="connsiteX3" fmla="*/ 119305 w 130216"/>
                  <a:gd name="connsiteY3" fmla="*/ 199341 h 349143"/>
                  <a:gd name="connsiteX4" fmla="*/ 71108 w 130216"/>
                  <a:gd name="connsiteY4" fmla="*/ 349074 h 34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216" h="349143">
                    <a:moveTo>
                      <a:pt x="-425" y="8650"/>
                    </a:moveTo>
                    <a:cubicBezTo>
                      <a:pt x="25417" y="-4523"/>
                      <a:pt x="56364" y="-2665"/>
                      <a:pt x="80443" y="13508"/>
                    </a:cubicBezTo>
                    <a:cubicBezTo>
                      <a:pt x="108542" y="32558"/>
                      <a:pt x="124448" y="65419"/>
                      <a:pt x="128830" y="99233"/>
                    </a:cubicBezTo>
                    <a:cubicBezTo>
                      <a:pt x="131601" y="132904"/>
                      <a:pt x="128373" y="166794"/>
                      <a:pt x="119305" y="199341"/>
                    </a:cubicBezTo>
                    <a:cubicBezTo>
                      <a:pt x="107484" y="250519"/>
                      <a:pt x="91358" y="300611"/>
                      <a:pt x="71108" y="349074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8" name="任意多边形: 形状 157" descr="b8db4478-734c-4cf1-abe4-2a58f3d9f15c"/>
              <p:cNvSpPr/>
              <p:nvPr/>
            </p:nvSpPr>
            <p:spPr>
              <a:xfrm>
                <a:off x="4053639" y="1699752"/>
                <a:ext cx="731724" cy="1239345"/>
              </a:xfrm>
              <a:custGeom>
                <a:avLst/>
                <a:gdLst>
                  <a:gd name="connsiteX0" fmla="*/ 70442 w 328422"/>
                  <a:gd name="connsiteY0" fmla="*/ 556190 h 556259"/>
                  <a:gd name="connsiteX1" fmla="*/ -424 w 328422"/>
                  <a:gd name="connsiteY1" fmla="*/ 259010 h 556259"/>
                  <a:gd name="connsiteX2" fmla="*/ 1861 w 328422"/>
                  <a:gd name="connsiteY2" fmla="*/ 216053 h 556259"/>
                  <a:gd name="connsiteX3" fmla="*/ 163787 w 328422"/>
                  <a:gd name="connsiteY3" fmla="*/ -70 h 556259"/>
                  <a:gd name="connsiteX4" fmla="*/ 325712 w 328422"/>
                  <a:gd name="connsiteY4" fmla="*/ 216053 h 556259"/>
                  <a:gd name="connsiteX5" fmla="*/ 327998 w 328422"/>
                  <a:gd name="connsiteY5" fmla="*/ 259010 h 556259"/>
                  <a:gd name="connsiteX6" fmla="*/ 257036 w 328422"/>
                  <a:gd name="connsiteY6" fmla="*/ 556190 h 556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8422" h="556259">
                    <a:moveTo>
                      <a:pt x="70442" y="556190"/>
                    </a:moveTo>
                    <a:cubicBezTo>
                      <a:pt x="27674" y="472942"/>
                      <a:pt x="-424" y="347402"/>
                      <a:pt x="-424" y="259010"/>
                    </a:cubicBezTo>
                    <a:cubicBezTo>
                      <a:pt x="-434" y="244656"/>
                      <a:pt x="328" y="230321"/>
                      <a:pt x="1861" y="216053"/>
                    </a:cubicBezTo>
                    <a:cubicBezTo>
                      <a:pt x="14720" y="93371"/>
                      <a:pt x="82538" y="-70"/>
                      <a:pt x="163787" y="-70"/>
                    </a:cubicBezTo>
                    <a:cubicBezTo>
                      <a:pt x="245035" y="-70"/>
                      <a:pt x="313139" y="93371"/>
                      <a:pt x="325712" y="216053"/>
                    </a:cubicBezTo>
                    <a:cubicBezTo>
                      <a:pt x="327245" y="230321"/>
                      <a:pt x="328007" y="244656"/>
                      <a:pt x="327998" y="259010"/>
                    </a:cubicBezTo>
                    <a:cubicBezTo>
                      <a:pt x="327998" y="347402"/>
                      <a:pt x="299899" y="472942"/>
                      <a:pt x="257036" y="556190"/>
                    </a:cubicBez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59" name="任意多边形: 形状 158" descr="6b083b7a-05cc-440c-81e3-f3575c7d8f20"/>
              <p:cNvSpPr/>
              <p:nvPr/>
            </p:nvSpPr>
            <p:spPr>
              <a:xfrm>
                <a:off x="3763963" y="2939099"/>
                <a:ext cx="1312562" cy="256782"/>
              </a:xfrm>
              <a:custGeom>
                <a:avLst/>
                <a:gdLst>
                  <a:gd name="connsiteX0" fmla="*/ 573500 w 589121"/>
                  <a:gd name="connsiteY0" fmla="*/ 0 h 115252"/>
                  <a:gd name="connsiteX1" fmla="*/ 589121 w 589121"/>
                  <a:gd name="connsiteY1" fmla="*/ 0 h 115252"/>
                  <a:gd name="connsiteX2" fmla="*/ 589121 w 589121"/>
                  <a:gd name="connsiteY2" fmla="*/ 115252 h 115252"/>
                  <a:gd name="connsiteX3" fmla="*/ 573500 w 589121"/>
                  <a:gd name="connsiteY3" fmla="*/ 115252 h 115252"/>
                  <a:gd name="connsiteX4" fmla="*/ 15621 w 589121"/>
                  <a:gd name="connsiteY4" fmla="*/ 115252 h 115252"/>
                  <a:gd name="connsiteX5" fmla="*/ 0 w 589121"/>
                  <a:gd name="connsiteY5" fmla="*/ 115252 h 115252"/>
                  <a:gd name="connsiteX6" fmla="*/ 0 w 589121"/>
                  <a:gd name="connsiteY6" fmla="*/ 0 h 115252"/>
                  <a:gd name="connsiteX7" fmla="*/ 15621 w 589121"/>
                  <a:gd name="connsiteY7" fmla="*/ 0 h 115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9121" h="115252">
                    <a:moveTo>
                      <a:pt x="573500" y="0"/>
                    </a:moveTo>
                    <a:cubicBezTo>
                      <a:pt x="582128" y="0"/>
                      <a:pt x="589121" y="0"/>
                      <a:pt x="589121" y="0"/>
                    </a:cubicBezTo>
                    <a:lnTo>
                      <a:pt x="589121" y="115252"/>
                    </a:lnTo>
                    <a:cubicBezTo>
                      <a:pt x="589121" y="115252"/>
                      <a:pt x="582128" y="115252"/>
                      <a:pt x="573500" y="115252"/>
                    </a:cubicBezTo>
                    <a:lnTo>
                      <a:pt x="15621" y="115252"/>
                    </a:lnTo>
                    <a:cubicBezTo>
                      <a:pt x="6994" y="115252"/>
                      <a:pt x="0" y="115252"/>
                      <a:pt x="0" y="115252"/>
                    </a:cubicBezTo>
                    <a:lnTo>
                      <a:pt x="0" y="0"/>
                    </a:lnTo>
                    <a:cubicBezTo>
                      <a:pt x="0" y="0"/>
                      <a:pt x="6994" y="0"/>
                      <a:pt x="15621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0" name="任意多边形: 形状 159" descr="0cc2414c-64c1-4870-b369-fe6b498f60aa"/>
              <p:cNvSpPr/>
              <p:nvPr/>
            </p:nvSpPr>
            <p:spPr>
              <a:xfrm>
                <a:off x="4420352" y="1882258"/>
                <a:ext cx="21222" cy="971740"/>
              </a:xfrm>
              <a:custGeom>
                <a:avLst/>
                <a:gdLst>
                  <a:gd name="connsiteX0" fmla="*/ 0 w 9525"/>
                  <a:gd name="connsiteY0" fmla="*/ 0 h 436149"/>
                  <a:gd name="connsiteX1" fmla="*/ 0 w 9525"/>
                  <a:gd name="connsiteY1" fmla="*/ 436150 h 436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436149">
                    <a:moveTo>
                      <a:pt x="0" y="0"/>
                    </a:moveTo>
                    <a:lnTo>
                      <a:pt x="0" y="43615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1" name="任意多边形: 形状 160" descr="8723febc-edc7-4a55-8306-a842589d27f0"/>
              <p:cNvSpPr/>
              <p:nvPr/>
            </p:nvSpPr>
            <p:spPr>
              <a:xfrm>
                <a:off x="4278377" y="2123974"/>
                <a:ext cx="283945" cy="141973"/>
              </a:xfrm>
              <a:custGeom>
                <a:avLst/>
                <a:gdLst>
                  <a:gd name="connsiteX0" fmla="*/ 127444 w 127444"/>
                  <a:gd name="connsiteY0" fmla="*/ 0 h 63722"/>
                  <a:gd name="connsiteX1" fmla="*/ 63722 w 127444"/>
                  <a:gd name="connsiteY1" fmla="*/ 63722 h 63722"/>
                  <a:gd name="connsiteX2" fmla="*/ 0 w 127444"/>
                  <a:gd name="connsiteY2" fmla="*/ 0 h 63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444" h="63722">
                    <a:moveTo>
                      <a:pt x="127444" y="0"/>
                    </a:moveTo>
                    <a:lnTo>
                      <a:pt x="63722" y="63722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2" name="任意多边形: 形状 161" descr="1ef0848b-edf2-4bc5-bac3-822dc0dadfba"/>
              <p:cNvSpPr/>
              <p:nvPr/>
            </p:nvSpPr>
            <p:spPr>
              <a:xfrm>
                <a:off x="4195188" y="2361657"/>
                <a:ext cx="450323" cy="225162"/>
              </a:xfrm>
              <a:custGeom>
                <a:avLst/>
                <a:gdLst>
                  <a:gd name="connsiteX0" fmla="*/ 202121 w 202120"/>
                  <a:gd name="connsiteY0" fmla="*/ 0 h 101060"/>
                  <a:gd name="connsiteX1" fmla="*/ 101060 w 202120"/>
                  <a:gd name="connsiteY1" fmla="*/ 101060 h 101060"/>
                  <a:gd name="connsiteX2" fmla="*/ 0 w 202120"/>
                  <a:gd name="connsiteY2" fmla="*/ 0 h 10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120" h="101060">
                    <a:moveTo>
                      <a:pt x="202121" y="0"/>
                    </a:moveTo>
                    <a:lnTo>
                      <a:pt x="101060" y="10106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3" name="任意多边形: 形状 162" descr="20af59b5-0fb5-49c3-89f9-98fea9ef22ce"/>
              <p:cNvSpPr/>
              <p:nvPr/>
            </p:nvSpPr>
            <p:spPr>
              <a:xfrm>
                <a:off x="3667617" y="3815980"/>
                <a:ext cx="1505467" cy="21222"/>
              </a:xfrm>
              <a:custGeom>
                <a:avLst/>
                <a:gdLst>
                  <a:gd name="connsiteX0" fmla="*/ 0 w 675703"/>
                  <a:gd name="connsiteY0" fmla="*/ 0 h 9525"/>
                  <a:gd name="connsiteX1" fmla="*/ 675704 w 675703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5703" h="9525">
                    <a:moveTo>
                      <a:pt x="0" y="0"/>
                    </a:moveTo>
                    <a:lnTo>
                      <a:pt x="675704" y="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4" name="任意多边形: 形状 163" descr="abd88b42-8a41-46be-a3db-6d22a746d386"/>
              <p:cNvSpPr/>
              <p:nvPr/>
            </p:nvSpPr>
            <p:spPr>
              <a:xfrm>
                <a:off x="6855752" y="1369330"/>
                <a:ext cx="1886608" cy="1184169"/>
              </a:xfrm>
              <a:custGeom>
                <a:avLst/>
                <a:gdLst>
                  <a:gd name="connsiteX0" fmla="*/ 164358 w 846772"/>
                  <a:gd name="connsiteY0" fmla="*/ 531425 h 531494"/>
                  <a:gd name="connsiteX1" fmla="*/ 288183 w 846772"/>
                  <a:gd name="connsiteY1" fmla="*/ 426650 h 531494"/>
                  <a:gd name="connsiteX2" fmla="*/ 832156 w 846772"/>
                  <a:gd name="connsiteY2" fmla="*/ 426650 h 531494"/>
                  <a:gd name="connsiteX3" fmla="*/ 846348 w 846772"/>
                  <a:gd name="connsiteY3" fmla="*/ 412649 h 531494"/>
                  <a:gd name="connsiteX4" fmla="*/ 846348 w 846772"/>
                  <a:gd name="connsiteY4" fmla="*/ 14408 h 531494"/>
                  <a:gd name="connsiteX5" fmla="*/ 832061 w 846772"/>
                  <a:gd name="connsiteY5" fmla="*/ -70 h 531494"/>
                  <a:gd name="connsiteX6" fmla="*/ 831965 w 846772"/>
                  <a:gd name="connsiteY6" fmla="*/ -70 h 531494"/>
                  <a:gd name="connsiteX7" fmla="*/ 13958 w 846772"/>
                  <a:gd name="connsiteY7" fmla="*/ -70 h 531494"/>
                  <a:gd name="connsiteX8" fmla="*/ -425 w 846772"/>
                  <a:gd name="connsiteY8" fmla="*/ 14408 h 531494"/>
                  <a:gd name="connsiteX9" fmla="*/ -425 w 846772"/>
                  <a:gd name="connsiteY9" fmla="*/ 412649 h 531494"/>
                  <a:gd name="connsiteX10" fmla="*/ 13958 w 846772"/>
                  <a:gd name="connsiteY10" fmla="*/ 427032 h 531494"/>
                  <a:gd name="connsiteX11" fmla="*/ 164358 w 846772"/>
                  <a:gd name="connsiteY11" fmla="*/ 427032 h 531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6772" h="531494">
                    <a:moveTo>
                      <a:pt x="164358" y="531425"/>
                    </a:moveTo>
                    <a:lnTo>
                      <a:pt x="288183" y="426650"/>
                    </a:lnTo>
                    <a:lnTo>
                      <a:pt x="832156" y="426650"/>
                    </a:lnTo>
                    <a:cubicBezTo>
                      <a:pt x="839900" y="426603"/>
                      <a:pt x="846196" y="420393"/>
                      <a:pt x="846348" y="412649"/>
                    </a:cubicBezTo>
                    <a:lnTo>
                      <a:pt x="846348" y="14408"/>
                    </a:lnTo>
                    <a:cubicBezTo>
                      <a:pt x="846396" y="6466"/>
                      <a:pt x="840004" y="-16"/>
                      <a:pt x="832061" y="-70"/>
                    </a:cubicBezTo>
                    <a:cubicBezTo>
                      <a:pt x="832032" y="-70"/>
                      <a:pt x="831994" y="-70"/>
                      <a:pt x="831965" y="-70"/>
                    </a:cubicBezTo>
                    <a:lnTo>
                      <a:pt x="13958" y="-70"/>
                    </a:lnTo>
                    <a:cubicBezTo>
                      <a:pt x="5995" y="-17"/>
                      <a:pt x="-425" y="6449"/>
                      <a:pt x="-425" y="14408"/>
                    </a:cubicBezTo>
                    <a:lnTo>
                      <a:pt x="-425" y="412649"/>
                    </a:lnTo>
                    <a:cubicBezTo>
                      <a:pt x="-425" y="420593"/>
                      <a:pt x="6015" y="427032"/>
                      <a:pt x="13958" y="427032"/>
                    </a:cubicBezTo>
                    <a:lnTo>
                      <a:pt x="164358" y="427032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5" name="任意多边形: 形状 164" descr="d9348fbb-9c6c-405d-8b0c-1435994e1da9"/>
              <p:cNvSpPr/>
              <p:nvPr/>
            </p:nvSpPr>
            <p:spPr>
              <a:xfrm>
                <a:off x="7202942" y="1730099"/>
                <a:ext cx="230041" cy="230043"/>
              </a:xfrm>
              <a:custGeom>
                <a:avLst/>
                <a:gdLst>
                  <a:gd name="connsiteX0" fmla="*/ 103251 w 103250"/>
                  <a:gd name="connsiteY0" fmla="*/ 51626 h 103251"/>
                  <a:gd name="connsiteX1" fmla="*/ 51626 w 103250"/>
                  <a:gd name="connsiteY1" fmla="*/ 103251 h 103251"/>
                  <a:gd name="connsiteX2" fmla="*/ 0 w 103250"/>
                  <a:gd name="connsiteY2" fmla="*/ 51626 h 103251"/>
                  <a:gd name="connsiteX3" fmla="*/ 51626 w 103250"/>
                  <a:gd name="connsiteY3" fmla="*/ 0 h 103251"/>
                  <a:gd name="connsiteX4" fmla="*/ 103251 w 103250"/>
                  <a:gd name="connsiteY4" fmla="*/ 51626 h 10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250" h="103251">
                    <a:moveTo>
                      <a:pt x="103251" y="51626"/>
                    </a:moveTo>
                    <a:cubicBezTo>
                      <a:pt x="103251" y="80137"/>
                      <a:pt x="80137" y="103251"/>
                      <a:pt x="51626" y="103251"/>
                    </a:cubicBezTo>
                    <a:cubicBezTo>
                      <a:pt x="23114" y="103251"/>
                      <a:pt x="0" y="80137"/>
                      <a:pt x="0" y="51626"/>
                    </a:cubicBezTo>
                    <a:cubicBezTo>
                      <a:pt x="0" y="23114"/>
                      <a:pt x="23114" y="0"/>
                      <a:pt x="51626" y="0"/>
                    </a:cubicBezTo>
                    <a:cubicBezTo>
                      <a:pt x="80137" y="0"/>
                      <a:pt x="103251" y="23114"/>
                      <a:pt x="103251" y="516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6" name="任意多边形: 形状 165" descr="bcb775a2-c869-4cc0-8668-eeafa65f69a4"/>
              <p:cNvSpPr/>
              <p:nvPr/>
            </p:nvSpPr>
            <p:spPr>
              <a:xfrm>
                <a:off x="7684673" y="1730099"/>
                <a:ext cx="230043" cy="230041"/>
              </a:xfrm>
              <a:custGeom>
                <a:avLst/>
                <a:gdLst>
                  <a:gd name="connsiteX0" fmla="*/ 102827 w 103251"/>
                  <a:gd name="connsiteY0" fmla="*/ 51556 h 103250"/>
                  <a:gd name="connsiteX1" fmla="*/ 51201 w 103251"/>
                  <a:gd name="connsiteY1" fmla="*/ 103181 h 103250"/>
                  <a:gd name="connsiteX2" fmla="*/ -425 w 103251"/>
                  <a:gd name="connsiteY2" fmla="*/ 51556 h 103250"/>
                  <a:gd name="connsiteX3" fmla="*/ 51201 w 103251"/>
                  <a:gd name="connsiteY3" fmla="*/ -70 h 103250"/>
                  <a:gd name="connsiteX4" fmla="*/ 102827 w 103251"/>
                  <a:gd name="connsiteY4" fmla="*/ 51556 h 103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251" h="103250">
                    <a:moveTo>
                      <a:pt x="102827" y="51556"/>
                    </a:moveTo>
                    <a:cubicBezTo>
                      <a:pt x="102827" y="80064"/>
                      <a:pt x="79710" y="103181"/>
                      <a:pt x="51201" y="103181"/>
                    </a:cubicBezTo>
                    <a:cubicBezTo>
                      <a:pt x="22693" y="103181"/>
                      <a:pt x="-425" y="80064"/>
                      <a:pt x="-425" y="51556"/>
                    </a:cubicBezTo>
                    <a:cubicBezTo>
                      <a:pt x="-425" y="23048"/>
                      <a:pt x="22693" y="-70"/>
                      <a:pt x="51201" y="-70"/>
                    </a:cubicBezTo>
                    <a:cubicBezTo>
                      <a:pt x="79710" y="-70"/>
                      <a:pt x="102827" y="23048"/>
                      <a:pt x="102827" y="515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7" name="任意多边形: 形状 166" descr="cceb3bab-45ee-4ac5-a0b3-5ce1c479e757"/>
              <p:cNvSpPr/>
              <p:nvPr/>
            </p:nvSpPr>
            <p:spPr>
              <a:xfrm>
                <a:off x="8165133" y="1730099"/>
                <a:ext cx="230043" cy="230041"/>
              </a:xfrm>
              <a:custGeom>
                <a:avLst/>
                <a:gdLst>
                  <a:gd name="connsiteX0" fmla="*/ 102827 w 103251"/>
                  <a:gd name="connsiteY0" fmla="*/ 51556 h 103250"/>
                  <a:gd name="connsiteX1" fmla="*/ 51201 w 103251"/>
                  <a:gd name="connsiteY1" fmla="*/ 103181 h 103250"/>
                  <a:gd name="connsiteX2" fmla="*/ -425 w 103251"/>
                  <a:gd name="connsiteY2" fmla="*/ 51556 h 103250"/>
                  <a:gd name="connsiteX3" fmla="*/ 51201 w 103251"/>
                  <a:gd name="connsiteY3" fmla="*/ -70 h 103250"/>
                  <a:gd name="connsiteX4" fmla="*/ 102827 w 103251"/>
                  <a:gd name="connsiteY4" fmla="*/ 51556 h 103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251" h="103250">
                    <a:moveTo>
                      <a:pt x="102827" y="51556"/>
                    </a:moveTo>
                    <a:cubicBezTo>
                      <a:pt x="102827" y="80064"/>
                      <a:pt x="79710" y="103181"/>
                      <a:pt x="51201" y="103181"/>
                    </a:cubicBezTo>
                    <a:cubicBezTo>
                      <a:pt x="22693" y="103181"/>
                      <a:pt x="-425" y="80064"/>
                      <a:pt x="-425" y="51556"/>
                    </a:cubicBezTo>
                    <a:cubicBezTo>
                      <a:pt x="-425" y="23048"/>
                      <a:pt x="22693" y="-70"/>
                      <a:pt x="51201" y="-70"/>
                    </a:cubicBezTo>
                    <a:cubicBezTo>
                      <a:pt x="79710" y="-70"/>
                      <a:pt x="102827" y="23048"/>
                      <a:pt x="102827" y="515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8" name="任意多边形: 形状 167" descr="19cfdf13-1ece-40c1-b6f4-4a5c3faa058d"/>
              <p:cNvSpPr/>
              <p:nvPr/>
            </p:nvSpPr>
            <p:spPr>
              <a:xfrm>
                <a:off x="7202942" y="1730099"/>
                <a:ext cx="230041" cy="230043"/>
              </a:xfrm>
              <a:custGeom>
                <a:avLst/>
                <a:gdLst>
                  <a:gd name="connsiteX0" fmla="*/ 103251 w 103250"/>
                  <a:gd name="connsiteY0" fmla="*/ 51626 h 103251"/>
                  <a:gd name="connsiteX1" fmla="*/ 51626 w 103250"/>
                  <a:gd name="connsiteY1" fmla="*/ 103251 h 103251"/>
                  <a:gd name="connsiteX2" fmla="*/ 0 w 103250"/>
                  <a:gd name="connsiteY2" fmla="*/ 51626 h 103251"/>
                  <a:gd name="connsiteX3" fmla="*/ 51626 w 103250"/>
                  <a:gd name="connsiteY3" fmla="*/ 0 h 103251"/>
                  <a:gd name="connsiteX4" fmla="*/ 103251 w 103250"/>
                  <a:gd name="connsiteY4" fmla="*/ 51626 h 103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250" h="103251">
                    <a:moveTo>
                      <a:pt x="103251" y="51626"/>
                    </a:moveTo>
                    <a:cubicBezTo>
                      <a:pt x="103251" y="80137"/>
                      <a:pt x="80137" y="103251"/>
                      <a:pt x="51626" y="103251"/>
                    </a:cubicBezTo>
                    <a:cubicBezTo>
                      <a:pt x="23114" y="103251"/>
                      <a:pt x="0" y="80137"/>
                      <a:pt x="0" y="51626"/>
                    </a:cubicBezTo>
                    <a:cubicBezTo>
                      <a:pt x="0" y="23114"/>
                      <a:pt x="23114" y="0"/>
                      <a:pt x="51626" y="0"/>
                    </a:cubicBezTo>
                    <a:cubicBezTo>
                      <a:pt x="80137" y="0"/>
                      <a:pt x="103251" y="23114"/>
                      <a:pt x="103251" y="51626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69" name="任意多边形: 形状 168" descr="b1c109cb-e33a-437d-950c-b71c039650d1"/>
              <p:cNvSpPr/>
              <p:nvPr/>
            </p:nvSpPr>
            <p:spPr>
              <a:xfrm>
                <a:off x="7684673" y="1730099"/>
                <a:ext cx="230043" cy="230041"/>
              </a:xfrm>
              <a:custGeom>
                <a:avLst/>
                <a:gdLst>
                  <a:gd name="connsiteX0" fmla="*/ 102827 w 103251"/>
                  <a:gd name="connsiteY0" fmla="*/ 51556 h 103250"/>
                  <a:gd name="connsiteX1" fmla="*/ 51201 w 103251"/>
                  <a:gd name="connsiteY1" fmla="*/ 103181 h 103250"/>
                  <a:gd name="connsiteX2" fmla="*/ -425 w 103251"/>
                  <a:gd name="connsiteY2" fmla="*/ 51556 h 103250"/>
                  <a:gd name="connsiteX3" fmla="*/ 51201 w 103251"/>
                  <a:gd name="connsiteY3" fmla="*/ -70 h 103250"/>
                  <a:gd name="connsiteX4" fmla="*/ 102827 w 103251"/>
                  <a:gd name="connsiteY4" fmla="*/ 51556 h 103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251" h="103250">
                    <a:moveTo>
                      <a:pt x="102827" y="51556"/>
                    </a:moveTo>
                    <a:cubicBezTo>
                      <a:pt x="102827" y="80064"/>
                      <a:pt x="79710" y="103181"/>
                      <a:pt x="51201" y="103181"/>
                    </a:cubicBezTo>
                    <a:cubicBezTo>
                      <a:pt x="22693" y="103181"/>
                      <a:pt x="-425" y="80064"/>
                      <a:pt x="-425" y="51556"/>
                    </a:cubicBezTo>
                    <a:cubicBezTo>
                      <a:pt x="-425" y="23048"/>
                      <a:pt x="22693" y="-70"/>
                      <a:pt x="51201" y="-70"/>
                    </a:cubicBezTo>
                    <a:cubicBezTo>
                      <a:pt x="79710" y="-70"/>
                      <a:pt x="102827" y="23048"/>
                      <a:pt x="102827" y="51556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0" name="任意多边形: 形状 169" descr="44b1150d-eca0-4896-adfb-51ec41caff84"/>
              <p:cNvSpPr/>
              <p:nvPr/>
            </p:nvSpPr>
            <p:spPr>
              <a:xfrm>
                <a:off x="8165133" y="1730099"/>
                <a:ext cx="230043" cy="230041"/>
              </a:xfrm>
              <a:custGeom>
                <a:avLst/>
                <a:gdLst>
                  <a:gd name="connsiteX0" fmla="*/ 102827 w 103251"/>
                  <a:gd name="connsiteY0" fmla="*/ 51556 h 103250"/>
                  <a:gd name="connsiteX1" fmla="*/ 51201 w 103251"/>
                  <a:gd name="connsiteY1" fmla="*/ 103181 h 103250"/>
                  <a:gd name="connsiteX2" fmla="*/ -425 w 103251"/>
                  <a:gd name="connsiteY2" fmla="*/ 51556 h 103250"/>
                  <a:gd name="connsiteX3" fmla="*/ 51201 w 103251"/>
                  <a:gd name="connsiteY3" fmla="*/ -70 h 103250"/>
                  <a:gd name="connsiteX4" fmla="*/ 102827 w 103251"/>
                  <a:gd name="connsiteY4" fmla="*/ 51556 h 103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251" h="103250">
                    <a:moveTo>
                      <a:pt x="102827" y="51556"/>
                    </a:moveTo>
                    <a:cubicBezTo>
                      <a:pt x="102827" y="80064"/>
                      <a:pt x="79710" y="103181"/>
                      <a:pt x="51201" y="103181"/>
                    </a:cubicBezTo>
                    <a:cubicBezTo>
                      <a:pt x="22693" y="103181"/>
                      <a:pt x="-425" y="80064"/>
                      <a:pt x="-425" y="51556"/>
                    </a:cubicBezTo>
                    <a:cubicBezTo>
                      <a:pt x="-425" y="23048"/>
                      <a:pt x="22693" y="-70"/>
                      <a:pt x="51201" y="-70"/>
                    </a:cubicBezTo>
                    <a:cubicBezTo>
                      <a:pt x="79710" y="-70"/>
                      <a:pt x="102827" y="23048"/>
                      <a:pt x="102827" y="51556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1" name="任意多边形: 形状 170" descr="9f3beead-575f-4e7e-949f-84353fbeb4a7"/>
              <p:cNvSpPr/>
              <p:nvPr/>
            </p:nvSpPr>
            <p:spPr>
              <a:xfrm>
                <a:off x="6855752" y="1369330"/>
                <a:ext cx="1886608" cy="1184169"/>
              </a:xfrm>
              <a:custGeom>
                <a:avLst/>
                <a:gdLst>
                  <a:gd name="connsiteX0" fmla="*/ 164358 w 846772"/>
                  <a:gd name="connsiteY0" fmla="*/ 531425 h 531494"/>
                  <a:gd name="connsiteX1" fmla="*/ 288183 w 846772"/>
                  <a:gd name="connsiteY1" fmla="*/ 426650 h 531494"/>
                  <a:gd name="connsiteX2" fmla="*/ 832156 w 846772"/>
                  <a:gd name="connsiteY2" fmla="*/ 426650 h 531494"/>
                  <a:gd name="connsiteX3" fmla="*/ 846348 w 846772"/>
                  <a:gd name="connsiteY3" fmla="*/ 412649 h 531494"/>
                  <a:gd name="connsiteX4" fmla="*/ 846348 w 846772"/>
                  <a:gd name="connsiteY4" fmla="*/ 14408 h 531494"/>
                  <a:gd name="connsiteX5" fmla="*/ 832061 w 846772"/>
                  <a:gd name="connsiteY5" fmla="*/ -70 h 531494"/>
                  <a:gd name="connsiteX6" fmla="*/ 831965 w 846772"/>
                  <a:gd name="connsiteY6" fmla="*/ -70 h 531494"/>
                  <a:gd name="connsiteX7" fmla="*/ 13958 w 846772"/>
                  <a:gd name="connsiteY7" fmla="*/ -70 h 531494"/>
                  <a:gd name="connsiteX8" fmla="*/ -425 w 846772"/>
                  <a:gd name="connsiteY8" fmla="*/ 14408 h 531494"/>
                  <a:gd name="connsiteX9" fmla="*/ -425 w 846772"/>
                  <a:gd name="connsiteY9" fmla="*/ 412649 h 531494"/>
                  <a:gd name="connsiteX10" fmla="*/ 13958 w 846772"/>
                  <a:gd name="connsiteY10" fmla="*/ 427032 h 531494"/>
                  <a:gd name="connsiteX11" fmla="*/ 164358 w 846772"/>
                  <a:gd name="connsiteY11" fmla="*/ 427032 h 531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6772" h="531494">
                    <a:moveTo>
                      <a:pt x="164358" y="531425"/>
                    </a:moveTo>
                    <a:lnTo>
                      <a:pt x="288183" y="426650"/>
                    </a:lnTo>
                    <a:lnTo>
                      <a:pt x="832156" y="426650"/>
                    </a:lnTo>
                    <a:cubicBezTo>
                      <a:pt x="839900" y="426603"/>
                      <a:pt x="846196" y="420393"/>
                      <a:pt x="846348" y="412649"/>
                    </a:cubicBezTo>
                    <a:lnTo>
                      <a:pt x="846348" y="14408"/>
                    </a:lnTo>
                    <a:cubicBezTo>
                      <a:pt x="846396" y="6466"/>
                      <a:pt x="840004" y="-16"/>
                      <a:pt x="832061" y="-70"/>
                    </a:cubicBezTo>
                    <a:cubicBezTo>
                      <a:pt x="832032" y="-70"/>
                      <a:pt x="831994" y="-70"/>
                      <a:pt x="831965" y="-70"/>
                    </a:cubicBezTo>
                    <a:lnTo>
                      <a:pt x="13958" y="-70"/>
                    </a:lnTo>
                    <a:cubicBezTo>
                      <a:pt x="5995" y="-17"/>
                      <a:pt x="-425" y="6449"/>
                      <a:pt x="-425" y="14408"/>
                    </a:cubicBezTo>
                    <a:lnTo>
                      <a:pt x="-425" y="412649"/>
                    </a:lnTo>
                    <a:cubicBezTo>
                      <a:pt x="-425" y="420593"/>
                      <a:pt x="6015" y="427032"/>
                      <a:pt x="13958" y="427032"/>
                    </a:cubicBezTo>
                    <a:lnTo>
                      <a:pt x="164358" y="427032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2" name="任意多边形: 形状 171" descr="888c897a-d0f5-4be2-a117-a805012e300b"/>
              <p:cNvSpPr/>
              <p:nvPr/>
            </p:nvSpPr>
            <p:spPr>
              <a:xfrm>
                <a:off x="4069769" y="4805335"/>
                <a:ext cx="817034" cy="412423"/>
              </a:xfrm>
              <a:custGeom>
                <a:avLst/>
                <a:gdLst>
                  <a:gd name="connsiteX0" fmla="*/ -425 w 366712"/>
                  <a:gd name="connsiteY0" fmla="*/ 23362 h 185109"/>
                  <a:gd name="connsiteX1" fmla="*/ 182932 w 366712"/>
                  <a:gd name="connsiteY1" fmla="*/ -70 h 185109"/>
                  <a:gd name="connsiteX2" fmla="*/ 366288 w 366712"/>
                  <a:gd name="connsiteY2" fmla="*/ 23172 h 185109"/>
                  <a:gd name="connsiteX3" fmla="*/ 159995 w 366712"/>
                  <a:gd name="connsiteY3" fmla="*/ 183592 h 185109"/>
                  <a:gd name="connsiteX4" fmla="*/ -425 w 366712"/>
                  <a:gd name="connsiteY4" fmla="*/ 23172 h 185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6712" h="185109">
                    <a:moveTo>
                      <a:pt x="-425" y="23362"/>
                    </a:moveTo>
                    <a:lnTo>
                      <a:pt x="182932" y="-70"/>
                    </a:lnTo>
                    <a:lnTo>
                      <a:pt x="366288" y="23172"/>
                    </a:lnTo>
                    <a:cubicBezTo>
                      <a:pt x="353620" y="124432"/>
                      <a:pt x="261265" y="196260"/>
                      <a:pt x="159995" y="183592"/>
                    </a:cubicBezTo>
                    <a:cubicBezTo>
                      <a:pt x="76128" y="173105"/>
                      <a:pt x="10062" y="107039"/>
                      <a:pt x="-425" y="23172"/>
                    </a:cubicBezTo>
                    <a:close/>
                  </a:path>
                </a:pathLst>
              </a:custGeom>
              <a:solidFill>
                <a:srgbClr val="0421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3" name="任意多边形: 形状 172" descr="dd2ac68b-fe1f-4ef9-80b4-465af4f87234"/>
              <p:cNvSpPr/>
              <p:nvPr/>
            </p:nvSpPr>
            <p:spPr>
              <a:xfrm>
                <a:off x="4066338" y="4513961"/>
                <a:ext cx="411946" cy="343578"/>
              </a:xfrm>
              <a:custGeom>
                <a:avLst/>
                <a:gdLst>
                  <a:gd name="connsiteX0" fmla="*/ 53693 w 184895"/>
                  <a:gd name="connsiteY0" fmla="*/ -70 h 154209"/>
                  <a:gd name="connsiteX1" fmla="*/ 184471 w 184895"/>
                  <a:gd name="connsiteY1" fmla="*/ 130709 h 154209"/>
                  <a:gd name="connsiteX2" fmla="*/ 1115 w 184895"/>
                  <a:gd name="connsiteY2" fmla="*/ 154140 h 154209"/>
                  <a:gd name="connsiteX3" fmla="*/ 53693 w 184895"/>
                  <a:gd name="connsiteY3" fmla="*/ -70 h 15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895" h="154209">
                    <a:moveTo>
                      <a:pt x="53693" y="-70"/>
                    </a:moveTo>
                    <a:lnTo>
                      <a:pt x="184471" y="130709"/>
                    </a:lnTo>
                    <a:lnTo>
                      <a:pt x="1115" y="154140"/>
                    </a:lnTo>
                    <a:cubicBezTo>
                      <a:pt x="-6267" y="97362"/>
                      <a:pt x="13164" y="40374"/>
                      <a:pt x="53693" y="-70"/>
                    </a:cubicBezTo>
                    <a:close/>
                  </a:path>
                </a:pathLst>
              </a:custGeom>
              <a:solidFill>
                <a:srgbClr val="3F8E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4" name="任意多边形: 形状 173" descr="26b11467-6564-447a-a381-fdc391e06f4a"/>
              <p:cNvSpPr/>
              <p:nvPr/>
            </p:nvSpPr>
            <p:spPr>
              <a:xfrm>
                <a:off x="4186911" y="4405520"/>
                <a:ext cx="290736" cy="399815"/>
              </a:xfrm>
              <a:custGeom>
                <a:avLst/>
                <a:gdLst>
                  <a:gd name="connsiteX0" fmla="*/ -425 w 130492"/>
                  <a:gd name="connsiteY0" fmla="*/ 48603 h 179450"/>
                  <a:gd name="connsiteX1" fmla="*/ 85301 w 130492"/>
                  <a:gd name="connsiteY1" fmla="*/ -70 h 179450"/>
                  <a:gd name="connsiteX2" fmla="*/ 130068 w 130492"/>
                  <a:gd name="connsiteY2" fmla="*/ 179381 h 179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492" h="179450">
                    <a:moveTo>
                      <a:pt x="-425" y="48603"/>
                    </a:moveTo>
                    <a:cubicBezTo>
                      <a:pt x="23188" y="24877"/>
                      <a:pt x="52830" y="8046"/>
                      <a:pt x="85301" y="-70"/>
                    </a:cubicBezTo>
                    <a:lnTo>
                      <a:pt x="130068" y="17938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5" name="任意多边形: 形状 174" descr="1fe36abc-2137-4827-a861-4ded9c4ce18a"/>
              <p:cNvSpPr/>
              <p:nvPr/>
            </p:nvSpPr>
            <p:spPr>
              <a:xfrm>
                <a:off x="4378543" y="4393126"/>
                <a:ext cx="511582" cy="463990"/>
              </a:xfrm>
              <a:custGeom>
                <a:avLst/>
                <a:gdLst>
                  <a:gd name="connsiteX0" fmla="*/ -425 w 229615"/>
                  <a:gd name="connsiteY0" fmla="*/ 5493 h 208254"/>
                  <a:gd name="connsiteX1" fmla="*/ 223670 w 229615"/>
                  <a:gd name="connsiteY1" fmla="*/ 139929 h 208254"/>
                  <a:gd name="connsiteX2" fmla="*/ 227699 w 229615"/>
                  <a:gd name="connsiteY2" fmla="*/ 208185 h 208254"/>
                  <a:gd name="connsiteX3" fmla="*/ 44343 w 229615"/>
                  <a:gd name="connsiteY3" fmla="*/ 184944 h 208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615" h="208254">
                    <a:moveTo>
                      <a:pt x="-425" y="5493"/>
                    </a:moveTo>
                    <a:cubicBezTo>
                      <a:pt x="98578" y="-19262"/>
                      <a:pt x="198915" y="40926"/>
                      <a:pt x="223670" y="139929"/>
                    </a:cubicBezTo>
                    <a:cubicBezTo>
                      <a:pt x="229252" y="162227"/>
                      <a:pt x="230614" y="185383"/>
                      <a:pt x="227699" y="208185"/>
                    </a:cubicBezTo>
                    <a:lnTo>
                      <a:pt x="44343" y="184944"/>
                    </a:lnTo>
                    <a:close/>
                  </a:path>
                </a:pathLst>
              </a:custGeom>
              <a:solidFill>
                <a:srgbClr val="92C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6" name="任意多边形: 形状 175" descr="4ddb1a05-6e6e-4d0a-8766-dd71a623d99d"/>
              <p:cNvSpPr/>
              <p:nvPr/>
            </p:nvSpPr>
            <p:spPr>
              <a:xfrm>
                <a:off x="4886804" y="4857118"/>
                <a:ext cx="212" cy="21222"/>
              </a:xfrm>
              <a:custGeom>
                <a:avLst/>
                <a:gdLst>
                  <a:gd name="connsiteX0" fmla="*/ 0 w 95"/>
                  <a:gd name="connsiteY0" fmla="*/ 0 h 9525"/>
                  <a:gd name="connsiteX1" fmla="*/ 95 w 9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" h="9525">
                    <a:moveTo>
                      <a:pt x="0" y="0"/>
                    </a:moveTo>
                    <a:lnTo>
                      <a:pt x="95" y="0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7" name="任意多边形: 形状 176" descr="5fcc98ab-89bd-4178-91c6-7df220c7dfc7"/>
              <p:cNvSpPr/>
              <p:nvPr/>
            </p:nvSpPr>
            <p:spPr>
              <a:xfrm>
                <a:off x="4066374" y="4393210"/>
                <a:ext cx="823825" cy="823825"/>
              </a:xfrm>
              <a:custGeom>
                <a:avLst/>
                <a:gdLst>
                  <a:gd name="connsiteX0" fmla="*/ 369761 w 369760"/>
                  <a:gd name="connsiteY0" fmla="*/ 184880 h 369760"/>
                  <a:gd name="connsiteX1" fmla="*/ 184880 w 369760"/>
                  <a:gd name="connsiteY1" fmla="*/ 369761 h 369760"/>
                  <a:gd name="connsiteX2" fmla="*/ 0 w 369760"/>
                  <a:gd name="connsiteY2" fmla="*/ 184880 h 369760"/>
                  <a:gd name="connsiteX3" fmla="*/ 184880 w 369760"/>
                  <a:gd name="connsiteY3" fmla="*/ 0 h 369760"/>
                  <a:gd name="connsiteX4" fmla="*/ 369761 w 369760"/>
                  <a:gd name="connsiteY4" fmla="*/ 184880 h 369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760" h="369760">
                    <a:moveTo>
                      <a:pt x="369761" y="184880"/>
                    </a:moveTo>
                    <a:cubicBezTo>
                      <a:pt x="369761" y="286987"/>
                      <a:pt x="286987" y="369761"/>
                      <a:pt x="184880" y="369761"/>
                    </a:cubicBezTo>
                    <a:cubicBezTo>
                      <a:pt x="82774" y="369761"/>
                      <a:pt x="0" y="286987"/>
                      <a:pt x="0" y="184880"/>
                    </a:cubicBezTo>
                    <a:cubicBezTo>
                      <a:pt x="0" y="82774"/>
                      <a:pt x="82774" y="0"/>
                      <a:pt x="184880" y="0"/>
                    </a:cubicBezTo>
                    <a:cubicBezTo>
                      <a:pt x="286987" y="0"/>
                      <a:pt x="369761" y="82774"/>
                      <a:pt x="369761" y="18488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8" name="任意多边形: 形状 177" descr="4849d495-a472-4014-ad97-adc79117975c"/>
              <p:cNvSpPr/>
              <p:nvPr/>
            </p:nvSpPr>
            <p:spPr>
              <a:xfrm>
                <a:off x="4187125" y="4513961"/>
                <a:ext cx="291160" cy="291160"/>
              </a:xfrm>
              <a:custGeom>
                <a:avLst/>
                <a:gdLst>
                  <a:gd name="connsiteX0" fmla="*/ 130683 w 130682"/>
                  <a:gd name="connsiteY0" fmla="*/ 130683 h 130682"/>
                  <a:gd name="connsiteX1" fmla="*/ 0 w 130682"/>
                  <a:gd name="connsiteY1" fmla="*/ 0 h 13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682" h="130682">
                    <a:moveTo>
                      <a:pt x="130683" y="130683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79" name="任意多边形: 形状 178" descr="6594a9db-92cd-4b92-89d6-8e0a01605dbe"/>
              <p:cNvSpPr/>
              <p:nvPr/>
            </p:nvSpPr>
            <p:spPr>
              <a:xfrm>
                <a:off x="4378543" y="4405520"/>
                <a:ext cx="99741" cy="399603"/>
              </a:xfrm>
              <a:custGeom>
                <a:avLst/>
                <a:gdLst>
                  <a:gd name="connsiteX0" fmla="*/ 44767 w 44767"/>
                  <a:gd name="connsiteY0" fmla="*/ 179356 h 179355"/>
                  <a:gd name="connsiteX1" fmla="*/ 0 w 44767"/>
                  <a:gd name="connsiteY1" fmla="*/ 0 h 179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767" h="179355">
                    <a:moveTo>
                      <a:pt x="44767" y="179356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  <p:sp>
            <p:nvSpPr>
              <p:cNvPr id="180" name="任意多边形: 形状 179" descr="e3a9ee32-993e-4592-aeb9-5d3dbb66aa03"/>
              <p:cNvSpPr/>
              <p:nvPr/>
            </p:nvSpPr>
            <p:spPr>
              <a:xfrm>
                <a:off x="4069767" y="4805123"/>
                <a:ext cx="817246" cy="52416"/>
              </a:xfrm>
              <a:custGeom>
                <a:avLst/>
                <a:gdLst>
                  <a:gd name="connsiteX0" fmla="*/ 0 w 366807"/>
                  <a:gd name="connsiteY0" fmla="*/ 23527 h 23526"/>
                  <a:gd name="connsiteX1" fmla="*/ 183356 w 366807"/>
                  <a:gd name="connsiteY1" fmla="*/ 0 h 23526"/>
                  <a:gd name="connsiteX2" fmla="*/ 366808 w 366807"/>
                  <a:gd name="connsiteY2" fmla="*/ 23336 h 23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6807" h="23526">
                    <a:moveTo>
                      <a:pt x="0" y="23527"/>
                    </a:moveTo>
                    <a:lnTo>
                      <a:pt x="183356" y="0"/>
                    </a:lnTo>
                    <a:lnTo>
                      <a:pt x="366808" y="23336"/>
                    </a:lnTo>
                  </a:path>
                </a:pathLst>
              </a:custGeom>
              <a:noFill/>
              <a:ln w="9525" cap="rnd">
                <a:solidFill>
                  <a:srgbClr val="04215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l"/>
              </a:p>
            </p:txBody>
          </p:sp>
        </p:grpSp>
        <p:grpSp>
          <p:nvGrpSpPr>
            <p:cNvPr id="182" name="组合 181" descr="0e92e8db-443a-48f6-94af-623a89700403"/>
            <p:cNvGrpSpPr/>
            <p:nvPr/>
          </p:nvGrpSpPr>
          <p:grpSpPr>
            <a:xfrm>
              <a:off x="660400" y="2945952"/>
              <a:ext cx="3574021" cy="1065644"/>
              <a:chOff x="752446" y="2270221"/>
              <a:chExt cx="2733703" cy="1346103"/>
            </a:xfrm>
          </p:grpSpPr>
          <p:sp>
            <p:nvSpPr>
              <p:cNvPr id="183" name="Bullet2" descr="189419c1-8cc3-4eae-96ae-a1f274107df2"/>
              <p:cNvSpPr/>
              <p:nvPr/>
            </p:nvSpPr>
            <p:spPr>
              <a:xfrm>
                <a:off x="752446" y="2270221"/>
                <a:ext cx="2733703" cy="540000"/>
              </a:xfrm>
              <a:prstGeom prst="roundRect">
                <a:avLst/>
              </a:prstGeom>
              <a:solidFill>
                <a:schemeClr val="accent2"/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教育活动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84" name="Text2" descr="f6b5723f-a9aa-4cef-ad85-b915a553da22"/>
              <p:cNvSpPr/>
              <p:nvPr/>
            </p:nvSpPr>
            <p:spPr>
              <a:xfrm>
                <a:off x="752446" y="2888999"/>
                <a:ext cx="2733703" cy="727325"/>
              </a:xfrm>
              <a:prstGeom prst="roundRect">
                <a:avLst>
                  <a:gd name="adj" fmla="val 11429"/>
                </a:avLst>
              </a:prstGeom>
              <a:solidFill>
                <a:schemeClr val="tx1">
                  <a:alpha val="5000"/>
                </a:schemeClr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确定活动次数和时间，环境清洁，场地适宜，培养正确姿势，保护视力和嗓子。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85" name="组合 184" descr="346180e4-f130-4510-897b-a6fc6aa5d1f6"/>
            <p:cNvGrpSpPr/>
            <p:nvPr/>
          </p:nvGrpSpPr>
          <p:grpSpPr>
            <a:xfrm>
              <a:off x="660400" y="4070415"/>
              <a:ext cx="3574021" cy="1065644"/>
              <a:chOff x="752446" y="2270221"/>
              <a:chExt cx="2733703" cy="1346103"/>
            </a:xfrm>
          </p:grpSpPr>
          <p:sp>
            <p:nvSpPr>
              <p:cNvPr id="186" name="Bullet3" descr="f658bd8c-6001-4f30-8695-6e5f426b0f0b"/>
              <p:cNvSpPr/>
              <p:nvPr/>
            </p:nvSpPr>
            <p:spPr>
              <a:xfrm>
                <a:off x="752446" y="2270221"/>
                <a:ext cx="2733703" cy="540000"/>
              </a:xfrm>
              <a:prstGeom prst="roundRect">
                <a:avLst/>
              </a:prstGeom>
              <a:solidFill>
                <a:schemeClr val="accent3"/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如厕活动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87" name="Text3" descr="8f12cc08-542c-4acd-8f47-42339987ced9"/>
              <p:cNvSpPr/>
              <p:nvPr/>
            </p:nvSpPr>
            <p:spPr>
              <a:xfrm>
                <a:off x="752446" y="2888999"/>
                <a:ext cx="2733703" cy="727325"/>
              </a:xfrm>
              <a:prstGeom prst="roundRect">
                <a:avLst>
                  <a:gd name="adj" fmla="val 11429"/>
                </a:avLst>
              </a:prstGeom>
              <a:solidFill>
                <a:schemeClr val="tx1">
                  <a:alpha val="5000"/>
                </a:schemeClr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培养按时排便习惯，教会表达和如厕方法，观察排便情况，注意卫生。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88" name="组合 187" descr="bdbf7fcd-6018-4f44-8383-10ebd221181f"/>
            <p:cNvGrpSpPr/>
            <p:nvPr/>
          </p:nvGrpSpPr>
          <p:grpSpPr>
            <a:xfrm>
              <a:off x="660400" y="5194878"/>
              <a:ext cx="3574021" cy="1065644"/>
              <a:chOff x="752446" y="2270221"/>
              <a:chExt cx="2733703" cy="1346103"/>
            </a:xfrm>
          </p:grpSpPr>
          <p:sp>
            <p:nvSpPr>
              <p:cNvPr id="189" name="Bullet4" descr="33c092bf-e4a7-444f-8818-752230984bcd"/>
              <p:cNvSpPr/>
              <p:nvPr/>
            </p:nvSpPr>
            <p:spPr>
              <a:xfrm>
                <a:off x="752446" y="2270221"/>
                <a:ext cx="2733703" cy="540000"/>
              </a:xfrm>
              <a:prstGeom prst="roundRect">
                <a:avLst/>
              </a:prstGeom>
              <a:solidFill>
                <a:schemeClr val="accent4"/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盥洗活动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90" name="Text4" descr="527d0979-cc22-4a52-82af-5e7713cc656c"/>
              <p:cNvSpPr/>
              <p:nvPr/>
            </p:nvSpPr>
            <p:spPr>
              <a:xfrm>
                <a:off x="752446" y="2888999"/>
                <a:ext cx="2733703" cy="727325"/>
              </a:xfrm>
              <a:prstGeom prst="roundRect">
                <a:avLst>
                  <a:gd name="adj" fmla="val 11429"/>
                </a:avLst>
              </a:prstGeom>
              <a:solidFill>
                <a:schemeClr val="tx1">
                  <a:alpha val="5000"/>
                </a:schemeClr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保持皮肤清洁，掌握正确洗手洗脸方法，用具专人专用并定期消毒。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91" name="组合 190" descr="6b4192b4-28a9-48a8-b147-eef775f25968"/>
            <p:cNvGrpSpPr/>
            <p:nvPr/>
          </p:nvGrpSpPr>
          <p:grpSpPr>
            <a:xfrm>
              <a:off x="7944879" y="1821489"/>
              <a:ext cx="3574021" cy="1065644"/>
              <a:chOff x="752446" y="2270221"/>
              <a:chExt cx="2733703" cy="1346103"/>
            </a:xfrm>
          </p:grpSpPr>
          <p:sp>
            <p:nvSpPr>
              <p:cNvPr id="192" name="Bullet5" descr="46218a5a-6ef9-4eeb-8145-f422069bdd17"/>
              <p:cNvSpPr/>
              <p:nvPr/>
            </p:nvSpPr>
            <p:spPr>
              <a:xfrm>
                <a:off x="752446" y="2270221"/>
                <a:ext cx="2733703" cy="540000"/>
              </a:xfrm>
              <a:prstGeom prst="roundRect">
                <a:avLst/>
              </a:prstGeom>
              <a:solidFill>
                <a:schemeClr val="accent5"/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饮水活动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93" name="Text5" descr="1778c6f6-3561-4259-bc78-67480f5fa056"/>
              <p:cNvSpPr/>
              <p:nvPr/>
            </p:nvSpPr>
            <p:spPr>
              <a:xfrm>
                <a:off x="752446" y="2888999"/>
                <a:ext cx="2733703" cy="727325"/>
              </a:xfrm>
              <a:prstGeom prst="roundRect">
                <a:avLst>
                  <a:gd name="adj" fmla="val 11429"/>
                </a:avLst>
              </a:prstGeom>
              <a:solidFill>
                <a:schemeClr val="tx1">
                  <a:alpha val="5000"/>
                </a:schemeClr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提供足够饮水，注意饮水时间和量，夏季、运动等时增加饮水，防止饮水不当。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94" name="组合 193" descr="b4fc0105-4d75-4d63-b23a-38641ea9c68b"/>
            <p:cNvGrpSpPr/>
            <p:nvPr/>
          </p:nvGrpSpPr>
          <p:grpSpPr>
            <a:xfrm>
              <a:off x="7944879" y="2945952"/>
              <a:ext cx="3574021" cy="1065644"/>
              <a:chOff x="752446" y="2270221"/>
              <a:chExt cx="2733703" cy="1346103"/>
            </a:xfrm>
          </p:grpSpPr>
          <p:sp>
            <p:nvSpPr>
              <p:cNvPr id="195" name="Bullet6" descr="b1f58250-d8db-4e9c-ad67-a8d7cc92d44b"/>
              <p:cNvSpPr/>
              <p:nvPr/>
            </p:nvSpPr>
            <p:spPr>
              <a:xfrm>
                <a:off x="752446" y="2270221"/>
                <a:ext cx="2733703" cy="540000"/>
              </a:xfrm>
              <a:prstGeom prst="roundRect">
                <a:avLst/>
              </a:prstGeom>
              <a:solidFill>
                <a:schemeClr val="accent6"/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游戏和户外活动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96" name="Text6" descr="83f9d0b0-7e0a-4a4f-bd5f-cbf187667252"/>
              <p:cNvSpPr/>
              <p:nvPr/>
            </p:nvSpPr>
            <p:spPr>
              <a:xfrm>
                <a:off x="752446" y="2888999"/>
                <a:ext cx="2733703" cy="727325"/>
              </a:xfrm>
              <a:prstGeom prst="roundRect">
                <a:avLst>
                  <a:gd name="adj" fmla="val 11429"/>
                </a:avLst>
              </a:prstGeom>
              <a:solidFill>
                <a:schemeClr val="tx1">
                  <a:alpha val="5000"/>
                </a:schemeClr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保证户外活动时间，注意场地、玩具安全，活动内容符合年龄，照顾个别儿童。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197" name="组合 196" descr="9dfa3b8c-a45e-442b-906a-6fe67b2fdc59"/>
            <p:cNvGrpSpPr/>
            <p:nvPr/>
          </p:nvGrpSpPr>
          <p:grpSpPr>
            <a:xfrm>
              <a:off x="7944879" y="4070415"/>
              <a:ext cx="3574021" cy="1065644"/>
              <a:chOff x="752446" y="2270221"/>
              <a:chExt cx="2733703" cy="1346103"/>
            </a:xfrm>
          </p:grpSpPr>
          <p:sp>
            <p:nvSpPr>
              <p:cNvPr id="198" name="Bullet7" descr="bd1edd03-4cbd-462c-844a-671e819dd14b"/>
              <p:cNvSpPr/>
              <p:nvPr/>
            </p:nvSpPr>
            <p:spPr>
              <a:xfrm>
                <a:off x="752446" y="2270221"/>
                <a:ext cx="2733703" cy="540000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进餐活动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199" name="Text7" descr="9ff71312-82b6-45a4-ae9a-e7aa9a0783d7"/>
              <p:cNvSpPr/>
              <p:nvPr/>
            </p:nvSpPr>
            <p:spPr>
              <a:xfrm>
                <a:off x="752446" y="2888999"/>
                <a:ext cx="2733703" cy="727325"/>
              </a:xfrm>
              <a:prstGeom prst="roundRect">
                <a:avLst>
                  <a:gd name="adj" fmla="val 11429"/>
                </a:avLst>
              </a:prstGeom>
              <a:solidFill>
                <a:schemeClr val="tx1">
                  <a:alpha val="5000"/>
                </a:schemeClr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定时定量用餐，餐前后不做剧烈运动，让儿童吃饱，培养良好饮食习惯。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  <p:grpSp>
          <p:nvGrpSpPr>
            <p:cNvPr id="200" name="组合 199" descr="1c450b1e-4e72-45e1-8ba1-f5c295f6c90f"/>
            <p:cNvGrpSpPr/>
            <p:nvPr/>
          </p:nvGrpSpPr>
          <p:grpSpPr>
            <a:xfrm>
              <a:off x="7944879" y="5194878"/>
              <a:ext cx="3574021" cy="1065644"/>
              <a:chOff x="752446" y="2270221"/>
              <a:chExt cx="2733703" cy="1346103"/>
            </a:xfrm>
          </p:grpSpPr>
          <p:sp>
            <p:nvSpPr>
              <p:cNvPr id="201" name="Bullet8" descr="84714334-f77b-462b-8f25-a42e03c777da"/>
              <p:cNvSpPr/>
              <p:nvPr/>
            </p:nvSpPr>
            <p:spPr>
              <a:xfrm>
                <a:off x="752446" y="2270221"/>
                <a:ext cx="2733703" cy="540000"/>
              </a:xfrm>
              <a:prstGeom prst="roundRect">
                <a:avLst/>
              </a:prstGeom>
              <a:solidFill>
                <a:schemeClr val="accent2"/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en-US" sz="1800" b="1" i="0" u="none">
                    <a:solidFill>
                      <a:srgbClr val="FFFFFF"/>
                    </a:solidFill>
                    <a:ea typeface="华康方圆体 Std W7"/>
                  </a:rPr>
                  <a:t>睡眠活动</a:t>
                </a:r>
                <a:endParaRPr lang="en-US" sz="1800" b="1" i="0" u="none">
                  <a:solidFill>
                    <a:srgbClr val="FFFFFF"/>
                  </a:solidFill>
                  <a:ea typeface="华康方圆体 Std W7"/>
                </a:endParaRPr>
              </a:p>
            </p:txBody>
          </p:sp>
          <p:sp>
            <p:nvSpPr>
              <p:cNvPr id="202" name="Text8" descr="c643ca4a-0c58-4eee-8833-206dfb35caba"/>
              <p:cNvSpPr/>
              <p:nvPr/>
            </p:nvSpPr>
            <p:spPr>
              <a:xfrm>
                <a:off x="752446" y="2888999"/>
                <a:ext cx="2733703" cy="727325"/>
              </a:xfrm>
              <a:prstGeom prst="roundRect">
                <a:avLst>
                  <a:gd name="adj" fmla="val 11429"/>
                </a:avLst>
              </a:prstGeom>
              <a:solidFill>
                <a:schemeClr val="tx1">
                  <a:alpha val="5000"/>
                </a:schemeClr>
              </a:solidFill>
              <a:ln w="12700" cap="flat">
                <a:noFill/>
                <a:prstDash val="solid"/>
                <a:miter/>
              </a:ln>
              <a:effectLst/>
            </p:spPr>
            <p:txBody>
              <a:bodyPr wrap="square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sz="1200" b="0" i="0" u="none">
                    <a:solidFill>
                      <a:srgbClr val="2F2F2F"/>
                    </a:solidFill>
                    <a:ea typeface="思源黑体 CN Normal" panose="020B0400000000000000" charset="-122"/>
                  </a:rPr>
                  <a:t>保证睡眠时间，做好睡前准备，培养正确睡姿，注意个体差异和健康问题。</a:t>
                </a:r>
                <a:endParaRPr lang="en-US" sz="1200" b="0" i="0" u="none">
                  <a:solidFill>
                    <a:srgbClr val="2F2F2F"/>
                  </a:solidFill>
                  <a:ea typeface="思源黑体 CN Normal" panose="020B04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Designed by iSlide">
  <a:themeElements>
    <a:clrScheme name="iSlide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639CEF"/>
      </a:accent1>
      <a:accent2>
        <a:srgbClr val="BF87B8"/>
      </a:accent2>
      <a:accent3>
        <a:srgbClr val="F9738A"/>
      </a:accent3>
      <a:accent4>
        <a:srgbClr val="45F9D7"/>
      </a:accent4>
      <a:accent5>
        <a:srgbClr val="7865ED"/>
      </a:accent5>
      <a:accent6>
        <a:srgbClr val="F7CB4F"/>
      </a:accent6>
      <a:hlink>
        <a:srgbClr val="F84D4D"/>
      </a:hlink>
      <a:folHlink>
        <a:srgbClr val="979797"/>
      </a:folHlink>
    </a:clrScheme>
    <a:fontScheme name="iSlide">
      <a:majorFont>
        <a:latin typeface="Lato Black"/>
        <a:ea typeface="华康方圆体 Std W7"/>
        <a:cs typeface=""/>
      </a:majorFont>
      <a:minorFont>
        <a:latin typeface="Lato"/>
        <a:ea typeface="思源黑体 CN Normal"/>
        <a:cs typeface=""/>
      </a:minorFont>
    </a:fontScheme>
    <a:fmtScheme name="iSlid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 Presentation Template</Template>
  <TotalTime>0</TotalTime>
  <Words>1829</Words>
  <Application>WPS 演示</Application>
  <PresentationFormat>宽屏</PresentationFormat>
  <Paragraphs>226</Paragraphs>
  <Slides>15</Slides>
  <Notes>7</Notes>
  <HiddenSlides>7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华康方圆体 Std W7</vt:lpstr>
      <vt:lpstr>Latha</vt:lpstr>
      <vt:lpstr>思源黑体 CN Normal</vt:lpstr>
      <vt:lpstr>Arial</vt:lpstr>
      <vt:lpstr>Lato Black</vt:lpstr>
      <vt:lpstr>Lato</vt:lpstr>
      <vt:lpstr>微软雅黑</vt:lpstr>
      <vt:lpstr>Arial Unicode MS</vt:lpstr>
      <vt:lpstr>等线</vt:lpstr>
      <vt:lpstr>Lato Black</vt:lpstr>
      <vt:lpstr>Designed by iSlide</vt:lpstr>
      <vt:lpstr>托幼机构保教活动卫生</vt:lpstr>
      <vt:lpstr>目录</vt:lpstr>
      <vt:lpstr>合理组织保教活动的依据</vt:lpstr>
      <vt:lpstr>生物节律及大脑皮质活动</vt:lpstr>
      <vt:lpstr>活动负荷与情绪影响</vt:lpstr>
      <vt:lpstr>学前儿童生活制度</vt:lpstr>
      <vt:lpstr>生活制度与安排意义</vt:lpstr>
      <vt:lpstr>制定原则与注意事项</vt:lpstr>
      <vt:lpstr>一日生活活动要点</vt:lpstr>
      <vt:lpstr>托幼机构教育活动卫生</vt:lpstr>
      <vt:lpstr>游戏与教学活动卫生</vt:lpstr>
      <vt:lpstr>体育活动卫生</vt:lpstr>
      <vt:lpstr>阅读与绘画写字卫生</vt:lpstr>
      <vt:lpstr>唱歌活动卫生</vt:lpstr>
      <vt:lpstr>谢谢观看</vt:lpstr>
    </vt:vector>
  </TitlesOfParts>
  <Company>iSlide</Company>
  <LinksUpToDate>false</LinksUpToDate>
  <SharedDoc>false</SharedDoc>
  <HyperlinksChanged>false</HyperlinksChanged>
  <AppVersion>14.0000</AppVersion>
  <Manager>婷婷煜立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婷婷煜立</dc:creator>
  <cp:lastModifiedBy>嘟嘟</cp:lastModifiedBy>
  <cp:revision>3</cp:revision>
  <cp:lastPrinted>2024-11-10T16:00:00Z</cp:lastPrinted>
  <dcterms:created xsi:type="dcterms:W3CDTF">2024-11-10T16:00:00Z</dcterms:created>
  <dcterms:modified xsi:type="dcterms:W3CDTF">2025-07-29T02:53:31Z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2c5ec207-e925-4be5-861e-a7bc7bb8d660</vt:lpwstr>
  </property>
  <property fmtid="{D5CDD505-2E9C-101B-9397-08002B2CF9AE}" pid="3" name="ICV">
    <vt:lpwstr>D293498649B64A99BFC9E89D83D15CB6_12</vt:lpwstr>
  </property>
  <property fmtid="{D5CDD505-2E9C-101B-9397-08002B2CF9AE}" pid="4" name="KSOProductBuildVer">
    <vt:lpwstr>2052-12.1.0.21171</vt:lpwstr>
  </property>
</Properties>
</file>