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1551320"/>
            <a:ext cx="7393764" cy="2016328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学前儿童身体疾病</a:t>
            </a:r>
            <a:br>
              <a:rPr lang="en-US" sz="5400" b="0" i="0" u="none">
                <a:solidFill>
                  <a:srgbClr val="639CEF"/>
                </a:solidFill>
                <a:ea typeface="华康方圆体 Std W7"/>
              </a:rPr>
            </a:b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及预防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490177"/>
            <a:ext cx="5743810" cy="698726"/>
          </a:xfrm>
        </p:spPr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/>
              </a:rPr>
              <a:t>守护儿童健康，从了解疾病开始</a:t>
            </a:r>
            <a:endParaRPr lang="en-US" sz="20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消化系统疾病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43" name="61c81107-e73e-40fc-9d2d-53786b34a65b.source.8.zh-Hans.pptx" descr="4c736f43-637d-4eb6-9ca6-63284b029830"/>
          <p:cNvGrpSpPr/>
          <p:nvPr/>
        </p:nvGrpSpPr>
        <p:grpSpPr>
          <a:xfrm>
            <a:off x="660399" y="1130301"/>
            <a:ext cx="11138961" cy="5712391"/>
            <a:chOff x="660399" y="1130301"/>
            <a:chExt cx="11138961" cy="5712391"/>
          </a:xfrm>
        </p:grpSpPr>
        <p:sp>
          <p:nvSpPr>
            <p:cNvPr id="4" name="Title" descr="24bf1d9f-5887-4756-be6b-d72f292ecca1"/>
            <p:cNvSpPr txBox="1"/>
            <p:nvPr/>
          </p:nvSpPr>
          <p:spPr>
            <a:xfrm>
              <a:off x="660399" y="1130301"/>
              <a:ext cx="10858500" cy="5019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呵护儿童消化健康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93" name="组合 192" descr="03fa2af2-2730-444c-8f1d-8f0334eb2e80"/>
            <p:cNvGrpSpPr/>
            <p:nvPr/>
          </p:nvGrpSpPr>
          <p:grpSpPr>
            <a:xfrm flipH="1">
              <a:off x="9125782" y="4607353"/>
              <a:ext cx="2673578" cy="2235339"/>
              <a:chOff x="3494612" y="1533345"/>
              <a:chExt cx="5202776" cy="4349964"/>
            </a:xfrm>
          </p:grpSpPr>
          <p:sp>
            <p:nvSpPr>
              <p:cNvPr id="195" name="任意多边形: 形状 194" descr="a6603810-aa6c-48f9-87b0-6dcedccb8098"/>
              <p:cNvSpPr/>
              <p:nvPr/>
            </p:nvSpPr>
            <p:spPr>
              <a:xfrm>
                <a:off x="4054774" y="4380328"/>
                <a:ext cx="1228219" cy="150522"/>
              </a:xfrm>
              <a:custGeom>
                <a:avLst/>
                <a:gdLst>
                  <a:gd name="connsiteX0" fmla="*/ 1751585 w 1751993"/>
                  <a:gd name="connsiteY0" fmla="*/ -276 h 214712"/>
                  <a:gd name="connsiteX1" fmla="*/ 1751585 w 1751993"/>
                  <a:gd name="connsiteY1" fmla="*/ 214437 h 214712"/>
                  <a:gd name="connsiteX2" fmla="*/ 104499 w 1751993"/>
                  <a:gd name="connsiteY2" fmla="*/ 214437 h 214712"/>
                  <a:gd name="connsiteX3" fmla="*/ -381 w 1751993"/>
                  <a:gd name="connsiteY3" fmla="*/ 104604 h 214712"/>
                  <a:gd name="connsiteX4" fmla="*/ 104499 w 1751993"/>
                  <a:gd name="connsiteY4" fmla="*/ -276 h 214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1993" h="214712">
                    <a:moveTo>
                      <a:pt x="1751585" y="-276"/>
                    </a:moveTo>
                    <a:lnTo>
                      <a:pt x="1751585" y="214437"/>
                    </a:lnTo>
                    <a:lnTo>
                      <a:pt x="104499" y="214437"/>
                    </a:lnTo>
                    <a:cubicBezTo>
                      <a:pt x="45184" y="213039"/>
                      <a:pt x="-1721" y="163861"/>
                      <a:pt x="-381" y="104604"/>
                    </a:cubicBezTo>
                    <a:cubicBezTo>
                      <a:pt x="960" y="47211"/>
                      <a:pt x="47165" y="1064"/>
                      <a:pt x="104499" y="-276"/>
                    </a:cubicBez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6" name="任意多边形: 形状 195" descr="6c6920a4-a473-466f-9edd-5680ecca6303"/>
              <p:cNvSpPr/>
              <p:nvPr/>
            </p:nvSpPr>
            <p:spPr>
              <a:xfrm>
                <a:off x="4147681" y="4412557"/>
                <a:ext cx="1135354" cy="86024"/>
              </a:xfrm>
              <a:custGeom>
                <a:avLst/>
                <a:gdLst>
                  <a:gd name="connsiteX0" fmla="*/ 0 w 1619525"/>
                  <a:gd name="connsiteY0" fmla="*/ 0 h 122709"/>
                  <a:gd name="connsiteX1" fmla="*/ 1619525 w 1619525"/>
                  <a:gd name="connsiteY1" fmla="*/ 0 h 122709"/>
                  <a:gd name="connsiteX2" fmla="*/ 1619525 w 1619525"/>
                  <a:gd name="connsiteY2" fmla="*/ 122710 h 122709"/>
                  <a:gd name="connsiteX3" fmla="*/ 0 w 1619525"/>
                  <a:gd name="connsiteY3" fmla="*/ 122710 h 12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525" h="122709">
                    <a:moveTo>
                      <a:pt x="0" y="0"/>
                    </a:moveTo>
                    <a:lnTo>
                      <a:pt x="1619525" y="0"/>
                    </a:lnTo>
                    <a:lnTo>
                      <a:pt x="1619525" y="122710"/>
                    </a:lnTo>
                    <a:lnTo>
                      <a:pt x="0" y="122710"/>
                    </a:ln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7" name="任意多边形: 形状 196" descr="9d148ec6-50a1-49f6-98b0-cfd4207bc3c1"/>
              <p:cNvSpPr/>
              <p:nvPr/>
            </p:nvSpPr>
            <p:spPr>
              <a:xfrm>
                <a:off x="3889157" y="4830181"/>
                <a:ext cx="456347" cy="421831"/>
              </a:xfrm>
              <a:custGeom>
                <a:avLst/>
                <a:gdLst>
                  <a:gd name="connsiteX0" fmla="*/ 141354 w 650956"/>
                  <a:gd name="connsiteY0" fmla="*/ -276 h 601720"/>
                  <a:gd name="connsiteX1" fmla="*/ -409 w 650956"/>
                  <a:gd name="connsiteY1" fmla="*/ 601445 h 601720"/>
                  <a:gd name="connsiteX2" fmla="*/ 650547 w 650956"/>
                  <a:gd name="connsiteY2" fmla="*/ 601445 h 601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0956" h="601720">
                    <a:moveTo>
                      <a:pt x="141354" y="-276"/>
                    </a:moveTo>
                    <a:lnTo>
                      <a:pt x="-409" y="601445"/>
                    </a:lnTo>
                    <a:lnTo>
                      <a:pt x="650547" y="601445"/>
                    </a:ln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8" name="任意多边形: 形状 197" descr="d26161cb-d062-4099-b047-b189f80cc351"/>
              <p:cNvSpPr/>
              <p:nvPr/>
            </p:nvSpPr>
            <p:spPr>
              <a:xfrm>
                <a:off x="3983597" y="4762374"/>
                <a:ext cx="1413892" cy="234382"/>
              </a:xfrm>
              <a:custGeom>
                <a:avLst/>
                <a:gdLst>
                  <a:gd name="connsiteX0" fmla="*/ 0 w 2016846"/>
                  <a:gd name="connsiteY0" fmla="*/ 0 h 334334"/>
                  <a:gd name="connsiteX1" fmla="*/ 2016847 w 2016846"/>
                  <a:gd name="connsiteY1" fmla="*/ 0 h 334334"/>
                  <a:gd name="connsiteX2" fmla="*/ 2016847 w 2016846"/>
                  <a:gd name="connsiteY2" fmla="*/ 334335 h 334334"/>
                  <a:gd name="connsiteX3" fmla="*/ 0 w 2016846"/>
                  <a:gd name="connsiteY3" fmla="*/ 334335 h 3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6846" h="334334">
                    <a:moveTo>
                      <a:pt x="0" y="0"/>
                    </a:moveTo>
                    <a:lnTo>
                      <a:pt x="2016847" y="0"/>
                    </a:lnTo>
                    <a:lnTo>
                      <a:pt x="2016847" y="334335"/>
                    </a:lnTo>
                    <a:lnTo>
                      <a:pt x="0" y="334335"/>
                    </a:ln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99" name="任意多边形: 形状 198" descr="19dc663d-d816-40b9-8e10-0870f7c278bd"/>
              <p:cNvSpPr/>
              <p:nvPr/>
            </p:nvSpPr>
            <p:spPr>
              <a:xfrm>
                <a:off x="3983597" y="4808001"/>
                <a:ext cx="668631" cy="12908"/>
              </a:xfrm>
              <a:custGeom>
                <a:avLst/>
                <a:gdLst>
                  <a:gd name="connsiteX0" fmla="*/ -409 w 953768"/>
                  <a:gd name="connsiteY0" fmla="*/ 18137 h 18412"/>
                  <a:gd name="connsiteX1" fmla="*/ 944154 w 953768"/>
                  <a:gd name="connsiteY1" fmla="*/ 18137 h 18412"/>
                  <a:gd name="connsiteX2" fmla="*/ 953360 w 953768"/>
                  <a:gd name="connsiteY2" fmla="*/ 8930 h 18412"/>
                  <a:gd name="connsiteX3" fmla="*/ 944154 w 953768"/>
                  <a:gd name="connsiteY3" fmla="*/ -276 h 18412"/>
                  <a:gd name="connsiteX4" fmla="*/ -409 w 953768"/>
                  <a:gd name="connsiteY4" fmla="*/ -276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3768" h="18412">
                    <a:moveTo>
                      <a:pt x="-409" y="18137"/>
                    </a:moveTo>
                    <a:lnTo>
                      <a:pt x="944154" y="18137"/>
                    </a:lnTo>
                    <a:cubicBezTo>
                      <a:pt x="949223" y="18137"/>
                      <a:pt x="953360" y="13999"/>
                      <a:pt x="953360" y="8930"/>
                    </a:cubicBezTo>
                    <a:cubicBezTo>
                      <a:pt x="953360" y="3861"/>
                      <a:pt x="949223" y="-276"/>
                      <a:pt x="944154" y="-276"/>
                    </a:cubicBezTo>
                    <a:lnTo>
                      <a:pt x="-409" y="-276"/>
                    </a:ln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0" name="任意多边形: 形状 199" descr="84853e55-04c5-4389-96db-cb9c06e9a4ab"/>
              <p:cNvSpPr/>
              <p:nvPr/>
            </p:nvSpPr>
            <p:spPr>
              <a:xfrm>
                <a:off x="3983760" y="4890717"/>
                <a:ext cx="480284" cy="12744"/>
              </a:xfrm>
              <a:custGeom>
                <a:avLst/>
                <a:gdLst>
                  <a:gd name="connsiteX0" fmla="*/ 684692 w 685101"/>
                  <a:gd name="connsiteY0" fmla="*/ 8698 h 18179"/>
                  <a:gd name="connsiteX1" fmla="*/ 675602 w 685101"/>
                  <a:gd name="connsiteY1" fmla="*/ 17904 h 18179"/>
                  <a:gd name="connsiteX2" fmla="*/ 675486 w 685101"/>
                  <a:gd name="connsiteY2" fmla="*/ 17904 h 18179"/>
                  <a:gd name="connsiteX3" fmla="*/ -409 w 685101"/>
                  <a:gd name="connsiteY3" fmla="*/ 17904 h 18179"/>
                  <a:gd name="connsiteX4" fmla="*/ -409 w 685101"/>
                  <a:gd name="connsiteY4" fmla="*/ -275 h 18179"/>
                  <a:gd name="connsiteX5" fmla="*/ 675486 w 685101"/>
                  <a:gd name="connsiteY5" fmla="*/ -275 h 18179"/>
                  <a:gd name="connsiteX6" fmla="*/ 684692 w 685101"/>
                  <a:gd name="connsiteY6" fmla="*/ 8698 h 1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101" h="18179">
                    <a:moveTo>
                      <a:pt x="684692" y="8698"/>
                    </a:moveTo>
                    <a:cubicBezTo>
                      <a:pt x="684750" y="13767"/>
                      <a:pt x="680671" y="17846"/>
                      <a:pt x="675602" y="17904"/>
                    </a:cubicBezTo>
                    <a:cubicBezTo>
                      <a:pt x="675544" y="17904"/>
                      <a:pt x="675544" y="17904"/>
                      <a:pt x="675486" y="17904"/>
                    </a:cubicBezTo>
                    <a:lnTo>
                      <a:pt x="-409" y="17904"/>
                    </a:lnTo>
                    <a:lnTo>
                      <a:pt x="-409" y="-275"/>
                    </a:lnTo>
                    <a:lnTo>
                      <a:pt x="675486" y="-275"/>
                    </a:lnTo>
                    <a:cubicBezTo>
                      <a:pt x="680497" y="-333"/>
                      <a:pt x="684575" y="3687"/>
                      <a:pt x="684692" y="8698"/>
                    </a:cubicBez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1" name="任意多边形: 形状 200" descr="032dd1de-dd09-4b2a-b363-35079a9c9522"/>
              <p:cNvSpPr/>
              <p:nvPr/>
            </p:nvSpPr>
            <p:spPr>
              <a:xfrm>
                <a:off x="4116474" y="4849175"/>
                <a:ext cx="247004" cy="12908"/>
              </a:xfrm>
              <a:custGeom>
                <a:avLst/>
                <a:gdLst>
                  <a:gd name="connsiteX0" fmla="*/ 351930 w 352339"/>
                  <a:gd name="connsiteY0" fmla="*/ 8931 h 18412"/>
                  <a:gd name="connsiteX1" fmla="*/ 342724 w 352339"/>
                  <a:gd name="connsiteY1" fmla="*/ 18137 h 18412"/>
                  <a:gd name="connsiteX2" fmla="*/ -409 w 352339"/>
                  <a:gd name="connsiteY2" fmla="*/ 18137 h 18412"/>
                  <a:gd name="connsiteX3" fmla="*/ -409 w 352339"/>
                  <a:gd name="connsiteY3" fmla="*/ -276 h 18412"/>
                  <a:gd name="connsiteX4" fmla="*/ 342724 w 352339"/>
                  <a:gd name="connsiteY4" fmla="*/ -276 h 18412"/>
                  <a:gd name="connsiteX5" fmla="*/ 351930 w 352339"/>
                  <a:gd name="connsiteY5" fmla="*/ 8931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339" h="18412">
                    <a:moveTo>
                      <a:pt x="351930" y="8931"/>
                    </a:moveTo>
                    <a:cubicBezTo>
                      <a:pt x="351930" y="14000"/>
                      <a:pt x="347793" y="18137"/>
                      <a:pt x="342724" y="18137"/>
                    </a:cubicBezTo>
                    <a:lnTo>
                      <a:pt x="-409" y="18137"/>
                    </a:lnTo>
                    <a:lnTo>
                      <a:pt x="-409" y="-276"/>
                    </a:lnTo>
                    <a:lnTo>
                      <a:pt x="342724" y="-276"/>
                    </a:lnTo>
                    <a:cubicBezTo>
                      <a:pt x="347793" y="-276"/>
                      <a:pt x="351930" y="3862"/>
                      <a:pt x="351930" y="8931"/>
                    </a:cubicBez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2" name="任意多边形: 形状 201" descr="f77f5152-ac6c-4650-9997-563b341e77c3"/>
              <p:cNvSpPr/>
              <p:nvPr/>
            </p:nvSpPr>
            <p:spPr>
              <a:xfrm>
                <a:off x="4341134" y="4934995"/>
                <a:ext cx="254152" cy="12908"/>
              </a:xfrm>
              <a:custGeom>
                <a:avLst/>
                <a:gdLst>
                  <a:gd name="connsiteX0" fmla="*/ 353153 w 362535"/>
                  <a:gd name="connsiteY0" fmla="*/ 18137 h 18412"/>
                  <a:gd name="connsiteX1" fmla="*/ 8797 w 362535"/>
                  <a:gd name="connsiteY1" fmla="*/ 18137 h 18412"/>
                  <a:gd name="connsiteX2" fmla="*/ -409 w 362535"/>
                  <a:gd name="connsiteY2" fmla="*/ 8931 h 18412"/>
                  <a:gd name="connsiteX3" fmla="*/ 8797 w 362535"/>
                  <a:gd name="connsiteY3" fmla="*/ -276 h 18412"/>
                  <a:gd name="connsiteX4" fmla="*/ 352921 w 362535"/>
                  <a:gd name="connsiteY4" fmla="*/ -276 h 18412"/>
                  <a:gd name="connsiteX5" fmla="*/ 362127 w 362535"/>
                  <a:gd name="connsiteY5" fmla="*/ 8931 h 18412"/>
                  <a:gd name="connsiteX6" fmla="*/ 352921 w 362535"/>
                  <a:gd name="connsiteY6" fmla="*/ 18137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2535" h="18412">
                    <a:moveTo>
                      <a:pt x="353153" y="18137"/>
                    </a:moveTo>
                    <a:lnTo>
                      <a:pt x="8797" y="18137"/>
                    </a:lnTo>
                    <a:cubicBezTo>
                      <a:pt x="3728" y="18137"/>
                      <a:pt x="-409" y="14000"/>
                      <a:pt x="-409" y="8931"/>
                    </a:cubicBezTo>
                    <a:cubicBezTo>
                      <a:pt x="-409" y="3862"/>
                      <a:pt x="3728" y="-276"/>
                      <a:pt x="8797" y="-276"/>
                    </a:cubicBezTo>
                    <a:lnTo>
                      <a:pt x="352921" y="-276"/>
                    </a:lnTo>
                    <a:cubicBezTo>
                      <a:pt x="357990" y="-276"/>
                      <a:pt x="362127" y="3862"/>
                      <a:pt x="362127" y="8931"/>
                    </a:cubicBezTo>
                    <a:cubicBezTo>
                      <a:pt x="362127" y="14000"/>
                      <a:pt x="357990" y="18137"/>
                      <a:pt x="352921" y="18137"/>
                    </a:cubicBez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3" name="任意多边形: 形状 202" descr="e259ddba-e557-4ae3-a4e1-9758a0885c3d"/>
              <p:cNvSpPr/>
              <p:nvPr/>
            </p:nvSpPr>
            <p:spPr>
              <a:xfrm>
                <a:off x="3983597" y="4762374"/>
                <a:ext cx="839251" cy="58534"/>
              </a:xfrm>
              <a:custGeom>
                <a:avLst/>
                <a:gdLst>
                  <a:gd name="connsiteX0" fmla="*/ 0 w 1197149"/>
                  <a:gd name="connsiteY0" fmla="*/ 0 h 83496"/>
                  <a:gd name="connsiteX1" fmla="*/ 1197150 w 1197149"/>
                  <a:gd name="connsiteY1" fmla="*/ 0 h 83496"/>
                  <a:gd name="connsiteX2" fmla="*/ 1197150 w 1197149"/>
                  <a:gd name="connsiteY2" fmla="*/ 83496 h 83496"/>
                  <a:gd name="connsiteX3" fmla="*/ 0 w 1197149"/>
                  <a:gd name="connsiteY3" fmla="*/ 83496 h 8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7149" h="83496">
                    <a:moveTo>
                      <a:pt x="0" y="0"/>
                    </a:moveTo>
                    <a:lnTo>
                      <a:pt x="1197150" y="0"/>
                    </a:lnTo>
                    <a:lnTo>
                      <a:pt x="1197150" y="83496"/>
                    </a:lnTo>
                    <a:lnTo>
                      <a:pt x="0" y="83496"/>
                    </a:ln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4" name="任意多边形: 形状 203" descr="5af41ec5-6ac9-4ce2-9bc4-697f11abbc89"/>
              <p:cNvSpPr/>
              <p:nvPr/>
            </p:nvSpPr>
            <p:spPr>
              <a:xfrm>
                <a:off x="4041232" y="4990303"/>
                <a:ext cx="1432110" cy="261709"/>
              </a:xfrm>
              <a:custGeom>
                <a:avLst/>
                <a:gdLst>
                  <a:gd name="connsiteX0" fmla="*/ 0 w 2042833"/>
                  <a:gd name="connsiteY0" fmla="*/ 0 h 373315"/>
                  <a:gd name="connsiteX1" fmla="*/ 2042833 w 2042833"/>
                  <a:gd name="connsiteY1" fmla="*/ 0 h 373315"/>
                  <a:gd name="connsiteX2" fmla="*/ 2042833 w 2042833"/>
                  <a:gd name="connsiteY2" fmla="*/ 373315 h 373315"/>
                  <a:gd name="connsiteX3" fmla="*/ 0 w 2042833"/>
                  <a:gd name="connsiteY3" fmla="*/ 373315 h 37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2833" h="373315">
                    <a:moveTo>
                      <a:pt x="0" y="0"/>
                    </a:moveTo>
                    <a:lnTo>
                      <a:pt x="2042833" y="0"/>
                    </a:lnTo>
                    <a:lnTo>
                      <a:pt x="2042833" y="373315"/>
                    </a:lnTo>
                    <a:lnTo>
                      <a:pt x="0" y="373315"/>
                    </a:ln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5" name="任意多边形: 形状 204" descr="1c90c670-85ef-4dde-95c6-f2feeb81e574"/>
              <p:cNvSpPr/>
              <p:nvPr/>
            </p:nvSpPr>
            <p:spPr>
              <a:xfrm>
                <a:off x="4040129" y="4990303"/>
                <a:ext cx="850688" cy="58534"/>
              </a:xfrm>
              <a:custGeom>
                <a:avLst/>
                <a:gdLst>
                  <a:gd name="connsiteX0" fmla="*/ 0 w 1213464"/>
                  <a:gd name="connsiteY0" fmla="*/ 0 h 83496"/>
                  <a:gd name="connsiteX1" fmla="*/ 1213464 w 1213464"/>
                  <a:gd name="connsiteY1" fmla="*/ 0 h 83496"/>
                  <a:gd name="connsiteX2" fmla="*/ 1213464 w 1213464"/>
                  <a:gd name="connsiteY2" fmla="*/ 83496 h 83496"/>
                  <a:gd name="connsiteX3" fmla="*/ 0 w 1213464"/>
                  <a:gd name="connsiteY3" fmla="*/ 83496 h 8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464" h="83496">
                    <a:moveTo>
                      <a:pt x="0" y="0"/>
                    </a:moveTo>
                    <a:lnTo>
                      <a:pt x="1213464" y="0"/>
                    </a:lnTo>
                    <a:lnTo>
                      <a:pt x="1213464" y="83496"/>
                    </a:lnTo>
                    <a:lnTo>
                      <a:pt x="0" y="83496"/>
                    </a:ln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6" name="任意多边形: 形状 205" descr="504e4682-f809-4eea-b251-3a9efa54e68b"/>
              <p:cNvSpPr/>
              <p:nvPr/>
            </p:nvSpPr>
            <p:spPr>
              <a:xfrm>
                <a:off x="4357310" y="4530933"/>
                <a:ext cx="1125060" cy="234382"/>
              </a:xfrm>
              <a:custGeom>
                <a:avLst/>
                <a:gdLst>
                  <a:gd name="connsiteX0" fmla="*/ 0 w 1604841"/>
                  <a:gd name="connsiteY0" fmla="*/ 0 h 334334"/>
                  <a:gd name="connsiteX1" fmla="*/ 1604842 w 1604841"/>
                  <a:gd name="connsiteY1" fmla="*/ 0 h 334334"/>
                  <a:gd name="connsiteX2" fmla="*/ 1604842 w 1604841"/>
                  <a:gd name="connsiteY2" fmla="*/ 334335 h 334334"/>
                  <a:gd name="connsiteX3" fmla="*/ 0 w 1604841"/>
                  <a:gd name="connsiteY3" fmla="*/ 334335 h 3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841" h="334334">
                    <a:moveTo>
                      <a:pt x="0" y="0"/>
                    </a:moveTo>
                    <a:lnTo>
                      <a:pt x="1604842" y="0"/>
                    </a:lnTo>
                    <a:lnTo>
                      <a:pt x="1604842" y="334335"/>
                    </a:lnTo>
                    <a:lnTo>
                      <a:pt x="0" y="334335"/>
                    </a:ln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7" name="任意多边形: 形状 206" descr="5b696974-7728-40ed-bd73-50b7b8c61580"/>
              <p:cNvSpPr/>
              <p:nvPr/>
            </p:nvSpPr>
            <p:spPr>
              <a:xfrm>
                <a:off x="4357310" y="4530933"/>
                <a:ext cx="434453" cy="159795"/>
              </a:xfrm>
              <a:custGeom>
                <a:avLst/>
                <a:gdLst>
                  <a:gd name="connsiteX0" fmla="*/ 619316 w 619725"/>
                  <a:gd name="connsiteY0" fmla="*/ -276 h 227939"/>
                  <a:gd name="connsiteX1" fmla="*/ -409 w 619725"/>
                  <a:gd name="connsiteY1" fmla="*/ 227664 h 227939"/>
                  <a:gd name="connsiteX2" fmla="*/ -409 w 619725"/>
                  <a:gd name="connsiteY2" fmla="*/ -276 h 227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725" h="227939">
                    <a:moveTo>
                      <a:pt x="619316" y="-276"/>
                    </a:moveTo>
                    <a:cubicBezTo>
                      <a:pt x="507503" y="41501"/>
                      <a:pt x="208594" y="151218"/>
                      <a:pt x="-409" y="227664"/>
                    </a:cubicBezTo>
                    <a:lnTo>
                      <a:pt x="-409" y="-27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8" name="任意多边形: 形状 207" descr="cad004ec-41f5-465e-b1ff-3ce0c7bd1976"/>
              <p:cNvSpPr/>
              <p:nvPr/>
            </p:nvSpPr>
            <p:spPr>
              <a:xfrm>
                <a:off x="3494612" y="5246089"/>
                <a:ext cx="702166" cy="12254"/>
              </a:xfrm>
              <a:custGeom>
                <a:avLst/>
                <a:gdLst>
                  <a:gd name="connsiteX0" fmla="*/ 992457 w 1001605"/>
                  <a:gd name="connsiteY0" fmla="*/ 17204 h 17480"/>
                  <a:gd name="connsiteX1" fmla="*/ 8331 w 1001605"/>
                  <a:gd name="connsiteY1" fmla="*/ 17204 h 17480"/>
                  <a:gd name="connsiteX2" fmla="*/ -409 w 1001605"/>
                  <a:gd name="connsiteY2" fmla="*/ 8464 h 17480"/>
                  <a:gd name="connsiteX3" fmla="*/ 8331 w 1001605"/>
                  <a:gd name="connsiteY3" fmla="*/ -276 h 17480"/>
                  <a:gd name="connsiteX4" fmla="*/ 992457 w 1001605"/>
                  <a:gd name="connsiteY4" fmla="*/ -276 h 17480"/>
                  <a:gd name="connsiteX5" fmla="*/ 1001197 w 1001605"/>
                  <a:gd name="connsiteY5" fmla="*/ 8464 h 17480"/>
                  <a:gd name="connsiteX6" fmla="*/ 992457 w 1001605"/>
                  <a:gd name="connsiteY6" fmla="*/ 17204 h 1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605" h="17480">
                    <a:moveTo>
                      <a:pt x="992457" y="17204"/>
                    </a:moveTo>
                    <a:lnTo>
                      <a:pt x="8331" y="17204"/>
                    </a:lnTo>
                    <a:cubicBezTo>
                      <a:pt x="3507" y="17204"/>
                      <a:pt x="-409" y="13300"/>
                      <a:pt x="-409" y="8464"/>
                    </a:cubicBezTo>
                    <a:cubicBezTo>
                      <a:pt x="-409" y="3628"/>
                      <a:pt x="3507" y="-276"/>
                      <a:pt x="8331" y="-276"/>
                    </a:cubicBezTo>
                    <a:lnTo>
                      <a:pt x="992457" y="-276"/>
                    </a:lnTo>
                    <a:cubicBezTo>
                      <a:pt x="997293" y="-276"/>
                      <a:pt x="1001197" y="3628"/>
                      <a:pt x="1001197" y="8464"/>
                    </a:cubicBezTo>
                    <a:cubicBezTo>
                      <a:pt x="1001197" y="13300"/>
                      <a:pt x="997293" y="17204"/>
                      <a:pt x="992457" y="17204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09" name="任意多边形: 形状 208" descr="a556b02a-2faf-46b0-97f6-939f629f6a2e"/>
              <p:cNvSpPr/>
              <p:nvPr/>
            </p:nvSpPr>
            <p:spPr>
              <a:xfrm>
                <a:off x="3498248" y="5387707"/>
                <a:ext cx="111840" cy="111840"/>
              </a:xfrm>
              <a:custGeom>
                <a:avLst/>
                <a:gdLst>
                  <a:gd name="connsiteX0" fmla="*/ 159535 w 159534"/>
                  <a:gd name="connsiteY0" fmla="*/ 79767 h 159534"/>
                  <a:gd name="connsiteX1" fmla="*/ 79767 w 159534"/>
                  <a:gd name="connsiteY1" fmla="*/ 159534 h 159534"/>
                  <a:gd name="connsiteX2" fmla="*/ 0 w 159534"/>
                  <a:gd name="connsiteY2" fmla="*/ 79767 h 159534"/>
                  <a:gd name="connsiteX3" fmla="*/ 79767 w 159534"/>
                  <a:gd name="connsiteY3" fmla="*/ 0 h 159534"/>
                  <a:gd name="connsiteX4" fmla="*/ 159535 w 159534"/>
                  <a:gd name="connsiteY4" fmla="*/ 79767 h 15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34" h="159534">
                    <a:moveTo>
                      <a:pt x="159535" y="79767"/>
                    </a:moveTo>
                    <a:cubicBezTo>
                      <a:pt x="159535" y="123821"/>
                      <a:pt x="123822" y="159534"/>
                      <a:pt x="79767" y="159534"/>
                    </a:cubicBezTo>
                    <a:cubicBezTo>
                      <a:pt x="35713" y="159534"/>
                      <a:pt x="0" y="123821"/>
                      <a:pt x="0" y="79767"/>
                    </a:cubicBezTo>
                    <a:cubicBezTo>
                      <a:pt x="0" y="35713"/>
                      <a:pt x="35713" y="0"/>
                      <a:pt x="79767" y="0"/>
                    </a:cubicBezTo>
                    <a:cubicBezTo>
                      <a:pt x="123822" y="0"/>
                      <a:pt x="159535" y="35714"/>
                      <a:pt x="159535" y="79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0" name="任意多边形: 形状 209" descr="32f14384-80df-4ac4-91b5-91ce7ffd276a"/>
              <p:cNvSpPr/>
              <p:nvPr/>
            </p:nvSpPr>
            <p:spPr>
              <a:xfrm>
                <a:off x="4861701" y="2824141"/>
                <a:ext cx="16272" cy="15218"/>
              </a:xfrm>
              <a:custGeom>
                <a:avLst/>
                <a:gdLst>
                  <a:gd name="connsiteX0" fmla="*/ 13622 w 23211"/>
                  <a:gd name="connsiteY0" fmla="*/ 21432 h 21707"/>
                  <a:gd name="connsiteX1" fmla="*/ 8436 w 23211"/>
                  <a:gd name="connsiteY1" fmla="*/ 19801 h 21707"/>
                  <a:gd name="connsiteX2" fmla="*/ 3775 w 23211"/>
                  <a:gd name="connsiteY2" fmla="*/ 16654 h 21707"/>
                  <a:gd name="connsiteX3" fmla="*/ 1095 w 23211"/>
                  <a:gd name="connsiteY3" fmla="*/ 3917 h 21707"/>
                  <a:gd name="connsiteX4" fmla="*/ 13797 w 23211"/>
                  <a:gd name="connsiteY4" fmla="*/ 1214 h 21707"/>
                  <a:gd name="connsiteX5" fmla="*/ 14147 w 23211"/>
                  <a:gd name="connsiteY5" fmla="*/ 1447 h 21707"/>
                  <a:gd name="connsiteX6" fmla="*/ 18808 w 23211"/>
                  <a:gd name="connsiteY6" fmla="*/ 4593 h 21707"/>
                  <a:gd name="connsiteX7" fmla="*/ 21197 w 23211"/>
                  <a:gd name="connsiteY7" fmla="*/ 17412 h 21707"/>
                  <a:gd name="connsiteX8" fmla="*/ 13622 w 23211"/>
                  <a:gd name="connsiteY8" fmla="*/ 21432 h 2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11" h="21707">
                    <a:moveTo>
                      <a:pt x="13622" y="21432"/>
                    </a:moveTo>
                    <a:cubicBezTo>
                      <a:pt x="11757" y="21438"/>
                      <a:pt x="9951" y="20867"/>
                      <a:pt x="8436" y="19801"/>
                    </a:cubicBezTo>
                    <a:lnTo>
                      <a:pt x="3775" y="16654"/>
                    </a:lnTo>
                    <a:cubicBezTo>
                      <a:pt x="-479" y="13887"/>
                      <a:pt x="-1702" y="8182"/>
                      <a:pt x="1095" y="3917"/>
                    </a:cubicBezTo>
                    <a:cubicBezTo>
                      <a:pt x="3833" y="-348"/>
                      <a:pt x="9543" y="-1560"/>
                      <a:pt x="13797" y="1214"/>
                    </a:cubicBezTo>
                    <a:cubicBezTo>
                      <a:pt x="13913" y="1290"/>
                      <a:pt x="14030" y="1365"/>
                      <a:pt x="14147" y="1447"/>
                    </a:cubicBezTo>
                    <a:lnTo>
                      <a:pt x="18808" y="4593"/>
                    </a:lnTo>
                    <a:cubicBezTo>
                      <a:pt x="23003" y="7489"/>
                      <a:pt x="24052" y="13205"/>
                      <a:pt x="21197" y="17412"/>
                    </a:cubicBezTo>
                    <a:cubicBezTo>
                      <a:pt x="19507" y="19935"/>
                      <a:pt x="16652" y="21444"/>
                      <a:pt x="13622" y="21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1" name="任意多边形: 形状 210" descr="0f3cadbe-949b-4a22-b4a2-29f3916f803d"/>
              <p:cNvSpPr/>
              <p:nvPr/>
            </p:nvSpPr>
            <p:spPr>
              <a:xfrm>
                <a:off x="5919714" y="1820609"/>
                <a:ext cx="468774" cy="509383"/>
              </a:xfrm>
              <a:custGeom>
                <a:avLst/>
                <a:gdLst>
                  <a:gd name="connsiteX0" fmla="*/ 160130 w 668683"/>
                  <a:gd name="connsiteY0" fmla="*/ 726333 h 726609"/>
                  <a:gd name="connsiteX1" fmla="*/ 35264 w 668683"/>
                  <a:gd name="connsiteY1" fmla="*/ 523274 h 726609"/>
                  <a:gd name="connsiteX2" fmla="*/ 86830 w 668683"/>
                  <a:gd name="connsiteY2" fmla="*/ 43971 h 726609"/>
                  <a:gd name="connsiteX3" fmla="*/ 668274 w 668683"/>
                  <a:gd name="connsiteY3" fmla="*/ 287643 h 72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683" h="726609">
                    <a:moveTo>
                      <a:pt x="160130" y="726333"/>
                    </a:moveTo>
                    <a:cubicBezTo>
                      <a:pt x="104077" y="668643"/>
                      <a:pt x="61484" y="599312"/>
                      <a:pt x="35264" y="523274"/>
                    </a:cubicBezTo>
                    <a:cubicBezTo>
                      <a:pt x="-19332" y="364730"/>
                      <a:pt x="-17992" y="132886"/>
                      <a:pt x="86830" y="43971"/>
                    </a:cubicBezTo>
                    <a:cubicBezTo>
                      <a:pt x="205053" y="-56189"/>
                      <a:pt x="474945" y="9011"/>
                      <a:pt x="668274" y="287643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2" name="任意多边形: 形状 211" descr="a5fce9a8-dcfe-4eca-bceb-34aa0629d32c"/>
              <p:cNvSpPr/>
              <p:nvPr/>
            </p:nvSpPr>
            <p:spPr>
              <a:xfrm>
                <a:off x="5947959" y="2346317"/>
                <a:ext cx="301327" cy="295252"/>
              </a:xfrm>
              <a:custGeom>
                <a:avLst/>
                <a:gdLst>
                  <a:gd name="connsiteX0" fmla="*/ 321267 w 429828"/>
                  <a:gd name="connsiteY0" fmla="*/ 86852 h 421162"/>
                  <a:gd name="connsiteX1" fmla="*/ 8375 w 429828"/>
                  <a:gd name="connsiteY1" fmla="*/ 31674 h 421162"/>
                  <a:gd name="connsiteX2" fmla="*/ 192439 w 429828"/>
                  <a:gd name="connsiteY2" fmla="*/ 332272 h 421162"/>
                  <a:gd name="connsiteX3" fmla="*/ 400976 w 429828"/>
                  <a:gd name="connsiteY3" fmla="*/ 411981 h 421162"/>
                  <a:gd name="connsiteX4" fmla="*/ 321267 w 429828"/>
                  <a:gd name="connsiteY4" fmla="*/ 86852 h 421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828" h="421162">
                    <a:moveTo>
                      <a:pt x="321267" y="86852"/>
                    </a:moveTo>
                    <a:cubicBezTo>
                      <a:pt x="219650" y="-5850"/>
                      <a:pt x="46889" y="-25136"/>
                      <a:pt x="8375" y="31674"/>
                    </a:cubicBezTo>
                    <a:cubicBezTo>
                      <a:pt x="-33695" y="93786"/>
                      <a:pt x="83189" y="249009"/>
                      <a:pt x="192439" y="332272"/>
                    </a:cubicBezTo>
                    <a:cubicBezTo>
                      <a:pt x="220640" y="353773"/>
                      <a:pt x="347312" y="450321"/>
                      <a:pt x="400976" y="411981"/>
                    </a:cubicBezTo>
                    <a:cubicBezTo>
                      <a:pt x="456795" y="372068"/>
                      <a:pt x="430575" y="186896"/>
                      <a:pt x="321267" y="86852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3" name="任意多边形: 形状 212" descr="96814680-d285-45a3-8153-86b9972da555"/>
              <p:cNvSpPr/>
              <p:nvPr/>
            </p:nvSpPr>
            <p:spPr>
              <a:xfrm>
                <a:off x="6461605" y="3796496"/>
                <a:ext cx="851505" cy="360384"/>
              </a:xfrm>
              <a:custGeom>
                <a:avLst/>
                <a:gdLst>
                  <a:gd name="connsiteX0" fmla="*/ 1214220 w 1214629"/>
                  <a:gd name="connsiteY0" fmla="*/ -276 h 514069"/>
                  <a:gd name="connsiteX1" fmla="*/ 1036157 w 1214629"/>
                  <a:gd name="connsiteY1" fmla="*/ 195443 h 514069"/>
                  <a:gd name="connsiteX2" fmla="*/ 660977 w 1214629"/>
                  <a:gd name="connsiteY2" fmla="*/ 489049 h 514069"/>
                  <a:gd name="connsiteX3" fmla="*/ 304851 w 1214629"/>
                  <a:gd name="connsiteY3" fmla="*/ 482523 h 514069"/>
                  <a:gd name="connsiteX4" fmla="*/ -409 w 1214629"/>
                  <a:gd name="connsiteY4" fmla="*/ 89455 h 514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629" h="514069">
                    <a:moveTo>
                      <a:pt x="1214220" y="-276"/>
                    </a:moveTo>
                    <a:cubicBezTo>
                      <a:pt x="1173433" y="48261"/>
                      <a:pt x="1113593" y="117248"/>
                      <a:pt x="1036157" y="195443"/>
                    </a:cubicBezTo>
                    <a:cubicBezTo>
                      <a:pt x="869455" y="363775"/>
                      <a:pt x="786076" y="447912"/>
                      <a:pt x="660977" y="489049"/>
                    </a:cubicBezTo>
                    <a:cubicBezTo>
                      <a:pt x="599272" y="509325"/>
                      <a:pt x="477262" y="535662"/>
                      <a:pt x="304851" y="482523"/>
                    </a:cubicBezTo>
                    <a:lnTo>
                      <a:pt x="-409" y="89455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4" name="任意多边形: 形状 213" descr="084e9a2b-eb65-4ad5-bf7f-cdf74d715b5d"/>
              <p:cNvSpPr/>
              <p:nvPr/>
            </p:nvSpPr>
            <p:spPr>
              <a:xfrm>
                <a:off x="4960463" y="3661046"/>
                <a:ext cx="559078" cy="380575"/>
              </a:xfrm>
              <a:custGeom>
                <a:avLst/>
                <a:gdLst>
                  <a:gd name="connsiteX0" fmla="*/ 0 w 797497"/>
                  <a:gd name="connsiteY0" fmla="*/ 0 h 542871"/>
                  <a:gd name="connsiteX1" fmla="*/ 153417 w 797497"/>
                  <a:gd name="connsiteY1" fmla="*/ 334335 h 542871"/>
                  <a:gd name="connsiteX2" fmla="*/ 797497 w 797497"/>
                  <a:gd name="connsiteY2" fmla="*/ 542872 h 542871"/>
                  <a:gd name="connsiteX3" fmla="*/ 0 w 797497"/>
                  <a:gd name="connsiteY3" fmla="*/ 0 h 542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7497" h="542871">
                    <a:moveTo>
                      <a:pt x="0" y="0"/>
                    </a:moveTo>
                    <a:lnTo>
                      <a:pt x="153417" y="334335"/>
                    </a:lnTo>
                    <a:lnTo>
                      <a:pt x="797497" y="542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5" name="任意多边形: 形状 214" descr="ba678355-870f-46d3-9ef2-3d8ae52da00b"/>
              <p:cNvSpPr/>
              <p:nvPr/>
            </p:nvSpPr>
            <p:spPr>
              <a:xfrm>
                <a:off x="4981990" y="4504627"/>
                <a:ext cx="1569725" cy="861594"/>
              </a:xfrm>
              <a:custGeom>
                <a:avLst/>
                <a:gdLst>
                  <a:gd name="connsiteX0" fmla="*/ 2238725 w 2239133"/>
                  <a:gd name="connsiteY0" fmla="*/ 1228746 h 1229021"/>
                  <a:gd name="connsiteX1" fmla="*/ -409 w 2239133"/>
                  <a:gd name="connsiteY1" fmla="*/ 1063210 h 1229021"/>
                  <a:gd name="connsiteX2" fmla="*/ 146248 w 2239133"/>
                  <a:gd name="connsiteY2" fmla="*/ 555764 h 1229021"/>
                  <a:gd name="connsiteX3" fmla="*/ 306948 w 2239133"/>
                  <a:gd name="connsiteY3" fmla="*/ -276 h 1229021"/>
                  <a:gd name="connsiteX4" fmla="*/ 653052 w 2239133"/>
                  <a:gd name="connsiteY4" fmla="*/ 57175 h 1229021"/>
                  <a:gd name="connsiteX5" fmla="*/ 2145149 w 2239133"/>
                  <a:gd name="connsiteY5" fmla="*/ 304867 h 1229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39133" h="1229021">
                    <a:moveTo>
                      <a:pt x="2238725" y="1228746"/>
                    </a:moveTo>
                    <a:lnTo>
                      <a:pt x="-409" y="1063210"/>
                    </a:lnTo>
                    <a:cubicBezTo>
                      <a:pt x="48476" y="894119"/>
                      <a:pt x="97362" y="724971"/>
                      <a:pt x="146248" y="555764"/>
                    </a:cubicBezTo>
                    <a:cubicBezTo>
                      <a:pt x="199796" y="370417"/>
                      <a:pt x="253401" y="185071"/>
                      <a:pt x="306948" y="-276"/>
                    </a:cubicBezTo>
                    <a:lnTo>
                      <a:pt x="653052" y="57175"/>
                    </a:lnTo>
                    <a:lnTo>
                      <a:pt x="2145149" y="304867"/>
                    </a:lnTo>
                    <a:close/>
                  </a:path>
                </a:pathLst>
              </a:custGeom>
              <a:solidFill>
                <a:schemeClr val="accent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6" name="任意多边形: 形状 215" descr="f77ef30a-0993-4c34-95ff-3a8dbd2d05fd"/>
              <p:cNvSpPr/>
              <p:nvPr/>
            </p:nvSpPr>
            <p:spPr>
              <a:xfrm>
                <a:off x="5084802" y="4504545"/>
                <a:ext cx="1226076" cy="389828"/>
              </a:xfrm>
              <a:custGeom>
                <a:avLst/>
                <a:gdLst>
                  <a:gd name="connsiteX0" fmla="*/ 1748527 w 1748935"/>
                  <a:gd name="connsiteY0" fmla="*/ 425247 h 556070"/>
                  <a:gd name="connsiteX1" fmla="*/ 963265 w 1748935"/>
                  <a:gd name="connsiteY1" fmla="*/ 517250 h 556070"/>
                  <a:gd name="connsiteX2" fmla="*/ -409 w 1748935"/>
                  <a:gd name="connsiteY2" fmla="*/ 555764 h 556070"/>
                  <a:gd name="connsiteX3" fmla="*/ 160291 w 1748935"/>
                  <a:gd name="connsiteY3" fmla="*/ -276 h 556070"/>
                  <a:gd name="connsiteX4" fmla="*/ 506395 w 1748935"/>
                  <a:gd name="connsiteY4" fmla="*/ 57175 h 556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8935" h="556070">
                    <a:moveTo>
                      <a:pt x="1748527" y="425247"/>
                    </a:moveTo>
                    <a:cubicBezTo>
                      <a:pt x="1502058" y="462771"/>
                      <a:pt x="1239974" y="494468"/>
                      <a:pt x="963265" y="517250"/>
                    </a:cubicBezTo>
                    <a:cubicBezTo>
                      <a:pt x="622871" y="545276"/>
                      <a:pt x="300597" y="556464"/>
                      <a:pt x="-409" y="555764"/>
                    </a:cubicBezTo>
                    <a:cubicBezTo>
                      <a:pt x="53139" y="370417"/>
                      <a:pt x="106744" y="185071"/>
                      <a:pt x="160291" y="-276"/>
                    </a:cubicBezTo>
                    <a:lnTo>
                      <a:pt x="506395" y="57175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7" name="任意多边形: 形状 216" descr="14826f50-0b05-4135-8c86-d17ab011e5af"/>
              <p:cNvSpPr/>
              <p:nvPr/>
            </p:nvSpPr>
            <p:spPr>
              <a:xfrm>
                <a:off x="5319757" y="5180734"/>
                <a:ext cx="400304" cy="65355"/>
              </a:xfrm>
              <a:custGeom>
                <a:avLst/>
                <a:gdLst>
                  <a:gd name="connsiteX0" fmla="*/ 0 w 571014"/>
                  <a:gd name="connsiteY0" fmla="*/ 0 h 93226"/>
                  <a:gd name="connsiteX1" fmla="*/ 571014 w 571014"/>
                  <a:gd name="connsiteY1" fmla="*/ 0 h 93226"/>
                  <a:gd name="connsiteX2" fmla="*/ 571014 w 571014"/>
                  <a:gd name="connsiteY2" fmla="*/ 93227 h 93226"/>
                  <a:gd name="connsiteX3" fmla="*/ 0 w 571014"/>
                  <a:gd name="connsiteY3" fmla="*/ 93227 h 93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014" h="93226">
                    <a:moveTo>
                      <a:pt x="0" y="0"/>
                    </a:moveTo>
                    <a:lnTo>
                      <a:pt x="571014" y="0"/>
                    </a:lnTo>
                    <a:lnTo>
                      <a:pt x="571014" y="93227"/>
                    </a:lnTo>
                    <a:lnTo>
                      <a:pt x="0" y="93227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8" name="任意多边形: 形状 217" descr="503ccf57-75cb-49ff-82f5-d8b9bfc27caa"/>
              <p:cNvSpPr/>
              <p:nvPr/>
            </p:nvSpPr>
            <p:spPr>
              <a:xfrm>
                <a:off x="5734043" y="2815809"/>
                <a:ext cx="1196123" cy="605705"/>
              </a:xfrm>
              <a:custGeom>
                <a:avLst/>
                <a:gdLst>
                  <a:gd name="connsiteX0" fmla="*/ 1705801 w 1706209"/>
                  <a:gd name="connsiteY0" fmla="*/ -69 h 864008"/>
                  <a:gd name="connsiteX1" fmla="*/ 1676667 w 1706209"/>
                  <a:gd name="connsiteY1" fmla="*/ 210274 h 864008"/>
                  <a:gd name="connsiteX2" fmla="*/ 1464868 w 1706209"/>
                  <a:gd name="connsiteY2" fmla="*/ 592563 h 864008"/>
                  <a:gd name="connsiteX3" fmla="*/ 908303 w 1706209"/>
                  <a:gd name="connsiteY3" fmla="*/ 861872 h 864008"/>
                  <a:gd name="connsiteX4" fmla="*/ 22648 w 1706209"/>
                  <a:gd name="connsiteY4" fmla="*/ 229794 h 864008"/>
                  <a:gd name="connsiteX5" fmla="*/ 157 w 1706209"/>
                  <a:gd name="connsiteY5" fmla="*/ 24462 h 864008"/>
                  <a:gd name="connsiteX6" fmla="*/ 43100 w 1706209"/>
                  <a:gd name="connsiteY6" fmla="*/ 23762 h 864008"/>
                  <a:gd name="connsiteX7" fmla="*/ 76952 w 1706209"/>
                  <a:gd name="connsiteY7" fmla="*/ 23296 h 864008"/>
                  <a:gd name="connsiteX8" fmla="*/ 98337 w 1706209"/>
                  <a:gd name="connsiteY8" fmla="*/ 23296 h 864008"/>
                  <a:gd name="connsiteX9" fmla="*/ 1496739 w 1706209"/>
                  <a:gd name="connsiteY9" fmla="*/ -10 h 864008"/>
                  <a:gd name="connsiteX10" fmla="*/ 1705801 w 1706209"/>
                  <a:gd name="connsiteY10" fmla="*/ -69 h 864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06209" h="864008">
                    <a:moveTo>
                      <a:pt x="1705801" y="-69"/>
                    </a:moveTo>
                    <a:cubicBezTo>
                      <a:pt x="1704577" y="70964"/>
                      <a:pt x="1694788" y="141589"/>
                      <a:pt x="1676667" y="210274"/>
                    </a:cubicBezTo>
                    <a:cubicBezTo>
                      <a:pt x="1638153" y="353005"/>
                      <a:pt x="1565436" y="484210"/>
                      <a:pt x="1464868" y="592563"/>
                    </a:cubicBezTo>
                    <a:cubicBezTo>
                      <a:pt x="1320657" y="746270"/>
                      <a:pt x="1123832" y="846664"/>
                      <a:pt x="908303" y="861872"/>
                    </a:cubicBezTo>
                    <a:cubicBezTo>
                      <a:pt x="492977" y="891005"/>
                      <a:pt x="114535" y="573451"/>
                      <a:pt x="22648" y="229794"/>
                    </a:cubicBezTo>
                    <a:cubicBezTo>
                      <a:pt x="4935" y="162857"/>
                      <a:pt x="-2639" y="93647"/>
                      <a:pt x="157" y="24462"/>
                    </a:cubicBezTo>
                    <a:lnTo>
                      <a:pt x="43100" y="23762"/>
                    </a:lnTo>
                    <a:lnTo>
                      <a:pt x="76952" y="23296"/>
                    </a:lnTo>
                    <a:lnTo>
                      <a:pt x="98337" y="23296"/>
                    </a:lnTo>
                    <a:cubicBezTo>
                      <a:pt x="142969" y="22830"/>
                      <a:pt x="906905" y="2320"/>
                      <a:pt x="1496739" y="-10"/>
                    </a:cubicBezTo>
                    <a:cubicBezTo>
                      <a:pt x="1540789" y="-185"/>
                      <a:pt x="1614030" y="-477"/>
                      <a:pt x="1705801" y="-69"/>
                    </a:cubicBez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19" name="任意多边形: 形状 218" descr="6dcf4e0f-9097-4b14-ae66-d7ab0b2faa78"/>
              <p:cNvSpPr/>
              <p:nvPr/>
            </p:nvSpPr>
            <p:spPr>
              <a:xfrm>
                <a:off x="5171154" y="2818119"/>
                <a:ext cx="1759012" cy="2040054"/>
              </a:xfrm>
              <a:custGeom>
                <a:avLst/>
                <a:gdLst>
                  <a:gd name="connsiteX0" fmla="*/ 2508734 w 2509142"/>
                  <a:gd name="connsiteY0" fmla="*/ -276 h 2910034"/>
                  <a:gd name="connsiteX1" fmla="*/ 2502907 w 2509142"/>
                  <a:gd name="connsiteY1" fmla="*/ 302712 h 2910034"/>
                  <a:gd name="connsiteX2" fmla="*/ 2361610 w 2509142"/>
                  <a:gd name="connsiteY2" fmla="*/ 1484304 h 2910034"/>
                  <a:gd name="connsiteX3" fmla="*/ 2294953 w 2509142"/>
                  <a:gd name="connsiteY3" fmla="*/ 1784203 h 2910034"/>
                  <a:gd name="connsiteX4" fmla="*/ 1963764 w 2509142"/>
                  <a:gd name="connsiteY4" fmla="*/ 2815525 h 2910034"/>
                  <a:gd name="connsiteX5" fmla="*/ 1825556 w 2509142"/>
                  <a:gd name="connsiteY5" fmla="*/ 2909568 h 2910034"/>
                  <a:gd name="connsiteX6" fmla="*/ 1361460 w 2509142"/>
                  <a:gd name="connsiteY6" fmla="*/ 2889057 h 2910034"/>
                  <a:gd name="connsiteX7" fmla="*/ -409 w 2509142"/>
                  <a:gd name="connsiteY7" fmla="*/ 2527104 h 2910034"/>
                  <a:gd name="connsiteX8" fmla="*/ 24413 w 2509142"/>
                  <a:gd name="connsiteY8" fmla="*/ 2449027 h 2910034"/>
                  <a:gd name="connsiteX9" fmla="*/ 182491 w 2509142"/>
                  <a:gd name="connsiteY9" fmla="*/ 1951079 h 2910034"/>
                  <a:gd name="connsiteX10" fmla="*/ 307647 w 2509142"/>
                  <a:gd name="connsiteY10" fmla="*/ 1556729 h 2910034"/>
                  <a:gd name="connsiteX11" fmla="*/ 729266 w 2509142"/>
                  <a:gd name="connsiteY11" fmla="*/ 228713 h 2910034"/>
                  <a:gd name="connsiteX12" fmla="*/ 791612 w 2509142"/>
                  <a:gd name="connsiteY12" fmla="*/ 32354 h 2910034"/>
                  <a:gd name="connsiteX13" fmla="*/ 795224 w 2509142"/>
                  <a:gd name="connsiteY13" fmla="*/ 21050 h 2910034"/>
                  <a:gd name="connsiteX14" fmla="*/ 801517 w 2509142"/>
                  <a:gd name="connsiteY14" fmla="*/ 21050 h 2910034"/>
                  <a:gd name="connsiteX15" fmla="*/ 1717296 w 2509142"/>
                  <a:gd name="connsiteY15" fmla="*/ 453681 h 2910034"/>
                  <a:gd name="connsiteX16" fmla="*/ 2504655 w 2509142"/>
                  <a:gd name="connsiteY16" fmla="*/ 5493 h 291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09142" h="2910034">
                    <a:moveTo>
                      <a:pt x="2508734" y="-276"/>
                    </a:moveTo>
                    <a:cubicBezTo>
                      <a:pt x="2508734" y="95457"/>
                      <a:pt x="2506927" y="196608"/>
                      <a:pt x="2502907" y="302712"/>
                    </a:cubicBezTo>
                    <a:cubicBezTo>
                      <a:pt x="2487000" y="699683"/>
                      <a:pt x="2439746" y="1094779"/>
                      <a:pt x="2361610" y="1484304"/>
                    </a:cubicBezTo>
                    <a:cubicBezTo>
                      <a:pt x="2340925" y="1587162"/>
                      <a:pt x="2318726" y="1687130"/>
                      <a:pt x="2294953" y="1784203"/>
                    </a:cubicBezTo>
                    <a:cubicBezTo>
                      <a:pt x="2209475" y="2135493"/>
                      <a:pt x="2098769" y="2480142"/>
                      <a:pt x="1963764" y="2815525"/>
                    </a:cubicBezTo>
                    <a:cubicBezTo>
                      <a:pt x="1941040" y="2871986"/>
                      <a:pt x="1886444" y="2909160"/>
                      <a:pt x="1825556" y="2909568"/>
                    </a:cubicBezTo>
                    <a:cubicBezTo>
                      <a:pt x="1670624" y="2911024"/>
                      <a:pt x="1515692" y="2904148"/>
                      <a:pt x="1361460" y="2889057"/>
                    </a:cubicBezTo>
                    <a:cubicBezTo>
                      <a:pt x="891014" y="2842153"/>
                      <a:pt x="431231" y="2719967"/>
                      <a:pt x="-409" y="2527104"/>
                    </a:cubicBezTo>
                    <a:lnTo>
                      <a:pt x="24413" y="2449027"/>
                    </a:lnTo>
                    <a:cubicBezTo>
                      <a:pt x="77086" y="2283025"/>
                      <a:pt x="129759" y="2117081"/>
                      <a:pt x="182491" y="1951079"/>
                    </a:cubicBezTo>
                    <a:lnTo>
                      <a:pt x="307647" y="1556729"/>
                    </a:lnTo>
                    <a:lnTo>
                      <a:pt x="729266" y="228713"/>
                    </a:lnTo>
                    <a:cubicBezTo>
                      <a:pt x="750067" y="163262"/>
                      <a:pt x="770868" y="97805"/>
                      <a:pt x="791612" y="32354"/>
                    </a:cubicBezTo>
                    <a:cubicBezTo>
                      <a:pt x="792835" y="28625"/>
                      <a:pt x="794000" y="24837"/>
                      <a:pt x="795224" y="21050"/>
                    </a:cubicBezTo>
                    <a:lnTo>
                      <a:pt x="801517" y="21050"/>
                    </a:lnTo>
                    <a:cubicBezTo>
                      <a:pt x="847431" y="81589"/>
                      <a:pt x="1178270" y="489515"/>
                      <a:pt x="1717296" y="453681"/>
                    </a:cubicBezTo>
                    <a:cubicBezTo>
                      <a:pt x="2191355" y="422158"/>
                      <a:pt x="2457284" y="71975"/>
                      <a:pt x="2504655" y="54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0" name="任意多边形: 形状 219" descr="d08f2f25-9abe-4c8c-afc3-7a7a95cc7910"/>
              <p:cNvSpPr/>
              <p:nvPr/>
            </p:nvSpPr>
            <p:spPr>
              <a:xfrm>
                <a:off x="5188596" y="4186140"/>
                <a:ext cx="1057744" cy="373773"/>
              </a:xfrm>
              <a:custGeom>
                <a:avLst/>
                <a:gdLst>
                  <a:gd name="connsiteX0" fmla="*/ 1508409 w 1508818"/>
                  <a:gd name="connsiteY0" fmla="*/ 450010 h 533169"/>
                  <a:gd name="connsiteX1" fmla="*/ 416489 w 1508818"/>
                  <a:gd name="connsiteY1" fmla="*/ 529777 h 533169"/>
                  <a:gd name="connsiteX2" fmla="*/ -409 w 1508818"/>
                  <a:gd name="connsiteY2" fmla="*/ 497672 h 533169"/>
                  <a:gd name="connsiteX3" fmla="*/ 157669 w 1508818"/>
                  <a:gd name="connsiteY3" fmla="*/ -276 h 53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818" h="533169">
                    <a:moveTo>
                      <a:pt x="1508409" y="450010"/>
                    </a:moveTo>
                    <a:cubicBezTo>
                      <a:pt x="1148379" y="515851"/>
                      <a:pt x="782288" y="542596"/>
                      <a:pt x="416489" y="529777"/>
                    </a:cubicBezTo>
                    <a:cubicBezTo>
                      <a:pt x="269599" y="524533"/>
                      <a:pt x="130400" y="513229"/>
                      <a:pt x="-409" y="497672"/>
                    </a:cubicBezTo>
                    <a:cubicBezTo>
                      <a:pt x="52264" y="331670"/>
                      <a:pt x="104937" y="165726"/>
                      <a:pt x="157669" y="-276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1" name="任意多边形: 形状 220" descr="69753575-1394-424b-9cb5-921cf1081d47"/>
              <p:cNvSpPr/>
              <p:nvPr/>
            </p:nvSpPr>
            <p:spPr>
              <a:xfrm>
                <a:off x="6014122" y="2362262"/>
                <a:ext cx="554789" cy="645103"/>
              </a:xfrm>
              <a:custGeom>
                <a:avLst/>
                <a:gdLst>
                  <a:gd name="connsiteX0" fmla="*/ 0 w 791379"/>
                  <a:gd name="connsiteY0" fmla="*/ 877265 h 920207"/>
                  <a:gd name="connsiteX1" fmla="*/ 245420 w 791379"/>
                  <a:gd name="connsiteY1" fmla="*/ 0 h 920207"/>
                  <a:gd name="connsiteX2" fmla="*/ 791380 w 791379"/>
                  <a:gd name="connsiteY2" fmla="*/ 12236 h 920207"/>
                  <a:gd name="connsiteX3" fmla="*/ 687082 w 791379"/>
                  <a:gd name="connsiteY3" fmla="*/ 920207 h 920207"/>
                  <a:gd name="connsiteX4" fmla="*/ 0 w 791379"/>
                  <a:gd name="connsiteY4" fmla="*/ 877265 h 92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1379" h="920207">
                    <a:moveTo>
                      <a:pt x="0" y="877265"/>
                    </a:moveTo>
                    <a:lnTo>
                      <a:pt x="245420" y="0"/>
                    </a:lnTo>
                    <a:lnTo>
                      <a:pt x="791380" y="12236"/>
                    </a:lnTo>
                    <a:lnTo>
                      <a:pt x="687082" y="920207"/>
                    </a:lnTo>
                    <a:lnTo>
                      <a:pt x="0" y="877265"/>
                    </a:ln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2" name="任意多边形: 形状 221" descr="516e65bc-5004-4fb9-8714-082d1b057465"/>
              <p:cNvSpPr/>
              <p:nvPr/>
            </p:nvSpPr>
            <p:spPr>
              <a:xfrm>
                <a:off x="6740921" y="3592218"/>
                <a:ext cx="735580" cy="1389098"/>
              </a:xfrm>
              <a:custGeom>
                <a:avLst/>
                <a:gdLst>
                  <a:gd name="connsiteX0" fmla="*/ -409 w 1049267"/>
                  <a:gd name="connsiteY0" fmla="*/ 533448 h 1981478"/>
                  <a:gd name="connsiteX1" fmla="*/ 539432 w 1049267"/>
                  <a:gd name="connsiteY1" fmla="*/ 1981203 h 1981478"/>
                  <a:gd name="connsiteX2" fmla="*/ 1048859 w 1049267"/>
                  <a:gd name="connsiteY2" fmla="*/ 1588602 h 1981478"/>
                  <a:gd name="connsiteX3" fmla="*/ 551960 w 1049267"/>
                  <a:gd name="connsiteY3" fmla="*/ -276 h 1981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9267" h="1981478">
                    <a:moveTo>
                      <a:pt x="-409" y="533448"/>
                    </a:moveTo>
                    <a:cubicBezTo>
                      <a:pt x="24121" y="588627"/>
                      <a:pt x="539432" y="1981203"/>
                      <a:pt x="539432" y="1981203"/>
                    </a:cubicBezTo>
                    <a:lnTo>
                      <a:pt x="1048859" y="1588602"/>
                    </a:lnTo>
                    <a:lnTo>
                      <a:pt x="551960" y="-276"/>
                    </a:ln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3" name="任意多边形: 形状 222" descr="595ae72e-9852-48a8-807b-d22a3036c862"/>
              <p:cNvSpPr/>
              <p:nvPr/>
            </p:nvSpPr>
            <p:spPr>
              <a:xfrm>
                <a:off x="6777315" y="3755975"/>
                <a:ext cx="471093" cy="369750"/>
              </a:xfrm>
              <a:custGeom>
                <a:avLst/>
                <a:gdLst>
                  <a:gd name="connsiteX0" fmla="*/ 671582 w 671991"/>
                  <a:gd name="connsiteY0" fmla="*/ 100467 h 527430"/>
                  <a:gd name="connsiteX1" fmla="*/ 266686 w 671991"/>
                  <a:gd name="connsiteY1" fmla="*/ 370417 h 527430"/>
                  <a:gd name="connsiteX2" fmla="*/ 13867 w 671991"/>
                  <a:gd name="connsiteY2" fmla="*/ 527155 h 527430"/>
                  <a:gd name="connsiteX3" fmla="*/ -409 w 671991"/>
                  <a:gd name="connsiteY3" fmla="*/ 494992 h 527430"/>
                  <a:gd name="connsiteX4" fmla="*/ 151376 w 671991"/>
                  <a:gd name="connsiteY4" fmla="*/ -276 h 52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991" h="527430">
                    <a:moveTo>
                      <a:pt x="671582" y="100467"/>
                    </a:moveTo>
                    <a:cubicBezTo>
                      <a:pt x="542580" y="190315"/>
                      <a:pt x="407633" y="280296"/>
                      <a:pt x="266686" y="370417"/>
                    </a:cubicBezTo>
                    <a:cubicBezTo>
                      <a:pt x="181500" y="424780"/>
                      <a:pt x="97246" y="477046"/>
                      <a:pt x="13867" y="527155"/>
                    </a:cubicBezTo>
                    <a:lnTo>
                      <a:pt x="-409" y="494992"/>
                    </a:lnTo>
                    <a:lnTo>
                      <a:pt x="151376" y="-27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4" name="任意多边形: 形状 223" descr="51e39e73-f521-4011-912b-33c822aabc64"/>
              <p:cNvSpPr/>
              <p:nvPr/>
            </p:nvSpPr>
            <p:spPr>
              <a:xfrm>
                <a:off x="4873440" y="3622445"/>
                <a:ext cx="2018973" cy="1164030"/>
              </a:xfrm>
              <a:custGeom>
                <a:avLst/>
                <a:gdLst>
                  <a:gd name="connsiteX0" fmla="*/ 2878171 w 2879963"/>
                  <a:gd name="connsiteY0" fmla="*/ 1444275 h 1660430"/>
                  <a:gd name="connsiteX1" fmla="*/ 2853641 w 2879963"/>
                  <a:gd name="connsiteY1" fmla="*/ 1462686 h 1660430"/>
                  <a:gd name="connsiteX2" fmla="*/ 2810698 w 2879963"/>
                  <a:gd name="connsiteY2" fmla="*/ 1462686 h 1660430"/>
                  <a:gd name="connsiteX3" fmla="*/ 2827304 w 2879963"/>
                  <a:gd name="connsiteY3" fmla="*/ 1519031 h 1660430"/>
                  <a:gd name="connsiteX4" fmla="*/ 2822992 w 2879963"/>
                  <a:gd name="connsiteY4" fmla="*/ 1545484 h 1660430"/>
                  <a:gd name="connsiteX5" fmla="*/ 2184971 w 2879963"/>
                  <a:gd name="connsiteY5" fmla="*/ 1220355 h 1660430"/>
                  <a:gd name="connsiteX6" fmla="*/ 2369036 w 2879963"/>
                  <a:gd name="connsiteY6" fmla="*/ 1536277 h 1660430"/>
                  <a:gd name="connsiteX7" fmla="*/ 2399684 w 2879963"/>
                  <a:gd name="connsiteY7" fmla="*/ 1658988 h 1660430"/>
                  <a:gd name="connsiteX8" fmla="*/ 2068962 w 2879963"/>
                  <a:gd name="connsiteY8" fmla="*/ 1298083 h 1660430"/>
                  <a:gd name="connsiteX9" fmla="*/ 1412004 w 2879963"/>
                  <a:gd name="connsiteY9" fmla="*/ 1278622 h 1660430"/>
                  <a:gd name="connsiteX10" fmla="*/ 300215 w 2879963"/>
                  <a:gd name="connsiteY10" fmla="*/ 1200894 h 1660430"/>
                  <a:gd name="connsiteX11" fmla="*/ 52348 w 2879963"/>
                  <a:gd name="connsiteY11" fmla="*/ 1058606 h 1660430"/>
                  <a:gd name="connsiteX12" fmla="*/ 19019 w 2879963"/>
                  <a:gd name="connsiteY12" fmla="*/ 774672 h 1660430"/>
                  <a:gd name="connsiteX13" fmla="*/ 301672 w 2879963"/>
                  <a:gd name="connsiteY13" fmla="*/ -276 h 1660430"/>
                  <a:gd name="connsiteX14" fmla="*/ 995046 w 2879963"/>
                  <a:gd name="connsiteY14" fmla="*/ 97904 h 1660430"/>
                  <a:gd name="connsiteX15" fmla="*/ 935440 w 2879963"/>
                  <a:gd name="connsiteY15" fmla="*/ 306441 h 1660430"/>
                  <a:gd name="connsiteX16" fmla="*/ 857653 w 2879963"/>
                  <a:gd name="connsiteY16" fmla="*/ 578372 h 1660430"/>
                  <a:gd name="connsiteX17" fmla="*/ 850720 w 2879963"/>
                  <a:gd name="connsiteY17" fmla="*/ 602669 h 1660430"/>
                  <a:gd name="connsiteX18" fmla="*/ 1675778 w 2879963"/>
                  <a:gd name="connsiteY18" fmla="*/ 922787 h 1660430"/>
                  <a:gd name="connsiteX19" fmla="*/ 1976376 w 2879963"/>
                  <a:gd name="connsiteY19" fmla="*/ 968817 h 1660430"/>
                  <a:gd name="connsiteX20" fmla="*/ 2232750 w 2879963"/>
                  <a:gd name="connsiteY20" fmla="*/ 899888 h 1660430"/>
                  <a:gd name="connsiteX21" fmla="*/ 2541564 w 2879963"/>
                  <a:gd name="connsiteY21" fmla="*/ 876581 h 1660430"/>
                  <a:gd name="connsiteX22" fmla="*/ 2291016 w 2879963"/>
                  <a:gd name="connsiteY22" fmla="*/ 1016421 h 1660430"/>
                  <a:gd name="connsiteX23" fmla="*/ 2264738 w 2879963"/>
                  <a:gd name="connsiteY23" fmla="*/ 941199 h 1660430"/>
                  <a:gd name="connsiteX24" fmla="*/ 2369036 w 2879963"/>
                  <a:gd name="connsiteY24" fmla="*/ 1020966 h 1660430"/>
                  <a:gd name="connsiteX25" fmla="*/ 2878171 w 2879963"/>
                  <a:gd name="connsiteY25" fmla="*/ 1444275 h 166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79963" h="1660430">
                    <a:moveTo>
                      <a:pt x="2878171" y="1444275"/>
                    </a:moveTo>
                    <a:cubicBezTo>
                      <a:pt x="2871936" y="1452665"/>
                      <a:pt x="2863429" y="1459016"/>
                      <a:pt x="2853641" y="1462686"/>
                    </a:cubicBezTo>
                    <a:cubicBezTo>
                      <a:pt x="2839715" y="1467465"/>
                      <a:pt x="2824623" y="1467465"/>
                      <a:pt x="2810698" y="1462686"/>
                    </a:cubicBezTo>
                    <a:cubicBezTo>
                      <a:pt x="2821477" y="1479526"/>
                      <a:pt x="2827246" y="1499045"/>
                      <a:pt x="2827304" y="1519031"/>
                    </a:cubicBezTo>
                    <a:cubicBezTo>
                      <a:pt x="2827304" y="1529868"/>
                      <a:pt x="2825498" y="1542337"/>
                      <a:pt x="2822992" y="1545484"/>
                    </a:cubicBezTo>
                    <a:cubicBezTo>
                      <a:pt x="2787741" y="1587144"/>
                      <a:pt x="2575067" y="1478768"/>
                      <a:pt x="2184971" y="1220355"/>
                    </a:cubicBezTo>
                    <a:cubicBezTo>
                      <a:pt x="2262524" y="1315330"/>
                      <a:pt x="2324636" y="1421958"/>
                      <a:pt x="2369036" y="1536277"/>
                    </a:cubicBezTo>
                    <a:cubicBezTo>
                      <a:pt x="2391177" y="1593262"/>
                      <a:pt x="2413260" y="1650131"/>
                      <a:pt x="2399684" y="1658988"/>
                    </a:cubicBezTo>
                    <a:cubicBezTo>
                      <a:pt x="2383311" y="1669650"/>
                      <a:pt x="2312925" y="1611733"/>
                      <a:pt x="2068962" y="1298083"/>
                    </a:cubicBezTo>
                    <a:cubicBezTo>
                      <a:pt x="1854773" y="1294937"/>
                      <a:pt x="1635807" y="1288469"/>
                      <a:pt x="1412004" y="1278622"/>
                    </a:cubicBezTo>
                    <a:cubicBezTo>
                      <a:pt x="1027035" y="1261492"/>
                      <a:pt x="656167" y="1234863"/>
                      <a:pt x="300215" y="1200894"/>
                    </a:cubicBezTo>
                    <a:cubicBezTo>
                      <a:pt x="284716" y="1200020"/>
                      <a:pt x="138700" y="1189241"/>
                      <a:pt x="52348" y="1058606"/>
                    </a:cubicBezTo>
                    <a:cubicBezTo>
                      <a:pt x="-3355" y="974702"/>
                      <a:pt x="-15766" y="869239"/>
                      <a:pt x="19019" y="774672"/>
                    </a:cubicBezTo>
                    <a:lnTo>
                      <a:pt x="301672" y="-276"/>
                    </a:lnTo>
                    <a:lnTo>
                      <a:pt x="995046" y="97904"/>
                    </a:lnTo>
                    <a:lnTo>
                      <a:pt x="935440" y="306441"/>
                    </a:lnTo>
                    <a:lnTo>
                      <a:pt x="857653" y="578372"/>
                    </a:lnTo>
                    <a:lnTo>
                      <a:pt x="850720" y="602669"/>
                    </a:lnTo>
                    <a:cubicBezTo>
                      <a:pt x="1106802" y="752881"/>
                      <a:pt x="1385375" y="860965"/>
                      <a:pt x="1675778" y="922787"/>
                    </a:cubicBezTo>
                    <a:cubicBezTo>
                      <a:pt x="1775064" y="943704"/>
                      <a:pt x="1875400" y="959087"/>
                      <a:pt x="1976376" y="968817"/>
                    </a:cubicBezTo>
                    <a:cubicBezTo>
                      <a:pt x="2060222" y="940209"/>
                      <a:pt x="2145874" y="917134"/>
                      <a:pt x="2232750" y="899888"/>
                    </a:cubicBezTo>
                    <a:cubicBezTo>
                      <a:pt x="2324578" y="881592"/>
                      <a:pt x="2532707" y="846865"/>
                      <a:pt x="2541564" y="876581"/>
                    </a:cubicBezTo>
                    <a:cubicBezTo>
                      <a:pt x="2545759" y="890565"/>
                      <a:pt x="2507478" y="924418"/>
                      <a:pt x="2291016" y="1016421"/>
                    </a:cubicBezTo>
                    <a:cubicBezTo>
                      <a:pt x="2282276" y="991366"/>
                      <a:pt x="2273536" y="966312"/>
                      <a:pt x="2264738" y="941199"/>
                    </a:cubicBezTo>
                    <a:cubicBezTo>
                      <a:pt x="2282218" y="954891"/>
                      <a:pt x="2320441" y="984316"/>
                      <a:pt x="2369036" y="1020966"/>
                    </a:cubicBezTo>
                    <a:cubicBezTo>
                      <a:pt x="2630420" y="1218374"/>
                      <a:pt x="2901303" y="1403837"/>
                      <a:pt x="2878171" y="1444275"/>
                    </a:cubicBez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5" name="任意多边形: 形状 224" descr="cd86b18d-6a5e-4135-b8f0-85d7b7a04e47"/>
              <p:cNvSpPr/>
              <p:nvPr/>
            </p:nvSpPr>
            <p:spPr>
              <a:xfrm>
                <a:off x="5729991" y="2832334"/>
                <a:ext cx="305658" cy="267468"/>
              </a:xfrm>
              <a:custGeom>
                <a:avLst/>
                <a:gdLst>
                  <a:gd name="connsiteX0" fmla="*/ 435597 w 436005"/>
                  <a:gd name="connsiteY0" fmla="*/ 381255 h 381530"/>
                  <a:gd name="connsiteX1" fmla="*/ 28662 w 436005"/>
                  <a:gd name="connsiteY1" fmla="*/ 206455 h 381530"/>
                  <a:gd name="connsiteX2" fmla="*/ -6 w 436005"/>
                  <a:gd name="connsiteY2" fmla="*/ 1123 h 381530"/>
                  <a:gd name="connsiteX3" fmla="*/ 49113 w 436005"/>
                  <a:gd name="connsiteY3" fmla="*/ 423 h 381530"/>
                  <a:gd name="connsiteX4" fmla="*/ 104350 w 436005"/>
                  <a:gd name="connsiteY4" fmla="*/ -276 h 381530"/>
                  <a:gd name="connsiteX5" fmla="*/ 134999 w 436005"/>
                  <a:gd name="connsiteY5" fmla="*/ 37947 h 381530"/>
                  <a:gd name="connsiteX6" fmla="*/ 435597 w 436005"/>
                  <a:gd name="connsiteY6" fmla="*/ 381255 h 381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6005" h="381530">
                    <a:moveTo>
                      <a:pt x="435597" y="381255"/>
                    </a:moveTo>
                    <a:cubicBezTo>
                      <a:pt x="288881" y="353223"/>
                      <a:pt x="150031" y="293575"/>
                      <a:pt x="28662" y="206455"/>
                    </a:cubicBezTo>
                    <a:cubicBezTo>
                      <a:pt x="7103" y="140228"/>
                      <a:pt x="-2569" y="70716"/>
                      <a:pt x="-6" y="1123"/>
                    </a:cubicBezTo>
                    <a:lnTo>
                      <a:pt x="49113" y="423"/>
                    </a:lnTo>
                    <a:lnTo>
                      <a:pt x="104350" y="-276"/>
                    </a:lnTo>
                    <a:cubicBezTo>
                      <a:pt x="114489" y="12502"/>
                      <a:pt x="124685" y="25245"/>
                      <a:pt x="134999" y="37947"/>
                    </a:cubicBezTo>
                    <a:cubicBezTo>
                      <a:pt x="233411" y="159451"/>
                      <a:pt x="333572" y="273887"/>
                      <a:pt x="435597" y="381255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6" name="任意多边形: 形状 225" descr="dadb6ee2-14e3-4a6d-9df9-1b98379b9376"/>
              <p:cNvSpPr/>
              <p:nvPr/>
            </p:nvSpPr>
            <p:spPr>
              <a:xfrm>
                <a:off x="4960299" y="2837644"/>
                <a:ext cx="1019428" cy="1141644"/>
              </a:xfrm>
              <a:custGeom>
                <a:avLst/>
                <a:gdLst>
                  <a:gd name="connsiteX0" fmla="*/ 1453755 w 1454163"/>
                  <a:gd name="connsiteY0" fmla="*/ 695779 h 1628498"/>
                  <a:gd name="connsiteX1" fmla="*/ 1062843 w 1454163"/>
                  <a:gd name="connsiteY1" fmla="*/ 1370917 h 1628498"/>
                  <a:gd name="connsiteX2" fmla="*/ 913914 w 1454163"/>
                  <a:gd name="connsiteY2" fmla="*/ 1628222 h 1628498"/>
                  <a:gd name="connsiteX3" fmla="*/ 608479 w 1454163"/>
                  <a:gd name="connsiteY3" fmla="*/ 1529169 h 1628498"/>
                  <a:gd name="connsiteX4" fmla="*/ 551960 w 1454163"/>
                  <a:gd name="connsiteY4" fmla="*/ 1505862 h 1628498"/>
                  <a:gd name="connsiteX5" fmla="*/ -409 w 1454163"/>
                  <a:gd name="connsiteY5" fmla="*/ 1174499 h 1628498"/>
                  <a:gd name="connsiteX6" fmla="*/ 130050 w 1454163"/>
                  <a:gd name="connsiteY6" fmla="*/ 988920 h 1628498"/>
                  <a:gd name="connsiteX7" fmla="*/ 616520 w 1454163"/>
                  <a:gd name="connsiteY7" fmla="*/ 297001 h 1628498"/>
                  <a:gd name="connsiteX8" fmla="*/ 864561 w 1454163"/>
                  <a:gd name="connsiteY8" fmla="*/ 73315 h 1628498"/>
                  <a:gd name="connsiteX9" fmla="*/ 915370 w 1454163"/>
                  <a:gd name="connsiteY9" fmla="*/ 47503 h 1628498"/>
                  <a:gd name="connsiteX10" fmla="*/ 915370 w 1454163"/>
                  <a:gd name="connsiteY10" fmla="*/ 47503 h 1628498"/>
                  <a:gd name="connsiteX11" fmla="*/ 1097687 w 1454163"/>
                  <a:gd name="connsiteY11" fmla="*/ -276 h 1628498"/>
                  <a:gd name="connsiteX12" fmla="*/ 1097687 w 1454163"/>
                  <a:gd name="connsiteY12" fmla="*/ 5551 h 1628498"/>
                  <a:gd name="connsiteX13" fmla="*/ 1128393 w 1454163"/>
                  <a:gd name="connsiteY13" fmla="*/ 257089 h 1628498"/>
                  <a:gd name="connsiteX14" fmla="*/ 1144883 w 1454163"/>
                  <a:gd name="connsiteY14" fmla="*/ 306266 h 1628498"/>
                  <a:gd name="connsiteX15" fmla="*/ 1453755 w 1454163"/>
                  <a:gd name="connsiteY15" fmla="*/ 695779 h 162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54163" h="1628498">
                    <a:moveTo>
                      <a:pt x="1453755" y="695779"/>
                    </a:moveTo>
                    <a:cubicBezTo>
                      <a:pt x="1323470" y="920806"/>
                      <a:pt x="1193186" y="1145849"/>
                      <a:pt x="1062843" y="1370917"/>
                    </a:cubicBezTo>
                    <a:lnTo>
                      <a:pt x="913914" y="1628222"/>
                    </a:lnTo>
                    <a:cubicBezTo>
                      <a:pt x="810024" y="1602043"/>
                      <a:pt x="707998" y="1568954"/>
                      <a:pt x="608479" y="1529169"/>
                    </a:cubicBezTo>
                    <a:cubicBezTo>
                      <a:pt x="589834" y="1521752"/>
                      <a:pt x="571013" y="1513979"/>
                      <a:pt x="551960" y="1505862"/>
                    </a:cubicBezTo>
                    <a:cubicBezTo>
                      <a:pt x="353912" y="1420507"/>
                      <a:pt x="168157" y="1309066"/>
                      <a:pt x="-409" y="1174499"/>
                    </a:cubicBezTo>
                    <a:lnTo>
                      <a:pt x="130050" y="988920"/>
                    </a:lnTo>
                    <a:cubicBezTo>
                      <a:pt x="327575" y="707724"/>
                      <a:pt x="424822" y="531234"/>
                      <a:pt x="616520" y="297001"/>
                    </a:cubicBezTo>
                    <a:cubicBezTo>
                      <a:pt x="689470" y="207853"/>
                      <a:pt x="756360" y="133854"/>
                      <a:pt x="864561" y="73315"/>
                    </a:cubicBezTo>
                    <a:cubicBezTo>
                      <a:pt x="889558" y="59389"/>
                      <a:pt x="915079" y="47619"/>
                      <a:pt x="915370" y="47503"/>
                    </a:cubicBezTo>
                    <a:lnTo>
                      <a:pt x="915370" y="47503"/>
                    </a:lnTo>
                    <a:cubicBezTo>
                      <a:pt x="941590" y="37656"/>
                      <a:pt x="1000148" y="22098"/>
                      <a:pt x="1097687" y="-276"/>
                    </a:cubicBezTo>
                    <a:lnTo>
                      <a:pt x="1097687" y="5551"/>
                    </a:lnTo>
                    <a:cubicBezTo>
                      <a:pt x="1097687" y="64925"/>
                      <a:pt x="1096172" y="156520"/>
                      <a:pt x="1128393" y="257089"/>
                    </a:cubicBezTo>
                    <a:cubicBezTo>
                      <a:pt x="1133812" y="273986"/>
                      <a:pt x="1140047" y="292515"/>
                      <a:pt x="1144883" y="306266"/>
                    </a:cubicBezTo>
                    <a:cubicBezTo>
                      <a:pt x="1226748" y="525349"/>
                      <a:pt x="1388205" y="650098"/>
                      <a:pt x="1453755" y="6957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7" name="任意多边形: 形状 226" descr="a6247d82-52c5-401d-a382-3cbce5f6414d"/>
              <p:cNvSpPr/>
              <p:nvPr/>
            </p:nvSpPr>
            <p:spPr>
              <a:xfrm>
                <a:off x="6624996" y="2815954"/>
                <a:ext cx="688115" cy="1363323"/>
              </a:xfrm>
              <a:custGeom>
                <a:avLst/>
                <a:gdLst>
                  <a:gd name="connsiteX0" fmla="*/ 981153 w 981561"/>
                  <a:gd name="connsiteY0" fmla="*/ 1395388 h 1944711"/>
                  <a:gd name="connsiteX1" fmla="*/ 478136 w 981561"/>
                  <a:gd name="connsiteY1" fmla="*/ 1631544 h 1944711"/>
                  <a:gd name="connsiteX2" fmla="*/ 221296 w 981561"/>
                  <a:gd name="connsiteY2" fmla="*/ 1787291 h 1944711"/>
                  <a:gd name="connsiteX3" fmla="*/ 181849 w 981561"/>
                  <a:gd name="connsiteY3" fmla="*/ 1813627 h 1944711"/>
                  <a:gd name="connsiteX4" fmla="*/ -409 w 981561"/>
                  <a:gd name="connsiteY4" fmla="*/ 1944436 h 1944711"/>
                  <a:gd name="connsiteX5" fmla="*/ 202068 w 981561"/>
                  <a:gd name="connsiteY5" fmla="*/ 512006 h 1944711"/>
                  <a:gd name="connsiteX6" fmla="*/ 222461 w 981561"/>
                  <a:gd name="connsiteY6" fmla="*/ 467082 h 1944711"/>
                  <a:gd name="connsiteX7" fmla="*/ 431173 w 981561"/>
                  <a:gd name="connsiteY7" fmla="*/ 8581 h 1944711"/>
                  <a:gd name="connsiteX8" fmla="*/ 435194 w 981561"/>
                  <a:gd name="connsiteY8" fmla="*/ -276 h 1944711"/>
                  <a:gd name="connsiteX9" fmla="*/ 539491 w 981561"/>
                  <a:gd name="connsiteY9" fmla="*/ 30431 h 1944711"/>
                  <a:gd name="connsiteX10" fmla="*/ 588843 w 981561"/>
                  <a:gd name="connsiteY10" fmla="*/ 58981 h 1944711"/>
                  <a:gd name="connsiteX11" fmla="*/ 705377 w 981561"/>
                  <a:gd name="connsiteY11" fmla="*/ 165377 h 1944711"/>
                  <a:gd name="connsiteX12" fmla="*/ 958021 w 981561"/>
                  <a:gd name="connsiteY12" fmla="*/ 1200836 h 1944711"/>
                  <a:gd name="connsiteX13" fmla="*/ 981153 w 981561"/>
                  <a:gd name="connsiteY13" fmla="*/ 1395388 h 1944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1561" h="1944711">
                    <a:moveTo>
                      <a:pt x="981153" y="1395388"/>
                    </a:moveTo>
                    <a:cubicBezTo>
                      <a:pt x="808217" y="1462389"/>
                      <a:pt x="640176" y="1541300"/>
                      <a:pt x="478136" y="1631544"/>
                    </a:cubicBezTo>
                    <a:cubicBezTo>
                      <a:pt x="385841" y="1682877"/>
                      <a:pt x="300364" y="1735259"/>
                      <a:pt x="221296" y="1787291"/>
                    </a:cubicBezTo>
                    <a:cubicBezTo>
                      <a:pt x="208011" y="1796089"/>
                      <a:pt x="194843" y="1804829"/>
                      <a:pt x="181849" y="1813627"/>
                    </a:cubicBezTo>
                    <a:cubicBezTo>
                      <a:pt x="116357" y="1857968"/>
                      <a:pt x="55644" y="1901785"/>
                      <a:pt x="-409" y="1944436"/>
                    </a:cubicBezTo>
                    <a:cubicBezTo>
                      <a:pt x="67122" y="1466958"/>
                      <a:pt x="134595" y="989485"/>
                      <a:pt x="202068" y="512006"/>
                    </a:cubicBezTo>
                    <a:cubicBezTo>
                      <a:pt x="208885" y="497014"/>
                      <a:pt x="215702" y="482039"/>
                      <a:pt x="222461" y="467082"/>
                    </a:cubicBezTo>
                    <a:cubicBezTo>
                      <a:pt x="292032" y="314231"/>
                      <a:pt x="361603" y="161397"/>
                      <a:pt x="431173" y="8581"/>
                    </a:cubicBezTo>
                    <a:cubicBezTo>
                      <a:pt x="432454" y="5609"/>
                      <a:pt x="433853" y="2754"/>
                      <a:pt x="435194" y="-276"/>
                    </a:cubicBezTo>
                    <a:cubicBezTo>
                      <a:pt x="471202" y="5219"/>
                      <a:pt x="506279" y="15543"/>
                      <a:pt x="539491" y="30431"/>
                    </a:cubicBezTo>
                    <a:cubicBezTo>
                      <a:pt x="556621" y="38710"/>
                      <a:pt x="573111" y="48255"/>
                      <a:pt x="588843" y="58981"/>
                    </a:cubicBezTo>
                    <a:cubicBezTo>
                      <a:pt x="632951" y="88220"/>
                      <a:pt x="672281" y="124112"/>
                      <a:pt x="705377" y="165377"/>
                    </a:cubicBezTo>
                    <a:cubicBezTo>
                      <a:pt x="777977" y="256739"/>
                      <a:pt x="884838" y="645087"/>
                      <a:pt x="958021" y="1200836"/>
                    </a:cubicBezTo>
                    <a:cubicBezTo>
                      <a:pt x="965887" y="1263606"/>
                      <a:pt x="973636" y="1328457"/>
                      <a:pt x="981153" y="1395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8" name="任意多边形: 形状 227" descr="dfcb073e-aa8e-4a03-bffa-530628f4650a"/>
              <p:cNvSpPr/>
              <p:nvPr/>
            </p:nvSpPr>
            <p:spPr>
              <a:xfrm>
                <a:off x="5171194" y="3804788"/>
                <a:ext cx="358191" cy="223312"/>
              </a:xfrm>
              <a:custGeom>
                <a:avLst/>
                <a:gdLst>
                  <a:gd name="connsiteX0" fmla="*/ 510532 w 510941"/>
                  <a:gd name="connsiteY0" fmla="*/ 46163 h 318544"/>
                  <a:gd name="connsiteX1" fmla="*/ 432921 w 510941"/>
                  <a:gd name="connsiteY1" fmla="*/ 318269 h 318544"/>
                  <a:gd name="connsiteX2" fmla="*/ -409 w 510941"/>
                  <a:gd name="connsiteY2" fmla="*/ -276 h 31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0941" h="318544">
                    <a:moveTo>
                      <a:pt x="510532" y="46163"/>
                    </a:moveTo>
                    <a:lnTo>
                      <a:pt x="432921" y="318269"/>
                    </a:lnTo>
                    <a:lnTo>
                      <a:pt x="-409" y="-27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29" name="任意多边形: 形状 228" descr="d183f9af-d766-4799-8e98-b8aa1b4f06f3"/>
              <p:cNvSpPr/>
              <p:nvPr/>
            </p:nvSpPr>
            <p:spPr>
              <a:xfrm>
                <a:off x="4960299" y="3531111"/>
                <a:ext cx="745384" cy="448177"/>
              </a:xfrm>
              <a:custGeom>
                <a:avLst/>
                <a:gdLst>
                  <a:gd name="connsiteX0" fmla="*/ 1062843 w 1063252"/>
                  <a:gd name="connsiteY0" fmla="*/ 381721 h 639302"/>
                  <a:gd name="connsiteX1" fmla="*/ 913914 w 1063252"/>
                  <a:gd name="connsiteY1" fmla="*/ 639027 h 639302"/>
                  <a:gd name="connsiteX2" fmla="*/ -409 w 1063252"/>
                  <a:gd name="connsiteY2" fmla="*/ 185304 h 639302"/>
                  <a:gd name="connsiteX3" fmla="*/ 130050 w 1063252"/>
                  <a:gd name="connsiteY3" fmla="*/ -276 h 639302"/>
                  <a:gd name="connsiteX4" fmla="*/ 1062319 w 1063252"/>
                  <a:gd name="connsiteY4" fmla="*/ 381954 h 639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252" h="639302">
                    <a:moveTo>
                      <a:pt x="1062843" y="381721"/>
                    </a:moveTo>
                    <a:lnTo>
                      <a:pt x="913914" y="639027"/>
                    </a:lnTo>
                    <a:cubicBezTo>
                      <a:pt x="580220" y="554849"/>
                      <a:pt x="268434" y="400133"/>
                      <a:pt x="-409" y="185304"/>
                    </a:cubicBezTo>
                    <a:lnTo>
                      <a:pt x="130050" y="-276"/>
                    </a:lnTo>
                    <a:cubicBezTo>
                      <a:pt x="422375" y="168132"/>
                      <a:pt x="735908" y="296687"/>
                      <a:pt x="1062319" y="38195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0" name="任意多边形: 形状 229" descr="773b7972-2f5c-4879-ad31-4c4305d4bf35"/>
              <p:cNvSpPr/>
              <p:nvPr/>
            </p:nvSpPr>
            <p:spPr>
              <a:xfrm>
                <a:off x="6789815" y="3657982"/>
                <a:ext cx="523296" cy="405001"/>
              </a:xfrm>
              <a:custGeom>
                <a:avLst/>
                <a:gdLst>
                  <a:gd name="connsiteX0" fmla="*/ 746047 w 746455"/>
                  <a:gd name="connsiteY0" fmla="*/ 194277 h 577714"/>
                  <a:gd name="connsiteX1" fmla="*/ 243030 w 746455"/>
                  <a:gd name="connsiteY1" fmla="*/ 430432 h 577714"/>
                  <a:gd name="connsiteX2" fmla="*/ -409 w 746455"/>
                  <a:gd name="connsiteY2" fmla="*/ 577439 h 577714"/>
                  <a:gd name="connsiteX3" fmla="*/ 105986 w 746455"/>
                  <a:gd name="connsiteY3" fmla="*/ 230286 h 577714"/>
                  <a:gd name="connsiteX4" fmla="*/ 194551 w 746455"/>
                  <a:gd name="connsiteY4" fmla="*/ 184779 h 577714"/>
                  <a:gd name="connsiteX5" fmla="*/ 722623 w 746455"/>
                  <a:gd name="connsiteY5" fmla="*/ -276 h 577714"/>
                  <a:gd name="connsiteX6" fmla="*/ 746047 w 746455"/>
                  <a:gd name="connsiteY6" fmla="*/ 194277 h 5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6455" h="577714">
                    <a:moveTo>
                      <a:pt x="746047" y="194277"/>
                    </a:moveTo>
                    <a:cubicBezTo>
                      <a:pt x="573111" y="261278"/>
                      <a:pt x="405069" y="340189"/>
                      <a:pt x="243030" y="430432"/>
                    </a:cubicBezTo>
                    <a:cubicBezTo>
                      <a:pt x="155921" y="478910"/>
                      <a:pt x="74872" y="528262"/>
                      <a:pt x="-409" y="577439"/>
                    </a:cubicBezTo>
                    <a:lnTo>
                      <a:pt x="105986" y="230286"/>
                    </a:lnTo>
                    <a:cubicBezTo>
                      <a:pt x="134420" y="214903"/>
                      <a:pt x="164253" y="199696"/>
                      <a:pt x="194551" y="184779"/>
                    </a:cubicBezTo>
                    <a:cubicBezTo>
                      <a:pt x="362826" y="102856"/>
                      <a:pt x="540015" y="40756"/>
                      <a:pt x="722623" y="-276"/>
                    </a:cubicBezTo>
                    <a:cubicBezTo>
                      <a:pt x="730723" y="62495"/>
                      <a:pt x="738530" y="127346"/>
                      <a:pt x="746047" y="19427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1" name="任意多边形: 形状 230" descr="87f6e084-50a2-468d-a635-9a3982c0bdbc"/>
              <p:cNvSpPr/>
              <p:nvPr/>
            </p:nvSpPr>
            <p:spPr>
              <a:xfrm>
                <a:off x="6399081" y="4444097"/>
                <a:ext cx="462712" cy="271221"/>
              </a:xfrm>
              <a:custGeom>
                <a:avLst/>
                <a:gdLst>
                  <a:gd name="connsiteX0" fmla="*/ 613879 w 660035"/>
                  <a:gd name="connsiteY0" fmla="*/ 386607 h 386883"/>
                  <a:gd name="connsiteX1" fmla="*/ 3826 w 660035"/>
                  <a:gd name="connsiteY1" fmla="*/ 55535 h 386883"/>
                  <a:gd name="connsiteX2" fmla="*/ 854 w 660035"/>
                  <a:gd name="connsiteY2" fmla="*/ 43533 h 386883"/>
                  <a:gd name="connsiteX3" fmla="*/ 12799 w 660035"/>
                  <a:gd name="connsiteY3" fmla="*/ 40561 h 386883"/>
                  <a:gd name="connsiteX4" fmla="*/ 13615 w 660035"/>
                  <a:gd name="connsiteY4" fmla="*/ 41085 h 386883"/>
                  <a:gd name="connsiteX5" fmla="*/ 637069 w 660035"/>
                  <a:gd name="connsiteY5" fmla="*/ 361552 h 386883"/>
                  <a:gd name="connsiteX6" fmla="*/ 641264 w 660035"/>
                  <a:gd name="connsiteY6" fmla="*/ 352812 h 386883"/>
                  <a:gd name="connsiteX7" fmla="*/ 176528 w 660035"/>
                  <a:gd name="connsiteY7" fmla="*/ 16322 h 386883"/>
                  <a:gd name="connsiteX8" fmla="*/ 172567 w 660035"/>
                  <a:gd name="connsiteY8" fmla="*/ 4552 h 386883"/>
                  <a:gd name="connsiteX9" fmla="*/ 184336 w 660035"/>
                  <a:gd name="connsiteY9" fmla="*/ 648 h 386883"/>
                  <a:gd name="connsiteX10" fmla="*/ 658162 w 660035"/>
                  <a:gd name="connsiteY10" fmla="*/ 357357 h 386883"/>
                  <a:gd name="connsiteX11" fmla="*/ 650121 w 660035"/>
                  <a:gd name="connsiteY11" fmla="*/ 373147 h 386883"/>
                  <a:gd name="connsiteX12" fmla="*/ 613879 w 660035"/>
                  <a:gd name="connsiteY12" fmla="*/ 386607 h 386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0035" h="386883">
                    <a:moveTo>
                      <a:pt x="613879" y="386607"/>
                    </a:moveTo>
                    <a:cubicBezTo>
                      <a:pt x="552117" y="386607"/>
                      <a:pt x="401264" y="324436"/>
                      <a:pt x="3826" y="55535"/>
                    </a:cubicBezTo>
                    <a:cubicBezTo>
                      <a:pt x="-311" y="53030"/>
                      <a:pt x="-1651" y="47669"/>
                      <a:pt x="854" y="43533"/>
                    </a:cubicBezTo>
                    <a:cubicBezTo>
                      <a:pt x="3301" y="39395"/>
                      <a:pt x="8662" y="38055"/>
                      <a:pt x="12799" y="40561"/>
                    </a:cubicBezTo>
                    <a:cubicBezTo>
                      <a:pt x="13091" y="40735"/>
                      <a:pt x="13381" y="40910"/>
                      <a:pt x="13615" y="41085"/>
                    </a:cubicBezTo>
                    <a:cubicBezTo>
                      <a:pt x="507309" y="375070"/>
                      <a:pt x="616152" y="385208"/>
                      <a:pt x="637069" y="361552"/>
                    </a:cubicBezTo>
                    <a:cubicBezTo>
                      <a:pt x="639167" y="359047"/>
                      <a:pt x="640624" y="356017"/>
                      <a:pt x="641264" y="352812"/>
                    </a:cubicBezTo>
                    <a:cubicBezTo>
                      <a:pt x="656764" y="295011"/>
                      <a:pt x="487382" y="172185"/>
                      <a:pt x="176528" y="16322"/>
                    </a:cubicBezTo>
                    <a:cubicBezTo>
                      <a:pt x="172217" y="14166"/>
                      <a:pt x="170411" y="8922"/>
                      <a:pt x="172567" y="4552"/>
                    </a:cubicBezTo>
                    <a:cubicBezTo>
                      <a:pt x="174723" y="240"/>
                      <a:pt x="180024" y="-1508"/>
                      <a:pt x="184336" y="648"/>
                    </a:cubicBezTo>
                    <a:cubicBezTo>
                      <a:pt x="517389" y="167874"/>
                      <a:pt x="676807" y="287903"/>
                      <a:pt x="658162" y="357357"/>
                    </a:cubicBezTo>
                    <a:cubicBezTo>
                      <a:pt x="656822" y="363184"/>
                      <a:pt x="654025" y="368602"/>
                      <a:pt x="650121" y="373147"/>
                    </a:cubicBezTo>
                    <a:cubicBezTo>
                      <a:pt x="643479" y="380431"/>
                      <a:pt x="632933" y="386607"/>
                      <a:pt x="613879" y="386607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2" name="任意多边形: 形状 231" descr="f0cb4c23-0d03-492c-9c9c-12d1ba4e0efe"/>
              <p:cNvSpPr/>
              <p:nvPr/>
            </p:nvSpPr>
            <p:spPr>
              <a:xfrm>
                <a:off x="6358355" y="4579348"/>
                <a:ext cx="206091" cy="215622"/>
              </a:xfrm>
              <a:custGeom>
                <a:avLst/>
                <a:gdLst>
                  <a:gd name="connsiteX0" fmla="*/ 273079 w 293979"/>
                  <a:gd name="connsiteY0" fmla="*/ 307299 h 307574"/>
                  <a:gd name="connsiteX1" fmla="*/ 186786 w 293979"/>
                  <a:gd name="connsiteY1" fmla="*/ 241632 h 307574"/>
                  <a:gd name="connsiteX2" fmla="*/ 1556 w 293979"/>
                  <a:gd name="connsiteY2" fmla="*/ 13983 h 307574"/>
                  <a:gd name="connsiteX3" fmla="*/ 2780 w 293979"/>
                  <a:gd name="connsiteY3" fmla="*/ 1689 h 307574"/>
                  <a:gd name="connsiteX4" fmla="*/ 15074 w 293979"/>
                  <a:gd name="connsiteY4" fmla="*/ 2913 h 307574"/>
                  <a:gd name="connsiteX5" fmla="*/ 15482 w 293979"/>
                  <a:gd name="connsiteY5" fmla="*/ 3438 h 307574"/>
                  <a:gd name="connsiteX6" fmla="*/ 199546 w 293979"/>
                  <a:gd name="connsiteY6" fmla="*/ 229687 h 307574"/>
                  <a:gd name="connsiteX7" fmla="*/ 273953 w 293979"/>
                  <a:gd name="connsiteY7" fmla="*/ 289586 h 307574"/>
                  <a:gd name="connsiteX8" fmla="*/ 263990 w 293979"/>
                  <a:gd name="connsiteY8" fmla="*/ 219666 h 307574"/>
                  <a:gd name="connsiteX9" fmla="*/ 269816 w 293979"/>
                  <a:gd name="connsiteY9" fmla="*/ 208828 h 307574"/>
                  <a:gd name="connsiteX10" fmla="*/ 280654 w 293979"/>
                  <a:gd name="connsiteY10" fmla="*/ 214596 h 307574"/>
                  <a:gd name="connsiteX11" fmla="*/ 282927 w 293979"/>
                  <a:gd name="connsiteY11" fmla="*/ 304386 h 307574"/>
                  <a:gd name="connsiteX12" fmla="*/ 273079 w 293979"/>
                  <a:gd name="connsiteY12" fmla="*/ 307299 h 307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3979" h="307574">
                    <a:moveTo>
                      <a:pt x="273079" y="307299"/>
                    </a:moveTo>
                    <a:cubicBezTo>
                      <a:pt x="259503" y="307299"/>
                      <a:pt x="235963" y="294189"/>
                      <a:pt x="186786" y="241632"/>
                    </a:cubicBezTo>
                    <a:cubicBezTo>
                      <a:pt x="141805" y="193620"/>
                      <a:pt x="79459" y="116999"/>
                      <a:pt x="1556" y="13983"/>
                    </a:cubicBezTo>
                    <a:cubicBezTo>
                      <a:pt x="-1474" y="10254"/>
                      <a:pt x="-949" y="4719"/>
                      <a:pt x="2780" y="1689"/>
                    </a:cubicBezTo>
                    <a:cubicBezTo>
                      <a:pt x="6567" y="-1341"/>
                      <a:pt x="12044" y="-816"/>
                      <a:pt x="15074" y="2913"/>
                    </a:cubicBezTo>
                    <a:cubicBezTo>
                      <a:pt x="15249" y="3088"/>
                      <a:pt x="15365" y="3263"/>
                      <a:pt x="15482" y="3438"/>
                    </a:cubicBezTo>
                    <a:cubicBezTo>
                      <a:pt x="93035" y="105987"/>
                      <a:pt x="154973" y="182083"/>
                      <a:pt x="199546" y="229687"/>
                    </a:cubicBezTo>
                    <a:cubicBezTo>
                      <a:pt x="261426" y="295820"/>
                      <a:pt x="273837" y="289644"/>
                      <a:pt x="273953" y="289586"/>
                    </a:cubicBezTo>
                    <a:cubicBezTo>
                      <a:pt x="274070" y="289527"/>
                      <a:pt x="282927" y="282127"/>
                      <a:pt x="263990" y="219666"/>
                    </a:cubicBezTo>
                    <a:cubicBezTo>
                      <a:pt x="262591" y="215062"/>
                      <a:pt x="265213" y="210226"/>
                      <a:pt x="269816" y="208828"/>
                    </a:cubicBezTo>
                    <a:cubicBezTo>
                      <a:pt x="274361" y="207371"/>
                      <a:pt x="279256" y="209993"/>
                      <a:pt x="280654" y="214596"/>
                    </a:cubicBezTo>
                    <a:cubicBezTo>
                      <a:pt x="297143" y="268610"/>
                      <a:pt x="297784" y="295471"/>
                      <a:pt x="282927" y="304386"/>
                    </a:cubicBezTo>
                    <a:cubicBezTo>
                      <a:pt x="280013" y="306250"/>
                      <a:pt x="276576" y="307299"/>
                      <a:pt x="273079" y="307299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3" name="任意多边形: 形状 232" descr="746551fc-2eef-470e-948a-4939b3f7e32d"/>
              <p:cNvSpPr/>
              <p:nvPr/>
            </p:nvSpPr>
            <p:spPr>
              <a:xfrm>
                <a:off x="6534532" y="4338473"/>
                <a:ext cx="366603" cy="315328"/>
              </a:xfrm>
              <a:custGeom>
                <a:avLst/>
                <a:gdLst>
                  <a:gd name="connsiteX0" fmla="*/ 467453 w 522941"/>
                  <a:gd name="connsiteY0" fmla="*/ 449525 h 449800"/>
                  <a:gd name="connsiteX1" fmla="*/ 430921 w 522941"/>
                  <a:gd name="connsiteY1" fmla="*/ 446961 h 449800"/>
                  <a:gd name="connsiteX2" fmla="*/ 423287 w 522941"/>
                  <a:gd name="connsiteY2" fmla="*/ 437114 h 449800"/>
                  <a:gd name="connsiteX3" fmla="*/ 433135 w 522941"/>
                  <a:gd name="connsiteY3" fmla="*/ 429481 h 449800"/>
                  <a:gd name="connsiteX4" fmla="*/ 503987 w 522941"/>
                  <a:gd name="connsiteY4" fmla="*/ 421964 h 449800"/>
                  <a:gd name="connsiteX5" fmla="*/ 3942 w 522941"/>
                  <a:gd name="connsiteY5" fmla="*/ 16020 h 449800"/>
                  <a:gd name="connsiteX6" fmla="*/ 795 w 522941"/>
                  <a:gd name="connsiteY6" fmla="*/ 4075 h 449800"/>
                  <a:gd name="connsiteX7" fmla="*/ 12740 w 522941"/>
                  <a:gd name="connsiteY7" fmla="*/ 929 h 449800"/>
                  <a:gd name="connsiteX8" fmla="*/ 13556 w 522941"/>
                  <a:gd name="connsiteY8" fmla="*/ 1453 h 449800"/>
                  <a:gd name="connsiteX9" fmla="*/ 519603 w 522941"/>
                  <a:gd name="connsiteY9" fmla="*/ 429830 h 449800"/>
                  <a:gd name="connsiteX10" fmla="*/ 467453 w 522941"/>
                  <a:gd name="connsiteY10" fmla="*/ 449525 h 44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2941" h="449800">
                    <a:moveTo>
                      <a:pt x="467453" y="449525"/>
                    </a:moveTo>
                    <a:cubicBezTo>
                      <a:pt x="455217" y="449408"/>
                      <a:pt x="443040" y="448534"/>
                      <a:pt x="430921" y="446961"/>
                    </a:cubicBezTo>
                    <a:cubicBezTo>
                      <a:pt x="426084" y="446378"/>
                      <a:pt x="422705" y="441950"/>
                      <a:pt x="423287" y="437114"/>
                    </a:cubicBezTo>
                    <a:cubicBezTo>
                      <a:pt x="423870" y="432278"/>
                      <a:pt x="428298" y="428898"/>
                      <a:pt x="433135" y="429481"/>
                    </a:cubicBezTo>
                    <a:cubicBezTo>
                      <a:pt x="490061" y="436589"/>
                      <a:pt x="501657" y="426568"/>
                      <a:pt x="503987" y="421964"/>
                    </a:cubicBezTo>
                    <a:cubicBezTo>
                      <a:pt x="512785" y="404484"/>
                      <a:pt x="481729" y="329903"/>
                      <a:pt x="3942" y="16020"/>
                    </a:cubicBezTo>
                    <a:cubicBezTo>
                      <a:pt x="-254" y="13573"/>
                      <a:pt x="-1652" y="8212"/>
                      <a:pt x="795" y="4075"/>
                    </a:cubicBezTo>
                    <a:cubicBezTo>
                      <a:pt x="3242" y="-121"/>
                      <a:pt x="8602" y="-1519"/>
                      <a:pt x="12740" y="929"/>
                    </a:cubicBezTo>
                    <a:cubicBezTo>
                      <a:pt x="13031" y="1104"/>
                      <a:pt x="13322" y="1278"/>
                      <a:pt x="13556" y="1453"/>
                    </a:cubicBezTo>
                    <a:cubicBezTo>
                      <a:pt x="494315" y="317201"/>
                      <a:pt x="536500" y="396269"/>
                      <a:pt x="519603" y="429830"/>
                    </a:cubicBezTo>
                    <a:cubicBezTo>
                      <a:pt x="512960" y="443057"/>
                      <a:pt x="496121" y="449525"/>
                      <a:pt x="467453" y="449525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4" name="任意多边形: 形状 233" descr="9e236477-a84f-43df-b825-56d87fbc5ab9"/>
              <p:cNvSpPr/>
              <p:nvPr/>
            </p:nvSpPr>
            <p:spPr>
              <a:xfrm>
                <a:off x="5537265" y="4502135"/>
                <a:ext cx="691918" cy="33740"/>
              </a:xfrm>
              <a:custGeom>
                <a:avLst/>
                <a:gdLst>
                  <a:gd name="connsiteX0" fmla="*/ 977314 w 986986"/>
                  <a:gd name="connsiteY0" fmla="*/ 47853 h 48129"/>
                  <a:gd name="connsiteX1" fmla="*/ 977314 w 986986"/>
                  <a:gd name="connsiteY1" fmla="*/ 47853 h 48129"/>
                  <a:gd name="connsiteX2" fmla="*/ 8045 w 986986"/>
                  <a:gd name="connsiteY2" fmla="*/ 17205 h 48129"/>
                  <a:gd name="connsiteX3" fmla="*/ -403 w 986986"/>
                  <a:gd name="connsiteY3" fmla="*/ 8173 h 48129"/>
                  <a:gd name="connsiteX4" fmla="*/ -403 w 986986"/>
                  <a:gd name="connsiteY4" fmla="*/ 8173 h 48129"/>
                  <a:gd name="connsiteX5" fmla="*/ 8279 w 986986"/>
                  <a:gd name="connsiteY5" fmla="*/ -275 h 48129"/>
                  <a:gd name="connsiteX6" fmla="*/ 8570 w 986986"/>
                  <a:gd name="connsiteY6" fmla="*/ -275 h 48129"/>
                  <a:gd name="connsiteX7" fmla="*/ 977838 w 986986"/>
                  <a:gd name="connsiteY7" fmla="*/ 30373 h 48129"/>
                  <a:gd name="connsiteX8" fmla="*/ 986578 w 986986"/>
                  <a:gd name="connsiteY8" fmla="*/ 39113 h 48129"/>
                  <a:gd name="connsiteX9" fmla="*/ 977838 w 986986"/>
                  <a:gd name="connsiteY9" fmla="*/ 47853 h 4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86986" h="48129">
                    <a:moveTo>
                      <a:pt x="977314" y="47853"/>
                    </a:moveTo>
                    <a:lnTo>
                      <a:pt x="977314" y="47853"/>
                    </a:lnTo>
                    <a:lnTo>
                      <a:pt x="8045" y="17205"/>
                    </a:lnTo>
                    <a:cubicBezTo>
                      <a:pt x="3209" y="17030"/>
                      <a:pt x="-578" y="13010"/>
                      <a:pt x="-403" y="8173"/>
                    </a:cubicBezTo>
                    <a:cubicBezTo>
                      <a:pt x="-403" y="8173"/>
                      <a:pt x="-403" y="8173"/>
                      <a:pt x="-403" y="8173"/>
                    </a:cubicBezTo>
                    <a:cubicBezTo>
                      <a:pt x="-345" y="3454"/>
                      <a:pt x="3559" y="-333"/>
                      <a:pt x="8279" y="-275"/>
                    </a:cubicBezTo>
                    <a:cubicBezTo>
                      <a:pt x="8395" y="-275"/>
                      <a:pt x="8453" y="-275"/>
                      <a:pt x="8570" y="-275"/>
                    </a:cubicBezTo>
                    <a:lnTo>
                      <a:pt x="977838" y="30373"/>
                    </a:lnTo>
                    <a:cubicBezTo>
                      <a:pt x="982674" y="30373"/>
                      <a:pt x="986578" y="34277"/>
                      <a:pt x="986578" y="39113"/>
                    </a:cubicBezTo>
                    <a:cubicBezTo>
                      <a:pt x="986578" y="43949"/>
                      <a:pt x="982674" y="47853"/>
                      <a:pt x="977838" y="47853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5" name="任意多边形: 形状 234" descr="38f1f1b6-e84e-4aac-93b3-5e5a9c347934"/>
              <p:cNvSpPr/>
              <p:nvPr/>
            </p:nvSpPr>
            <p:spPr>
              <a:xfrm>
                <a:off x="6768655" y="3793024"/>
                <a:ext cx="157180" cy="338421"/>
              </a:xfrm>
              <a:custGeom>
                <a:avLst/>
                <a:gdLst>
                  <a:gd name="connsiteX0" fmla="*/ 224210 w 224210"/>
                  <a:gd name="connsiteY0" fmla="*/ 342376 h 482740"/>
                  <a:gd name="connsiteX1" fmla="*/ 149688 w 224210"/>
                  <a:gd name="connsiteY1" fmla="*/ 0 h 482740"/>
                  <a:gd name="connsiteX2" fmla="*/ 0 w 224210"/>
                  <a:gd name="connsiteY2" fmla="*/ 482740 h 482740"/>
                  <a:gd name="connsiteX3" fmla="*/ 224210 w 224210"/>
                  <a:gd name="connsiteY3" fmla="*/ 342376 h 482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210" h="482740">
                    <a:moveTo>
                      <a:pt x="224210" y="342376"/>
                    </a:moveTo>
                    <a:lnTo>
                      <a:pt x="149688" y="0"/>
                    </a:lnTo>
                    <a:lnTo>
                      <a:pt x="0" y="482740"/>
                    </a:lnTo>
                    <a:lnTo>
                      <a:pt x="224210" y="34237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6" name="任意多边形: 形状 235" descr="ca3581a5-3d95-449b-bb5e-f961ae0410e8"/>
              <p:cNvSpPr/>
              <p:nvPr/>
            </p:nvSpPr>
            <p:spPr>
              <a:xfrm>
                <a:off x="5602462" y="2815954"/>
                <a:ext cx="1435419" cy="450092"/>
              </a:xfrm>
              <a:custGeom>
                <a:avLst/>
                <a:gdLst>
                  <a:gd name="connsiteX0" fmla="*/ 2047144 w 2047553"/>
                  <a:gd name="connsiteY0" fmla="*/ 58981 h 642033"/>
                  <a:gd name="connsiteX1" fmla="*/ 1887551 w 2047553"/>
                  <a:gd name="connsiteY1" fmla="*/ 305567 h 642033"/>
                  <a:gd name="connsiteX2" fmla="*/ 1680763 w 2047553"/>
                  <a:gd name="connsiteY2" fmla="*/ 467082 h 642033"/>
                  <a:gd name="connsiteX3" fmla="*/ 1319917 w 2047553"/>
                  <a:gd name="connsiteY3" fmla="*/ 616245 h 642033"/>
                  <a:gd name="connsiteX4" fmla="*/ 229104 w 2047553"/>
                  <a:gd name="connsiteY4" fmla="*/ 337264 h 642033"/>
                  <a:gd name="connsiteX5" fmla="*/ 114085 w 2047553"/>
                  <a:gd name="connsiteY5" fmla="*/ 231859 h 642033"/>
                  <a:gd name="connsiteX6" fmla="*/ -409 w 2047553"/>
                  <a:gd name="connsiteY6" fmla="*/ 78209 h 642033"/>
                  <a:gd name="connsiteX7" fmla="*/ 181908 w 2047553"/>
                  <a:gd name="connsiteY7" fmla="*/ 24255 h 642033"/>
                  <a:gd name="connsiteX8" fmla="*/ 1102116 w 2047553"/>
                  <a:gd name="connsiteY8" fmla="*/ 447563 h 642033"/>
                  <a:gd name="connsiteX9" fmla="*/ 1893495 w 2047553"/>
                  <a:gd name="connsiteY9" fmla="*/ -276 h 642033"/>
                  <a:gd name="connsiteX10" fmla="*/ 1997792 w 2047553"/>
                  <a:gd name="connsiteY10" fmla="*/ 30431 h 642033"/>
                  <a:gd name="connsiteX11" fmla="*/ 2047144 w 2047553"/>
                  <a:gd name="connsiteY11" fmla="*/ 58981 h 642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47553" h="642033">
                    <a:moveTo>
                      <a:pt x="2047144" y="58981"/>
                    </a:moveTo>
                    <a:cubicBezTo>
                      <a:pt x="2018011" y="147139"/>
                      <a:pt x="1961434" y="230752"/>
                      <a:pt x="1887551" y="305567"/>
                    </a:cubicBezTo>
                    <a:cubicBezTo>
                      <a:pt x="1825323" y="367487"/>
                      <a:pt x="1755927" y="421716"/>
                      <a:pt x="1680763" y="467082"/>
                    </a:cubicBezTo>
                    <a:cubicBezTo>
                      <a:pt x="1566618" y="537002"/>
                      <a:pt x="1440063" y="589093"/>
                      <a:pt x="1319917" y="616245"/>
                    </a:cubicBezTo>
                    <a:cubicBezTo>
                      <a:pt x="934190" y="703296"/>
                      <a:pt x="505289" y="557046"/>
                      <a:pt x="229104" y="337264"/>
                    </a:cubicBezTo>
                    <a:cubicBezTo>
                      <a:pt x="188317" y="304926"/>
                      <a:pt x="149861" y="269697"/>
                      <a:pt x="114085" y="231859"/>
                    </a:cubicBezTo>
                    <a:cubicBezTo>
                      <a:pt x="69686" y="185584"/>
                      <a:pt x="31230" y="133971"/>
                      <a:pt x="-409" y="78209"/>
                    </a:cubicBezTo>
                    <a:cubicBezTo>
                      <a:pt x="57042" y="50480"/>
                      <a:pt x="118630" y="32260"/>
                      <a:pt x="181908" y="24255"/>
                    </a:cubicBezTo>
                    <a:cubicBezTo>
                      <a:pt x="207254" y="57525"/>
                      <a:pt x="545376" y="485961"/>
                      <a:pt x="1102116" y="447563"/>
                    </a:cubicBezTo>
                    <a:cubicBezTo>
                      <a:pt x="1588993" y="414001"/>
                      <a:pt x="1857661" y="50009"/>
                      <a:pt x="1893495" y="-276"/>
                    </a:cubicBezTo>
                    <a:cubicBezTo>
                      <a:pt x="1929504" y="5172"/>
                      <a:pt x="1964580" y="15503"/>
                      <a:pt x="1997792" y="30431"/>
                    </a:cubicBezTo>
                    <a:cubicBezTo>
                      <a:pt x="2014923" y="38710"/>
                      <a:pt x="2031413" y="48255"/>
                      <a:pt x="2047144" y="589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7" name="任意多边形: 形状 236" descr="0c3b1865-e9a8-491c-a667-25c88f362b9c"/>
              <p:cNvSpPr/>
              <p:nvPr/>
            </p:nvSpPr>
            <p:spPr>
              <a:xfrm>
                <a:off x="6293682" y="2674050"/>
                <a:ext cx="240836" cy="204278"/>
              </a:xfrm>
              <a:custGeom>
                <a:avLst/>
                <a:gdLst>
                  <a:gd name="connsiteX0" fmla="*/ 343132 w 343540"/>
                  <a:gd name="connsiteY0" fmla="*/ 85609 h 291392"/>
                  <a:gd name="connsiteX1" fmla="*/ 319359 w 343540"/>
                  <a:gd name="connsiteY1" fmla="*/ 291116 h 291392"/>
                  <a:gd name="connsiteX2" fmla="*/ 171361 w 343540"/>
                  <a:gd name="connsiteY2" fmla="*/ 220555 h 291392"/>
                  <a:gd name="connsiteX3" fmla="*/ -409 w 343540"/>
                  <a:gd name="connsiteY3" fmla="*/ -276 h 291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540" h="291392">
                    <a:moveTo>
                      <a:pt x="343132" y="85609"/>
                    </a:moveTo>
                    <a:lnTo>
                      <a:pt x="319359" y="291116"/>
                    </a:lnTo>
                    <a:cubicBezTo>
                      <a:pt x="266336" y="276247"/>
                      <a:pt x="216285" y="252381"/>
                      <a:pt x="171361" y="220555"/>
                    </a:cubicBezTo>
                    <a:cubicBezTo>
                      <a:pt x="94100" y="164934"/>
                      <a:pt x="34493" y="88278"/>
                      <a:pt x="-409" y="-276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8" name="任意多边形: 形状 237" descr="b7033517-bf71-4307-93f4-92cca25c7b6a"/>
              <p:cNvSpPr/>
              <p:nvPr/>
            </p:nvSpPr>
            <p:spPr>
              <a:xfrm>
                <a:off x="6135233" y="1945169"/>
                <a:ext cx="644603" cy="841149"/>
              </a:xfrm>
              <a:custGeom>
                <a:avLst/>
                <a:gdLst>
                  <a:gd name="connsiteX0" fmla="*/ 861301 w 919493"/>
                  <a:gd name="connsiteY0" fmla="*/ 128552 h 1199857"/>
                  <a:gd name="connsiteX1" fmla="*/ 905642 w 919493"/>
                  <a:gd name="connsiteY1" fmla="*/ 517483 h 1199857"/>
                  <a:gd name="connsiteX2" fmla="*/ 903428 w 919493"/>
                  <a:gd name="connsiteY2" fmla="*/ 646136 h 1199857"/>
                  <a:gd name="connsiteX3" fmla="*/ 710215 w 919493"/>
                  <a:gd name="connsiteY3" fmla="*/ 1165293 h 1199857"/>
                  <a:gd name="connsiteX4" fmla="*/ 299202 w 919493"/>
                  <a:gd name="connsiteY4" fmla="*/ 1119320 h 1199857"/>
                  <a:gd name="connsiteX5" fmla="*/ 4721 w 919493"/>
                  <a:gd name="connsiteY5" fmla="*/ 447563 h 1199857"/>
                  <a:gd name="connsiteX6" fmla="*/ 231962 w 919493"/>
                  <a:gd name="connsiteY6" fmla="*/ -276 h 119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493" h="1199857">
                    <a:moveTo>
                      <a:pt x="861301" y="128552"/>
                    </a:moveTo>
                    <a:cubicBezTo>
                      <a:pt x="917878" y="249957"/>
                      <a:pt x="933436" y="386458"/>
                      <a:pt x="905642" y="517483"/>
                    </a:cubicBezTo>
                    <a:cubicBezTo>
                      <a:pt x="896378" y="559796"/>
                      <a:pt x="895621" y="603531"/>
                      <a:pt x="903428" y="646136"/>
                    </a:cubicBezTo>
                    <a:cubicBezTo>
                      <a:pt x="947711" y="877630"/>
                      <a:pt x="862176" y="1086633"/>
                      <a:pt x="710215" y="1165293"/>
                    </a:cubicBezTo>
                    <a:cubicBezTo>
                      <a:pt x="534891" y="1256073"/>
                      <a:pt x="335269" y="1140238"/>
                      <a:pt x="299202" y="1119320"/>
                    </a:cubicBezTo>
                    <a:cubicBezTo>
                      <a:pt x="62347" y="981869"/>
                      <a:pt x="-23364" y="682727"/>
                      <a:pt x="4721" y="447563"/>
                    </a:cubicBezTo>
                    <a:cubicBezTo>
                      <a:pt x="32806" y="212398"/>
                      <a:pt x="173171" y="57175"/>
                      <a:pt x="231962" y="-276"/>
                    </a:cubicBez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39" name="任意多边形: 形状 238" descr="7c26b6a7-8b10-4ef7-8761-5c6da4cc06f7"/>
              <p:cNvSpPr/>
              <p:nvPr/>
            </p:nvSpPr>
            <p:spPr>
              <a:xfrm>
                <a:off x="6319730" y="1746953"/>
                <a:ext cx="627051" cy="538671"/>
              </a:xfrm>
              <a:custGeom>
                <a:avLst/>
                <a:gdLst>
                  <a:gd name="connsiteX0" fmla="*/ 17613 w 894456"/>
                  <a:gd name="connsiteY0" fmla="*/ 328383 h 768387"/>
                  <a:gd name="connsiteX1" fmla="*/ 716815 w 894456"/>
                  <a:gd name="connsiteY1" fmla="*/ 751633 h 768387"/>
                  <a:gd name="connsiteX2" fmla="*/ 888585 w 894456"/>
                  <a:gd name="connsiteY2" fmla="*/ 641218 h 768387"/>
                  <a:gd name="connsiteX3" fmla="*/ 60381 w 894456"/>
                  <a:gd name="connsiteY3" fmla="*/ 21667 h 768387"/>
                  <a:gd name="connsiteX4" fmla="*/ 17613 w 894456"/>
                  <a:gd name="connsiteY4" fmla="*/ 328383 h 76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456" h="768387">
                    <a:moveTo>
                      <a:pt x="17613" y="328383"/>
                    </a:moveTo>
                    <a:cubicBezTo>
                      <a:pt x="86368" y="625544"/>
                      <a:pt x="441387" y="828895"/>
                      <a:pt x="716815" y="751633"/>
                    </a:cubicBezTo>
                    <a:cubicBezTo>
                      <a:pt x="776363" y="734969"/>
                      <a:pt x="865977" y="709856"/>
                      <a:pt x="888585" y="641218"/>
                    </a:cubicBezTo>
                    <a:cubicBezTo>
                      <a:pt x="962759" y="415900"/>
                      <a:pt x="260410" y="-114153"/>
                      <a:pt x="60381" y="21667"/>
                    </a:cubicBezTo>
                    <a:cubicBezTo>
                      <a:pt x="-37915" y="88499"/>
                      <a:pt x="10912" y="299308"/>
                      <a:pt x="17613" y="328383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0" name="任意多边形: 形状 239" descr="11c5bfd3-8979-4668-abcd-410088581c15"/>
              <p:cNvSpPr/>
              <p:nvPr/>
            </p:nvSpPr>
            <p:spPr>
              <a:xfrm>
                <a:off x="6067836" y="1873327"/>
                <a:ext cx="306966" cy="421905"/>
              </a:xfrm>
              <a:custGeom>
                <a:avLst/>
                <a:gdLst>
                  <a:gd name="connsiteX0" fmla="*/ 383336 w 437871"/>
                  <a:gd name="connsiteY0" fmla="*/ 6995 h 601826"/>
                  <a:gd name="connsiteX1" fmla="*/ 3029 w 437871"/>
                  <a:gd name="connsiteY1" fmla="*/ 393479 h 601826"/>
                  <a:gd name="connsiteX2" fmla="*/ 52090 w 437871"/>
                  <a:gd name="connsiteY2" fmla="*/ 589780 h 601826"/>
                  <a:gd name="connsiteX3" fmla="*/ 340394 w 437871"/>
                  <a:gd name="connsiteY3" fmla="*/ 448716 h 601826"/>
                  <a:gd name="connsiteX4" fmla="*/ 383336 w 437871"/>
                  <a:gd name="connsiteY4" fmla="*/ 6995 h 60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871" h="601826">
                    <a:moveTo>
                      <a:pt x="383336" y="6995"/>
                    </a:moveTo>
                    <a:cubicBezTo>
                      <a:pt x="288886" y="-41774"/>
                      <a:pt x="31755" y="162334"/>
                      <a:pt x="3029" y="393479"/>
                    </a:cubicBezTo>
                    <a:cubicBezTo>
                      <a:pt x="932" y="410493"/>
                      <a:pt x="-16257" y="548643"/>
                      <a:pt x="52090" y="589780"/>
                    </a:cubicBezTo>
                    <a:cubicBezTo>
                      <a:pt x="126380" y="634529"/>
                      <a:pt x="267269" y="543924"/>
                      <a:pt x="340394" y="448716"/>
                    </a:cubicBezTo>
                    <a:cubicBezTo>
                      <a:pt x="457161" y="296348"/>
                      <a:pt x="464910" y="49122"/>
                      <a:pt x="383336" y="6995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1" name="任意多边形: 形状 240" descr="9e180b1b-108b-4491-aa84-ec1386b9023d"/>
              <p:cNvSpPr/>
              <p:nvPr/>
            </p:nvSpPr>
            <p:spPr>
              <a:xfrm rot="18900000">
                <a:off x="6055050" y="2218499"/>
                <a:ext cx="192718" cy="286667"/>
              </a:xfrm>
              <a:custGeom>
                <a:avLst/>
                <a:gdLst>
                  <a:gd name="connsiteX0" fmla="*/ 274493 w 274902"/>
                  <a:gd name="connsiteY0" fmla="*/ 204183 h 408916"/>
                  <a:gd name="connsiteX1" fmla="*/ 137042 w 274902"/>
                  <a:gd name="connsiteY1" fmla="*/ 408641 h 408916"/>
                  <a:gd name="connsiteX2" fmla="*/ -409 w 274902"/>
                  <a:gd name="connsiteY2" fmla="*/ 204183 h 408916"/>
                  <a:gd name="connsiteX3" fmla="*/ 137042 w 274902"/>
                  <a:gd name="connsiteY3" fmla="*/ -276 h 408916"/>
                  <a:gd name="connsiteX4" fmla="*/ 274493 w 274902"/>
                  <a:gd name="connsiteY4" fmla="*/ 204183 h 408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902" h="408916">
                    <a:moveTo>
                      <a:pt x="274493" y="204183"/>
                    </a:moveTo>
                    <a:cubicBezTo>
                      <a:pt x="274493" y="317102"/>
                      <a:pt x="212954" y="408641"/>
                      <a:pt x="137042" y="408641"/>
                    </a:cubicBezTo>
                    <a:cubicBezTo>
                      <a:pt x="61130" y="408641"/>
                      <a:pt x="-409" y="317102"/>
                      <a:pt x="-409" y="204183"/>
                    </a:cubicBezTo>
                    <a:cubicBezTo>
                      <a:pt x="-409" y="91263"/>
                      <a:pt x="61130" y="-276"/>
                      <a:pt x="137042" y="-276"/>
                    </a:cubicBezTo>
                    <a:cubicBezTo>
                      <a:pt x="212955" y="-276"/>
                      <a:pt x="274493" y="91263"/>
                      <a:pt x="274493" y="204183"/>
                    </a:cubicBezTo>
                    <a:close/>
                  </a:path>
                </a:pathLst>
              </a:custGeom>
              <a:solidFill>
                <a:srgbClr val="FCB9C0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2" name="任意多边形: 形状 241" descr="c4780882-6913-4a29-9af5-26fe9c6debd5"/>
              <p:cNvSpPr/>
              <p:nvPr/>
            </p:nvSpPr>
            <p:spPr>
              <a:xfrm>
                <a:off x="6180728" y="1765004"/>
                <a:ext cx="319356" cy="195155"/>
              </a:xfrm>
              <a:custGeom>
                <a:avLst/>
                <a:gdLst>
                  <a:gd name="connsiteX0" fmla="*/ 31886 w 455545"/>
                  <a:gd name="connsiteY0" fmla="*/ 253573 h 278379"/>
                  <a:gd name="connsiteX1" fmla="*/ 25711 w 455545"/>
                  <a:gd name="connsiteY1" fmla="*/ 8154 h 278379"/>
                  <a:gd name="connsiteX2" fmla="*/ 455136 w 455545"/>
                  <a:gd name="connsiteY2" fmla="*/ 278104 h 27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545" h="278379">
                    <a:moveTo>
                      <a:pt x="31886" y="253573"/>
                    </a:moveTo>
                    <a:cubicBezTo>
                      <a:pt x="-9016" y="115207"/>
                      <a:pt x="-11056" y="33400"/>
                      <a:pt x="25711" y="8154"/>
                    </a:cubicBezTo>
                    <a:cubicBezTo>
                      <a:pt x="81064" y="-29761"/>
                      <a:pt x="224225" y="60227"/>
                      <a:pt x="455136" y="278104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3" name="任意多边形: 形状 242" descr="f98af012-3d3c-4ebb-8e3b-e856be049502"/>
              <p:cNvSpPr/>
              <p:nvPr/>
            </p:nvSpPr>
            <p:spPr>
              <a:xfrm>
                <a:off x="6098459" y="2311549"/>
                <a:ext cx="88641" cy="74365"/>
              </a:xfrm>
              <a:custGeom>
                <a:avLst/>
                <a:gdLst>
                  <a:gd name="connsiteX0" fmla="*/ 117659 w 126442"/>
                  <a:gd name="connsiteY0" fmla="*/ 105799 h 106078"/>
                  <a:gd name="connsiteX1" fmla="*/ 111832 w 126442"/>
                  <a:gd name="connsiteY1" fmla="*/ 103876 h 106078"/>
                  <a:gd name="connsiteX2" fmla="*/ 2814 w 126442"/>
                  <a:gd name="connsiteY2" fmla="*/ 15253 h 106078"/>
                  <a:gd name="connsiteX3" fmla="*/ 1533 w 126442"/>
                  <a:gd name="connsiteY3" fmla="*/ 2958 h 106078"/>
                  <a:gd name="connsiteX4" fmla="*/ 13827 w 126442"/>
                  <a:gd name="connsiteY4" fmla="*/ 1676 h 106078"/>
                  <a:gd name="connsiteX5" fmla="*/ 122844 w 126442"/>
                  <a:gd name="connsiteY5" fmla="*/ 90300 h 106078"/>
                  <a:gd name="connsiteX6" fmla="*/ 124068 w 126442"/>
                  <a:gd name="connsiteY6" fmla="*/ 102600 h 106078"/>
                  <a:gd name="connsiteX7" fmla="*/ 117367 w 126442"/>
                  <a:gd name="connsiteY7" fmla="*/ 105799 h 106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442" h="106078">
                    <a:moveTo>
                      <a:pt x="117659" y="105799"/>
                    </a:moveTo>
                    <a:cubicBezTo>
                      <a:pt x="115561" y="105857"/>
                      <a:pt x="113464" y="105176"/>
                      <a:pt x="111832" y="103876"/>
                    </a:cubicBezTo>
                    <a:lnTo>
                      <a:pt x="2814" y="15253"/>
                    </a:lnTo>
                    <a:cubicBezTo>
                      <a:pt x="-914" y="12211"/>
                      <a:pt x="-1497" y="6705"/>
                      <a:pt x="1533" y="2958"/>
                    </a:cubicBezTo>
                    <a:cubicBezTo>
                      <a:pt x="4563" y="-788"/>
                      <a:pt x="10098" y="-1365"/>
                      <a:pt x="13827" y="1676"/>
                    </a:cubicBezTo>
                    <a:lnTo>
                      <a:pt x="122844" y="90300"/>
                    </a:lnTo>
                    <a:cubicBezTo>
                      <a:pt x="126574" y="93359"/>
                      <a:pt x="127098" y="98865"/>
                      <a:pt x="124068" y="102600"/>
                    </a:cubicBezTo>
                    <a:cubicBezTo>
                      <a:pt x="122436" y="104610"/>
                      <a:pt x="119989" y="105782"/>
                      <a:pt x="117367" y="105799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4" name="任意多边形: 形状 243" descr="a23eb83b-a745-4b89-99f0-e21a8f24e54f"/>
              <p:cNvSpPr/>
              <p:nvPr/>
            </p:nvSpPr>
            <p:spPr>
              <a:xfrm>
                <a:off x="6476732" y="2538780"/>
                <a:ext cx="102609" cy="59541"/>
              </a:xfrm>
              <a:custGeom>
                <a:avLst/>
                <a:gdLst>
                  <a:gd name="connsiteX0" fmla="*/ 101016 w 146366"/>
                  <a:gd name="connsiteY0" fmla="*/ 84653 h 84932"/>
                  <a:gd name="connsiteX1" fmla="*/ 43507 w 146366"/>
                  <a:gd name="connsiteY1" fmla="*/ 68105 h 84932"/>
                  <a:gd name="connsiteX2" fmla="*/ 97 w 146366"/>
                  <a:gd name="connsiteY2" fmla="*/ 11411 h 84932"/>
                  <a:gd name="connsiteX3" fmla="*/ 5458 w 146366"/>
                  <a:gd name="connsiteY3" fmla="*/ 224 h 84932"/>
                  <a:gd name="connsiteX4" fmla="*/ 16646 w 146366"/>
                  <a:gd name="connsiteY4" fmla="*/ 5585 h 84932"/>
                  <a:gd name="connsiteX5" fmla="*/ 53004 w 146366"/>
                  <a:gd name="connsiteY5" fmla="*/ 53130 h 84932"/>
                  <a:gd name="connsiteX6" fmla="*/ 134286 w 146366"/>
                  <a:gd name="connsiteY6" fmla="*/ 61463 h 84932"/>
                  <a:gd name="connsiteX7" fmla="*/ 145473 w 146366"/>
                  <a:gd name="connsiteY7" fmla="*/ 66794 h 84932"/>
                  <a:gd name="connsiteX8" fmla="*/ 140113 w 146366"/>
                  <a:gd name="connsiteY8" fmla="*/ 77952 h 84932"/>
                  <a:gd name="connsiteX9" fmla="*/ 101016 w 146366"/>
                  <a:gd name="connsiteY9" fmla="*/ 84653 h 8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366" h="84932">
                    <a:moveTo>
                      <a:pt x="101016" y="84653"/>
                    </a:moveTo>
                    <a:cubicBezTo>
                      <a:pt x="80622" y="84839"/>
                      <a:pt x="60637" y="79088"/>
                      <a:pt x="43507" y="68105"/>
                    </a:cubicBezTo>
                    <a:cubicBezTo>
                      <a:pt x="23055" y="54628"/>
                      <a:pt x="7789" y="34654"/>
                      <a:pt x="97" y="11411"/>
                    </a:cubicBezTo>
                    <a:cubicBezTo>
                      <a:pt x="-1534" y="6843"/>
                      <a:pt x="913" y="1832"/>
                      <a:pt x="5458" y="224"/>
                    </a:cubicBezTo>
                    <a:cubicBezTo>
                      <a:pt x="10003" y="-1384"/>
                      <a:pt x="15014" y="1016"/>
                      <a:pt x="16646" y="5585"/>
                    </a:cubicBezTo>
                    <a:cubicBezTo>
                      <a:pt x="23055" y="25075"/>
                      <a:pt x="35873" y="41832"/>
                      <a:pt x="53004" y="53130"/>
                    </a:cubicBezTo>
                    <a:cubicBezTo>
                      <a:pt x="88430" y="76029"/>
                      <a:pt x="126886" y="64085"/>
                      <a:pt x="134286" y="61463"/>
                    </a:cubicBezTo>
                    <a:cubicBezTo>
                      <a:pt x="138831" y="59854"/>
                      <a:pt x="143842" y="62243"/>
                      <a:pt x="145473" y="66794"/>
                    </a:cubicBezTo>
                    <a:cubicBezTo>
                      <a:pt x="147047" y="71345"/>
                      <a:pt x="144658" y="76344"/>
                      <a:pt x="140113" y="77952"/>
                    </a:cubicBezTo>
                    <a:cubicBezTo>
                      <a:pt x="127527" y="82310"/>
                      <a:pt x="114301" y="84577"/>
                      <a:pt x="101016" y="84653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5" name="任意多边形: 形状 244" descr="745a2d03-d75f-4e6e-99d9-5a9b5fae0aaa"/>
              <p:cNvSpPr/>
              <p:nvPr/>
            </p:nvSpPr>
            <p:spPr>
              <a:xfrm>
                <a:off x="6607189" y="2364424"/>
                <a:ext cx="81954" cy="145908"/>
              </a:xfrm>
              <a:custGeom>
                <a:avLst/>
                <a:gdLst>
                  <a:gd name="connsiteX0" fmla="*/ 9375 w 116903"/>
                  <a:gd name="connsiteY0" fmla="*/ 207798 h 208130"/>
                  <a:gd name="connsiteX1" fmla="*/ -356 w 116903"/>
                  <a:gd name="connsiteY1" fmla="*/ 200049 h 208130"/>
                  <a:gd name="connsiteX2" fmla="*/ 7394 w 116903"/>
                  <a:gd name="connsiteY2" fmla="*/ 190318 h 208130"/>
                  <a:gd name="connsiteX3" fmla="*/ 98872 w 116903"/>
                  <a:gd name="connsiteY3" fmla="*/ 136480 h 208130"/>
                  <a:gd name="connsiteX4" fmla="*/ 70613 w 116903"/>
                  <a:gd name="connsiteY4" fmla="*/ 82583 h 208130"/>
                  <a:gd name="connsiteX5" fmla="*/ 69506 w 116903"/>
                  <a:gd name="connsiteY5" fmla="*/ 80835 h 208130"/>
                  <a:gd name="connsiteX6" fmla="*/ 26564 w 116903"/>
                  <a:gd name="connsiteY6" fmla="*/ 13362 h 208130"/>
                  <a:gd name="connsiteX7" fmla="*/ 28894 w 116903"/>
                  <a:gd name="connsiteY7" fmla="*/ 1225 h 208130"/>
                  <a:gd name="connsiteX8" fmla="*/ 41072 w 116903"/>
                  <a:gd name="connsiteY8" fmla="*/ 3568 h 208130"/>
                  <a:gd name="connsiteX9" fmla="*/ 41305 w 116903"/>
                  <a:gd name="connsiteY9" fmla="*/ 3981 h 208130"/>
                  <a:gd name="connsiteX10" fmla="*/ 84247 w 116903"/>
                  <a:gd name="connsiteY10" fmla="*/ 71454 h 208130"/>
                  <a:gd name="connsiteX11" fmla="*/ 85355 w 116903"/>
                  <a:gd name="connsiteY11" fmla="*/ 73144 h 208130"/>
                  <a:gd name="connsiteX12" fmla="*/ 116236 w 116903"/>
                  <a:gd name="connsiteY12" fmla="*/ 138461 h 208130"/>
                  <a:gd name="connsiteX13" fmla="*/ 11355 w 116903"/>
                  <a:gd name="connsiteY13" fmla="*/ 207332 h 208130"/>
                  <a:gd name="connsiteX14" fmla="*/ 9375 w 116903"/>
                  <a:gd name="connsiteY14" fmla="*/ 207798 h 208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6903" h="208130">
                    <a:moveTo>
                      <a:pt x="9375" y="207798"/>
                    </a:moveTo>
                    <a:cubicBezTo>
                      <a:pt x="4539" y="208346"/>
                      <a:pt x="169" y="204873"/>
                      <a:pt x="-356" y="200049"/>
                    </a:cubicBezTo>
                    <a:cubicBezTo>
                      <a:pt x="-880" y="195224"/>
                      <a:pt x="2557" y="190866"/>
                      <a:pt x="7394" y="190318"/>
                    </a:cubicBezTo>
                    <a:cubicBezTo>
                      <a:pt x="49754" y="180238"/>
                      <a:pt x="96076" y="160777"/>
                      <a:pt x="98872" y="136480"/>
                    </a:cubicBezTo>
                    <a:cubicBezTo>
                      <a:pt x="99746" y="128614"/>
                      <a:pt x="94677" y="120340"/>
                      <a:pt x="70613" y="82583"/>
                    </a:cubicBezTo>
                    <a:lnTo>
                      <a:pt x="69506" y="80835"/>
                    </a:lnTo>
                    <a:cubicBezTo>
                      <a:pt x="48239" y="47506"/>
                      <a:pt x="32448" y="22568"/>
                      <a:pt x="26564" y="13362"/>
                    </a:cubicBezTo>
                    <a:cubicBezTo>
                      <a:pt x="23883" y="9365"/>
                      <a:pt x="24932" y="3929"/>
                      <a:pt x="28894" y="1225"/>
                    </a:cubicBezTo>
                    <a:cubicBezTo>
                      <a:pt x="32915" y="-1478"/>
                      <a:pt x="38333" y="-430"/>
                      <a:pt x="41072" y="3568"/>
                    </a:cubicBezTo>
                    <a:cubicBezTo>
                      <a:pt x="41130" y="3707"/>
                      <a:pt x="41246" y="3841"/>
                      <a:pt x="41305" y="3981"/>
                    </a:cubicBezTo>
                    <a:cubicBezTo>
                      <a:pt x="47131" y="13304"/>
                      <a:pt x="62980" y="38125"/>
                      <a:pt x="84247" y="71454"/>
                    </a:cubicBezTo>
                    <a:lnTo>
                      <a:pt x="85355" y="73144"/>
                    </a:lnTo>
                    <a:cubicBezTo>
                      <a:pt x="112274" y="115387"/>
                      <a:pt x="117867" y="124127"/>
                      <a:pt x="116236" y="138461"/>
                    </a:cubicBezTo>
                    <a:cubicBezTo>
                      <a:pt x="111750" y="177733"/>
                      <a:pt x="48646" y="198476"/>
                      <a:pt x="11355" y="207332"/>
                    </a:cubicBezTo>
                    <a:cubicBezTo>
                      <a:pt x="10715" y="207571"/>
                      <a:pt x="10074" y="207729"/>
                      <a:pt x="9375" y="207798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6" name="任意多边形: 形状 245" descr="5dacb95e-642f-4780-92c5-c07ede0a64ef"/>
              <p:cNvSpPr/>
              <p:nvPr/>
            </p:nvSpPr>
            <p:spPr>
              <a:xfrm>
                <a:off x="6390233" y="2152750"/>
                <a:ext cx="198683" cy="86783"/>
              </a:xfrm>
              <a:custGeom>
                <a:avLst/>
                <a:gdLst>
                  <a:gd name="connsiteX0" fmla="*/ 193113 w 283411"/>
                  <a:gd name="connsiteY0" fmla="*/ 7248 h 123791"/>
                  <a:gd name="connsiteX1" fmla="*/ -158 w 283411"/>
                  <a:gd name="connsiteY1" fmla="*/ 83927 h 123791"/>
                  <a:gd name="connsiteX2" fmla="*/ 282086 w 283411"/>
                  <a:gd name="connsiteY2" fmla="*/ 90045 h 123791"/>
                  <a:gd name="connsiteX3" fmla="*/ 193113 w 283411"/>
                  <a:gd name="connsiteY3" fmla="*/ 7248 h 123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3411" h="123791">
                    <a:moveTo>
                      <a:pt x="193113" y="7248"/>
                    </a:moveTo>
                    <a:cubicBezTo>
                      <a:pt x="96739" y="-24566"/>
                      <a:pt x="-6160" y="52871"/>
                      <a:pt x="-158" y="83927"/>
                    </a:cubicBezTo>
                    <a:cubicBezTo>
                      <a:pt x="8757" y="129492"/>
                      <a:pt x="265596" y="141087"/>
                      <a:pt x="282086" y="90045"/>
                    </a:cubicBezTo>
                    <a:cubicBezTo>
                      <a:pt x="290535" y="64524"/>
                      <a:pt x="238969" y="22339"/>
                      <a:pt x="193113" y="7248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7" name="任意多边形: 形状 246" descr="ef496522-36aa-42e3-a42a-20f6f38a61b5"/>
              <p:cNvSpPr/>
              <p:nvPr/>
            </p:nvSpPr>
            <p:spPr>
              <a:xfrm>
                <a:off x="5686730" y="3687842"/>
                <a:ext cx="1181797" cy="319345"/>
              </a:xfrm>
              <a:custGeom>
                <a:avLst/>
                <a:gdLst>
                  <a:gd name="connsiteX0" fmla="*/ 1685191 w 1685774"/>
                  <a:gd name="connsiteY0" fmla="*/ 168057 h 455529"/>
                  <a:gd name="connsiteX1" fmla="*/ 1679364 w 1685774"/>
                  <a:gd name="connsiteY1" fmla="*/ 187693 h 455529"/>
                  <a:gd name="connsiteX2" fmla="*/ 1605598 w 1685774"/>
                  <a:gd name="connsiteY2" fmla="*/ 428276 h 455529"/>
                  <a:gd name="connsiteX3" fmla="*/ 1196508 w 1685774"/>
                  <a:gd name="connsiteY3" fmla="*/ 455254 h 455529"/>
                  <a:gd name="connsiteX4" fmla="*/ 915778 w 1685774"/>
                  <a:gd name="connsiteY4" fmla="*/ 442552 h 455529"/>
                  <a:gd name="connsiteX5" fmla="*/ -409 w 1685774"/>
                  <a:gd name="connsiteY5" fmla="*/ 215311 h 455529"/>
                  <a:gd name="connsiteX6" fmla="*/ 120786 w 1685774"/>
                  <a:gd name="connsiteY6" fmla="*/ -276 h 455529"/>
                  <a:gd name="connsiteX7" fmla="*/ 1685366 w 1685774"/>
                  <a:gd name="connsiteY7" fmla="*/ 167824 h 45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5774" h="455529">
                    <a:moveTo>
                      <a:pt x="1685191" y="168057"/>
                    </a:moveTo>
                    <a:lnTo>
                      <a:pt x="1679364" y="187693"/>
                    </a:lnTo>
                    <a:lnTo>
                      <a:pt x="1605598" y="428276"/>
                    </a:lnTo>
                    <a:cubicBezTo>
                      <a:pt x="1469953" y="446217"/>
                      <a:pt x="1333318" y="455225"/>
                      <a:pt x="1196508" y="455254"/>
                    </a:cubicBezTo>
                    <a:cubicBezTo>
                      <a:pt x="1102757" y="455254"/>
                      <a:pt x="1009180" y="451018"/>
                      <a:pt x="915778" y="442552"/>
                    </a:cubicBezTo>
                    <a:cubicBezTo>
                      <a:pt x="600613" y="413919"/>
                      <a:pt x="291624" y="337287"/>
                      <a:pt x="-409" y="215311"/>
                    </a:cubicBezTo>
                    <a:lnTo>
                      <a:pt x="120786" y="-276"/>
                    </a:lnTo>
                    <a:cubicBezTo>
                      <a:pt x="616403" y="200721"/>
                      <a:pt x="1158401" y="258953"/>
                      <a:pt x="1685366" y="16782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8" name="任意多边形: 形状 247" descr="e90528ad-a54e-47b8-9a46-f6b84e1c527e"/>
              <p:cNvSpPr/>
              <p:nvPr/>
            </p:nvSpPr>
            <p:spPr>
              <a:xfrm>
                <a:off x="6731711" y="3524815"/>
                <a:ext cx="227030" cy="713160"/>
              </a:xfrm>
              <a:custGeom>
                <a:avLst/>
                <a:gdLst>
                  <a:gd name="connsiteX0" fmla="*/ 8358 w 323847"/>
                  <a:gd name="connsiteY0" fmla="*/ 1017012 h 1017287"/>
                  <a:gd name="connsiteX1" fmla="*/ 5794 w 323847"/>
                  <a:gd name="connsiteY1" fmla="*/ 1016663 h 1017287"/>
                  <a:gd name="connsiteX2" fmla="*/ -33 w 323847"/>
                  <a:gd name="connsiteY2" fmla="*/ 1005708 h 1017287"/>
                  <a:gd name="connsiteX3" fmla="*/ 306335 w 323847"/>
                  <a:gd name="connsiteY3" fmla="*/ 5908 h 1017287"/>
                  <a:gd name="connsiteX4" fmla="*/ 317288 w 323847"/>
                  <a:gd name="connsiteY4" fmla="*/ 111 h 1017287"/>
                  <a:gd name="connsiteX5" fmla="*/ 323057 w 323847"/>
                  <a:gd name="connsiteY5" fmla="*/ 11036 h 1017287"/>
                  <a:gd name="connsiteX6" fmla="*/ 16690 w 323847"/>
                  <a:gd name="connsiteY6" fmla="*/ 1010836 h 1017287"/>
                  <a:gd name="connsiteX7" fmla="*/ 8358 w 323847"/>
                  <a:gd name="connsiteY7" fmla="*/ 1017012 h 101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47" h="1017287">
                    <a:moveTo>
                      <a:pt x="8358" y="1017012"/>
                    </a:moveTo>
                    <a:cubicBezTo>
                      <a:pt x="7484" y="1017012"/>
                      <a:pt x="6610" y="1016896"/>
                      <a:pt x="5794" y="1016663"/>
                    </a:cubicBezTo>
                    <a:cubicBezTo>
                      <a:pt x="1191" y="1015206"/>
                      <a:pt x="-1431" y="1010312"/>
                      <a:pt x="-33" y="1005708"/>
                    </a:cubicBezTo>
                    <a:lnTo>
                      <a:pt x="306335" y="5908"/>
                    </a:lnTo>
                    <a:cubicBezTo>
                      <a:pt x="307733" y="1288"/>
                      <a:pt x="312627" y="-1305"/>
                      <a:pt x="317288" y="111"/>
                    </a:cubicBezTo>
                    <a:cubicBezTo>
                      <a:pt x="321891" y="1527"/>
                      <a:pt x="324455" y="6416"/>
                      <a:pt x="323057" y="11036"/>
                    </a:cubicBezTo>
                    <a:lnTo>
                      <a:pt x="16690" y="1010836"/>
                    </a:lnTo>
                    <a:cubicBezTo>
                      <a:pt x="15583" y="1014507"/>
                      <a:pt x="12203" y="1017012"/>
                      <a:pt x="8358" y="1017012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49" name="任意多边形: 形状 248" descr="31017934-adca-47c1-88e2-31d2a26dc277"/>
              <p:cNvSpPr/>
              <p:nvPr/>
            </p:nvSpPr>
            <p:spPr>
              <a:xfrm>
                <a:off x="5601563" y="3579371"/>
                <a:ext cx="233993" cy="406044"/>
              </a:xfrm>
              <a:custGeom>
                <a:avLst/>
                <a:gdLst>
                  <a:gd name="connsiteX0" fmla="*/ 8389 w 333779"/>
                  <a:gd name="connsiteY0" fmla="*/ 578926 h 579201"/>
                  <a:gd name="connsiteX1" fmla="*/ -409 w 333779"/>
                  <a:gd name="connsiteY1" fmla="*/ 570215 h 579201"/>
                  <a:gd name="connsiteX2" fmla="*/ 756 w 333779"/>
                  <a:gd name="connsiteY2" fmla="*/ 565874 h 579201"/>
                  <a:gd name="connsiteX3" fmla="*/ 56984 w 333779"/>
                  <a:gd name="connsiteY3" fmla="*/ 465888 h 579201"/>
                  <a:gd name="connsiteX4" fmla="*/ 113270 w 333779"/>
                  <a:gd name="connsiteY4" fmla="*/ 365902 h 579201"/>
                  <a:gd name="connsiteX5" fmla="*/ 119096 w 333779"/>
                  <a:gd name="connsiteY5" fmla="*/ 355881 h 579201"/>
                  <a:gd name="connsiteX6" fmla="*/ 234697 w 333779"/>
                  <a:gd name="connsiteY6" fmla="*/ 150374 h 579201"/>
                  <a:gd name="connsiteX7" fmla="*/ 316970 w 333779"/>
                  <a:gd name="connsiteY7" fmla="*/ 4182 h 579201"/>
                  <a:gd name="connsiteX8" fmla="*/ 328915 w 333779"/>
                  <a:gd name="connsiteY8" fmla="*/ 861 h 579201"/>
                  <a:gd name="connsiteX9" fmla="*/ 332236 w 333779"/>
                  <a:gd name="connsiteY9" fmla="*/ 12806 h 579201"/>
                  <a:gd name="connsiteX10" fmla="*/ 249963 w 333779"/>
                  <a:gd name="connsiteY10" fmla="*/ 158939 h 579201"/>
                  <a:gd name="connsiteX11" fmla="*/ 134362 w 333779"/>
                  <a:gd name="connsiteY11" fmla="*/ 364446 h 579201"/>
                  <a:gd name="connsiteX12" fmla="*/ 128535 w 333779"/>
                  <a:gd name="connsiteY12" fmla="*/ 374468 h 579201"/>
                  <a:gd name="connsiteX13" fmla="*/ 72308 w 333779"/>
                  <a:gd name="connsiteY13" fmla="*/ 474453 h 579201"/>
                  <a:gd name="connsiteX14" fmla="*/ 16023 w 333779"/>
                  <a:gd name="connsiteY14" fmla="*/ 574439 h 579201"/>
                  <a:gd name="connsiteX15" fmla="*/ 8389 w 333779"/>
                  <a:gd name="connsiteY15" fmla="*/ 578926 h 579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33779" h="579201">
                    <a:moveTo>
                      <a:pt x="8389" y="578926"/>
                    </a:moveTo>
                    <a:cubicBezTo>
                      <a:pt x="3553" y="578943"/>
                      <a:pt x="-351" y="575045"/>
                      <a:pt x="-409" y="570215"/>
                    </a:cubicBezTo>
                    <a:cubicBezTo>
                      <a:pt x="-409" y="568694"/>
                      <a:pt x="-1" y="567197"/>
                      <a:pt x="756" y="565874"/>
                    </a:cubicBezTo>
                    <a:lnTo>
                      <a:pt x="56984" y="465888"/>
                    </a:lnTo>
                    <a:lnTo>
                      <a:pt x="113270" y="365902"/>
                    </a:lnTo>
                    <a:lnTo>
                      <a:pt x="119096" y="355881"/>
                    </a:lnTo>
                    <a:cubicBezTo>
                      <a:pt x="157669" y="287435"/>
                      <a:pt x="196183" y="218936"/>
                      <a:pt x="234697" y="150374"/>
                    </a:cubicBezTo>
                    <a:lnTo>
                      <a:pt x="316970" y="4182"/>
                    </a:lnTo>
                    <a:cubicBezTo>
                      <a:pt x="319359" y="-36"/>
                      <a:pt x="324720" y="-1522"/>
                      <a:pt x="328915" y="861"/>
                    </a:cubicBezTo>
                    <a:cubicBezTo>
                      <a:pt x="333110" y="3244"/>
                      <a:pt x="334625" y="8587"/>
                      <a:pt x="332236" y="12806"/>
                    </a:cubicBezTo>
                    <a:lnTo>
                      <a:pt x="249963" y="158939"/>
                    </a:lnTo>
                    <a:cubicBezTo>
                      <a:pt x="211449" y="227460"/>
                      <a:pt x="172876" y="295965"/>
                      <a:pt x="134362" y="364446"/>
                    </a:cubicBezTo>
                    <a:lnTo>
                      <a:pt x="128535" y="374468"/>
                    </a:lnTo>
                    <a:cubicBezTo>
                      <a:pt x="109832" y="407796"/>
                      <a:pt x="91128" y="441125"/>
                      <a:pt x="72308" y="474453"/>
                    </a:cubicBezTo>
                    <a:lnTo>
                      <a:pt x="16023" y="574439"/>
                    </a:lnTo>
                    <a:cubicBezTo>
                      <a:pt x="14508" y="577219"/>
                      <a:pt x="11536" y="578937"/>
                      <a:pt x="8389" y="578926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0" name="任意多边形: 形状 249" descr="10dbcea6-b5b8-4a14-8db3-2896757f29ad"/>
              <p:cNvSpPr/>
              <p:nvPr/>
            </p:nvSpPr>
            <p:spPr>
              <a:xfrm>
                <a:off x="8207261" y="5166069"/>
                <a:ext cx="111963" cy="52897"/>
              </a:xfrm>
              <a:custGeom>
                <a:avLst/>
                <a:gdLst>
                  <a:gd name="connsiteX0" fmla="*/ 130576 w 159709"/>
                  <a:gd name="connsiteY0" fmla="*/ 0 h 75455"/>
                  <a:gd name="connsiteX1" fmla="*/ 159710 w 159709"/>
                  <a:gd name="connsiteY1" fmla="*/ 0 h 75455"/>
                  <a:gd name="connsiteX2" fmla="*/ 159710 w 159709"/>
                  <a:gd name="connsiteY2" fmla="*/ 75455 h 75455"/>
                  <a:gd name="connsiteX3" fmla="*/ 130576 w 159709"/>
                  <a:gd name="connsiteY3" fmla="*/ 75455 h 75455"/>
                  <a:gd name="connsiteX4" fmla="*/ 29134 w 159709"/>
                  <a:gd name="connsiteY4" fmla="*/ 75455 h 75455"/>
                  <a:gd name="connsiteX5" fmla="*/ 0 w 159709"/>
                  <a:gd name="connsiteY5" fmla="*/ 75455 h 75455"/>
                  <a:gd name="connsiteX6" fmla="*/ 0 w 159709"/>
                  <a:gd name="connsiteY6" fmla="*/ 0 h 75455"/>
                  <a:gd name="connsiteX7" fmla="*/ 29134 w 159709"/>
                  <a:gd name="connsiteY7" fmla="*/ 0 h 7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709" h="75455">
                    <a:moveTo>
                      <a:pt x="130576" y="0"/>
                    </a:moveTo>
                    <a:cubicBezTo>
                      <a:pt x="146666" y="0"/>
                      <a:pt x="159710" y="0"/>
                      <a:pt x="159710" y="0"/>
                    </a:cubicBezTo>
                    <a:lnTo>
                      <a:pt x="159710" y="75455"/>
                    </a:lnTo>
                    <a:cubicBezTo>
                      <a:pt x="159710" y="75455"/>
                      <a:pt x="146666" y="75455"/>
                      <a:pt x="130576" y="75455"/>
                    </a:cubicBezTo>
                    <a:lnTo>
                      <a:pt x="29134" y="75455"/>
                    </a:lnTo>
                    <a:cubicBezTo>
                      <a:pt x="13043" y="75455"/>
                      <a:pt x="0" y="75455"/>
                      <a:pt x="0" y="75455"/>
                    </a:cubicBezTo>
                    <a:lnTo>
                      <a:pt x="0" y="0"/>
                    </a:lnTo>
                    <a:cubicBezTo>
                      <a:pt x="0" y="0"/>
                      <a:pt x="13043" y="0"/>
                      <a:pt x="29134" y="0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1" name="任意多边形: 形状 250" descr="99774975-15b4-4ef2-afb0-5248368ad4ee"/>
              <p:cNvSpPr/>
              <p:nvPr/>
            </p:nvSpPr>
            <p:spPr>
              <a:xfrm>
                <a:off x="5910860" y="5158921"/>
                <a:ext cx="1022247" cy="101138"/>
              </a:xfrm>
              <a:custGeom>
                <a:avLst/>
                <a:gdLst>
                  <a:gd name="connsiteX0" fmla="*/ 1118313 w 1458184"/>
                  <a:gd name="connsiteY0" fmla="*/ -276 h 144268"/>
                  <a:gd name="connsiteX1" fmla="*/ -409 w 1458184"/>
                  <a:gd name="connsiteY1" fmla="*/ -276 h 144268"/>
                  <a:gd name="connsiteX2" fmla="*/ -409 w 1458184"/>
                  <a:gd name="connsiteY2" fmla="*/ 540 h 144268"/>
                  <a:gd name="connsiteX3" fmla="*/ 143102 w 1458184"/>
                  <a:gd name="connsiteY3" fmla="*/ 143993 h 144268"/>
                  <a:gd name="connsiteX4" fmla="*/ 1314264 w 1458184"/>
                  <a:gd name="connsiteY4" fmla="*/ 143993 h 144268"/>
                  <a:gd name="connsiteX5" fmla="*/ 1457776 w 1458184"/>
                  <a:gd name="connsiteY5" fmla="*/ 540 h 144268"/>
                  <a:gd name="connsiteX6" fmla="*/ 1457776 w 1458184"/>
                  <a:gd name="connsiteY6" fmla="*/ -276 h 1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8184" h="144268">
                    <a:moveTo>
                      <a:pt x="1118313" y="-276"/>
                    </a:moveTo>
                    <a:lnTo>
                      <a:pt x="-409" y="-276"/>
                    </a:lnTo>
                    <a:lnTo>
                      <a:pt x="-409" y="540"/>
                    </a:lnTo>
                    <a:cubicBezTo>
                      <a:pt x="-351" y="79783"/>
                      <a:pt x="63859" y="143993"/>
                      <a:pt x="143102" y="143993"/>
                    </a:cubicBezTo>
                    <a:lnTo>
                      <a:pt x="1314264" y="143993"/>
                    </a:lnTo>
                    <a:cubicBezTo>
                      <a:pt x="1393507" y="143993"/>
                      <a:pt x="1457717" y="79783"/>
                      <a:pt x="1457776" y="540"/>
                    </a:cubicBezTo>
                    <a:lnTo>
                      <a:pt x="1457776" y="-27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2" name="任意多边形: 形状 251" descr="d977c868-bd8f-42e0-a5e5-916bcf506691"/>
              <p:cNvSpPr/>
              <p:nvPr/>
            </p:nvSpPr>
            <p:spPr>
              <a:xfrm>
                <a:off x="6684836" y="5158921"/>
                <a:ext cx="1569562" cy="101138"/>
              </a:xfrm>
              <a:custGeom>
                <a:avLst/>
                <a:gdLst>
                  <a:gd name="connsiteX0" fmla="*/ 1516742 w 2238901"/>
                  <a:gd name="connsiteY0" fmla="*/ -276 h 144268"/>
                  <a:gd name="connsiteX1" fmla="*/ -409 w 2238901"/>
                  <a:gd name="connsiteY1" fmla="*/ -276 h 144268"/>
                  <a:gd name="connsiteX2" fmla="*/ -409 w 2238901"/>
                  <a:gd name="connsiteY2" fmla="*/ 540 h 144268"/>
                  <a:gd name="connsiteX3" fmla="*/ 143045 w 2238901"/>
                  <a:gd name="connsiteY3" fmla="*/ 143993 h 144268"/>
                  <a:gd name="connsiteX4" fmla="*/ 2094982 w 2238901"/>
                  <a:gd name="connsiteY4" fmla="*/ 143993 h 144268"/>
                  <a:gd name="connsiteX5" fmla="*/ 2238492 w 2238901"/>
                  <a:gd name="connsiteY5" fmla="*/ 540 h 144268"/>
                  <a:gd name="connsiteX6" fmla="*/ 2238492 w 2238901"/>
                  <a:gd name="connsiteY6" fmla="*/ -276 h 14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38901" h="144268">
                    <a:moveTo>
                      <a:pt x="1516742" y="-276"/>
                    </a:moveTo>
                    <a:lnTo>
                      <a:pt x="-409" y="-276"/>
                    </a:lnTo>
                    <a:lnTo>
                      <a:pt x="-409" y="540"/>
                    </a:lnTo>
                    <a:cubicBezTo>
                      <a:pt x="-409" y="79783"/>
                      <a:pt x="63801" y="143993"/>
                      <a:pt x="143045" y="143993"/>
                    </a:cubicBezTo>
                    <a:lnTo>
                      <a:pt x="2094982" y="143993"/>
                    </a:lnTo>
                    <a:cubicBezTo>
                      <a:pt x="2174224" y="143993"/>
                      <a:pt x="2238434" y="79783"/>
                      <a:pt x="2238492" y="540"/>
                    </a:cubicBezTo>
                    <a:lnTo>
                      <a:pt x="2238492" y="-276"/>
                    </a:lnTo>
                    <a:close/>
                  </a:path>
                </a:pathLst>
              </a:custGeom>
              <a:solidFill>
                <a:schemeClr val="accent6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3" name="任意多边形: 形状 252" descr="16bc14ca-65a0-4721-9972-44e7cbd7f0f0"/>
              <p:cNvSpPr/>
              <p:nvPr/>
            </p:nvSpPr>
            <p:spPr>
              <a:xfrm>
                <a:off x="6625322" y="4137817"/>
                <a:ext cx="1759298" cy="1022901"/>
              </a:xfrm>
              <a:custGeom>
                <a:avLst/>
                <a:gdLst>
                  <a:gd name="connsiteX0" fmla="*/ 2228529 w 2509550"/>
                  <a:gd name="connsiteY0" fmla="*/ 1458841 h 1459116"/>
                  <a:gd name="connsiteX1" fmla="*/ 10487 w 2509550"/>
                  <a:gd name="connsiteY1" fmla="*/ 1458841 h 1459116"/>
                  <a:gd name="connsiteX2" fmla="*/ -409 w 2509550"/>
                  <a:gd name="connsiteY2" fmla="*/ 1448061 h 1459116"/>
                  <a:gd name="connsiteX3" fmla="*/ -176 w 2509550"/>
                  <a:gd name="connsiteY3" fmla="*/ 1445789 h 1459116"/>
                  <a:gd name="connsiteX4" fmla="*/ 267269 w 2509550"/>
                  <a:gd name="connsiteY4" fmla="*/ 127911 h 1459116"/>
                  <a:gd name="connsiteX5" fmla="*/ 424589 w 2509550"/>
                  <a:gd name="connsiteY5" fmla="*/ -276 h 1459116"/>
                  <a:gd name="connsiteX6" fmla="*/ 2398900 w 2509550"/>
                  <a:gd name="connsiteY6" fmla="*/ -276 h 1459116"/>
                  <a:gd name="connsiteX7" fmla="*/ 2509142 w 2509550"/>
                  <a:gd name="connsiteY7" fmla="*/ 109848 h 1459116"/>
                  <a:gd name="connsiteX8" fmla="*/ 2506927 w 2509550"/>
                  <a:gd name="connsiteY8" fmla="*/ 131815 h 1459116"/>
                  <a:gd name="connsiteX9" fmla="*/ 2239250 w 2509550"/>
                  <a:gd name="connsiteY9" fmla="*/ 1450159 h 1459116"/>
                  <a:gd name="connsiteX10" fmla="*/ 2228529 w 2509550"/>
                  <a:gd name="connsiteY10" fmla="*/ 1458841 h 14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09550" h="1459116">
                    <a:moveTo>
                      <a:pt x="2228529" y="1458841"/>
                    </a:moveTo>
                    <a:lnTo>
                      <a:pt x="10487" y="1458841"/>
                    </a:lnTo>
                    <a:cubicBezTo>
                      <a:pt x="4485" y="1458899"/>
                      <a:pt x="-351" y="1454063"/>
                      <a:pt x="-409" y="1448061"/>
                    </a:cubicBezTo>
                    <a:cubicBezTo>
                      <a:pt x="-409" y="1447304"/>
                      <a:pt x="-351" y="1446546"/>
                      <a:pt x="-176" y="1445789"/>
                    </a:cubicBezTo>
                    <a:lnTo>
                      <a:pt x="267269" y="127911"/>
                    </a:lnTo>
                    <a:cubicBezTo>
                      <a:pt x="282592" y="53213"/>
                      <a:pt x="348376" y="-334"/>
                      <a:pt x="424589" y="-276"/>
                    </a:cubicBezTo>
                    <a:lnTo>
                      <a:pt x="2398900" y="-276"/>
                    </a:lnTo>
                    <a:cubicBezTo>
                      <a:pt x="2459732" y="-276"/>
                      <a:pt x="2509084" y="49018"/>
                      <a:pt x="2509142" y="109848"/>
                    </a:cubicBezTo>
                    <a:cubicBezTo>
                      <a:pt x="2509142" y="117248"/>
                      <a:pt x="2508384" y="124590"/>
                      <a:pt x="2506927" y="131815"/>
                    </a:cubicBezTo>
                    <a:lnTo>
                      <a:pt x="2239250" y="1450159"/>
                    </a:lnTo>
                    <a:cubicBezTo>
                      <a:pt x="2238259" y="1455286"/>
                      <a:pt x="2233715" y="1458899"/>
                      <a:pt x="2228529" y="1458841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4" name="任意多边形: 形状 253" descr="60711e6e-2c31-4da5-a06d-e15ba1c681e0"/>
              <p:cNvSpPr/>
              <p:nvPr/>
            </p:nvSpPr>
            <p:spPr>
              <a:xfrm>
                <a:off x="6685695" y="4137940"/>
                <a:ext cx="1759136" cy="1022779"/>
              </a:xfrm>
              <a:custGeom>
                <a:avLst/>
                <a:gdLst>
                  <a:gd name="connsiteX0" fmla="*/ 2506810 w 2509318"/>
                  <a:gd name="connsiteY0" fmla="*/ 131466 h 1458942"/>
                  <a:gd name="connsiteX1" fmla="*/ 2385150 w 2509318"/>
                  <a:gd name="connsiteY1" fmla="*/ 730798 h 1458942"/>
                  <a:gd name="connsiteX2" fmla="*/ 2339060 w 2509318"/>
                  <a:gd name="connsiteY2" fmla="*/ 958039 h 1458942"/>
                  <a:gd name="connsiteX3" fmla="*/ 2338128 w 2509318"/>
                  <a:gd name="connsiteY3" fmla="*/ 962583 h 1458942"/>
                  <a:gd name="connsiteX4" fmla="*/ 2316687 w 2509318"/>
                  <a:gd name="connsiteY4" fmla="*/ 1068162 h 1458942"/>
                  <a:gd name="connsiteX5" fmla="*/ 2313073 w 2509318"/>
                  <a:gd name="connsiteY5" fmla="*/ 1085992 h 1458942"/>
                  <a:gd name="connsiteX6" fmla="*/ 2297458 w 2509318"/>
                  <a:gd name="connsiteY6" fmla="*/ 1162788 h 1458942"/>
                  <a:gd name="connsiteX7" fmla="*/ 2289010 w 2509318"/>
                  <a:gd name="connsiteY7" fmla="*/ 1204449 h 1458942"/>
                  <a:gd name="connsiteX8" fmla="*/ 2265703 w 2509318"/>
                  <a:gd name="connsiteY8" fmla="*/ 1319350 h 1458942"/>
                  <a:gd name="connsiteX9" fmla="*/ 2239191 w 2509318"/>
                  <a:gd name="connsiteY9" fmla="*/ 1449926 h 1458942"/>
                  <a:gd name="connsiteX10" fmla="*/ 2228528 w 2509318"/>
                  <a:gd name="connsiteY10" fmla="*/ 1458666 h 1458942"/>
                  <a:gd name="connsiteX11" fmla="*/ 10487 w 2509318"/>
                  <a:gd name="connsiteY11" fmla="*/ 1458666 h 1458942"/>
                  <a:gd name="connsiteX12" fmla="*/ -409 w 2509318"/>
                  <a:gd name="connsiteY12" fmla="*/ 1447771 h 1458942"/>
                  <a:gd name="connsiteX13" fmla="*/ -176 w 2509318"/>
                  <a:gd name="connsiteY13" fmla="*/ 1445615 h 1458942"/>
                  <a:gd name="connsiteX14" fmla="*/ 139664 w 2509318"/>
                  <a:gd name="connsiteY14" fmla="*/ 758067 h 1458942"/>
                  <a:gd name="connsiteX15" fmla="*/ 160524 w 2509318"/>
                  <a:gd name="connsiteY15" fmla="*/ 655342 h 1458942"/>
                  <a:gd name="connsiteX16" fmla="*/ 267560 w 2509318"/>
                  <a:gd name="connsiteY16" fmla="*/ 127911 h 1458942"/>
                  <a:gd name="connsiteX17" fmla="*/ 424880 w 2509318"/>
                  <a:gd name="connsiteY17" fmla="*/ -276 h 1458942"/>
                  <a:gd name="connsiteX18" fmla="*/ 2399192 w 2509318"/>
                  <a:gd name="connsiteY18" fmla="*/ -276 h 1458942"/>
                  <a:gd name="connsiteX19" fmla="*/ 2508909 w 2509318"/>
                  <a:gd name="connsiteY19" fmla="*/ 110490 h 1458942"/>
                  <a:gd name="connsiteX20" fmla="*/ 2506810 w 2509318"/>
                  <a:gd name="connsiteY20" fmla="*/ 131466 h 1458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9318" h="1458942">
                    <a:moveTo>
                      <a:pt x="2506810" y="131466"/>
                    </a:moveTo>
                    <a:lnTo>
                      <a:pt x="2385150" y="730798"/>
                    </a:lnTo>
                    <a:lnTo>
                      <a:pt x="2339060" y="958039"/>
                    </a:lnTo>
                    <a:lnTo>
                      <a:pt x="2338128" y="962583"/>
                    </a:lnTo>
                    <a:lnTo>
                      <a:pt x="2316687" y="1068162"/>
                    </a:lnTo>
                    <a:lnTo>
                      <a:pt x="2313073" y="1085992"/>
                    </a:lnTo>
                    <a:lnTo>
                      <a:pt x="2297458" y="1162788"/>
                    </a:lnTo>
                    <a:lnTo>
                      <a:pt x="2289010" y="1204449"/>
                    </a:lnTo>
                    <a:lnTo>
                      <a:pt x="2265703" y="1319350"/>
                    </a:lnTo>
                    <a:lnTo>
                      <a:pt x="2239191" y="1449926"/>
                    </a:lnTo>
                    <a:cubicBezTo>
                      <a:pt x="2238201" y="1454996"/>
                      <a:pt x="2233715" y="1458666"/>
                      <a:pt x="2228528" y="1458666"/>
                    </a:cubicBezTo>
                    <a:lnTo>
                      <a:pt x="10487" y="1458666"/>
                    </a:lnTo>
                    <a:cubicBezTo>
                      <a:pt x="4485" y="1458666"/>
                      <a:pt x="-409" y="1453772"/>
                      <a:pt x="-409" y="1447771"/>
                    </a:cubicBezTo>
                    <a:cubicBezTo>
                      <a:pt x="-409" y="1447013"/>
                      <a:pt x="-292" y="1446314"/>
                      <a:pt x="-176" y="1445615"/>
                    </a:cubicBezTo>
                    <a:lnTo>
                      <a:pt x="139664" y="758067"/>
                    </a:lnTo>
                    <a:lnTo>
                      <a:pt x="160524" y="655342"/>
                    </a:lnTo>
                    <a:lnTo>
                      <a:pt x="267560" y="127911"/>
                    </a:lnTo>
                    <a:cubicBezTo>
                      <a:pt x="282826" y="53214"/>
                      <a:pt x="348609" y="-392"/>
                      <a:pt x="424880" y="-276"/>
                    </a:cubicBezTo>
                    <a:lnTo>
                      <a:pt x="2399192" y="-276"/>
                    </a:lnTo>
                    <a:cubicBezTo>
                      <a:pt x="2460080" y="16"/>
                      <a:pt x="2509200" y="49601"/>
                      <a:pt x="2508909" y="110490"/>
                    </a:cubicBezTo>
                    <a:cubicBezTo>
                      <a:pt x="2508909" y="117540"/>
                      <a:pt x="2508209" y="124532"/>
                      <a:pt x="2506810" y="13146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5" name="任意多边形: 形状 254" descr="bdb1cd94-cfa8-4141-b73a-dbae91c39391"/>
              <p:cNvSpPr/>
              <p:nvPr/>
            </p:nvSpPr>
            <p:spPr>
              <a:xfrm rot="17425340">
                <a:off x="7443210" y="4503590"/>
                <a:ext cx="333265" cy="257467"/>
              </a:xfrm>
              <a:custGeom>
                <a:avLst/>
                <a:gdLst>
                  <a:gd name="connsiteX0" fmla="*/ 474979 w 475385"/>
                  <a:gd name="connsiteY0" fmla="*/ 183348 h 367263"/>
                  <a:gd name="connsiteX1" fmla="*/ 237286 w 475385"/>
                  <a:gd name="connsiteY1" fmla="*/ 366980 h 367263"/>
                  <a:gd name="connsiteX2" fmla="*/ -407 w 475385"/>
                  <a:gd name="connsiteY2" fmla="*/ 183348 h 367263"/>
                  <a:gd name="connsiteX3" fmla="*/ 237286 w 475385"/>
                  <a:gd name="connsiteY3" fmla="*/ -284 h 367263"/>
                  <a:gd name="connsiteX4" fmla="*/ 474979 w 475385"/>
                  <a:gd name="connsiteY4" fmla="*/ 183348 h 367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385" h="367263">
                    <a:moveTo>
                      <a:pt x="474979" y="183348"/>
                    </a:moveTo>
                    <a:cubicBezTo>
                      <a:pt x="474979" y="284765"/>
                      <a:pt x="368560" y="366980"/>
                      <a:pt x="237286" y="366980"/>
                    </a:cubicBezTo>
                    <a:cubicBezTo>
                      <a:pt x="106012" y="366980"/>
                      <a:pt x="-407" y="284765"/>
                      <a:pt x="-407" y="183348"/>
                    </a:cubicBezTo>
                    <a:cubicBezTo>
                      <a:pt x="-407" y="81931"/>
                      <a:pt x="106012" y="-284"/>
                      <a:pt x="237286" y="-284"/>
                    </a:cubicBezTo>
                    <a:cubicBezTo>
                      <a:pt x="368560" y="-284"/>
                      <a:pt x="474979" y="81931"/>
                      <a:pt x="474979" y="183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6" name="任意多边形: 形状 255" descr="88a8d21b-c09d-4d4d-b210-5357bdac2aad"/>
              <p:cNvSpPr/>
              <p:nvPr/>
            </p:nvSpPr>
            <p:spPr>
              <a:xfrm>
                <a:off x="7405058" y="4519455"/>
                <a:ext cx="378655" cy="245207"/>
              </a:xfrm>
              <a:custGeom>
                <a:avLst/>
                <a:gdLst>
                  <a:gd name="connsiteX0" fmla="*/ 8273 w 540132"/>
                  <a:gd name="connsiteY0" fmla="*/ 349500 h 349775"/>
                  <a:gd name="connsiteX1" fmla="*/ -409 w 540132"/>
                  <a:gd name="connsiteY1" fmla="*/ 335866 h 349775"/>
                  <a:gd name="connsiteX2" fmla="*/ 354610 w 540132"/>
                  <a:gd name="connsiteY2" fmla="*/ 111305 h 349775"/>
                  <a:gd name="connsiteX3" fmla="*/ 531100 w 540132"/>
                  <a:gd name="connsiteY3" fmla="*/ -276 h 349775"/>
                  <a:gd name="connsiteX4" fmla="*/ 539724 w 540132"/>
                  <a:gd name="connsiteY4" fmla="*/ 13358 h 349775"/>
                  <a:gd name="connsiteX5" fmla="*/ 363234 w 540132"/>
                  <a:gd name="connsiteY5" fmla="*/ 124998 h 349775"/>
                  <a:gd name="connsiteX6" fmla="*/ 8273 w 540132"/>
                  <a:gd name="connsiteY6" fmla="*/ 349500 h 34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132" h="349775">
                    <a:moveTo>
                      <a:pt x="8273" y="349500"/>
                    </a:moveTo>
                    <a:lnTo>
                      <a:pt x="-409" y="335866"/>
                    </a:lnTo>
                    <a:lnTo>
                      <a:pt x="354610" y="111305"/>
                    </a:lnTo>
                    <a:lnTo>
                      <a:pt x="531100" y="-276"/>
                    </a:lnTo>
                    <a:lnTo>
                      <a:pt x="539724" y="13358"/>
                    </a:lnTo>
                    <a:lnTo>
                      <a:pt x="363234" y="124998"/>
                    </a:lnTo>
                    <a:cubicBezTo>
                      <a:pt x="245011" y="199754"/>
                      <a:pt x="126670" y="274627"/>
                      <a:pt x="8273" y="349500"/>
                    </a:cubicBez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7" name="任意多边形: 形状 256" descr="6ab04875-9ee6-4028-bd49-6a66324210a5"/>
              <p:cNvSpPr/>
              <p:nvPr/>
            </p:nvSpPr>
            <p:spPr>
              <a:xfrm>
                <a:off x="7465472" y="4610994"/>
                <a:ext cx="339441" cy="220412"/>
              </a:xfrm>
              <a:custGeom>
                <a:avLst/>
                <a:gdLst>
                  <a:gd name="connsiteX0" fmla="*/ 8214 w 484196"/>
                  <a:gd name="connsiteY0" fmla="*/ 314132 h 314407"/>
                  <a:gd name="connsiteX1" fmla="*/ -409 w 484196"/>
                  <a:gd name="connsiteY1" fmla="*/ 300497 h 314407"/>
                  <a:gd name="connsiteX2" fmla="*/ 262607 w 484196"/>
                  <a:gd name="connsiteY2" fmla="*/ 134145 h 314407"/>
                  <a:gd name="connsiteX3" fmla="*/ 475164 w 484196"/>
                  <a:gd name="connsiteY3" fmla="*/ -276 h 314407"/>
                  <a:gd name="connsiteX4" fmla="*/ 483788 w 484196"/>
                  <a:gd name="connsiteY4" fmla="*/ 13358 h 314407"/>
                  <a:gd name="connsiteX5" fmla="*/ 271231 w 484196"/>
                  <a:gd name="connsiteY5" fmla="*/ 147780 h 314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196" h="314407">
                    <a:moveTo>
                      <a:pt x="8214" y="314132"/>
                    </a:moveTo>
                    <a:lnTo>
                      <a:pt x="-409" y="300497"/>
                    </a:lnTo>
                    <a:lnTo>
                      <a:pt x="262607" y="134145"/>
                    </a:lnTo>
                    <a:lnTo>
                      <a:pt x="475164" y="-276"/>
                    </a:lnTo>
                    <a:lnTo>
                      <a:pt x="483788" y="13358"/>
                    </a:lnTo>
                    <a:lnTo>
                      <a:pt x="271231" y="147780"/>
                    </a:ln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8" name="任意多边形: 形状 257" descr="7da7407c-c1e6-451d-bcc6-6df3bfd6557c"/>
              <p:cNvSpPr/>
              <p:nvPr/>
            </p:nvSpPr>
            <p:spPr>
              <a:xfrm>
                <a:off x="7318094" y="4137654"/>
                <a:ext cx="1126817" cy="761804"/>
              </a:xfrm>
              <a:custGeom>
                <a:avLst/>
                <a:gdLst>
                  <a:gd name="connsiteX0" fmla="*/ 1604724 w 1607348"/>
                  <a:gd name="connsiteY0" fmla="*/ 131873 h 1086675"/>
                  <a:gd name="connsiteX1" fmla="*/ 1483064 w 1607348"/>
                  <a:gd name="connsiteY1" fmla="*/ 731206 h 1086675"/>
                  <a:gd name="connsiteX2" fmla="*/ 1436974 w 1607348"/>
                  <a:gd name="connsiteY2" fmla="*/ 958446 h 1086675"/>
                  <a:gd name="connsiteX3" fmla="*/ 1436042 w 1607348"/>
                  <a:gd name="connsiteY3" fmla="*/ 962991 h 1086675"/>
                  <a:gd name="connsiteX4" fmla="*/ 1414600 w 1607348"/>
                  <a:gd name="connsiteY4" fmla="*/ 1068570 h 1086675"/>
                  <a:gd name="connsiteX5" fmla="*/ 1410987 w 1607348"/>
                  <a:gd name="connsiteY5" fmla="*/ 1086400 h 1086675"/>
                  <a:gd name="connsiteX6" fmla="*/ 659346 w 1607348"/>
                  <a:gd name="connsiteY6" fmla="*/ 258196 h 1086675"/>
                  <a:gd name="connsiteX7" fmla="*/ -409 w 1607348"/>
                  <a:gd name="connsiteY7" fmla="*/ -276 h 1086675"/>
                  <a:gd name="connsiteX8" fmla="*/ 1496522 w 1607348"/>
                  <a:gd name="connsiteY8" fmla="*/ -276 h 1086675"/>
                  <a:gd name="connsiteX9" fmla="*/ 1606939 w 1607348"/>
                  <a:gd name="connsiteY9" fmla="*/ 109790 h 1086675"/>
                  <a:gd name="connsiteX10" fmla="*/ 1604724 w 1607348"/>
                  <a:gd name="connsiteY10" fmla="*/ 131873 h 108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07348" h="1086675">
                    <a:moveTo>
                      <a:pt x="1604724" y="131873"/>
                    </a:moveTo>
                    <a:lnTo>
                      <a:pt x="1483064" y="731206"/>
                    </a:lnTo>
                    <a:lnTo>
                      <a:pt x="1436974" y="958446"/>
                    </a:lnTo>
                    <a:lnTo>
                      <a:pt x="1436042" y="962991"/>
                    </a:lnTo>
                    <a:lnTo>
                      <a:pt x="1414600" y="1068570"/>
                    </a:lnTo>
                    <a:lnTo>
                      <a:pt x="1410987" y="1086400"/>
                    </a:lnTo>
                    <a:cubicBezTo>
                      <a:pt x="1319684" y="903908"/>
                      <a:pt x="1099959" y="529661"/>
                      <a:pt x="659346" y="258196"/>
                    </a:cubicBezTo>
                    <a:cubicBezTo>
                      <a:pt x="456519" y="133563"/>
                      <a:pt x="233125" y="46046"/>
                      <a:pt x="-409" y="-276"/>
                    </a:cubicBezTo>
                    <a:lnTo>
                      <a:pt x="1496522" y="-276"/>
                    </a:lnTo>
                    <a:cubicBezTo>
                      <a:pt x="1557412" y="-392"/>
                      <a:pt x="1606822" y="48901"/>
                      <a:pt x="1606939" y="109790"/>
                    </a:cubicBezTo>
                    <a:cubicBezTo>
                      <a:pt x="1606939" y="117190"/>
                      <a:pt x="1606181" y="124590"/>
                      <a:pt x="1604724" y="13187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59" name="任意多边形: 形状 258" descr="3bfb19c4-97d9-4991-8dff-ed7d2521abed"/>
              <p:cNvSpPr/>
              <p:nvPr/>
            </p:nvSpPr>
            <p:spPr>
              <a:xfrm>
                <a:off x="7027585" y="4275167"/>
                <a:ext cx="262180" cy="226764"/>
              </a:xfrm>
              <a:custGeom>
                <a:avLst/>
                <a:gdLst>
                  <a:gd name="connsiteX0" fmla="*/ 7634 w 373987"/>
                  <a:gd name="connsiteY0" fmla="*/ 323192 h 323467"/>
                  <a:gd name="connsiteX1" fmla="*/ -407 w 373987"/>
                  <a:gd name="connsiteY1" fmla="*/ 315151 h 323467"/>
                  <a:gd name="connsiteX2" fmla="*/ 2390 w 373987"/>
                  <a:gd name="connsiteY2" fmla="*/ 309033 h 323467"/>
                  <a:gd name="connsiteX3" fmla="*/ 359741 w 373987"/>
                  <a:gd name="connsiteY3" fmla="*/ 2084 h 323467"/>
                  <a:gd name="connsiteX4" fmla="*/ 371219 w 373987"/>
                  <a:gd name="connsiteY4" fmla="*/ 2084 h 323467"/>
                  <a:gd name="connsiteX5" fmla="*/ 371219 w 373987"/>
                  <a:gd name="connsiteY5" fmla="*/ 13563 h 323467"/>
                  <a:gd name="connsiteX6" fmla="*/ 370287 w 373987"/>
                  <a:gd name="connsiteY6" fmla="*/ 14320 h 323467"/>
                  <a:gd name="connsiteX7" fmla="*/ 12937 w 373987"/>
                  <a:gd name="connsiteY7" fmla="*/ 321269 h 323467"/>
                  <a:gd name="connsiteX8" fmla="*/ 7634 w 373987"/>
                  <a:gd name="connsiteY8" fmla="*/ 323192 h 32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987" h="323467">
                    <a:moveTo>
                      <a:pt x="7634" y="323192"/>
                    </a:moveTo>
                    <a:cubicBezTo>
                      <a:pt x="3206" y="323192"/>
                      <a:pt x="-407" y="319638"/>
                      <a:pt x="-407" y="315151"/>
                    </a:cubicBezTo>
                    <a:cubicBezTo>
                      <a:pt x="-465" y="312821"/>
                      <a:pt x="584" y="310548"/>
                      <a:pt x="2390" y="309033"/>
                    </a:cubicBezTo>
                    <a:lnTo>
                      <a:pt x="359741" y="2084"/>
                    </a:lnTo>
                    <a:cubicBezTo>
                      <a:pt x="362887" y="-1062"/>
                      <a:pt x="368014" y="-1062"/>
                      <a:pt x="371219" y="2084"/>
                    </a:cubicBezTo>
                    <a:cubicBezTo>
                      <a:pt x="374366" y="5230"/>
                      <a:pt x="374366" y="10358"/>
                      <a:pt x="371219" y="13563"/>
                    </a:cubicBezTo>
                    <a:cubicBezTo>
                      <a:pt x="370927" y="13795"/>
                      <a:pt x="370637" y="14087"/>
                      <a:pt x="370287" y="14320"/>
                    </a:cubicBezTo>
                    <a:lnTo>
                      <a:pt x="12937" y="321269"/>
                    </a:lnTo>
                    <a:cubicBezTo>
                      <a:pt x="11422" y="322493"/>
                      <a:pt x="9557" y="323192"/>
                      <a:pt x="7634" y="3231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0" name="任意多边形: 形状 259" descr="c317ab28-6dc9-45c6-9640-78933f49c5c1"/>
              <p:cNvSpPr/>
              <p:nvPr/>
            </p:nvSpPr>
            <p:spPr>
              <a:xfrm>
                <a:off x="7892121" y="4275456"/>
                <a:ext cx="261809" cy="226475"/>
              </a:xfrm>
              <a:custGeom>
                <a:avLst/>
                <a:gdLst>
                  <a:gd name="connsiteX0" fmla="*/ 7634 w 373458"/>
                  <a:gd name="connsiteY0" fmla="*/ 322779 h 323055"/>
                  <a:gd name="connsiteX1" fmla="*/ -407 w 373458"/>
                  <a:gd name="connsiteY1" fmla="*/ 314739 h 323055"/>
                  <a:gd name="connsiteX2" fmla="*/ 2390 w 373458"/>
                  <a:gd name="connsiteY2" fmla="*/ 308621 h 323055"/>
                  <a:gd name="connsiteX3" fmla="*/ 359741 w 373458"/>
                  <a:gd name="connsiteY3" fmla="*/ 1671 h 323055"/>
                  <a:gd name="connsiteX4" fmla="*/ 371102 w 373458"/>
                  <a:gd name="connsiteY4" fmla="*/ 2545 h 323055"/>
                  <a:gd name="connsiteX5" fmla="*/ 370228 w 373458"/>
                  <a:gd name="connsiteY5" fmla="*/ 13908 h 323055"/>
                  <a:gd name="connsiteX6" fmla="*/ 12703 w 373458"/>
                  <a:gd name="connsiteY6" fmla="*/ 320857 h 323055"/>
                  <a:gd name="connsiteX7" fmla="*/ 7634 w 373458"/>
                  <a:gd name="connsiteY7" fmla="*/ 322779 h 323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458" h="323055">
                    <a:moveTo>
                      <a:pt x="7634" y="322779"/>
                    </a:moveTo>
                    <a:cubicBezTo>
                      <a:pt x="3206" y="322779"/>
                      <a:pt x="-407" y="319225"/>
                      <a:pt x="-407" y="314739"/>
                    </a:cubicBezTo>
                    <a:cubicBezTo>
                      <a:pt x="-465" y="312409"/>
                      <a:pt x="584" y="310136"/>
                      <a:pt x="2390" y="308621"/>
                    </a:cubicBezTo>
                    <a:lnTo>
                      <a:pt x="359741" y="1671"/>
                    </a:lnTo>
                    <a:cubicBezTo>
                      <a:pt x="363120" y="-1242"/>
                      <a:pt x="368189" y="-834"/>
                      <a:pt x="371102" y="2545"/>
                    </a:cubicBezTo>
                    <a:cubicBezTo>
                      <a:pt x="374016" y="5925"/>
                      <a:pt x="373607" y="10995"/>
                      <a:pt x="370228" y="13908"/>
                    </a:cubicBezTo>
                    <a:lnTo>
                      <a:pt x="12703" y="320857"/>
                    </a:lnTo>
                    <a:cubicBezTo>
                      <a:pt x="11305" y="322080"/>
                      <a:pt x="9498" y="322722"/>
                      <a:pt x="7634" y="322779"/>
                    </a:cubicBez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1" name="任意多边形: 形状 260" descr="0cf54908-d670-4099-b636-dba0ecc88b80"/>
              <p:cNvSpPr/>
              <p:nvPr/>
            </p:nvSpPr>
            <p:spPr>
              <a:xfrm>
                <a:off x="7892009" y="4388521"/>
                <a:ext cx="261921" cy="226680"/>
              </a:xfrm>
              <a:custGeom>
                <a:avLst/>
                <a:gdLst>
                  <a:gd name="connsiteX0" fmla="*/ 7794 w 373617"/>
                  <a:gd name="connsiteY0" fmla="*/ 323071 h 323347"/>
                  <a:gd name="connsiteX1" fmla="*/ 1675 w 373617"/>
                  <a:gd name="connsiteY1" fmla="*/ 320274 h 323347"/>
                  <a:gd name="connsiteX2" fmla="*/ 2200 w 373617"/>
                  <a:gd name="connsiteY2" fmla="*/ 308912 h 323347"/>
                  <a:gd name="connsiteX3" fmla="*/ 2549 w 373617"/>
                  <a:gd name="connsiteY3" fmla="*/ 308621 h 323347"/>
                  <a:gd name="connsiteX4" fmla="*/ 359900 w 373617"/>
                  <a:gd name="connsiteY4" fmla="*/ 1672 h 323347"/>
                  <a:gd name="connsiteX5" fmla="*/ 371262 w 373617"/>
                  <a:gd name="connsiteY5" fmla="*/ 2546 h 323347"/>
                  <a:gd name="connsiteX6" fmla="*/ 370388 w 373617"/>
                  <a:gd name="connsiteY6" fmla="*/ 13907 h 323347"/>
                  <a:gd name="connsiteX7" fmla="*/ 12863 w 373617"/>
                  <a:gd name="connsiteY7" fmla="*/ 321148 h 323347"/>
                  <a:gd name="connsiteX8" fmla="*/ 7794 w 373617"/>
                  <a:gd name="connsiteY8" fmla="*/ 323071 h 32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617" h="323347">
                    <a:moveTo>
                      <a:pt x="7794" y="323071"/>
                    </a:moveTo>
                    <a:cubicBezTo>
                      <a:pt x="5463" y="323071"/>
                      <a:pt x="3190" y="322081"/>
                      <a:pt x="1675" y="320274"/>
                    </a:cubicBezTo>
                    <a:cubicBezTo>
                      <a:pt x="-1296" y="317011"/>
                      <a:pt x="-1063" y="311884"/>
                      <a:pt x="2200" y="308912"/>
                    </a:cubicBezTo>
                    <a:cubicBezTo>
                      <a:pt x="2316" y="308796"/>
                      <a:pt x="2433" y="308737"/>
                      <a:pt x="2549" y="308621"/>
                    </a:cubicBezTo>
                    <a:lnTo>
                      <a:pt x="359900" y="1672"/>
                    </a:lnTo>
                    <a:cubicBezTo>
                      <a:pt x="363279" y="-1242"/>
                      <a:pt x="368348" y="-834"/>
                      <a:pt x="371262" y="2546"/>
                    </a:cubicBezTo>
                    <a:cubicBezTo>
                      <a:pt x="374175" y="5925"/>
                      <a:pt x="373767" y="10994"/>
                      <a:pt x="370388" y="13907"/>
                    </a:cubicBezTo>
                    <a:lnTo>
                      <a:pt x="12863" y="321148"/>
                    </a:lnTo>
                    <a:cubicBezTo>
                      <a:pt x="11464" y="322372"/>
                      <a:pt x="9658" y="323013"/>
                      <a:pt x="7794" y="323071"/>
                    </a:cubicBez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2" name="任意多边形: 形状 261" descr="951a6390-d755-4fc1-8c38-6f2c8ffe2615"/>
              <p:cNvSpPr/>
              <p:nvPr/>
            </p:nvSpPr>
            <p:spPr>
              <a:xfrm>
                <a:off x="7136893" y="4373589"/>
                <a:ext cx="124689" cy="120910"/>
              </a:xfrm>
              <a:custGeom>
                <a:avLst/>
                <a:gdLst>
                  <a:gd name="connsiteX0" fmla="*/ 7868 w 177862"/>
                  <a:gd name="connsiteY0" fmla="*/ 172194 h 172472"/>
                  <a:gd name="connsiteX1" fmla="*/ -406 w 177862"/>
                  <a:gd name="connsiteY1" fmla="*/ 164328 h 172472"/>
                  <a:gd name="connsiteX2" fmla="*/ 2041 w 177862"/>
                  <a:gd name="connsiteY2" fmla="*/ 158268 h 172472"/>
                  <a:gd name="connsiteX3" fmla="*/ 163615 w 177862"/>
                  <a:gd name="connsiteY3" fmla="*/ 2114 h 172472"/>
                  <a:gd name="connsiteX4" fmla="*/ 175093 w 177862"/>
                  <a:gd name="connsiteY4" fmla="*/ 2055 h 172472"/>
                  <a:gd name="connsiteX5" fmla="*/ 175093 w 177862"/>
                  <a:gd name="connsiteY5" fmla="*/ 13534 h 172472"/>
                  <a:gd name="connsiteX6" fmla="*/ 174860 w 177862"/>
                  <a:gd name="connsiteY6" fmla="*/ 13767 h 172472"/>
                  <a:gd name="connsiteX7" fmla="*/ 13286 w 177862"/>
                  <a:gd name="connsiteY7" fmla="*/ 169980 h 172472"/>
                  <a:gd name="connsiteX8" fmla="*/ 7868 w 177862"/>
                  <a:gd name="connsiteY8" fmla="*/ 172194 h 172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62" h="172472">
                    <a:moveTo>
                      <a:pt x="7868" y="172194"/>
                    </a:moveTo>
                    <a:cubicBezTo>
                      <a:pt x="3381" y="172311"/>
                      <a:pt x="-348" y="168756"/>
                      <a:pt x="-406" y="164328"/>
                    </a:cubicBezTo>
                    <a:cubicBezTo>
                      <a:pt x="-465" y="162056"/>
                      <a:pt x="410" y="159841"/>
                      <a:pt x="2041" y="158268"/>
                    </a:cubicBezTo>
                    <a:lnTo>
                      <a:pt x="163615" y="2114"/>
                    </a:lnTo>
                    <a:cubicBezTo>
                      <a:pt x="166762" y="-1033"/>
                      <a:pt x="171889" y="-1091"/>
                      <a:pt x="175093" y="2055"/>
                    </a:cubicBezTo>
                    <a:cubicBezTo>
                      <a:pt x="178240" y="5201"/>
                      <a:pt x="178240" y="10329"/>
                      <a:pt x="175093" y="13534"/>
                    </a:cubicBezTo>
                    <a:cubicBezTo>
                      <a:pt x="175035" y="13592"/>
                      <a:pt x="174918" y="13709"/>
                      <a:pt x="174860" y="13767"/>
                    </a:cubicBezTo>
                    <a:lnTo>
                      <a:pt x="13286" y="169980"/>
                    </a:lnTo>
                    <a:cubicBezTo>
                      <a:pt x="11830" y="171378"/>
                      <a:pt x="9907" y="172136"/>
                      <a:pt x="7868" y="1721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3" name="任意多边形: 形状 262" descr="c7537c9b-32da-4cea-9234-ecf2c2f22b83"/>
              <p:cNvSpPr/>
              <p:nvPr/>
            </p:nvSpPr>
            <p:spPr>
              <a:xfrm>
                <a:off x="7899820" y="4836922"/>
                <a:ext cx="184185" cy="116886"/>
              </a:xfrm>
              <a:custGeom>
                <a:avLst/>
                <a:gdLst>
                  <a:gd name="connsiteX0" fmla="*/ 235080 w 262731"/>
                  <a:gd name="connsiteY0" fmla="*/ 86831 h 166732"/>
                  <a:gd name="connsiteX1" fmla="*/ 63367 w 262731"/>
                  <a:gd name="connsiteY1" fmla="*/ 162578 h 166732"/>
                  <a:gd name="connsiteX2" fmla="*/ 3527 w 262731"/>
                  <a:gd name="connsiteY2" fmla="*/ 139388 h 166732"/>
                  <a:gd name="connsiteX3" fmla="*/ 3469 w 262731"/>
                  <a:gd name="connsiteY3" fmla="*/ 139271 h 166732"/>
                  <a:gd name="connsiteX4" fmla="*/ 3469 w 262731"/>
                  <a:gd name="connsiteY4" fmla="*/ 139271 h 166732"/>
                  <a:gd name="connsiteX5" fmla="*/ 26718 w 262731"/>
                  <a:gd name="connsiteY5" fmla="*/ 79373 h 166732"/>
                  <a:gd name="connsiteX6" fmla="*/ 26776 w 262731"/>
                  <a:gd name="connsiteY6" fmla="*/ 79314 h 166732"/>
                  <a:gd name="connsiteX7" fmla="*/ 198546 w 262731"/>
                  <a:gd name="connsiteY7" fmla="*/ 3568 h 166732"/>
                  <a:gd name="connsiteX8" fmla="*/ 258445 w 262731"/>
                  <a:gd name="connsiteY8" fmla="*/ 26874 h 166732"/>
                  <a:gd name="connsiteX9" fmla="*/ 258445 w 262731"/>
                  <a:gd name="connsiteY9" fmla="*/ 26874 h 166732"/>
                  <a:gd name="connsiteX10" fmla="*/ 235196 w 262731"/>
                  <a:gd name="connsiteY10" fmla="*/ 86773 h 166732"/>
                  <a:gd name="connsiteX11" fmla="*/ 235080 w 262731"/>
                  <a:gd name="connsiteY11" fmla="*/ 86831 h 16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2731" h="166732">
                    <a:moveTo>
                      <a:pt x="235080" y="86831"/>
                    </a:moveTo>
                    <a:lnTo>
                      <a:pt x="63367" y="162578"/>
                    </a:lnTo>
                    <a:cubicBezTo>
                      <a:pt x="40410" y="172716"/>
                      <a:pt x="13607" y="162286"/>
                      <a:pt x="3527" y="139388"/>
                    </a:cubicBezTo>
                    <a:cubicBezTo>
                      <a:pt x="3527" y="139330"/>
                      <a:pt x="3469" y="139330"/>
                      <a:pt x="3469" y="139271"/>
                    </a:cubicBezTo>
                    <a:lnTo>
                      <a:pt x="3469" y="139271"/>
                    </a:lnTo>
                    <a:cubicBezTo>
                      <a:pt x="-6669" y="116314"/>
                      <a:pt x="3760" y="89453"/>
                      <a:pt x="26718" y="79373"/>
                    </a:cubicBezTo>
                    <a:cubicBezTo>
                      <a:pt x="26718" y="79314"/>
                      <a:pt x="26776" y="79314"/>
                      <a:pt x="26776" y="79314"/>
                    </a:cubicBezTo>
                    <a:lnTo>
                      <a:pt x="198546" y="3568"/>
                    </a:lnTo>
                    <a:cubicBezTo>
                      <a:pt x="221503" y="-6512"/>
                      <a:pt x="248364" y="3918"/>
                      <a:pt x="258445" y="26874"/>
                    </a:cubicBezTo>
                    <a:lnTo>
                      <a:pt x="258445" y="26874"/>
                    </a:lnTo>
                    <a:cubicBezTo>
                      <a:pt x="268583" y="49832"/>
                      <a:pt x="258153" y="76693"/>
                      <a:pt x="235196" y="86773"/>
                    </a:cubicBezTo>
                    <a:cubicBezTo>
                      <a:pt x="235138" y="86831"/>
                      <a:pt x="235138" y="86831"/>
                      <a:pt x="235080" y="86831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4" name="任意多边形: 形状 263" descr="c8297513-b409-4daa-a0a9-c09968c63e65"/>
              <p:cNvSpPr/>
              <p:nvPr/>
            </p:nvSpPr>
            <p:spPr>
              <a:xfrm>
                <a:off x="7072925" y="4722657"/>
                <a:ext cx="171457" cy="172399"/>
              </a:xfrm>
              <a:custGeom>
                <a:avLst/>
                <a:gdLst>
                  <a:gd name="connsiteX0" fmla="*/ 176261 w 244575"/>
                  <a:gd name="connsiteY0" fmla="*/ 7085 h 245919"/>
                  <a:gd name="connsiteX1" fmla="*/ 176727 w 244575"/>
                  <a:gd name="connsiteY1" fmla="*/ 80851 h 245919"/>
                  <a:gd name="connsiteX2" fmla="*/ 179932 w 244575"/>
                  <a:gd name="connsiteY2" fmla="*/ 86678 h 245919"/>
                  <a:gd name="connsiteX3" fmla="*/ 240937 w 244575"/>
                  <a:gd name="connsiteY3" fmla="*/ 128164 h 245919"/>
                  <a:gd name="connsiteX4" fmla="*/ 242859 w 244575"/>
                  <a:gd name="connsiteY4" fmla="*/ 138477 h 245919"/>
                  <a:gd name="connsiteX5" fmla="*/ 239131 w 244575"/>
                  <a:gd name="connsiteY5" fmla="*/ 141274 h 245919"/>
                  <a:gd name="connsiteX6" fmla="*/ 169211 w 244575"/>
                  <a:gd name="connsiteY6" fmla="*/ 164581 h 245919"/>
                  <a:gd name="connsiteX7" fmla="*/ 164432 w 244575"/>
                  <a:gd name="connsiteY7" fmla="*/ 169475 h 245919"/>
                  <a:gd name="connsiteX8" fmla="*/ 143864 w 244575"/>
                  <a:gd name="connsiteY8" fmla="*/ 240328 h 245919"/>
                  <a:gd name="connsiteX9" fmla="*/ 134716 w 244575"/>
                  <a:gd name="connsiteY9" fmla="*/ 245338 h 245919"/>
                  <a:gd name="connsiteX10" fmla="*/ 130812 w 244575"/>
                  <a:gd name="connsiteY10" fmla="*/ 242658 h 245919"/>
                  <a:gd name="connsiteX11" fmla="*/ 87112 w 244575"/>
                  <a:gd name="connsiteY11" fmla="*/ 183226 h 245919"/>
                  <a:gd name="connsiteX12" fmla="*/ 80936 w 244575"/>
                  <a:gd name="connsiteY12" fmla="*/ 180196 h 245919"/>
                  <a:gd name="connsiteX13" fmla="*/ 7170 w 244575"/>
                  <a:gd name="connsiteY13" fmla="*/ 182527 h 245919"/>
                  <a:gd name="connsiteX14" fmla="*/ -405 w 244575"/>
                  <a:gd name="connsiteY14" fmla="*/ 175418 h 245919"/>
                  <a:gd name="connsiteX15" fmla="*/ 994 w 244575"/>
                  <a:gd name="connsiteY15" fmla="*/ 170873 h 245919"/>
                  <a:gd name="connsiteX16" fmla="*/ 43995 w 244575"/>
                  <a:gd name="connsiteY16" fmla="*/ 110917 h 245919"/>
                  <a:gd name="connsiteX17" fmla="*/ 44985 w 244575"/>
                  <a:gd name="connsiteY17" fmla="*/ 104100 h 245919"/>
                  <a:gd name="connsiteX18" fmla="*/ 19989 w 244575"/>
                  <a:gd name="connsiteY18" fmla="*/ 34704 h 245919"/>
                  <a:gd name="connsiteX19" fmla="*/ 24359 w 244575"/>
                  <a:gd name="connsiteY19" fmla="*/ 25323 h 245919"/>
                  <a:gd name="connsiteX20" fmla="*/ 29137 w 244575"/>
                  <a:gd name="connsiteY20" fmla="*/ 25206 h 245919"/>
                  <a:gd name="connsiteX21" fmla="*/ 99465 w 244575"/>
                  <a:gd name="connsiteY21" fmla="*/ 47581 h 245919"/>
                  <a:gd name="connsiteX22" fmla="*/ 106224 w 244575"/>
                  <a:gd name="connsiteY22" fmla="*/ 46357 h 245919"/>
                  <a:gd name="connsiteX23" fmla="*/ 164491 w 244575"/>
                  <a:gd name="connsiteY23" fmla="*/ 1142 h 245919"/>
                  <a:gd name="connsiteX24" fmla="*/ 174804 w 244575"/>
                  <a:gd name="connsiteY24" fmla="*/ 2715 h 245919"/>
                  <a:gd name="connsiteX25" fmla="*/ 176261 w 244575"/>
                  <a:gd name="connsiteY25" fmla="*/ 7085 h 24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4575" h="245919">
                    <a:moveTo>
                      <a:pt x="176261" y="7085"/>
                    </a:moveTo>
                    <a:lnTo>
                      <a:pt x="176727" y="80851"/>
                    </a:lnTo>
                    <a:cubicBezTo>
                      <a:pt x="176785" y="83182"/>
                      <a:pt x="178008" y="85338"/>
                      <a:pt x="179932" y="86678"/>
                    </a:cubicBezTo>
                    <a:lnTo>
                      <a:pt x="240937" y="128164"/>
                    </a:lnTo>
                    <a:cubicBezTo>
                      <a:pt x="244316" y="130495"/>
                      <a:pt x="245190" y="135097"/>
                      <a:pt x="242859" y="138477"/>
                    </a:cubicBezTo>
                    <a:cubicBezTo>
                      <a:pt x="241927" y="139759"/>
                      <a:pt x="240645" y="140750"/>
                      <a:pt x="239131" y="141274"/>
                    </a:cubicBezTo>
                    <a:lnTo>
                      <a:pt x="169211" y="164581"/>
                    </a:lnTo>
                    <a:cubicBezTo>
                      <a:pt x="166880" y="165338"/>
                      <a:pt x="165132" y="167144"/>
                      <a:pt x="164432" y="169475"/>
                    </a:cubicBezTo>
                    <a:lnTo>
                      <a:pt x="143864" y="240328"/>
                    </a:lnTo>
                    <a:cubicBezTo>
                      <a:pt x="142699" y="244231"/>
                      <a:pt x="138621" y="246504"/>
                      <a:pt x="134716" y="245338"/>
                    </a:cubicBezTo>
                    <a:cubicBezTo>
                      <a:pt x="133143" y="244930"/>
                      <a:pt x="131803" y="243940"/>
                      <a:pt x="130812" y="242658"/>
                    </a:cubicBezTo>
                    <a:lnTo>
                      <a:pt x="87112" y="183226"/>
                    </a:lnTo>
                    <a:cubicBezTo>
                      <a:pt x="85656" y="181245"/>
                      <a:pt x="83383" y="180138"/>
                      <a:pt x="80936" y="180196"/>
                    </a:cubicBezTo>
                    <a:lnTo>
                      <a:pt x="7170" y="182527"/>
                    </a:lnTo>
                    <a:cubicBezTo>
                      <a:pt x="3092" y="182643"/>
                      <a:pt x="-288" y="179497"/>
                      <a:pt x="-405" y="175418"/>
                    </a:cubicBezTo>
                    <a:cubicBezTo>
                      <a:pt x="-463" y="173787"/>
                      <a:pt x="62" y="172213"/>
                      <a:pt x="994" y="170873"/>
                    </a:cubicBezTo>
                    <a:lnTo>
                      <a:pt x="43995" y="110917"/>
                    </a:lnTo>
                    <a:cubicBezTo>
                      <a:pt x="45451" y="108936"/>
                      <a:pt x="45801" y="106372"/>
                      <a:pt x="44985" y="104100"/>
                    </a:cubicBezTo>
                    <a:lnTo>
                      <a:pt x="19989" y="34704"/>
                    </a:lnTo>
                    <a:cubicBezTo>
                      <a:pt x="18590" y="30916"/>
                      <a:pt x="20572" y="26663"/>
                      <a:pt x="24359" y="25323"/>
                    </a:cubicBezTo>
                    <a:cubicBezTo>
                      <a:pt x="25932" y="24741"/>
                      <a:pt x="27564" y="24682"/>
                      <a:pt x="29137" y="25206"/>
                    </a:cubicBezTo>
                    <a:lnTo>
                      <a:pt x="99465" y="47581"/>
                    </a:lnTo>
                    <a:cubicBezTo>
                      <a:pt x="101796" y="48338"/>
                      <a:pt x="104301" y="47872"/>
                      <a:pt x="106224" y="46357"/>
                    </a:cubicBezTo>
                    <a:lnTo>
                      <a:pt x="164491" y="1142"/>
                    </a:lnTo>
                    <a:cubicBezTo>
                      <a:pt x="167812" y="-1247"/>
                      <a:pt x="172415" y="-547"/>
                      <a:pt x="174804" y="2715"/>
                    </a:cubicBezTo>
                    <a:cubicBezTo>
                      <a:pt x="175736" y="3997"/>
                      <a:pt x="176261" y="5512"/>
                      <a:pt x="176261" y="70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5" name="任意多边形: 形状 264" descr="a85fe097-37c6-460f-8560-1a03a2b929f2"/>
              <p:cNvSpPr/>
              <p:nvPr/>
            </p:nvSpPr>
            <p:spPr>
              <a:xfrm rot="10800000">
                <a:off x="7592426" y="3611580"/>
                <a:ext cx="305334" cy="103221"/>
              </a:xfrm>
              <a:custGeom>
                <a:avLst/>
                <a:gdLst>
                  <a:gd name="connsiteX0" fmla="*/ -409 w 435544"/>
                  <a:gd name="connsiteY0" fmla="*/ -276 h 147240"/>
                  <a:gd name="connsiteX1" fmla="*/ 435135 w 435544"/>
                  <a:gd name="connsiteY1" fmla="*/ -276 h 147240"/>
                  <a:gd name="connsiteX2" fmla="*/ 435135 w 435544"/>
                  <a:gd name="connsiteY2" fmla="*/ 146964 h 147240"/>
                  <a:gd name="connsiteX3" fmla="*/ -409 w 435544"/>
                  <a:gd name="connsiteY3" fmla="*/ 146964 h 1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544" h="147240">
                    <a:moveTo>
                      <a:pt x="-409" y="-276"/>
                    </a:moveTo>
                    <a:lnTo>
                      <a:pt x="435135" y="-276"/>
                    </a:lnTo>
                    <a:lnTo>
                      <a:pt x="435135" y="146964"/>
                    </a:lnTo>
                    <a:lnTo>
                      <a:pt x="-409" y="146964"/>
                    </a:lnTo>
                    <a:close/>
                  </a:path>
                </a:pathLst>
              </a:custGeom>
              <a:solidFill>
                <a:schemeClr val="accent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6" name="任意多边形: 形状 265" descr="19905d8d-e077-4d84-a818-9474abafdb2f"/>
              <p:cNvSpPr/>
              <p:nvPr/>
            </p:nvSpPr>
            <p:spPr>
              <a:xfrm>
                <a:off x="7592466" y="3783589"/>
                <a:ext cx="232217" cy="103221"/>
              </a:xfrm>
              <a:custGeom>
                <a:avLst/>
                <a:gdLst>
                  <a:gd name="connsiteX0" fmla="*/ 0 w 331246"/>
                  <a:gd name="connsiteY0" fmla="*/ 0 h 147240"/>
                  <a:gd name="connsiteX1" fmla="*/ 331247 w 331246"/>
                  <a:gd name="connsiteY1" fmla="*/ 0 h 147240"/>
                  <a:gd name="connsiteX2" fmla="*/ 331247 w 331246"/>
                  <a:gd name="connsiteY2" fmla="*/ 147240 h 147240"/>
                  <a:gd name="connsiteX3" fmla="*/ 0 w 331246"/>
                  <a:gd name="connsiteY3" fmla="*/ 147240 h 1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246" h="147240">
                    <a:moveTo>
                      <a:pt x="0" y="0"/>
                    </a:moveTo>
                    <a:lnTo>
                      <a:pt x="331247" y="0"/>
                    </a:lnTo>
                    <a:lnTo>
                      <a:pt x="331247" y="147240"/>
                    </a:lnTo>
                    <a:lnTo>
                      <a:pt x="0" y="147240"/>
                    </a:ln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7" name="任意多边形: 形状 266" descr="73c3e1ec-68ad-4d94-aefe-313ce0dd377b"/>
              <p:cNvSpPr/>
              <p:nvPr/>
            </p:nvSpPr>
            <p:spPr>
              <a:xfrm rot="16200000">
                <a:off x="7424706" y="2936413"/>
                <a:ext cx="378451" cy="103221"/>
              </a:xfrm>
              <a:custGeom>
                <a:avLst/>
                <a:gdLst>
                  <a:gd name="connsiteX0" fmla="*/ -409 w 539841"/>
                  <a:gd name="connsiteY0" fmla="*/ -276 h 147240"/>
                  <a:gd name="connsiteX1" fmla="*/ 539433 w 539841"/>
                  <a:gd name="connsiteY1" fmla="*/ -276 h 147240"/>
                  <a:gd name="connsiteX2" fmla="*/ 539433 w 539841"/>
                  <a:gd name="connsiteY2" fmla="*/ 146964 h 147240"/>
                  <a:gd name="connsiteX3" fmla="*/ -409 w 539841"/>
                  <a:gd name="connsiteY3" fmla="*/ 146964 h 1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9841" h="147240">
                    <a:moveTo>
                      <a:pt x="-409" y="-276"/>
                    </a:moveTo>
                    <a:lnTo>
                      <a:pt x="539433" y="-276"/>
                    </a:lnTo>
                    <a:lnTo>
                      <a:pt x="539433" y="146964"/>
                    </a:lnTo>
                    <a:lnTo>
                      <a:pt x="-409" y="146964"/>
                    </a:lnTo>
                    <a:close/>
                  </a:path>
                </a:pathLst>
              </a:custGeom>
              <a:solidFill>
                <a:schemeClr val="accent6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8" name="任意多边形: 形状 267" descr="dac884af-f8c4-4c75-9491-dbc69da258fd"/>
              <p:cNvSpPr/>
              <p:nvPr/>
            </p:nvSpPr>
            <p:spPr>
              <a:xfrm rot="16200000">
                <a:off x="7661253" y="2972930"/>
                <a:ext cx="305334" cy="103221"/>
              </a:xfrm>
              <a:custGeom>
                <a:avLst/>
                <a:gdLst>
                  <a:gd name="connsiteX0" fmla="*/ -409 w 435544"/>
                  <a:gd name="connsiteY0" fmla="*/ -276 h 147240"/>
                  <a:gd name="connsiteX1" fmla="*/ 435135 w 435544"/>
                  <a:gd name="connsiteY1" fmla="*/ -276 h 147240"/>
                  <a:gd name="connsiteX2" fmla="*/ 435135 w 435544"/>
                  <a:gd name="connsiteY2" fmla="*/ 146965 h 147240"/>
                  <a:gd name="connsiteX3" fmla="*/ -409 w 435544"/>
                  <a:gd name="connsiteY3" fmla="*/ 146965 h 1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544" h="147240">
                    <a:moveTo>
                      <a:pt x="-409" y="-276"/>
                    </a:moveTo>
                    <a:lnTo>
                      <a:pt x="435135" y="-276"/>
                    </a:lnTo>
                    <a:lnTo>
                      <a:pt x="435135" y="146965"/>
                    </a:lnTo>
                    <a:lnTo>
                      <a:pt x="-409" y="146965"/>
                    </a:lnTo>
                    <a:close/>
                  </a:path>
                </a:pathLst>
              </a:custGeom>
              <a:solidFill>
                <a:schemeClr val="accent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69" name="任意多边形: 形状 268" descr="838cbb4f-ac3e-4b72-9ebb-94cf2d9f6f0a"/>
              <p:cNvSpPr/>
              <p:nvPr/>
            </p:nvSpPr>
            <p:spPr>
              <a:xfrm>
                <a:off x="4822848" y="4762374"/>
                <a:ext cx="574641" cy="234382"/>
              </a:xfrm>
              <a:custGeom>
                <a:avLst/>
                <a:gdLst>
                  <a:gd name="connsiteX0" fmla="*/ 0 w 819697"/>
                  <a:gd name="connsiteY0" fmla="*/ 0 h 334334"/>
                  <a:gd name="connsiteX1" fmla="*/ 819697 w 819697"/>
                  <a:gd name="connsiteY1" fmla="*/ 0 h 334334"/>
                  <a:gd name="connsiteX2" fmla="*/ 819697 w 819697"/>
                  <a:gd name="connsiteY2" fmla="*/ 334335 h 334334"/>
                  <a:gd name="connsiteX3" fmla="*/ 0 w 819697"/>
                  <a:gd name="connsiteY3" fmla="*/ 334335 h 33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697" h="334334">
                    <a:moveTo>
                      <a:pt x="0" y="0"/>
                    </a:moveTo>
                    <a:lnTo>
                      <a:pt x="819697" y="0"/>
                    </a:lnTo>
                    <a:lnTo>
                      <a:pt x="819697" y="334335"/>
                    </a:lnTo>
                    <a:lnTo>
                      <a:pt x="0" y="334335"/>
                    </a:ln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0" name="任意多边形: 形状 269" descr="faa5eb7f-8cb2-4ed0-97a9-d72d1b6157c2"/>
              <p:cNvSpPr/>
              <p:nvPr/>
            </p:nvSpPr>
            <p:spPr>
              <a:xfrm>
                <a:off x="4822725" y="4890717"/>
                <a:ext cx="223354" cy="12744"/>
              </a:xfrm>
              <a:custGeom>
                <a:avLst/>
                <a:gdLst>
                  <a:gd name="connsiteX0" fmla="*/ 318194 w 318603"/>
                  <a:gd name="connsiteY0" fmla="*/ 8698 h 18179"/>
                  <a:gd name="connsiteX1" fmla="*/ 308988 w 318603"/>
                  <a:gd name="connsiteY1" fmla="*/ 17904 h 18179"/>
                  <a:gd name="connsiteX2" fmla="*/ -409 w 318603"/>
                  <a:gd name="connsiteY2" fmla="*/ 17904 h 18179"/>
                  <a:gd name="connsiteX3" fmla="*/ -409 w 318603"/>
                  <a:gd name="connsiteY3" fmla="*/ -275 h 18179"/>
                  <a:gd name="connsiteX4" fmla="*/ 308988 w 318603"/>
                  <a:gd name="connsiteY4" fmla="*/ -275 h 18179"/>
                  <a:gd name="connsiteX5" fmla="*/ 318194 w 318603"/>
                  <a:gd name="connsiteY5" fmla="*/ 8698 h 1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603" h="18179">
                    <a:moveTo>
                      <a:pt x="318194" y="8698"/>
                    </a:moveTo>
                    <a:cubicBezTo>
                      <a:pt x="318194" y="13767"/>
                      <a:pt x="314057" y="17904"/>
                      <a:pt x="308988" y="17904"/>
                    </a:cubicBezTo>
                    <a:lnTo>
                      <a:pt x="-409" y="17904"/>
                    </a:lnTo>
                    <a:lnTo>
                      <a:pt x="-409" y="-275"/>
                    </a:lnTo>
                    <a:lnTo>
                      <a:pt x="308988" y="-275"/>
                    </a:lnTo>
                    <a:cubicBezTo>
                      <a:pt x="313999" y="-333"/>
                      <a:pt x="318077" y="3687"/>
                      <a:pt x="318194" y="8698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1" name="任意多边形: 形状 270" descr="eda8a6d2-efbf-4655-9615-f576e6f89dcd"/>
              <p:cNvSpPr/>
              <p:nvPr/>
            </p:nvSpPr>
            <p:spPr>
              <a:xfrm>
                <a:off x="4964874" y="4934995"/>
                <a:ext cx="254152" cy="12908"/>
              </a:xfrm>
              <a:custGeom>
                <a:avLst/>
                <a:gdLst>
                  <a:gd name="connsiteX0" fmla="*/ 352921 w 362535"/>
                  <a:gd name="connsiteY0" fmla="*/ 18137 h 18412"/>
                  <a:gd name="connsiteX1" fmla="*/ 8797 w 362535"/>
                  <a:gd name="connsiteY1" fmla="*/ 18137 h 18412"/>
                  <a:gd name="connsiteX2" fmla="*/ -409 w 362535"/>
                  <a:gd name="connsiteY2" fmla="*/ 8931 h 18412"/>
                  <a:gd name="connsiteX3" fmla="*/ 8797 w 362535"/>
                  <a:gd name="connsiteY3" fmla="*/ -276 h 18412"/>
                  <a:gd name="connsiteX4" fmla="*/ 352921 w 362535"/>
                  <a:gd name="connsiteY4" fmla="*/ -276 h 18412"/>
                  <a:gd name="connsiteX5" fmla="*/ 362127 w 362535"/>
                  <a:gd name="connsiteY5" fmla="*/ 8931 h 18412"/>
                  <a:gd name="connsiteX6" fmla="*/ 352921 w 362535"/>
                  <a:gd name="connsiteY6" fmla="*/ 18137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2535" h="18412">
                    <a:moveTo>
                      <a:pt x="352921" y="18137"/>
                    </a:moveTo>
                    <a:lnTo>
                      <a:pt x="8797" y="18137"/>
                    </a:lnTo>
                    <a:cubicBezTo>
                      <a:pt x="3728" y="18137"/>
                      <a:pt x="-409" y="14000"/>
                      <a:pt x="-409" y="8931"/>
                    </a:cubicBezTo>
                    <a:cubicBezTo>
                      <a:pt x="-409" y="3862"/>
                      <a:pt x="3728" y="-276"/>
                      <a:pt x="8797" y="-276"/>
                    </a:cubicBezTo>
                    <a:lnTo>
                      <a:pt x="352921" y="-276"/>
                    </a:lnTo>
                    <a:cubicBezTo>
                      <a:pt x="357990" y="-276"/>
                      <a:pt x="362127" y="3862"/>
                      <a:pt x="362127" y="8931"/>
                    </a:cubicBezTo>
                    <a:cubicBezTo>
                      <a:pt x="362127" y="14000"/>
                      <a:pt x="357990" y="18137"/>
                      <a:pt x="352921" y="18137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2" name="任意多边形: 形状 271" descr="f33dde58-e2d0-4705-8836-586cd2e43d95"/>
              <p:cNvSpPr/>
              <p:nvPr/>
            </p:nvSpPr>
            <p:spPr>
              <a:xfrm>
                <a:off x="4822848" y="4762374"/>
                <a:ext cx="574641" cy="58534"/>
              </a:xfrm>
              <a:custGeom>
                <a:avLst/>
                <a:gdLst>
                  <a:gd name="connsiteX0" fmla="*/ 0 w 819697"/>
                  <a:gd name="connsiteY0" fmla="*/ 0 h 83496"/>
                  <a:gd name="connsiteX1" fmla="*/ 819697 w 819697"/>
                  <a:gd name="connsiteY1" fmla="*/ 0 h 83496"/>
                  <a:gd name="connsiteX2" fmla="*/ 819697 w 819697"/>
                  <a:gd name="connsiteY2" fmla="*/ 83496 h 83496"/>
                  <a:gd name="connsiteX3" fmla="*/ 0 w 819697"/>
                  <a:gd name="connsiteY3" fmla="*/ 83496 h 8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697" h="83496">
                    <a:moveTo>
                      <a:pt x="0" y="0"/>
                    </a:moveTo>
                    <a:lnTo>
                      <a:pt x="819697" y="0"/>
                    </a:lnTo>
                    <a:lnTo>
                      <a:pt x="819697" y="83496"/>
                    </a:lnTo>
                    <a:lnTo>
                      <a:pt x="0" y="83496"/>
                    </a:ln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3" name="任意多边形: 形状 272" descr="07d20c91-0d98-46aa-ac30-cab7eba7ecce"/>
              <p:cNvSpPr/>
              <p:nvPr/>
            </p:nvSpPr>
            <p:spPr>
              <a:xfrm>
                <a:off x="4891267" y="4990303"/>
                <a:ext cx="582035" cy="261709"/>
              </a:xfrm>
              <a:custGeom>
                <a:avLst/>
                <a:gdLst>
                  <a:gd name="connsiteX0" fmla="*/ 0 w 830243"/>
                  <a:gd name="connsiteY0" fmla="*/ 0 h 373315"/>
                  <a:gd name="connsiteX1" fmla="*/ 830243 w 830243"/>
                  <a:gd name="connsiteY1" fmla="*/ 0 h 373315"/>
                  <a:gd name="connsiteX2" fmla="*/ 830243 w 830243"/>
                  <a:gd name="connsiteY2" fmla="*/ 373315 h 373315"/>
                  <a:gd name="connsiteX3" fmla="*/ 0 w 830243"/>
                  <a:gd name="connsiteY3" fmla="*/ 373315 h 373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243" h="373315">
                    <a:moveTo>
                      <a:pt x="0" y="0"/>
                    </a:moveTo>
                    <a:lnTo>
                      <a:pt x="830243" y="0"/>
                    </a:lnTo>
                    <a:lnTo>
                      <a:pt x="830243" y="373315"/>
                    </a:lnTo>
                    <a:lnTo>
                      <a:pt x="0" y="373315"/>
                    </a:ln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4" name="任意多边形: 形状 273" descr="4e18470f-de62-4119-af63-2986799c08b3"/>
              <p:cNvSpPr/>
              <p:nvPr/>
            </p:nvSpPr>
            <p:spPr>
              <a:xfrm>
                <a:off x="5020100" y="5164354"/>
                <a:ext cx="217145" cy="12908"/>
              </a:xfrm>
              <a:custGeom>
                <a:avLst/>
                <a:gdLst>
                  <a:gd name="connsiteX0" fmla="*/ 300131 w 309746"/>
                  <a:gd name="connsiteY0" fmla="*/ 18137 h 18412"/>
                  <a:gd name="connsiteX1" fmla="*/ 8797 w 309746"/>
                  <a:gd name="connsiteY1" fmla="*/ 18137 h 18412"/>
                  <a:gd name="connsiteX2" fmla="*/ -409 w 309746"/>
                  <a:gd name="connsiteY2" fmla="*/ 8930 h 18412"/>
                  <a:gd name="connsiteX3" fmla="*/ 8797 w 309746"/>
                  <a:gd name="connsiteY3" fmla="*/ -276 h 18412"/>
                  <a:gd name="connsiteX4" fmla="*/ 300131 w 309746"/>
                  <a:gd name="connsiteY4" fmla="*/ -276 h 18412"/>
                  <a:gd name="connsiteX5" fmla="*/ 309337 w 309746"/>
                  <a:gd name="connsiteY5" fmla="*/ 8930 h 18412"/>
                  <a:gd name="connsiteX6" fmla="*/ 300131 w 309746"/>
                  <a:gd name="connsiteY6" fmla="*/ 18137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9746" h="18412">
                    <a:moveTo>
                      <a:pt x="300131" y="18137"/>
                    </a:moveTo>
                    <a:lnTo>
                      <a:pt x="8797" y="18137"/>
                    </a:lnTo>
                    <a:cubicBezTo>
                      <a:pt x="3728" y="18137"/>
                      <a:pt x="-409" y="13999"/>
                      <a:pt x="-409" y="8930"/>
                    </a:cubicBezTo>
                    <a:cubicBezTo>
                      <a:pt x="-409" y="3861"/>
                      <a:pt x="3728" y="-276"/>
                      <a:pt x="8797" y="-276"/>
                    </a:cubicBezTo>
                    <a:lnTo>
                      <a:pt x="300131" y="-276"/>
                    </a:lnTo>
                    <a:cubicBezTo>
                      <a:pt x="305200" y="-276"/>
                      <a:pt x="309337" y="3861"/>
                      <a:pt x="309337" y="8930"/>
                    </a:cubicBezTo>
                    <a:cubicBezTo>
                      <a:pt x="309337" y="13999"/>
                      <a:pt x="305200" y="18137"/>
                      <a:pt x="300131" y="18137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5" name="任意多边形: 形状 274" descr="90589358-b90d-4482-994c-36924043b9d8"/>
              <p:cNvSpPr/>
              <p:nvPr/>
            </p:nvSpPr>
            <p:spPr>
              <a:xfrm>
                <a:off x="5129203" y="5124446"/>
                <a:ext cx="344139" cy="12908"/>
              </a:xfrm>
              <a:custGeom>
                <a:avLst/>
                <a:gdLst>
                  <a:gd name="connsiteX0" fmla="*/ 490489 w 490897"/>
                  <a:gd name="connsiteY0" fmla="*/ 18137 h 18412"/>
                  <a:gd name="connsiteX1" fmla="*/ 8798 w 490897"/>
                  <a:gd name="connsiteY1" fmla="*/ 18137 h 18412"/>
                  <a:gd name="connsiteX2" fmla="*/ -409 w 490897"/>
                  <a:gd name="connsiteY2" fmla="*/ 8931 h 18412"/>
                  <a:gd name="connsiteX3" fmla="*/ 8798 w 490897"/>
                  <a:gd name="connsiteY3" fmla="*/ -276 h 18412"/>
                  <a:gd name="connsiteX4" fmla="*/ 490489 w 490897"/>
                  <a:gd name="connsiteY4" fmla="*/ -276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0897" h="18412">
                    <a:moveTo>
                      <a:pt x="490489" y="18137"/>
                    </a:moveTo>
                    <a:lnTo>
                      <a:pt x="8798" y="18137"/>
                    </a:lnTo>
                    <a:cubicBezTo>
                      <a:pt x="3728" y="18137"/>
                      <a:pt x="-409" y="14000"/>
                      <a:pt x="-409" y="8931"/>
                    </a:cubicBezTo>
                    <a:cubicBezTo>
                      <a:pt x="-409" y="3862"/>
                      <a:pt x="3728" y="-276"/>
                      <a:pt x="8798" y="-276"/>
                    </a:cubicBezTo>
                    <a:lnTo>
                      <a:pt x="490489" y="-276"/>
                    </a:ln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6" name="任意多边形: 形状 275" descr="a957eb0d-0fe0-4d05-a7b9-321aa73356ae"/>
              <p:cNvSpPr/>
              <p:nvPr/>
            </p:nvSpPr>
            <p:spPr>
              <a:xfrm>
                <a:off x="4890858" y="4990303"/>
                <a:ext cx="582484" cy="58534"/>
              </a:xfrm>
              <a:custGeom>
                <a:avLst/>
                <a:gdLst>
                  <a:gd name="connsiteX0" fmla="*/ 0 w 830884"/>
                  <a:gd name="connsiteY0" fmla="*/ 0 h 83496"/>
                  <a:gd name="connsiteX1" fmla="*/ 830884 w 830884"/>
                  <a:gd name="connsiteY1" fmla="*/ 0 h 83496"/>
                  <a:gd name="connsiteX2" fmla="*/ 830884 w 830884"/>
                  <a:gd name="connsiteY2" fmla="*/ 83496 h 83496"/>
                  <a:gd name="connsiteX3" fmla="*/ 0 w 830884"/>
                  <a:gd name="connsiteY3" fmla="*/ 83496 h 8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884" h="83496">
                    <a:moveTo>
                      <a:pt x="0" y="0"/>
                    </a:moveTo>
                    <a:lnTo>
                      <a:pt x="830884" y="0"/>
                    </a:lnTo>
                    <a:lnTo>
                      <a:pt x="830884" y="83496"/>
                    </a:lnTo>
                    <a:lnTo>
                      <a:pt x="0" y="83496"/>
                    </a:ln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7" name="任意多边形: 形状 276" descr="d49eae4e-917a-4d85-bfc3-9fe0be575a24"/>
              <p:cNvSpPr/>
              <p:nvPr/>
            </p:nvSpPr>
            <p:spPr>
              <a:xfrm>
                <a:off x="4891675" y="5211409"/>
                <a:ext cx="434944" cy="12908"/>
              </a:xfrm>
              <a:custGeom>
                <a:avLst/>
                <a:gdLst>
                  <a:gd name="connsiteX0" fmla="*/ 620016 w 620425"/>
                  <a:gd name="connsiteY0" fmla="*/ 8931 h 18413"/>
                  <a:gd name="connsiteX1" fmla="*/ 610810 w 620425"/>
                  <a:gd name="connsiteY1" fmla="*/ 18137 h 18413"/>
                  <a:gd name="connsiteX2" fmla="*/ -409 w 620425"/>
                  <a:gd name="connsiteY2" fmla="*/ 18137 h 18413"/>
                  <a:gd name="connsiteX3" fmla="*/ -409 w 620425"/>
                  <a:gd name="connsiteY3" fmla="*/ -275 h 18413"/>
                  <a:gd name="connsiteX4" fmla="*/ 610810 w 620425"/>
                  <a:gd name="connsiteY4" fmla="*/ -275 h 18413"/>
                  <a:gd name="connsiteX5" fmla="*/ 620016 w 620425"/>
                  <a:gd name="connsiteY5" fmla="*/ 8814 h 18413"/>
                  <a:gd name="connsiteX6" fmla="*/ 620016 w 620425"/>
                  <a:gd name="connsiteY6" fmla="*/ 8931 h 1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0425" h="18413">
                    <a:moveTo>
                      <a:pt x="620016" y="8931"/>
                    </a:moveTo>
                    <a:cubicBezTo>
                      <a:pt x="620016" y="14000"/>
                      <a:pt x="615879" y="18137"/>
                      <a:pt x="610810" y="18137"/>
                    </a:cubicBezTo>
                    <a:lnTo>
                      <a:pt x="-409" y="18137"/>
                    </a:lnTo>
                    <a:lnTo>
                      <a:pt x="-409" y="-275"/>
                    </a:lnTo>
                    <a:lnTo>
                      <a:pt x="610810" y="-275"/>
                    </a:lnTo>
                    <a:cubicBezTo>
                      <a:pt x="615879" y="-333"/>
                      <a:pt x="619958" y="3745"/>
                      <a:pt x="620016" y="8814"/>
                    </a:cubicBezTo>
                    <a:cubicBezTo>
                      <a:pt x="620016" y="8872"/>
                      <a:pt x="620016" y="8872"/>
                      <a:pt x="620016" y="8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8" name="任意多边形: 形状 277" descr="7ac2a2ed-89e0-4912-878f-9c6079e3a506"/>
              <p:cNvSpPr/>
              <p:nvPr/>
            </p:nvSpPr>
            <p:spPr>
              <a:xfrm>
                <a:off x="4891267" y="5067382"/>
                <a:ext cx="330823" cy="12908"/>
              </a:xfrm>
              <a:custGeom>
                <a:avLst/>
                <a:gdLst>
                  <a:gd name="connsiteX0" fmla="*/ 471494 w 471902"/>
                  <a:gd name="connsiteY0" fmla="*/ 8930 h 18412"/>
                  <a:gd name="connsiteX1" fmla="*/ 462288 w 471902"/>
                  <a:gd name="connsiteY1" fmla="*/ 18137 h 18412"/>
                  <a:gd name="connsiteX2" fmla="*/ -409 w 471902"/>
                  <a:gd name="connsiteY2" fmla="*/ 18137 h 18412"/>
                  <a:gd name="connsiteX3" fmla="*/ -409 w 471902"/>
                  <a:gd name="connsiteY3" fmla="*/ -276 h 18412"/>
                  <a:gd name="connsiteX4" fmla="*/ 462288 w 471902"/>
                  <a:gd name="connsiteY4" fmla="*/ -276 h 18412"/>
                  <a:gd name="connsiteX5" fmla="*/ 471494 w 471902"/>
                  <a:gd name="connsiteY5" fmla="*/ 8930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1902" h="18412">
                    <a:moveTo>
                      <a:pt x="471494" y="8930"/>
                    </a:moveTo>
                    <a:cubicBezTo>
                      <a:pt x="471435" y="13999"/>
                      <a:pt x="467357" y="18078"/>
                      <a:pt x="462288" y="18137"/>
                    </a:cubicBezTo>
                    <a:lnTo>
                      <a:pt x="-409" y="18137"/>
                    </a:lnTo>
                    <a:lnTo>
                      <a:pt x="-409" y="-276"/>
                    </a:lnTo>
                    <a:lnTo>
                      <a:pt x="462288" y="-276"/>
                    </a:lnTo>
                    <a:cubicBezTo>
                      <a:pt x="467357" y="-276"/>
                      <a:pt x="471494" y="3861"/>
                      <a:pt x="471494" y="89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79" name="任意多边形: 形状 278" descr="2f957016-6825-4c29-b4d4-511e62f5a271"/>
              <p:cNvSpPr/>
              <p:nvPr/>
            </p:nvSpPr>
            <p:spPr>
              <a:xfrm>
                <a:off x="4907770" y="4530933"/>
                <a:ext cx="574641" cy="234423"/>
              </a:xfrm>
              <a:custGeom>
                <a:avLst/>
                <a:gdLst>
                  <a:gd name="connsiteX0" fmla="*/ 819288 w 819696"/>
                  <a:gd name="connsiteY0" fmla="*/ -276 h 334393"/>
                  <a:gd name="connsiteX1" fmla="*/ 819288 w 819696"/>
                  <a:gd name="connsiteY1" fmla="*/ 334117 h 334393"/>
                  <a:gd name="connsiteX2" fmla="*/ -409 w 819696"/>
                  <a:gd name="connsiteY2" fmla="*/ 334117 h 334393"/>
                  <a:gd name="connsiteX3" fmla="*/ -409 w 819696"/>
                  <a:gd name="connsiteY3" fmla="*/ 158385 h 334393"/>
                  <a:gd name="connsiteX4" fmla="*/ 151842 w 819696"/>
                  <a:gd name="connsiteY4" fmla="*/ 158385 h 334393"/>
                  <a:gd name="connsiteX5" fmla="*/ 161048 w 819696"/>
                  <a:gd name="connsiteY5" fmla="*/ 149178 h 334393"/>
                  <a:gd name="connsiteX6" fmla="*/ 151842 w 819696"/>
                  <a:gd name="connsiteY6" fmla="*/ 139972 h 334393"/>
                  <a:gd name="connsiteX7" fmla="*/ -409 w 819696"/>
                  <a:gd name="connsiteY7" fmla="*/ 139972 h 334393"/>
                  <a:gd name="connsiteX8" fmla="*/ -409 w 819696"/>
                  <a:gd name="connsiteY8" fmla="*/ -276 h 33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696" h="334393">
                    <a:moveTo>
                      <a:pt x="819288" y="-276"/>
                    </a:moveTo>
                    <a:lnTo>
                      <a:pt x="819288" y="334117"/>
                    </a:lnTo>
                    <a:lnTo>
                      <a:pt x="-409" y="334117"/>
                    </a:lnTo>
                    <a:lnTo>
                      <a:pt x="-409" y="158385"/>
                    </a:lnTo>
                    <a:lnTo>
                      <a:pt x="151842" y="158385"/>
                    </a:lnTo>
                    <a:cubicBezTo>
                      <a:pt x="156911" y="158385"/>
                      <a:pt x="161048" y="154247"/>
                      <a:pt x="161048" y="149178"/>
                    </a:cubicBezTo>
                    <a:cubicBezTo>
                      <a:pt x="161048" y="144109"/>
                      <a:pt x="156911" y="139972"/>
                      <a:pt x="151842" y="139972"/>
                    </a:cubicBezTo>
                    <a:lnTo>
                      <a:pt x="-409" y="139972"/>
                    </a:lnTo>
                    <a:lnTo>
                      <a:pt x="-409" y="-276"/>
                    </a:ln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0" name="任意多边形: 形状 279" descr="128a2393-dcbc-409c-ad28-43b43ecf0c65"/>
              <p:cNvSpPr/>
              <p:nvPr/>
            </p:nvSpPr>
            <p:spPr>
              <a:xfrm>
                <a:off x="5106084" y="4554339"/>
                <a:ext cx="246841" cy="12908"/>
              </a:xfrm>
              <a:custGeom>
                <a:avLst/>
                <a:gdLst>
                  <a:gd name="connsiteX0" fmla="*/ 342492 w 352106"/>
                  <a:gd name="connsiteY0" fmla="*/ 18137 h 18412"/>
                  <a:gd name="connsiteX1" fmla="*/ 8798 w 352106"/>
                  <a:gd name="connsiteY1" fmla="*/ 18137 h 18412"/>
                  <a:gd name="connsiteX2" fmla="*/ -409 w 352106"/>
                  <a:gd name="connsiteY2" fmla="*/ 8930 h 18412"/>
                  <a:gd name="connsiteX3" fmla="*/ 8798 w 352106"/>
                  <a:gd name="connsiteY3" fmla="*/ -276 h 18412"/>
                  <a:gd name="connsiteX4" fmla="*/ 342492 w 352106"/>
                  <a:gd name="connsiteY4" fmla="*/ -276 h 18412"/>
                  <a:gd name="connsiteX5" fmla="*/ 351697 w 352106"/>
                  <a:gd name="connsiteY5" fmla="*/ 8930 h 18412"/>
                  <a:gd name="connsiteX6" fmla="*/ 342492 w 352106"/>
                  <a:gd name="connsiteY6" fmla="*/ 18137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106" h="18412">
                    <a:moveTo>
                      <a:pt x="342492" y="18137"/>
                    </a:moveTo>
                    <a:lnTo>
                      <a:pt x="8798" y="18137"/>
                    </a:lnTo>
                    <a:cubicBezTo>
                      <a:pt x="3728" y="18137"/>
                      <a:pt x="-409" y="13999"/>
                      <a:pt x="-409" y="8930"/>
                    </a:cubicBezTo>
                    <a:cubicBezTo>
                      <a:pt x="-409" y="3861"/>
                      <a:pt x="3728" y="-276"/>
                      <a:pt x="8798" y="-276"/>
                    </a:cubicBezTo>
                    <a:lnTo>
                      <a:pt x="342492" y="-276"/>
                    </a:lnTo>
                    <a:cubicBezTo>
                      <a:pt x="347561" y="-276"/>
                      <a:pt x="351697" y="3861"/>
                      <a:pt x="351697" y="8930"/>
                    </a:cubicBezTo>
                    <a:cubicBezTo>
                      <a:pt x="351697" y="13999"/>
                      <a:pt x="347561" y="18137"/>
                      <a:pt x="342492" y="18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1" name="任意多边形: 形状 280" descr="aa00227a-6941-49a6-8a24-71397e1dc72b"/>
              <p:cNvSpPr/>
              <p:nvPr/>
            </p:nvSpPr>
            <p:spPr>
              <a:xfrm>
                <a:off x="5294022" y="4689462"/>
                <a:ext cx="122052" cy="12908"/>
              </a:xfrm>
              <a:custGeom>
                <a:avLst/>
                <a:gdLst>
                  <a:gd name="connsiteX0" fmla="*/ 164486 w 174101"/>
                  <a:gd name="connsiteY0" fmla="*/ 18137 h 18412"/>
                  <a:gd name="connsiteX1" fmla="*/ 8798 w 174101"/>
                  <a:gd name="connsiteY1" fmla="*/ 18137 h 18412"/>
                  <a:gd name="connsiteX2" fmla="*/ -409 w 174101"/>
                  <a:gd name="connsiteY2" fmla="*/ 8931 h 18412"/>
                  <a:gd name="connsiteX3" fmla="*/ 8798 w 174101"/>
                  <a:gd name="connsiteY3" fmla="*/ -276 h 18412"/>
                  <a:gd name="connsiteX4" fmla="*/ 164486 w 174101"/>
                  <a:gd name="connsiteY4" fmla="*/ -276 h 18412"/>
                  <a:gd name="connsiteX5" fmla="*/ 173692 w 174101"/>
                  <a:gd name="connsiteY5" fmla="*/ 8931 h 18412"/>
                  <a:gd name="connsiteX6" fmla="*/ 164486 w 174101"/>
                  <a:gd name="connsiteY6" fmla="*/ 18137 h 1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01" h="18412">
                    <a:moveTo>
                      <a:pt x="164486" y="18137"/>
                    </a:moveTo>
                    <a:lnTo>
                      <a:pt x="8798" y="18137"/>
                    </a:lnTo>
                    <a:cubicBezTo>
                      <a:pt x="3728" y="18137"/>
                      <a:pt x="-409" y="14000"/>
                      <a:pt x="-409" y="8931"/>
                    </a:cubicBezTo>
                    <a:cubicBezTo>
                      <a:pt x="-409" y="3861"/>
                      <a:pt x="3728" y="-276"/>
                      <a:pt x="8798" y="-276"/>
                    </a:cubicBezTo>
                    <a:lnTo>
                      <a:pt x="164486" y="-276"/>
                    </a:lnTo>
                    <a:cubicBezTo>
                      <a:pt x="169555" y="-276"/>
                      <a:pt x="173692" y="3861"/>
                      <a:pt x="173692" y="8931"/>
                    </a:cubicBezTo>
                    <a:cubicBezTo>
                      <a:pt x="173692" y="14000"/>
                      <a:pt x="169555" y="18137"/>
                      <a:pt x="164486" y="18137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2" name="任意多边形: 形状 281" descr="3626d738-73bc-4f90-93fc-4a4c61407cd6"/>
              <p:cNvSpPr/>
              <p:nvPr/>
            </p:nvSpPr>
            <p:spPr>
              <a:xfrm>
                <a:off x="4907770" y="4629293"/>
                <a:ext cx="113188" cy="12867"/>
              </a:xfrm>
              <a:custGeom>
                <a:avLst/>
                <a:gdLst>
                  <a:gd name="connsiteX0" fmla="*/ 161048 w 161457"/>
                  <a:gd name="connsiteY0" fmla="*/ 8872 h 18354"/>
                  <a:gd name="connsiteX1" fmla="*/ 151842 w 161457"/>
                  <a:gd name="connsiteY1" fmla="*/ 18078 h 18354"/>
                  <a:gd name="connsiteX2" fmla="*/ -409 w 161457"/>
                  <a:gd name="connsiteY2" fmla="*/ 18078 h 18354"/>
                  <a:gd name="connsiteX3" fmla="*/ -409 w 161457"/>
                  <a:gd name="connsiteY3" fmla="*/ -276 h 18354"/>
                  <a:gd name="connsiteX4" fmla="*/ 151842 w 161457"/>
                  <a:gd name="connsiteY4" fmla="*/ -276 h 18354"/>
                  <a:gd name="connsiteX5" fmla="*/ 161048 w 161457"/>
                  <a:gd name="connsiteY5" fmla="*/ 8872 h 18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457" h="18354">
                    <a:moveTo>
                      <a:pt x="161048" y="8872"/>
                    </a:moveTo>
                    <a:cubicBezTo>
                      <a:pt x="161048" y="13941"/>
                      <a:pt x="156911" y="18078"/>
                      <a:pt x="151842" y="18078"/>
                    </a:cubicBezTo>
                    <a:lnTo>
                      <a:pt x="-409" y="18078"/>
                    </a:lnTo>
                    <a:lnTo>
                      <a:pt x="-409" y="-276"/>
                    </a:lnTo>
                    <a:lnTo>
                      <a:pt x="151842" y="-276"/>
                    </a:lnTo>
                    <a:cubicBezTo>
                      <a:pt x="156911" y="-276"/>
                      <a:pt x="160990" y="3803"/>
                      <a:pt x="161048" y="88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3" name="任意多边形: 形状 282" descr="3b676fc0-81b3-45a9-a033-5cdde2ca0356"/>
              <p:cNvSpPr/>
              <p:nvPr/>
            </p:nvSpPr>
            <p:spPr>
              <a:xfrm>
                <a:off x="4907770" y="4723243"/>
                <a:ext cx="196599" cy="12948"/>
              </a:xfrm>
              <a:custGeom>
                <a:avLst/>
                <a:gdLst>
                  <a:gd name="connsiteX0" fmla="*/ 280029 w 280438"/>
                  <a:gd name="connsiteY0" fmla="*/ 8988 h 18470"/>
                  <a:gd name="connsiteX1" fmla="*/ 270822 w 280438"/>
                  <a:gd name="connsiteY1" fmla="*/ 18195 h 18470"/>
                  <a:gd name="connsiteX2" fmla="*/ -409 w 280438"/>
                  <a:gd name="connsiteY2" fmla="*/ 18195 h 18470"/>
                  <a:gd name="connsiteX3" fmla="*/ -409 w 280438"/>
                  <a:gd name="connsiteY3" fmla="*/ -276 h 18470"/>
                  <a:gd name="connsiteX4" fmla="*/ 270822 w 280438"/>
                  <a:gd name="connsiteY4" fmla="*/ -276 h 18470"/>
                  <a:gd name="connsiteX5" fmla="*/ 280029 w 280438"/>
                  <a:gd name="connsiteY5" fmla="*/ 8930 h 18470"/>
                  <a:gd name="connsiteX6" fmla="*/ 280029 w 280438"/>
                  <a:gd name="connsiteY6" fmla="*/ 8988 h 1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438" h="18470">
                    <a:moveTo>
                      <a:pt x="280029" y="8988"/>
                    </a:moveTo>
                    <a:cubicBezTo>
                      <a:pt x="280029" y="14058"/>
                      <a:pt x="275892" y="18195"/>
                      <a:pt x="270822" y="18195"/>
                    </a:cubicBezTo>
                    <a:lnTo>
                      <a:pt x="-409" y="18195"/>
                    </a:lnTo>
                    <a:lnTo>
                      <a:pt x="-409" y="-276"/>
                    </a:lnTo>
                    <a:lnTo>
                      <a:pt x="270822" y="-276"/>
                    </a:lnTo>
                    <a:cubicBezTo>
                      <a:pt x="275892" y="-276"/>
                      <a:pt x="280029" y="3861"/>
                      <a:pt x="280029" y="8930"/>
                    </a:cubicBezTo>
                    <a:cubicBezTo>
                      <a:pt x="280029" y="8930"/>
                      <a:pt x="280029" y="8988"/>
                      <a:pt x="280029" y="8988"/>
                    </a:cubicBezTo>
                    <a:close/>
                  </a:path>
                </a:pathLst>
              </a:custGeom>
              <a:solidFill>
                <a:srgbClr val="EFC075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4" name="任意多边形: 形状 283" descr="8019701c-fbd4-42a4-a829-37d1f270f491"/>
              <p:cNvSpPr/>
              <p:nvPr/>
            </p:nvSpPr>
            <p:spPr>
              <a:xfrm>
                <a:off x="6663841" y="5154142"/>
                <a:ext cx="887410" cy="12254"/>
              </a:xfrm>
              <a:custGeom>
                <a:avLst/>
                <a:gdLst>
                  <a:gd name="connsiteX0" fmla="*/ 1256697 w 1265845"/>
                  <a:gd name="connsiteY0" fmla="*/ 17204 h 17480"/>
                  <a:gd name="connsiteX1" fmla="*/ 8331 w 1265845"/>
                  <a:gd name="connsiteY1" fmla="*/ 17204 h 17480"/>
                  <a:gd name="connsiteX2" fmla="*/ -409 w 1265845"/>
                  <a:gd name="connsiteY2" fmla="*/ 8464 h 17480"/>
                  <a:gd name="connsiteX3" fmla="*/ 8331 w 1265845"/>
                  <a:gd name="connsiteY3" fmla="*/ -276 h 17480"/>
                  <a:gd name="connsiteX4" fmla="*/ 1256697 w 1265845"/>
                  <a:gd name="connsiteY4" fmla="*/ -276 h 17480"/>
                  <a:gd name="connsiteX5" fmla="*/ 1265437 w 1265845"/>
                  <a:gd name="connsiteY5" fmla="*/ 8464 h 17480"/>
                  <a:gd name="connsiteX6" fmla="*/ 1256697 w 1265845"/>
                  <a:gd name="connsiteY6" fmla="*/ 17204 h 1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845" h="17480">
                    <a:moveTo>
                      <a:pt x="1256697" y="17204"/>
                    </a:moveTo>
                    <a:lnTo>
                      <a:pt x="8331" y="17204"/>
                    </a:lnTo>
                    <a:cubicBezTo>
                      <a:pt x="3494" y="17204"/>
                      <a:pt x="-409" y="13300"/>
                      <a:pt x="-409" y="8464"/>
                    </a:cubicBezTo>
                    <a:cubicBezTo>
                      <a:pt x="-409" y="3628"/>
                      <a:pt x="3494" y="-276"/>
                      <a:pt x="8331" y="-276"/>
                    </a:cubicBezTo>
                    <a:lnTo>
                      <a:pt x="1256697" y="-276"/>
                    </a:lnTo>
                    <a:cubicBezTo>
                      <a:pt x="1261533" y="-276"/>
                      <a:pt x="1265437" y="3628"/>
                      <a:pt x="1265437" y="8464"/>
                    </a:cubicBezTo>
                    <a:cubicBezTo>
                      <a:pt x="1265437" y="13300"/>
                      <a:pt x="1261533" y="17204"/>
                      <a:pt x="1256697" y="17204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5" name="任意多边形: 形状 284" descr="3d07c91f-29a9-44f8-9493-e165845b9cd6"/>
              <p:cNvSpPr/>
              <p:nvPr/>
            </p:nvSpPr>
            <p:spPr>
              <a:xfrm>
                <a:off x="6498496" y="2288008"/>
                <a:ext cx="45385" cy="68159"/>
              </a:xfrm>
              <a:custGeom>
                <a:avLst/>
                <a:gdLst>
                  <a:gd name="connsiteX0" fmla="*/ 63094 w 64739"/>
                  <a:gd name="connsiteY0" fmla="*/ 54019 h 97226"/>
                  <a:gd name="connsiteX1" fmla="*/ 23181 w 64739"/>
                  <a:gd name="connsiteY1" fmla="*/ 96612 h 97226"/>
                  <a:gd name="connsiteX2" fmla="*/ 807 w 64739"/>
                  <a:gd name="connsiteY2" fmla="*/ 42657 h 97226"/>
                  <a:gd name="connsiteX3" fmla="*/ 40720 w 64739"/>
                  <a:gd name="connsiteY3" fmla="*/ 64 h 97226"/>
                  <a:gd name="connsiteX4" fmla="*/ 63094 w 64739"/>
                  <a:gd name="connsiteY4" fmla="*/ 54019 h 9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739" h="97226">
                    <a:moveTo>
                      <a:pt x="63094" y="54019"/>
                    </a:moveTo>
                    <a:cubicBezTo>
                      <a:pt x="58258" y="80647"/>
                      <a:pt x="40370" y="99758"/>
                      <a:pt x="23181" y="96612"/>
                    </a:cubicBezTo>
                    <a:cubicBezTo>
                      <a:pt x="5993" y="93466"/>
                      <a:pt x="-4029" y="69343"/>
                      <a:pt x="807" y="42657"/>
                    </a:cubicBezTo>
                    <a:cubicBezTo>
                      <a:pt x="5643" y="15971"/>
                      <a:pt x="23531" y="-3082"/>
                      <a:pt x="40720" y="64"/>
                    </a:cubicBezTo>
                    <a:cubicBezTo>
                      <a:pt x="57908" y="3210"/>
                      <a:pt x="67989" y="27333"/>
                      <a:pt x="63094" y="54019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6" name="任意多边形: 形状 285" descr="c1044435-8210-44e8-823c-2c3acb3047f1"/>
              <p:cNvSpPr/>
              <p:nvPr/>
            </p:nvSpPr>
            <p:spPr>
              <a:xfrm>
                <a:off x="6683281" y="2304771"/>
                <a:ext cx="40062" cy="68046"/>
              </a:xfrm>
              <a:custGeom>
                <a:avLst/>
                <a:gdLst>
                  <a:gd name="connsiteX0" fmla="*/ 55357 w 57147"/>
                  <a:gd name="connsiteY0" fmla="*/ 53180 h 97064"/>
                  <a:gd name="connsiteX1" fmla="*/ 19406 w 57147"/>
                  <a:gd name="connsiteY1" fmla="*/ 96531 h 97064"/>
                  <a:gd name="connsiteX2" fmla="*/ 994 w 57147"/>
                  <a:gd name="connsiteY2" fmla="*/ 43275 h 97064"/>
                  <a:gd name="connsiteX3" fmla="*/ 36945 w 57147"/>
                  <a:gd name="connsiteY3" fmla="*/ -17 h 97064"/>
                  <a:gd name="connsiteX4" fmla="*/ 55357 w 57147"/>
                  <a:gd name="connsiteY4" fmla="*/ 53180 h 9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47" h="97064">
                    <a:moveTo>
                      <a:pt x="55357" y="53180"/>
                    </a:moveTo>
                    <a:cubicBezTo>
                      <a:pt x="50463" y="79866"/>
                      <a:pt x="34381" y="99269"/>
                      <a:pt x="19406" y="96531"/>
                    </a:cubicBezTo>
                    <a:cubicBezTo>
                      <a:pt x="4432" y="93792"/>
                      <a:pt x="-3900" y="69961"/>
                      <a:pt x="994" y="43275"/>
                    </a:cubicBezTo>
                    <a:cubicBezTo>
                      <a:pt x="5889" y="16589"/>
                      <a:pt x="21970" y="-2756"/>
                      <a:pt x="36945" y="-17"/>
                    </a:cubicBezTo>
                    <a:cubicBezTo>
                      <a:pt x="51920" y="2721"/>
                      <a:pt x="60193" y="26494"/>
                      <a:pt x="55357" y="53180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7" name="任意多边形: 形状 286" descr="4c62e2bc-fd6e-4d1e-af47-fc25d28c67b8"/>
              <p:cNvSpPr/>
              <p:nvPr/>
            </p:nvSpPr>
            <p:spPr>
              <a:xfrm>
                <a:off x="5799329" y="4196864"/>
                <a:ext cx="340116" cy="98538"/>
              </a:xfrm>
              <a:custGeom>
                <a:avLst/>
                <a:gdLst>
                  <a:gd name="connsiteX0" fmla="*/ 475014 w 485158"/>
                  <a:gd name="connsiteY0" fmla="*/ 139767 h 140560"/>
                  <a:gd name="connsiteX1" fmla="*/ 473033 w 485158"/>
                  <a:gd name="connsiteY1" fmla="*/ 139767 h 140560"/>
                  <a:gd name="connsiteX2" fmla="*/ 319500 w 485158"/>
                  <a:gd name="connsiteY2" fmla="*/ 102942 h 140560"/>
                  <a:gd name="connsiteX3" fmla="*/ 6258 w 485158"/>
                  <a:gd name="connsiteY3" fmla="*/ 16940 h 140560"/>
                  <a:gd name="connsiteX4" fmla="*/ -152 w 485158"/>
                  <a:gd name="connsiteY4" fmla="*/ 6394 h 140560"/>
                  <a:gd name="connsiteX5" fmla="*/ 10394 w 485158"/>
                  <a:gd name="connsiteY5" fmla="*/ -15 h 140560"/>
                  <a:gd name="connsiteX6" fmla="*/ 11269 w 485158"/>
                  <a:gd name="connsiteY6" fmla="*/ 217 h 140560"/>
                  <a:gd name="connsiteX7" fmla="*/ 323753 w 485158"/>
                  <a:gd name="connsiteY7" fmla="*/ 85986 h 140560"/>
                  <a:gd name="connsiteX8" fmla="*/ 476936 w 485158"/>
                  <a:gd name="connsiteY8" fmla="*/ 122753 h 140560"/>
                  <a:gd name="connsiteX9" fmla="*/ 484686 w 485158"/>
                  <a:gd name="connsiteY9" fmla="*/ 132483 h 140560"/>
                  <a:gd name="connsiteX10" fmla="*/ 475014 w 485158"/>
                  <a:gd name="connsiteY10" fmla="*/ 140233 h 140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5158" h="140560">
                    <a:moveTo>
                      <a:pt x="475014" y="139767"/>
                    </a:moveTo>
                    <a:cubicBezTo>
                      <a:pt x="474373" y="139883"/>
                      <a:pt x="473674" y="139883"/>
                      <a:pt x="473033" y="139767"/>
                    </a:cubicBezTo>
                    <a:cubicBezTo>
                      <a:pt x="421758" y="128113"/>
                      <a:pt x="370134" y="115644"/>
                      <a:pt x="319500" y="102942"/>
                    </a:cubicBezTo>
                    <a:cubicBezTo>
                      <a:pt x="215086" y="76722"/>
                      <a:pt x="109740" y="47763"/>
                      <a:pt x="6258" y="16940"/>
                    </a:cubicBezTo>
                    <a:cubicBezTo>
                      <a:pt x="1596" y="15775"/>
                      <a:pt x="-1317" y="11055"/>
                      <a:pt x="-152" y="6394"/>
                    </a:cubicBezTo>
                    <a:cubicBezTo>
                      <a:pt x="1014" y="1674"/>
                      <a:pt x="5733" y="-1181"/>
                      <a:pt x="10394" y="-15"/>
                    </a:cubicBezTo>
                    <a:cubicBezTo>
                      <a:pt x="10686" y="42"/>
                      <a:pt x="10977" y="101"/>
                      <a:pt x="11269" y="217"/>
                    </a:cubicBezTo>
                    <a:cubicBezTo>
                      <a:pt x="114401" y="30982"/>
                      <a:pt x="219572" y="59824"/>
                      <a:pt x="323753" y="85986"/>
                    </a:cubicBezTo>
                    <a:cubicBezTo>
                      <a:pt x="374270" y="98688"/>
                      <a:pt x="425779" y="111041"/>
                      <a:pt x="476936" y="122753"/>
                    </a:cubicBezTo>
                    <a:cubicBezTo>
                      <a:pt x="481773" y="123277"/>
                      <a:pt x="485269" y="127647"/>
                      <a:pt x="484686" y="132483"/>
                    </a:cubicBezTo>
                    <a:cubicBezTo>
                      <a:pt x="484161" y="137261"/>
                      <a:pt x="479850" y="140757"/>
                      <a:pt x="475014" y="140233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8" name="任意多边形: 形状 287" descr="3fdb2113-00bd-4adf-ae81-6201de49c563"/>
              <p:cNvSpPr/>
              <p:nvPr/>
            </p:nvSpPr>
            <p:spPr>
              <a:xfrm>
                <a:off x="7312906" y="2321374"/>
                <a:ext cx="111840" cy="111840"/>
              </a:xfrm>
              <a:custGeom>
                <a:avLst/>
                <a:gdLst>
                  <a:gd name="connsiteX0" fmla="*/ 159534 w 159534"/>
                  <a:gd name="connsiteY0" fmla="*/ 79767 h 159534"/>
                  <a:gd name="connsiteX1" fmla="*/ 79767 w 159534"/>
                  <a:gd name="connsiteY1" fmla="*/ 159534 h 159534"/>
                  <a:gd name="connsiteX2" fmla="*/ 0 w 159534"/>
                  <a:gd name="connsiteY2" fmla="*/ 79767 h 159534"/>
                  <a:gd name="connsiteX3" fmla="*/ 79767 w 159534"/>
                  <a:gd name="connsiteY3" fmla="*/ 0 h 159534"/>
                  <a:gd name="connsiteX4" fmla="*/ 159534 w 159534"/>
                  <a:gd name="connsiteY4" fmla="*/ 79767 h 15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534" h="159534">
                    <a:moveTo>
                      <a:pt x="159534" y="79767"/>
                    </a:moveTo>
                    <a:cubicBezTo>
                      <a:pt x="159534" y="123821"/>
                      <a:pt x="123821" y="159534"/>
                      <a:pt x="79767" y="159534"/>
                    </a:cubicBezTo>
                    <a:cubicBezTo>
                      <a:pt x="35713" y="159534"/>
                      <a:pt x="0" y="123821"/>
                      <a:pt x="0" y="79767"/>
                    </a:cubicBezTo>
                    <a:cubicBezTo>
                      <a:pt x="0" y="35713"/>
                      <a:pt x="35714" y="0"/>
                      <a:pt x="79767" y="0"/>
                    </a:cubicBezTo>
                    <a:cubicBezTo>
                      <a:pt x="123822" y="0"/>
                      <a:pt x="159534" y="35713"/>
                      <a:pt x="159534" y="79767"/>
                    </a:cubicBezTo>
                    <a:close/>
                  </a:path>
                </a:pathLst>
              </a:custGeom>
              <a:solidFill>
                <a:srgbClr val="F7E1D7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89" name="任意多边形: 形状 288" descr="beefdb5e-bb15-4437-b460-b6b031b59fd4"/>
              <p:cNvSpPr/>
              <p:nvPr/>
            </p:nvSpPr>
            <p:spPr>
              <a:xfrm>
                <a:off x="7718563" y="1533345"/>
                <a:ext cx="93949" cy="93949"/>
              </a:xfrm>
              <a:custGeom>
                <a:avLst/>
                <a:gdLst>
                  <a:gd name="connsiteX0" fmla="*/ 66540 w 134013"/>
                  <a:gd name="connsiteY0" fmla="*/ 133738 h 134013"/>
                  <a:gd name="connsiteX1" fmla="*/ -409 w 134013"/>
                  <a:gd name="connsiteY1" fmla="*/ 66673 h 134013"/>
                  <a:gd name="connsiteX2" fmla="*/ 66656 w 134013"/>
                  <a:gd name="connsiteY2" fmla="*/ -276 h 134013"/>
                  <a:gd name="connsiteX3" fmla="*/ 133605 w 134013"/>
                  <a:gd name="connsiteY3" fmla="*/ 66731 h 134013"/>
                  <a:gd name="connsiteX4" fmla="*/ 66540 w 134013"/>
                  <a:gd name="connsiteY4" fmla="*/ 133738 h 134013"/>
                  <a:gd name="connsiteX5" fmla="*/ 66540 w 134013"/>
                  <a:gd name="connsiteY5" fmla="*/ 17204 h 134013"/>
                  <a:gd name="connsiteX6" fmla="*/ 17071 w 134013"/>
                  <a:gd name="connsiteY6" fmla="*/ 66789 h 134013"/>
                  <a:gd name="connsiteX7" fmla="*/ 66656 w 134013"/>
                  <a:gd name="connsiteY7" fmla="*/ 116258 h 134013"/>
                  <a:gd name="connsiteX8" fmla="*/ 116125 w 134013"/>
                  <a:gd name="connsiteY8" fmla="*/ 66731 h 134013"/>
                  <a:gd name="connsiteX9" fmla="*/ 66540 w 134013"/>
                  <a:gd name="connsiteY9" fmla="*/ 17204 h 13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013" h="134013">
                    <a:moveTo>
                      <a:pt x="66540" y="133738"/>
                    </a:moveTo>
                    <a:cubicBezTo>
                      <a:pt x="29540" y="133703"/>
                      <a:pt x="-467" y="103678"/>
                      <a:pt x="-409" y="66673"/>
                    </a:cubicBezTo>
                    <a:cubicBezTo>
                      <a:pt x="-351" y="29668"/>
                      <a:pt x="29657" y="-311"/>
                      <a:pt x="66656" y="-276"/>
                    </a:cubicBezTo>
                    <a:cubicBezTo>
                      <a:pt x="103655" y="-241"/>
                      <a:pt x="133605" y="29749"/>
                      <a:pt x="133605" y="66731"/>
                    </a:cubicBezTo>
                    <a:cubicBezTo>
                      <a:pt x="133546" y="103748"/>
                      <a:pt x="103539" y="133738"/>
                      <a:pt x="66540" y="133738"/>
                    </a:cubicBezTo>
                    <a:close/>
                    <a:moveTo>
                      <a:pt x="66540" y="17204"/>
                    </a:moveTo>
                    <a:cubicBezTo>
                      <a:pt x="39213" y="17239"/>
                      <a:pt x="17013" y="39439"/>
                      <a:pt x="17071" y="66789"/>
                    </a:cubicBezTo>
                    <a:cubicBezTo>
                      <a:pt x="17129" y="94140"/>
                      <a:pt x="39329" y="116293"/>
                      <a:pt x="66656" y="116258"/>
                    </a:cubicBezTo>
                    <a:cubicBezTo>
                      <a:pt x="93983" y="116223"/>
                      <a:pt x="116125" y="94058"/>
                      <a:pt x="116125" y="66731"/>
                    </a:cubicBezTo>
                    <a:cubicBezTo>
                      <a:pt x="116066" y="39369"/>
                      <a:pt x="93925" y="17204"/>
                      <a:pt x="66540" y="17204"/>
                    </a:cubicBezTo>
                    <a:close/>
                  </a:path>
                </a:pathLst>
              </a:custGeom>
              <a:solidFill>
                <a:srgbClr val="D4486D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90" name="任意多边形: 形状 289" descr="564f8996-adc3-440c-95b2-587ab3171066"/>
              <p:cNvSpPr/>
              <p:nvPr/>
            </p:nvSpPr>
            <p:spPr>
              <a:xfrm>
                <a:off x="8603439" y="4622554"/>
                <a:ext cx="93949" cy="93949"/>
              </a:xfrm>
              <a:custGeom>
                <a:avLst/>
                <a:gdLst>
                  <a:gd name="connsiteX0" fmla="*/ 66540 w 134013"/>
                  <a:gd name="connsiteY0" fmla="*/ 133738 h 134013"/>
                  <a:gd name="connsiteX1" fmla="*/ -409 w 134013"/>
                  <a:gd name="connsiteY1" fmla="*/ 66673 h 134013"/>
                  <a:gd name="connsiteX2" fmla="*/ 66656 w 134013"/>
                  <a:gd name="connsiteY2" fmla="*/ -276 h 134013"/>
                  <a:gd name="connsiteX3" fmla="*/ 133605 w 134013"/>
                  <a:gd name="connsiteY3" fmla="*/ 66731 h 134013"/>
                  <a:gd name="connsiteX4" fmla="*/ 66540 w 134013"/>
                  <a:gd name="connsiteY4" fmla="*/ 133738 h 134013"/>
                  <a:gd name="connsiteX5" fmla="*/ 66540 w 134013"/>
                  <a:gd name="connsiteY5" fmla="*/ 17204 h 134013"/>
                  <a:gd name="connsiteX6" fmla="*/ 17071 w 134013"/>
                  <a:gd name="connsiteY6" fmla="*/ 66789 h 134013"/>
                  <a:gd name="connsiteX7" fmla="*/ 66656 w 134013"/>
                  <a:gd name="connsiteY7" fmla="*/ 116258 h 134013"/>
                  <a:gd name="connsiteX8" fmla="*/ 116125 w 134013"/>
                  <a:gd name="connsiteY8" fmla="*/ 66731 h 134013"/>
                  <a:gd name="connsiteX9" fmla="*/ 66540 w 134013"/>
                  <a:gd name="connsiteY9" fmla="*/ 17204 h 13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4013" h="134013">
                    <a:moveTo>
                      <a:pt x="66540" y="133738"/>
                    </a:moveTo>
                    <a:cubicBezTo>
                      <a:pt x="29541" y="133680"/>
                      <a:pt x="-467" y="103672"/>
                      <a:pt x="-409" y="66673"/>
                    </a:cubicBezTo>
                    <a:cubicBezTo>
                      <a:pt x="-351" y="29674"/>
                      <a:pt x="29658" y="-334"/>
                      <a:pt x="66656" y="-276"/>
                    </a:cubicBezTo>
                    <a:cubicBezTo>
                      <a:pt x="103656" y="-217"/>
                      <a:pt x="133605" y="29732"/>
                      <a:pt x="133605" y="66731"/>
                    </a:cubicBezTo>
                    <a:cubicBezTo>
                      <a:pt x="133546" y="103730"/>
                      <a:pt x="103540" y="133738"/>
                      <a:pt x="66540" y="133738"/>
                    </a:cubicBezTo>
                    <a:close/>
                    <a:moveTo>
                      <a:pt x="66540" y="17204"/>
                    </a:moveTo>
                    <a:cubicBezTo>
                      <a:pt x="39213" y="17263"/>
                      <a:pt x="17013" y="39463"/>
                      <a:pt x="17071" y="66789"/>
                    </a:cubicBezTo>
                    <a:cubicBezTo>
                      <a:pt x="17129" y="94117"/>
                      <a:pt x="39329" y="116316"/>
                      <a:pt x="66656" y="116258"/>
                    </a:cubicBezTo>
                    <a:cubicBezTo>
                      <a:pt x="93984" y="116200"/>
                      <a:pt x="116125" y="94059"/>
                      <a:pt x="116125" y="66731"/>
                    </a:cubicBezTo>
                    <a:cubicBezTo>
                      <a:pt x="116066" y="39346"/>
                      <a:pt x="93926" y="17204"/>
                      <a:pt x="66540" y="17204"/>
                    </a:cubicBezTo>
                    <a:close/>
                  </a:path>
                </a:pathLst>
              </a:custGeom>
              <a:solidFill>
                <a:srgbClr val="66C7D9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291" name="任意多边形: 形状 290" descr="aeda6c3e-f4ef-4b53-b885-c83aa50d0cc1"/>
              <p:cNvSpPr/>
              <p:nvPr/>
            </p:nvSpPr>
            <p:spPr>
              <a:xfrm>
                <a:off x="5626109" y="5183593"/>
                <a:ext cx="2842371" cy="699716"/>
              </a:xfrm>
              <a:custGeom>
                <a:avLst/>
                <a:gdLst>
                  <a:gd name="connsiteX0" fmla="*/ 2154709 w 4054499"/>
                  <a:gd name="connsiteY0" fmla="*/ 997835 h 998110"/>
                  <a:gd name="connsiteX1" fmla="*/ 2152262 w 4054499"/>
                  <a:gd name="connsiteY1" fmla="*/ 997835 h 998110"/>
                  <a:gd name="connsiteX2" fmla="*/ 1855743 w 4054499"/>
                  <a:gd name="connsiteY2" fmla="*/ 207620 h 998110"/>
                  <a:gd name="connsiteX3" fmla="*/ 235401 w 4054499"/>
                  <a:gd name="connsiteY3" fmla="*/ 207620 h 998110"/>
                  <a:gd name="connsiteX4" fmla="*/ 66428 w 4054499"/>
                  <a:gd name="connsiteY4" fmla="*/ 137700 h 998110"/>
                  <a:gd name="connsiteX5" fmla="*/ 1927 w 4054499"/>
                  <a:gd name="connsiteY5" fmla="*/ 73199 h 998110"/>
                  <a:gd name="connsiteX6" fmla="*/ 2334 w 4054499"/>
                  <a:gd name="connsiteY6" fmla="*/ 60846 h 998110"/>
                  <a:gd name="connsiteX7" fmla="*/ 14279 w 4054499"/>
                  <a:gd name="connsiteY7" fmla="*/ 60846 h 998110"/>
                  <a:gd name="connsiteX8" fmla="*/ 78780 w 4054499"/>
                  <a:gd name="connsiteY8" fmla="*/ 125348 h 998110"/>
                  <a:gd name="connsiteX9" fmla="*/ 235169 w 4054499"/>
                  <a:gd name="connsiteY9" fmla="*/ 190082 h 998110"/>
                  <a:gd name="connsiteX10" fmla="*/ 1863550 w 4054499"/>
                  <a:gd name="connsiteY10" fmla="*/ 190082 h 998110"/>
                  <a:gd name="connsiteX11" fmla="*/ 1872232 w 4054499"/>
                  <a:gd name="connsiteY11" fmla="*/ 198065 h 998110"/>
                  <a:gd name="connsiteX12" fmla="*/ 2152612 w 4054499"/>
                  <a:gd name="connsiteY12" fmla="*/ 980296 h 998110"/>
                  <a:gd name="connsiteX13" fmla="*/ 2154418 w 4054499"/>
                  <a:gd name="connsiteY13" fmla="*/ 980296 h 998110"/>
                  <a:gd name="connsiteX14" fmla="*/ 2334521 w 4054499"/>
                  <a:gd name="connsiteY14" fmla="*/ 766982 h 998110"/>
                  <a:gd name="connsiteX15" fmla="*/ 2481586 w 4054499"/>
                  <a:gd name="connsiteY15" fmla="*/ 195326 h 998110"/>
                  <a:gd name="connsiteX16" fmla="*/ 2490151 w 4054499"/>
                  <a:gd name="connsiteY16" fmla="*/ 187810 h 998110"/>
                  <a:gd name="connsiteX17" fmla="*/ 3026205 w 4054499"/>
                  <a:gd name="connsiteY17" fmla="*/ 181983 h 998110"/>
                  <a:gd name="connsiteX18" fmla="*/ 3026205 w 4054499"/>
                  <a:gd name="connsiteY18" fmla="*/ 181983 h 998110"/>
                  <a:gd name="connsiteX19" fmla="*/ 3034829 w 4054499"/>
                  <a:gd name="connsiteY19" fmla="*/ 189325 h 998110"/>
                  <a:gd name="connsiteX20" fmla="*/ 3227692 w 4054499"/>
                  <a:gd name="connsiteY20" fmla="*/ 613215 h 998110"/>
                  <a:gd name="connsiteX21" fmla="*/ 3229615 w 4054499"/>
                  <a:gd name="connsiteY21" fmla="*/ 613215 h 998110"/>
                  <a:gd name="connsiteX22" fmla="*/ 3375282 w 4054499"/>
                  <a:gd name="connsiteY22" fmla="*/ 192646 h 998110"/>
                  <a:gd name="connsiteX23" fmla="*/ 3384022 w 4054499"/>
                  <a:gd name="connsiteY23" fmla="*/ 184489 h 998110"/>
                  <a:gd name="connsiteX24" fmla="*/ 4036610 w 4054499"/>
                  <a:gd name="connsiteY24" fmla="*/ 184489 h 998110"/>
                  <a:gd name="connsiteX25" fmla="*/ 4036610 w 4054499"/>
                  <a:gd name="connsiteY25" fmla="*/ 90096 h 998110"/>
                  <a:gd name="connsiteX26" fmla="*/ 3963719 w 4054499"/>
                  <a:gd name="connsiteY26" fmla="*/ 17204 h 998110"/>
                  <a:gd name="connsiteX27" fmla="*/ 3777265 w 4054499"/>
                  <a:gd name="connsiteY27" fmla="*/ 17204 h 998110"/>
                  <a:gd name="connsiteX28" fmla="*/ 3768525 w 4054499"/>
                  <a:gd name="connsiteY28" fmla="*/ 8464 h 998110"/>
                  <a:gd name="connsiteX29" fmla="*/ 3777265 w 4054499"/>
                  <a:gd name="connsiteY29" fmla="*/ -276 h 998110"/>
                  <a:gd name="connsiteX30" fmla="*/ 3963719 w 4054499"/>
                  <a:gd name="connsiteY30" fmla="*/ -276 h 998110"/>
                  <a:gd name="connsiteX31" fmla="*/ 4054091 w 4054499"/>
                  <a:gd name="connsiteY31" fmla="*/ 90096 h 998110"/>
                  <a:gd name="connsiteX32" fmla="*/ 4054091 w 4054499"/>
                  <a:gd name="connsiteY32" fmla="*/ 193229 h 998110"/>
                  <a:gd name="connsiteX33" fmla="*/ 4045351 w 4054499"/>
                  <a:gd name="connsiteY33" fmla="*/ 201969 h 998110"/>
                  <a:gd name="connsiteX34" fmla="*/ 3392820 w 4054499"/>
                  <a:gd name="connsiteY34" fmla="*/ 201969 h 998110"/>
                  <a:gd name="connsiteX35" fmla="*/ 3231013 w 4054499"/>
                  <a:gd name="connsiteY35" fmla="*/ 630695 h 998110"/>
                  <a:gd name="connsiteX36" fmla="*/ 3228042 w 4054499"/>
                  <a:gd name="connsiteY36" fmla="*/ 630695 h 998110"/>
                  <a:gd name="connsiteX37" fmla="*/ 3019097 w 4054499"/>
                  <a:gd name="connsiteY37" fmla="*/ 199521 h 998110"/>
                  <a:gd name="connsiteX38" fmla="*/ 2498134 w 4054499"/>
                  <a:gd name="connsiteY38" fmla="*/ 205348 h 998110"/>
                  <a:gd name="connsiteX39" fmla="*/ 2154709 w 4054499"/>
                  <a:gd name="connsiteY39" fmla="*/ 997835 h 9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054499" h="998110">
                    <a:moveTo>
                      <a:pt x="2154709" y="997835"/>
                    </a:moveTo>
                    <a:lnTo>
                      <a:pt x="2152262" y="997835"/>
                    </a:lnTo>
                    <a:cubicBezTo>
                      <a:pt x="2022910" y="993814"/>
                      <a:pt x="1895888" y="654643"/>
                      <a:pt x="1855743" y="207620"/>
                    </a:cubicBezTo>
                    <a:lnTo>
                      <a:pt x="235401" y="207620"/>
                    </a:lnTo>
                    <a:cubicBezTo>
                      <a:pt x="172007" y="207854"/>
                      <a:pt x="111119" y="182682"/>
                      <a:pt x="66428" y="137700"/>
                    </a:cubicBezTo>
                    <a:lnTo>
                      <a:pt x="1927" y="73199"/>
                    </a:lnTo>
                    <a:cubicBezTo>
                      <a:pt x="-1337" y="69644"/>
                      <a:pt x="-1162" y="64109"/>
                      <a:pt x="2334" y="60846"/>
                    </a:cubicBezTo>
                    <a:cubicBezTo>
                      <a:pt x="5714" y="57700"/>
                      <a:pt x="10899" y="57700"/>
                      <a:pt x="14279" y="60846"/>
                    </a:cubicBezTo>
                    <a:lnTo>
                      <a:pt x="78780" y="125348"/>
                    </a:lnTo>
                    <a:cubicBezTo>
                      <a:pt x="120208" y="166950"/>
                      <a:pt x="176494" y="190257"/>
                      <a:pt x="235169" y="190082"/>
                    </a:cubicBezTo>
                    <a:lnTo>
                      <a:pt x="1863550" y="190082"/>
                    </a:lnTo>
                    <a:cubicBezTo>
                      <a:pt x="1868095" y="190082"/>
                      <a:pt x="1871824" y="193578"/>
                      <a:pt x="1872232" y="198065"/>
                    </a:cubicBezTo>
                    <a:cubicBezTo>
                      <a:pt x="1914534" y="683544"/>
                      <a:pt x="2048023" y="977034"/>
                      <a:pt x="2152612" y="980296"/>
                    </a:cubicBezTo>
                    <a:lnTo>
                      <a:pt x="2154418" y="980296"/>
                    </a:lnTo>
                    <a:cubicBezTo>
                      <a:pt x="2209655" y="980296"/>
                      <a:pt x="2275147" y="902743"/>
                      <a:pt x="2334521" y="766982"/>
                    </a:cubicBezTo>
                    <a:cubicBezTo>
                      <a:pt x="2398614" y="620440"/>
                      <a:pt x="2451054" y="417381"/>
                      <a:pt x="2481586" y="195326"/>
                    </a:cubicBezTo>
                    <a:cubicBezTo>
                      <a:pt x="2482227" y="191073"/>
                      <a:pt x="2485839" y="187868"/>
                      <a:pt x="2490151" y="187810"/>
                    </a:cubicBezTo>
                    <a:lnTo>
                      <a:pt x="3026205" y="181983"/>
                    </a:lnTo>
                    <a:lnTo>
                      <a:pt x="3026205" y="181983"/>
                    </a:lnTo>
                    <a:cubicBezTo>
                      <a:pt x="3030518" y="181983"/>
                      <a:pt x="3034130" y="185071"/>
                      <a:pt x="3034829" y="189325"/>
                    </a:cubicBezTo>
                    <a:cubicBezTo>
                      <a:pt x="3076781" y="452807"/>
                      <a:pt x="3166978" y="613215"/>
                      <a:pt x="3227692" y="613215"/>
                    </a:cubicBezTo>
                    <a:lnTo>
                      <a:pt x="3229615" y="613215"/>
                    </a:lnTo>
                    <a:cubicBezTo>
                      <a:pt x="3286833" y="609895"/>
                      <a:pt x="3358851" y="448146"/>
                      <a:pt x="3375282" y="192646"/>
                    </a:cubicBezTo>
                    <a:cubicBezTo>
                      <a:pt x="3375573" y="188043"/>
                      <a:pt x="3379419" y="184489"/>
                      <a:pt x="3384022" y="184489"/>
                    </a:cubicBezTo>
                    <a:lnTo>
                      <a:pt x="4036610" y="184489"/>
                    </a:lnTo>
                    <a:lnTo>
                      <a:pt x="4036610" y="90096"/>
                    </a:lnTo>
                    <a:cubicBezTo>
                      <a:pt x="4036552" y="49834"/>
                      <a:pt x="4003981" y="17263"/>
                      <a:pt x="3963719" y="17204"/>
                    </a:cubicBezTo>
                    <a:lnTo>
                      <a:pt x="3777265" y="17204"/>
                    </a:lnTo>
                    <a:cubicBezTo>
                      <a:pt x="3772428" y="17204"/>
                      <a:pt x="3768525" y="13301"/>
                      <a:pt x="3768525" y="8464"/>
                    </a:cubicBezTo>
                    <a:cubicBezTo>
                      <a:pt x="3768525" y="3628"/>
                      <a:pt x="3772428" y="-276"/>
                      <a:pt x="3777265" y="-276"/>
                    </a:cubicBezTo>
                    <a:lnTo>
                      <a:pt x="3963719" y="-276"/>
                    </a:lnTo>
                    <a:cubicBezTo>
                      <a:pt x="4013594" y="-217"/>
                      <a:pt x="4054032" y="40220"/>
                      <a:pt x="4054091" y="90096"/>
                    </a:cubicBezTo>
                    <a:lnTo>
                      <a:pt x="4054091" y="193229"/>
                    </a:lnTo>
                    <a:cubicBezTo>
                      <a:pt x="4054091" y="198065"/>
                      <a:pt x="4050186" y="201969"/>
                      <a:pt x="4045351" y="201969"/>
                    </a:cubicBezTo>
                    <a:lnTo>
                      <a:pt x="3392820" y="201969"/>
                    </a:lnTo>
                    <a:cubicBezTo>
                      <a:pt x="3375806" y="442552"/>
                      <a:pt x="3306702" y="626267"/>
                      <a:pt x="3231013" y="630695"/>
                    </a:cubicBezTo>
                    <a:lnTo>
                      <a:pt x="3228042" y="630695"/>
                    </a:lnTo>
                    <a:cubicBezTo>
                      <a:pt x="3148624" y="630695"/>
                      <a:pt x="3059709" y="447388"/>
                      <a:pt x="3019097" y="199521"/>
                    </a:cubicBezTo>
                    <a:lnTo>
                      <a:pt x="2498134" y="205348"/>
                    </a:lnTo>
                    <a:cubicBezTo>
                      <a:pt x="2434041" y="659013"/>
                      <a:pt x="2287150" y="997835"/>
                      <a:pt x="2154709" y="997835"/>
                    </a:cubicBezTo>
                    <a:close/>
                  </a:path>
                </a:pathLst>
              </a:custGeom>
              <a:solidFill>
                <a:srgbClr val="2D2933"/>
              </a:solidFill>
              <a:ln w="5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32" name="组合 31" descr="5b37f1f9-449c-4575-a948-393c4e39fcc2"/>
            <p:cNvGrpSpPr/>
            <p:nvPr/>
          </p:nvGrpSpPr>
          <p:grpSpPr>
            <a:xfrm>
              <a:off x="660400" y="1825822"/>
              <a:ext cx="3159125" cy="1250886"/>
              <a:chOff x="911633" y="1991251"/>
              <a:chExt cx="7029528" cy="996885"/>
            </a:xfrm>
          </p:grpSpPr>
          <p:sp>
            <p:nvSpPr>
              <p:cNvPr id="11" name="Bullet1" descr="f8ac3a3e-c087-415c-900e-b3d9e8b63ffe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流涎病因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6e625de5-4ccd-4921-a786-33ac067161e5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生理和病理两方面原因均可引起流涎，如唾液腺分泌增多等。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9" name="Shape1" descr="85d0faa7-cd74-493a-93aa-a59a447e5ead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292" name="组合 291" descr="4e02be8c-9a42-4931-9c06-e3c8db746fa2"/>
            <p:cNvGrpSpPr/>
            <p:nvPr/>
          </p:nvGrpSpPr>
          <p:grpSpPr>
            <a:xfrm>
              <a:off x="4510087" y="1825822"/>
              <a:ext cx="3159125" cy="1250886"/>
              <a:chOff x="911633" y="1991251"/>
              <a:chExt cx="7029528" cy="996885"/>
            </a:xfrm>
          </p:grpSpPr>
          <p:sp>
            <p:nvSpPr>
              <p:cNvPr id="293" name="Bullet2" descr="cfe6900a-7b4e-4299-96cf-3a6cebce01b5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流涎症状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4" name="Text2" descr="0902004b-99b5-4c84-b06a-8cfd5f2db870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主要症状为流口水较多，不同原因流涎表现可能不同。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95" name="Shape2" descr="5bc7429b-8ed0-406c-9874-24f9818a9fb4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296" name="组合 295" descr="5398b823-c200-47db-9ba6-e2ecb9d314c2"/>
            <p:cNvGrpSpPr/>
            <p:nvPr/>
          </p:nvGrpSpPr>
          <p:grpSpPr>
            <a:xfrm>
              <a:off x="8359774" y="1825822"/>
              <a:ext cx="3159125" cy="1250886"/>
              <a:chOff x="911633" y="1991251"/>
              <a:chExt cx="7029528" cy="996885"/>
            </a:xfrm>
          </p:grpSpPr>
          <p:sp>
            <p:nvSpPr>
              <p:cNvPr id="297" name="Bullet3" descr="4e9c8941-e3e9-4d35-bdd4-4447fafca842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流涎护理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8" name="Text3" descr="92c2a1ab-a3b5-4428-9672-adeafa79acce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护理皮肤，避免粗糙擦拭，使用围嘴，严重时可就医用药。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99" name="Shape3" descr="092d594a-9cf4-4ffe-bcbd-dc56b2d1fbcf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18" name="组合 317" descr="29ffeec0-50c2-4903-a515-674bf86000d6"/>
            <p:cNvGrpSpPr/>
            <p:nvPr/>
          </p:nvGrpSpPr>
          <p:grpSpPr>
            <a:xfrm>
              <a:off x="660400" y="3216588"/>
              <a:ext cx="3159125" cy="1250886"/>
              <a:chOff x="911633" y="1991251"/>
              <a:chExt cx="7029528" cy="996885"/>
            </a:xfrm>
          </p:grpSpPr>
          <p:sp>
            <p:nvSpPr>
              <p:cNvPr id="327" name="Bullet4" descr="2b54184a-9bdc-4d5d-8c7f-c2f7a73a32af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鹅口疮病因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8" name="Text4" descr="332fd65e-3682-4d7c-a516-5018fbc79081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由白色念珠菌感染引起，多见于2岁内婴幼儿。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29" name="Shape4" descr="3d70dc3f-5b89-4e3a-9adf-05ec3ef37dbc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19" name="组合 318" descr="0fc1b39b-6322-4437-a1b1-aa223a6a8f46"/>
            <p:cNvGrpSpPr/>
            <p:nvPr/>
          </p:nvGrpSpPr>
          <p:grpSpPr>
            <a:xfrm>
              <a:off x="4510087" y="3216588"/>
              <a:ext cx="3159125" cy="1250886"/>
              <a:chOff x="911633" y="1991251"/>
              <a:chExt cx="7029528" cy="996885"/>
            </a:xfrm>
          </p:grpSpPr>
          <p:sp>
            <p:nvSpPr>
              <p:cNvPr id="324" name="Bullet5" descr="63738172-266c-4189-a970-a88c34ed952b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鹅口疮症状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5" name="Text5" descr="43de6561-a27a-4867-b087-2afa2118dd9b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口腔黏膜有乳白色斑膜，严重时疼痛、烦躁，可蔓延至其他部位。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26" name="Shape5" descr="178243e0-9b3c-469c-924e-253ee727cd5d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20" name="组合 319" descr="0a8f59d4-858f-4646-821a-003cdd787cba"/>
            <p:cNvGrpSpPr/>
            <p:nvPr/>
          </p:nvGrpSpPr>
          <p:grpSpPr>
            <a:xfrm>
              <a:off x="8359774" y="3216588"/>
              <a:ext cx="3159125" cy="1250886"/>
              <a:chOff x="911633" y="1991251"/>
              <a:chExt cx="7029528" cy="996885"/>
            </a:xfrm>
          </p:grpSpPr>
          <p:sp>
            <p:nvSpPr>
              <p:cNvPr id="321" name="Bullet6" descr="025f6447-3cc6-4759-bda8-06c0aa82950e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单纯疱疹性口腔炎病因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2" name="Text6" descr="fb69e2cc-8556-40f3-a3a4-900803d103e9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多为病毒感染，多见于6个月至2岁小儿。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23" name="Shape6" descr="b51d427a-a6d2-438c-8e4b-f72f20986f96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31" name="组合 330" descr="4fc10344-b441-439d-bbf1-99067569a6cf"/>
            <p:cNvGrpSpPr/>
            <p:nvPr/>
          </p:nvGrpSpPr>
          <p:grpSpPr>
            <a:xfrm>
              <a:off x="660400" y="4607353"/>
              <a:ext cx="3159125" cy="1250886"/>
              <a:chOff x="911633" y="1991251"/>
              <a:chExt cx="7029528" cy="996885"/>
            </a:xfrm>
          </p:grpSpPr>
          <p:sp>
            <p:nvSpPr>
              <p:cNvPr id="340" name="Bullet7" descr="68bfa49b-8b7a-4c31-a508-5911b6203818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单纯疱疹性口腔炎症状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41" name="Text7" descr="e1dab8c1-57b6-405d-9127-f2ff0b5ffb01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一般会有发热表现，口腔有溃疡而拒食。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42" name="Shape7" descr="21527fe8-cdb3-44fa-9cef-a009cd9060e4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332" name="组合 331" descr="eee39163-402e-4d79-b111-59773ee8369f"/>
            <p:cNvGrpSpPr/>
            <p:nvPr/>
          </p:nvGrpSpPr>
          <p:grpSpPr>
            <a:xfrm>
              <a:off x="4510087" y="4607353"/>
              <a:ext cx="3159125" cy="1250886"/>
              <a:chOff x="911633" y="1991251"/>
              <a:chExt cx="7029528" cy="996885"/>
            </a:xfrm>
          </p:grpSpPr>
          <p:sp>
            <p:nvSpPr>
              <p:cNvPr id="337" name="Bullet8" descr="cfeff6f0-1bcb-4afd-8fb0-8dd955a7d35e"/>
              <p:cNvSpPr txBox="1"/>
              <p:nvPr/>
            </p:nvSpPr>
            <p:spPr>
              <a:xfrm>
                <a:off x="1086633" y="1991251"/>
                <a:ext cx="6854528" cy="501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sz="4800" b="1">
                    <a:solidFill>
                      <a:schemeClr val="accent1"/>
                    </a:solidFill>
                    <a:effectLst>
                      <a:outerShdw blurRad="127000" dist="63500" dir="2700000" algn="ctr" rotWithShape="0">
                        <a:schemeClr val="accent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单纯疱疹性口腔炎护理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38" name="Text8" descr="6138f878-b440-49aa-bdaa-2f5e51b77b64"/>
              <p:cNvSpPr/>
              <p:nvPr/>
            </p:nvSpPr>
            <p:spPr>
              <a:xfrm flipH="1">
                <a:off x="1086630" y="2493232"/>
                <a:ext cx="6854528" cy="494904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多给患儿饮水，并在溃疡处涂药。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39" name="Shape8" descr="b96a5363-444a-446c-b206-8bee3f06374b"/>
              <p:cNvSpPr/>
              <p:nvPr/>
            </p:nvSpPr>
            <p:spPr>
              <a:xfrm>
                <a:off x="911633" y="2083594"/>
                <a:ext cx="47625" cy="904541"/>
              </a:xfrm>
              <a:prstGeom prst="rect">
                <a:avLst/>
              </a:prstGeom>
              <a:solidFill>
                <a:schemeClr val="accent6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呼吸系统疾病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8" name="720d478c-9421-4f0f-9cb9-00c560b38fe9.source.8.zh-Hans.pptx" descr="23b07e62-49b7-4cc8-8c14-6431b555dbf9"/>
          <p:cNvGrpSpPr/>
          <p:nvPr/>
        </p:nvGrpSpPr>
        <p:grpSpPr>
          <a:xfrm>
            <a:off x="660400" y="1130301"/>
            <a:ext cx="10864850" cy="5003799"/>
            <a:chOff x="660400" y="1130301"/>
            <a:chExt cx="10864850" cy="5003799"/>
          </a:xfrm>
        </p:grpSpPr>
        <p:sp>
          <p:nvSpPr>
            <p:cNvPr id="49" name="Title" descr="e5e53436-a584-4ca5-9508-585214bce482"/>
            <p:cNvSpPr>
              <a:spLocks noChangeAspect="1"/>
            </p:cNvSpPr>
            <p:nvPr/>
          </p:nvSpPr>
          <p:spPr>
            <a:xfrm>
              <a:off x="666750" y="1130301"/>
              <a:ext cx="10858500" cy="5460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保障儿童呼吸顺畅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2" name="组合 11" descr="0ed48d27-b31e-4973-a04b-e5edae25042a"/>
            <p:cNvGrpSpPr/>
            <p:nvPr/>
          </p:nvGrpSpPr>
          <p:grpSpPr>
            <a:xfrm>
              <a:off x="660400" y="1715073"/>
              <a:ext cx="5381905" cy="1018851"/>
              <a:chOff x="1143981" y="1715073"/>
              <a:chExt cx="5381905" cy="1018851"/>
            </a:xfrm>
          </p:grpSpPr>
          <p:grpSp>
            <p:nvGrpSpPr>
              <p:cNvPr id="10" name="组合 9" descr="f049740e-f94c-48b5-a467-e2886c12486e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7" name="ComponentBackground1" descr="5e9a3408-87e1-4425-92a7-ae48dab4ed17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8" name="Text1" descr="0bac2e34-90d3-4006-9059-e7d0f88f8b5a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由病毒引起，是常见呼吸道疾病。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9" name="Bullet1" descr="1994cb01-02a6-4f99-810a-16ede0ace1eb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普通感冒病因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11" name="Number1" descr="1120bc79-515b-4584-95ab-e09560d3e4a0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3" name="组合 12" descr="780b8d8c-85b0-4d7a-85de-a36905aab57d"/>
            <p:cNvGrpSpPr/>
            <p:nvPr/>
          </p:nvGrpSpPr>
          <p:grpSpPr>
            <a:xfrm>
              <a:off x="660400" y="2848465"/>
              <a:ext cx="5381905" cy="1018851"/>
              <a:chOff x="1143981" y="1715073"/>
              <a:chExt cx="5381905" cy="1018851"/>
            </a:xfrm>
          </p:grpSpPr>
          <p:grpSp>
            <p:nvGrpSpPr>
              <p:cNvPr id="14" name="组合 13" descr="c01675f4-65ed-4c7b-bf78-c31db84d989c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16" name="ComponentBackground2" descr="315012d2-acf2-4ddc-8cc4-991fe8d30e0f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17" name="Text2" descr="bd07c0e5-d131-48dd-a9d7-6ec76c14df1a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鼻塞、打喷嚏、流鼻涕等，重者高热、畏寒，可有消化道症状。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8" name="Bullet2" descr="6b4f777f-f15a-4081-a50d-0d0a9e0bc90f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普通感冒症状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15" name="Number2" descr="0f8541d3-1ece-4a1e-9d3e-58019e1d461f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9" name="组合 18" descr="50ec5af3-db50-4751-8e38-c813822c8b71"/>
            <p:cNvGrpSpPr/>
            <p:nvPr/>
          </p:nvGrpSpPr>
          <p:grpSpPr>
            <a:xfrm>
              <a:off x="660400" y="3981857"/>
              <a:ext cx="5381905" cy="1018851"/>
              <a:chOff x="1143981" y="1715073"/>
              <a:chExt cx="5381905" cy="1018851"/>
            </a:xfrm>
          </p:grpSpPr>
          <p:grpSp>
            <p:nvGrpSpPr>
              <p:cNvPr id="20" name="组合 19" descr="17c3de0e-9c77-4a7f-bf2d-0820034c9cdb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22" name="ComponentBackground3" descr="a83eae08-f165-4fd6-b26d-0d5614f30188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23" name="Text3" descr="da672d0b-0228-4475-a603-67b0678b7142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病毒或细菌感染导致。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25" name="Bullet3" descr="24361d30-4ac4-457a-97b9-22e00d61540f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急性咽炎病因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1" name="Number3" descr="30a69586-e364-4f46-8a63-483c70d9e297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27" name="组合 26" descr="755fa95e-8b5a-48fa-a1aa-4e05bd1d6c1c"/>
            <p:cNvGrpSpPr/>
            <p:nvPr/>
          </p:nvGrpSpPr>
          <p:grpSpPr>
            <a:xfrm>
              <a:off x="660400" y="5115249"/>
              <a:ext cx="5381905" cy="1018851"/>
              <a:chOff x="1143981" y="1715073"/>
              <a:chExt cx="5381905" cy="1018851"/>
            </a:xfrm>
          </p:grpSpPr>
          <p:grpSp>
            <p:nvGrpSpPr>
              <p:cNvPr id="28" name="组合 27" descr="d66dc850-abc0-4421-a911-143e6f8890a3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30" name="ComponentBackground4" descr="499252a9-4735-4b2f-8db8-f9e0d649a9d8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31" name="Text4" descr="bc0ffee3-674c-40f5-bc0f-822a2b445b48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咽痛并吞咽困难，疼痛可放射至耳部，伴头痛、呕吐等。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32" name="Bullet4" descr="1ccecfad-8ecb-4506-a339-ea3154dbd42a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急性咽炎症状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9" name="Number4" descr="fa6c2c0a-e682-456d-b28c-8b4f37908ef1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3" name="组合 32" descr="4b97cfdc-d5f7-46cc-87be-97605624cbab"/>
            <p:cNvGrpSpPr/>
            <p:nvPr/>
          </p:nvGrpSpPr>
          <p:grpSpPr>
            <a:xfrm>
              <a:off x="6136995" y="1715073"/>
              <a:ext cx="5381905" cy="1018851"/>
              <a:chOff x="1143981" y="1715073"/>
              <a:chExt cx="5381905" cy="1018851"/>
            </a:xfrm>
          </p:grpSpPr>
          <p:grpSp>
            <p:nvGrpSpPr>
              <p:cNvPr id="34" name="组合 33" descr="31691f93-67e3-40b3-b3ee-1b4fb331945c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36" name="ComponentBackground5" descr="49930fd7-e8c5-4750-9331-2d98c5eedfab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37" name="Text5" descr="32ae621b-17f9-4832-bd85-e193b44e51cf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病毒或细菌感染引发。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38" name="Bullet5" descr="961e2f2e-6033-4d4c-b6ad-3ecb5be194ac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急性喉炎病因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35" name="Number5" descr="24441dc9-546e-4828-9e98-98d69079df3f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5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39" name="组合 38" descr="f55d1335-ad44-4c72-9794-decc664a5503"/>
            <p:cNvGrpSpPr/>
            <p:nvPr/>
          </p:nvGrpSpPr>
          <p:grpSpPr>
            <a:xfrm>
              <a:off x="6136995" y="2848465"/>
              <a:ext cx="5381905" cy="1018851"/>
              <a:chOff x="1143981" y="1715073"/>
              <a:chExt cx="5381905" cy="1018851"/>
            </a:xfrm>
          </p:grpSpPr>
          <p:grpSp>
            <p:nvGrpSpPr>
              <p:cNvPr id="40" name="组合 39" descr="5a063f33-0932-4ce9-8ad6-6425bcfaf4f2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42" name="ComponentBackground6" descr="ae1c0539-b22a-43d7-a2c1-984fe47cc3ab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43" name="Text6" descr="0f09da74-b9f4-465b-9755-5bc120e52130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发病急，声音嘶哑，犬吠样咳嗽，严重者呼吸困难，夜间症状重。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44" name="Bullet6" descr="1d7ef6da-9689-44a8-9790-62e208c29e60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上呼吸道感染 - 急性喉炎症状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41" name="Number6" descr="6aaff70e-f250-4b53-b4bc-76e3b8824c29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6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45" name="组合 44" descr="461775b6-5c2c-4a1b-9819-bb2194a83cef"/>
            <p:cNvGrpSpPr/>
            <p:nvPr/>
          </p:nvGrpSpPr>
          <p:grpSpPr>
            <a:xfrm>
              <a:off x="6136995" y="3981857"/>
              <a:ext cx="5381905" cy="1018851"/>
              <a:chOff x="1143981" y="1715073"/>
              <a:chExt cx="5381905" cy="1018851"/>
            </a:xfrm>
          </p:grpSpPr>
          <p:grpSp>
            <p:nvGrpSpPr>
              <p:cNvPr id="46" name="组合 45" descr="a7a40c59-8c39-4482-b4ba-da3c3cf5f1d4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48" name="ComponentBackground7" descr="811873f2-74bf-4f9b-b49a-43e2eb79a285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50" name="Text7" descr="9ac8c1e2-9bf6-4eb2-b1c3-be6b0a3dfbc1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病毒或细菌感染所致。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51" name="Bullet7" descr="8f21a186-dc18-484c-a66e-efb8bdbda559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急性支气管炎病因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47" name="Number7" descr="729a813f-bcee-4844-82b9-e1a84b3a8bbc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7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52" name="组合 51" descr="e56dfe26-eeff-4cbe-8356-fe020c9951bf"/>
            <p:cNvGrpSpPr/>
            <p:nvPr/>
          </p:nvGrpSpPr>
          <p:grpSpPr>
            <a:xfrm>
              <a:off x="6136995" y="5115249"/>
              <a:ext cx="5381905" cy="1018851"/>
              <a:chOff x="1143981" y="1715073"/>
              <a:chExt cx="5381905" cy="1018851"/>
            </a:xfrm>
          </p:grpSpPr>
          <p:grpSp>
            <p:nvGrpSpPr>
              <p:cNvPr id="53" name="组合 52" descr="0be16ce0-db50-4367-9e8e-d2d3d44e195f"/>
              <p:cNvGrpSpPr/>
              <p:nvPr/>
            </p:nvGrpSpPr>
            <p:grpSpPr>
              <a:xfrm>
                <a:off x="1362926" y="1715073"/>
                <a:ext cx="5162960" cy="1018851"/>
                <a:chOff x="660399" y="1715073"/>
                <a:chExt cx="5162960" cy="1018851"/>
              </a:xfrm>
            </p:grpSpPr>
            <p:sp>
              <p:nvSpPr>
                <p:cNvPr id="55" name="ComponentBackground8" descr="f1cc1fec-94a5-40db-8e6b-d61d1ecb9112"/>
                <p:cNvSpPr/>
                <p:nvPr/>
              </p:nvSpPr>
              <p:spPr>
                <a:xfrm>
                  <a:off x="660399" y="1715073"/>
                  <a:ext cx="5162960" cy="1018851"/>
                </a:xfrm>
                <a:prstGeom prst="roundRect">
                  <a:avLst>
                    <a:gd name="adj" fmla="val 8000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</a:p>
              </p:txBody>
            </p:sp>
            <p:sp>
              <p:nvSpPr>
                <p:cNvPr id="56" name="Text8" descr="ac1e4991-ba93-4e5f-bff1-84489d995a35"/>
                <p:cNvSpPr/>
                <p:nvPr/>
              </p:nvSpPr>
              <p:spPr>
                <a:xfrm>
                  <a:off x="942123" y="2195529"/>
                  <a:ext cx="4832341" cy="5007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多数有上呼吸道感染症状，干咳后渐有痰，可发展为肺炎。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57" name="Bullet8" descr="7f3f3ce1-f10d-4d59-93df-f829c8faa7e7"/>
                <p:cNvSpPr/>
                <p:nvPr/>
              </p:nvSpPr>
              <p:spPr>
                <a:xfrm>
                  <a:off x="942123" y="1753484"/>
                  <a:ext cx="4832349" cy="44204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急性支气管炎症状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54" name="Number8" descr="11298840-99cd-4fa7-8625-2c5ca9c05657"/>
              <p:cNvSpPr/>
              <p:nvPr/>
            </p:nvSpPr>
            <p:spPr>
              <a:xfrm>
                <a:off x="1143981" y="1753484"/>
                <a:ext cx="442045" cy="442045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1600" b="0" i="0" u="none">
                    <a:solidFill>
                      <a:srgbClr val="FFFFFF"/>
                    </a:solidFill>
                    <a:latin typeface="Arial" panose="020B0604020202020204"/>
                  </a:rPr>
                  <a:t>8</a:t>
                </a:r>
                <a:endParaRPr lang="en-US" sz="16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泌尿系统疾病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" name="6d04d4f2-0a46-4dfc-8a86-b06ea6398a67.source.7.zh-Hans.pptx" descr="c230f006-47f8-43d8-b3b1-d4b071f0920d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7" name="任意多边形: 形状 166" descr="ea0ab914-3af6-4131-8c2a-78ff06b1a9fd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168" name="矩形: 圆顶角 167" descr="0d948a57-f32b-4371-93c0-466ad3e01dbe"/>
            <p:cNvSpPr/>
            <p:nvPr/>
          </p:nvSpPr>
          <p:spPr>
            <a:xfrm flipH="1">
              <a:off x="660400" y="1005570"/>
              <a:ext cx="10858500" cy="4671204"/>
            </a:xfrm>
            <a:prstGeom prst="round2SameRect">
              <a:avLst>
                <a:gd name="adj1" fmla="val 4896"/>
                <a:gd name="adj2" fmla="val 0"/>
              </a:avLst>
            </a:prstGeom>
            <a:solidFill>
              <a:schemeClr val="bg1"/>
            </a:solidFill>
            <a:ln w="635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195" name="组合 194" descr="2b133e8c-b709-4835-bc0f-e305582ff510"/>
            <p:cNvGrpSpPr/>
            <p:nvPr/>
          </p:nvGrpSpPr>
          <p:grpSpPr>
            <a:xfrm>
              <a:off x="9792504" y="4503100"/>
              <a:ext cx="2217291" cy="2354900"/>
              <a:chOff x="3865563" y="1349375"/>
              <a:chExt cx="4297363" cy="4564063"/>
            </a:xfrm>
          </p:grpSpPr>
          <p:sp>
            <p:nvSpPr>
              <p:cNvPr id="196" name="Freeform 5" descr="9b1a51be-165e-4b31-baa6-bc598adb8404"/>
              <p:cNvSpPr/>
              <p:nvPr/>
            </p:nvSpPr>
            <p:spPr bwMode="auto">
              <a:xfrm>
                <a:off x="4040188" y="3929063"/>
                <a:ext cx="1031875" cy="1803400"/>
              </a:xfrm>
              <a:custGeom>
                <a:avLst/>
                <a:gdLst>
                  <a:gd name="T0" fmla="*/ 988 w 1388"/>
                  <a:gd name="T1" fmla="*/ 2424 h 2424"/>
                  <a:gd name="T2" fmla="*/ 996 w 1388"/>
                  <a:gd name="T3" fmla="*/ 2410 h 2424"/>
                  <a:gd name="T4" fmla="*/ 555 w 1388"/>
                  <a:gd name="T5" fmla="*/ 1992 h 2424"/>
                  <a:gd name="T6" fmla="*/ 257 w 1388"/>
                  <a:gd name="T7" fmla="*/ 1387 h 2424"/>
                  <a:gd name="T8" fmla="*/ 18 w 1388"/>
                  <a:gd name="T9" fmla="*/ 22 h 2424"/>
                  <a:gd name="T10" fmla="*/ 996 w 1388"/>
                  <a:gd name="T11" fmla="*/ 856 h 2424"/>
                  <a:gd name="T12" fmla="*/ 1351 w 1388"/>
                  <a:gd name="T13" fmla="*/ 2306 h 2424"/>
                  <a:gd name="T14" fmla="*/ 1367 w 1388"/>
                  <a:gd name="T15" fmla="*/ 2307 h 2424"/>
                  <a:gd name="T16" fmla="*/ 1010 w 1388"/>
                  <a:gd name="T17" fmla="*/ 848 h 2424"/>
                  <a:gd name="T18" fmla="*/ 11 w 1388"/>
                  <a:gd name="T19" fmla="*/ 3 h 2424"/>
                  <a:gd name="T20" fmla="*/ 0 w 1388"/>
                  <a:gd name="T21" fmla="*/ 0 h 2424"/>
                  <a:gd name="T22" fmla="*/ 1 w 1388"/>
                  <a:gd name="T23" fmla="*/ 12 h 2424"/>
                  <a:gd name="T24" fmla="*/ 242 w 1388"/>
                  <a:gd name="T25" fmla="*/ 1392 h 2424"/>
                  <a:gd name="T26" fmla="*/ 542 w 1388"/>
                  <a:gd name="T27" fmla="*/ 2001 h 2424"/>
                  <a:gd name="T28" fmla="*/ 988 w 1388"/>
                  <a:gd name="T29" fmla="*/ 2424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8" h="2424">
                    <a:moveTo>
                      <a:pt x="988" y="2424"/>
                    </a:moveTo>
                    <a:cubicBezTo>
                      <a:pt x="996" y="2410"/>
                      <a:pt x="996" y="2410"/>
                      <a:pt x="996" y="2410"/>
                    </a:cubicBezTo>
                    <a:cubicBezTo>
                      <a:pt x="834" y="2317"/>
                      <a:pt x="686" y="2176"/>
                      <a:pt x="555" y="1992"/>
                    </a:cubicBezTo>
                    <a:cubicBezTo>
                      <a:pt x="431" y="1818"/>
                      <a:pt x="328" y="1609"/>
                      <a:pt x="257" y="1387"/>
                    </a:cubicBezTo>
                    <a:cubicBezTo>
                      <a:pt x="115" y="947"/>
                      <a:pt x="66" y="477"/>
                      <a:pt x="18" y="22"/>
                    </a:cubicBezTo>
                    <a:cubicBezTo>
                      <a:pt x="396" y="138"/>
                      <a:pt x="752" y="441"/>
                      <a:pt x="996" y="856"/>
                    </a:cubicBezTo>
                    <a:cubicBezTo>
                      <a:pt x="1243" y="1276"/>
                      <a:pt x="1372" y="1804"/>
                      <a:pt x="1351" y="2306"/>
                    </a:cubicBezTo>
                    <a:cubicBezTo>
                      <a:pt x="1367" y="2307"/>
                      <a:pt x="1367" y="2307"/>
                      <a:pt x="1367" y="2307"/>
                    </a:cubicBezTo>
                    <a:cubicBezTo>
                      <a:pt x="1388" y="1802"/>
                      <a:pt x="1259" y="1270"/>
                      <a:pt x="1010" y="848"/>
                    </a:cubicBezTo>
                    <a:cubicBezTo>
                      <a:pt x="762" y="425"/>
                      <a:pt x="397" y="117"/>
                      <a:pt x="11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9" y="471"/>
                      <a:pt x="98" y="946"/>
                      <a:pt x="242" y="1392"/>
                    </a:cubicBezTo>
                    <a:cubicBezTo>
                      <a:pt x="313" y="1615"/>
                      <a:pt x="417" y="1826"/>
                      <a:pt x="542" y="2001"/>
                    </a:cubicBezTo>
                    <a:cubicBezTo>
                      <a:pt x="674" y="2187"/>
                      <a:pt x="824" y="2330"/>
                      <a:pt x="988" y="2424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7" name="Freeform 6" descr="634e7856-7285-4911-846c-13688c23dd28"/>
              <p:cNvSpPr/>
              <p:nvPr/>
            </p:nvSpPr>
            <p:spPr bwMode="auto">
              <a:xfrm>
                <a:off x="4259263" y="4262438"/>
                <a:ext cx="768350" cy="1401763"/>
              </a:xfrm>
              <a:custGeom>
                <a:avLst/>
                <a:gdLst>
                  <a:gd name="T0" fmla="*/ 1018 w 1034"/>
                  <a:gd name="T1" fmla="*/ 1883 h 1883"/>
                  <a:gd name="T2" fmla="*/ 1034 w 1034"/>
                  <a:gd name="T3" fmla="*/ 1882 h 1883"/>
                  <a:gd name="T4" fmla="*/ 873 w 1034"/>
                  <a:gd name="T5" fmla="*/ 1362 h 1883"/>
                  <a:gd name="T6" fmla="*/ 573 w 1034"/>
                  <a:gd name="T7" fmla="*/ 910 h 1883"/>
                  <a:gd name="T8" fmla="*/ 505 w 1034"/>
                  <a:gd name="T9" fmla="*/ 823 h 1883"/>
                  <a:gd name="T10" fmla="*/ 16 w 1034"/>
                  <a:gd name="T11" fmla="*/ 0 h 1883"/>
                  <a:gd name="T12" fmla="*/ 0 w 1034"/>
                  <a:gd name="T13" fmla="*/ 5 h 1883"/>
                  <a:gd name="T14" fmla="*/ 493 w 1034"/>
                  <a:gd name="T15" fmla="*/ 833 h 1883"/>
                  <a:gd name="T16" fmla="*/ 560 w 1034"/>
                  <a:gd name="T17" fmla="*/ 920 h 1883"/>
                  <a:gd name="T18" fmla="*/ 858 w 1034"/>
                  <a:gd name="T19" fmla="*/ 1370 h 1883"/>
                  <a:gd name="T20" fmla="*/ 1018 w 1034"/>
                  <a:gd name="T21" fmla="*/ 1883 h 1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4" h="1883">
                    <a:moveTo>
                      <a:pt x="1018" y="1883"/>
                    </a:moveTo>
                    <a:cubicBezTo>
                      <a:pt x="1034" y="1882"/>
                      <a:pt x="1034" y="1882"/>
                      <a:pt x="1034" y="1882"/>
                    </a:cubicBezTo>
                    <a:cubicBezTo>
                      <a:pt x="1020" y="1713"/>
                      <a:pt x="967" y="1543"/>
                      <a:pt x="873" y="1362"/>
                    </a:cubicBezTo>
                    <a:cubicBezTo>
                      <a:pt x="782" y="1188"/>
                      <a:pt x="665" y="1029"/>
                      <a:pt x="573" y="910"/>
                    </a:cubicBezTo>
                    <a:cubicBezTo>
                      <a:pt x="551" y="881"/>
                      <a:pt x="528" y="851"/>
                      <a:pt x="505" y="823"/>
                    </a:cubicBezTo>
                    <a:cubicBezTo>
                      <a:pt x="311" y="573"/>
                      <a:pt x="110" y="315"/>
                      <a:pt x="16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95" y="323"/>
                      <a:pt x="297" y="582"/>
                      <a:pt x="493" y="833"/>
                    </a:cubicBezTo>
                    <a:cubicBezTo>
                      <a:pt x="515" y="861"/>
                      <a:pt x="538" y="891"/>
                      <a:pt x="560" y="920"/>
                    </a:cubicBezTo>
                    <a:cubicBezTo>
                      <a:pt x="652" y="1038"/>
                      <a:pt x="768" y="1197"/>
                      <a:pt x="858" y="1370"/>
                    </a:cubicBezTo>
                    <a:cubicBezTo>
                      <a:pt x="952" y="1548"/>
                      <a:pt x="1004" y="1716"/>
                      <a:pt x="1018" y="1883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8" name="Freeform 7" descr="b7a142ca-025c-4e3e-a12b-b075bc75bdf3"/>
              <p:cNvSpPr/>
              <p:nvPr/>
            </p:nvSpPr>
            <p:spPr bwMode="auto">
              <a:xfrm>
                <a:off x="4335463" y="4843463"/>
                <a:ext cx="414338" cy="201613"/>
              </a:xfrm>
              <a:custGeom>
                <a:avLst/>
                <a:gdLst>
                  <a:gd name="T0" fmla="*/ 491 w 557"/>
                  <a:gd name="T1" fmla="*/ 271 h 271"/>
                  <a:gd name="T2" fmla="*/ 557 w 557"/>
                  <a:gd name="T3" fmla="*/ 267 h 271"/>
                  <a:gd name="T4" fmla="*/ 555 w 557"/>
                  <a:gd name="T5" fmla="*/ 251 h 271"/>
                  <a:gd name="T6" fmla="*/ 261 w 557"/>
                  <a:gd name="T7" fmla="*/ 203 h 271"/>
                  <a:gd name="T8" fmla="*/ 13 w 557"/>
                  <a:gd name="T9" fmla="*/ 0 h 271"/>
                  <a:gd name="T10" fmla="*/ 0 w 557"/>
                  <a:gd name="T11" fmla="*/ 9 h 271"/>
                  <a:gd name="T12" fmla="*/ 254 w 557"/>
                  <a:gd name="T13" fmla="*/ 218 h 271"/>
                  <a:gd name="T14" fmla="*/ 491 w 557"/>
                  <a:gd name="T15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271">
                    <a:moveTo>
                      <a:pt x="491" y="271"/>
                    </a:moveTo>
                    <a:cubicBezTo>
                      <a:pt x="513" y="271"/>
                      <a:pt x="535" y="270"/>
                      <a:pt x="557" y="267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459" y="264"/>
                      <a:pt x="357" y="247"/>
                      <a:pt x="261" y="203"/>
                    </a:cubicBezTo>
                    <a:cubicBezTo>
                      <a:pt x="165" y="158"/>
                      <a:pt x="79" y="88"/>
                      <a:pt x="13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8" y="100"/>
                      <a:pt x="156" y="172"/>
                      <a:pt x="254" y="218"/>
                    </a:cubicBezTo>
                    <a:cubicBezTo>
                      <a:pt x="331" y="253"/>
                      <a:pt x="412" y="271"/>
                      <a:pt x="491" y="271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9" name="Freeform 8" descr="a0286c56-38a1-4446-a961-d0b60f0712f2"/>
              <p:cNvSpPr/>
              <p:nvPr/>
            </p:nvSpPr>
            <p:spPr bwMode="auto">
              <a:xfrm>
                <a:off x="4503738" y="4387850"/>
                <a:ext cx="117475" cy="422275"/>
              </a:xfrm>
              <a:custGeom>
                <a:avLst/>
                <a:gdLst>
                  <a:gd name="T0" fmla="*/ 105 w 158"/>
                  <a:gd name="T1" fmla="*/ 567 h 567"/>
                  <a:gd name="T2" fmla="*/ 13 w 158"/>
                  <a:gd name="T3" fmla="*/ 0 h 567"/>
                  <a:gd name="T4" fmla="*/ 0 w 158"/>
                  <a:gd name="T5" fmla="*/ 9 h 567"/>
                  <a:gd name="T6" fmla="*/ 90 w 158"/>
                  <a:gd name="T7" fmla="*/ 562 h 567"/>
                  <a:gd name="T8" fmla="*/ 105 w 158"/>
                  <a:gd name="T9" fmla="*/ 56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567">
                    <a:moveTo>
                      <a:pt x="105" y="567"/>
                    </a:moveTo>
                    <a:cubicBezTo>
                      <a:pt x="158" y="381"/>
                      <a:pt x="122" y="159"/>
                      <a:pt x="13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6" y="164"/>
                      <a:pt x="141" y="381"/>
                      <a:pt x="90" y="562"/>
                    </a:cubicBezTo>
                    <a:lnTo>
                      <a:pt x="105" y="567"/>
                    </a:ln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0" name="Freeform 9" descr="bfc37494-bac9-4997-910f-e094e304df8c"/>
              <p:cNvSpPr/>
              <p:nvPr/>
            </p:nvSpPr>
            <p:spPr bwMode="auto">
              <a:xfrm>
                <a:off x="3865563" y="4987925"/>
                <a:ext cx="504825" cy="746125"/>
              </a:xfrm>
              <a:custGeom>
                <a:avLst/>
                <a:gdLst>
                  <a:gd name="T0" fmla="*/ 674 w 680"/>
                  <a:gd name="T1" fmla="*/ 1003 h 1003"/>
                  <a:gd name="T2" fmla="*/ 680 w 680"/>
                  <a:gd name="T3" fmla="*/ 988 h 1003"/>
                  <a:gd name="T4" fmla="*/ 217 w 680"/>
                  <a:gd name="T5" fmla="*/ 592 h 1003"/>
                  <a:gd name="T6" fmla="*/ 19 w 680"/>
                  <a:gd name="T7" fmla="*/ 17 h 1003"/>
                  <a:gd name="T8" fmla="*/ 575 w 680"/>
                  <a:gd name="T9" fmla="*/ 241 h 1003"/>
                  <a:gd name="T10" fmla="*/ 586 w 680"/>
                  <a:gd name="T11" fmla="*/ 229 h 1003"/>
                  <a:gd name="T12" fmla="*/ 10 w 680"/>
                  <a:gd name="T13" fmla="*/ 1 h 1003"/>
                  <a:gd name="T14" fmla="*/ 0 w 680"/>
                  <a:gd name="T15" fmla="*/ 0 h 1003"/>
                  <a:gd name="T16" fmla="*/ 2 w 680"/>
                  <a:gd name="T17" fmla="*/ 10 h 1003"/>
                  <a:gd name="T18" fmla="*/ 203 w 680"/>
                  <a:gd name="T19" fmla="*/ 600 h 1003"/>
                  <a:gd name="T20" fmla="*/ 674 w 680"/>
                  <a:gd name="T21" fmla="*/ 1003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0" h="1003">
                    <a:moveTo>
                      <a:pt x="674" y="1003"/>
                    </a:moveTo>
                    <a:cubicBezTo>
                      <a:pt x="680" y="988"/>
                      <a:pt x="680" y="988"/>
                      <a:pt x="680" y="988"/>
                    </a:cubicBezTo>
                    <a:cubicBezTo>
                      <a:pt x="497" y="919"/>
                      <a:pt x="333" y="779"/>
                      <a:pt x="217" y="592"/>
                    </a:cubicBezTo>
                    <a:cubicBezTo>
                      <a:pt x="119" y="433"/>
                      <a:pt x="52" y="240"/>
                      <a:pt x="19" y="17"/>
                    </a:cubicBezTo>
                    <a:cubicBezTo>
                      <a:pt x="221" y="26"/>
                      <a:pt x="423" y="108"/>
                      <a:pt x="575" y="241"/>
                    </a:cubicBezTo>
                    <a:cubicBezTo>
                      <a:pt x="586" y="229"/>
                      <a:pt x="586" y="229"/>
                      <a:pt x="586" y="229"/>
                    </a:cubicBezTo>
                    <a:cubicBezTo>
                      <a:pt x="429" y="91"/>
                      <a:pt x="219" y="8"/>
                      <a:pt x="1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5" y="239"/>
                      <a:pt x="102" y="438"/>
                      <a:pt x="203" y="600"/>
                    </a:cubicBezTo>
                    <a:cubicBezTo>
                      <a:pt x="321" y="790"/>
                      <a:pt x="488" y="933"/>
                      <a:pt x="674" y="1003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1" name="Freeform 10" descr="047375b0-a393-4e77-b30a-9250838db579"/>
              <p:cNvSpPr/>
              <p:nvPr/>
            </p:nvSpPr>
            <p:spPr bwMode="auto">
              <a:xfrm>
                <a:off x="4002088" y="5160963"/>
                <a:ext cx="733425" cy="541338"/>
              </a:xfrm>
              <a:custGeom>
                <a:avLst/>
                <a:gdLst>
                  <a:gd name="T0" fmla="*/ 978 w 985"/>
                  <a:gd name="T1" fmla="*/ 727 h 727"/>
                  <a:gd name="T2" fmla="*/ 985 w 985"/>
                  <a:gd name="T3" fmla="*/ 712 h 727"/>
                  <a:gd name="T4" fmla="*/ 12 w 985"/>
                  <a:gd name="T5" fmla="*/ 0 h 727"/>
                  <a:gd name="T6" fmla="*/ 0 w 985"/>
                  <a:gd name="T7" fmla="*/ 11 h 727"/>
                  <a:gd name="T8" fmla="*/ 978 w 985"/>
                  <a:gd name="T9" fmla="*/ 72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5" h="727">
                    <a:moveTo>
                      <a:pt x="978" y="727"/>
                    </a:moveTo>
                    <a:cubicBezTo>
                      <a:pt x="985" y="712"/>
                      <a:pt x="985" y="712"/>
                      <a:pt x="985" y="712"/>
                    </a:cubicBezTo>
                    <a:cubicBezTo>
                      <a:pt x="621" y="541"/>
                      <a:pt x="285" y="295"/>
                      <a:pt x="1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74" y="308"/>
                      <a:pt x="612" y="555"/>
                      <a:pt x="978" y="727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2" name="Freeform 11" descr="44edf024-48b2-4add-aedf-cac3342dfaf5"/>
              <p:cNvSpPr/>
              <p:nvPr/>
            </p:nvSpPr>
            <p:spPr bwMode="auto">
              <a:xfrm>
                <a:off x="5008563" y="4491038"/>
                <a:ext cx="693738" cy="1249363"/>
              </a:xfrm>
              <a:custGeom>
                <a:avLst/>
                <a:gdLst>
                  <a:gd name="T0" fmla="*/ 5 w 934"/>
                  <a:gd name="T1" fmla="*/ 867 h 1679"/>
                  <a:gd name="T2" fmla="*/ 143 w 934"/>
                  <a:gd name="T3" fmla="*/ 640 h 1679"/>
                  <a:gd name="T4" fmla="*/ 843 w 934"/>
                  <a:gd name="T5" fmla="*/ 28 h 1679"/>
                  <a:gd name="T6" fmla="*/ 841 w 934"/>
                  <a:gd name="T7" fmla="*/ 956 h 1679"/>
                  <a:gd name="T8" fmla="*/ 642 w 934"/>
                  <a:gd name="T9" fmla="*/ 1384 h 1679"/>
                  <a:gd name="T10" fmla="*/ 277 w 934"/>
                  <a:gd name="T11" fmla="*/ 1664 h 1679"/>
                  <a:gd name="T12" fmla="*/ 283 w 934"/>
                  <a:gd name="T13" fmla="*/ 1679 h 1679"/>
                  <a:gd name="T14" fmla="*/ 654 w 934"/>
                  <a:gd name="T15" fmla="*/ 1393 h 1679"/>
                  <a:gd name="T16" fmla="*/ 857 w 934"/>
                  <a:gd name="T17" fmla="*/ 960 h 1679"/>
                  <a:gd name="T18" fmla="*/ 857 w 934"/>
                  <a:gd name="T19" fmla="*/ 13 h 1679"/>
                  <a:gd name="T20" fmla="*/ 856 w 934"/>
                  <a:gd name="T21" fmla="*/ 0 h 1679"/>
                  <a:gd name="T22" fmla="*/ 845 w 934"/>
                  <a:gd name="T23" fmla="*/ 8 h 1679"/>
                  <a:gd name="T24" fmla="*/ 130 w 934"/>
                  <a:gd name="T25" fmla="*/ 630 h 1679"/>
                  <a:gd name="T26" fmla="*/ 0 w 934"/>
                  <a:gd name="T27" fmla="*/ 842 h 1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4" h="1679">
                    <a:moveTo>
                      <a:pt x="5" y="867"/>
                    </a:moveTo>
                    <a:cubicBezTo>
                      <a:pt x="41" y="794"/>
                      <a:pt x="91" y="709"/>
                      <a:pt x="143" y="640"/>
                    </a:cubicBezTo>
                    <a:cubicBezTo>
                      <a:pt x="331" y="389"/>
                      <a:pt x="591" y="205"/>
                      <a:pt x="843" y="28"/>
                    </a:cubicBezTo>
                    <a:cubicBezTo>
                      <a:pt x="882" y="316"/>
                      <a:pt x="916" y="647"/>
                      <a:pt x="841" y="956"/>
                    </a:cubicBezTo>
                    <a:cubicBezTo>
                      <a:pt x="803" y="1114"/>
                      <a:pt x="734" y="1262"/>
                      <a:pt x="642" y="1384"/>
                    </a:cubicBezTo>
                    <a:cubicBezTo>
                      <a:pt x="541" y="1515"/>
                      <a:pt x="415" y="1612"/>
                      <a:pt x="277" y="1664"/>
                    </a:cubicBezTo>
                    <a:cubicBezTo>
                      <a:pt x="283" y="1679"/>
                      <a:pt x="283" y="1679"/>
                      <a:pt x="283" y="1679"/>
                    </a:cubicBezTo>
                    <a:cubicBezTo>
                      <a:pt x="424" y="1626"/>
                      <a:pt x="552" y="1527"/>
                      <a:pt x="654" y="1393"/>
                    </a:cubicBezTo>
                    <a:cubicBezTo>
                      <a:pt x="748" y="1270"/>
                      <a:pt x="818" y="1120"/>
                      <a:pt x="857" y="960"/>
                    </a:cubicBezTo>
                    <a:cubicBezTo>
                      <a:pt x="934" y="643"/>
                      <a:pt x="897" y="305"/>
                      <a:pt x="857" y="13"/>
                    </a:cubicBezTo>
                    <a:cubicBezTo>
                      <a:pt x="856" y="0"/>
                      <a:pt x="856" y="0"/>
                      <a:pt x="856" y="0"/>
                    </a:cubicBezTo>
                    <a:cubicBezTo>
                      <a:pt x="845" y="8"/>
                      <a:pt x="845" y="8"/>
                      <a:pt x="845" y="8"/>
                    </a:cubicBezTo>
                    <a:cubicBezTo>
                      <a:pt x="588" y="188"/>
                      <a:pt x="322" y="374"/>
                      <a:pt x="130" y="630"/>
                    </a:cubicBezTo>
                    <a:cubicBezTo>
                      <a:pt x="79" y="698"/>
                      <a:pt x="35" y="770"/>
                      <a:pt x="0" y="842"/>
                    </a:cubicBezTo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3" name="Freeform 12" descr="813b098f-94a3-4538-83e1-bf8515885c44"/>
              <p:cNvSpPr/>
              <p:nvPr/>
            </p:nvSpPr>
            <p:spPr bwMode="auto">
              <a:xfrm>
                <a:off x="5053013" y="4718050"/>
                <a:ext cx="473075" cy="939800"/>
              </a:xfrm>
              <a:custGeom>
                <a:avLst/>
                <a:gdLst>
                  <a:gd name="T0" fmla="*/ 7 w 298"/>
                  <a:gd name="T1" fmla="*/ 592 h 592"/>
                  <a:gd name="T2" fmla="*/ 298 w 298"/>
                  <a:gd name="T3" fmla="*/ 3 h 592"/>
                  <a:gd name="T4" fmla="*/ 291 w 298"/>
                  <a:gd name="T5" fmla="*/ 0 h 592"/>
                  <a:gd name="T6" fmla="*/ 0 w 298"/>
                  <a:gd name="T7" fmla="*/ 589 h 592"/>
                  <a:gd name="T8" fmla="*/ 7 w 298"/>
                  <a:gd name="T9" fmla="*/ 592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592">
                    <a:moveTo>
                      <a:pt x="7" y="592"/>
                    </a:moveTo>
                    <a:lnTo>
                      <a:pt x="298" y="3"/>
                    </a:lnTo>
                    <a:lnTo>
                      <a:pt x="291" y="0"/>
                    </a:lnTo>
                    <a:lnTo>
                      <a:pt x="0" y="589"/>
                    </a:lnTo>
                    <a:lnTo>
                      <a:pt x="7" y="592"/>
                    </a:ln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4" name="Freeform 13" descr="614be5db-0850-409e-a52d-e96e58e37fb2"/>
              <p:cNvSpPr/>
              <p:nvPr/>
            </p:nvSpPr>
            <p:spPr bwMode="auto">
              <a:xfrm>
                <a:off x="5267326" y="5070475"/>
                <a:ext cx="323850" cy="185738"/>
              </a:xfrm>
              <a:custGeom>
                <a:avLst/>
                <a:gdLst>
                  <a:gd name="T0" fmla="*/ 11 w 436"/>
                  <a:gd name="T1" fmla="*/ 250 h 250"/>
                  <a:gd name="T2" fmla="*/ 250 w 436"/>
                  <a:gd name="T3" fmla="*/ 186 h 250"/>
                  <a:gd name="T4" fmla="*/ 436 w 436"/>
                  <a:gd name="T5" fmla="*/ 8 h 250"/>
                  <a:gd name="T6" fmla="*/ 422 w 436"/>
                  <a:gd name="T7" fmla="*/ 0 h 250"/>
                  <a:gd name="T8" fmla="*/ 242 w 436"/>
                  <a:gd name="T9" fmla="*/ 172 h 250"/>
                  <a:gd name="T10" fmla="*/ 1 w 436"/>
                  <a:gd name="T11" fmla="*/ 233 h 250"/>
                  <a:gd name="T12" fmla="*/ 0 w 436"/>
                  <a:gd name="T13" fmla="*/ 250 h 250"/>
                  <a:gd name="T14" fmla="*/ 11 w 436"/>
                  <a:gd name="T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250">
                    <a:moveTo>
                      <a:pt x="11" y="250"/>
                    </a:moveTo>
                    <a:cubicBezTo>
                      <a:pt x="93" y="250"/>
                      <a:pt x="175" y="228"/>
                      <a:pt x="250" y="186"/>
                    </a:cubicBezTo>
                    <a:cubicBezTo>
                      <a:pt x="328" y="143"/>
                      <a:pt x="393" y="82"/>
                      <a:pt x="436" y="8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380" y="71"/>
                      <a:pt x="318" y="131"/>
                      <a:pt x="242" y="172"/>
                    </a:cubicBezTo>
                    <a:cubicBezTo>
                      <a:pt x="167" y="214"/>
                      <a:pt x="83" y="235"/>
                      <a:pt x="1" y="233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4" y="250"/>
                      <a:pt x="7" y="250"/>
                      <a:pt x="11" y="250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5" name="Freeform 14" descr="ec701fb3-1b27-4247-b687-81924a8fb471"/>
              <p:cNvSpPr>
                <a:spLocks noEditPoints="1"/>
              </p:cNvSpPr>
              <p:nvPr/>
            </p:nvSpPr>
            <p:spPr bwMode="auto">
              <a:xfrm>
                <a:off x="5103813" y="1349375"/>
                <a:ext cx="2146300" cy="4367213"/>
              </a:xfrm>
              <a:custGeom>
                <a:avLst/>
                <a:gdLst>
                  <a:gd name="T0" fmla="*/ 2568 w 2886"/>
                  <a:gd name="T1" fmla="*/ 5870 h 5870"/>
                  <a:gd name="T2" fmla="*/ 318 w 2886"/>
                  <a:gd name="T3" fmla="*/ 5870 h 5870"/>
                  <a:gd name="T4" fmla="*/ 0 w 2886"/>
                  <a:gd name="T5" fmla="*/ 5552 h 5870"/>
                  <a:gd name="T6" fmla="*/ 0 w 2886"/>
                  <a:gd name="T7" fmla="*/ 318 h 5870"/>
                  <a:gd name="T8" fmla="*/ 318 w 2886"/>
                  <a:gd name="T9" fmla="*/ 0 h 5870"/>
                  <a:gd name="T10" fmla="*/ 2568 w 2886"/>
                  <a:gd name="T11" fmla="*/ 0 h 5870"/>
                  <a:gd name="T12" fmla="*/ 2886 w 2886"/>
                  <a:gd name="T13" fmla="*/ 318 h 5870"/>
                  <a:gd name="T14" fmla="*/ 2886 w 2886"/>
                  <a:gd name="T15" fmla="*/ 5528 h 5870"/>
                  <a:gd name="T16" fmla="*/ 2568 w 2886"/>
                  <a:gd name="T17" fmla="*/ 5870 h 5870"/>
                  <a:gd name="T18" fmla="*/ 2568 w 2886"/>
                  <a:gd name="T19" fmla="*/ 5870 h 5870"/>
                  <a:gd name="T20" fmla="*/ 2568 w 2886"/>
                  <a:gd name="T21" fmla="*/ 5870 h 5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86" h="5870">
                    <a:moveTo>
                      <a:pt x="2568" y="5870"/>
                    </a:moveTo>
                    <a:cubicBezTo>
                      <a:pt x="318" y="5870"/>
                      <a:pt x="318" y="5870"/>
                      <a:pt x="318" y="5870"/>
                    </a:cubicBezTo>
                    <a:cubicBezTo>
                      <a:pt x="147" y="5870"/>
                      <a:pt x="0" y="5724"/>
                      <a:pt x="0" y="5552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147"/>
                      <a:pt x="147" y="0"/>
                      <a:pt x="318" y="0"/>
                    </a:cubicBezTo>
                    <a:cubicBezTo>
                      <a:pt x="2568" y="0"/>
                      <a:pt x="2568" y="0"/>
                      <a:pt x="2568" y="0"/>
                    </a:cubicBezTo>
                    <a:cubicBezTo>
                      <a:pt x="2739" y="0"/>
                      <a:pt x="2886" y="147"/>
                      <a:pt x="2886" y="318"/>
                    </a:cubicBezTo>
                    <a:cubicBezTo>
                      <a:pt x="2886" y="5528"/>
                      <a:pt x="2886" y="5528"/>
                      <a:pt x="2886" y="5528"/>
                    </a:cubicBezTo>
                    <a:cubicBezTo>
                      <a:pt x="2886" y="5724"/>
                      <a:pt x="2739" y="5870"/>
                      <a:pt x="2568" y="5870"/>
                    </a:cubicBezTo>
                    <a:close/>
                    <a:moveTo>
                      <a:pt x="2568" y="5870"/>
                    </a:moveTo>
                    <a:cubicBezTo>
                      <a:pt x="2568" y="5870"/>
                      <a:pt x="2568" y="5870"/>
                      <a:pt x="2568" y="5870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6" name="Freeform 15" descr="899dedce-725f-4e50-a02b-b81b37001431"/>
              <p:cNvSpPr>
                <a:spLocks noEditPoints="1"/>
              </p:cNvSpPr>
              <p:nvPr/>
            </p:nvSpPr>
            <p:spPr bwMode="auto">
              <a:xfrm>
                <a:off x="5267326" y="1512888"/>
                <a:ext cx="1836738" cy="3767138"/>
              </a:xfrm>
              <a:custGeom>
                <a:avLst/>
                <a:gdLst>
                  <a:gd name="T0" fmla="*/ 269 w 2470"/>
                  <a:gd name="T1" fmla="*/ 5063 h 5063"/>
                  <a:gd name="T2" fmla="*/ 0 w 2470"/>
                  <a:gd name="T3" fmla="*/ 4794 h 5063"/>
                  <a:gd name="T4" fmla="*/ 0 w 2470"/>
                  <a:gd name="T5" fmla="*/ 269 h 5063"/>
                  <a:gd name="T6" fmla="*/ 269 w 2470"/>
                  <a:gd name="T7" fmla="*/ 0 h 5063"/>
                  <a:gd name="T8" fmla="*/ 2201 w 2470"/>
                  <a:gd name="T9" fmla="*/ 0 h 5063"/>
                  <a:gd name="T10" fmla="*/ 2470 w 2470"/>
                  <a:gd name="T11" fmla="*/ 269 h 5063"/>
                  <a:gd name="T12" fmla="*/ 2470 w 2470"/>
                  <a:gd name="T13" fmla="*/ 4794 h 5063"/>
                  <a:gd name="T14" fmla="*/ 2201 w 2470"/>
                  <a:gd name="T15" fmla="*/ 5063 h 5063"/>
                  <a:gd name="T16" fmla="*/ 269 w 2470"/>
                  <a:gd name="T17" fmla="*/ 5063 h 5063"/>
                  <a:gd name="T18" fmla="*/ 269 w 2470"/>
                  <a:gd name="T19" fmla="*/ 5063 h 5063"/>
                  <a:gd name="T20" fmla="*/ 269 w 2470"/>
                  <a:gd name="T21" fmla="*/ 5063 h 5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70" h="5063">
                    <a:moveTo>
                      <a:pt x="269" y="5063"/>
                    </a:moveTo>
                    <a:cubicBezTo>
                      <a:pt x="122" y="5063"/>
                      <a:pt x="0" y="4941"/>
                      <a:pt x="0" y="479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123"/>
                      <a:pt x="122" y="0"/>
                      <a:pt x="269" y="0"/>
                    </a:cubicBezTo>
                    <a:cubicBezTo>
                      <a:pt x="2201" y="0"/>
                      <a:pt x="2201" y="0"/>
                      <a:pt x="2201" y="0"/>
                    </a:cubicBezTo>
                    <a:cubicBezTo>
                      <a:pt x="2348" y="0"/>
                      <a:pt x="2470" y="123"/>
                      <a:pt x="2470" y="269"/>
                    </a:cubicBezTo>
                    <a:cubicBezTo>
                      <a:pt x="2470" y="4794"/>
                      <a:pt x="2470" y="4794"/>
                      <a:pt x="2470" y="4794"/>
                    </a:cubicBezTo>
                    <a:cubicBezTo>
                      <a:pt x="2470" y="4941"/>
                      <a:pt x="2348" y="5063"/>
                      <a:pt x="2201" y="5063"/>
                    </a:cubicBezTo>
                    <a:lnTo>
                      <a:pt x="269" y="5063"/>
                    </a:lnTo>
                    <a:close/>
                    <a:moveTo>
                      <a:pt x="269" y="5063"/>
                    </a:moveTo>
                    <a:cubicBezTo>
                      <a:pt x="269" y="5063"/>
                      <a:pt x="269" y="5063"/>
                      <a:pt x="269" y="5063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7" name="Freeform 16" descr="45eee90c-1900-4eda-a201-0ec03c4376a0"/>
              <p:cNvSpPr>
                <a:spLocks noEditPoints="1"/>
              </p:cNvSpPr>
              <p:nvPr/>
            </p:nvSpPr>
            <p:spPr bwMode="auto">
              <a:xfrm>
                <a:off x="6086476" y="5389563"/>
                <a:ext cx="180975" cy="180975"/>
              </a:xfrm>
              <a:custGeom>
                <a:avLst/>
                <a:gdLst>
                  <a:gd name="T0" fmla="*/ 0 w 244"/>
                  <a:gd name="T1" fmla="*/ 122 h 245"/>
                  <a:gd name="T2" fmla="*/ 122 w 244"/>
                  <a:gd name="T3" fmla="*/ 245 h 245"/>
                  <a:gd name="T4" fmla="*/ 244 w 244"/>
                  <a:gd name="T5" fmla="*/ 122 h 245"/>
                  <a:gd name="T6" fmla="*/ 122 w 244"/>
                  <a:gd name="T7" fmla="*/ 0 h 245"/>
                  <a:gd name="T8" fmla="*/ 0 w 244"/>
                  <a:gd name="T9" fmla="*/ 122 h 245"/>
                  <a:gd name="T10" fmla="*/ 0 w 244"/>
                  <a:gd name="T11" fmla="*/ 122 h 245"/>
                  <a:gd name="T12" fmla="*/ 0 w 244"/>
                  <a:gd name="T13" fmla="*/ 12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245">
                    <a:moveTo>
                      <a:pt x="0" y="122"/>
                    </a:moveTo>
                    <a:cubicBezTo>
                      <a:pt x="0" y="190"/>
                      <a:pt x="55" y="245"/>
                      <a:pt x="122" y="245"/>
                    </a:cubicBezTo>
                    <a:cubicBezTo>
                      <a:pt x="190" y="245"/>
                      <a:pt x="244" y="190"/>
                      <a:pt x="244" y="122"/>
                    </a:cubicBezTo>
                    <a:cubicBezTo>
                      <a:pt x="244" y="55"/>
                      <a:pt x="190" y="0"/>
                      <a:pt x="122" y="0"/>
                    </a:cubicBezTo>
                    <a:cubicBezTo>
                      <a:pt x="55" y="0"/>
                      <a:pt x="0" y="55"/>
                      <a:pt x="0" y="122"/>
                    </a:cubicBezTo>
                    <a:close/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8" name="Freeform 17" descr="fb3cbd80-181b-4f43-8c77-1ce030f8c8bf"/>
              <p:cNvSpPr>
                <a:spLocks noEditPoints="1"/>
              </p:cNvSpPr>
              <p:nvPr/>
            </p:nvSpPr>
            <p:spPr bwMode="auto">
              <a:xfrm>
                <a:off x="5959476" y="1422400"/>
                <a:ext cx="436563" cy="36513"/>
              </a:xfrm>
              <a:custGeom>
                <a:avLst/>
                <a:gdLst>
                  <a:gd name="T0" fmla="*/ 562 w 587"/>
                  <a:gd name="T1" fmla="*/ 49 h 49"/>
                  <a:gd name="T2" fmla="*/ 24 w 587"/>
                  <a:gd name="T3" fmla="*/ 49 h 49"/>
                  <a:gd name="T4" fmla="*/ 0 w 587"/>
                  <a:gd name="T5" fmla="*/ 25 h 49"/>
                  <a:gd name="T6" fmla="*/ 24 w 587"/>
                  <a:gd name="T7" fmla="*/ 0 h 49"/>
                  <a:gd name="T8" fmla="*/ 562 w 587"/>
                  <a:gd name="T9" fmla="*/ 0 h 49"/>
                  <a:gd name="T10" fmla="*/ 587 w 587"/>
                  <a:gd name="T11" fmla="*/ 25 h 49"/>
                  <a:gd name="T12" fmla="*/ 562 w 587"/>
                  <a:gd name="T13" fmla="*/ 49 h 49"/>
                  <a:gd name="T14" fmla="*/ 562 w 587"/>
                  <a:gd name="T15" fmla="*/ 49 h 49"/>
                  <a:gd name="T16" fmla="*/ 562 w 587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7" h="49">
                    <a:moveTo>
                      <a:pt x="562" y="49"/>
                    </a:moveTo>
                    <a:cubicBezTo>
                      <a:pt x="24" y="49"/>
                      <a:pt x="24" y="49"/>
                      <a:pt x="24" y="49"/>
                    </a:cubicBezTo>
                    <a:cubicBezTo>
                      <a:pt x="0" y="49"/>
                      <a:pt x="0" y="25"/>
                      <a:pt x="0" y="25"/>
                    </a:cubicBezTo>
                    <a:cubicBezTo>
                      <a:pt x="0" y="0"/>
                      <a:pt x="24" y="0"/>
                      <a:pt x="24" y="0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87" y="0"/>
                      <a:pt x="587" y="25"/>
                      <a:pt x="587" y="25"/>
                    </a:cubicBezTo>
                    <a:cubicBezTo>
                      <a:pt x="587" y="25"/>
                      <a:pt x="587" y="49"/>
                      <a:pt x="562" y="49"/>
                    </a:cubicBezTo>
                    <a:close/>
                    <a:moveTo>
                      <a:pt x="562" y="49"/>
                    </a:moveTo>
                    <a:cubicBezTo>
                      <a:pt x="562" y="49"/>
                      <a:pt x="562" y="49"/>
                      <a:pt x="562" y="49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9" name="Freeform 18" descr="5b2c96bf-684d-4f24-b41d-5022ba9214fc"/>
              <p:cNvSpPr>
                <a:spLocks noEditPoints="1"/>
              </p:cNvSpPr>
              <p:nvPr/>
            </p:nvSpPr>
            <p:spPr bwMode="auto">
              <a:xfrm>
                <a:off x="5630863" y="1931988"/>
                <a:ext cx="1092200" cy="927100"/>
              </a:xfrm>
              <a:custGeom>
                <a:avLst/>
                <a:gdLst>
                  <a:gd name="T0" fmla="*/ 1468 w 1468"/>
                  <a:gd name="T1" fmla="*/ 245 h 1247"/>
                  <a:gd name="T2" fmla="*/ 1468 w 1468"/>
                  <a:gd name="T3" fmla="*/ 1003 h 1247"/>
                  <a:gd name="T4" fmla="*/ 1223 w 1468"/>
                  <a:gd name="T5" fmla="*/ 1247 h 1247"/>
                  <a:gd name="T6" fmla="*/ 245 w 1468"/>
                  <a:gd name="T7" fmla="*/ 1247 h 1247"/>
                  <a:gd name="T8" fmla="*/ 0 w 1468"/>
                  <a:gd name="T9" fmla="*/ 1027 h 1247"/>
                  <a:gd name="T10" fmla="*/ 0 w 1468"/>
                  <a:gd name="T11" fmla="*/ 245 h 1247"/>
                  <a:gd name="T12" fmla="*/ 245 w 1468"/>
                  <a:gd name="T13" fmla="*/ 0 h 1247"/>
                  <a:gd name="T14" fmla="*/ 1223 w 1468"/>
                  <a:gd name="T15" fmla="*/ 0 h 1247"/>
                  <a:gd name="T16" fmla="*/ 1468 w 1468"/>
                  <a:gd name="T17" fmla="*/ 245 h 1247"/>
                  <a:gd name="T18" fmla="*/ 1468 w 1468"/>
                  <a:gd name="T19" fmla="*/ 245 h 1247"/>
                  <a:gd name="T20" fmla="*/ 1468 w 1468"/>
                  <a:gd name="T21" fmla="*/ 245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8" h="1247">
                    <a:moveTo>
                      <a:pt x="1468" y="245"/>
                    </a:moveTo>
                    <a:cubicBezTo>
                      <a:pt x="1468" y="1003"/>
                      <a:pt x="1468" y="1003"/>
                      <a:pt x="1468" y="1003"/>
                    </a:cubicBezTo>
                    <a:cubicBezTo>
                      <a:pt x="1468" y="1150"/>
                      <a:pt x="1346" y="1247"/>
                      <a:pt x="1223" y="1247"/>
                    </a:cubicBezTo>
                    <a:cubicBezTo>
                      <a:pt x="245" y="1247"/>
                      <a:pt x="245" y="1247"/>
                      <a:pt x="245" y="1247"/>
                    </a:cubicBezTo>
                    <a:cubicBezTo>
                      <a:pt x="123" y="1247"/>
                      <a:pt x="0" y="1150"/>
                      <a:pt x="0" y="1027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98"/>
                      <a:pt x="123" y="0"/>
                      <a:pt x="245" y="0"/>
                    </a:cubicBezTo>
                    <a:cubicBezTo>
                      <a:pt x="1223" y="0"/>
                      <a:pt x="1223" y="0"/>
                      <a:pt x="1223" y="0"/>
                    </a:cubicBezTo>
                    <a:cubicBezTo>
                      <a:pt x="1370" y="0"/>
                      <a:pt x="1468" y="98"/>
                      <a:pt x="1468" y="245"/>
                    </a:cubicBezTo>
                    <a:close/>
                    <a:moveTo>
                      <a:pt x="1468" y="245"/>
                    </a:moveTo>
                    <a:cubicBezTo>
                      <a:pt x="1468" y="245"/>
                      <a:pt x="1468" y="245"/>
                      <a:pt x="1468" y="2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0" name="Freeform 19" descr="f0d700bf-baf2-4e12-9709-90675e84153a"/>
              <p:cNvSpPr>
                <a:spLocks noEditPoints="1"/>
              </p:cNvSpPr>
              <p:nvPr/>
            </p:nvSpPr>
            <p:spPr bwMode="auto">
              <a:xfrm>
                <a:off x="5630863" y="2149475"/>
                <a:ext cx="1092200" cy="728663"/>
              </a:xfrm>
              <a:custGeom>
                <a:avLst/>
                <a:gdLst>
                  <a:gd name="T0" fmla="*/ 1468 w 1468"/>
                  <a:gd name="T1" fmla="*/ 0 h 979"/>
                  <a:gd name="T2" fmla="*/ 1468 w 1468"/>
                  <a:gd name="T3" fmla="*/ 734 h 979"/>
                  <a:gd name="T4" fmla="*/ 1223 w 1468"/>
                  <a:gd name="T5" fmla="*/ 979 h 979"/>
                  <a:gd name="T6" fmla="*/ 245 w 1468"/>
                  <a:gd name="T7" fmla="*/ 979 h 979"/>
                  <a:gd name="T8" fmla="*/ 0 w 1468"/>
                  <a:gd name="T9" fmla="*/ 759 h 979"/>
                  <a:gd name="T10" fmla="*/ 49 w 1468"/>
                  <a:gd name="T11" fmla="*/ 612 h 979"/>
                  <a:gd name="T12" fmla="*/ 441 w 1468"/>
                  <a:gd name="T13" fmla="*/ 147 h 979"/>
                  <a:gd name="T14" fmla="*/ 759 w 1468"/>
                  <a:gd name="T15" fmla="*/ 514 h 979"/>
                  <a:gd name="T16" fmla="*/ 1468 w 1468"/>
                  <a:gd name="T17" fmla="*/ 0 h 979"/>
                  <a:gd name="T18" fmla="*/ 1468 w 1468"/>
                  <a:gd name="T19" fmla="*/ 0 h 979"/>
                  <a:gd name="T20" fmla="*/ 1468 w 1468"/>
                  <a:gd name="T21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8" h="979">
                    <a:moveTo>
                      <a:pt x="1468" y="0"/>
                    </a:moveTo>
                    <a:cubicBezTo>
                      <a:pt x="1468" y="734"/>
                      <a:pt x="1468" y="734"/>
                      <a:pt x="1468" y="734"/>
                    </a:cubicBezTo>
                    <a:cubicBezTo>
                      <a:pt x="1468" y="881"/>
                      <a:pt x="1346" y="979"/>
                      <a:pt x="1223" y="979"/>
                    </a:cubicBezTo>
                    <a:cubicBezTo>
                      <a:pt x="245" y="979"/>
                      <a:pt x="245" y="979"/>
                      <a:pt x="245" y="979"/>
                    </a:cubicBezTo>
                    <a:cubicBezTo>
                      <a:pt x="123" y="979"/>
                      <a:pt x="0" y="881"/>
                      <a:pt x="0" y="759"/>
                    </a:cubicBezTo>
                    <a:cubicBezTo>
                      <a:pt x="0" y="710"/>
                      <a:pt x="25" y="661"/>
                      <a:pt x="49" y="612"/>
                    </a:cubicBezTo>
                    <a:cubicBezTo>
                      <a:pt x="196" y="318"/>
                      <a:pt x="294" y="147"/>
                      <a:pt x="441" y="147"/>
                    </a:cubicBezTo>
                    <a:cubicBezTo>
                      <a:pt x="612" y="147"/>
                      <a:pt x="563" y="514"/>
                      <a:pt x="759" y="514"/>
                    </a:cubicBezTo>
                    <a:cubicBezTo>
                      <a:pt x="1003" y="539"/>
                      <a:pt x="1297" y="0"/>
                      <a:pt x="1468" y="0"/>
                    </a:cubicBezTo>
                    <a:close/>
                    <a:moveTo>
                      <a:pt x="1468" y="0"/>
                    </a:moveTo>
                    <a:cubicBezTo>
                      <a:pt x="1468" y="0"/>
                      <a:pt x="1468" y="0"/>
                      <a:pt x="1468" y="0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1" name="Freeform 20" descr="6483f3a9-b33d-41dd-a0b8-0086b05d5351"/>
              <p:cNvSpPr>
                <a:spLocks noEditPoints="1"/>
              </p:cNvSpPr>
              <p:nvPr/>
            </p:nvSpPr>
            <p:spPr bwMode="auto">
              <a:xfrm>
                <a:off x="6196013" y="2128838"/>
                <a:ext cx="180975" cy="188913"/>
              </a:xfrm>
              <a:custGeom>
                <a:avLst/>
                <a:gdLst>
                  <a:gd name="T0" fmla="*/ 0 w 244"/>
                  <a:gd name="T1" fmla="*/ 127 h 255"/>
                  <a:gd name="T2" fmla="*/ 61 w 244"/>
                  <a:gd name="T3" fmla="*/ 233 h 255"/>
                  <a:gd name="T4" fmla="*/ 183 w 244"/>
                  <a:gd name="T5" fmla="*/ 233 h 255"/>
                  <a:gd name="T6" fmla="*/ 244 w 244"/>
                  <a:gd name="T7" fmla="*/ 127 h 255"/>
                  <a:gd name="T8" fmla="*/ 183 w 244"/>
                  <a:gd name="T9" fmla="*/ 21 h 255"/>
                  <a:gd name="T10" fmla="*/ 61 w 244"/>
                  <a:gd name="T11" fmla="*/ 21 h 255"/>
                  <a:gd name="T12" fmla="*/ 0 w 244"/>
                  <a:gd name="T13" fmla="*/ 127 h 255"/>
                  <a:gd name="T14" fmla="*/ 0 w 244"/>
                  <a:gd name="T15" fmla="*/ 127 h 255"/>
                  <a:gd name="T16" fmla="*/ 0 w 244"/>
                  <a:gd name="T17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55">
                    <a:moveTo>
                      <a:pt x="0" y="127"/>
                    </a:moveTo>
                    <a:cubicBezTo>
                      <a:pt x="0" y="171"/>
                      <a:pt x="23" y="211"/>
                      <a:pt x="61" y="233"/>
                    </a:cubicBezTo>
                    <a:cubicBezTo>
                      <a:pt x="99" y="255"/>
                      <a:pt x="145" y="255"/>
                      <a:pt x="183" y="233"/>
                    </a:cubicBezTo>
                    <a:cubicBezTo>
                      <a:pt x="221" y="211"/>
                      <a:pt x="244" y="171"/>
                      <a:pt x="244" y="127"/>
                    </a:cubicBezTo>
                    <a:cubicBezTo>
                      <a:pt x="244" y="84"/>
                      <a:pt x="221" y="43"/>
                      <a:pt x="183" y="21"/>
                    </a:cubicBezTo>
                    <a:cubicBezTo>
                      <a:pt x="145" y="0"/>
                      <a:pt x="99" y="0"/>
                      <a:pt x="61" y="21"/>
                    </a:cubicBezTo>
                    <a:cubicBezTo>
                      <a:pt x="23" y="43"/>
                      <a:pt x="0" y="84"/>
                      <a:pt x="0" y="127"/>
                    </a:cubicBezTo>
                    <a:close/>
                    <a:moveTo>
                      <a:pt x="0" y="127"/>
                    </a:moveTo>
                    <a:cubicBezTo>
                      <a:pt x="0" y="127"/>
                      <a:pt x="0" y="127"/>
                      <a:pt x="0" y="127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2" name="Freeform 21" descr="82fe267d-6f1c-48b9-83a3-30f200aae586"/>
              <p:cNvSpPr>
                <a:spLocks noEditPoints="1"/>
              </p:cNvSpPr>
              <p:nvPr/>
            </p:nvSpPr>
            <p:spPr bwMode="auto">
              <a:xfrm>
                <a:off x="5630863" y="3132138"/>
                <a:ext cx="1092200" cy="73025"/>
              </a:xfrm>
              <a:custGeom>
                <a:avLst/>
                <a:gdLst>
                  <a:gd name="T0" fmla="*/ 1419 w 1468"/>
                  <a:gd name="T1" fmla="*/ 98 h 98"/>
                  <a:gd name="T2" fmla="*/ 49 w 1468"/>
                  <a:gd name="T3" fmla="*/ 98 h 98"/>
                  <a:gd name="T4" fmla="*/ 0 w 1468"/>
                  <a:gd name="T5" fmla="*/ 49 h 98"/>
                  <a:gd name="T6" fmla="*/ 49 w 1468"/>
                  <a:gd name="T7" fmla="*/ 0 h 98"/>
                  <a:gd name="T8" fmla="*/ 1419 w 1468"/>
                  <a:gd name="T9" fmla="*/ 0 h 98"/>
                  <a:gd name="T10" fmla="*/ 1468 w 1468"/>
                  <a:gd name="T11" fmla="*/ 49 h 98"/>
                  <a:gd name="T12" fmla="*/ 1419 w 1468"/>
                  <a:gd name="T13" fmla="*/ 98 h 98"/>
                  <a:gd name="T14" fmla="*/ 1419 w 1468"/>
                  <a:gd name="T15" fmla="*/ 98 h 98"/>
                  <a:gd name="T16" fmla="*/ 1419 w 1468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8" h="98">
                    <a:moveTo>
                      <a:pt x="1419" y="98"/>
                    </a:moveTo>
                    <a:cubicBezTo>
                      <a:pt x="49" y="98"/>
                      <a:pt x="49" y="98"/>
                      <a:pt x="49" y="98"/>
                    </a:cubicBezTo>
                    <a:cubicBezTo>
                      <a:pt x="25" y="98"/>
                      <a:pt x="0" y="74"/>
                      <a:pt x="0" y="49"/>
                    </a:cubicBezTo>
                    <a:cubicBezTo>
                      <a:pt x="0" y="25"/>
                      <a:pt x="25" y="0"/>
                      <a:pt x="49" y="0"/>
                    </a:cubicBezTo>
                    <a:cubicBezTo>
                      <a:pt x="1419" y="0"/>
                      <a:pt x="1419" y="0"/>
                      <a:pt x="1419" y="0"/>
                    </a:cubicBezTo>
                    <a:cubicBezTo>
                      <a:pt x="1443" y="0"/>
                      <a:pt x="1468" y="25"/>
                      <a:pt x="1468" y="49"/>
                    </a:cubicBezTo>
                    <a:cubicBezTo>
                      <a:pt x="1468" y="74"/>
                      <a:pt x="1443" y="98"/>
                      <a:pt x="1419" y="98"/>
                    </a:cubicBezTo>
                    <a:close/>
                    <a:moveTo>
                      <a:pt x="1419" y="98"/>
                    </a:moveTo>
                    <a:cubicBezTo>
                      <a:pt x="1419" y="98"/>
                      <a:pt x="1419" y="98"/>
                      <a:pt x="1419" y="98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3" name="Freeform 22" descr="fdf824dc-7590-4866-954e-65f8dc2052c5"/>
              <p:cNvSpPr>
                <a:spLocks noEditPoints="1"/>
              </p:cNvSpPr>
              <p:nvPr/>
            </p:nvSpPr>
            <p:spPr bwMode="auto">
              <a:xfrm>
                <a:off x="5630863" y="3351213"/>
                <a:ext cx="1092200" cy="309563"/>
              </a:xfrm>
              <a:custGeom>
                <a:avLst/>
                <a:gdLst>
                  <a:gd name="T0" fmla="*/ 1419 w 1468"/>
                  <a:gd name="T1" fmla="*/ 122 h 415"/>
                  <a:gd name="T2" fmla="*/ 49 w 1468"/>
                  <a:gd name="T3" fmla="*/ 122 h 415"/>
                  <a:gd name="T4" fmla="*/ 0 w 1468"/>
                  <a:gd name="T5" fmla="*/ 73 h 415"/>
                  <a:gd name="T6" fmla="*/ 49 w 1468"/>
                  <a:gd name="T7" fmla="*/ 0 h 415"/>
                  <a:gd name="T8" fmla="*/ 1419 w 1468"/>
                  <a:gd name="T9" fmla="*/ 0 h 415"/>
                  <a:gd name="T10" fmla="*/ 1468 w 1468"/>
                  <a:gd name="T11" fmla="*/ 49 h 415"/>
                  <a:gd name="T12" fmla="*/ 1419 w 1468"/>
                  <a:gd name="T13" fmla="*/ 122 h 415"/>
                  <a:gd name="T14" fmla="*/ 1419 w 1468"/>
                  <a:gd name="T15" fmla="*/ 415 h 415"/>
                  <a:gd name="T16" fmla="*/ 49 w 1468"/>
                  <a:gd name="T17" fmla="*/ 415 h 415"/>
                  <a:gd name="T18" fmla="*/ 0 w 1468"/>
                  <a:gd name="T19" fmla="*/ 367 h 415"/>
                  <a:gd name="T20" fmla="*/ 49 w 1468"/>
                  <a:gd name="T21" fmla="*/ 318 h 415"/>
                  <a:gd name="T22" fmla="*/ 1419 w 1468"/>
                  <a:gd name="T23" fmla="*/ 318 h 415"/>
                  <a:gd name="T24" fmla="*/ 1468 w 1468"/>
                  <a:gd name="T25" fmla="*/ 367 h 415"/>
                  <a:gd name="T26" fmla="*/ 1419 w 1468"/>
                  <a:gd name="T27" fmla="*/ 415 h 415"/>
                  <a:gd name="T28" fmla="*/ 1419 w 1468"/>
                  <a:gd name="T29" fmla="*/ 415 h 415"/>
                  <a:gd name="T30" fmla="*/ 1419 w 1468"/>
                  <a:gd name="T31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8" h="415">
                    <a:moveTo>
                      <a:pt x="1419" y="122"/>
                    </a:moveTo>
                    <a:cubicBezTo>
                      <a:pt x="49" y="122"/>
                      <a:pt x="49" y="122"/>
                      <a:pt x="49" y="122"/>
                    </a:cubicBezTo>
                    <a:cubicBezTo>
                      <a:pt x="25" y="122"/>
                      <a:pt x="0" y="98"/>
                      <a:pt x="0" y="73"/>
                    </a:cubicBezTo>
                    <a:cubicBezTo>
                      <a:pt x="0" y="24"/>
                      <a:pt x="25" y="0"/>
                      <a:pt x="49" y="0"/>
                    </a:cubicBezTo>
                    <a:cubicBezTo>
                      <a:pt x="1419" y="0"/>
                      <a:pt x="1419" y="0"/>
                      <a:pt x="1419" y="0"/>
                    </a:cubicBezTo>
                    <a:cubicBezTo>
                      <a:pt x="1443" y="0"/>
                      <a:pt x="1468" y="24"/>
                      <a:pt x="1468" y="49"/>
                    </a:cubicBezTo>
                    <a:cubicBezTo>
                      <a:pt x="1468" y="98"/>
                      <a:pt x="1443" y="122"/>
                      <a:pt x="1419" y="122"/>
                    </a:cubicBezTo>
                    <a:close/>
                    <a:moveTo>
                      <a:pt x="1419" y="415"/>
                    </a:moveTo>
                    <a:cubicBezTo>
                      <a:pt x="49" y="415"/>
                      <a:pt x="49" y="415"/>
                      <a:pt x="49" y="415"/>
                    </a:cubicBezTo>
                    <a:cubicBezTo>
                      <a:pt x="25" y="415"/>
                      <a:pt x="0" y="391"/>
                      <a:pt x="0" y="367"/>
                    </a:cubicBezTo>
                    <a:cubicBezTo>
                      <a:pt x="0" y="342"/>
                      <a:pt x="25" y="318"/>
                      <a:pt x="49" y="318"/>
                    </a:cubicBezTo>
                    <a:cubicBezTo>
                      <a:pt x="1419" y="318"/>
                      <a:pt x="1419" y="318"/>
                      <a:pt x="1419" y="318"/>
                    </a:cubicBezTo>
                    <a:cubicBezTo>
                      <a:pt x="1443" y="318"/>
                      <a:pt x="1468" y="342"/>
                      <a:pt x="1468" y="367"/>
                    </a:cubicBezTo>
                    <a:cubicBezTo>
                      <a:pt x="1468" y="391"/>
                      <a:pt x="1443" y="415"/>
                      <a:pt x="1419" y="415"/>
                    </a:cubicBezTo>
                    <a:close/>
                    <a:moveTo>
                      <a:pt x="1419" y="415"/>
                    </a:moveTo>
                    <a:cubicBezTo>
                      <a:pt x="1419" y="415"/>
                      <a:pt x="1419" y="415"/>
                      <a:pt x="1419" y="4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4" name="Freeform 23" descr="936ad567-0924-49e1-8905-830280f8b90d"/>
              <p:cNvSpPr>
                <a:spLocks noEditPoints="1"/>
              </p:cNvSpPr>
              <p:nvPr/>
            </p:nvSpPr>
            <p:spPr bwMode="auto">
              <a:xfrm>
                <a:off x="5503863" y="4478338"/>
                <a:ext cx="1346200" cy="382588"/>
              </a:xfrm>
              <a:custGeom>
                <a:avLst/>
                <a:gdLst>
                  <a:gd name="T0" fmla="*/ 1614 w 1810"/>
                  <a:gd name="T1" fmla="*/ 514 h 514"/>
                  <a:gd name="T2" fmla="*/ 196 w 1810"/>
                  <a:gd name="T3" fmla="*/ 514 h 514"/>
                  <a:gd name="T4" fmla="*/ 0 w 1810"/>
                  <a:gd name="T5" fmla="*/ 318 h 514"/>
                  <a:gd name="T6" fmla="*/ 0 w 1810"/>
                  <a:gd name="T7" fmla="*/ 196 h 514"/>
                  <a:gd name="T8" fmla="*/ 196 w 1810"/>
                  <a:gd name="T9" fmla="*/ 0 h 514"/>
                  <a:gd name="T10" fmla="*/ 1614 w 1810"/>
                  <a:gd name="T11" fmla="*/ 0 h 514"/>
                  <a:gd name="T12" fmla="*/ 1810 w 1810"/>
                  <a:gd name="T13" fmla="*/ 196 h 514"/>
                  <a:gd name="T14" fmla="*/ 1810 w 1810"/>
                  <a:gd name="T15" fmla="*/ 343 h 514"/>
                  <a:gd name="T16" fmla="*/ 1614 w 1810"/>
                  <a:gd name="T17" fmla="*/ 514 h 514"/>
                  <a:gd name="T18" fmla="*/ 1614 w 1810"/>
                  <a:gd name="T19" fmla="*/ 514 h 514"/>
                  <a:gd name="T20" fmla="*/ 1614 w 1810"/>
                  <a:gd name="T21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0" h="514">
                    <a:moveTo>
                      <a:pt x="1614" y="514"/>
                    </a:moveTo>
                    <a:cubicBezTo>
                      <a:pt x="196" y="514"/>
                      <a:pt x="196" y="514"/>
                      <a:pt x="196" y="514"/>
                    </a:cubicBezTo>
                    <a:cubicBezTo>
                      <a:pt x="98" y="514"/>
                      <a:pt x="0" y="416"/>
                      <a:pt x="0" y="31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98"/>
                      <a:pt x="98" y="0"/>
                      <a:pt x="196" y="0"/>
                    </a:cubicBezTo>
                    <a:cubicBezTo>
                      <a:pt x="1614" y="0"/>
                      <a:pt x="1614" y="0"/>
                      <a:pt x="1614" y="0"/>
                    </a:cubicBezTo>
                    <a:cubicBezTo>
                      <a:pt x="1712" y="0"/>
                      <a:pt x="1810" y="98"/>
                      <a:pt x="1810" y="196"/>
                    </a:cubicBezTo>
                    <a:cubicBezTo>
                      <a:pt x="1810" y="343"/>
                      <a:pt x="1810" y="343"/>
                      <a:pt x="1810" y="343"/>
                    </a:cubicBezTo>
                    <a:cubicBezTo>
                      <a:pt x="1810" y="440"/>
                      <a:pt x="1737" y="514"/>
                      <a:pt x="1614" y="514"/>
                    </a:cubicBezTo>
                    <a:close/>
                    <a:moveTo>
                      <a:pt x="1614" y="514"/>
                    </a:moveTo>
                    <a:cubicBezTo>
                      <a:pt x="1614" y="514"/>
                      <a:pt x="1614" y="514"/>
                      <a:pt x="1614" y="514"/>
                    </a:cubicBezTo>
                  </a:path>
                </a:pathLst>
              </a:custGeom>
              <a:solidFill>
                <a:srgbClr val="F4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5" name="Freeform 24" descr="f53fc391-54f7-40aa-b5cc-c000c1fe14eb"/>
              <p:cNvSpPr/>
              <p:nvPr/>
            </p:nvSpPr>
            <p:spPr bwMode="auto">
              <a:xfrm>
                <a:off x="7634288" y="5521325"/>
                <a:ext cx="296863" cy="392113"/>
              </a:xfrm>
              <a:custGeom>
                <a:avLst/>
                <a:gdLst>
                  <a:gd name="T0" fmla="*/ 37 w 187"/>
                  <a:gd name="T1" fmla="*/ 4 h 247"/>
                  <a:gd name="T2" fmla="*/ 34 w 187"/>
                  <a:gd name="T3" fmla="*/ 155 h 247"/>
                  <a:gd name="T4" fmla="*/ 0 w 187"/>
                  <a:gd name="T5" fmla="*/ 247 h 247"/>
                  <a:gd name="T6" fmla="*/ 187 w 187"/>
                  <a:gd name="T7" fmla="*/ 247 h 247"/>
                  <a:gd name="T8" fmla="*/ 176 w 187"/>
                  <a:gd name="T9" fmla="*/ 0 h 247"/>
                  <a:gd name="T10" fmla="*/ 37 w 187"/>
                  <a:gd name="T11" fmla="*/ 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47">
                    <a:moveTo>
                      <a:pt x="37" y="4"/>
                    </a:moveTo>
                    <a:lnTo>
                      <a:pt x="34" y="155"/>
                    </a:lnTo>
                    <a:lnTo>
                      <a:pt x="0" y="247"/>
                    </a:lnTo>
                    <a:lnTo>
                      <a:pt x="187" y="247"/>
                    </a:lnTo>
                    <a:lnTo>
                      <a:pt x="176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6" name="Freeform 25" descr="3e6e6602-55de-48fd-96fe-765fd975b055"/>
              <p:cNvSpPr/>
              <p:nvPr/>
            </p:nvSpPr>
            <p:spPr bwMode="auto">
              <a:xfrm>
                <a:off x="7021513" y="5530850"/>
                <a:ext cx="471488" cy="382588"/>
              </a:xfrm>
              <a:custGeom>
                <a:avLst/>
                <a:gdLst>
                  <a:gd name="T0" fmla="*/ 147 w 297"/>
                  <a:gd name="T1" fmla="*/ 14 h 241"/>
                  <a:gd name="T2" fmla="*/ 147 w 297"/>
                  <a:gd name="T3" fmla="*/ 139 h 241"/>
                  <a:gd name="T4" fmla="*/ 0 w 297"/>
                  <a:gd name="T5" fmla="*/ 241 h 241"/>
                  <a:gd name="T6" fmla="*/ 297 w 297"/>
                  <a:gd name="T7" fmla="*/ 241 h 241"/>
                  <a:gd name="T8" fmla="*/ 279 w 297"/>
                  <a:gd name="T9" fmla="*/ 0 h 241"/>
                  <a:gd name="T10" fmla="*/ 147 w 297"/>
                  <a:gd name="T11" fmla="*/ 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241">
                    <a:moveTo>
                      <a:pt x="147" y="14"/>
                    </a:moveTo>
                    <a:lnTo>
                      <a:pt x="147" y="139"/>
                    </a:lnTo>
                    <a:lnTo>
                      <a:pt x="0" y="241"/>
                    </a:lnTo>
                    <a:lnTo>
                      <a:pt x="297" y="241"/>
                    </a:lnTo>
                    <a:lnTo>
                      <a:pt x="279" y="0"/>
                    </a:lnTo>
                    <a:lnTo>
                      <a:pt x="147" y="14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7" name="Freeform 26" descr="a686118e-7a21-44ee-b01e-50b2b3d391b4"/>
              <p:cNvSpPr/>
              <p:nvPr/>
            </p:nvSpPr>
            <p:spPr bwMode="auto">
              <a:xfrm>
                <a:off x="7248526" y="5741988"/>
                <a:ext cx="84138" cy="74613"/>
              </a:xfrm>
              <a:custGeom>
                <a:avLst/>
                <a:gdLst>
                  <a:gd name="T0" fmla="*/ 44 w 53"/>
                  <a:gd name="T1" fmla="*/ 47 h 47"/>
                  <a:gd name="T2" fmla="*/ 0 w 53"/>
                  <a:gd name="T3" fmla="*/ 13 h 47"/>
                  <a:gd name="T4" fmla="*/ 9 w 53"/>
                  <a:gd name="T5" fmla="*/ 0 h 47"/>
                  <a:gd name="T6" fmla="*/ 53 w 53"/>
                  <a:gd name="T7" fmla="*/ 34 h 47"/>
                  <a:gd name="T8" fmla="*/ 44 w 5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7">
                    <a:moveTo>
                      <a:pt x="44" y="47"/>
                    </a:moveTo>
                    <a:lnTo>
                      <a:pt x="0" y="13"/>
                    </a:lnTo>
                    <a:lnTo>
                      <a:pt x="9" y="0"/>
                    </a:lnTo>
                    <a:lnTo>
                      <a:pt x="53" y="34"/>
                    </a:lnTo>
                    <a:lnTo>
                      <a:pt x="4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8" name="Freeform 27" descr="281e3135-f2f5-4726-b7b9-208bf44ae435"/>
              <p:cNvSpPr/>
              <p:nvPr/>
            </p:nvSpPr>
            <p:spPr bwMode="auto">
              <a:xfrm>
                <a:off x="6962776" y="3598863"/>
                <a:ext cx="687388" cy="1989138"/>
              </a:xfrm>
              <a:custGeom>
                <a:avLst/>
                <a:gdLst>
                  <a:gd name="T0" fmla="*/ 925 w 925"/>
                  <a:gd name="T1" fmla="*/ 0 h 2674"/>
                  <a:gd name="T2" fmla="*/ 924 w 925"/>
                  <a:gd name="T3" fmla="*/ 7 h 2674"/>
                  <a:gd name="T4" fmla="*/ 867 w 925"/>
                  <a:gd name="T5" fmla="*/ 229 h 2674"/>
                  <a:gd name="T6" fmla="*/ 744 w 925"/>
                  <a:gd name="T7" fmla="*/ 714 h 2674"/>
                  <a:gd name="T8" fmla="*/ 704 w 925"/>
                  <a:gd name="T9" fmla="*/ 962 h 2674"/>
                  <a:gd name="T10" fmla="*/ 762 w 925"/>
                  <a:gd name="T11" fmla="*/ 2524 h 2674"/>
                  <a:gd name="T12" fmla="*/ 630 w 925"/>
                  <a:gd name="T13" fmla="*/ 2674 h 2674"/>
                  <a:gd name="T14" fmla="*/ 406 w 925"/>
                  <a:gd name="T15" fmla="*/ 2674 h 2674"/>
                  <a:gd name="T16" fmla="*/ 286 w 925"/>
                  <a:gd name="T17" fmla="*/ 2598 h 2674"/>
                  <a:gd name="T18" fmla="*/ 104 w 925"/>
                  <a:gd name="T19" fmla="*/ 890 h 2674"/>
                  <a:gd name="T20" fmla="*/ 257 w 925"/>
                  <a:gd name="T21" fmla="*/ 29 h 2674"/>
                  <a:gd name="T22" fmla="*/ 447 w 925"/>
                  <a:gd name="T23" fmla="*/ 21 h 2674"/>
                  <a:gd name="T24" fmla="*/ 925 w 925"/>
                  <a:gd name="T25" fmla="*/ 0 h 2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2674">
                    <a:moveTo>
                      <a:pt x="925" y="0"/>
                    </a:moveTo>
                    <a:cubicBezTo>
                      <a:pt x="924" y="7"/>
                      <a:pt x="924" y="7"/>
                      <a:pt x="924" y="7"/>
                    </a:cubicBezTo>
                    <a:cubicBezTo>
                      <a:pt x="867" y="229"/>
                      <a:pt x="867" y="229"/>
                      <a:pt x="867" y="229"/>
                    </a:cubicBezTo>
                    <a:cubicBezTo>
                      <a:pt x="744" y="714"/>
                      <a:pt x="744" y="714"/>
                      <a:pt x="744" y="714"/>
                    </a:cubicBezTo>
                    <a:cubicBezTo>
                      <a:pt x="727" y="792"/>
                      <a:pt x="714" y="875"/>
                      <a:pt x="704" y="962"/>
                    </a:cubicBezTo>
                    <a:cubicBezTo>
                      <a:pt x="644" y="1514"/>
                      <a:pt x="722" y="2220"/>
                      <a:pt x="762" y="2524"/>
                    </a:cubicBezTo>
                    <a:cubicBezTo>
                      <a:pt x="773" y="2604"/>
                      <a:pt x="711" y="2674"/>
                      <a:pt x="630" y="2674"/>
                    </a:cubicBezTo>
                    <a:cubicBezTo>
                      <a:pt x="406" y="2674"/>
                      <a:pt x="406" y="2674"/>
                      <a:pt x="406" y="2674"/>
                    </a:cubicBezTo>
                    <a:cubicBezTo>
                      <a:pt x="355" y="2674"/>
                      <a:pt x="308" y="2645"/>
                      <a:pt x="286" y="2598"/>
                    </a:cubicBezTo>
                    <a:cubicBezTo>
                      <a:pt x="0" y="2001"/>
                      <a:pt x="47" y="1108"/>
                      <a:pt x="104" y="890"/>
                    </a:cubicBezTo>
                    <a:cubicBezTo>
                      <a:pt x="194" y="544"/>
                      <a:pt x="257" y="29"/>
                      <a:pt x="257" y="29"/>
                    </a:cubicBezTo>
                    <a:cubicBezTo>
                      <a:pt x="447" y="21"/>
                      <a:pt x="447" y="21"/>
                      <a:pt x="447" y="21"/>
                    </a:cubicBezTo>
                    <a:lnTo>
                      <a:pt x="925" y="0"/>
                    </a:lnTo>
                    <a:close/>
                  </a:path>
                </a:pathLst>
              </a:custGeom>
              <a:solidFill>
                <a:srgbClr val="3A6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9" name="Freeform 28" descr="d2831b0e-1015-419a-8948-895715c81cb4"/>
              <p:cNvSpPr/>
              <p:nvPr/>
            </p:nvSpPr>
            <p:spPr bwMode="auto">
              <a:xfrm>
                <a:off x="7454901" y="3563938"/>
                <a:ext cx="534988" cy="2011363"/>
              </a:xfrm>
              <a:custGeom>
                <a:avLst/>
                <a:gdLst>
                  <a:gd name="T0" fmla="*/ 691 w 718"/>
                  <a:gd name="T1" fmla="*/ 2565 h 2704"/>
                  <a:gd name="T2" fmla="*/ 549 w 718"/>
                  <a:gd name="T3" fmla="*/ 2704 h 2704"/>
                  <a:gd name="T4" fmla="*/ 358 w 718"/>
                  <a:gd name="T5" fmla="*/ 2704 h 2704"/>
                  <a:gd name="T6" fmla="*/ 218 w 718"/>
                  <a:gd name="T7" fmla="*/ 2581 h 2704"/>
                  <a:gd name="T8" fmla="*/ 41 w 718"/>
                  <a:gd name="T9" fmla="*/ 1009 h 2704"/>
                  <a:gd name="T10" fmla="*/ 8 w 718"/>
                  <a:gd name="T11" fmla="*/ 250 h 2704"/>
                  <a:gd name="T12" fmla="*/ 28 w 718"/>
                  <a:gd name="T13" fmla="*/ 107 h 2704"/>
                  <a:gd name="T14" fmla="*/ 261 w 718"/>
                  <a:gd name="T15" fmla="*/ 54 h 2704"/>
                  <a:gd name="T16" fmla="*/ 498 w 718"/>
                  <a:gd name="T17" fmla="*/ 0 h 2704"/>
                  <a:gd name="T18" fmla="*/ 611 w 718"/>
                  <a:gd name="T19" fmla="*/ 397 h 2704"/>
                  <a:gd name="T20" fmla="*/ 691 w 718"/>
                  <a:gd name="T21" fmla="*/ 2565 h 2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8" h="2704">
                    <a:moveTo>
                      <a:pt x="691" y="2565"/>
                    </a:moveTo>
                    <a:cubicBezTo>
                      <a:pt x="689" y="2642"/>
                      <a:pt x="626" y="2704"/>
                      <a:pt x="549" y="2704"/>
                    </a:cubicBezTo>
                    <a:cubicBezTo>
                      <a:pt x="358" y="2704"/>
                      <a:pt x="358" y="2704"/>
                      <a:pt x="358" y="2704"/>
                    </a:cubicBezTo>
                    <a:cubicBezTo>
                      <a:pt x="287" y="2704"/>
                      <a:pt x="227" y="2651"/>
                      <a:pt x="218" y="2581"/>
                    </a:cubicBezTo>
                    <a:cubicBezTo>
                      <a:pt x="181" y="2302"/>
                      <a:pt x="92" y="1600"/>
                      <a:pt x="41" y="1009"/>
                    </a:cubicBezTo>
                    <a:cubicBezTo>
                      <a:pt x="15" y="700"/>
                      <a:pt x="0" y="421"/>
                      <a:pt x="8" y="250"/>
                    </a:cubicBezTo>
                    <a:cubicBezTo>
                      <a:pt x="11" y="186"/>
                      <a:pt x="17" y="137"/>
                      <a:pt x="28" y="107"/>
                    </a:cubicBezTo>
                    <a:cubicBezTo>
                      <a:pt x="261" y="54"/>
                      <a:pt x="261" y="54"/>
                      <a:pt x="261" y="54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98" y="0"/>
                      <a:pt x="556" y="63"/>
                      <a:pt x="611" y="397"/>
                    </a:cubicBezTo>
                    <a:cubicBezTo>
                      <a:pt x="667" y="745"/>
                      <a:pt x="718" y="1389"/>
                      <a:pt x="691" y="2565"/>
                    </a:cubicBezTo>
                    <a:close/>
                  </a:path>
                </a:pathLst>
              </a:custGeom>
              <a:solidFill>
                <a:srgbClr val="3A6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0" name="Freeform 29" descr="e56e8b0a-446e-4668-9fd8-8f6d4e47348e"/>
              <p:cNvSpPr/>
              <p:nvPr/>
            </p:nvSpPr>
            <p:spPr bwMode="auto">
              <a:xfrm>
                <a:off x="7461251" y="4049713"/>
                <a:ext cx="206375" cy="615950"/>
              </a:xfrm>
              <a:custGeom>
                <a:avLst/>
                <a:gdLst>
                  <a:gd name="T0" fmla="*/ 10 w 279"/>
                  <a:gd name="T1" fmla="*/ 828 h 828"/>
                  <a:gd name="T2" fmla="*/ 31 w 279"/>
                  <a:gd name="T3" fmla="*/ 261 h 828"/>
                  <a:gd name="T4" fmla="*/ 109 w 279"/>
                  <a:gd name="T5" fmla="*/ 126 h 828"/>
                  <a:gd name="T6" fmla="*/ 268 w 279"/>
                  <a:gd name="T7" fmla="*/ 0 h 828"/>
                  <a:gd name="T8" fmla="*/ 279 w 279"/>
                  <a:gd name="T9" fmla="*/ 13 h 828"/>
                  <a:gd name="T10" fmla="*/ 120 w 279"/>
                  <a:gd name="T11" fmla="*/ 140 h 828"/>
                  <a:gd name="T12" fmla="*/ 48 w 279"/>
                  <a:gd name="T13" fmla="*/ 263 h 828"/>
                  <a:gd name="T14" fmla="*/ 27 w 279"/>
                  <a:gd name="T15" fmla="*/ 827 h 828"/>
                  <a:gd name="T16" fmla="*/ 10 w 279"/>
                  <a:gd name="T17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828">
                    <a:moveTo>
                      <a:pt x="10" y="828"/>
                    </a:moveTo>
                    <a:cubicBezTo>
                      <a:pt x="0" y="611"/>
                      <a:pt x="6" y="425"/>
                      <a:pt x="31" y="261"/>
                    </a:cubicBezTo>
                    <a:cubicBezTo>
                      <a:pt x="39" y="208"/>
                      <a:pt x="66" y="160"/>
                      <a:pt x="109" y="126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80" y="171"/>
                      <a:pt x="55" y="215"/>
                      <a:pt x="48" y="263"/>
                    </a:cubicBezTo>
                    <a:cubicBezTo>
                      <a:pt x="23" y="426"/>
                      <a:pt x="17" y="611"/>
                      <a:pt x="27" y="827"/>
                    </a:cubicBezTo>
                    <a:lnTo>
                      <a:pt x="10" y="828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1" name="Freeform 30" descr="36e96cb0-834d-41ad-b2ec-b30fa3a72d96"/>
              <p:cNvSpPr/>
              <p:nvPr/>
            </p:nvSpPr>
            <p:spPr bwMode="auto">
              <a:xfrm>
                <a:off x="7112001" y="4694238"/>
                <a:ext cx="207963" cy="23813"/>
              </a:xfrm>
              <a:custGeom>
                <a:avLst/>
                <a:gdLst>
                  <a:gd name="T0" fmla="*/ 2 w 279"/>
                  <a:gd name="T1" fmla="*/ 32 h 32"/>
                  <a:gd name="T2" fmla="*/ 0 w 279"/>
                  <a:gd name="T3" fmla="*/ 15 h 32"/>
                  <a:gd name="T4" fmla="*/ 279 w 279"/>
                  <a:gd name="T5" fmla="*/ 9 h 32"/>
                  <a:gd name="T6" fmla="*/ 277 w 279"/>
                  <a:gd name="T7" fmla="*/ 26 h 32"/>
                  <a:gd name="T8" fmla="*/ 2 w 27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2">
                    <a:moveTo>
                      <a:pt x="2" y="3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06" y="1"/>
                      <a:pt x="198" y="0"/>
                      <a:pt x="279" y="9"/>
                    </a:cubicBezTo>
                    <a:cubicBezTo>
                      <a:pt x="277" y="26"/>
                      <a:pt x="277" y="26"/>
                      <a:pt x="277" y="26"/>
                    </a:cubicBezTo>
                    <a:cubicBezTo>
                      <a:pt x="197" y="17"/>
                      <a:pt x="107" y="18"/>
                      <a:pt x="2" y="3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2" name="Freeform 31" descr="0306d2e5-4ba2-418a-a7f9-6555ee8b87dc"/>
              <p:cNvSpPr/>
              <p:nvPr/>
            </p:nvSpPr>
            <p:spPr bwMode="auto">
              <a:xfrm>
                <a:off x="7680326" y="4665663"/>
                <a:ext cx="207963" cy="23813"/>
              </a:xfrm>
              <a:custGeom>
                <a:avLst/>
                <a:gdLst>
                  <a:gd name="T0" fmla="*/ 2 w 280"/>
                  <a:gd name="T1" fmla="*/ 32 h 32"/>
                  <a:gd name="T2" fmla="*/ 0 w 280"/>
                  <a:gd name="T3" fmla="*/ 15 h 32"/>
                  <a:gd name="T4" fmla="*/ 280 w 280"/>
                  <a:gd name="T5" fmla="*/ 9 h 32"/>
                  <a:gd name="T6" fmla="*/ 278 w 280"/>
                  <a:gd name="T7" fmla="*/ 26 h 32"/>
                  <a:gd name="T8" fmla="*/ 2 w 280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32">
                    <a:moveTo>
                      <a:pt x="2" y="3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07" y="2"/>
                      <a:pt x="199" y="0"/>
                      <a:pt x="280" y="9"/>
                    </a:cubicBezTo>
                    <a:cubicBezTo>
                      <a:pt x="278" y="26"/>
                      <a:pt x="278" y="26"/>
                      <a:pt x="278" y="26"/>
                    </a:cubicBezTo>
                    <a:cubicBezTo>
                      <a:pt x="198" y="17"/>
                      <a:pt x="108" y="19"/>
                      <a:pt x="2" y="3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3" name="Freeform 32" descr="d7d29ead-c193-47a6-bed2-f8eb79a310ad"/>
              <p:cNvSpPr/>
              <p:nvPr/>
            </p:nvSpPr>
            <p:spPr bwMode="auto">
              <a:xfrm>
                <a:off x="7142163" y="5403850"/>
                <a:ext cx="379413" cy="47625"/>
              </a:xfrm>
              <a:custGeom>
                <a:avLst/>
                <a:gdLst>
                  <a:gd name="T0" fmla="*/ 255 w 509"/>
                  <a:gd name="T1" fmla="*/ 47 h 64"/>
                  <a:gd name="T2" fmla="*/ 0 w 509"/>
                  <a:gd name="T3" fmla="*/ 20 h 64"/>
                  <a:gd name="T4" fmla="*/ 5 w 509"/>
                  <a:gd name="T5" fmla="*/ 4 h 64"/>
                  <a:gd name="T6" fmla="*/ 504 w 509"/>
                  <a:gd name="T7" fmla="*/ 0 h 64"/>
                  <a:gd name="T8" fmla="*/ 509 w 509"/>
                  <a:gd name="T9" fmla="*/ 17 h 64"/>
                  <a:gd name="T10" fmla="*/ 255 w 509"/>
                  <a:gd name="T11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9" h="64">
                    <a:moveTo>
                      <a:pt x="255" y="47"/>
                    </a:moveTo>
                    <a:cubicBezTo>
                      <a:pt x="110" y="47"/>
                      <a:pt x="2" y="21"/>
                      <a:pt x="0" y="2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254" y="64"/>
                      <a:pt x="504" y="0"/>
                    </a:cubicBezTo>
                    <a:cubicBezTo>
                      <a:pt x="509" y="17"/>
                      <a:pt x="509" y="17"/>
                      <a:pt x="509" y="17"/>
                    </a:cubicBezTo>
                    <a:cubicBezTo>
                      <a:pt x="420" y="39"/>
                      <a:pt x="332" y="47"/>
                      <a:pt x="255" y="47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4" name="Freeform 33" descr="c9443356-b086-4df9-a399-bacdb6a4b69f"/>
              <p:cNvSpPr/>
              <p:nvPr/>
            </p:nvSpPr>
            <p:spPr bwMode="auto">
              <a:xfrm>
                <a:off x="7605713" y="5400675"/>
                <a:ext cx="355600" cy="50800"/>
              </a:xfrm>
              <a:custGeom>
                <a:avLst/>
                <a:gdLst>
                  <a:gd name="T0" fmla="*/ 231 w 478"/>
                  <a:gd name="T1" fmla="*/ 52 h 69"/>
                  <a:gd name="T2" fmla="*/ 166 w 478"/>
                  <a:gd name="T3" fmla="*/ 51 h 69"/>
                  <a:gd name="T4" fmla="*/ 0 w 478"/>
                  <a:gd name="T5" fmla="*/ 32 h 69"/>
                  <a:gd name="T6" fmla="*/ 3 w 478"/>
                  <a:gd name="T7" fmla="*/ 15 h 69"/>
                  <a:gd name="T8" fmla="*/ 472 w 478"/>
                  <a:gd name="T9" fmla="*/ 0 h 69"/>
                  <a:gd name="T10" fmla="*/ 478 w 478"/>
                  <a:gd name="T11" fmla="*/ 16 h 69"/>
                  <a:gd name="T12" fmla="*/ 231 w 478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8" h="69">
                    <a:moveTo>
                      <a:pt x="231" y="52"/>
                    </a:moveTo>
                    <a:cubicBezTo>
                      <a:pt x="208" y="52"/>
                      <a:pt x="186" y="52"/>
                      <a:pt x="166" y="51"/>
                    </a:cubicBezTo>
                    <a:cubicBezTo>
                      <a:pt x="72" y="46"/>
                      <a:pt x="1" y="32"/>
                      <a:pt x="0" y="3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6"/>
                      <a:pt x="286" y="69"/>
                      <a:pt x="472" y="0"/>
                    </a:cubicBezTo>
                    <a:cubicBezTo>
                      <a:pt x="478" y="16"/>
                      <a:pt x="478" y="16"/>
                      <a:pt x="478" y="16"/>
                    </a:cubicBezTo>
                    <a:cubicBezTo>
                      <a:pt x="401" y="45"/>
                      <a:pt x="309" y="52"/>
                      <a:pt x="231" y="5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5" name="Freeform 34" descr="78f5fb93-7d23-43f9-8e88-708def463d0f"/>
              <p:cNvSpPr/>
              <p:nvPr/>
            </p:nvSpPr>
            <p:spPr bwMode="auto">
              <a:xfrm>
                <a:off x="7194551" y="3563938"/>
                <a:ext cx="715963" cy="295275"/>
              </a:xfrm>
              <a:custGeom>
                <a:avLst/>
                <a:gdLst>
                  <a:gd name="T0" fmla="*/ 962 w 962"/>
                  <a:gd name="T1" fmla="*/ 397 h 397"/>
                  <a:gd name="T2" fmla="*/ 555 w 962"/>
                  <a:gd name="T3" fmla="*/ 276 h 397"/>
                  <a:gd name="T4" fmla="*/ 359 w 962"/>
                  <a:gd name="T5" fmla="*/ 250 h 397"/>
                  <a:gd name="T6" fmla="*/ 0 w 962"/>
                  <a:gd name="T7" fmla="*/ 230 h 397"/>
                  <a:gd name="T8" fmla="*/ 135 w 962"/>
                  <a:gd name="T9" fmla="*/ 68 h 397"/>
                  <a:gd name="T10" fmla="*/ 613 w 962"/>
                  <a:gd name="T11" fmla="*/ 47 h 397"/>
                  <a:gd name="T12" fmla="*/ 612 w 962"/>
                  <a:gd name="T13" fmla="*/ 54 h 397"/>
                  <a:gd name="T14" fmla="*/ 849 w 962"/>
                  <a:gd name="T15" fmla="*/ 0 h 397"/>
                  <a:gd name="T16" fmla="*/ 962 w 962"/>
                  <a:gd name="T17" fmla="*/ 397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2" h="397">
                    <a:moveTo>
                      <a:pt x="962" y="397"/>
                    </a:moveTo>
                    <a:cubicBezTo>
                      <a:pt x="853" y="339"/>
                      <a:pt x="704" y="301"/>
                      <a:pt x="555" y="276"/>
                    </a:cubicBezTo>
                    <a:cubicBezTo>
                      <a:pt x="488" y="265"/>
                      <a:pt x="422" y="257"/>
                      <a:pt x="359" y="250"/>
                    </a:cubicBezTo>
                    <a:cubicBezTo>
                      <a:pt x="160" y="230"/>
                      <a:pt x="0" y="230"/>
                      <a:pt x="0" y="230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613" y="47"/>
                      <a:pt x="613" y="47"/>
                      <a:pt x="613" y="47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49" y="0"/>
                      <a:pt x="907" y="63"/>
                      <a:pt x="962" y="397"/>
                    </a:cubicBezTo>
                    <a:close/>
                  </a:path>
                </a:pathLst>
              </a:custGeom>
              <a:solidFill>
                <a:srgbClr val="1F3C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6" name="Rectangle 35" descr="b17e3741-d7f8-422a-9b89-0bcd63692d5b"/>
              <p:cNvSpPr>
                <a:spLocks noChangeArrowheads="1"/>
              </p:cNvSpPr>
              <p:nvPr/>
            </p:nvSpPr>
            <p:spPr bwMode="auto">
              <a:xfrm>
                <a:off x="7285038" y="2647950"/>
                <a:ext cx="147638" cy="244475"/>
              </a:xfrm>
              <a:prstGeom prst="rect">
                <a:avLst/>
              </a:pr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7" name="Freeform 36" descr="652952d2-f3c4-4161-8e33-712949bb3e24"/>
              <p:cNvSpPr/>
              <p:nvPr/>
            </p:nvSpPr>
            <p:spPr bwMode="auto">
              <a:xfrm>
                <a:off x="7285038" y="2732088"/>
                <a:ext cx="69850" cy="106363"/>
              </a:xfrm>
              <a:custGeom>
                <a:avLst/>
                <a:gdLst>
                  <a:gd name="T0" fmla="*/ 92 w 92"/>
                  <a:gd name="T1" fmla="*/ 23 h 143"/>
                  <a:gd name="T2" fmla="*/ 0 w 92"/>
                  <a:gd name="T3" fmla="*/ 143 h 143"/>
                  <a:gd name="T4" fmla="*/ 0 w 92"/>
                  <a:gd name="T5" fmla="*/ 0 h 143"/>
                  <a:gd name="T6" fmla="*/ 92 w 92"/>
                  <a:gd name="T7" fmla="*/ 2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43">
                    <a:moveTo>
                      <a:pt x="92" y="23"/>
                    </a:moveTo>
                    <a:cubicBezTo>
                      <a:pt x="92" y="23"/>
                      <a:pt x="73" y="94"/>
                      <a:pt x="0" y="1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2" y="23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8" name="Freeform 37" descr="61cafae4-ec17-4be3-86dd-57fc03abed0d"/>
              <p:cNvSpPr/>
              <p:nvPr/>
            </p:nvSpPr>
            <p:spPr bwMode="auto">
              <a:xfrm>
                <a:off x="7153276" y="2522538"/>
                <a:ext cx="236538" cy="314325"/>
              </a:xfrm>
              <a:custGeom>
                <a:avLst/>
                <a:gdLst>
                  <a:gd name="T0" fmla="*/ 78 w 318"/>
                  <a:gd name="T1" fmla="*/ 0 h 421"/>
                  <a:gd name="T2" fmla="*/ 64 w 318"/>
                  <a:gd name="T3" fmla="*/ 138 h 421"/>
                  <a:gd name="T4" fmla="*/ 40 w 318"/>
                  <a:gd name="T5" fmla="*/ 224 h 421"/>
                  <a:gd name="T6" fmla="*/ 76 w 318"/>
                  <a:gd name="T7" fmla="*/ 242 h 421"/>
                  <a:gd name="T8" fmla="*/ 271 w 318"/>
                  <a:gd name="T9" fmla="*/ 304 h 421"/>
                  <a:gd name="T10" fmla="*/ 318 w 318"/>
                  <a:gd name="T11" fmla="*/ 34 h 421"/>
                  <a:gd name="T12" fmla="*/ 78 w 318"/>
                  <a:gd name="T1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1">
                    <a:moveTo>
                      <a:pt x="78" y="0"/>
                    </a:move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0" y="224"/>
                      <a:pt x="40" y="224"/>
                    </a:cubicBezTo>
                    <a:cubicBezTo>
                      <a:pt x="83" y="224"/>
                      <a:pt x="76" y="242"/>
                      <a:pt x="76" y="242"/>
                    </a:cubicBezTo>
                    <a:cubicBezTo>
                      <a:pt x="76" y="242"/>
                      <a:pt x="52" y="421"/>
                      <a:pt x="271" y="304"/>
                    </a:cubicBezTo>
                    <a:cubicBezTo>
                      <a:pt x="318" y="34"/>
                      <a:pt x="318" y="34"/>
                      <a:pt x="318" y="3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9" name="Freeform 38" descr="f185214b-9d64-4827-985c-bea3a220934e"/>
              <p:cNvSpPr/>
              <p:nvPr/>
            </p:nvSpPr>
            <p:spPr bwMode="auto">
              <a:xfrm>
                <a:off x="7210426" y="2506663"/>
                <a:ext cx="165100" cy="133350"/>
              </a:xfrm>
              <a:custGeom>
                <a:avLst/>
                <a:gdLst>
                  <a:gd name="T0" fmla="*/ 0 w 222"/>
                  <a:gd name="T1" fmla="*/ 23 h 180"/>
                  <a:gd name="T2" fmla="*/ 75 w 222"/>
                  <a:gd name="T3" fmla="*/ 78 h 180"/>
                  <a:gd name="T4" fmla="*/ 164 w 222"/>
                  <a:gd name="T5" fmla="*/ 136 h 180"/>
                  <a:gd name="T6" fmla="*/ 222 w 222"/>
                  <a:gd name="T7" fmla="*/ 41 h 180"/>
                  <a:gd name="T8" fmla="*/ 122 w 222"/>
                  <a:gd name="T9" fmla="*/ 0 h 180"/>
                  <a:gd name="T10" fmla="*/ 0 w 222"/>
                  <a:gd name="T11" fmla="*/ 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180">
                    <a:moveTo>
                      <a:pt x="0" y="23"/>
                    </a:moveTo>
                    <a:cubicBezTo>
                      <a:pt x="0" y="23"/>
                      <a:pt x="59" y="15"/>
                      <a:pt x="75" y="78"/>
                    </a:cubicBezTo>
                    <a:cubicBezTo>
                      <a:pt x="91" y="141"/>
                      <a:pt x="111" y="180"/>
                      <a:pt x="164" y="136"/>
                    </a:cubicBezTo>
                    <a:cubicBezTo>
                      <a:pt x="222" y="41"/>
                      <a:pt x="222" y="41"/>
                      <a:pt x="222" y="41"/>
                    </a:cubicBezTo>
                    <a:cubicBezTo>
                      <a:pt x="122" y="0"/>
                      <a:pt x="122" y="0"/>
                      <a:pt x="12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0" name="Freeform 39" descr="b86cd947-d99e-473b-b332-b646ffae71da"/>
              <p:cNvSpPr/>
              <p:nvPr/>
            </p:nvSpPr>
            <p:spPr bwMode="auto">
              <a:xfrm>
                <a:off x="7210426" y="2409825"/>
                <a:ext cx="303213" cy="334963"/>
              </a:xfrm>
              <a:custGeom>
                <a:avLst/>
                <a:gdLst>
                  <a:gd name="T0" fmla="*/ 0 w 407"/>
                  <a:gd name="T1" fmla="*/ 152 h 450"/>
                  <a:gd name="T2" fmla="*/ 221 w 407"/>
                  <a:gd name="T3" fmla="*/ 28 h 450"/>
                  <a:gd name="T4" fmla="*/ 324 w 407"/>
                  <a:gd name="T5" fmla="*/ 383 h 450"/>
                  <a:gd name="T6" fmla="*/ 224 w 407"/>
                  <a:gd name="T7" fmla="*/ 328 h 450"/>
                  <a:gd name="T8" fmla="*/ 127 w 407"/>
                  <a:gd name="T9" fmla="*/ 197 h 450"/>
                  <a:gd name="T10" fmla="*/ 106 w 407"/>
                  <a:gd name="T11" fmla="*/ 155 h 450"/>
                  <a:gd name="T12" fmla="*/ 0 w 407"/>
                  <a:gd name="T13" fmla="*/ 15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7" h="450">
                    <a:moveTo>
                      <a:pt x="0" y="152"/>
                    </a:moveTo>
                    <a:cubicBezTo>
                      <a:pt x="0" y="107"/>
                      <a:pt x="53" y="0"/>
                      <a:pt x="221" y="28"/>
                    </a:cubicBezTo>
                    <a:cubicBezTo>
                      <a:pt x="381" y="56"/>
                      <a:pt x="407" y="281"/>
                      <a:pt x="324" y="383"/>
                    </a:cubicBezTo>
                    <a:cubicBezTo>
                      <a:pt x="324" y="383"/>
                      <a:pt x="281" y="450"/>
                      <a:pt x="224" y="328"/>
                    </a:cubicBezTo>
                    <a:cubicBezTo>
                      <a:pt x="127" y="197"/>
                      <a:pt x="127" y="197"/>
                      <a:pt x="127" y="197"/>
                    </a:cubicBezTo>
                    <a:cubicBezTo>
                      <a:pt x="106" y="155"/>
                      <a:pt x="106" y="155"/>
                      <a:pt x="106" y="155"/>
                    </a:cubicBez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1" name="Freeform 40" descr="b5c2f4a4-9c21-4bda-9a44-ccfaca6e7ee5"/>
              <p:cNvSpPr/>
              <p:nvPr/>
            </p:nvSpPr>
            <p:spPr bwMode="auto">
              <a:xfrm>
                <a:off x="7308851" y="2582863"/>
                <a:ext cx="87313" cy="93663"/>
              </a:xfrm>
              <a:custGeom>
                <a:avLst/>
                <a:gdLst>
                  <a:gd name="T0" fmla="*/ 102 w 118"/>
                  <a:gd name="T1" fmla="*/ 89 h 127"/>
                  <a:gd name="T2" fmla="*/ 30 w 118"/>
                  <a:gd name="T3" fmla="*/ 113 h 127"/>
                  <a:gd name="T4" fmla="*/ 15 w 118"/>
                  <a:gd name="T5" fmla="*/ 39 h 127"/>
                  <a:gd name="T6" fmla="*/ 88 w 118"/>
                  <a:gd name="T7" fmla="*/ 14 h 127"/>
                  <a:gd name="T8" fmla="*/ 102 w 118"/>
                  <a:gd name="T9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7">
                    <a:moveTo>
                      <a:pt x="102" y="89"/>
                    </a:moveTo>
                    <a:cubicBezTo>
                      <a:pt x="86" y="116"/>
                      <a:pt x="54" y="127"/>
                      <a:pt x="30" y="113"/>
                    </a:cubicBezTo>
                    <a:cubicBezTo>
                      <a:pt x="6" y="100"/>
                      <a:pt x="0" y="66"/>
                      <a:pt x="15" y="39"/>
                    </a:cubicBezTo>
                    <a:cubicBezTo>
                      <a:pt x="31" y="11"/>
                      <a:pt x="64" y="0"/>
                      <a:pt x="88" y="14"/>
                    </a:cubicBezTo>
                    <a:cubicBezTo>
                      <a:pt x="111" y="28"/>
                      <a:pt x="118" y="61"/>
                      <a:pt x="102" y="89"/>
                    </a:cubicBez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2" name="Freeform 41" descr="40b42d2d-9f3a-4498-83cf-f2ad1bd33d8d"/>
              <p:cNvSpPr/>
              <p:nvPr/>
            </p:nvSpPr>
            <p:spPr bwMode="auto">
              <a:xfrm>
                <a:off x="7485063" y="2838450"/>
                <a:ext cx="677863" cy="482600"/>
              </a:xfrm>
              <a:custGeom>
                <a:avLst/>
                <a:gdLst>
                  <a:gd name="T0" fmla="*/ 235 w 910"/>
                  <a:gd name="T1" fmla="*/ 0 h 649"/>
                  <a:gd name="T2" fmla="*/ 561 w 910"/>
                  <a:gd name="T3" fmla="*/ 640 h 649"/>
                  <a:gd name="T4" fmla="*/ 0 w 910"/>
                  <a:gd name="T5" fmla="*/ 326 h 649"/>
                  <a:gd name="T6" fmla="*/ 235 w 910"/>
                  <a:gd name="T7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0" h="649">
                    <a:moveTo>
                      <a:pt x="235" y="0"/>
                    </a:moveTo>
                    <a:cubicBezTo>
                      <a:pt x="612" y="122"/>
                      <a:pt x="910" y="632"/>
                      <a:pt x="561" y="640"/>
                    </a:cubicBezTo>
                    <a:cubicBezTo>
                      <a:pt x="213" y="649"/>
                      <a:pt x="0" y="326"/>
                      <a:pt x="0" y="326"/>
                    </a:cubicBez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3" name="Freeform 42" descr="49d4f6a7-eadb-4141-a34e-99f1ae655981"/>
              <p:cNvSpPr/>
              <p:nvPr/>
            </p:nvSpPr>
            <p:spPr bwMode="auto">
              <a:xfrm>
                <a:off x="6188076" y="3068638"/>
                <a:ext cx="261938" cy="179388"/>
              </a:xfrm>
              <a:custGeom>
                <a:avLst/>
                <a:gdLst>
                  <a:gd name="T0" fmla="*/ 312 w 352"/>
                  <a:gd name="T1" fmla="*/ 81 h 243"/>
                  <a:gd name="T2" fmla="*/ 120 w 352"/>
                  <a:gd name="T3" fmla="*/ 18 h 243"/>
                  <a:gd name="T4" fmla="*/ 158 w 352"/>
                  <a:gd name="T5" fmla="*/ 58 h 243"/>
                  <a:gd name="T6" fmla="*/ 28 w 352"/>
                  <a:gd name="T7" fmla="*/ 59 h 243"/>
                  <a:gd name="T8" fmla="*/ 68 w 352"/>
                  <a:gd name="T9" fmla="*/ 81 h 243"/>
                  <a:gd name="T10" fmla="*/ 12 w 352"/>
                  <a:gd name="T11" fmla="*/ 95 h 243"/>
                  <a:gd name="T12" fmla="*/ 47 w 352"/>
                  <a:gd name="T13" fmla="*/ 119 h 243"/>
                  <a:gd name="T14" fmla="*/ 3 w 352"/>
                  <a:gd name="T15" fmla="*/ 134 h 243"/>
                  <a:gd name="T16" fmla="*/ 33 w 352"/>
                  <a:gd name="T17" fmla="*/ 158 h 243"/>
                  <a:gd name="T18" fmla="*/ 13 w 352"/>
                  <a:gd name="T19" fmla="*/ 176 h 243"/>
                  <a:gd name="T20" fmla="*/ 266 w 352"/>
                  <a:gd name="T21" fmla="*/ 243 h 243"/>
                  <a:gd name="T22" fmla="*/ 352 w 352"/>
                  <a:gd name="T23" fmla="*/ 158 h 243"/>
                  <a:gd name="T24" fmla="*/ 312 w 352"/>
                  <a:gd name="T25" fmla="*/ 8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243">
                    <a:moveTo>
                      <a:pt x="312" y="81"/>
                    </a:moveTo>
                    <a:cubicBezTo>
                      <a:pt x="312" y="81"/>
                      <a:pt x="126" y="0"/>
                      <a:pt x="120" y="18"/>
                    </a:cubicBezTo>
                    <a:cubicBezTo>
                      <a:pt x="114" y="36"/>
                      <a:pt x="158" y="58"/>
                      <a:pt x="158" y="58"/>
                    </a:cubicBezTo>
                    <a:cubicBezTo>
                      <a:pt x="158" y="58"/>
                      <a:pt x="38" y="41"/>
                      <a:pt x="28" y="59"/>
                    </a:cubicBezTo>
                    <a:cubicBezTo>
                      <a:pt x="18" y="77"/>
                      <a:pt x="68" y="81"/>
                      <a:pt x="68" y="81"/>
                    </a:cubicBezTo>
                    <a:cubicBezTo>
                      <a:pt x="68" y="81"/>
                      <a:pt x="17" y="79"/>
                      <a:pt x="12" y="95"/>
                    </a:cubicBezTo>
                    <a:cubicBezTo>
                      <a:pt x="6" y="112"/>
                      <a:pt x="47" y="119"/>
                      <a:pt x="47" y="119"/>
                    </a:cubicBezTo>
                    <a:cubicBezTo>
                      <a:pt x="47" y="119"/>
                      <a:pt x="6" y="116"/>
                      <a:pt x="3" y="134"/>
                    </a:cubicBezTo>
                    <a:cubicBezTo>
                      <a:pt x="0" y="152"/>
                      <a:pt x="33" y="158"/>
                      <a:pt x="33" y="158"/>
                    </a:cubicBezTo>
                    <a:cubicBezTo>
                      <a:pt x="33" y="158"/>
                      <a:pt x="7" y="154"/>
                      <a:pt x="13" y="176"/>
                    </a:cubicBezTo>
                    <a:cubicBezTo>
                      <a:pt x="19" y="198"/>
                      <a:pt x="266" y="243"/>
                      <a:pt x="266" y="243"/>
                    </a:cubicBezTo>
                    <a:cubicBezTo>
                      <a:pt x="352" y="158"/>
                      <a:pt x="352" y="158"/>
                      <a:pt x="352" y="158"/>
                    </a:cubicBezTo>
                    <a:lnTo>
                      <a:pt x="312" y="81"/>
                    </a:ln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4" name="Freeform 43" descr="c24e25ee-a0a1-42ab-b397-a63cfce63765"/>
              <p:cNvSpPr/>
              <p:nvPr/>
            </p:nvSpPr>
            <p:spPr bwMode="auto">
              <a:xfrm>
                <a:off x="6386513" y="2803525"/>
                <a:ext cx="1501775" cy="954088"/>
              </a:xfrm>
              <a:custGeom>
                <a:avLst/>
                <a:gdLst>
                  <a:gd name="T0" fmla="*/ 1907 w 2018"/>
                  <a:gd name="T1" fmla="*/ 1185 h 1284"/>
                  <a:gd name="T2" fmla="*/ 1066 w 2018"/>
                  <a:gd name="T3" fmla="*/ 1277 h 1284"/>
                  <a:gd name="T4" fmla="*/ 936 w 2018"/>
                  <a:gd name="T5" fmla="*/ 1156 h 1284"/>
                  <a:gd name="T6" fmla="*/ 946 w 2018"/>
                  <a:gd name="T7" fmla="*/ 809 h 1284"/>
                  <a:gd name="T8" fmla="*/ 951 w 2018"/>
                  <a:gd name="T9" fmla="*/ 649 h 1284"/>
                  <a:gd name="T10" fmla="*/ 951 w 2018"/>
                  <a:gd name="T11" fmla="*/ 646 h 1284"/>
                  <a:gd name="T12" fmla="*/ 933 w 2018"/>
                  <a:gd name="T13" fmla="*/ 664 h 1284"/>
                  <a:gd name="T14" fmla="*/ 933 w 2018"/>
                  <a:gd name="T15" fmla="*/ 665 h 1284"/>
                  <a:gd name="T16" fmla="*/ 901 w 2018"/>
                  <a:gd name="T17" fmla="*/ 691 h 1284"/>
                  <a:gd name="T18" fmla="*/ 0 w 2018"/>
                  <a:gd name="T19" fmla="*/ 599 h 1284"/>
                  <a:gd name="T20" fmla="*/ 46 w 2018"/>
                  <a:gd name="T21" fmla="*/ 437 h 1284"/>
                  <a:gd name="T22" fmla="*/ 578 w 2018"/>
                  <a:gd name="T23" fmla="*/ 459 h 1284"/>
                  <a:gd name="T24" fmla="*/ 1027 w 2018"/>
                  <a:gd name="T25" fmla="*/ 134 h 1284"/>
                  <a:gd name="T26" fmla="*/ 1488 w 2018"/>
                  <a:gd name="T27" fmla="*/ 4 h 1284"/>
                  <a:gd name="T28" fmla="*/ 1714 w 2018"/>
                  <a:gd name="T29" fmla="*/ 48 h 1284"/>
                  <a:gd name="T30" fmla="*/ 2011 w 2018"/>
                  <a:gd name="T31" fmla="*/ 1056 h 1284"/>
                  <a:gd name="T32" fmla="*/ 1907 w 2018"/>
                  <a:gd name="T33" fmla="*/ 1185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18" h="1284">
                    <a:moveTo>
                      <a:pt x="1907" y="1185"/>
                    </a:moveTo>
                    <a:cubicBezTo>
                      <a:pt x="1066" y="1277"/>
                      <a:pt x="1066" y="1277"/>
                      <a:pt x="1066" y="1277"/>
                    </a:cubicBezTo>
                    <a:cubicBezTo>
                      <a:pt x="995" y="1284"/>
                      <a:pt x="934" y="1228"/>
                      <a:pt x="936" y="1156"/>
                    </a:cubicBezTo>
                    <a:cubicBezTo>
                      <a:pt x="946" y="809"/>
                      <a:pt x="946" y="809"/>
                      <a:pt x="946" y="809"/>
                    </a:cubicBezTo>
                    <a:cubicBezTo>
                      <a:pt x="951" y="649"/>
                      <a:pt x="951" y="649"/>
                      <a:pt x="951" y="649"/>
                    </a:cubicBezTo>
                    <a:cubicBezTo>
                      <a:pt x="951" y="646"/>
                      <a:pt x="951" y="646"/>
                      <a:pt x="951" y="646"/>
                    </a:cubicBezTo>
                    <a:cubicBezTo>
                      <a:pt x="951" y="646"/>
                      <a:pt x="945" y="653"/>
                      <a:pt x="933" y="664"/>
                    </a:cubicBezTo>
                    <a:cubicBezTo>
                      <a:pt x="933" y="664"/>
                      <a:pt x="933" y="664"/>
                      <a:pt x="933" y="665"/>
                    </a:cubicBezTo>
                    <a:cubicBezTo>
                      <a:pt x="925" y="672"/>
                      <a:pt x="914" y="681"/>
                      <a:pt x="901" y="691"/>
                    </a:cubicBezTo>
                    <a:cubicBezTo>
                      <a:pt x="789" y="775"/>
                      <a:pt x="492" y="920"/>
                      <a:pt x="0" y="599"/>
                    </a:cubicBezTo>
                    <a:cubicBezTo>
                      <a:pt x="46" y="437"/>
                      <a:pt x="46" y="437"/>
                      <a:pt x="46" y="437"/>
                    </a:cubicBezTo>
                    <a:cubicBezTo>
                      <a:pt x="578" y="459"/>
                      <a:pt x="578" y="459"/>
                      <a:pt x="578" y="459"/>
                    </a:cubicBezTo>
                    <a:cubicBezTo>
                      <a:pt x="578" y="459"/>
                      <a:pt x="816" y="266"/>
                      <a:pt x="1027" y="134"/>
                    </a:cubicBezTo>
                    <a:cubicBezTo>
                      <a:pt x="1165" y="48"/>
                      <a:pt x="1325" y="0"/>
                      <a:pt x="1488" y="4"/>
                    </a:cubicBezTo>
                    <a:cubicBezTo>
                      <a:pt x="1562" y="6"/>
                      <a:pt x="1641" y="18"/>
                      <a:pt x="1714" y="48"/>
                    </a:cubicBezTo>
                    <a:cubicBezTo>
                      <a:pt x="1893" y="122"/>
                      <a:pt x="1982" y="783"/>
                      <a:pt x="2011" y="1056"/>
                    </a:cubicBezTo>
                    <a:cubicBezTo>
                      <a:pt x="2018" y="1120"/>
                      <a:pt x="1971" y="1178"/>
                      <a:pt x="1907" y="1185"/>
                    </a:cubicBezTo>
                    <a:close/>
                  </a:path>
                </a:pathLst>
              </a:custGeom>
              <a:solidFill>
                <a:srgbClr val="FBC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5" name="Freeform 44" descr="0baf0889-6824-4751-b087-08a18a2a41eb"/>
              <p:cNvSpPr/>
              <p:nvPr/>
            </p:nvSpPr>
            <p:spPr bwMode="auto">
              <a:xfrm>
                <a:off x="6761163" y="3140075"/>
                <a:ext cx="58738" cy="120650"/>
              </a:xfrm>
              <a:custGeom>
                <a:avLst/>
                <a:gdLst>
                  <a:gd name="T0" fmla="*/ 15 w 79"/>
                  <a:gd name="T1" fmla="*/ 163 h 163"/>
                  <a:gd name="T2" fmla="*/ 68 w 79"/>
                  <a:gd name="T3" fmla="*/ 0 h 163"/>
                  <a:gd name="T4" fmla="*/ 79 w 79"/>
                  <a:gd name="T5" fmla="*/ 13 h 163"/>
                  <a:gd name="T6" fmla="*/ 50 w 79"/>
                  <a:gd name="T7" fmla="*/ 51 h 163"/>
                  <a:gd name="T8" fmla="*/ 32 w 79"/>
                  <a:gd name="T9" fmla="*/ 160 h 163"/>
                  <a:gd name="T10" fmla="*/ 15 w 79"/>
                  <a:gd name="T11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63">
                    <a:moveTo>
                      <a:pt x="15" y="163"/>
                    </a:moveTo>
                    <a:cubicBezTo>
                      <a:pt x="0" y="57"/>
                      <a:pt x="65" y="2"/>
                      <a:pt x="68" y="0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63" y="26"/>
                      <a:pt x="50" y="51"/>
                    </a:cubicBezTo>
                    <a:cubicBezTo>
                      <a:pt x="32" y="83"/>
                      <a:pt x="26" y="120"/>
                      <a:pt x="32" y="160"/>
                    </a:cubicBezTo>
                    <a:lnTo>
                      <a:pt x="15" y="163"/>
                    </a:ln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6" name="Freeform 45" descr="d970e8ca-89b7-4b4e-85fd-91b0bb2fc03e"/>
              <p:cNvSpPr/>
              <p:nvPr/>
            </p:nvSpPr>
            <p:spPr bwMode="auto">
              <a:xfrm>
                <a:off x="7089776" y="3238500"/>
                <a:ext cx="60325" cy="166688"/>
              </a:xfrm>
              <a:custGeom>
                <a:avLst/>
                <a:gdLst>
                  <a:gd name="T0" fmla="*/ 81 w 81"/>
                  <a:gd name="T1" fmla="*/ 0 h 223"/>
                  <a:gd name="T2" fmla="*/ 0 w 81"/>
                  <a:gd name="T3" fmla="*/ 223 h 223"/>
                  <a:gd name="T4" fmla="*/ 5 w 81"/>
                  <a:gd name="T5" fmla="*/ 63 h 223"/>
                  <a:gd name="T6" fmla="*/ 81 w 81"/>
                  <a:gd name="T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3">
                    <a:moveTo>
                      <a:pt x="81" y="0"/>
                    </a:moveTo>
                    <a:cubicBezTo>
                      <a:pt x="81" y="0"/>
                      <a:pt x="75" y="137"/>
                      <a:pt x="0" y="22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3" y="41"/>
                      <a:pt x="65" y="14"/>
                      <a:pt x="81" y="0"/>
                    </a:cubicBez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7" name="Freeform 46" descr="656ee6b4-1c56-4e06-b3ed-197d13ec0916"/>
              <p:cNvSpPr/>
              <p:nvPr/>
            </p:nvSpPr>
            <p:spPr bwMode="auto">
              <a:xfrm>
                <a:off x="6962776" y="3189288"/>
                <a:ext cx="225425" cy="185738"/>
              </a:xfrm>
              <a:custGeom>
                <a:avLst/>
                <a:gdLst>
                  <a:gd name="T0" fmla="*/ 4 w 304"/>
                  <a:gd name="T1" fmla="*/ 250 h 250"/>
                  <a:gd name="T2" fmla="*/ 0 w 304"/>
                  <a:gd name="T3" fmla="*/ 233 h 250"/>
                  <a:gd name="T4" fmla="*/ 291 w 304"/>
                  <a:gd name="T5" fmla="*/ 0 h 250"/>
                  <a:gd name="T6" fmla="*/ 304 w 304"/>
                  <a:gd name="T7" fmla="*/ 11 h 250"/>
                  <a:gd name="T8" fmla="*/ 203 w 304"/>
                  <a:gd name="T9" fmla="*/ 120 h 250"/>
                  <a:gd name="T10" fmla="*/ 4 w 304"/>
                  <a:gd name="T11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50">
                    <a:moveTo>
                      <a:pt x="4" y="250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123" y="208"/>
                      <a:pt x="289" y="2"/>
                      <a:pt x="291" y="0"/>
                    </a:cubicBezTo>
                    <a:cubicBezTo>
                      <a:pt x="304" y="11"/>
                      <a:pt x="304" y="11"/>
                      <a:pt x="304" y="11"/>
                    </a:cubicBezTo>
                    <a:cubicBezTo>
                      <a:pt x="303" y="11"/>
                      <a:pt x="261" y="64"/>
                      <a:pt x="203" y="120"/>
                    </a:cubicBezTo>
                    <a:cubicBezTo>
                      <a:pt x="125" y="195"/>
                      <a:pt x="58" y="239"/>
                      <a:pt x="4" y="250"/>
                    </a:cubicBez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</p:grpSp>
        <p:sp>
          <p:nvSpPr>
            <p:cNvPr id="169" name="Title" descr="e1610658-4867-489a-82bf-b1a3c121ed16"/>
            <p:cNvSpPr txBox="1"/>
            <p:nvPr/>
          </p:nvSpPr>
          <p:spPr>
            <a:xfrm flipH="1">
              <a:off x="1164857" y="1130301"/>
              <a:ext cx="9849586" cy="53387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关注儿童泌尿系统健康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72" name="组合 171" descr="b9699cc6-b949-456d-aba2-a70ef055fc9b"/>
            <p:cNvGrpSpPr/>
            <p:nvPr/>
          </p:nvGrpSpPr>
          <p:grpSpPr>
            <a:xfrm>
              <a:off x="759213" y="1948573"/>
              <a:ext cx="2552431" cy="1650471"/>
              <a:chOff x="759213" y="1637150"/>
              <a:chExt cx="2552431" cy="1971494"/>
            </a:xfrm>
          </p:grpSpPr>
          <p:sp>
            <p:nvSpPr>
              <p:cNvPr id="170" name="Text1" descr="0207fd60-620b-4105-8290-b9fc67bd99e0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原发性遗尿症从婴儿期延续，继发性遗尿症有器质性疾病。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1" name="Bullet1" descr="05790f47-adb1-4300-a099-216856336df9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遗尿症病因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3" name="组合 172" descr="d3a67806-6cad-4740-8b73-0d46fbe26892"/>
            <p:cNvGrpSpPr/>
            <p:nvPr/>
          </p:nvGrpSpPr>
          <p:grpSpPr>
            <a:xfrm>
              <a:off x="3466261" y="1948573"/>
              <a:ext cx="2552431" cy="1650471"/>
              <a:chOff x="759213" y="1637150"/>
              <a:chExt cx="2552431" cy="1971494"/>
            </a:xfrm>
          </p:grpSpPr>
          <p:sp>
            <p:nvSpPr>
              <p:cNvPr id="174" name="Text2" descr="8296fe3e-56d1-4ee4-ba86-207d184b7262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夜间遗尿，部分患儿伴有白天尿急、尿频等症状。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5" name="Bullet2" descr="94b15851-d29a-4b34-8917-9bbb5aa3b546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遗尿症症状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6" name="组合 175" descr="c9c9fa90-89f4-4c47-963d-000aa1bb48ad"/>
            <p:cNvGrpSpPr/>
            <p:nvPr/>
          </p:nvGrpSpPr>
          <p:grpSpPr>
            <a:xfrm>
              <a:off x="6173309" y="1948573"/>
              <a:ext cx="2552431" cy="1650471"/>
              <a:chOff x="759213" y="1637150"/>
              <a:chExt cx="2552431" cy="1971494"/>
            </a:xfrm>
          </p:grpSpPr>
          <p:sp>
            <p:nvSpPr>
              <p:cNvPr id="177" name="Text3" descr="4fe304f4-885d-43b0-a1b7-eecb99f5e821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排除心理影响，注意睡前少饮水，继发性遗尿症对症治疗。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8" name="Bullet3" descr="58323284-305f-44c9-9de5-4b4dbcea0b42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遗尿症治疗及护理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9" name="组合 178" descr="717edcb4-dabb-406b-a210-9e1791f621c0"/>
            <p:cNvGrpSpPr/>
            <p:nvPr/>
          </p:nvGrpSpPr>
          <p:grpSpPr>
            <a:xfrm>
              <a:off x="8880356" y="1948573"/>
              <a:ext cx="2552431" cy="1650471"/>
              <a:chOff x="759213" y="1637150"/>
              <a:chExt cx="2552431" cy="1971494"/>
            </a:xfrm>
          </p:grpSpPr>
          <p:sp>
            <p:nvSpPr>
              <p:cNvPr id="180" name="Text4" descr="d6a59a56-def8-487b-872a-eb8684a20990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由细菌直接侵入尿路引起，女孩尿道短发病率较高。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1" name="Bullet4" descr="02843cff-d3e8-4293-aede-6abc06395428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尿路感染病因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38" name="组合 237" descr="8b539ea1-8986-4e5d-ac1d-a4a6756256cf"/>
            <p:cNvGrpSpPr/>
            <p:nvPr/>
          </p:nvGrpSpPr>
          <p:grpSpPr>
            <a:xfrm>
              <a:off x="1937678" y="3732287"/>
              <a:ext cx="2552431" cy="1670280"/>
              <a:chOff x="759213" y="1755750"/>
              <a:chExt cx="2552431" cy="1971495"/>
            </a:xfrm>
          </p:grpSpPr>
          <p:sp>
            <p:nvSpPr>
              <p:cNvPr id="239" name="Text5" descr="fe1cf696-653b-41d3-87d0-20aad86438a8"/>
              <p:cNvSpPr txBox="1"/>
              <p:nvPr/>
            </p:nvSpPr>
            <p:spPr>
              <a:xfrm>
                <a:off x="759213" y="2586347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上尿路感染全身症状明显，下尿路感染尿路刺激征状明显。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0" name="Bullet5" descr="618a5a5b-24fa-4f2b-952c-5c2a2d30f349"/>
              <p:cNvSpPr txBox="1"/>
              <p:nvPr/>
            </p:nvSpPr>
            <p:spPr>
              <a:xfrm>
                <a:off x="759213" y="17557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尿路感染症状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41" name="组合 240" descr="269e0b23-96bd-4483-9540-bfe1c4175c52"/>
            <p:cNvGrpSpPr/>
            <p:nvPr/>
          </p:nvGrpSpPr>
          <p:grpSpPr>
            <a:xfrm>
              <a:off x="4813434" y="3732287"/>
              <a:ext cx="2552431" cy="1670279"/>
              <a:chOff x="759213" y="1755750"/>
              <a:chExt cx="2552431" cy="1971494"/>
            </a:xfrm>
          </p:grpSpPr>
          <p:sp>
            <p:nvSpPr>
              <p:cNvPr id="242" name="Text6" descr="115198f6-d319-4713-b542-1e228f8e0390"/>
              <p:cNvSpPr txBox="1"/>
              <p:nvPr/>
            </p:nvSpPr>
            <p:spPr>
              <a:xfrm>
                <a:off x="759213" y="2586347"/>
                <a:ext cx="2552431" cy="114089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避免穿紧身衣物，勤换内裤，保持会阴清洁干燥。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3" name="Bullet6" descr="6bd82270-c432-46e6-8482-133cbc6681b3"/>
              <p:cNvSpPr txBox="1"/>
              <p:nvPr/>
            </p:nvSpPr>
            <p:spPr>
              <a:xfrm>
                <a:off x="759213" y="17557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尿路感染护理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44" name="组合 243" descr="2515046a-59af-474e-8ac2-19db4be04d30"/>
            <p:cNvGrpSpPr/>
            <p:nvPr/>
          </p:nvGrpSpPr>
          <p:grpSpPr>
            <a:xfrm>
              <a:off x="7689191" y="3732287"/>
              <a:ext cx="2458302" cy="1670280"/>
              <a:chOff x="759214" y="1755750"/>
              <a:chExt cx="2458302" cy="1971495"/>
            </a:xfrm>
          </p:grpSpPr>
          <p:sp>
            <p:nvSpPr>
              <p:cNvPr id="245" name="Text7" descr="db0dad73-a5d5-44df-bef1-fc5907423b43"/>
              <p:cNvSpPr txBox="1"/>
              <p:nvPr/>
            </p:nvSpPr>
            <p:spPr>
              <a:xfrm>
                <a:off x="759214" y="2586346"/>
                <a:ext cx="2458302" cy="11408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锻炼身体，改变不良卫生习惯，注意擦拭方法，患病后注意饮食休息。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6" name="Bullet7" descr="86166777-8fdb-461e-98ec-f9d117214bf4"/>
              <p:cNvSpPr txBox="1"/>
              <p:nvPr/>
            </p:nvSpPr>
            <p:spPr>
              <a:xfrm>
                <a:off x="759214" y="1755750"/>
                <a:ext cx="2458302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尿路感染预防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五官疾病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9" name="fbebbaf5-83fa-4563-b878-60b89c6802df.source.8.zh-Hans.pptx" descr="d502ead5-c2e5-4cbd-b03a-956743126ce9"/>
          <p:cNvGrpSpPr/>
          <p:nvPr/>
        </p:nvGrpSpPr>
        <p:grpSpPr>
          <a:xfrm>
            <a:off x="2" y="0"/>
            <a:ext cx="12191999" cy="6858000"/>
            <a:chOff x="2" y="0"/>
            <a:chExt cx="12191999" cy="6858000"/>
          </a:xfrm>
        </p:grpSpPr>
        <p:sp>
          <p:nvSpPr>
            <p:cNvPr id="3" name="任意多边形: 形状 1" descr="c2d4c92c-03fb-4b46-8c30-feb3b40c2148"/>
            <p:cNvSpPr/>
            <p:nvPr/>
          </p:nvSpPr>
          <p:spPr>
            <a:xfrm>
              <a:off x="2" y="0"/>
              <a:ext cx="12191999" cy="6858000"/>
            </a:xfrm>
            <a:custGeom>
              <a:avLst/>
              <a:gdLst>
                <a:gd name="connsiteX0" fmla="*/ 0 w 12191999"/>
                <a:gd name="connsiteY0" fmla="*/ 0 h 6858000"/>
                <a:gd name="connsiteX1" fmla="*/ 12191999 w 12191999"/>
                <a:gd name="connsiteY1" fmla="*/ 0 h 6858000"/>
                <a:gd name="connsiteX2" fmla="*/ 12191999 w 12191999"/>
                <a:gd name="connsiteY2" fmla="*/ 6858000 h 6858000"/>
                <a:gd name="connsiteX3" fmla="*/ 0 w 1219199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999" h="6858000">
                  <a:moveTo>
                    <a:pt x="0" y="0"/>
                  </a:moveTo>
                  <a:lnTo>
                    <a:pt x="12191999" y="0"/>
                  </a:lnTo>
                  <a:lnTo>
                    <a:pt x="1219199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1">
                <a:alpha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</a:p>
          </p:txBody>
        </p:sp>
        <p:sp>
          <p:nvSpPr>
            <p:cNvPr id="12" name="任意多边形: 形状 11" descr="16a37a85-85db-4256-ab0d-0b4ffa743fd2"/>
            <p:cNvSpPr/>
            <p:nvPr/>
          </p:nvSpPr>
          <p:spPr>
            <a:xfrm>
              <a:off x="378363" y="1436914"/>
              <a:ext cx="11422574" cy="5008938"/>
            </a:xfrm>
            <a:custGeom>
              <a:avLst/>
              <a:gdLst>
                <a:gd name="connsiteX0" fmla="*/ 0 w 11422574"/>
                <a:gd name="connsiteY0" fmla="*/ 0 h 5099652"/>
                <a:gd name="connsiteX1" fmla="*/ 1215487 w 11422574"/>
                <a:gd name="connsiteY1" fmla="*/ 0 h 5099652"/>
                <a:gd name="connsiteX2" fmla="*/ 1215487 w 11422574"/>
                <a:gd name="connsiteY2" fmla="*/ 683241 h 5099652"/>
                <a:gd name="connsiteX3" fmla="*/ 10207087 w 11422574"/>
                <a:gd name="connsiteY3" fmla="*/ 683241 h 5099652"/>
                <a:gd name="connsiteX4" fmla="*/ 10207087 w 11422574"/>
                <a:gd name="connsiteY4" fmla="*/ 0 h 5099652"/>
                <a:gd name="connsiteX5" fmla="*/ 11422574 w 11422574"/>
                <a:gd name="connsiteY5" fmla="*/ 0 h 5099652"/>
                <a:gd name="connsiteX6" fmla="*/ 11422574 w 11422574"/>
                <a:gd name="connsiteY6" fmla="*/ 5099652 h 5099652"/>
                <a:gd name="connsiteX7" fmla="*/ 0 w 11422574"/>
                <a:gd name="connsiteY7" fmla="*/ 5099652 h 5099652"/>
                <a:gd name="connsiteX0-1" fmla="*/ 1215487 w 11422574"/>
                <a:gd name="connsiteY0-2" fmla="*/ 683241 h 5099652"/>
                <a:gd name="connsiteX1-3" fmla="*/ 10207087 w 11422574"/>
                <a:gd name="connsiteY1-4" fmla="*/ 683241 h 5099652"/>
                <a:gd name="connsiteX2-5" fmla="*/ 10207087 w 11422574"/>
                <a:gd name="connsiteY2-6" fmla="*/ 0 h 5099652"/>
                <a:gd name="connsiteX3-7" fmla="*/ 11422574 w 11422574"/>
                <a:gd name="connsiteY3-8" fmla="*/ 0 h 5099652"/>
                <a:gd name="connsiteX4-9" fmla="*/ 11422574 w 11422574"/>
                <a:gd name="connsiteY4-10" fmla="*/ 5099652 h 5099652"/>
                <a:gd name="connsiteX5-11" fmla="*/ 0 w 11422574"/>
                <a:gd name="connsiteY5-12" fmla="*/ 5099652 h 5099652"/>
                <a:gd name="connsiteX6-13" fmla="*/ 0 w 11422574"/>
                <a:gd name="connsiteY6-14" fmla="*/ 0 h 5099652"/>
                <a:gd name="connsiteX7-15" fmla="*/ 1215487 w 11422574"/>
                <a:gd name="connsiteY7-16" fmla="*/ 0 h 5099652"/>
                <a:gd name="connsiteX8" fmla="*/ 1306927 w 11422574"/>
                <a:gd name="connsiteY8" fmla="*/ 774681 h 5099652"/>
                <a:gd name="connsiteX0-17" fmla="*/ 1215487 w 11422574"/>
                <a:gd name="connsiteY0-18" fmla="*/ 683241 h 5099652"/>
                <a:gd name="connsiteX1-19" fmla="*/ 10207087 w 11422574"/>
                <a:gd name="connsiteY1-20" fmla="*/ 683241 h 5099652"/>
                <a:gd name="connsiteX2-21" fmla="*/ 10207087 w 11422574"/>
                <a:gd name="connsiteY2-22" fmla="*/ 0 h 5099652"/>
                <a:gd name="connsiteX3-23" fmla="*/ 11422574 w 11422574"/>
                <a:gd name="connsiteY3-24" fmla="*/ 0 h 5099652"/>
                <a:gd name="connsiteX4-25" fmla="*/ 11422574 w 11422574"/>
                <a:gd name="connsiteY4-26" fmla="*/ 5099652 h 5099652"/>
                <a:gd name="connsiteX5-27" fmla="*/ 0 w 11422574"/>
                <a:gd name="connsiteY5-28" fmla="*/ 5099652 h 5099652"/>
                <a:gd name="connsiteX6-29" fmla="*/ 0 w 11422574"/>
                <a:gd name="connsiteY6-30" fmla="*/ 0 h 5099652"/>
                <a:gd name="connsiteX7-31" fmla="*/ 1215487 w 11422574"/>
                <a:gd name="connsiteY7-32" fmla="*/ 0 h 5099652"/>
                <a:gd name="connsiteX0-33" fmla="*/ 10207087 w 11422574"/>
                <a:gd name="connsiteY0-34" fmla="*/ 683241 h 5099652"/>
                <a:gd name="connsiteX1-35" fmla="*/ 10207087 w 11422574"/>
                <a:gd name="connsiteY1-36" fmla="*/ 0 h 5099652"/>
                <a:gd name="connsiteX2-37" fmla="*/ 11422574 w 11422574"/>
                <a:gd name="connsiteY2-38" fmla="*/ 0 h 5099652"/>
                <a:gd name="connsiteX3-39" fmla="*/ 11422574 w 11422574"/>
                <a:gd name="connsiteY3-40" fmla="*/ 5099652 h 5099652"/>
                <a:gd name="connsiteX4-41" fmla="*/ 0 w 11422574"/>
                <a:gd name="connsiteY4-42" fmla="*/ 5099652 h 5099652"/>
                <a:gd name="connsiteX5-43" fmla="*/ 0 w 11422574"/>
                <a:gd name="connsiteY5-44" fmla="*/ 0 h 5099652"/>
                <a:gd name="connsiteX6-45" fmla="*/ 1215487 w 11422574"/>
                <a:gd name="connsiteY6-46" fmla="*/ 0 h 5099652"/>
                <a:gd name="connsiteX0-47" fmla="*/ 10207087 w 11422574"/>
                <a:gd name="connsiteY0-48" fmla="*/ 0 h 5099652"/>
                <a:gd name="connsiteX1-49" fmla="*/ 11422574 w 11422574"/>
                <a:gd name="connsiteY1-50" fmla="*/ 0 h 5099652"/>
                <a:gd name="connsiteX2-51" fmla="*/ 11422574 w 11422574"/>
                <a:gd name="connsiteY2-52" fmla="*/ 5099652 h 5099652"/>
                <a:gd name="connsiteX3-53" fmla="*/ 0 w 11422574"/>
                <a:gd name="connsiteY3-54" fmla="*/ 5099652 h 5099652"/>
                <a:gd name="connsiteX4-55" fmla="*/ 0 w 11422574"/>
                <a:gd name="connsiteY4-56" fmla="*/ 0 h 5099652"/>
                <a:gd name="connsiteX5-57" fmla="*/ 1215487 w 11422574"/>
                <a:gd name="connsiteY5-58" fmla="*/ 0 h 50996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1422574" h="5099652">
                  <a:moveTo>
                    <a:pt x="10207087" y="0"/>
                  </a:moveTo>
                  <a:lnTo>
                    <a:pt x="11422574" y="0"/>
                  </a:lnTo>
                  <a:lnTo>
                    <a:pt x="11422574" y="5099652"/>
                  </a:lnTo>
                  <a:lnTo>
                    <a:pt x="0" y="5099652"/>
                  </a:lnTo>
                  <a:lnTo>
                    <a:pt x="0" y="0"/>
                  </a:lnTo>
                  <a:lnTo>
                    <a:pt x="1215487" y="0"/>
                  </a:lnTo>
                </a:path>
              </a:pathLst>
            </a:custGeom>
            <a:noFill/>
            <a:ln w="15875">
              <a:solidFill>
                <a:schemeClr val="accent1">
                  <a:alpha val="50000"/>
                </a:schemeClr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</a:p>
          </p:txBody>
        </p:sp>
        <p:sp>
          <p:nvSpPr>
            <p:cNvPr id="7" name="Title" descr="4f586136-454d-47ba-847f-84804d4cae80"/>
            <p:cNvSpPr>
              <a:spLocks noChangeAspect="1"/>
            </p:cNvSpPr>
            <p:nvPr/>
          </p:nvSpPr>
          <p:spPr>
            <a:xfrm>
              <a:off x="1587500" y="1130301"/>
              <a:ext cx="9004300" cy="584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保护儿童五官健康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80" name="组合 79" descr="332b6511-dedc-4912-a92e-1b49a03ba6ca"/>
            <p:cNvGrpSpPr/>
            <p:nvPr/>
          </p:nvGrpSpPr>
          <p:grpSpPr>
            <a:xfrm>
              <a:off x="995714" y="1802935"/>
              <a:ext cx="3078531" cy="1442863"/>
              <a:chOff x="660397" y="1802935"/>
              <a:chExt cx="3078531" cy="1442863"/>
            </a:xfrm>
          </p:grpSpPr>
          <p:sp>
            <p:nvSpPr>
              <p:cNvPr id="4" name="Text1" descr="4d186e99-5fc5-49c3-8c5e-e73278305de7"/>
              <p:cNvSpPr txBox="1"/>
              <p:nvPr/>
            </p:nvSpPr>
            <p:spPr>
              <a:xfrm>
                <a:off x="1099495" y="2487799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与口腔细菌破坏、食物残渣、牙齿结构缺陷有关。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" name="Bullet1" descr="2f69e26e-b455-4a03-a571-bccfc609e097"/>
              <p:cNvSpPr txBox="1"/>
              <p:nvPr/>
            </p:nvSpPr>
            <p:spPr>
              <a:xfrm>
                <a:off x="1099495" y="1802935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龋齿病因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Number1" descr="3fae3750-7621-424c-9f3a-350cb6ab1253"/>
              <p:cNvSpPr/>
              <p:nvPr/>
            </p:nvSpPr>
            <p:spPr>
              <a:xfrm>
                <a:off x="660397" y="2075651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1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1" name="组合 80" descr="a44da037-73b7-44b3-88ea-10c9861bbfa3"/>
            <p:cNvGrpSpPr/>
            <p:nvPr/>
          </p:nvGrpSpPr>
          <p:grpSpPr>
            <a:xfrm>
              <a:off x="4550384" y="1802935"/>
              <a:ext cx="3078531" cy="1442863"/>
              <a:chOff x="3395130" y="1802935"/>
              <a:chExt cx="3078531" cy="1442863"/>
            </a:xfrm>
          </p:grpSpPr>
          <p:sp>
            <p:nvSpPr>
              <p:cNvPr id="44" name="Text2" descr="7499ac1b-122c-4e8f-af0c-3d6d8945394f"/>
              <p:cNvSpPr txBox="1"/>
              <p:nvPr/>
            </p:nvSpPr>
            <p:spPr>
              <a:xfrm>
                <a:off x="3834228" y="2487799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遇冷、热等刺激牙齿酸痛，龋洞深入牙髓可引起剧烈牙痛。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5" name="Bullet2" descr="c472aaec-eaf9-41a2-b8af-04495da4a266"/>
              <p:cNvSpPr txBox="1"/>
              <p:nvPr/>
            </p:nvSpPr>
            <p:spPr>
              <a:xfrm>
                <a:off x="3834228" y="1802935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龋齿症状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6" name="Number2" descr="3fbea882-7cca-41c2-a75a-665276dad4b6"/>
              <p:cNvSpPr/>
              <p:nvPr/>
            </p:nvSpPr>
            <p:spPr>
              <a:xfrm>
                <a:off x="3395130" y="2075651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4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2" name="组合 81" descr="11af783b-2dc2-4074-8b7c-9a72bcf2fd91"/>
            <p:cNvGrpSpPr/>
            <p:nvPr/>
          </p:nvGrpSpPr>
          <p:grpSpPr>
            <a:xfrm>
              <a:off x="8105055" y="2524366"/>
              <a:ext cx="3078531" cy="1442863"/>
              <a:chOff x="6129863" y="1802935"/>
              <a:chExt cx="3078531" cy="1442863"/>
            </a:xfrm>
          </p:grpSpPr>
          <p:sp>
            <p:nvSpPr>
              <p:cNvPr id="57" name="Text3" descr="1ebcc988-bbe2-473a-83ff-fdd6c26db4e7"/>
              <p:cNvSpPr txBox="1"/>
              <p:nvPr/>
            </p:nvSpPr>
            <p:spPr>
              <a:xfrm>
                <a:off x="6568961" y="2487799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注意口腔卫生，摄取足够营养和钙质，多晒太阳，定期检查。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8" name="Bullet3" descr="552f0866-fe42-42fc-9cbc-08b42935d796"/>
              <p:cNvSpPr txBox="1"/>
              <p:nvPr/>
            </p:nvSpPr>
            <p:spPr>
              <a:xfrm>
                <a:off x="6568961" y="1802935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龋齿预防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9" name="Number3" descr="4aa5373c-349c-43c5-801c-252f8ac4c0b9"/>
              <p:cNvSpPr/>
              <p:nvPr/>
            </p:nvSpPr>
            <p:spPr>
              <a:xfrm>
                <a:off x="6129863" y="2075651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7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4" name="组合 83" descr="6ec62380-ca73-4bfe-9d09-31d52846e7f1"/>
            <p:cNvGrpSpPr/>
            <p:nvPr/>
          </p:nvGrpSpPr>
          <p:grpSpPr>
            <a:xfrm>
              <a:off x="995714" y="3340950"/>
              <a:ext cx="3078531" cy="1442863"/>
              <a:chOff x="660397" y="3340950"/>
              <a:chExt cx="3078531" cy="1442863"/>
            </a:xfrm>
          </p:grpSpPr>
          <p:sp>
            <p:nvSpPr>
              <p:cNvPr id="25" name="Text4" descr="c874bcef-2b11-4896-ad2e-40f03df977b9"/>
              <p:cNvSpPr txBox="1"/>
              <p:nvPr/>
            </p:nvSpPr>
            <p:spPr>
              <a:xfrm>
                <a:off x="1099495" y="4025814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分为先天性因素和后天性因素，如遗传因素、口腔不良习惯等。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6" name="Bullet4" descr="2d90988e-ff3b-4607-b577-ff4a51d5dbf6"/>
              <p:cNvSpPr txBox="1"/>
              <p:nvPr/>
            </p:nvSpPr>
            <p:spPr>
              <a:xfrm>
                <a:off x="1099495" y="3340950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错颌畸形病因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Number4" descr="604ead9c-913d-44d6-a8b9-788813366eaf"/>
              <p:cNvSpPr/>
              <p:nvPr/>
            </p:nvSpPr>
            <p:spPr>
              <a:xfrm>
                <a:off x="660397" y="3613666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2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5" name="组合 84" descr="fe41493e-65d3-487b-ac7d-40f11956d109"/>
            <p:cNvGrpSpPr/>
            <p:nvPr/>
          </p:nvGrpSpPr>
          <p:grpSpPr>
            <a:xfrm>
              <a:off x="4550384" y="3340950"/>
              <a:ext cx="3078531" cy="1442863"/>
              <a:chOff x="3395130" y="3340950"/>
              <a:chExt cx="3078531" cy="1442863"/>
            </a:xfrm>
          </p:grpSpPr>
          <p:sp>
            <p:nvSpPr>
              <p:cNvPr id="41" name="Text5" descr="9fe7ae4d-3b78-4fce-9fc9-76e9e87f621c"/>
              <p:cNvSpPr txBox="1"/>
              <p:nvPr/>
            </p:nvSpPr>
            <p:spPr>
              <a:xfrm>
                <a:off x="3834228" y="4025815"/>
                <a:ext cx="2639433" cy="7579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包括个别牙齿错位、牙弓形成和排列异常、牙弓颌骨关系异常等。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2" name="Bullet5" descr="e1dd6911-6ab0-4801-958d-61eb21713cb9"/>
              <p:cNvSpPr txBox="1"/>
              <p:nvPr/>
            </p:nvSpPr>
            <p:spPr>
              <a:xfrm>
                <a:off x="3834228" y="3340950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错颌畸形症状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Number5" descr="d0e15862-294b-4755-a4a1-53c54a151143"/>
              <p:cNvSpPr/>
              <p:nvPr/>
            </p:nvSpPr>
            <p:spPr>
              <a:xfrm>
                <a:off x="3395130" y="3613666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5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6" name="组合 85" descr="d1ab96a5-8974-4bc7-aaa5-738576f79f6e"/>
            <p:cNvGrpSpPr/>
            <p:nvPr/>
          </p:nvGrpSpPr>
          <p:grpSpPr>
            <a:xfrm>
              <a:off x="8105055" y="4062381"/>
              <a:ext cx="3078531" cy="1442863"/>
              <a:chOff x="6129863" y="3340950"/>
              <a:chExt cx="3078531" cy="1442863"/>
            </a:xfrm>
          </p:grpSpPr>
          <p:sp>
            <p:nvSpPr>
              <p:cNvPr id="54" name="Text6" descr="2ff01bc6-1aa8-4ff2-8968-f2d4c4fdac68"/>
              <p:cNvSpPr txBox="1"/>
              <p:nvPr/>
            </p:nvSpPr>
            <p:spPr>
              <a:xfrm>
                <a:off x="6568961" y="4025814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从母亲妊娠初期开始预防，注意儿童喂养、饮食、口腔习惯等。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5" name="Bullet6" descr="0b64adab-651d-4895-bedc-f6f6c175ac2a"/>
              <p:cNvSpPr txBox="1"/>
              <p:nvPr/>
            </p:nvSpPr>
            <p:spPr>
              <a:xfrm>
                <a:off x="6568961" y="3340950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错颌畸形预防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6" name="Number6" descr="9f256575-e208-4196-bf08-ec6d70a75114"/>
              <p:cNvSpPr/>
              <p:nvPr/>
            </p:nvSpPr>
            <p:spPr>
              <a:xfrm>
                <a:off x="6129863" y="3613666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8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8" name="组合 87" descr="3baf0e00-61ca-4fef-8548-fbd946cd2a76"/>
            <p:cNvGrpSpPr/>
            <p:nvPr/>
          </p:nvGrpSpPr>
          <p:grpSpPr>
            <a:xfrm>
              <a:off x="995714" y="4878966"/>
              <a:ext cx="3078531" cy="1442863"/>
              <a:chOff x="660397" y="4878966"/>
              <a:chExt cx="3078531" cy="1442863"/>
            </a:xfrm>
          </p:grpSpPr>
          <p:sp>
            <p:nvSpPr>
              <p:cNvPr id="29" name="Text7" descr="f70a6207-cef8-4805-90c9-c32306594cee"/>
              <p:cNvSpPr txBox="1"/>
              <p:nvPr/>
            </p:nvSpPr>
            <p:spPr>
              <a:xfrm>
                <a:off x="1099495" y="5563830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斜视、屈光不正、形觉剥夺、先天性因素等均可导致。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0" name="Bullet7" descr="6177ae66-effd-48cf-bee1-b49fc500d32c"/>
              <p:cNvSpPr txBox="1"/>
              <p:nvPr/>
            </p:nvSpPr>
            <p:spPr>
              <a:xfrm>
                <a:off x="1099495" y="4878966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弱视病因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1" name="Number7" descr="b7888502-a4a6-43bb-8679-b02d4de48325"/>
              <p:cNvSpPr/>
              <p:nvPr/>
            </p:nvSpPr>
            <p:spPr>
              <a:xfrm>
                <a:off x="660397" y="5151682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9" name="组合 88" descr="423de9d0-5bb2-4777-b578-0061d72541d1"/>
            <p:cNvGrpSpPr/>
            <p:nvPr/>
          </p:nvGrpSpPr>
          <p:grpSpPr>
            <a:xfrm>
              <a:off x="4550384" y="4878966"/>
              <a:ext cx="3078531" cy="1442863"/>
              <a:chOff x="3395130" y="4878966"/>
              <a:chExt cx="3078531" cy="1442863"/>
            </a:xfrm>
          </p:grpSpPr>
          <p:sp>
            <p:nvSpPr>
              <p:cNvPr id="38" name="Text8" descr="4f236905-d747-415e-bc4f-aaa07b6b6ac7"/>
              <p:cNvSpPr txBox="1"/>
              <p:nvPr/>
            </p:nvSpPr>
            <p:spPr>
              <a:xfrm>
                <a:off x="3834228" y="5563830"/>
                <a:ext cx="2639433" cy="7579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视力减退，对排列视标分辨差，可有眼球震颤等现象。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9" name="Bullet8" descr="b54360ee-bcec-4fad-a6c1-780da7aa5663"/>
              <p:cNvSpPr txBox="1"/>
              <p:nvPr/>
            </p:nvSpPr>
            <p:spPr>
              <a:xfrm>
                <a:off x="3834228" y="4878966"/>
                <a:ext cx="2639433" cy="649975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弱视症状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0" name="Number8" descr="6cc89b80-90df-4f44-b73e-2c5b430ac1eb"/>
              <p:cNvSpPr/>
              <p:nvPr/>
            </p:nvSpPr>
            <p:spPr>
              <a:xfrm>
                <a:off x="3395130" y="5151682"/>
                <a:ext cx="433795" cy="73576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r"/>
                <a:r>
                  <a:rPr lang="en-US" sz="3200" b="1" i="0" u="none">
                    <a:solidFill>
                      <a:srgbClr val="639CEF"/>
                    </a:solidFill>
                    <a:latin typeface="Arial" panose="020B0604020202020204"/>
                  </a:rPr>
                  <a:t>6</a:t>
                </a:r>
                <a:endParaRPr lang="en-US" sz="32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皮肤病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b0e75562-e532-4ec3-8d72-c32384ce200d.source.6.zh-Hans.pptx" descr="732e2d60-cf78-4656-8bfa-9f112a077541"/>
          <p:cNvGrpSpPr/>
          <p:nvPr/>
        </p:nvGrpSpPr>
        <p:grpSpPr>
          <a:xfrm>
            <a:off x="673100" y="1140326"/>
            <a:ext cx="10845800" cy="4860335"/>
            <a:chOff x="673100" y="1140326"/>
            <a:chExt cx="10845800" cy="4860335"/>
          </a:xfrm>
        </p:grpSpPr>
        <p:sp>
          <p:nvSpPr>
            <p:cNvPr id="42" name="Title" descr="a4bfce76-192d-495d-b0dd-d9c110f321b4"/>
            <p:cNvSpPr/>
            <p:nvPr/>
          </p:nvSpPr>
          <p:spPr>
            <a:xfrm>
              <a:off x="673100" y="1140326"/>
              <a:ext cx="10845800" cy="1008017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呵护儿童肌肤健康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3" name="组合 42" descr="a8e84069-b2be-4d32-83d9-e4f5886d1778"/>
            <p:cNvGrpSpPr/>
            <p:nvPr/>
          </p:nvGrpSpPr>
          <p:grpSpPr>
            <a:xfrm>
              <a:off x="1301867" y="2321298"/>
              <a:ext cx="2904547" cy="1737745"/>
              <a:chOff x="1301867" y="2321298"/>
              <a:chExt cx="2904547" cy="1737745"/>
            </a:xfrm>
          </p:grpSpPr>
          <p:sp>
            <p:nvSpPr>
              <p:cNvPr id="3" name="IconBackground1" descr="547ccce6-879a-4b73-b8ca-3b9ef5a308cd"/>
              <p:cNvSpPr/>
              <p:nvPr/>
            </p:nvSpPr>
            <p:spPr>
              <a:xfrm>
                <a:off x="1301867" y="2321298"/>
                <a:ext cx="444222" cy="444220"/>
              </a:xfrm>
              <a:prstGeom prst="ellipse">
                <a:avLst/>
              </a:prstGeom>
              <a:solidFill>
                <a:schemeClr val="accent4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4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" name="Icon1" descr="c6f7ce9c-1dea-42fb-a01b-4895012e1ae1"/>
              <p:cNvSpPr/>
              <p:nvPr/>
            </p:nvSpPr>
            <p:spPr bwMode="auto">
              <a:xfrm>
                <a:off x="1421197" y="2473325"/>
                <a:ext cx="205561" cy="163687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5" name="Bullet1" descr="685fbd2e-880d-44c4-9c0f-bf390a94793b"/>
              <p:cNvSpPr txBox="1"/>
              <p:nvPr/>
            </p:nvSpPr>
            <p:spPr>
              <a:xfrm>
                <a:off x="1802293" y="2329692"/>
                <a:ext cx="2404120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湿疹病因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1" descr="9d5e572d-1a00-466f-b1c6-c0151f76aec3"/>
              <p:cNvSpPr txBox="1"/>
              <p:nvPr/>
            </p:nvSpPr>
            <p:spPr>
              <a:xfrm>
                <a:off x="1802294" y="2940216"/>
                <a:ext cx="2404120" cy="111882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常见过敏性皮肤病，过敏原因多样，常难找到准确原因。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4" name="组合 43" descr="7336b54c-0955-4f47-aa10-590b800361fe"/>
            <p:cNvGrpSpPr/>
            <p:nvPr/>
          </p:nvGrpSpPr>
          <p:grpSpPr>
            <a:xfrm>
              <a:off x="4822783" y="2322805"/>
              <a:ext cx="2967669" cy="1736238"/>
              <a:chOff x="4822783" y="2322805"/>
              <a:chExt cx="2967669" cy="1736238"/>
            </a:xfrm>
          </p:grpSpPr>
          <p:sp>
            <p:nvSpPr>
              <p:cNvPr id="11" name="IconBackground2" descr="11b23e5d-42a6-46cf-9875-9a1563e94455"/>
              <p:cNvSpPr/>
              <p:nvPr/>
            </p:nvSpPr>
            <p:spPr>
              <a:xfrm>
                <a:off x="4822783" y="2322805"/>
                <a:ext cx="444222" cy="444220"/>
              </a:xfrm>
              <a:prstGeom prst="ellipse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2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2" name="Icon2" descr="ba41828f-1bf9-4620-87fb-cdd3fce6af5f"/>
              <p:cNvSpPr/>
              <p:nvPr/>
            </p:nvSpPr>
            <p:spPr>
              <a:xfrm>
                <a:off x="4930777" y="2434892"/>
                <a:ext cx="216443" cy="212577"/>
              </a:xfrm>
              <a:custGeom>
                <a:avLst/>
                <a:gdLst>
                  <a:gd name="connsiteX0" fmla="*/ 343764 w 533400"/>
                  <a:gd name="connsiteY0" fmla="*/ 276846 h 523875"/>
                  <a:gd name="connsiteX1" fmla="*/ 372339 w 533400"/>
                  <a:gd name="connsiteY1" fmla="*/ 305421 h 523875"/>
                  <a:gd name="connsiteX2" fmla="*/ 372339 w 533400"/>
                  <a:gd name="connsiteY2" fmla="*/ 495921 h 523875"/>
                  <a:gd name="connsiteX3" fmla="*/ 343764 w 533400"/>
                  <a:gd name="connsiteY3" fmla="*/ 524496 h 523875"/>
                  <a:gd name="connsiteX4" fmla="*/ 191364 w 533400"/>
                  <a:gd name="connsiteY4" fmla="*/ 524496 h 523875"/>
                  <a:gd name="connsiteX5" fmla="*/ 162789 w 533400"/>
                  <a:gd name="connsiteY5" fmla="*/ 495921 h 523875"/>
                  <a:gd name="connsiteX6" fmla="*/ 162789 w 533400"/>
                  <a:gd name="connsiteY6" fmla="*/ 305421 h 523875"/>
                  <a:gd name="connsiteX7" fmla="*/ 191364 w 533400"/>
                  <a:gd name="connsiteY7" fmla="*/ 276846 h 523875"/>
                  <a:gd name="connsiteX8" fmla="*/ 343764 w 533400"/>
                  <a:gd name="connsiteY8" fmla="*/ 276846 h 523875"/>
                  <a:gd name="connsiteX9" fmla="*/ 143739 w 533400"/>
                  <a:gd name="connsiteY9" fmla="*/ 114921 h 523875"/>
                  <a:gd name="connsiteX10" fmla="*/ 179934 w 533400"/>
                  <a:gd name="connsiteY10" fmla="*/ 153021 h 523875"/>
                  <a:gd name="connsiteX11" fmla="*/ 181839 w 533400"/>
                  <a:gd name="connsiteY11" fmla="*/ 153021 h 523875"/>
                  <a:gd name="connsiteX12" fmla="*/ 353289 w 533400"/>
                  <a:gd name="connsiteY12" fmla="*/ 153021 h 523875"/>
                  <a:gd name="connsiteX13" fmla="*/ 391389 w 533400"/>
                  <a:gd name="connsiteY13" fmla="*/ 116826 h 523875"/>
                  <a:gd name="connsiteX14" fmla="*/ 391389 w 533400"/>
                  <a:gd name="connsiteY14" fmla="*/ 114921 h 523875"/>
                  <a:gd name="connsiteX15" fmla="*/ 505689 w 533400"/>
                  <a:gd name="connsiteY15" fmla="*/ 114921 h 523875"/>
                  <a:gd name="connsiteX16" fmla="*/ 534264 w 533400"/>
                  <a:gd name="connsiteY16" fmla="*/ 143496 h 523875"/>
                  <a:gd name="connsiteX17" fmla="*/ 534264 w 533400"/>
                  <a:gd name="connsiteY17" fmla="*/ 381621 h 523875"/>
                  <a:gd name="connsiteX18" fmla="*/ 505689 w 533400"/>
                  <a:gd name="connsiteY18" fmla="*/ 410196 h 523875"/>
                  <a:gd name="connsiteX19" fmla="*/ 391389 w 533400"/>
                  <a:gd name="connsiteY19" fmla="*/ 410196 h 523875"/>
                  <a:gd name="connsiteX20" fmla="*/ 391389 w 533400"/>
                  <a:gd name="connsiteY20" fmla="*/ 295896 h 523875"/>
                  <a:gd name="connsiteX21" fmla="*/ 355194 w 533400"/>
                  <a:gd name="connsiteY21" fmla="*/ 257796 h 523875"/>
                  <a:gd name="connsiteX22" fmla="*/ 353289 w 533400"/>
                  <a:gd name="connsiteY22" fmla="*/ 257796 h 523875"/>
                  <a:gd name="connsiteX23" fmla="*/ 181839 w 533400"/>
                  <a:gd name="connsiteY23" fmla="*/ 257796 h 523875"/>
                  <a:gd name="connsiteX24" fmla="*/ 143739 w 533400"/>
                  <a:gd name="connsiteY24" fmla="*/ 293991 h 523875"/>
                  <a:gd name="connsiteX25" fmla="*/ 143739 w 533400"/>
                  <a:gd name="connsiteY25" fmla="*/ 295896 h 523875"/>
                  <a:gd name="connsiteX26" fmla="*/ 143739 w 533400"/>
                  <a:gd name="connsiteY26" fmla="*/ 410196 h 523875"/>
                  <a:gd name="connsiteX27" fmla="*/ 29439 w 533400"/>
                  <a:gd name="connsiteY27" fmla="*/ 410196 h 523875"/>
                  <a:gd name="connsiteX28" fmla="*/ 864 w 533400"/>
                  <a:gd name="connsiteY28" fmla="*/ 381621 h 523875"/>
                  <a:gd name="connsiteX29" fmla="*/ 864 w 533400"/>
                  <a:gd name="connsiteY29" fmla="*/ 201408 h 523875"/>
                  <a:gd name="connsiteX30" fmla="*/ 11151 w 533400"/>
                  <a:gd name="connsiteY30" fmla="*/ 175405 h 523875"/>
                  <a:gd name="connsiteX31" fmla="*/ 56300 w 533400"/>
                  <a:gd name="connsiteY31" fmla="*/ 127018 h 523875"/>
                  <a:gd name="connsiteX32" fmla="*/ 84112 w 533400"/>
                  <a:gd name="connsiteY32" fmla="*/ 114921 h 523875"/>
                  <a:gd name="connsiteX33" fmla="*/ 143739 w 533400"/>
                  <a:gd name="connsiteY33" fmla="*/ 114921 h 523875"/>
                  <a:gd name="connsiteX34" fmla="*/ 462827 w 533400"/>
                  <a:gd name="connsiteY34" fmla="*/ 172071 h 523875"/>
                  <a:gd name="connsiteX35" fmla="*/ 448539 w 533400"/>
                  <a:gd name="connsiteY35" fmla="*/ 186359 h 523875"/>
                  <a:gd name="connsiteX36" fmla="*/ 462827 w 533400"/>
                  <a:gd name="connsiteY36" fmla="*/ 200646 h 523875"/>
                  <a:gd name="connsiteX37" fmla="*/ 477114 w 533400"/>
                  <a:gd name="connsiteY37" fmla="*/ 186359 h 523875"/>
                  <a:gd name="connsiteX38" fmla="*/ 462827 w 533400"/>
                  <a:gd name="connsiteY38" fmla="*/ 172071 h 523875"/>
                  <a:gd name="connsiteX39" fmla="*/ 343764 w 533400"/>
                  <a:gd name="connsiteY39" fmla="*/ 621 h 523875"/>
                  <a:gd name="connsiteX40" fmla="*/ 372339 w 533400"/>
                  <a:gd name="connsiteY40" fmla="*/ 29196 h 523875"/>
                  <a:gd name="connsiteX41" fmla="*/ 372339 w 533400"/>
                  <a:gd name="connsiteY41" fmla="*/ 105396 h 523875"/>
                  <a:gd name="connsiteX42" fmla="*/ 343764 w 533400"/>
                  <a:gd name="connsiteY42" fmla="*/ 133971 h 523875"/>
                  <a:gd name="connsiteX43" fmla="*/ 191364 w 533400"/>
                  <a:gd name="connsiteY43" fmla="*/ 133971 h 523875"/>
                  <a:gd name="connsiteX44" fmla="*/ 162789 w 533400"/>
                  <a:gd name="connsiteY44" fmla="*/ 105396 h 523875"/>
                  <a:gd name="connsiteX45" fmla="*/ 162789 w 533400"/>
                  <a:gd name="connsiteY45" fmla="*/ 29196 h 523875"/>
                  <a:gd name="connsiteX46" fmla="*/ 191364 w 533400"/>
                  <a:gd name="connsiteY46" fmla="*/ 621 h 523875"/>
                  <a:gd name="connsiteX47" fmla="*/ 343764 w 533400"/>
                  <a:gd name="connsiteY47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33400" h="523875">
                    <a:moveTo>
                      <a:pt x="343764" y="276846"/>
                    </a:moveTo>
                    <a:cubicBezTo>
                      <a:pt x="359576" y="276846"/>
                      <a:pt x="372339" y="289610"/>
                      <a:pt x="372339" y="305421"/>
                    </a:cubicBezTo>
                    <a:lnTo>
                      <a:pt x="372339" y="495921"/>
                    </a:lnTo>
                    <a:cubicBezTo>
                      <a:pt x="372339" y="511732"/>
                      <a:pt x="359576" y="524496"/>
                      <a:pt x="343764" y="524496"/>
                    </a:cubicBezTo>
                    <a:lnTo>
                      <a:pt x="191364" y="524496"/>
                    </a:lnTo>
                    <a:cubicBezTo>
                      <a:pt x="175552" y="524496"/>
                      <a:pt x="162789" y="511732"/>
                      <a:pt x="162789" y="495921"/>
                    </a:cubicBezTo>
                    <a:lnTo>
                      <a:pt x="162789" y="305421"/>
                    </a:lnTo>
                    <a:cubicBezTo>
                      <a:pt x="162789" y="289610"/>
                      <a:pt x="175552" y="276846"/>
                      <a:pt x="191364" y="276846"/>
                    </a:cubicBezTo>
                    <a:lnTo>
                      <a:pt x="343764" y="276846"/>
                    </a:lnTo>
                    <a:close/>
                    <a:moveTo>
                      <a:pt x="143739" y="114921"/>
                    </a:moveTo>
                    <a:cubicBezTo>
                      <a:pt x="143739" y="135305"/>
                      <a:pt x="159741" y="151973"/>
                      <a:pt x="179934" y="153021"/>
                    </a:cubicBezTo>
                    <a:lnTo>
                      <a:pt x="181839" y="153021"/>
                    </a:lnTo>
                    <a:lnTo>
                      <a:pt x="353289" y="153021"/>
                    </a:lnTo>
                    <a:cubicBezTo>
                      <a:pt x="373673" y="153021"/>
                      <a:pt x="390341" y="137019"/>
                      <a:pt x="391389" y="116826"/>
                    </a:cubicBezTo>
                    <a:lnTo>
                      <a:pt x="391389" y="114921"/>
                    </a:lnTo>
                    <a:lnTo>
                      <a:pt x="505689" y="114921"/>
                    </a:lnTo>
                    <a:cubicBezTo>
                      <a:pt x="521501" y="114921"/>
                      <a:pt x="534264" y="127685"/>
                      <a:pt x="534264" y="143496"/>
                    </a:cubicBezTo>
                    <a:lnTo>
                      <a:pt x="534264" y="381621"/>
                    </a:lnTo>
                    <a:cubicBezTo>
                      <a:pt x="534264" y="397432"/>
                      <a:pt x="521501" y="410196"/>
                      <a:pt x="505689" y="410196"/>
                    </a:cubicBezTo>
                    <a:lnTo>
                      <a:pt x="391389" y="410196"/>
                    </a:lnTo>
                    <a:lnTo>
                      <a:pt x="391389" y="295896"/>
                    </a:lnTo>
                    <a:cubicBezTo>
                      <a:pt x="391389" y="275512"/>
                      <a:pt x="375387" y="258844"/>
                      <a:pt x="355194" y="257796"/>
                    </a:cubicBezTo>
                    <a:lnTo>
                      <a:pt x="353289" y="257796"/>
                    </a:lnTo>
                    <a:lnTo>
                      <a:pt x="181839" y="257796"/>
                    </a:lnTo>
                    <a:cubicBezTo>
                      <a:pt x="161455" y="257796"/>
                      <a:pt x="144787" y="273798"/>
                      <a:pt x="143739" y="293991"/>
                    </a:cubicBezTo>
                    <a:lnTo>
                      <a:pt x="143739" y="295896"/>
                    </a:lnTo>
                    <a:lnTo>
                      <a:pt x="143739" y="410196"/>
                    </a:lnTo>
                    <a:lnTo>
                      <a:pt x="29439" y="410196"/>
                    </a:lnTo>
                    <a:cubicBezTo>
                      <a:pt x="13627" y="410196"/>
                      <a:pt x="864" y="397432"/>
                      <a:pt x="864" y="381621"/>
                    </a:cubicBezTo>
                    <a:lnTo>
                      <a:pt x="864" y="201408"/>
                    </a:lnTo>
                    <a:cubicBezTo>
                      <a:pt x="864" y="191788"/>
                      <a:pt x="4484" y="182454"/>
                      <a:pt x="11151" y="175405"/>
                    </a:cubicBezTo>
                    <a:lnTo>
                      <a:pt x="56300" y="127018"/>
                    </a:lnTo>
                    <a:cubicBezTo>
                      <a:pt x="63538" y="119303"/>
                      <a:pt x="73635" y="114921"/>
                      <a:pt x="84112" y="114921"/>
                    </a:cubicBez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4921" y="172071"/>
                      <a:pt x="448539" y="178453"/>
                      <a:pt x="448539" y="186359"/>
                    </a:cubicBezTo>
                    <a:cubicBezTo>
                      <a:pt x="448539" y="194264"/>
                      <a:pt x="454921" y="200646"/>
                      <a:pt x="462827" y="200646"/>
                    </a:cubicBezTo>
                    <a:cubicBezTo>
                      <a:pt x="470732" y="200646"/>
                      <a:pt x="477114" y="194264"/>
                      <a:pt x="477114" y="186359"/>
                    </a:cubicBezTo>
                    <a:cubicBezTo>
                      <a:pt x="477114" y="178453"/>
                      <a:pt x="470732" y="172071"/>
                      <a:pt x="462827" y="172071"/>
                    </a:cubicBezTo>
                    <a:close/>
                    <a:moveTo>
                      <a:pt x="343764" y="621"/>
                    </a:moveTo>
                    <a:cubicBezTo>
                      <a:pt x="359576" y="621"/>
                      <a:pt x="372339" y="13385"/>
                      <a:pt x="372339" y="29196"/>
                    </a:cubicBezTo>
                    <a:lnTo>
                      <a:pt x="372339" y="105396"/>
                    </a:lnTo>
                    <a:cubicBezTo>
                      <a:pt x="372339" y="121207"/>
                      <a:pt x="359576" y="133971"/>
                      <a:pt x="343764" y="133971"/>
                    </a:cubicBezTo>
                    <a:lnTo>
                      <a:pt x="191364" y="133971"/>
                    </a:lnTo>
                    <a:cubicBezTo>
                      <a:pt x="175552" y="133971"/>
                      <a:pt x="162789" y="121207"/>
                      <a:pt x="162789" y="105396"/>
                    </a:cubicBezTo>
                    <a:lnTo>
                      <a:pt x="162789" y="29196"/>
                    </a:lnTo>
                    <a:cubicBezTo>
                      <a:pt x="162789" y="13385"/>
                      <a:pt x="175552" y="621"/>
                      <a:pt x="191364" y="621"/>
                    </a:cubicBezTo>
                    <a:lnTo>
                      <a:pt x="343764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9" name="Bullet2" descr="a3375eca-51cd-4773-92a4-d04f9885b5f5"/>
              <p:cNvSpPr txBox="1"/>
              <p:nvPr/>
            </p:nvSpPr>
            <p:spPr>
              <a:xfrm>
                <a:off x="5386332" y="2341452"/>
                <a:ext cx="2404119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湿疹症状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2" descr="b078228a-bf2b-40b6-afeb-a05954d87cb9"/>
              <p:cNvSpPr txBox="1"/>
              <p:nvPr/>
            </p:nvSpPr>
            <p:spPr>
              <a:xfrm>
                <a:off x="5386333" y="2940216"/>
                <a:ext cx="2404119" cy="111882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多发生于2 - 3个月婴儿，面部有疹子，渗出后结痂，儿童烦躁。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5" name="组合 44" descr="5efd279a-b8ee-454a-bc90-9e59045f5a1d"/>
            <p:cNvGrpSpPr/>
            <p:nvPr/>
          </p:nvGrpSpPr>
          <p:grpSpPr>
            <a:xfrm>
              <a:off x="8343698" y="2321298"/>
              <a:ext cx="2967670" cy="1737745"/>
              <a:chOff x="8343698" y="2321298"/>
              <a:chExt cx="2967670" cy="1737745"/>
            </a:xfrm>
          </p:grpSpPr>
          <p:sp>
            <p:nvSpPr>
              <p:cNvPr id="18" name="IconBackground3" descr="9fe61fe4-4ae6-498b-9282-e1be02fd07e8"/>
              <p:cNvSpPr/>
              <p:nvPr/>
            </p:nvSpPr>
            <p:spPr>
              <a:xfrm>
                <a:off x="8343698" y="2321298"/>
                <a:ext cx="444222" cy="444220"/>
              </a:xfrm>
              <a:prstGeom prst="ellipse">
                <a:avLst/>
              </a:prstGeom>
              <a:solidFill>
                <a:schemeClr val="accent3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3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9" name="Icon3" descr="f76c35c7-0698-4eba-916e-7740ff467074"/>
              <p:cNvSpPr/>
              <p:nvPr/>
            </p:nvSpPr>
            <p:spPr bwMode="auto">
              <a:xfrm>
                <a:off x="8463028" y="2449805"/>
                <a:ext cx="205561" cy="187207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57821 h 485775"/>
                  <a:gd name="connsiteX10" fmla="*/ 506329 w 533400"/>
                  <a:gd name="connsiteY10" fmla="*/ 486396 h 485775"/>
                  <a:gd name="connsiteX11" fmla="*/ 30079 w 533400"/>
                  <a:gd name="connsiteY11" fmla="*/ 486396 h 485775"/>
                  <a:gd name="connsiteX12" fmla="*/ 1504 w 533400"/>
                  <a:gd name="connsiteY12" fmla="*/ 457821 h 485775"/>
                  <a:gd name="connsiteX13" fmla="*/ 1504 w 533400"/>
                  <a:gd name="connsiteY13" fmla="*/ 229221 h 485775"/>
                  <a:gd name="connsiteX14" fmla="*/ 125329 w 533400"/>
                  <a:gd name="connsiteY14" fmla="*/ 229221 h 485775"/>
                  <a:gd name="connsiteX15" fmla="*/ 372979 w 533400"/>
                  <a:gd name="connsiteY15" fmla="*/ 621 h 485775"/>
                  <a:gd name="connsiteX16" fmla="*/ 411079 w 533400"/>
                  <a:gd name="connsiteY16" fmla="*/ 36816 h 485775"/>
                  <a:gd name="connsiteX17" fmla="*/ 411079 w 533400"/>
                  <a:gd name="connsiteY17" fmla="*/ 38721 h 485775"/>
                  <a:gd name="connsiteX18" fmla="*/ 411079 w 533400"/>
                  <a:gd name="connsiteY18" fmla="*/ 114921 h 485775"/>
                  <a:gd name="connsiteX19" fmla="*/ 506329 w 533400"/>
                  <a:gd name="connsiteY19" fmla="*/ 114921 h 485775"/>
                  <a:gd name="connsiteX20" fmla="*/ 534904 w 533400"/>
                  <a:gd name="connsiteY20" fmla="*/ 143496 h 485775"/>
                  <a:gd name="connsiteX21" fmla="*/ 534904 w 533400"/>
                  <a:gd name="connsiteY21" fmla="*/ 210171 h 485775"/>
                  <a:gd name="connsiteX22" fmla="*/ 1504 w 533400"/>
                  <a:gd name="connsiteY22" fmla="*/ 210171 h 485775"/>
                  <a:gd name="connsiteX23" fmla="*/ 1504 w 533400"/>
                  <a:gd name="connsiteY23" fmla="*/ 143496 h 485775"/>
                  <a:gd name="connsiteX24" fmla="*/ 30079 w 533400"/>
                  <a:gd name="connsiteY24" fmla="*/ 114921 h 485775"/>
                  <a:gd name="connsiteX25" fmla="*/ 125329 w 533400"/>
                  <a:gd name="connsiteY25" fmla="*/ 114921 h 485775"/>
                  <a:gd name="connsiteX26" fmla="*/ 125329 w 533400"/>
                  <a:gd name="connsiteY26" fmla="*/ 38721 h 485775"/>
                  <a:gd name="connsiteX27" fmla="*/ 161524 w 533400"/>
                  <a:gd name="connsiteY27" fmla="*/ 621 h 485775"/>
                  <a:gd name="connsiteX28" fmla="*/ 163429 w 533400"/>
                  <a:gd name="connsiteY28" fmla="*/ 621 h 485775"/>
                  <a:gd name="connsiteX29" fmla="*/ 372979 w 533400"/>
                  <a:gd name="connsiteY29" fmla="*/ 621 h 485775"/>
                  <a:gd name="connsiteX30" fmla="*/ 372979 w 533400"/>
                  <a:gd name="connsiteY30" fmla="*/ 19671 h 485775"/>
                  <a:gd name="connsiteX31" fmla="*/ 163429 w 533400"/>
                  <a:gd name="connsiteY31" fmla="*/ 19671 h 485775"/>
                  <a:gd name="connsiteX32" fmla="*/ 144474 w 533400"/>
                  <a:gd name="connsiteY32" fmla="*/ 37292 h 485775"/>
                  <a:gd name="connsiteX33" fmla="*/ 144379 w 533400"/>
                  <a:gd name="connsiteY33" fmla="*/ 38721 h 485775"/>
                  <a:gd name="connsiteX34" fmla="*/ 144379 w 533400"/>
                  <a:gd name="connsiteY34" fmla="*/ 114921 h 485775"/>
                  <a:gd name="connsiteX35" fmla="*/ 392029 w 533400"/>
                  <a:gd name="connsiteY35" fmla="*/ 114921 h 485775"/>
                  <a:gd name="connsiteX36" fmla="*/ 392029 w 533400"/>
                  <a:gd name="connsiteY36" fmla="*/ 38721 h 485775"/>
                  <a:gd name="connsiteX37" fmla="*/ 375836 w 533400"/>
                  <a:gd name="connsiteY37" fmla="*/ 19862 h 485775"/>
                  <a:gd name="connsiteX38" fmla="*/ 374408 w 533400"/>
                  <a:gd name="connsiteY38" fmla="*/ 19671 h 485775"/>
                  <a:gd name="connsiteX39" fmla="*/ 372979 w 533400"/>
                  <a:gd name="connsiteY39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57821"/>
                    </a:lnTo>
                    <a:cubicBezTo>
                      <a:pt x="534904" y="473632"/>
                      <a:pt x="522141" y="486396"/>
                      <a:pt x="506329" y="486396"/>
                    </a:cubicBezTo>
                    <a:lnTo>
                      <a:pt x="30079" y="486396"/>
                    </a:lnTo>
                    <a:cubicBezTo>
                      <a:pt x="14267" y="486396"/>
                      <a:pt x="1504" y="473632"/>
                      <a:pt x="1504" y="457821"/>
                    </a:cubicBez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372979" y="621"/>
                    </a:moveTo>
                    <a:cubicBezTo>
                      <a:pt x="393363" y="621"/>
                      <a:pt x="410031" y="16623"/>
                      <a:pt x="411079" y="36816"/>
                    </a:cubicBezTo>
                    <a:lnTo>
                      <a:pt x="411079" y="38721"/>
                    </a:lnTo>
                    <a:lnTo>
                      <a:pt x="411079" y="114921"/>
                    </a:lnTo>
                    <a:lnTo>
                      <a:pt x="506329" y="114921"/>
                    </a:lnTo>
                    <a:cubicBezTo>
                      <a:pt x="522141" y="114921"/>
                      <a:pt x="534904" y="127685"/>
                      <a:pt x="534904" y="143496"/>
                    </a:cubicBez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43496"/>
                    </a:lnTo>
                    <a:cubicBezTo>
                      <a:pt x="1504" y="127685"/>
                      <a:pt x="14267" y="114921"/>
                      <a:pt x="30079" y="114921"/>
                    </a:cubicBezTo>
                    <a:lnTo>
                      <a:pt x="125329" y="114921"/>
                    </a:lnTo>
                    <a:lnTo>
                      <a:pt x="125329" y="38721"/>
                    </a:lnTo>
                    <a:cubicBezTo>
                      <a:pt x="125329" y="18337"/>
                      <a:pt x="141331" y="1669"/>
                      <a:pt x="161524" y="621"/>
                    </a:cubicBezTo>
                    <a:lnTo>
                      <a:pt x="163429" y="621"/>
                    </a:lnTo>
                    <a:lnTo>
                      <a:pt x="372979" y="621"/>
                    </a:lnTo>
                    <a:close/>
                    <a:moveTo>
                      <a:pt x="372979" y="19671"/>
                    </a:moveTo>
                    <a:lnTo>
                      <a:pt x="163429" y="19671"/>
                    </a:lnTo>
                    <a:cubicBezTo>
                      <a:pt x="153428" y="19671"/>
                      <a:pt x="145141" y="27482"/>
                      <a:pt x="144474" y="37292"/>
                    </a:cubicBezTo>
                    <a:lnTo>
                      <a:pt x="144379" y="3872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38721"/>
                    </a:lnTo>
                    <a:cubicBezTo>
                      <a:pt x="392029" y="29196"/>
                      <a:pt x="384981" y="21290"/>
                      <a:pt x="375836" y="19862"/>
                    </a:cubicBezTo>
                    <a:lnTo>
                      <a:pt x="374408" y="19671"/>
                    </a:lnTo>
                    <a:lnTo>
                      <a:pt x="372979" y="196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15" name="Bullet3" descr="641f9ef6-61fa-4caa-8817-69dbdbea416d"/>
              <p:cNvSpPr txBox="1"/>
              <p:nvPr/>
            </p:nvSpPr>
            <p:spPr>
              <a:xfrm>
                <a:off x="8907249" y="2329692"/>
                <a:ext cx="2404119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湿疹护理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3" descr="c52fd2b9-722d-4acb-a0be-58bcf3551eec"/>
              <p:cNvSpPr txBox="1"/>
              <p:nvPr/>
            </p:nvSpPr>
            <p:spPr>
              <a:xfrm>
                <a:off x="8907249" y="2940216"/>
                <a:ext cx="2404119" cy="111882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乳母少吃刺激食物，不用碱性肥皂，选纯棉衣物，勤剪指甲。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6" name="组合 45" descr="7606e5ae-abfc-4cb7-896a-172e0ba8377a"/>
            <p:cNvGrpSpPr/>
            <p:nvPr/>
          </p:nvGrpSpPr>
          <p:grpSpPr>
            <a:xfrm>
              <a:off x="1301867" y="4403210"/>
              <a:ext cx="2904547" cy="1585894"/>
              <a:chOff x="1301867" y="4403210"/>
              <a:chExt cx="2904547" cy="1585894"/>
            </a:xfrm>
          </p:grpSpPr>
          <p:sp>
            <p:nvSpPr>
              <p:cNvPr id="22" name="IconBackground4" descr="03dde03b-2471-414d-acab-0e55e97c2ec3"/>
              <p:cNvSpPr/>
              <p:nvPr/>
            </p:nvSpPr>
            <p:spPr>
              <a:xfrm>
                <a:off x="1301867" y="4403210"/>
                <a:ext cx="444222" cy="444220"/>
              </a:xfrm>
              <a:prstGeom prst="ellipse">
                <a:avLst/>
              </a:prstGeom>
              <a:solidFill>
                <a:schemeClr val="accent5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5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3" name="Icon4" descr="046fd070-ab59-4de7-b9b2-aec9202e7733"/>
              <p:cNvSpPr/>
              <p:nvPr/>
            </p:nvSpPr>
            <p:spPr bwMode="auto">
              <a:xfrm>
                <a:off x="1430213" y="4522540"/>
                <a:ext cx="187529" cy="20556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32" name="Bullet4" descr="16d8b292-125d-4b06-9044-3afe98bb7eb7"/>
              <p:cNvSpPr txBox="1"/>
              <p:nvPr/>
            </p:nvSpPr>
            <p:spPr>
              <a:xfrm>
                <a:off x="1802294" y="4411604"/>
                <a:ext cx="2404120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痱子病因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4" name="Text4" descr="789c1832-d3f0-4759-b6d8-566c1dfd1340"/>
              <p:cNvSpPr txBox="1"/>
              <p:nvPr/>
            </p:nvSpPr>
            <p:spPr>
              <a:xfrm>
                <a:off x="1802294" y="5001974"/>
                <a:ext cx="2404120" cy="98713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夏天出汗多，堵塞汗腺口形成，搔抓过度可感染成痱毒。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7" name="组合 46" descr="3bb6a910-87f8-49b6-b69f-a2bf2c77df1a"/>
            <p:cNvGrpSpPr/>
            <p:nvPr/>
          </p:nvGrpSpPr>
          <p:grpSpPr>
            <a:xfrm>
              <a:off x="4822783" y="4403210"/>
              <a:ext cx="2967669" cy="1597451"/>
              <a:chOff x="4822783" y="4403210"/>
              <a:chExt cx="2967669" cy="1597451"/>
            </a:xfrm>
          </p:grpSpPr>
          <p:sp>
            <p:nvSpPr>
              <p:cNvPr id="26" name="IconBackground5" descr="cb96cd86-5451-462a-af04-fa100b421bc2"/>
              <p:cNvSpPr/>
              <p:nvPr/>
            </p:nvSpPr>
            <p:spPr>
              <a:xfrm>
                <a:off x="4822783" y="4403210"/>
                <a:ext cx="444222" cy="444220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1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27" name="Icon5" descr="8252ad97-273c-4a55-a09a-b5ec2d3b7455"/>
              <p:cNvSpPr/>
              <p:nvPr/>
            </p:nvSpPr>
            <p:spPr bwMode="auto">
              <a:xfrm>
                <a:off x="4942114" y="4548235"/>
                <a:ext cx="205561" cy="15417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  <p:sp>
            <p:nvSpPr>
              <p:cNvPr id="35" name="Bullet5" descr="173659c5-145a-4b6b-9994-29760ca8e6c1"/>
              <p:cNvSpPr txBox="1"/>
              <p:nvPr/>
            </p:nvSpPr>
            <p:spPr>
              <a:xfrm>
                <a:off x="5386332" y="4411604"/>
                <a:ext cx="2404119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痱子症状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Text5" descr="e2361313-6e06-4e87-919b-0ba889d6fd76"/>
              <p:cNvSpPr txBox="1"/>
              <p:nvPr/>
            </p:nvSpPr>
            <p:spPr>
              <a:xfrm>
                <a:off x="5386333" y="5013531"/>
                <a:ext cx="2404119" cy="98713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多发生在多汗部位，初起红斑，后成小疹或水疱，有刺痒感。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8" name="组合 47" descr="49b8f12e-e58c-40bd-aeef-386ad6f57363"/>
            <p:cNvGrpSpPr/>
            <p:nvPr/>
          </p:nvGrpSpPr>
          <p:grpSpPr>
            <a:xfrm>
              <a:off x="8343698" y="4403210"/>
              <a:ext cx="2967670" cy="1585894"/>
              <a:chOff x="8343698" y="4403210"/>
              <a:chExt cx="2967670" cy="1585894"/>
            </a:xfrm>
          </p:grpSpPr>
          <p:sp>
            <p:nvSpPr>
              <p:cNvPr id="29" name="IconBackground6" descr="2b3eece8-ee1e-436d-8963-ca196ff919bb"/>
              <p:cNvSpPr/>
              <p:nvPr/>
            </p:nvSpPr>
            <p:spPr>
              <a:xfrm>
                <a:off x="8343698" y="4403210"/>
                <a:ext cx="444222" cy="444220"/>
              </a:xfrm>
              <a:prstGeom prst="ellipse">
                <a:avLst/>
              </a:prstGeom>
              <a:solidFill>
                <a:schemeClr val="accent6"/>
              </a:solidFill>
              <a:ln w="12700" cap="rnd">
                <a:noFill/>
                <a:prstDash val="solid"/>
                <a:round/>
              </a:ln>
              <a:effectLst>
                <a:outerShdw blurRad="254000" dist="127000" algn="ctr" rotWithShape="0">
                  <a:schemeClr val="accent6"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30" name="Icon6" descr="fc5dbf23-d07e-4404-8f0b-db9bd4f964dd"/>
              <p:cNvSpPr/>
              <p:nvPr/>
            </p:nvSpPr>
            <p:spPr bwMode="auto">
              <a:xfrm>
                <a:off x="8481382" y="4522540"/>
                <a:ext cx="168853" cy="205561"/>
              </a:xfrm>
              <a:custGeom>
                <a:avLst/>
                <a:gdLst>
                  <a:gd name="connsiteX0" fmla="*/ 283816 w 438150"/>
                  <a:gd name="connsiteY0" fmla="*/ 621 h 533400"/>
                  <a:gd name="connsiteX1" fmla="*/ 286102 w 438150"/>
                  <a:gd name="connsiteY1" fmla="*/ 716 h 533400"/>
                  <a:gd name="connsiteX2" fmla="*/ 286102 w 438150"/>
                  <a:gd name="connsiteY2" fmla="*/ 124446 h 533400"/>
                  <a:gd name="connsiteX3" fmla="*/ 286197 w 438150"/>
                  <a:gd name="connsiteY3" fmla="*/ 126160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407 w 438150"/>
                  <a:gd name="connsiteY6" fmla="*/ 153021 h 533400"/>
                  <a:gd name="connsiteX7" fmla="*/ 438502 w 438150"/>
                  <a:gd name="connsiteY7" fmla="*/ 155307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3816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50098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534 w 438150"/>
                  <a:gd name="connsiteY34" fmla="*/ 133876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3816" y="621"/>
                    </a:moveTo>
                    <a:cubicBezTo>
                      <a:pt x="284578" y="621"/>
                      <a:pt x="285340" y="621"/>
                      <a:pt x="286102" y="716"/>
                    </a:cubicBezTo>
                    <a:lnTo>
                      <a:pt x="286102" y="124446"/>
                    </a:lnTo>
                    <a:lnTo>
                      <a:pt x="286197" y="126160"/>
                    </a:lnTo>
                    <a:cubicBezTo>
                      <a:pt x="287055" y="141115"/>
                      <a:pt x="299532" y="153021"/>
                      <a:pt x="314677" y="153021"/>
                    </a:cubicBezTo>
                    <a:lnTo>
                      <a:pt x="314677" y="153021"/>
                    </a:lnTo>
                    <a:lnTo>
                      <a:pt x="438407" y="153021"/>
                    </a:lnTo>
                    <a:cubicBezTo>
                      <a:pt x="438502" y="153783"/>
                      <a:pt x="438502" y="154545"/>
                      <a:pt x="438502" y="155307"/>
                    </a:cubicBezTo>
                    <a:lnTo>
                      <a:pt x="438502" y="505446"/>
                    </a:lnTo>
                    <a:cubicBezTo>
                      <a:pt x="438502" y="521257"/>
                      <a:pt x="425739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3115" y="534021"/>
                      <a:pt x="352" y="521257"/>
                      <a:pt x="352" y="505446"/>
                    </a:cubicBezTo>
                    <a:lnTo>
                      <a:pt x="352" y="29196"/>
                    </a:lnTo>
                    <a:cubicBezTo>
                      <a:pt x="352" y="13385"/>
                      <a:pt x="13115" y="621"/>
                      <a:pt x="28927" y="621"/>
                    </a:cubicBezTo>
                    <a:lnTo>
                      <a:pt x="283816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50098" y="314946"/>
                    </a:lnTo>
                    <a:cubicBezTo>
                      <a:pt x="280673" y="313803"/>
                      <a:pt x="305152" y="288657"/>
                      <a:pt x="305152" y="257796"/>
                    </a:cubicBezTo>
                    <a:cubicBezTo>
                      <a:pt x="305152" y="226268"/>
                      <a:pt x="279530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9052" y="219696"/>
                      <a:pt x="286102" y="236746"/>
                      <a:pt x="286102" y="257796"/>
                    </a:cubicBezTo>
                    <a:cubicBezTo>
                      <a:pt x="286102" y="278846"/>
                      <a:pt x="269052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534" y="133876"/>
                    </a:lnTo>
                    <a:cubicBezTo>
                      <a:pt x="308772" y="133304"/>
                      <a:pt x="305152" y="129304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37" name="Bullet6" descr="d88a6099-ffe9-4c40-ad26-f4cda467ae42"/>
              <p:cNvSpPr txBox="1"/>
              <p:nvPr/>
            </p:nvSpPr>
            <p:spPr>
              <a:xfrm>
                <a:off x="8907249" y="4403210"/>
                <a:ext cx="2404119" cy="598764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/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痱子预防及护理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6" descr="4a876013-32d1-4ed3-9258-675946fd1290"/>
              <p:cNvSpPr txBox="1"/>
              <p:nvPr/>
            </p:nvSpPr>
            <p:spPr>
              <a:xfrm>
                <a:off x="8907249" y="5001974"/>
                <a:ext cx="2404119" cy="987130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夏季通风降温，儿童着装宽大透气，常洗澡，反复发可用药。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常见身体缺陷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" name="0f272860-2f15-4029-b3fa-cbd77d3b936f.source.2.zh-Hans.pptx" descr="a08147e2-8dbf-4244-b7bb-88a27570dde3"/>
          <p:cNvGrpSpPr/>
          <p:nvPr/>
        </p:nvGrpSpPr>
        <p:grpSpPr>
          <a:xfrm>
            <a:off x="660400" y="1130300"/>
            <a:ext cx="10858500" cy="3733800"/>
            <a:chOff x="660400" y="1130300"/>
            <a:chExt cx="10858500" cy="3733800"/>
          </a:xfrm>
        </p:grpSpPr>
        <p:sp>
          <p:nvSpPr>
            <p:cNvPr id="8" name="Title" descr="43f02781-b938-4998-a4ae-ff93eaece48b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关注儿童身体发育缺陷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9" name="组合 18" descr="c885b01f-f05b-4f6f-a092-1a952156bd8d"/>
            <p:cNvGrpSpPr/>
            <p:nvPr/>
          </p:nvGrpSpPr>
          <p:grpSpPr>
            <a:xfrm>
              <a:off x="660401" y="2715921"/>
              <a:ext cx="5587814" cy="2148179"/>
              <a:chOff x="660401" y="2715921"/>
              <a:chExt cx="5587814" cy="2148179"/>
            </a:xfrm>
          </p:grpSpPr>
          <p:sp>
            <p:nvSpPr>
              <p:cNvPr id="5" name="IconBackground1" descr="03677360-38db-431a-935a-3c338dc694d1"/>
              <p:cNvSpPr/>
              <p:nvPr/>
            </p:nvSpPr>
            <p:spPr>
              <a:xfrm>
                <a:off x="4100403" y="2715921"/>
                <a:ext cx="2147812" cy="2148179"/>
              </a:xfrm>
              <a:custGeom>
                <a:avLst/>
                <a:gdLst>
                  <a:gd name="connsiteX0" fmla="*/ 1674019 w 1674018"/>
                  <a:gd name="connsiteY0" fmla="*/ 856964 h 1674304"/>
                  <a:gd name="connsiteX1" fmla="*/ 1550480 w 1674018"/>
                  <a:gd name="connsiteY1" fmla="*/ 1274826 h 1674304"/>
                  <a:gd name="connsiteX2" fmla="*/ 837152 w 1674018"/>
                  <a:gd name="connsiteY2" fmla="*/ 1674305 h 1674304"/>
                  <a:gd name="connsiteX3" fmla="*/ 0 w 1674018"/>
                  <a:gd name="connsiteY3" fmla="*/ 837152 h 1674304"/>
                  <a:gd name="connsiteX4" fmla="*/ 837152 w 1674018"/>
                  <a:gd name="connsiteY4" fmla="*/ 0 h 1674304"/>
                  <a:gd name="connsiteX5" fmla="*/ 1550480 w 1674018"/>
                  <a:gd name="connsiteY5" fmla="*/ 399479 h 1674304"/>
                  <a:gd name="connsiteX6" fmla="*/ 1426940 w 1674018"/>
                  <a:gd name="connsiteY6" fmla="*/ 817340 h 1674304"/>
                  <a:gd name="connsiteX7" fmla="*/ 1426274 w 1674018"/>
                  <a:gd name="connsiteY7" fmla="*/ 817340 h 1674304"/>
                  <a:gd name="connsiteX8" fmla="*/ 837152 w 1674018"/>
                  <a:gd name="connsiteY8" fmla="*/ 247650 h 1674304"/>
                  <a:gd name="connsiteX9" fmla="*/ 247650 w 1674018"/>
                  <a:gd name="connsiteY9" fmla="*/ 837152 h 1674304"/>
                  <a:gd name="connsiteX10" fmla="*/ 837152 w 1674018"/>
                  <a:gd name="connsiteY10" fmla="*/ 1426655 h 1674304"/>
                  <a:gd name="connsiteX11" fmla="*/ 1426274 w 1674018"/>
                  <a:gd name="connsiteY11" fmla="*/ 856964 h 1674304"/>
                  <a:gd name="connsiteX12" fmla="*/ 1674019 w 1674018"/>
                  <a:gd name="connsiteY12" fmla="*/ 856964 h 167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4018" h="1674304">
                    <a:moveTo>
                      <a:pt x="1674019" y="856964"/>
                    </a:moveTo>
                    <a:cubicBezTo>
                      <a:pt x="1670495" y="1009840"/>
                      <a:pt x="1625727" y="1152620"/>
                      <a:pt x="1550480" y="1274826"/>
                    </a:cubicBezTo>
                    <a:cubicBezTo>
                      <a:pt x="1403033" y="1514285"/>
                      <a:pt x="1138428" y="1674305"/>
                      <a:pt x="837152" y="1674305"/>
                    </a:cubicBezTo>
                    <a:cubicBezTo>
                      <a:pt x="375571" y="1674305"/>
                      <a:pt x="0" y="1298734"/>
                      <a:pt x="0" y="837152"/>
                    </a:cubicBezTo>
                    <a:cubicBezTo>
                      <a:pt x="0" y="375571"/>
                      <a:pt x="375571" y="0"/>
                      <a:pt x="837152" y="0"/>
                    </a:cubicBezTo>
                    <a:cubicBezTo>
                      <a:pt x="1138428" y="0"/>
                      <a:pt x="1403033" y="160020"/>
                      <a:pt x="1550480" y="399479"/>
                    </a:cubicBezTo>
                    <a:cubicBezTo>
                      <a:pt x="1475232" y="521684"/>
                      <a:pt x="1430464" y="664464"/>
                      <a:pt x="1426940" y="817340"/>
                    </a:cubicBezTo>
                    <a:lnTo>
                      <a:pt x="1426274" y="817340"/>
                    </a:lnTo>
                    <a:cubicBezTo>
                      <a:pt x="1415796" y="501491"/>
                      <a:pt x="1155478" y="247650"/>
                      <a:pt x="837152" y="247650"/>
                    </a:cubicBezTo>
                    <a:cubicBezTo>
                      <a:pt x="518827" y="247650"/>
                      <a:pt x="247650" y="512159"/>
                      <a:pt x="247650" y="837152"/>
                    </a:cubicBezTo>
                    <a:cubicBezTo>
                      <a:pt x="247650" y="1162145"/>
                      <a:pt x="512064" y="1426655"/>
                      <a:pt x="837152" y="1426655"/>
                    </a:cubicBezTo>
                    <a:cubicBezTo>
                      <a:pt x="1162241" y="1426655"/>
                      <a:pt x="1415891" y="1172909"/>
                      <a:pt x="1426274" y="856964"/>
                    </a:cubicBezTo>
                    <a:lnTo>
                      <a:pt x="1674019" y="8569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" name="Icon1" descr="c5aae5f8-d609-45db-a3f4-86232d5b7368"/>
              <p:cNvSpPr/>
              <p:nvPr/>
            </p:nvSpPr>
            <p:spPr>
              <a:xfrm>
                <a:off x="4869466" y="3490478"/>
                <a:ext cx="609685" cy="599063"/>
              </a:xfrm>
              <a:custGeom>
                <a:avLst/>
                <a:gdLst>
                  <a:gd name="connsiteX0" fmla="*/ 303397 w 606132"/>
                  <a:gd name="connsiteY0" fmla="*/ 220081 h 595572"/>
                  <a:gd name="connsiteX1" fmla="*/ 330372 w 606132"/>
                  <a:gd name="connsiteY1" fmla="*/ 224914 h 595572"/>
                  <a:gd name="connsiteX2" fmla="*/ 587471 w 606132"/>
                  <a:gd name="connsiteY2" fmla="*/ 336782 h 595572"/>
                  <a:gd name="connsiteX3" fmla="*/ 604249 w 606132"/>
                  <a:gd name="connsiteY3" fmla="*/ 377121 h 595572"/>
                  <a:gd name="connsiteX4" fmla="*/ 535457 w 606132"/>
                  <a:gd name="connsiteY4" fmla="*/ 566961 h 595572"/>
                  <a:gd name="connsiteX5" fmla="*/ 495963 w 606132"/>
                  <a:gd name="connsiteY5" fmla="*/ 595572 h 595572"/>
                  <a:gd name="connsiteX6" fmla="*/ 110186 w 606132"/>
                  <a:gd name="connsiteY6" fmla="*/ 595572 h 595572"/>
                  <a:gd name="connsiteX7" fmla="*/ 70563 w 606132"/>
                  <a:gd name="connsiteY7" fmla="*/ 566961 h 595572"/>
                  <a:gd name="connsiteX8" fmla="*/ 1900 w 606132"/>
                  <a:gd name="connsiteY8" fmla="*/ 377121 h 595572"/>
                  <a:gd name="connsiteX9" fmla="*/ 18549 w 606132"/>
                  <a:gd name="connsiteY9" fmla="*/ 336782 h 595572"/>
                  <a:gd name="connsiteX10" fmla="*/ 276423 w 606132"/>
                  <a:gd name="connsiteY10" fmla="*/ 224914 h 595572"/>
                  <a:gd name="connsiteX11" fmla="*/ 303397 w 606132"/>
                  <a:gd name="connsiteY11" fmla="*/ 220081 h 595572"/>
                  <a:gd name="connsiteX12" fmla="*/ 190840 w 606132"/>
                  <a:gd name="connsiteY12" fmla="*/ 151862 h 595572"/>
                  <a:gd name="connsiteX13" fmla="*/ 183483 w 606132"/>
                  <a:gd name="connsiteY13" fmla="*/ 159594 h 595572"/>
                  <a:gd name="connsiteX14" fmla="*/ 183483 w 606132"/>
                  <a:gd name="connsiteY14" fmla="*/ 162816 h 595572"/>
                  <a:gd name="connsiteX15" fmla="*/ 190840 w 606132"/>
                  <a:gd name="connsiteY15" fmla="*/ 170548 h 595572"/>
                  <a:gd name="connsiteX16" fmla="*/ 415145 w 606132"/>
                  <a:gd name="connsiteY16" fmla="*/ 170548 h 595572"/>
                  <a:gd name="connsiteX17" fmla="*/ 422501 w 606132"/>
                  <a:gd name="connsiteY17" fmla="*/ 162816 h 595572"/>
                  <a:gd name="connsiteX18" fmla="*/ 422501 w 606132"/>
                  <a:gd name="connsiteY18" fmla="*/ 159594 h 595572"/>
                  <a:gd name="connsiteX19" fmla="*/ 415145 w 606132"/>
                  <a:gd name="connsiteY19" fmla="*/ 151862 h 595572"/>
                  <a:gd name="connsiteX20" fmla="*/ 127600 w 606132"/>
                  <a:gd name="connsiteY20" fmla="*/ 131887 h 595572"/>
                  <a:gd name="connsiteX21" fmla="*/ 478384 w 606132"/>
                  <a:gd name="connsiteY21" fmla="*/ 131887 h 595572"/>
                  <a:gd name="connsiteX22" fmla="*/ 503163 w 606132"/>
                  <a:gd name="connsiteY22" fmla="*/ 157790 h 595572"/>
                  <a:gd name="connsiteX23" fmla="*/ 503163 w 606132"/>
                  <a:gd name="connsiteY23" fmla="*/ 262689 h 595572"/>
                  <a:gd name="connsiteX24" fmla="*/ 483159 w 606132"/>
                  <a:gd name="connsiteY24" fmla="*/ 271194 h 595572"/>
                  <a:gd name="connsiteX25" fmla="*/ 334612 w 606132"/>
                  <a:gd name="connsiteY25" fmla="*/ 206631 h 595572"/>
                  <a:gd name="connsiteX26" fmla="*/ 303379 w 606132"/>
                  <a:gd name="connsiteY26" fmla="*/ 200832 h 595572"/>
                  <a:gd name="connsiteX27" fmla="*/ 272147 w 606132"/>
                  <a:gd name="connsiteY27" fmla="*/ 206631 h 595572"/>
                  <a:gd name="connsiteX28" fmla="*/ 119599 w 606132"/>
                  <a:gd name="connsiteY28" fmla="*/ 273127 h 595572"/>
                  <a:gd name="connsiteX29" fmla="*/ 102821 w 606132"/>
                  <a:gd name="connsiteY29" fmla="*/ 264364 h 595572"/>
                  <a:gd name="connsiteX30" fmla="*/ 102821 w 606132"/>
                  <a:gd name="connsiteY30" fmla="*/ 157790 h 595572"/>
                  <a:gd name="connsiteX31" fmla="*/ 127600 w 606132"/>
                  <a:gd name="connsiteY31" fmla="*/ 131887 h 595572"/>
                  <a:gd name="connsiteX32" fmla="*/ 379413 w 606132"/>
                  <a:gd name="connsiteY32" fmla="*/ 33513 h 595572"/>
                  <a:gd name="connsiteX33" fmla="*/ 354892 w 606132"/>
                  <a:gd name="connsiteY33" fmla="*/ 59164 h 595572"/>
                  <a:gd name="connsiteX34" fmla="*/ 379413 w 606132"/>
                  <a:gd name="connsiteY34" fmla="*/ 84944 h 595572"/>
                  <a:gd name="connsiteX35" fmla="*/ 404063 w 606132"/>
                  <a:gd name="connsiteY35" fmla="*/ 59164 h 595572"/>
                  <a:gd name="connsiteX36" fmla="*/ 379413 w 606132"/>
                  <a:gd name="connsiteY36" fmla="*/ 33513 h 595572"/>
                  <a:gd name="connsiteX37" fmla="*/ 302494 w 606132"/>
                  <a:gd name="connsiteY37" fmla="*/ 33513 h 595572"/>
                  <a:gd name="connsiteX38" fmla="*/ 277844 w 606132"/>
                  <a:gd name="connsiteY38" fmla="*/ 59164 h 595572"/>
                  <a:gd name="connsiteX39" fmla="*/ 302494 w 606132"/>
                  <a:gd name="connsiteY39" fmla="*/ 84944 h 595572"/>
                  <a:gd name="connsiteX40" fmla="*/ 327015 w 606132"/>
                  <a:gd name="connsiteY40" fmla="*/ 59164 h 595572"/>
                  <a:gd name="connsiteX41" fmla="*/ 302494 w 606132"/>
                  <a:gd name="connsiteY41" fmla="*/ 33513 h 595572"/>
                  <a:gd name="connsiteX42" fmla="*/ 225446 w 606132"/>
                  <a:gd name="connsiteY42" fmla="*/ 33513 h 595572"/>
                  <a:gd name="connsiteX43" fmla="*/ 200796 w 606132"/>
                  <a:gd name="connsiteY43" fmla="*/ 59164 h 595572"/>
                  <a:gd name="connsiteX44" fmla="*/ 225446 w 606132"/>
                  <a:gd name="connsiteY44" fmla="*/ 84944 h 595572"/>
                  <a:gd name="connsiteX45" fmla="*/ 250096 w 606132"/>
                  <a:gd name="connsiteY45" fmla="*/ 59164 h 595572"/>
                  <a:gd name="connsiteX46" fmla="*/ 225446 w 606132"/>
                  <a:gd name="connsiteY46" fmla="*/ 33513 h 595572"/>
                  <a:gd name="connsiteX47" fmla="*/ 198473 w 606132"/>
                  <a:gd name="connsiteY47" fmla="*/ 0 h 595572"/>
                  <a:gd name="connsiteX48" fmla="*/ 407548 w 606132"/>
                  <a:gd name="connsiteY48" fmla="*/ 0 h 595572"/>
                  <a:gd name="connsiteX49" fmla="*/ 432456 w 606132"/>
                  <a:gd name="connsiteY49" fmla="*/ 25780 h 595572"/>
                  <a:gd name="connsiteX50" fmla="*/ 432327 w 606132"/>
                  <a:gd name="connsiteY50" fmla="*/ 87135 h 595572"/>
                  <a:gd name="connsiteX51" fmla="*/ 407548 w 606132"/>
                  <a:gd name="connsiteY51" fmla="*/ 112270 h 595572"/>
                  <a:gd name="connsiteX52" fmla="*/ 198473 w 606132"/>
                  <a:gd name="connsiteY52" fmla="*/ 112270 h 595572"/>
                  <a:gd name="connsiteX53" fmla="*/ 173693 w 606132"/>
                  <a:gd name="connsiteY53" fmla="*/ 87135 h 595572"/>
                  <a:gd name="connsiteX54" fmla="*/ 173693 w 606132"/>
                  <a:gd name="connsiteY54" fmla="*/ 25780 h 595572"/>
                  <a:gd name="connsiteX55" fmla="*/ 198473 w 606132"/>
                  <a:gd name="connsiteY55" fmla="*/ 0 h 595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06132" h="595572">
                    <a:moveTo>
                      <a:pt x="303397" y="220081"/>
                    </a:moveTo>
                    <a:cubicBezTo>
                      <a:pt x="313174" y="220081"/>
                      <a:pt x="322951" y="221692"/>
                      <a:pt x="330372" y="224914"/>
                    </a:cubicBezTo>
                    <a:lnTo>
                      <a:pt x="587471" y="336782"/>
                    </a:lnTo>
                    <a:cubicBezTo>
                      <a:pt x="602313" y="343226"/>
                      <a:pt x="609928" y="361398"/>
                      <a:pt x="604249" y="377121"/>
                    </a:cubicBezTo>
                    <a:lnTo>
                      <a:pt x="535457" y="566961"/>
                    </a:lnTo>
                    <a:cubicBezTo>
                      <a:pt x="529778" y="582684"/>
                      <a:pt x="511967" y="595572"/>
                      <a:pt x="495963" y="595572"/>
                    </a:cubicBezTo>
                    <a:lnTo>
                      <a:pt x="110186" y="595572"/>
                    </a:lnTo>
                    <a:cubicBezTo>
                      <a:pt x="94052" y="595572"/>
                      <a:pt x="76241" y="582684"/>
                      <a:pt x="70563" y="566961"/>
                    </a:cubicBezTo>
                    <a:lnTo>
                      <a:pt x="1900" y="377121"/>
                    </a:lnTo>
                    <a:cubicBezTo>
                      <a:pt x="-3779" y="361398"/>
                      <a:pt x="3707" y="343354"/>
                      <a:pt x="18549" y="336782"/>
                    </a:cubicBezTo>
                    <a:lnTo>
                      <a:pt x="276423" y="224914"/>
                    </a:lnTo>
                    <a:cubicBezTo>
                      <a:pt x="283844" y="221692"/>
                      <a:pt x="293621" y="220081"/>
                      <a:pt x="303397" y="220081"/>
                    </a:cubicBezTo>
                    <a:close/>
                    <a:moveTo>
                      <a:pt x="190840" y="151862"/>
                    </a:moveTo>
                    <a:cubicBezTo>
                      <a:pt x="186839" y="151862"/>
                      <a:pt x="183483" y="155341"/>
                      <a:pt x="183483" y="159594"/>
                    </a:cubicBezTo>
                    <a:lnTo>
                      <a:pt x="183483" y="162816"/>
                    </a:lnTo>
                    <a:cubicBezTo>
                      <a:pt x="183483" y="167068"/>
                      <a:pt x="186839" y="170548"/>
                      <a:pt x="190840" y="170548"/>
                    </a:cubicBezTo>
                    <a:lnTo>
                      <a:pt x="415145" y="170548"/>
                    </a:lnTo>
                    <a:cubicBezTo>
                      <a:pt x="419146" y="170548"/>
                      <a:pt x="422501" y="167068"/>
                      <a:pt x="422501" y="162816"/>
                    </a:cubicBezTo>
                    <a:lnTo>
                      <a:pt x="422501" y="159594"/>
                    </a:lnTo>
                    <a:cubicBezTo>
                      <a:pt x="422501" y="155341"/>
                      <a:pt x="419146" y="151862"/>
                      <a:pt x="415145" y="151862"/>
                    </a:cubicBezTo>
                    <a:close/>
                    <a:moveTo>
                      <a:pt x="127600" y="131887"/>
                    </a:moveTo>
                    <a:lnTo>
                      <a:pt x="478384" y="131887"/>
                    </a:lnTo>
                    <a:cubicBezTo>
                      <a:pt x="492064" y="131887"/>
                      <a:pt x="503163" y="143614"/>
                      <a:pt x="503163" y="157790"/>
                    </a:cubicBezTo>
                    <a:lnTo>
                      <a:pt x="503163" y="262689"/>
                    </a:lnTo>
                    <a:cubicBezTo>
                      <a:pt x="503163" y="262689"/>
                      <a:pt x="503163" y="280215"/>
                      <a:pt x="483159" y="271194"/>
                    </a:cubicBezTo>
                    <a:cubicBezTo>
                      <a:pt x="452185" y="257534"/>
                      <a:pt x="334612" y="206631"/>
                      <a:pt x="334612" y="206631"/>
                    </a:cubicBezTo>
                    <a:cubicBezTo>
                      <a:pt x="326094" y="202894"/>
                      <a:pt x="314995" y="200832"/>
                      <a:pt x="303379" y="200832"/>
                    </a:cubicBezTo>
                    <a:cubicBezTo>
                      <a:pt x="291635" y="200832"/>
                      <a:pt x="280665" y="202894"/>
                      <a:pt x="272147" y="206631"/>
                    </a:cubicBezTo>
                    <a:cubicBezTo>
                      <a:pt x="272147" y="206631"/>
                      <a:pt x="152251" y="262044"/>
                      <a:pt x="119599" y="273127"/>
                    </a:cubicBezTo>
                    <a:cubicBezTo>
                      <a:pt x="102563" y="278926"/>
                      <a:pt x="102821" y="264364"/>
                      <a:pt x="102821" y="264364"/>
                    </a:cubicBezTo>
                    <a:lnTo>
                      <a:pt x="102821" y="157790"/>
                    </a:lnTo>
                    <a:cubicBezTo>
                      <a:pt x="102821" y="143614"/>
                      <a:pt x="113920" y="131887"/>
                      <a:pt x="127600" y="131887"/>
                    </a:cubicBezTo>
                    <a:close/>
                    <a:moveTo>
                      <a:pt x="379413" y="33513"/>
                    </a:moveTo>
                    <a:cubicBezTo>
                      <a:pt x="365862" y="33513"/>
                      <a:pt x="354892" y="44985"/>
                      <a:pt x="354892" y="59164"/>
                    </a:cubicBezTo>
                    <a:cubicBezTo>
                      <a:pt x="354892" y="73343"/>
                      <a:pt x="365862" y="84944"/>
                      <a:pt x="379413" y="84944"/>
                    </a:cubicBezTo>
                    <a:cubicBezTo>
                      <a:pt x="393093" y="84944"/>
                      <a:pt x="404063" y="73343"/>
                      <a:pt x="404063" y="59164"/>
                    </a:cubicBezTo>
                    <a:cubicBezTo>
                      <a:pt x="404063" y="44985"/>
                      <a:pt x="393093" y="33513"/>
                      <a:pt x="379413" y="33513"/>
                    </a:cubicBezTo>
                    <a:close/>
                    <a:moveTo>
                      <a:pt x="302494" y="33513"/>
                    </a:moveTo>
                    <a:cubicBezTo>
                      <a:pt x="288814" y="33513"/>
                      <a:pt x="277844" y="44985"/>
                      <a:pt x="277844" y="59164"/>
                    </a:cubicBezTo>
                    <a:cubicBezTo>
                      <a:pt x="277844" y="73343"/>
                      <a:pt x="288814" y="84944"/>
                      <a:pt x="302494" y="84944"/>
                    </a:cubicBezTo>
                    <a:cubicBezTo>
                      <a:pt x="316045" y="84944"/>
                      <a:pt x="327015" y="73343"/>
                      <a:pt x="327015" y="59164"/>
                    </a:cubicBezTo>
                    <a:cubicBezTo>
                      <a:pt x="327015" y="44985"/>
                      <a:pt x="316045" y="33513"/>
                      <a:pt x="302494" y="33513"/>
                    </a:cubicBezTo>
                    <a:close/>
                    <a:moveTo>
                      <a:pt x="225446" y="33513"/>
                    </a:moveTo>
                    <a:cubicBezTo>
                      <a:pt x="211766" y="33513"/>
                      <a:pt x="200796" y="44985"/>
                      <a:pt x="200796" y="59164"/>
                    </a:cubicBezTo>
                    <a:cubicBezTo>
                      <a:pt x="200796" y="73343"/>
                      <a:pt x="211766" y="84944"/>
                      <a:pt x="225446" y="84944"/>
                    </a:cubicBezTo>
                    <a:cubicBezTo>
                      <a:pt x="238997" y="84944"/>
                      <a:pt x="250096" y="73343"/>
                      <a:pt x="250096" y="59164"/>
                    </a:cubicBezTo>
                    <a:cubicBezTo>
                      <a:pt x="250096" y="44985"/>
                      <a:pt x="238997" y="33513"/>
                      <a:pt x="225446" y="33513"/>
                    </a:cubicBezTo>
                    <a:close/>
                    <a:moveTo>
                      <a:pt x="198473" y="0"/>
                    </a:moveTo>
                    <a:lnTo>
                      <a:pt x="407548" y="0"/>
                    </a:lnTo>
                    <a:cubicBezTo>
                      <a:pt x="421228" y="0"/>
                      <a:pt x="432456" y="11601"/>
                      <a:pt x="432456" y="25780"/>
                    </a:cubicBezTo>
                    <a:lnTo>
                      <a:pt x="432327" y="87135"/>
                    </a:lnTo>
                    <a:cubicBezTo>
                      <a:pt x="432069" y="101056"/>
                      <a:pt x="420970" y="112270"/>
                      <a:pt x="407548" y="112270"/>
                    </a:cubicBezTo>
                    <a:lnTo>
                      <a:pt x="198473" y="112270"/>
                    </a:lnTo>
                    <a:cubicBezTo>
                      <a:pt x="185050" y="112270"/>
                      <a:pt x="174080" y="101056"/>
                      <a:pt x="173693" y="87135"/>
                    </a:cubicBezTo>
                    <a:lnTo>
                      <a:pt x="173693" y="25780"/>
                    </a:lnTo>
                    <a:cubicBezTo>
                      <a:pt x="173693" y="11601"/>
                      <a:pt x="184792" y="0"/>
                      <a:pt x="19847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7" name="Bullet1" descr="bb602f66-3fd7-43bd-8148-97fa53b07e45"/>
              <p:cNvSpPr/>
              <p:nvPr/>
            </p:nvSpPr>
            <p:spPr>
              <a:xfrm>
                <a:off x="660401" y="3259067"/>
                <a:ext cx="2671000" cy="51888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脊柱弯曲异常病因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1" descr="df8794d7-31b4-4839-a9b1-4faa53d4cb9a"/>
              <p:cNvSpPr/>
              <p:nvPr/>
            </p:nvSpPr>
            <p:spPr>
              <a:xfrm>
                <a:off x="660402" y="3777953"/>
                <a:ext cx="2671000" cy="72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学前儿童脊柱周围肌肉韧带柔弱，作业姿势不正易引发。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0" name="组合 19" descr="8cd23717-54d7-4850-a015-64952fdde054"/>
            <p:cNvGrpSpPr/>
            <p:nvPr/>
          </p:nvGrpSpPr>
          <p:grpSpPr>
            <a:xfrm>
              <a:off x="5931207" y="2715921"/>
              <a:ext cx="5587693" cy="2148179"/>
              <a:chOff x="5931207" y="2715921"/>
              <a:chExt cx="5587693" cy="2148179"/>
            </a:xfrm>
          </p:grpSpPr>
          <p:sp>
            <p:nvSpPr>
              <p:cNvPr id="6" name="IconBackground2" descr="32b866b9-a3c9-4cbf-bba8-8ec285a20add"/>
              <p:cNvSpPr/>
              <p:nvPr/>
            </p:nvSpPr>
            <p:spPr>
              <a:xfrm>
                <a:off x="5931207" y="2715921"/>
                <a:ext cx="2147690" cy="2148179"/>
              </a:xfrm>
              <a:custGeom>
                <a:avLst/>
                <a:gdLst>
                  <a:gd name="connsiteX0" fmla="*/ 1673923 w 1673923"/>
                  <a:gd name="connsiteY0" fmla="*/ 837152 h 1674304"/>
                  <a:gd name="connsiteX1" fmla="*/ 836771 w 1673923"/>
                  <a:gd name="connsiteY1" fmla="*/ 1674305 h 1674304"/>
                  <a:gd name="connsiteX2" fmla="*/ 123539 w 1673923"/>
                  <a:gd name="connsiteY2" fmla="*/ 1274826 h 1674304"/>
                  <a:gd name="connsiteX3" fmla="*/ 247079 w 1673923"/>
                  <a:gd name="connsiteY3" fmla="*/ 856964 h 1674304"/>
                  <a:gd name="connsiteX4" fmla="*/ 247745 w 1673923"/>
                  <a:gd name="connsiteY4" fmla="*/ 856964 h 1674304"/>
                  <a:gd name="connsiteX5" fmla="*/ 836771 w 1673923"/>
                  <a:gd name="connsiteY5" fmla="*/ 1426655 h 1674304"/>
                  <a:gd name="connsiteX6" fmla="*/ 1426273 w 1673923"/>
                  <a:gd name="connsiteY6" fmla="*/ 837152 h 1674304"/>
                  <a:gd name="connsiteX7" fmla="*/ 836771 w 1673923"/>
                  <a:gd name="connsiteY7" fmla="*/ 247650 h 1674304"/>
                  <a:gd name="connsiteX8" fmla="*/ 247745 w 1673923"/>
                  <a:gd name="connsiteY8" fmla="*/ 817340 h 1674304"/>
                  <a:gd name="connsiteX9" fmla="*/ 0 w 1673923"/>
                  <a:gd name="connsiteY9" fmla="*/ 817340 h 1674304"/>
                  <a:gd name="connsiteX10" fmla="*/ 123539 w 1673923"/>
                  <a:gd name="connsiteY10" fmla="*/ 399479 h 1674304"/>
                  <a:gd name="connsiteX11" fmla="*/ 836771 w 1673923"/>
                  <a:gd name="connsiteY11" fmla="*/ 0 h 1674304"/>
                  <a:gd name="connsiteX12" fmla="*/ 1673923 w 1673923"/>
                  <a:gd name="connsiteY12" fmla="*/ 837152 h 167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3923" h="1674304">
                    <a:moveTo>
                      <a:pt x="1673923" y="837152"/>
                    </a:moveTo>
                    <a:cubicBezTo>
                      <a:pt x="1673923" y="1298734"/>
                      <a:pt x="1298353" y="1674305"/>
                      <a:pt x="836771" y="1674305"/>
                    </a:cubicBezTo>
                    <a:cubicBezTo>
                      <a:pt x="535496" y="1674305"/>
                      <a:pt x="270891" y="1514285"/>
                      <a:pt x="123539" y="1274826"/>
                    </a:cubicBezTo>
                    <a:cubicBezTo>
                      <a:pt x="198787" y="1152620"/>
                      <a:pt x="243554" y="1009840"/>
                      <a:pt x="247079" y="856964"/>
                    </a:cubicBezTo>
                    <a:lnTo>
                      <a:pt x="247745" y="856964"/>
                    </a:lnTo>
                    <a:cubicBezTo>
                      <a:pt x="258128" y="1172909"/>
                      <a:pt x="518446" y="1426655"/>
                      <a:pt x="836771" y="1426655"/>
                    </a:cubicBezTo>
                    <a:cubicBezTo>
                      <a:pt x="1155097" y="1426655"/>
                      <a:pt x="1426273" y="1162241"/>
                      <a:pt x="1426273" y="837152"/>
                    </a:cubicBezTo>
                    <a:cubicBezTo>
                      <a:pt x="1426273" y="512064"/>
                      <a:pt x="1161860" y="247650"/>
                      <a:pt x="836771" y="247650"/>
                    </a:cubicBezTo>
                    <a:cubicBezTo>
                      <a:pt x="511683" y="247650"/>
                      <a:pt x="258223" y="501491"/>
                      <a:pt x="247745" y="817340"/>
                    </a:cubicBezTo>
                    <a:lnTo>
                      <a:pt x="0" y="817340"/>
                    </a:lnTo>
                    <a:cubicBezTo>
                      <a:pt x="3524" y="664464"/>
                      <a:pt x="48292" y="521684"/>
                      <a:pt x="123539" y="399479"/>
                    </a:cubicBezTo>
                    <a:cubicBezTo>
                      <a:pt x="270891" y="160020"/>
                      <a:pt x="535496" y="0"/>
                      <a:pt x="836771" y="0"/>
                    </a:cubicBezTo>
                    <a:cubicBezTo>
                      <a:pt x="1298353" y="0"/>
                      <a:pt x="1673923" y="375571"/>
                      <a:pt x="1673923" y="83715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" name="Icon2" descr="a18a9992-6e91-4e2a-a464-07dafab5a8c1"/>
              <p:cNvSpPr/>
              <p:nvPr/>
            </p:nvSpPr>
            <p:spPr>
              <a:xfrm>
                <a:off x="6700209" y="3490478"/>
                <a:ext cx="609685" cy="587587"/>
              </a:xfrm>
              <a:custGeom>
                <a:avLst/>
                <a:gdLst>
                  <a:gd name="T0" fmla="*/ 3451 w 6705"/>
                  <a:gd name="T1" fmla="*/ 0 h 6471"/>
                  <a:gd name="T2" fmla="*/ 3991 w 6705"/>
                  <a:gd name="T3" fmla="*/ 0 h 6471"/>
                  <a:gd name="T4" fmla="*/ 3976 w 6705"/>
                  <a:gd name="T5" fmla="*/ 322 h 6471"/>
                  <a:gd name="T6" fmla="*/ 3992 w 6705"/>
                  <a:gd name="T7" fmla="*/ 688 h 6471"/>
                  <a:gd name="T8" fmla="*/ 4108 w 6705"/>
                  <a:gd name="T9" fmla="*/ 1453 h 6471"/>
                  <a:gd name="T10" fmla="*/ 4586 w 6705"/>
                  <a:gd name="T11" fmla="*/ 3010 h 6471"/>
                  <a:gd name="T12" fmla="*/ 4915 w 6705"/>
                  <a:gd name="T13" fmla="*/ 3772 h 6471"/>
                  <a:gd name="T14" fmla="*/ 5291 w 6705"/>
                  <a:gd name="T15" fmla="*/ 4501 h 6471"/>
                  <a:gd name="T16" fmla="*/ 6170 w 6705"/>
                  <a:gd name="T17" fmla="*/ 5844 h 6471"/>
                  <a:gd name="T18" fmla="*/ 6705 w 6705"/>
                  <a:gd name="T19" fmla="*/ 6471 h 6471"/>
                  <a:gd name="T20" fmla="*/ 3868 w 6705"/>
                  <a:gd name="T21" fmla="*/ 6471 h 6471"/>
                  <a:gd name="T22" fmla="*/ 3845 w 6705"/>
                  <a:gd name="T23" fmla="*/ 6312 h 6471"/>
                  <a:gd name="T24" fmla="*/ 2860 w 6705"/>
                  <a:gd name="T25" fmla="*/ 6312 h 6471"/>
                  <a:gd name="T26" fmla="*/ 2838 w 6705"/>
                  <a:gd name="T27" fmla="*/ 6471 h 6471"/>
                  <a:gd name="T28" fmla="*/ 0 w 6705"/>
                  <a:gd name="T29" fmla="*/ 6471 h 6471"/>
                  <a:gd name="T30" fmla="*/ 461 w 6705"/>
                  <a:gd name="T31" fmla="*/ 5938 h 6471"/>
                  <a:gd name="T32" fmla="*/ 927 w 6705"/>
                  <a:gd name="T33" fmla="*/ 5298 h 6471"/>
                  <a:gd name="T34" fmla="*/ 1736 w 6705"/>
                  <a:gd name="T35" fmla="*/ 3884 h 6471"/>
                  <a:gd name="T36" fmla="*/ 2355 w 6705"/>
                  <a:gd name="T37" fmla="*/ 2352 h 6471"/>
                  <a:gd name="T38" fmla="*/ 2703 w 6705"/>
                  <a:gd name="T39" fmla="*/ 798 h 6471"/>
                  <a:gd name="T40" fmla="*/ 2729 w 6705"/>
                  <a:gd name="T41" fmla="*/ 375 h 6471"/>
                  <a:gd name="T42" fmla="*/ 2714 w 6705"/>
                  <a:gd name="T43" fmla="*/ 0 h 6471"/>
                  <a:gd name="T44" fmla="*/ 3255 w 6705"/>
                  <a:gd name="T45" fmla="*/ 0 h 6471"/>
                  <a:gd name="T46" fmla="*/ 3257 w 6705"/>
                  <a:gd name="T47" fmla="*/ 159 h 6471"/>
                  <a:gd name="T48" fmla="*/ 3449 w 6705"/>
                  <a:gd name="T49" fmla="*/ 159 h 6471"/>
                  <a:gd name="T50" fmla="*/ 3451 w 6705"/>
                  <a:gd name="T51" fmla="*/ 0 h 6471"/>
                  <a:gd name="T52" fmla="*/ 3015 w 6705"/>
                  <a:gd name="T53" fmla="*/ 4945 h 6471"/>
                  <a:gd name="T54" fmla="*/ 2945 w 6705"/>
                  <a:gd name="T55" fmla="*/ 5629 h 6471"/>
                  <a:gd name="T56" fmla="*/ 3761 w 6705"/>
                  <a:gd name="T57" fmla="*/ 5629 h 6471"/>
                  <a:gd name="T58" fmla="*/ 3690 w 6705"/>
                  <a:gd name="T59" fmla="*/ 4945 h 6471"/>
                  <a:gd name="T60" fmla="*/ 3015 w 6705"/>
                  <a:gd name="T61" fmla="*/ 4945 h 6471"/>
                  <a:gd name="T62" fmla="*/ 3127 w 6705"/>
                  <a:gd name="T63" fmla="*/ 3578 h 6471"/>
                  <a:gd name="T64" fmla="*/ 3075 w 6705"/>
                  <a:gd name="T65" fmla="*/ 4261 h 6471"/>
                  <a:gd name="T66" fmla="*/ 3630 w 6705"/>
                  <a:gd name="T67" fmla="*/ 4261 h 6471"/>
                  <a:gd name="T68" fmla="*/ 3579 w 6705"/>
                  <a:gd name="T69" fmla="*/ 3578 h 6471"/>
                  <a:gd name="T70" fmla="*/ 3127 w 6705"/>
                  <a:gd name="T71" fmla="*/ 3578 h 6471"/>
                  <a:gd name="T72" fmla="*/ 3206 w 6705"/>
                  <a:gd name="T73" fmla="*/ 2210 h 6471"/>
                  <a:gd name="T74" fmla="*/ 3170 w 6705"/>
                  <a:gd name="T75" fmla="*/ 2894 h 6471"/>
                  <a:gd name="T76" fmla="*/ 3535 w 6705"/>
                  <a:gd name="T77" fmla="*/ 2894 h 6471"/>
                  <a:gd name="T78" fmla="*/ 3499 w 6705"/>
                  <a:gd name="T79" fmla="*/ 2210 h 6471"/>
                  <a:gd name="T80" fmla="*/ 3206 w 6705"/>
                  <a:gd name="T81" fmla="*/ 2210 h 6471"/>
                  <a:gd name="T82" fmla="*/ 3252 w 6705"/>
                  <a:gd name="T83" fmla="*/ 843 h 6471"/>
                  <a:gd name="T84" fmla="*/ 3234 w 6705"/>
                  <a:gd name="T85" fmla="*/ 1526 h 6471"/>
                  <a:gd name="T86" fmla="*/ 3471 w 6705"/>
                  <a:gd name="T87" fmla="*/ 1526 h 6471"/>
                  <a:gd name="T88" fmla="*/ 3453 w 6705"/>
                  <a:gd name="T89" fmla="*/ 843 h 6471"/>
                  <a:gd name="T90" fmla="*/ 3252 w 6705"/>
                  <a:gd name="T91" fmla="*/ 843 h 6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05" h="6471">
                    <a:moveTo>
                      <a:pt x="3451" y="0"/>
                    </a:moveTo>
                    <a:lnTo>
                      <a:pt x="3991" y="0"/>
                    </a:lnTo>
                    <a:cubicBezTo>
                      <a:pt x="3978" y="107"/>
                      <a:pt x="3975" y="214"/>
                      <a:pt x="3976" y="322"/>
                    </a:cubicBezTo>
                    <a:cubicBezTo>
                      <a:pt x="3977" y="444"/>
                      <a:pt x="3981" y="566"/>
                      <a:pt x="3992" y="688"/>
                    </a:cubicBezTo>
                    <a:cubicBezTo>
                      <a:pt x="4014" y="945"/>
                      <a:pt x="4055" y="1200"/>
                      <a:pt x="4108" y="1453"/>
                    </a:cubicBezTo>
                    <a:cubicBezTo>
                      <a:pt x="4220" y="1984"/>
                      <a:pt x="4384" y="2506"/>
                      <a:pt x="4586" y="3010"/>
                    </a:cubicBezTo>
                    <a:cubicBezTo>
                      <a:pt x="4689" y="3267"/>
                      <a:pt x="4795" y="3522"/>
                      <a:pt x="4915" y="3772"/>
                    </a:cubicBezTo>
                    <a:cubicBezTo>
                      <a:pt x="5034" y="4019"/>
                      <a:pt x="5158" y="4262"/>
                      <a:pt x="5291" y="4501"/>
                    </a:cubicBezTo>
                    <a:cubicBezTo>
                      <a:pt x="5552" y="4969"/>
                      <a:pt x="5844" y="5420"/>
                      <a:pt x="6170" y="5844"/>
                    </a:cubicBezTo>
                    <a:cubicBezTo>
                      <a:pt x="6337" y="6061"/>
                      <a:pt x="6514" y="6274"/>
                      <a:pt x="6705" y="6471"/>
                    </a:cubicBezTo>
                    <a:lnTo>
                      <a:pt x="3868" y="6471"/>
                    </a:lnTo>
                    <a:lnTo>
                      <a:pt x="3845" y="6312"/>
                    </a:lnTo>
                    <a:lnTo>
                      <a:pt x="2860" y="6312"/>
                    </a:lnTo>
                    <a:lnTo>
                      <a:pt x="2838" y="6471"/>
                    </a:lnTo>
                    <a:lnTo>
                      <a:pt x="0" y="6471"/>
                    </a:lnTo>
                    <a:cubicBezTo>
                      <a:pt x="164" y="6303"/>
                      <a:pt x="316" y="6123"/>
                      <a:pt x="461" y="5938"/>
                    </a:cubicBezTo>
                    <a:cubicBezTo>
                      <a:pt x="625" y="5731"/>
                      <a:pt x="779" y="5517"/>
                      <a:pt x="927" y="5298"/>
                    </a:cubicBezTo>
                    <a:cubicBezTo>
                      <a:pt x="1229" y="4847"/>
                      <a:pt x="1502" y="4374"/>
                      <a:pt x="1736" y="3884"/>
                    </a:cubicBezTo>
                    <a:cubicBezTo>
                      <a:pt x="1975" y="3387"/>
                      <a:pt x="2187" y="2877"/>
                      <a:pt x="2355" y="2352"/>
                    </a:cubicBezTo>
                    <a:cubicBezTo>
                      <a:pt x="2518" y="1846"/>
                      <a:pt x="2646" y="1327"/>
                      <a:pt x="2703" y="798"/>
                    </a:cubicBezTo>
                    <a:cubicBezTo>
                      <a:pt x="2718" y="657"/>
                      <a:pt x="2728" y="517"/>
                      <a:pt x="2729" y="375"/>
                    </a:cubicBezTo>
                    <a:cubicBezTo>
                      <a:pt x="2730" y="250"/>
                      <a:pt x="2730" y="125"/>
                      <a:pt x="2714" y="0"/>
                    </a:cubicBezTo>
                    <a:lnTo>
                      <a:pt x="3255" y="0"/>
                    </a:lnTo>
                    <a:lnTo>
                      <a:pt x="3257" y="159"/>
                    </a:lnTo>
                    <a:lnTo>
                      <a:pt x="3449" y="159"/>
                    </a:lnTo>
                    <a:lnTo>
                      <a:pt x="3451" y="0"/>
                    </a:lnTo>
                    <a:close/>
                    <a:moveTo>
                      <a:pt x="3015" y="4945"/>
                    </a:moveTo>
                    <a:cubicBezTo>
                      <a:pt x="2992" y="5173"/>
                      <a:pt x="2969" y="5401"/>
                      <a:pt x="2945" y="5629"/>
                    </a:cubicBezTo>
                    <a:lnTo>
                      <a:pt x="3761" y="5629"/>
                    </a:lnTo>
                    <a:cubicBezTo>
                      <a:pt x="3736" y="5401"/>
                      <a:pt x="3713" y="5173"/>
                      <a:pt x="3690" y="4945"/>
                    </a:cubicBezTo>
                    <a:lnTo>
                      <a:pt x="3015" y="4945"/>
                    </a:lnTo>
                    <a:close/>
                    <a:moveTo>
                      <a:pt x="3127" y="3578"/>
                    </a:moveTo>
                    <a:cubicBezTo>
                      <a:pt x="3110" y="3806"/>
                      <a:pt x="3093" y="4033"/>
                      <a:pt x="3075" y="4261"/>
                    </a:cubicBezTo>
                    <a:lnTo>
                      <a:pt x="3630" y="4261"/>
                    </a:lnTo>
                    <a:cubicBezTo>
                      <a:pt x="3612" y="4033"/>
                      <a:pt x="3595" y="3806"/>
                      <a:pt x="3579" y="3578"/>
                    </a:cubicBezTo>
                    <a:lnTo>
                      <a:pt x="3127" y="3578"/>
                    </a:lnTo>
                    <a:close/>
                    <a:moveTo>
                      <a:pt x="3206" y="2210"/>
                    </a:moveTo>
                    <a:cubicBezTo>
                      <a:pt x="3195" y="2438"/>
                      <a:pt x="3183" y="2666"/>
                      <a:pt x="3170" y="2894"/>
                    </a:cubicBezTo>
                    <a:lnTo>
                      <a:pt x="3535" y="2894"/>
                    </a:lnTo>
                    <a:cubicBezTo>
                      <a:pt x="3522" y="2666"/>
                      <a:pt x="3510" y="2438"/>
                      <a:pt x="3499" y="2210"/>
                    </a:cubicBezTo>
                    <a:lnTo>
                      <a:pt x="3206" y="2210"/>
                    </a:lnTo>
                    <a:close/>
                    <a:moveTo>
                      <a:pt x="3252" y="843"/>
                    </a:moveTo>
                    <a:cubicBezTo>
                      <a:pt x="3247" y="1071"/>
                      <a:pt x="3241" y="1298"/>
                      <a:pt x="3234" y="1526"/>
                    </a:cubicBezTo>
                    <a:lnTo>
                      <a:pt x="3471" y="1526"/>
                    </a:lnTo>
                    <a:cubicBezTo>
                      <a:pt x="3464" y="1298"/>
                      <a:pt x="3458" y="1071"/>
                      <a:pt x="3453" y="843"/>
                    </a:cubicBezTo>
                    <a:lnTo>
                      <a:pt x="3252" y="84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2" name="Bullet2" descr="6097fe8d-0315-40a1-8c2d-b3bec6eb3b26"/>
              <p:cNvSpPr/>
              <p:nvPr/>
            </p:nvSpPr>
            <p:spPr>
              <a:xfrm>
                <a:off x="8847899" y="3259067"/>
                <a:ext cx="2671000" cy="51888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脊柱弯曲异常预防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2" descr="6539d943-9cb1-4810-924d-894de88021d6"/>
              <p:cNvSpPr/>
              <p:nvPr/>
            </p:nvSpPr>
            <p:spPr>
              <a:xfrm>
                <a:off x="8847900" y="3777953"/>
                <a:ext cx="2671000" cy="72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消除单侧肌肉紧张因素，进行姿势教育训练，提供合适桌椅，加强运动。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寄生虫病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9" name="47a91bea-f730-4464-b311-9c12960efe5f.source.8.zh-Hans.pptx" descr="5220af11-8bf6-4816-8268-01b1c6964cc7"/>
          <p:cNvGrpSpPr/>
          <p:nvPr/>
        </p:nvGrpSpPr>
        <p:grpSpPr>
          <a:xfrm>
            <a:off x="660399" y="1130300"/>
            <a:ext cx="10870076" cy="5000039"/>
            <a:chOff x="660399" y="1130300"/>
            <a:chExt cx="10870076" cy="5000039"/>
          </a:xfrm>
        </p:grpSpPr>
        <p:sp>
          <p:nvSpPr>
            <p:cNvPr id="3" name="îśļîdé" descr="8461b287-cc1e-476f-9d7c-e1556c7648a5"/>
            <p:cNvSpPr/>
            <p:nvPr/>
          </p:nvSpPr>
          <p:spPr>
            <a:xfrm>
              <a:off x="1757893" y="2210030"/>
              <a:ext cx="205314" cy="205314"/>
            </a:xfrm>
            <a:prstGeom prst="ellipse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8" name="î$liďé" descr="5a094078-5cd5-49df-8a53-1375ed22dfc2"/>
            <p:cNvSpPr/>
            <p:nvPr/>
          </p:nvSpPr>
          <p:spPr>
            <a:xfrm>
              <a:off x="4581527" y="2210030"/>
              <a:ext cx="205314" cy="20531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" name="ïS1îḋe" descr="0c894bd9-e11c-4631-9b4e-033d5d26ce6e"/>
            <p:cNvSpPr/>
            <p:nvPr/>
          </p:nvSpPr>
          <p:spPr>
            <a:xfrm>
              <a:off x="7405161" y="2210030"/>
              <a:ext cx="205314" cy="205314"/>
            </a:xfrm>
            <a:prstGeom prst="ellipse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" name="išļïḍe" descr="83aee543-6198-4012-b8a7-0f41fbe4fdcf"/>
            <p:cNvSpPr/>
            <p:nvPr/>
          </p:nvSpPr>
          <p:spPr>
            <a:xfrm>
              <a:off x="10228795" y="2210030"/>
              <a:ext cx="205314" cy="20531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" name="îśļîdé" descr="974daa30-2433-4704-9238-7fcfa6a311db"/>
            <p:cNvSpPr/>
            <p:nvPr/>
          </p:nvSpPr>
          <p:spPr>
            <a:xfrm>
              <a:off x="1746318" y="4290448"/>
              <a:ext cx="205314" cy="205314"/>
            </a:xfrm>
            <a:prstGeom prst="ellipse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9" name="î$liďé" descr="0331f0fc-4591-4dd7-82ae-8ebe94179025"/>
            <p:cNvSpPr/>
            <p:nvPr/>
          </p:nvSpPr>
          <p:spPr>
            <a:xfrm>
              <a:off x="4569952" y="4290448"/>
              <a:ext cx="205314" cy="20531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24" name="ïS1îḋe" descr="d9225e08-9431-45f3-afb0-f9c8598adfac"/>
            <p:cNvSpPr/>
            <p:nvPr/>
          </p:nvSpPr>
          <p:spPr>
            <a:xfrm>
              <a:off x="7393586" y="4290448"/>
              <a:ext cx="205314" cy="205314"/>
            </a:xfrm>
            <a:prstGeom prst="ellipse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27" name="išļïḍe" descr="8d7d9c7b-80a5-4664-9e35-1061cd72d5f3"/>
            <p:cNvSpPr/>
            <p:nvPr/>
          </p:nvSpPr>
          <p:spPr>
            <a:xfrm>
              <a:off x="10217220" y="4290448"/>
              <a:ext cx="205314" cy="205314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</a:p>
          </p:txBody>
        </p:sp>
        <p:grpSp>
          <p:nvGrpSpPr>
            <p:cNvPr id="30" name="组合 29" descr="7b747c06-2c88-4a6f-abbb-79deb9b250c9"/>
            <p:cNvGrpSpPr/>
            <p:nvPr/>
          </p:nvGrpSpPr>
          <p:grpSpPr>
            <a:xfrm>
              <a:off x="671975" y="2592729"/>
              <a:ext cx="2387598" cy="1457192"/>
              <a:chOff x="671975" y="2592729"/>
              <a:chExt cx="2387598" cy="1457192"/>
            </a:xfrm>
          </p:grpSpPr>
          <p:sp>
            <p:nvSpPr>
              <p:cNvPr id="6" name="Bullet1" descr="100b26cd-5058-45c3-a48d-48b80adf1a54"/>
              <p:cNvSpPr txBox="1"/>
              <p:nvPr/>
            </p:nvSpPr>
            <p:spPr>
              <a:xfrm>
                <a:off x="671975" y="2592729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蛔虫病病因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" name="Text1" descr="66df3a1e-d343-42f9-805d-32f3d281708a"/>
              <p:cNvSpPr txBox="1"/>
              <p:nvPr/>
            </p:nvSpPr>
            <p:spPr>
              <a:xfrm>
                <a:off x="671975" y="3011459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感染性虫卵经口吞入是主要患病途径，幼虫在体内发育。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1" name="组合 30" descr="46310b97-b39c-4dbb-9acb-cf1c88800b05"/>
            <p:cNvGrpSpPr/>
            <p:nvPr/>
          </p:nvGrpSpPr>
          <p:grpSpPr>
            <a:xfrm>
              <a:off x="3495609" y="2592729"/>
              <a:ext cx="2387598" cy="1457192"/>
              <a:chOff x="3495609" y="2592729"/>
              <a:chExt cx="2387598" cy="1457192"/>
            </a:xfrm>
          </p:grpSpPr>
          <p:sp>
            <p:nvSpPr>
              <p:cNvPr id="9" name="Bullet2" descr="f28a6252-6c4d-40ae-8eab-89fd08374b25"/>
              <p:cNvSpPr txBox="1"/>
              <p:nvPr/>
            </p:nvSpPr>
            <p:spPr>
              <a:xfrm>
                <a:off x="3495609" y="2592729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蛔虫病症状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2" descr="55819cbd-30ae-49f0-93fc-bb94f02c2d00"/>
              <p:cNvSpPr txBox="1"/>
              <p:nvPr/>
            </p:nvSpPr>
            <p:spPr>
              <a:xfrm>
                <a:off x="3495609" y="3011459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引发营养不良、腹痛、睡眠不安、磨牙，可能引起严重并发症。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2" name="组合 31" descr="da9d59d3-bb9c-46ac-b35e-4f9fb67c1fd2"/>
            <p:cNvGrpSpPr/>
            <p:nvPr/>
          </p:nvGrpSpPr>
          <p:grpSpPr>
            <a:xfrm>
              <a:off x="6319243" y="2592729"/>
              <a:ext cx="2387598" cy="1457192"/>
              <a:chOff x="6319243" y="2592729"/>
              <a:chExt cx="2387598" cy="1457192"/>
            </a:xfrm>
          </p:grpSpPr>
          <p:sp>
            <p:nvSpPr>
              <p:cNvPr id="12" name="Bullet3" descr="2c7540e3-0ffc-493f-bea1-f948c9fd9fb2"/>
              <p:cNvSpPr txBox="1"/>
              <p:nvPr/>
            </p:nvSpPr>
            <p:spPr>
              <a:xfrm>
                <a:off x="6319243" y="2592729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蛔虫病预防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3" name="Text3" descr="7a14ae9f-a4f9-4cb8-ab08-0ded53d229be"/>
              <p:cNvSpPr txBox="1"/>
              <p:nvPr/>
            </p:nvSpPr>
            <p:spPr>
              <a:xfrm>
                <a:off x="6319243" y="3011459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养成良好卫生习惯，搞好环境卫生。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3" name="组合 32" descr="497c5785-913a-479b-85f3-e5fbf9c155ff"/>
            <p:cNvGrpSpPr/>
            <p:nvPr/>
          </p:nvGrpSpPr>
          <p:grpSpPr>
            <a:xfrm>
              <a:off x="9142877" y="2592729"/>
              <a:ext cx="2387598" cy="1457192"/>
              <a:chOff x="9142877" y="2592729"/>
              <a:chExt cx="2387598" cy="1457192"/>
            </a:xfrm>
          </p:grpSpPr>
          <p:sp>
            <p:nvSpPr>
              <p:cNvPr id="15" name="Bullet4" descr="c40619b1-0960-46df-a21f-e12ce93d6c47"/>
              <p:cNvSpPr txBox="1"/>
              <p:nvPr/>
            </p:nvSpPr>
            <p:spPr>
              <a:xfrm>
                <a:off x="9142877" y="2592729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蛲虫病病因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4" descr="9007647f-7837-4d90-9195-4648b08b2043"/>
              <p:cNvSpPr txBox="1"/>
              <p:nvPr/>
            </p:nvSpPr>
            <p:spPr>
              <a:xfrm>
                <a:off x="9142877" y="3011459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虫卵污染手指、食物等经口进入人体，可重复感染。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4" name="组合 33" descr="8f3c3251-d034-4d98-ae56-7b6656116ae3"/>
            <p:cNvGrpSpPr/>
            <p:nvPr/>
          </p:nvGrpSpPr>
          <p:grpSpPr>
            <a:xfrm>
              <a:off x="660400" y="4673147"/>
              <a:ext cx="2387598" cy="1457192"/>
              <a:chOff x="660400" y="4673147"/>
              <a:chExt cx="2387598" cy="1457192"/>
            </a:xfrm>
          </p:grpSpPr>
          <p:sp>
            <p:nvSpPr>
              <p:cNvPr id="17" name="Bullet5" descr="ed2a88b3-9c6b-423b-a24d-cb7bfba92928"/>
              <p:cNvSpPr txBox="1"/>
              <p:nvPr/>
            </p:nvSpPr>
            <p:spPr>
              <a:xfrm>
                <a:off x="660400" y="4673147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蛲虫病症状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8" name="Text5" descr="82b243fe-fa2e-4b3d-bb6d-d35b86109c7a"/>
              <p:cNvSpPr txBox="1"/>
              <p:nvPr/>
            </p:nvSpPr>
            <p:spPr>
              <a:xfrm>
                <a:off x="660400" y="5091877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肛门及会阴部奇痒，影响睡眠，可有烦躁不安等症状。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5" name="组合 34" descr="f6b6fca9-5068-4ab6-a2df-b327d07a6701"/>
            <p:cNvGrpSpPr/>
            <p:nvPr/>
          </p:nvGrpSpPr>
          <p:grpSpPr>
            <a:xfrm>
              <a:off x="3484034" y="4673147"/>
              <a:ext cx="2387598" cy="1457192"/>
              <a:chOff x="3484034" y="4673147"/>
              <a:chExt cx="2387598" cy="1457192"/>
            </a:xfrm>
          </p:grpSpPr>
          <p:sp>
            <p:nvSpPr>
              <p:cNvPr id="20" name="Bullet6" descr="0b175704-32af-4f68-aded-14308b50b310"/>
              <p:cNvSpPr txBox="1"/>
              <p:nvPr/>
            </p:nvSpPr>
            <p:spPr>
              <a:xfrm>
                <a:off x="3484034" y="4673147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蛲虫病预防及护理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6" descr="40b6b536-0041-473b-b863-6387d18a511c"/>
              <p:cNvSpPr txBox="1"/>
              <p:nvPr/>
            </p:nvSpPr>
            <p:spPr>
              <a:xfrm>
                <a:off x="3484034" y="5091877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培养卫生习惯，勤换床单被罩，夜间用药止痒。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6" name="组合 35" descr="352bfae8-9875-4a4e-8bab-3cce3fd9c4f2"/>
            <p:cNvGrpSpPr/>
            <p:nvPr/>
          </p:nvGrpSpPr>
          <p:grpSpPr>
            <a:xfrm>
              <a:off x="6307668" y="4673147"/>
              <a:ext cx="2387598" cy="1457192"/>
              <a:chOff x="6307668" y="4673147"/>
              <a:chExt cx="2387598" cy="1457192"/>
            </a:xfrm>
          </p:grpSpPr>
          <p:sp>
            <p:nvSpPr>
              <p:cNvPr id="25" name="Bullet7" descr="cc775354-1d4a-4d65-8a0f-a80cab5e2d10"/>
              <p:cNvSpPr txBox="1"/>
              <p:nvPr/>
            </p:nvSpPr>
            <p:spPr>
              <a:xfrm>
                <a:off x="6307668" y="4673147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钩虫病流行特点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6" name="Text7" descr="a96d6373-7c14-4980-8199-a82c495c5093"/>
              <p:cNvSpPr txBox="1"/>
              <p:nvPr/>
            </p:nvSpPr>
            <p:spPr>
              <a:xfrm>
                <a:off x="6307668" y="5091877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容易流行，南方气候利于传播，北方相对较少。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37" name="组合 36" descr="d3f5aca4-96db-44f9-9307-5bfd74b21d82"/>
            <p:cNvGrpSpPr/>
            <p:nvPr/>
          </p:nvGrpSpPr>
          <p:grpSpPr>
            <a:xfrm>
              <a:off x="9131302" y="4673147"/>
              <a:ext cx="2387598" cy="1457192"/>
              <a:chOff x="9131302" y="4673147"/>
              <a:chExt cx="2387598" cy="1457192"/>
            </a:xfrm>
          </p:grpSpPr>
          <p:sp>
            <p:nvSpPr>
              <p:cNvPr id="28" name="Bullet8" descr="788bc06d-394a-47f2-b3f5-6f757f1a7a99"/>
              <p:cNvSpPr txBox="1"/>
              <p:nvPr/>
            </p:nvSpPr>
            <p:spPr>
              <a:xfrm>
                <a:off x="9131302" y="4673147"/>
                <a:ext cx="2387598" cy="418729"/>
              </a:xfrm>
              <a:prstGeom prst="rect">
                <a:avLst/>
              </a:prstGeom>
              <a:noFill/>
            </p:spPr>
            <p:txBody>
              <a:bodyPr wrap="square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钩虫病生活史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9" name="Text8" descr="737bb468-a7ef-41bd-ac45-943e8c3511a7"/>
              <p:cNvSpPr txBox="1"/>
              <p:nvPr/>
            </p:nvSpPr>
            <p:spPr>
              <a:xfrm>
                <a:off x="9131302" y="5091877"/>
                <a:ext cx="2387598" cy="1038462"/>
              </a:xfrm>
              <a:prstGeom prst="rect">
                <a:avLst/>
              </a:prstGeom>
              <a:noFill/>
            </p:spPr>
            <p:txBody>
              <a:bodyPr wrap="square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成虫寄生肠道，幼虫经皮肤进入人体，在肠道发育。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sp>
          <p:nvSpPr>
            <p:cNvPr id="21" name="Title" descr="cc3c4b3d-4921-44f2-b03f-24cca636a620"/>
            <p:cNvSpPr txBox="1"/>
            <p:nvPr/>
          </p:nvSpPr>
          <p:spPr>
            <a:xfrm>
              <a:off x="660399" y="1130300"/>
              <a:ext cx="10858499" cy="658975"/>
            </a:xfrm>
            <a:prstGeom prst="rect">
              <a:avLst/>
            </a:prstGeom>
            <a:noFill/>
          </p:spPr>
          <p:txBody>
            <a:bodyPr wrap="square" rtlCol="0" anchor="t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预防儿童寄生虫感染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铅中毒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8" name="f9177769-e209-499f-81b6-a2b9af17a1fe.source.3.zh-Hans.pptx" descr="607f2300-94ab-4666-8b10-8f7235e83241"/>
          <p:cNvGrpSpPr/>
          <p:nvPr/>
        </p:nvGrpSpPr>
        <p:grpSpPr>
          <a:xfrm>
            <a:off x="660400" y="1150137"/>
            <a:ext cx="11531600" cy="4380670"/>
            <a:chOff x="660400" y="1150137"/>
            <a:chExt cx="11531600" cy="4380670"/>
          </a:xfrm>
        </p:grpSpPr>
        <p:cxnSp>
          <p:nvCxnSpPr>
            <p:cNvPr id="10" name="î$1ïḑè" descr="87097df0-4868-4faf-87a9-02adf05fbdc2"/>
            <p:cNvCxnSpPr>
              <a:stCxn id="66" idx="3"/>
            </p:cNvCxnSpPr>
            <p:nvPr/>
          </p:nvCxnSpPr>
          <p:spPr>
            <a:xfrm>
              <a:off x="2078603" y="2765005"/>
              <a:ext cx="10113397" cy="11650"/>
            </a:xfrm>
            <a:prstGeom prst="straightConnector1">
              <a:avLst/>
            </a:prstGeom>
            <a:ln w="15875">
              <a:solidFill>
                <a:schemeClr val="tx1">
                  <a:lumMod val="50000"/>
                  <a:lumOff val="50000"/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itle" descr="89d05334-2c03-4c47-995d-fa6b7ba989a1"/>
            <p:cNvSpPr txBox="1"/>
            <p:nvPr/>
          </p:nvSpPr>
          <p:spPr>
            <a:xfrm>
              <a:off x="660400" y="1150137"/>
              <a:ext cx="10858500" cy="667374"/>
            </a:xfrm>
            <a:prstGeom prst="rect">
              <a:avLst/>
            </a:prstGeom>
            <a:noFill/>
          </p:spPr>
          <p:txBody>
            <a:bodyPr wrap="square" anchor="t" anchorCtr="1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警惕儿童铅中毒危害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2" name="组合 11" descr="7376cf5c-ad1d-4b7f-a961-a70a7ba1e636"/>
            <p:cNvGrpSpPr/>
            <p:nvPr/>
          </p:nvGrpSpPr>
          <p:grpSpPr>
            <a:xfrm>
              <a:off x="755285" y="2495005"/>
              <a:ext cx="2106636" cy="3035802"/>
              <a:chOff x="755285" y="2495005"/>
              <a:chExt cx="2106636" cy="3035802"/>
            </a:xfrm>
          </p:grpSpPr>
          <p:sp>
            <p:nvSpPr>
              <p:cNvPr id="31" name="ComponentBackground1" descr="c818be30-f5be-4cab-b5f2-265b65395dde"/>
              <p:cNvSpPr/>
              <p:nvPr/>
            </p:nvSpPr>
            <p:spPr>
              <a:xfrm>
                <a:off x="755285" y="3334848"/>
                <a:ext cx="2106636" cy="2195959"/>
              </a:xfrm>
              <a:prstGeom prst="roundRect">
                <a:avLst>
                  <a:gd name="adj" fmla="val 4579"/>
                </a:avLst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64" name="Bullet1" descr="049ced3c-ea52-4d58-89c5-b5e73e0c90aa"/>
              <p:cNvSpPr/>
              <p:nvPr/>
            </p:nvSpPr>
            <p:spPr>
              <a:xfrm>
                <a:off x="755285" y="3393857"/>
                <a:ext cx="2106636" cy="5283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铅中毒临床表现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5" name="Text1" descr="4451aff9-d0ad-404f-81c3-b2140316d63e"/>
              <p:cNvSpPr/>
              <p:nvPr/>
            </p:nvSpPr>
            <p:spPr>
              <a:xfrm>
                <a:off x="755285" y="3981184"/>
                <a:ext cx="2106636" cy="13909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腹痛、腹泻、呕吐、头痛、心悸、贫血、血管痉挛、肝肾损害等。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66" name="IconBackground1" descr="2cae52c0-fce6-458d-9768-ef5a6e94f763"/>
              <p:cNvSpPr txBox="1"/>
              <p:nvPr/>
            </p:nvSpPr>
            <p:spPr>
              <a:xfrm>
                <a:off x="1538603" y="2495005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>
                <a:outerShdw blurRad="254000" dist="127000" algn="tl" rotWithShape="0">
                  <a:schemeClr val="accent1">
                    <a:alpha val="3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67" name="Icon1" descr="640d250d-d870-4252-a2ad-cfadf7093ca6"/>
              <p:cNvSpPr/>
              <p:nvPr/>
            </p:nvSpPr>
            <p:spPr>
              <a:xfrm>
                <a:off x="1670900" y="2662113"/>
                <a:ext cx="275406" cy="205782"/>
              </a:xfrm>
              <a:custGeom>
                <a:avLst/>
                <a:gdLst>
                  <a:gd name="T0" fmla="*/ 5884 w 10028"/>
                  <a:gd name="T1" fmla="*/ 5007 h 7492"/>
                  <a:gd name="T2" fmla="*/ 5773 w 10028"/>
                  <a:gd name="T3" fmla="*/ 4254 h 7492"/>
                  <a:gd name="T4" fmla="*/ 6513 w 10028"/>
                  <a:gd name="T5" fmla="*/ 2484 h 7492"/>
                  <a:gd name="T6" fmla="*/ 5071 w 10028"/>
                  <a:gd name="T7" fmla="*/ 941 h 7492"/>
                  <a:gd name="T8" fmla="*/ 3628 w 10028"/>
                  <a:gd name="T9" fmla="*/ 2484 h 7492"/>
                  <a:gd name="T10" fmla="*/ 4331 w 10028"/>
                  <a:gd name="T11" fmla="*/ 4254 h 7492"/>
                  <a:gd name="T12" fmla="*/ 4146 w 10028"/>
                  <a:gd name="T13" fmla="*/ 5007 h 7492"/>
                  <a:gd name="T14" fmla="*/ 2407 w 10028"/>
                  <a:gd name="T15" fmla="*/ 6400 h 7492"/>
                  <a:gd name="T16" fmla="*/ 2407 w 10028"/>
                  <a:gd name="T17" fmla="*/ 6588 h 7492"/>
                  <a:gd name="T18" fmla="*/ 5071 w 10028"/>
                  <a:gd name="T19" fmla="*/ 7492 h 7492"/>
                  <a:gd name="T20" fmla="*/ 7697 w 10028"/>
                  <a:gd name="T21" fmla="*/ 6588 h 7492"/>
                  <a:gd name="T22" fmla="*/ 7697 w 10028"/>
                  <a:gd name="T23" fmla="*/ 6400 h 7492"/>
                  <a:gd name="T24" fmla="*/ 5884 w 10028"/>
                  <a:gd name="T25" fmla="*/ 5007 h 7492"/>
                  <a:gd name="T26" fmla="*/ 5884 w 10028"/>
                  <a:gd name="T27" fmla="*/ 5007 h 7492"/>
                  <a:gd name="T28" fmla="*/ 8326 w 10028"/>
                  <a:gd name="T29" fmla="*/ 3652 h 7492"/>
                  <a:gd name="T30" fmla="*/ 8214 w 10028"/>
                  <a:gd name="T31" fmla="*/ 3125 h 7492"/>
                  <a:gd name="T32" fmla="*/ 8843 w 10028"/>
                  <a:gd name="T33" fmla="*/ 1468 h 7492"/>
                  <a:gd name="T34" fmla="*/ 7512 w 10028"/>
                  <a:gd name="T35" fmla="*/ 0 h 7492"/>
                  <a:gd name="T36" fmla="*/ 6328 w 10028"/>
                  <a:gd name="T37" fmla="*/ 790 h 7492"/>
                  <a:gd name="T38" fmla="*/ 7068 w 10028"/>
                  <a:gd name="T39" fmla="*/ 2483 h 7492"/>
                  <a:gd name="T40" fmla="*/ 6292 w 10028"/>
                  <a:gd name="T41" fmla="*/ 4516 h 7492"/>
                  <a:gd name="T42" fmla="*/ 8142 w 10028"/>
                  <a:gd name="T43" fmla="*/ 5985 h 7492"/>
                  <a:gd name="T44" fmla="*/ 9992 w 10028"/>
                  <a:gd name="T45" fmla="*/ 5156 h 7492"/>
                  <a:gd name="T46" fmla="*/ 9992 w 10028"/>
                  <a:gd name="T47" fmla="*/ 4967 h 7492"/>
                  <a:gd name="T48" fmla="*/ 8326 w 10028"/>
                  <a:gd name="T49" fmla="*/ 3652 h 7492"/>
                  <a:gd name="T50" fmla="*/ 1667 w 10028"/>
                  <a:gd name="T51" fmla="*/ 3652 h 7492"/>
                  <a:gd name="T52" fmla="*/ 1778 w 10028"/>
                  <a:gd name="T53" fmla="*/ 3125 h 7492"/>
                  <a:gd name="T54" fmla="*/ 1149 w 10028"/>
                  <a:gd name="T55" fmla="*/ 1468 h 7492"/>
                  <a:gd name="T56" fmla="*/ 2480 w 10028"/>
                  <a:gd name="T57" fmla="*/ 0 h 7492"/>
                  <a:gd name="T58" fmla="*/ 3664 w 10028"/>
                  <a:gd name="T59" fmla="*/ 790 h 7492"/>
                  <a:gd name="T60" fmla="*/ 2924 w 10028"/>
                  <a:gd name="T61" fmla="*/ 2483 h 7492"/>
                  <a:gd name="T62" fmla="*/ 3700 w 10028"/>
                  <a:gd name="T63" fmla="*/ 4516 h 7492"/>
                  <a:gd name="T64" fmla="*/ 1850 w 10028"/>
                  <a:gd name="T65" fmla="*/ 5985 h 7492"/>
                  <a:gd name="T66" fmla="*/ 0 w 10028"/>
                  <a:gd name="T67" fmla="*/ 5156 h 7492"/>
                  <a:gd name="T68" fmla="*/ 0 w 10028"/>
                  <a:gd name="T69" fmla="*/ 4967 h 7492"/>
                  <a:gd name="T70" fmla="*/ 1667 w 10028"/>
                  <a:gd name="T71" fmla="*/ 3652 h 7492"/>
                  <a:gd name="T72" fmla="*/ 1667 w 10028"/>
                  <a:gd name="T73" fmla="*/ 3652 h 7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28" h="7492">
                    <a:moveTo>
                      <a:pt x="5884" y="5007"/>
                    </a:moveTo>
                    <a:cubicBezTo>
                      <a:pt x="5847" y="5007"/>
                      <a:pt x="5588" y="4743"/>
                      <a:pt x="5773" y="4254"/>
                    </a:cubicBezTo>
                    <a:cubicBezTo>
                      <a:pt x="6181" y="3841"/>
                      <a:pt x="6513" y="3163"/>
                      <a:pt x="6513" y="2484"/>
                    </a:cubicBezTo>
                    <a:cubicBezTo>
                      <a:pt x="6513" y="1468"/>
                      <a:pt x="5811" y="941"/>
                      <a:pt x="5071" y="941"/>
                    </a:cubicBezTo>
                    <a:cubicBezTo>
                      <a:pt x="4294" y="941"/>
                      <a:pt x="3628" y="1468"/>
                      <a:pt x="3628" y="2484"/>
                    </a:cubicBezTo>
                    <a:cubicBezTo>
                      <a:pt x="3628" y="3162"/>
                      <a:pt x="3924" y="3839"/>
                      <a:pt x="4331" y="4254"/>
                    </a:cubicBezTo>
                    <a:cubicBezTo>
                      <a:pt x="4478" y="4668"/>
                      <a:pt x="4219" y="4970"/>
                      <a:pt x="4146" y="5007"/>
                    </a:cubicBezTo>
                    <a:cubicBezTo>
                      <a:pt x="3332" y="5308"/>
                      <a:pt x="2407" y="5836"/>
                      <a:pt x="2407" y="6400"/>
                    </a:cubicBezTo>
                    <a:lnTo>
                      <a:pt x="2407" y="6588"/>
                    </a:lnTo>
                    <a:cubicBezTo>
                      <a:pt x="2407" y="7303"/>
                      <a:pt x="3776" y="7492"/>
                      <a:pt x="5071" y="7492"/>
                    </a:cubicBezTo>
                    <a:cubicBezTo>
                      <a:pt x="6328" y="7492"/>
                      <a:pt x="7697" y="7342"/>
                      <a:pt x="7697" y="6588"/>
                    </a:cubicBezTo>
                    <a:lnTo>
                      <a:pt x="7697" y="6400"/>
                    </a:lnTo>
                    <a:cubicBezTo>
                      <a:pt x="7661" y="5836"/>
                      <a:pt x="6698" y="5271"/>
                      <a:pt x="5884" y="5007"/>
                    </a:cubicBezTo>
                    <a:close/>
                    <a:moveTo>
                      <a:pt x="5884" y="5007"/>
                    </a:moveTo>
                    <a:close/>
                    <a:moveTo>
                      <a:pt x="8326" y="3652"/>
                    </a:moveTo>
                    <a:cubicBezTo>
                      <a:pt x="8288" y="3652"/>
                      <a:pt x="8067" y="3577"/>
                      <a:pt x="8214" y="3125"/>
                    </a:cubicBezTo>
                    <a:cubicBezTo>
                      <a:pt x="8584" y="2748"/>
                      <a:pt x="8843" y="2108"/>
                      <a:pt x="8843" y="1468"/>
                    </a:cubicBezTo>
                    <a:cubicBezTo>
                      <a:pt x="8843" y="527"/>
                      <a:pt x="8252" y="0"/>
                      <a:pt x="7512" y="0"/>
                    </a:cubicBezTo>
                    <a:cubicBezTo>
                      <a:pt x="6994" y="0"/>
                      <a:pt x="6513" y="263"/>
                      <a:pt x="6328" y="790"/>
                    </a:cubicBezTo>
                    <a:cubicBezTo>
                      <a:pt x="6772" y="1166"/>
                      <a:pt x="7068" y="1731"/>
                      <a:pt x="7068" y="2483"/>
                    </a:cubicBezTo>
                    <a:cubicBezTo>
                      <a:pt x="7068" y="3275"/>
                      <a:pt x="6698" y="4027"/>
                      <a:pt x="6292" y="4516"/>
                    </a:cubicBezTo>
                    <a:cubicBezTo>
                      <a:pt x="6920" y="4742"/>
                      <a:pt x="7883" y="5231"/>
                      <a:pt x="8142" y="5985"/>
                    </a:cubicBezTo>
                    <a:cubicBezTo>
                      <a:pt x="9103" y="5947"/>
                      <a:pt x="9992" y="5721"/>
                      <a:pt x="9992" y="5156"/>
                    </a:cubicBezTo>
                    <a:lnTo>
                      <a:pt x="9992" y="4967"/>
                    </a:lnTo>
                    <a:cubicBezTo>
                      <a:pt x="10028" y="4405"/>
                      <a:pt x="9139" y="3916"/>
                      <a:pt x="8326" y="3652"/>
                    </a:cubicBezTo>
                    <a:close/>
                    <a:moveTo>
                      <a:pt x="1667" y="3652"/>
                    </a:moveTo>
                    <a:cubicBezTo>
                      <a:pt x="1704" y="3652"/>
                      <a:pt x="1925" y="3577"/>
                      <a:pt x="1778" y="3125"/>
                    </a:cubicBezTo>
                    <a:cubicBezTo>
                      <a:pt x="1408" y="2748"/>
                      <a:pt x="1149" y="2108"/>
                      <a:pt x="1149" y="1468"/>
                    </a:cubicBezTo>
                    <a:cubicBezTo>
                      <a:pt x="1187" y="527"/>
                      <a:pt x="1778" y="0"/>
                      <a:pt x="2480" y="0"/>
                    </a:cubicBezTo>
                    <a:cubicBezTo>
                      <a:pt x="2998" y="0"/>
                      <a:pt x="3479" y="263"/>
                      <a:pt x="3664" y="790"/>
                    </a:cubicBezTo>
                    <a:cubicBezTo>
                      <a:pt x="3220" y="1166"/>
                      <a:pt x="2924" y="1731"/>
                      <a:pt x="2924" y="2483"/>
                    </a:cubicBezTo>
                    <a:cubicBezTo>
                      <a:pt x="2924" y="3275"/>
                      <a:pt x="3294" y="4027"/>
                      <a:pt x="3700" y="4516"/>
                    </a:cubicBezTo>
                    <a:cubicBezTo>
                      <a:pt x="3072" y="4742"/>
                      <a:pt x="2109" y="5231"/>
                      <a:pt x="1850" y="5985"/>
                    </a:cubicBezTo>
                    <a:cubicBezTo>
                      <a:pt x="889" y="5947"/>
                      <a:pt x="0" y="5721"/>
                      <a:pt x="0" y="5156"/>
                    </a:cubicBezTo>
                    <a:lnTo>
                      <a:pt x="0" y="4967"/>
                    </a:lnTo>
                    <a:cubicBezTo>
                      <a:pt x="3" y="4405"/>
                      <a:pt x="890" y="3916"/>
                      <a:pt x="1667" y="3652"/>
                    </a:cubicBezTo>
                    <a:close/>
                    <a:moveTo>
                      <a:pt x="1667" y="3652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3" name="组合 12" descr="27b5faf6-999a-4183-99dc-5486efa9852c"/>
            <p:cNvGrpSpPr/>
            <p:nvPr/>
          </p:nvGrpSpPr>
          <p:grpSpPr>
            <a:xfrm>
              <a:off x="4651023" y="2500535"/>
              <a:ext cx="2106636" cy="3024742"/>
              <a:chOff x="3578156" y="2500535"/>
              <a:chExt cx="2106636" cy="3024742"/>
            </a:xfrm>
          </p:grpSpPr>
          <p:sp>
            <p:nvSpPr>
              <p:cNvPr id="26" name="ComponentBackground2" descr="7f5cdabe-02d0-462b-8414-ba98cb683115"/>
              <p:cNvSpPr/>
              <p:nvPr/>
            </p:nvSpPr>
            <p:spPr>
              <a:xfrm>
                <a:off x="3578156" y="3329318"/>
                <a:ext cx="2106636" cy="2195959"/>
              </a:xfrm>
              <a:prstGeom prst="roundRect">
                <a:avLst>
                  <a:gd name="adj" fmla="val 4579"/>
                </a:avLst>
              </a:prstGeom>
              <a:solidFill>
                <a:schemeClr val="accent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7" name="Bullet2" descr="f2ba6dba-6a95-4c3b-9c5d-29940bfb674e"/>
              <p:cNvSpPr/>
              <p:nvPr/>
            </p:nvSpPr>
            <p:spPr>
              <a:xfrm>
                <a:off x="3578156" y="3393857"/>
                <a:ext cx="2106636" cy="5283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铅中毒诊断依据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8" name="IconBackground2" descr="5f3347e3-4b3d-4ba7-9490-b6655505228f"/>
              <p:cNvSpPr txBox="1"/>
              <p:nvPr/>
            </p:nvSpPr>
            <p:spPr>
              <a:xfrm>
                <a:off x="4361474" y="2500535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prstDash val="solid"/>
                <a:miter/>
              </a:ln>
              <a:effectLst>
                <a:outerShdw blurRad="254000" dist="127000" algn="tl" rotWithShape="0">
                  <a:schemeClr val="accent2">
                    <a:alpha val="3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9" name="Icon2" descr="bdddbe3f-02da-43a6-b102-bdb7318eea4c"/>
              <p:cNvSpPr/>
              <p:nvPr/>
            </p:nvSpPr>
            <p:spPr>
              <a:xfrm>
                <a:off x="4496522" y="2632832"/>
                <a:ext cx="269904" cy="275406"/>
              </a:xfrm>
              <a:custGeom>
                <a:avLst/>
                <a:gdLst>
                  <a:gd name="T0" fmla="*/ 2583 w 9915"/>
                  <a:gd name="T1" fmla="*/ 8294 h 10114"/>
                  <a:gd name="T2" fmla="*/ 2810 w 9915"/>
                  <a:gd name="T3" fmla="*/ 7707 h 10114"/>
                  <a:gd name="T4" fmla="*/ 2900 w 9915"/>
                  <a:gd name="T5" fmla="*/ 7423 h 10114"/>
                  <a:gd name="T6" fmla="*/ 3045 w 9915"/>
                  <a:gd name="T7" fmla="*/ 6860 h 10114"/>
                  <a:gd name="T8" fmla="*/ 2915 w 9915"/>
                  <a:gd name="T9" fmla="*/ 6770 h 10114"/>
                  <a:gd name="T10" fmla="*/ 2780 w 9915"/>
                  <a:gd name="T11" fmla="*/ 5820 h 10114"/>
                  <a:gd name="T12" fmla="*/ 1193 w 9915"/>
                  <a:gd name="T13" fmla="*/ 6497 h 10114"/>
                  <a:gd name="T14" fmla="*/ 1174 w 9915"/>
                  <a:gd name="T15" fmla="*/ 6760 h 10114"/>
                  <a:gd name="T16" fmla="*/ 1143 w 9915"/>
                  <a:gd name="T17" fmla="*/ 7342 h 10114"/>
                  <a:gd name="T18" fmla="*/ 1295 w 9915"/>
                  <a:gd name="T19" fmla="*/ 7394 h 10114"/>
                  <a:gd name="T20" fmla="*/ 1513 w 9915"/>
                  <a:gd name="T21" fmla="*/ 7957 h 10114"/>
                  <a:gd name="T22" fmla="*/ 230 w 9915"/>
                  <a:gd name="T23" fmla="*/ 8685 h 10114"/>
                  <a:gd name="T24" fmla="*/ 65 w 9915"/>
                  <a:gd name="T25" fmla="*/ 9603 h 10114"/>
                  <a:gd name="T26" fmla="*/ 3805 w 9915"/>
                  <a:gd name="T27" fmla="*/ 9923 h 10114"/>
                  <a:gd name="T28" fmla="*/ 4125 w 9915"/>
                  <a:gd name="T29" fmla="*/ 9095 h 10114"/>
                  <a:gd name="T30" fmla="*/ 9684 w 9915"/>
                  <a:gd name="T31" fmla="*/ 8687 h 10114"/>
                  <a:gd name="T32" fmla="*/ 8404 w 9915"/>
                  <a:gd name="T33" fmla="*/ 7957 h 10114"/>
                  <a:gd name="T34" fmla="*/ 8620 w 9915"/>
                  <a:gd name="T35" fmla="*/ 7394 h 10114"/>
                  <a:gd name="T36" fmla="*/ 8772 w 9915"/>
                  <a:gd name="T37" fmla="*/ 7342 h 10114"/>
                  <a:gd name="T38" fmla="*/ 8742 w 9915"/>
                  <a:gd name="T39" fmla="*/ 6760 h 10114"/>
                  <a:gd name="T40" fmla="*/ 8722 w 9915"/>
                  <a:gd name="T41" fmla="*/ 6497 h 10114"/>
                  <a:gd name="T42" fmla="*/ 7135 w 9915"/>
                  <a:gd name="T43" fmla="*/ 5820 h 10114"/>
                  <a:gd name="T44" fmla="*/ 7000 w 9915"/>
                  <a:gd name="T45" fmla="*/ 6770 h 10114"/>
                  <a:gd name="T46" fmla="*/ 6870 w 9915"/>
                  <a:gd name="T47" fmla="*/ 6860 h 10114"/>
                  <a:gd name="T48" fmla="*/ 7015 w 9915"/>
                  <a:gd name="T49" fmla="*/ 7423 h 10114"/>
                  <a:gd name="T50" fmla="*/ 7105 w 9915"/>
                  <a:gd name="T51" fmla="*/ 7707 h 10114"/>
                  <a:gd name="T52" fmla="*/ 7333 w 9915"/>
                  <a:gd name="T53" fmla="*/ 8293 h 10114"/>
                  <a:gd name="T54" fmla="*/ 5789 w 9915"/>
                  <a:gd name="T55" fmla="*/ 9095 h 10114"/>
                  <a:gd name="T56" fmla="*/ 6110 w 9915"/>
                  <a:gd name="T57" fmla="*/ 9923 h 10114"/>
                  <a:gd name="T58" fmla="*/ 9851 w 9915"/>
                  <a:gd name="T59" fmla="*/ 9603 h 10114"/>
                  <a:gd name="T60" fmla="*/ 9684 w 9915"/>
                  <a:gd name="T61" fmla="*/ 8687 h 10114"/>
                  <a:gd name="T62" fmla="*/ 5470 w 9915"/>
                  <a:gd name="T63" fmla="*/ 2815 h 10114"/>
                  <a:gd name="T64" fmla="*/ 5697 w 9915"/>
                  <a:gd name="T65" fmla="*/ 2229 h 10114"/>
                  <a:gd name="T66" fmla="*/ 5788 w 9915"/>
                  <a:gd name="T67" fmla="*/ 1945 h 10114"/>
                  <a:gd name="T68" fmla="*/ 5931 w 9915"/>
                  <a:gd name="T69" fmla="*/ 1383 h 10114"/>
                  <a:gd name="T70" fmla="*/ 5802 w 9915"/>
                  <a:gd name="T71" fmla="*/ 1294 h 10114"/>
                  <a:gd name="T72" fmla="*/ 5667 w 9915"/>
                  <a:gd name="T73" fmla="*/ 344 h 10114"/>
                  <a:gd name="T74" fmla="*/ 4080 w 9915"/>
                  <a:gd name="T75" fmla="*/ 1019 h 10114"/>
                  <a:gd name="T76" fmla="*/ 4060 w 9915"/>
                  <a:gd name="T77" fmla="*/ 1283 h 10114"/>
                  <a:gd name="T78" fmla="*/ 4028 w 9915"/>
                  <a:gd name="T79" fmla="*/ 1864 h 10114"/>
                  <a:gd name="T80" fmla="*/ 4179 w 9915"/>
                  <a:gd name="T81" fmla="*/ 1917 h 10114"/>
                  <a:gd name="T82" fmla="*/ 4397 w 9915"/>
                  <a:gd name="T83" fmla="*/ 2478 h 10114"/>
                  <a:gd name="T84" fmla="*/ 3115 w 9915"/>
                  <a:gd name="T85" fmla="*/ 3209 h 10114"/>
                  <a:gd name="T86" fmla="*/ 2949 w 9915"/>
                  <a:gd name="T87" fmla="*/ 4127 h 10114"/>
                  <a:gd name="T88" fmla="*/ 6688 w 9915"/>
                  <a:gd name="T89" fmla="*/ 4445 h 10114"/>
                  <a:gd name="T90" fmla="*/ 7008 w 9915"/>
                  <a:gd name="T91" fmla="*/ 3619 h 10114"/>
                  <a:gd name="T92" fmla="*/ 6334 w 9915"/>
                  <a:gd name="T93" fmla="*/ 7419 h 10114"/>
                  <a:gd name="T94" fmla="*/ 5208 w 9915"/>
                  <a:gd name="T95" fmla="*/ 5407 h 10114"/>
                  <a:gd name="T96" fmla="*/ 4706 w 9915"/>
                  <a:gd name="T97" fmla="*/ 5407 h 10114"/>
                  <a:gd name="T98" fmla="*/ 3581 w 9915"/>
                  <a:gd name="T99" fmla="*/ 7420 h 10114"/>
                  <a:gd name="T100" fmla="*/ 3708 w 9915"/>
                  <a:gd name="T101" fmla="*/ 7905 h 10114"/>
                  <a:gd name="T102" fmla="*/ 4956 w 9915"/>
                  <a:gd name="T103" fmla="*/ 7200 h 10114"/>
                  <a:gd name="T104" fmla="*/ 6208 w 9915"/>
                  <a:gd name="T105" fmla="*/ 7905 h 10114"/>
                  <a:gd name="T106" fmla="*/ 6334 w 9915"/>
                  <a:gd name="T107" fmla="*/ 7419 h 10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915" h="10114">
                    <a:moveTo>
                      <a:pt x="3910" y="8687"/>
                    </a:moveTo>
                    <a:cubicBezTo>
                      <a:pt x="3490" y="8479"/>
                      <a:pt x="3040" y="8349"/>
                      <a:pt x="2583" y="8294"/>
                    </a:cubicBezTo>
                    <a:cubicBezTo>
                      <a:pt x="2599" y="8180"/>
                      <a:pt x="2614" y="8068"/>
                      <a:pt x="2629" y="7957"/>
                    </a:cubicBezTo>
                    <a:cubicBezTo>
                      <a:pt x="2732" y="7889"/>
                      <a:pt x="2804" y="7789"/>
                      <a:pt x="2810" y="7707"/>
                    </a:cubicBezTo>
                    <a:cubicBezTo>
                      <a:pt x="2823" y="7603"/>
                      <a:pt x="2834" y="7499"/>
                      <a:pt x="2847" y="7394"/>
                    </a:cubicBezTo>
                    <a:cubicBezTo>
                      <a:pt x="2860" y="7410"/>
                      <a:pt x="2879" y="7420"/>
                      <a:pt x="2900" y="7423"/>
                    </a:cubicBezTo>
                    <a:cubicBezTo>
                      <a:pt x="2949" y="7428"/>
                      <a:pt x="2993" y="7392"/>
                      <a:pt x="2998" y="7342"/>
                    </a:cubicBezTo>
                    <a:lnTo>
                      <a:pt x="3045" y="6860"/>
                    </a:lnTo>
                    <a:cubicBezTo>
                      <a:pt x="3050" y="6812"/>
                      <a:pt x="3015" y="6765"/>
                      <a:pt x="2967" y="6760"/>
                    </a:cubicBezTo>
                    <a:cubicBezTo>
                      <a:pt x="2948" y="6758"/>
                      <a:pt x="2930" y="6763"/>
                      <a:pt x="2915" y="6770"/>
                    </a:cubicBezTo>
                    <a:cubicBezTo>
                      <a:pt x="2927" y="6679"/>
                      <a:pt x="2937" y="6588"/>
                      <a:pt x="2947" y="6497"/>
                    </a:cubicBezTo>
                    <a:cubicBezTo>
                      <a:pt x="2955" y="6370"/>
                      <a:pt x="3014" y="6037"/>
                      <a:pt x="2780" y="5820"/>
                    </a:cubicBezTo>
                    <a:cubicBezTo>
                      <a:pt x="2443" y="5478"/>
                      <a:pt x="1698" y="5478"/>
                      <a:pt x="1359" y="5820"/>
                    </a:cubicBezTo>
                    <a:cubicBezTo>
                      <a:pt x="1125" y="6036"/>
                      <a:pt x="1185" y="6370"/>
                      <a:pt x="1193" y="6497"/>
                    </a:cubicBezTo>
                    <a:cubicBezTo>
                      <a:pt x="1204" y="6589"/>
                      <a:pt x="1214" y="6679"/>
                      <a:pt x="1224" y="6770"/>
                    </a:cubicBezTo>
                    <a:cubicBezTo>
                      <a:pt x="1209" y="6763"/>
                      <a:pt x="1190" y="6758"/>
                      <a:pt x="1174" y="6760"/>
                    </a:cubicBezTo>
                    <a:cubicBezTo>
                      <a:pt x="1126" y="6765"/>
                      <a:pt x="1090" y="6810"/>
                      <a:pt x="1095" y="6860"/>
                    </a:cubicBezTo>
                    <a:lnTo>
                      <a:pt x="1143" y="7342"/>
                    </a:lnTo>
                    <a:cubicBezTo>
                      <a:pt x="1148" y="7390"/>
                      <a:pt x="1190" y="7428"/>
                      <a:pt x="1240" y="7423"/>
                    </a:cubicBezTo>
                    <a:cubicBezTo>
                      <a:pt x="1262" y="7422"/>
                      <a:pt x="1280" y="7409"/>
                      <a:pt x="1295" y="7394"/>
                    </a:cubicBezTo>
                    <a:cubicBezTo>
                      <a:pt x="1307" y="7499"/>
                      <a:pt x="1319" y="7603"/>
                      <a:pt x="1330" y="7707"/>
                    </a:cubicBezTo>
                    <a:cubicBezTo>
                      <a:pt x="1338" y="7789"/>
                      <a:pt x="1410" y="7888"/>
                      <a:pt x="1513" y="7957"/>
                    </a:cubicBezTo>
                    <a:cubicBezTo>
                      <a:pt x="1528" y="8069"/>
                      <a:pt x="1543" y="8180"/>
                      <a:pt x="1558" y="8293"/>
                    </a:cubicBezTo>
                    <a:cubicBezTo>
                      <a:pt x="1100" y="8349"/>
                      <a:pt x="652" y="8478"/>
                      <a:pt x="230" y="8685"/>
                    </a:cubicBezTo>
                    <a:cubicBezTo>
                      <a:pt x="95" y="8759"/>
                      <a:pt x="0" y="8949"/>
                      <a:pt x="15" y="9095"/>
                    </a:cubicBezTo>
                    <a:cubicBezTo>
                      <a:pt x="31" y="9264"/>
                      <a:pt x="48" y="9434"/>
                      <a:pt x="65" y="9603"/>
                    </a:cubicBezTo>
                    <a:cubicBezTo>
                      <a:pt x="79" y="9749"/>
                      <a:pt x="201" y="9895"/>
                      <a:pt x="338" y="9923"/>
                    </a:cubicBezTo>
                    <a:cubicBezTo>
                      <a:pt x="1488" y="10114"/>
                      <a:pt x="2655" y="10114"/>
                      <a:pt x="3805" y="9923"/>
                    </a:cubicBezTo>
                    <a:cubicBezTo>
                      <a:pt x="3941" y="9894"/>
                      <a:pt x="4063" y="9749"/>
                      <a:pt x="4078" y="9603"/>
                    </a:cubicBezTo>
                    <a:cubicBezTo>
                      <a:pt x="4094" y="9433"/>
                      <a:pt x="4110" y="9265"/>
                      <a:pt x="4125" y="9095"/>
                    </a:cubicBezTo>
                    <a:cubicBezTo>
                      <a:pt x="4140" y="8949"/>
                      <a:pt x="4045" y="8759"/>
                      <a:pt x="3910" y="8687"/>
                    </a:cubicBezTo>
                    <a:close/>
                    <a:moveTo>
                      <a:pt x="9684" y="8687"/>
                    </a:moveTo>
                    <a:cubicBezTo>
                      <a:pt x="9264" y="8479"/>
                      <a:pt x="8814" y="8349"/>
                      <a:pt x="8358" y="8294"/>
                    </a:cubicBezTo>
                    <a:cubicBezTo>
                      <a:pt x="8373" y="8182"/>
                      <a:pt x="8388" y="8069"/>
                      <a:pt x="8404" y="7957"/>
                    </a:cubicBezTo>
                    <a:cubicBezTo>
                      <a:pt x="8505" y="7889"/>
                      <a:pt x="8578" y="7789"/>
                      <a:pt x="8585" y="7707"/>
                    </a:cubicBezTo>
                    <a:cubicBezTo>
                      <a:pt x="8597" y="7603"/>
                      <a:pt x="8609" y="7499"/>
                      <a:pt x="8620" y="7394"/>
                    </a:cubicBezTo>
                    <a:cubicBezTo>
                      <a:pt x="8635" y="7410"/>
                      <a:pt x="8653" y="7420"/>
                      <a:pt x="8675" y="7423"/>
                    </a:cubicBezTo>
                    <a:cubicBezTo>
                      <a:pt x="8724" y="7428"/>
                      <a:pt x="8766" y="7392"/>
                      <a:pt x="8772" y="7342"/>
                    </a:cubicBezTo>
                    <a:lnTo>
                      <a:pt x="8820" y="6860"/>
                    </a:lnTo>
                    <a:cubicBezTo>
                      <a:pt x="8825" y="6812"/>
                      <a:pt x="8790" y="6765"/>
                      <a:pt x="8742" y="6760"/>
                    </a:cubicBezTo>
                    <a:cubicBezTo>
                      <a:pt x="8724" y="6758"/>
                      <a:pt x="8707" y="6763"/>
                      <a:pt x="8690" y="6770"/>
                    </a:cubicBezTo>
                    <a:cubicBezTo>
                      <a:pt x="8702" y="6679"/>
                      <a:pt x="8712" y="6588"/>
                      <a:pt x="8722" y="6497"/>
                    </a:cubicBezTo>
                    <a:cubicBezTo>
                      <a:pt x="8729" y="6370"/>
                      <a:pt x="8790" y="6037"/>
                      <a:pt x="8557" y="5820"/>
                    </a:cubicBezTo>
                    <a:cubicBezTo>
                      <a:pt x="8218" y="5478"/>
                      <a:pt x="7473" y="5478"/>
                      <a:pt x="7135" y="5820"/>
                    </a:cubicBezTo>
                    <a:cubicBezTo>
                      <a:pt x="6901" y="6036"/>
                      <a:pt x="6962" y="6370"/>
                      <a:pt x="6969" y="6497"/>
                    </a:cubicBezTo>
                    <a:cubicBezTo>
                      <a:pt x="6979" y="6588"/>
                      <a:pt x="6988" y="6679"/>
                      <a:pt x="7000" y="6770"/>
                    </a:cubicBezTo>
                    <a:cubicBezTo>
                      <a:pt x="6985" y="6763"/>
                      <a:pt x="6966" y="6758"/>
                      <a:pt x="6948" y="6760"/>
                    </a:cubicBezTo>
                    <a:cubicBezTo>
                      <a:pt x="6900" y="6765"/>
                      <a:pt x="6865" y="6810"/>
                      <a:pt x="6870" y="6860"/>
                    </a:cubicBezTo>
                    <a:lnTo>
                      <a:pt x="6919" y="7342"/>
                    </a:lnTo>
                    <a:cubicBezTo>
                      <a:pt x="6923" y="7390"/>
                      <a:pt x="6966" y="7428"/>
                      <a:pt x="7015" y="7423"/>
                    </a:cubicBezTo>
                    <a:cubicBezTo>
                      <a:pt x="7038" y="7422"/>
                      <a:pt x="7056" y="7409"/>
                      <a:pt x="7070" y="7394"/>
                    </a:cubicBezTo>
                    <a:cubicBezTo>
                      <a:pt x="7081" y="7499"/>
                      <a:pt x="7094" y="7603"/>
                      <a:pt x="7105" y="7707"/>
                    </a:cubicBezTo>
                    <a:cubicBezTo>
                      <a:pt x="7114" y="7789"/>
                      <a:pt x="7185" y="7888"/>
                      <a:pt x="7288" y="7957"/>
                    </a:cubicBezTo>
                    <a:cubicBezTo>
                      <a:pt x="7303" y="8068"/>
                      <a:pt x="7318" y="8180"/>
                      <a:pt x="7333" y="8293"/>
                    </a:cubicBezTo>
                    <a:cubicBezTo>
                      <a:pt x="6875" y="8349"/>
                      <a:pt x="6425" y="8478"/>
                      <a:pt x="6005" y="8685"/>
                    </a:cubicBezTo>
                    <a:cubicBezTo>
                      <a:pt x="5870" y="8759"/>
                      <a:pt x="5775" y="8949"/>
                      <a:pt x="5789" y="9095"/>
                    </a:cubicBezTo>
                    <a:cubicBezTo>
                      <a:pt x="5805" y="9264"/>
                      <a:pt x="5823" y="9433"/>
                      <a:pt x="5839" y="9603"/>
                    </a:cubicBezTo>
                    <a:cubicBezTo>
                      <a:pt x="5854" y="9749"/>
                      <a:pt x="5975" y="9895"/>
                      <a:pt x="6110" y="9923"/>
                    </a:cubicBezTo>
                    <a:cubicBezTo>
                      <a:pt x="7260" y="10113"/>
                      <a:pt x="8429" y="10113"/>
                      <a:pt x="9579" y="9923"/>
                    </a:cubicBezTo>
                    <a:cubicBezTo>
                      <a:pt x="9715" y="9894"/>
                      <a:pt x="9837" y="9749"/>
                      <a:pt x="9851" y="9603"/>
                    </a:cubicBezTo>
                    <a:cubicBezTo>
                      <a:pt x="9868" y="9433"/>
                      <a:pt x="9885" y="9265"/>
                      <a:pt x="9900" y="9095"/>
                    </a:cubicBezTo>
                    <a:cubicBezTo>
                      <a:pt x="9915" y="8949"/>
                      <a:pt x="9820" y="8759"/>
                      <a:pt x="9684" y="8687"/>
                    </a:cubicBezTo>
                    <a:close/>
                    <a:moveTo>
                      <a:pt x="6798" y="3208"/>
                    </a:moveTo>
                    <a:cubicBezTo>
                      <a:pt x="6378" y="3002"/>
                      <a:pt x="5928" y="2872"/>
                      <a:pt x="5470" y="2815"/>
                    </a:cubicBezTo>
                    <a:cubicBezTo>
                      <a:pt x="5486" y="2704"/>
                      <a:pt x="5502" y="2590"/>
                      <a:pt x="5515" y="2478"/>
                    </a:cubicBezTo>
                    <a:cubicBezTo>
                      <a:pt x="5618" y="2410"/>
                      <a:pt x="5690" y="2313"/>
                      <a:pt x="5697" y="2229"/>
                    </a:cubicBezTo>
                    <a:cubicBezTo>
                      <a:pt x="5709" y="2124"/>
                      <a:pt x="5720" y="2020"/>
                      <a:pt x="5733" y="1917"/>
                    </a:cubicBezTo>
                    <a:cubicBezTo>
                      <a:pt x="5747" y="1932"/>
                      <a:pt x="5767" y="1942"/>
                      <a:pt x="5788" y="1945"/>
                    </a:cubicBezTo>
                    <a:cubicBezTo>
                      <a:pt x="5835" y="1949"/>
                      <a:pt x="5879" y="1914"/>
                      <a:pt x="5883" y="1864"/>
                    </a:cubicBezTo>
                    <a:lnTo>
                      <a:pt x="5931" y="1383"/>
                    </a:lnTo>
                    <a:cubicBezTo>
                      <a:pt x="5938" y="1334"/>
                      <a:pt x="5900" y="1289"/>
                      <a:pt x="5853" y="1283"/>
                    </a:cubicBezTo>
                    <a:cubicBezTo>
                      <a:pt x="5835" y="1282"/>
                      <a:pt x="5817" y="1285"/>
                      <a:pt x="5802" y="1294"/>
                    </a:cubicBezTo>
                    <a:cubicBezTo>
                      <a:pt x="5813" y="1202"/>
                      <a:pt x="5824" y="1112"/>
                      <a:pt x="5833" y="1019"/>
                    </a:cubicBezTo>
                    <a:cubicBezTo>
                      <a:pt x="5842" y="894"/>
                      <a:pt x="5902" y="559"/>
                      <a:pt x="5667" y="344"/>
                    </a:cubicBezTo>
                    <a:cubicBezTo>
                      <a:pt x="5329" y="0"/>
                      <a:pt x="4584" y="0"/>
                      <a:pt x="4247" y="344"/>
                    </a:cubicBezTo>
                    <a:cubicBezTo>
                      <a:pt x="4013" y="560"/>
                      <a:pt x="4073" y="894"/>
                      <a:pt x="4080" y="1019"/>
                    </a:cubicBezTo>
                    <a:cubicBezTo>
                      <a:pt x="4090" y="1112"/>
                      <a:pt x="4102" y="1202"/>
                      <a:pt x="4112" y="1294"/>
                    </a:cubicBezTo>
                    <a:cubicBezTo>
                      <a:pt x="4095" y="1285"/>
                      <a:pt x="4078" y="1282"/>
                      <a:pt x="4060" y="1283"/>
                    </a:cubicBezTo>
                    <a:cubicBezTo>
                      <a:pt x="4012" y="1289"/>
                      <a:pt x="3975" y="1333"/>
                      <a:pt x="3980" y="1383"/>
                    </a:cubicBezTo>
                    <a:lnTo>
                      <a:pt x="4028" y="1864"/>
                    </a:lnTo>
                    <a:cubicBezTo>
                      <a:pt x="4034" y="1913"/>
                      <a:pt x="4077" y="1949"/>
                      <a:pt x="4124" y="1945"/>
                    </a:cubicBezTo>
                    <a:cubicBezTo>
                      <a:pt x="4145" y="1943"/>
                      <a:pt x="4165" y="1932"/>
                      <a:pt x="4179" y="1917"/>
                    </a:cubicBezTo>
                    <a:cubicBezTo>
                      <a:pt x="4190" y="2020"/>
                      <a:pt x="4203" y="2124"/>
                      <a:pt x="4214" y="2229"/>
                    </a:cubicBezTo>
                    <a:cubicBezTo>
                      <a:pt x="4222" y="2312"/>
                      <a:pt x="4294" y="2410"/>
                      <a:pt x="4397" y="2478"/>
                    </a:cubicBezTo>
                    <a:cubicBezTo>
                      <a:pt x="4412" y="2590"/>
                      <a:pt x="4427" y="2702"/>
                      <a:pt x="4442" y="2815"/>
                    </a:cubicBezTo>
                    <a:cubicBezTo>
                      <a:pt x="3984" y="2872"/>
                      <a:pt x="3535" y="3003"/>
                      <a:pt x="3115" y="3209"/>
                    </a:cubicBezTo>
                    <a:cubicBezTo>
                      <a:pt x="2979" y="3282"/>
                      <a:pt x="2884" y="3473"/>
                      <a:pt x="2899" y="3619"/>
                    </a:cubicBezTo>
                    <a:cubicBezTo>
                      <a:pt x="2915" y="3788"/>
                      <a:pt x="2932" y="3958"/>
                      <a:pt x="2949" y="4127"/>
                    </a:cubicBezTo>
                    <a:cubicBezTo>
                      <a:pt x="2963" y="4274"/>
                      <a:pt x="3085" y="4419"/>
                      <a:pt x="3220" y="4445"/>
                    </a:cubicBezTo>
                    <a:cubicBezTo>
                      <a:pt x="4370" y="4637"/>
                      <a:pt x="5539" y="4637"/>
                      <a:pt x="6688" y="4445"/>
                    </a:cubicBezTo>
                    <a:cubicBezTo>
                      <a:pt x="6824" y="4419"/>
                      <a:pt x="6945" y="4273"/>
                      <a:pt x="6960" y="4127"/>
                    </a:cubicBezTo>
                    <a:cubicBezTo>
                      <a:pt x="6976" y="3958"/>
                      <a:pt x="6994" y="3788"/>
                      <a:pt x="7008" y="3619"/>
                    </a:cubicBezTo>
                    <a:cubicBezTo>
                      <a:pt x="7026" y="3473"/>
                      <a:pt x="6933" y="3282"/>
                      <a:pt x="6798" y="3208"/>
                    </a:cubicBezTo>
                    <a:close/>
                    <a:moveTo>
                      <a:pt x="6334" y="7419"/>
                    </a:moveTo>
                    <a:lnTo>
                      <a:pt x="5208" y="6748"/>
                    </a:lnTo>
                    <a:lnTo>
                      <a:pt x="5208" y="5407"/>
                    </a:lnTo>
                    <a:cubicBezTo>
                      <a:pt x="5208" y="5264"/>
                      <a:pt x="5095" y="5148"/>
                      <a:pt x="4956" y="5148"/>
                    </a:cubicBezTo>
                    <a:cubicBezTo>
                      <a:pt x="4818" y="5148"/>
                      <a:pt x="4706" y="5263"/>
                      <a:pt x="4706" y="5407"/>
                    </a:cubicBezTo>
                    <a:lnTo>
                      <a:pt x="4706" y="6748"/>
                    </a:lnTo>
                    <a:lnTo>
                      <a:pt x="3581" y="7420"/>
                    </a:lnTo>
                    <a:cubicBezTo>
                      <a:pt x="3461" y="7493"/>
                      <a:pt x="3420" y="7652"/>
                      <a:pt x="3490" y="7775"/>
                    </a:cubicBezTo>
                    <a:cubicBezTo>
                      <a:pt x="3536" y="7859"/>
                      <a:pt x="3620" y="7905"/>
                      <a:pt x="3708" y="7905"/>
                    </a:cubicBezTo>
                    <a:cubicBezTo>
                      <a:pt x="3751" y="7905"/>
                      <a:pt x="3795" y="7893"/>
                      <a:pt x="3831" y="7870"/>
                    </a:cubicBezTo>
                    <a:lnTo>
                      <a:pt x="4956" y="7200"/>
                    </a:lnTo>
                    <a:lnTo>
                      <a:pt x="6083" y="7870"/>
                    </a:lnTo>
                    <a:cubicBezTo>
                      <a:pt x="6121" y="7894"/>
                      <a:pt x="6165" y="7905"/>
                      <a:pt x="6208" y="7905"/>
                    </a:cubicBezTo>
                    <a:cubicBezTo>
                      <a:pt x="6295" y="7905"/>
                      <a:pt x="6379" y="7859"/>
                      <a:pt x="6425" y="7775"/>
                    </a:cubicBezTo>
                    <a:cubicBezTo>
                      <a:pt x="6495" y="7650"/>
                      <a:pt x="6454" y="7491"/>
                      <a:pt x="6334" y="7419"/>
                    </a:cubicBezTo>
                    <a:close/>
                    <a:moveTo>
                      <a:pt x="6334" y="7419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30" name="Text2" descr="4e0da030-77c7-42bb-a359-e8bcaf8cd51f"/>
              <p:cNvSpPr/>
              <p:nvPr/>
            </p:nvSpPr>
            <p:spPr>
              <a:xfrm>
                <a:off x="3578156" y="3981184"/>
                <a:ext cx="2106636" cy="13909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有铅及其化合物接触史，典型症状和体征，尿或血中铅浓度升高。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4" name="组合 13" descr="72769f64-e4ad-482f-8c46-c9a672e3ff24"/>
            <p:cNvGrpSpPr/>
            <p:nvPr/>
          </p:nvGrpSpPr>
          <p:grpSpPr>
            <a:xfrm>
              <a:off x="8546761" y="2495005"/>
              <a:ext cx="2106636" cy="3035802"/>
              <a:chOff x="6494508" y="2495005"/>
              <a:chExt cx="2106636" cy="3035802"/>
            </a:xfrm>
          </p:grpSpPr>
          <p:sp>
            <p:nvSpPr>
              <p:cNvPr id="21" name="ComponentBackground3" descr="5841c43d-5437-4eab-9311-be6b7999baa2"/>
              <p:cNvSpPr/>
              <p:nvPr/>
            </p:nvSpPr>
            <p:spPr>
              <a:xfrm>
                <a:off x="6494508" y="3334848"/>
                <a:ext cx="2106636" cy="2195959"/>
              </a:xfrm>
              <a:prstGeom prst="roundRect">
                <a:avLst>
                  <a:gd name="adj" fmla="val 4579"/>
                </a:avLst>
              </a:prstGeom>
              <a:solidFill>
                <a:schemeClr val="accent3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22" name="Bullet3" descr="3d182379-530e-4cf8-8435-19b8b49c0ec3"/>
              <p:cNvSpPr/>
              <p:nvPr/>
            </p:nvSpPr>
            <p:spPr>
              <a:xfrm>
                <a:off x="6494508" y="3393857"/>
                <a:ext cx="2106636" cy="5283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铅中毒治疗原则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IconBackground3" descr="4ec60557-7873-4a9e-94a7-fe80b144f574"/>
              <p:cNvSpPr txBox="1"/>
              <p:nvPr/>
            </p:nvSpPr>
            <p:spPr>
              <a:xfrm>
                <a:off x="7277826" y="2495005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prstDash val="solid"/>
                <a:miter/>
              </a:ln>
              <a:effectLst>
                <a:outerShdw blurRad="254000" dist="127000" algn="tl" rotWithShape="0">
                  <a:schemeClr val="accent3">
                    <a:alpha val="30000"/>
                  </a:scheme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4" name="Icon3" descr="4d740f77-f672-4755-b124-0caed59d8389"/>
              <p:cNvSpPr/>
              <p:nvPr/>
            </p:nvSpPr>
            <p:spPr>
              <a:xfrm>
                <a:off x="7413697" y="2630006"/>
                <a:ext cx="268258" cy="269998"/>
              </a:xfrm>
              <a:custGeom>
                <a:avLst/>
                <a:gdLst>
                  <a:gd name="T0" fmla="*/ 6906 w 11242"/>
                  <a:gd name="T1" fmla="*/ 2046 h 11312"/>
                  <a:gd name="T2" fmla="*/ 5077 w 11242"/>
                  <a:gd name="T3" fmla="*/ 217 h 11312"/>
                  <a:gd name="T4" fmla="*/ 5613 w 11242"/>
                  <a:gd name="T5" fmla="*/ 2910 h 11312"/>
                  <a:gd name="T6" fmla="*/ 6695 w 11242"/>
                  <a:gd name="T7" fmla="*/ 3612 h 11312"/>
                  <a:gd name="T8" fmla="*/ 6065 w 11242"/>
                  <a:gd name="T9" fmla="*/ 3714 h 11312"/>
                  <a:gd name="T10" fmla="*/ 5161 w 11242"/>
                  <a:gd name="T11" fmla="*/ 3710 h 11312"/>
                  <a:gd name="T12" fmla="*/ 4531 w 11242"/>
                  <a:gd name="T13" fmla="*/ 3608 h 11312"/>
                  <a:gd name="T14" fmla="*/ 3517 w 11242"/>
                  <a:gd name="T15" fmla="*/ 6710 h 11312"/>
                  <a:gd name="T16" fmla="*/ 4241 w 11242"/>
                  <a:gd name="T17" fmla="*/ 7110 h 11312"/>
                  <a:gd name="T18" fmla="*/ 5231 w 11242"/>
                  <a:gd name="T19" fmla="*/ 11310 h 11312"/>
                  <a:gd name="T20" fmla="*/ 6693 w 11242"/>
                  <a:gd name="T21" fmla="*/ 10674 h 11312"/>
                  <a:gd name="T22" fmla="*/ 7361 w 11242"/>
                  <a:gd name="T23" fmla="*/ 7110 h 11312"/>
                  <a:gd name="T24" fmla="*/ 7709 w 11242"/>
                  <a:gd name="T25" fmla="*/ 6710 h 11312"/>
                  <a:gd name="T26" fmla="*/ 9111 w 11242"/>
                  <a:gd name="T27" fmla="*/ 2910 h 11312"/>
                  <a:gd name="T28" fmla="*/ 10101 w 11242"/>
                  <a:gd name="T29" fmla="*/ 520 h 11312"/>
                  <a:gd name="T30" fmla="*/ 7711 w 11242"/>
                  <a:gd name="T31" fmla="*/ 1510 h 11312"/>
                  <a:gd name="T32" fmla="*/ 2115 w 11242"/>
                  <a:gd name="T33" fmla="*/ 1512 h 11312"/>
                  <a:gd name="T34" fmla="*/ 2115 w 11242"/>
                  <a:gd name="T35" fmla="*/ 2912 h 11312"/>
                  <a:gd name="T36" fmla="*/ 2115 w 11242"/>
                  <a:gd name="T37" fmla="*/ 112 h 11312"/>
                  <a:gd name="T38" fmla="*/ 11213 w 11242"/>
                  <a:gd name="T39" fmla="*/ 6710 h 11312"/>
                  <a:gd name="T40" fmla="*/ 10195 w 11242"/>
                  <a:gd name="T41" fmla="*/ 3612 h 11312"/>
                  <a:gd name="T42" fmla="*/ 9565 w 11242"/>
                  <a:gd name="T43" fmla="*/ 3714 h 11312"/>
                  <a:gd name="T44" fmla="*/ 8659 w 11242"/>
                  <a:gd name="T45" fmla="*/ 3710 h 11312"/>
                  <a:gd name="T46" fmla="*/ 8029 w 11242"/>
                  <a:gd name="T47" fmla="*/ 3612 h 11312"/>
                  <a:gd name="T48" fmla="*/ 8087 w 11242"/>
                  <a:gd name="T49" fmla="*/ 4160 h 11312"/>
                  <a:gd name="T50" fmla="*/ 8157 w 11242"/>
                  <a:gd name="T51" fmla="*/ 7456 h 11312"/>
                  <a:gd name="T52" fmla="*/ 8033 w 11242"/>
                  <a:gd name="T53" fmla="*/ 9978 h 11312"/>
                  <a:gd name="T54" fmla="*/ 9495 w 11242"/>
                  <a:gd name="T55" fmla="*/ 10608 h 11312"/>
                  <a:gd name="T56" fmla="*/ 10483 w 11242"/>
                  <a:gd name="T57" fmla="*/ 7110 h 11312"/>
                  <a:gd name="T58" fmla="*/ 11213 w 11242"/>
                  <a:gd name="T59" fmla="*/ 6710 h 11312"/>
                  <a:gd name="T60" fmla="*/ 3141 w 11242"/>
                  <a:gd name="T61" fmla="*/ 4142 h 11312"/>
                  <a:gd name="T62" fmla="*/ 3197 w 11242"/>
                  <a:gd name="T63" fmla="*/ 3612 h 11312"/>
                  <a:gd name="T64" fmla="*/ 2565 w 11242"/>
                  <a:gd name="T65" fmla="*/ 3714 h 11312"/>
                  <a:gd name="T66" fmla="*/ 1663 w 11242"/>
                  <a:gd name="T67" fmla="*/ 3710 h 11312"/>
                  <a:gd name="T68" fmla="*/ 1033 w 11242"/>
                  <a:gd name="T69" fmla="*/ 3612 h 11312"/>
                  <a:gd name="T70" fmla="*/ 13 w 11242"/>
                  <a:gd name="T71" fmla="*/ 6710 h 11312"/>
                  <a:gd name="T72" fmla="*/ 359 w 11242"/>
                  <a:gd name="T73" fmla="*/ 7104 h 11312"/>
                  <a:gd name="T74" fmla="*/ 1035 w 11242"/>
                  <a:gd name="T75" fmla="*/ 9978 h 11312"/>
                  <a:gd name="T76" fmla="*/ 2499 w 11242"/>
                  <a:gd name="T77" fmla="*/ 10608 h 11312"/>
                  <a:gd name="T78" fmla="*/ 3427 w 11242"/>
                  <a:gd name="T79" fmla="*/ 7710 h 11312"/>
                  <a:gd name="T80" fmla="*/ 2823 w 11242"/>
                  <a:gd name="T81" fmla="*/ 6628 h 1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42" h="11312">
                    <a:moveTo>
                      <a:pt x="5613" y="2910"/>
                    </a:moveTo>
                    <a:cubicBezTo>
                      <a:pt x="6179" y="2910"/>
                      <a:pt x="6690" y="2569"/>
                      <a:pt x="6906" y="2046"/>
                    </a:cubicBezTo>
                    <a:cubicBezTo>
                      <a:pt x="7123" y="1523"/>
                      <a:pt x="7003" y="920"/>
                      <a:pt x="6603" y="520"/>
                    </a:cubicBezTo>
                    <a:cubicBezTo>
                      <a:pt x="6203" y="120"/>
                      <a:pt x="5600" y="0"/>
                      <a:pt x="5077" y="217"/>
                    </a:cubicBezTo>
                    <a:cubicBezTo>
                      <a:pt x="4554" y="433"/>
                      <a:pt x="4213" y="944"/>
                      <a:pt x="4213" y="1510"/>
                    </a:cubicBezTo>
                    <a:cubicBezTo>
                      <a:pt x="4213" y="2283"/>
                      <a:pt x="4840" y="2910"/>
                      <a:pt x="5613" y="2910"/>
                    </a:cubicBezTo>
                    <a:close/>
                    <a:moveTo>
                      <a:pt x="7391" y="4240"/>
                    </a:moveTo>
                    <a:cubicBezTo>
                      <a:pt x="7356" y="3882"/>
                      <a:pt x="7054" y="3610"/>
                      <a:pt x="6695" y="3612"/>
                    </a:cubicBezTo>
                    <a:lnTo>
                      <a:pt x="6313" y="3612"/>
                    </a:lnTo>
                    <a:cubicBezTo>
                      <a:pt x="6220" y="3612"/>
                      <a:pt x="6131" y="3648"/>
                      <a:pt x="6065" y="3714"/>
                    </a:cubicBezTo>
                    <a:lnTo>
                      <a:pt x="5613" y="4166"/>
                    </a:lnTo>
                    <a:lnTo>
                      <a:pt x="5161" y="3710"/>
                    </a:lnTo>
                    <a:cubicBezTo>
                      <a:pt x="5095" y="3644"/>
                      <a:pt x="5006" y="3608"/>
                      <a:pt x="4913" y="3608"/>
                    </a:cubicBezTo>
                    <a:lnTo>
                      <a:pt x="4531" y="3608"/>
                    </a:lnTo>
                    <a:cubicBezTo>
                      <a:pt x="4174" y="3606"/>
                      <a:pt x="3874" y="3874"/>
                      <a:pt x="3835" y="4228"/>
                    </a:cubicBezTo>
                    <a:lnTo>
                      <a:pt x="3517" y="6710"/>
                    </a:lnTo>
                    <a:cubicBezTo>
                      <a:pt x="3487" y="6921"/>
                      <a:pt x="3650" y="7110"/>
                      <a:pt x="3863" y="7110"/>
                    </a:cubicBezTo>
                    <a:lnTo>
                      <a:pt x="4241" y="7110"/>
                    </a:lnTo>
                    <a:lnTo>
                      <a:pt x="4535" y="10678"/>
                    </a:lnTo>
                    <a:cubicBezTo>
                      <a:pt x="4568" y="11037"/>
                      <a:pt x="4870" y="11312"/>
                      <a:pt x="5231" y="11310"/>
                    </a:cubicBezTo>
                    <a:lnTo>
                      <a:pt x="5997" y="11310"/>
                    </a:lnTo>
                    <a:cubicBezTo>
                      <a:pt x="6358" y="11309"/>
                      <a:pt x="6660" y="11034"/>
                      <a:pt x="6693" y="10674"/>
                    </a:cubicBezTo>
                    <a:lnTo>
                      <a:pt x="6985" y="7110"/>
                    </a:lnTo>
                    <a:lnTo>
                      <a:pt x="7361" y="7110"/>
                    </a:lnTo>
                    <a:cubicBezTo>
                      <a:pt x="7462" y="7110"/>
                      <a:pt x="7558" y="7066"/>
                      <a:pt x="7625" y="6990"/>
                    </a:cubicBezTo>
                    <a:cubicBezTo>
                      <a:pt x="7693" y="6914"/>
                      <a:pt x="7724" y="6811"/>
                      <a:pt x="7709" y="6710"/>
                    </a:cubicBezTo>
                    <a:lnTo>
                      <a:pt x="7391" y="4240"/>
                    </a:lnTo>
                    <a:close/>
                    <a:moveTo>
                      <a:pt x="9111" y="2910"/>
                    </a:moveTo>
                    <a:cubicBezTo>
                      <a:pt x="9677" y="2910"/>
                      <a:pt x="10188" y="2569"/>
                      <a:pt x="10404" y="2046"/>
                    </a:cubicBezTo>
                    <a:cubicBezTo>
                      <a:pt x="10621" y="1523"/>
                      <a:pt x="10501" y="920"/>
                      <a:pt x="10101" y="520"/>
                    </a:cubicBezTo>
                    <a:cubicBezTo>
                      <a:pt x="9701" y="120"/>
                      <a:pt x="9098" y="0"/>
                      <a:pt x="8575" y="217"/>
                    </a:cubicBezTo>
                    <a:cubicBezTo>
                      <a:pt x="8052" y="433"/>
                      <a:pt x="7711" y="944"/>
                      <a:pt x="7711" y="1510"/>
                    </a:cubicBezTo>
                    <a:cubicBezTo>
                      <a:pt x="7711" y="2283"/>
                      <a:pt x="8338" y="2910"/>
                      <a:pt x="9111" y="2910"/>
                    </a:cubicBezTo>
                    <a:close/>
                    <a:moveTo>
                      <a:pt x="2115" y="1512"/>
                    </a:moveTo>
                    <a:close/>
                    <a:moveTo>
                      <a:pt x="715" y="1512"/>
                    </a:moveTo>
                    <a:cubicBezTo>
                      <a:pt x="715" y="2285"/>
                      <a:pt x="1342" y="2912"/>
                      <a:pt x="2115" y="2912"/>
                    </a:cubicBezTo>
                    <a:cubicBezTo>
                      <a:pt x="2888" y="2912"/>
                      <a:pt x="3515" y="2285"/>
                      <a:pt x="3515" y="1512"/>
                    </a:cubicBezTo>
                    <a:cubicBezTo>
                      <a:pt x="3515" y="739"/>
                      <a:pt x="2888" y="112"/>
                      <a:pt x="2115" y="112"/>
                    </a:cubicBezTo>
                    <a:cubicBezTo>
                      <a:pt x="1342" y="112"/>
                      <a:pt x="715" y="739"/>
                      <a:pt x="715" y="1512"/>
                    </a:cubicBezTo>
                    <a:close/>
                    <a:moveTo>
                      <a:pt x="11213" y="6710"/>
                    </a:moveTo>
                    <a:lnTo>
                      <a:pt x="10889" y="4242"/>
                    </a:lnTo>
                    <a:cubicBezTo>
                      <a:pt x="10855" y="3884"/>
                      <a:pt x="10554" y="3611"/>
                      <a:pt x="10195" y="3612"/>
                    </a:cubicBezTo>
                    <a:lnTo>
                      <a:pt x="9813" y="3612"/>
                    </a:lnTo>
                    <a:cubicBezTo>
                      <a:pt x="9720" y="3612"/>
                      <a:pt x="9631" y="3648"/>
                      <a:pt x="9565" y="3714"/>
                    </a:cubicBezTo>
                    <a:lnTo>
                      <a:pt x="9113" y="4166"/>
                    </a:lnTo>
                    <a:lnTo>
                      <a:pt x="8659" y="3710"/>
                    </a:lnTo>
                    <a:cubicBezTo>
                      <a:pt x="8593" y="3646"/>
                      <a:pt x="8505" y="3611"/>
                      <a:pt x="8413" y="3612"/>
                    </a:cubicBezTo>
                    <a:lnTo>
                      <a:pt x="8029" y="3612"/>
                    </a:lnTo>
                    <a:cubicBezTo>
                      <a:pt x="7987" y="3615"/>
                      <a:pt x="7946" y="3623"/>
                      <a:pt x="7905" y="3634"/>
                    </a:cubicBezTo>
                    <a:cubicBezTo>
                      <a:pt x="8001" y="3795"/>
                      <a:pt x="8063" y="3974"/>
                      <a:pt x="8087" y="4160"/>
                    </a:cubicBezTo>
                    <a:lnTo>
                      <a:pt x="8413" y="6626"/>
                    </a:lnTo>
                    <a:cubicBezTo>
                      <a:pt x="8452" y="6927"/>
                      <a:pt x="8359" y="7230"/>
                      <a:pt x="8157" y="7456"/>
                    </a:cubicBezTo>
                    <a:cubicBezTo>
                      <a:pt x="8058" y="7566"/>
                      <a:pt x="7937" y="7652"/>
                      <a:pt x="7801" y="7710"/>
                    </a:cubicBezTo>
                    <a:lnTo>
                      <a:pt x="8033" y="9978"/>
                    </a:lnTo>
                    <a:cubicBezTo>
                      <a:pt x="8068" y="10336"/>
                      <a:pt x="8369" y="10609"/>
                      <a:pt x="8729" y="10608"/>
                    </a:cubicBezTo>
                    <a:lnTo>
                      <a:pt x="9495" y="10608"/>
                    </a:lnTo>
                    <a:cubicBezTo>
                      <a:pt x="9857" y="10608"/>
                      <a:pt x="10159" y="10332"/>
                      <a:pt x="10191" y="9972"/>
                    </a:cubicBezTo>
                    <a:lnTo>
                      <a:pt x="10483" y="7110"/>
                    </a:lnTo>
                    <a:lnTo>
                      <a:pt x="10861" y="7110"/>
                    </a:lnTo>
                    <a:cubicBezTo>
                      <a:pt x="11076" y="7112"/>
                      <a:pt x="11242" y="6923"/>
                      <a:pt x="11213" y="6710"/>
                    </a:cubicBezTo>
                    <a:close/>
                    <a:moveTo>
                      <a:pt x="2823" y="6628"/>
                    </a:moveTo>
                    <a:lnTo>
                      <a:pt x="3141" y="4142"/>
                    </a:lnTo>
                    <a:cubicBezTo>
                      <a:pt x="3162" y="3962"/>
                      <a:pt x="3221" y="3789"/>
                      <a:pt x="3315" y="3634"/>
                    </a:cubicBezTo>
                    <a:cubicBezTo>
                      <a:pt x="3277" y="3622"/>
                      <a:pt x="3237" y="3615"/>
                      <a:pt x="3197" y="3612"/>
                    </a:cubicBezTo>
                    <a:lnTo>
                      <a:pt x="2813" y="3612"/>
                    </a:lnTo>
                    <a:cubicBezTo>
                      <a:pt x="2720" y="3612"/>
                      <a:pt x="2631" y="3648"/>
                      <a:pt x="2565" y="3714"/>
                    </a:cubicBezTo>
                    <a:lnTo>
                      <a:pt x="2113" y="4166"/>
                    </a:lnTo>
                    <a:lnTo>
                      <a:pt x="1663" y="3710"/>
                    </a:lnTo>
                    <a:cubicBezTo>
                      <a:pt x="1596" y="3645"/>
                      <a:pt x="1506" y="3610"/>
                      <a:pt x="1413" y="3612"/>
                    </a:cubicBezTo>
                    <a:lnTo>
                      <a:pt x="1033" y="3612"/>
                    </a:lnTo>
                    <a:cubicBezTo>
                      <a:pt x="676" y="3609"/>
                      <a:pt x="375" y="3877"/>
                      <a:pt x="337" y="4232"/>
                    </a:cubicBezTo>
                    <a:lnTo>
                      <a:pt x="13" y="6710"/>
                    </a:lnTo>
                    <a:cubicBezTo>
                      <a:pt x="0" y="6809"/>
                      <a:pt x="30" y="6909"/>
                      <a:pt x="97" y="6984"/>
                    </a:cubicBezTo>
                    <a:cubicBezTo>
                      <a:pt x="163" y="7060"/>
                      <a:pt x="258" y="7104"/>
                      <a:pt x="359" y="7104"/>
                    </a:cubicBezTo>
                    <a:lnTo>
                      <a:pt x="743" y="7104"/>
                    </a:lnTo>
                    <a:lnTo>
                      <a:pt x="1035" y="9978"/>
                    </a:lnTo>
                    <a:cubicBezTo>
                      <a:pt x="1070" y="10336"/>
                      <a:pt x="1371" y="10609"/>
                      <a:pt x="1731" y="10608"/>
                    </a:cubicBezTo>
                    <a:lnTo>
                      <a:pt x="2499" y="10608"/>
                    </a:lnTo>
                    <a:cubicBezTo>
                      <a:pt x="2860" y="10607"/>
                      <a:pt x="3162" y="10332"/>
                      <a:pt x="3195" y="9972"/>
                    </a:cubicBezTo>
                    <a:lnTo>
                      <a:pt x="3427" y="7710"/>
                    </a:lnTo>
                    <a:cubicBezTo>
                      <a:pt x="3294" y="7651"/>
                      <a:pt x="3174" y="7566"/>
                      <a:pt x="3075" y="7460"/>
                    </a:cubicBezTo>
                    <a:cubicBezTo>
                      <a:pt x="2875" y="7232"/>
                      <a:pt x="2783" y="6929"/>
                      <a:pt x="2823" y="66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  <p:sp>
            <p:nvSpPr>
              <p:cNvPr id="25" name="Text3" descr="ab6e6895-701e-431f-a236-7c467185cb2b"/>
              <p:cNvSpPr/>
              <p:nvPr/>
            </p:nvSpPr>
            <p:spPr>
              <a:xfrm>
                <a:off x="6494508" y="3981184"/>
                <a:ext cx="2106636" cy="13909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彻底清除毒物，使用特殊解毒剂，对症处理。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学前儿童身体常见传染性疾病及预防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预防儿童传染性疾病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传染病基础知识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7" name="d3a6bf7c-b3d6-4455-904d-55ddebeb5b7a.source.8.zh-Hans.pptx" descr="de1de601-1411-467b-8fc0-a70f5bd6a9d7"/>
          <p:cNvGrpSpPr/>
          <p:nvPr/>
        </p:nvGrpSpPr>
        <p:grpSpPr>
          <a:xfrm>
            <a:off x="660400" y="1130300"/>
            <a:ext cx="10858500" cy="5727700"/>
            <a:chOff x="660400" y="1130300"/>
            <a:chExt cx="10858500" cy="5727700"/>
          </a:xfrm>
        </p:grpSpPr>
        <p:cxnSp>
          <p:nvCxnSpPr>
            <p:cNvPr id="25" name="直接连接符 24" descr="b06f5830-d956-4da1-a868-37eed9788eaf"/>
            <p:cNvCxnSpPr/>
            <p:nvPr/>
          </p:nvCxnSpPr>
          <p:spPr>
            <a:xfrm>
              <a:off x="930400" y="2097741"/>
              <a:ext cx="0" cy="4760259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 descr="0c3084fd-749e-4785-a314-89013a2e3fdf"/>
            <p:cNvCxnSpPr/>
            <p:nvPr/>
          </p:nvCxnSpPr>
          <p:spPr>
            <a:xfrm>
              <a:off x="6536216" y="2097741"/>
              <a:ext cx="0" cy="4760259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Title" descr="e0a21821-0f55-470c-97ad-65e11358a58f"/>
            <p:cNvSpPr/>
            <p:nvPr/>
          </p:nvSpPr>
          <p:spPr>
            <a:xfrm>
              <a:off x="660400" y="1130300"/>
              <a:ext cx="10858500" cy="571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了解传染病基本知识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" name="组合 9" descr="0ce80c95-fc79-4834-b584-db688569fb14"/>
            <p:cNvGrpSpPr/>
            <p:nvPr/>
          </p:nvGrpSpPr>
          <p:grpSpPr>
            <a:xfrm>
              <a:off x="1000959" y="1800539"/>
              <a:ext cx="4913705" cy="1041788"/>
              <a:chOff x="1038391" y="1997308"/>
              <a:chExt cx="3991472" cy="1041788"/>
            </a:xfrm>
          </p:grpSpPr>
          <p:sp>
            <p:nvSpPr>
              <p:cNvPr id="4" name="Text1" descr="59a1dc6a-b6d0-4021-beb8-d4f5a9fde555"/>
              <p:cNvSpPr txBox="1"/>
              <p:nvPr/>
            </p:nvSpPr>
            <p:spPr>
              <a:xfrm>
                <a:off x="1038391" y="2537308"/>
                <a:ext cx="3991472" cy="5017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有病原体、传染性、免疫性，受自然和社会因素影响。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" name="Bullet1" descr="f5e2a6c4-b2f1-4c54-a7db-dba11758a96c"/>
              <p:cNvSpPr txBox="1"/>
              <p:nvPr/>
            </p:nvSpPr>
            <p:spPr>
              <a:xfrm>
                <a:off x="1038391" y="1997308"/>
                <a:ext cx="3991472" cy="54000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传染病基本特征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0" name="组合 29" descr="03c4b9d9-6b46-43eb-872b-52f55bd1a73b"/>
            <p:cNvGrpSpPr/>
            <p:nvPr/>
          </p:nvGrpSpPr>
          <p:grpSpPr>
            <a:xfrm>
              <a:off x="887301" y="2048933"/>
              <a:ext cx="5027363" cy="1890652"/>
              <a:chOff x="887301" y="2048933"/>
              <a:chExt cx="5027363" cy="1890652"/>
            </a:xfrm>
          </p:grpSpPr>
          <p:grpSp>
            <p:nvGrpSpPr>
              <p:cNvPr id="29" name="组合 28" descr="9bdee903-cbba-4bbb-bb57-2c343b657b7e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18" name="Text2" descr="58c5f851-7109-44a6-b8d9-cc732abc2154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分为潜伏期、前驱期、症状明显期、恢复期四个阶段。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9" name="Bullet2" descr="731bf47b-7bf4-4f36-899c-799c92ec06e2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传染病发病阶段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28" name="椭圆 27" descr="deac8b19-8fa6-4e57-99d5-d8d68746cc55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4" name="椭圆 13" descr="b78be8cb-9368-4903-8569-17b315e0d888"/>
              <p:cNvSpPr/>
              <p:nvPr/>
            </p:nvSpPr>
            <p:spPr>
              <a:xfrm>
                <a:off x="887301" y="2048933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31" name="组合 30" descr="60a0dccf-f2b0-4898-a090-1c3a3b3ee3b2"/>
            <p:cNvGrpSpPr/>
            <p:nvPr/>
          </p:nvGrpSpPr>
          <p:grpSpPr>
            <a:xfrm>
              <a:off x="887301" y="3995055"/>
              <a:ext cx="5027363" cy="1041788"/>
              <a:chOff x="887301" y="2897797"/>
              <a:chExt cx="5027363" cy="1041788"/>
            </a:xfrm>
          </p:grpSpPr>
          <p:grpSp>
            <p:nvGrpSpPr>
              <p:cNvPr id="32" name="组合 31" descr="4586a915-d703-4355-a185-b39526b4cc20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34" name="Text3" descr="647474bc-327b-4509-8864-6403871fa53d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发热、皮疹是多数传染病共有的常见症状。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35" name="Bullet3" descr="2be6c422-73cc-4f5c-9634-f2294ea8f2c3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传染病常见症状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33" name="椭圆 32" descr="475e5e59-2148-43f3-a2a9-fadbea053bd9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36" name="组合 35" descr="fb4eb136-72c3-404b-99c1-8598e1b9690a"/>
            <p:cNvGrpSpPr/>
            <p:nvPr/>
          </p:nvGrpSpPr>
          <p:grpSpPr>
            <a:xfrm>
              <a:off x="887301" y="5092312"/>
              <a:ext cx="5027363" cy="1041788"/>
              <a:chOff x="887301" y="2897797"/>
              <a:chExt cx="5027363" cy="1041788"/>
            </a:xfrm>
          </p:grpSpPr>
          <p:grpSp>
            <p:nvGrpSpPr>
              <p:cNvPr id="37" name="组合 36" descr="760d4997-8fbf-4951-8f0f-ee52d1dd61ff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39" name="Text4" descr="c05b0f21-512f-4809-99a7-50a5dc85befa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包括传染病患者、病原携带者及受病原体感染的动物。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40" name="Bullet4" descr="38fac01c-4eb3-4352-ab19-84beff9089c5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传染源种类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38" name="椭圆 37" descr="1e9f738f-de1e-4688-a976-55dafebf0716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62" name="组合 61" descr="33cdaf6c-7ecc-4de8-9eee-0b3ebd65aef7"/>
            <p:cNvGrpSpPr/>
            <p:nvPr/>
          </p:nvGrpSpPr>
          <p:grpSpPr>
            <a:xfrm>
              <a:off x="6605195" y="1800539"/>
              <a:ext cx="4913705" cy="1041788"/>
              <a:chOff x="1038391" y="1997308"/>
              <a:chExt cx="3991472" cy="1041788"/>
            </a:xfrm>
          </p:grpSpPr>
          <p:sp>
            <p:nvSpPr>
              <p:cNvPr id="64" name="Text5" descr="2f892582-b312-41ef-aa4e-a0ee8f72bd30"/>
              <p:cNvSpPr txBox="1"/>
              <p:nvPr/>
            </p:nvSpPr>
            <p:spPr>
              <a:xfrm>
                <a:off x="1038391" y="2537308"/>
                <a:ext cx="3991472" cy="5017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有空气、土壤、饮食、接触、虫媒、医源性、母婴等传播途径。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65" name="Bullet5" descr="5ab2110b-42a6-4653-9bfe-f18167e5dd1c"/>
              <p:cNvSpPr txBox="1"/>
              <p:nvPr/>
            </p:nvSpPr>
            <p:spPr>
              <a:xfrm>
                <a:off x="1038391" y="1997308"/>
                <a:ext cx="3991472" cy="54000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传播途径类型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7" name="组合 46" descr="ab8e24d1-e201-4ab6-a20b-a67fba4d93f5"/>
            <p:cNvGrpSpPr/>
            <p:nvPr/>
          </p:nvGrpSpPr>
          <p:grpSpPr>
            <a:xfrm>
              <a:off x="6491537" y="2048933"/>
              <a:ext cx="5027363" cy="1890652"/>
              <a:chOff x="887301" y="2048933"/>
              <a:chExt cx="5027363" cy="1890652"/>
            </a:xfrm>
          </p:grpSpPr>
          <p:grpSp>
            <p:nvGrpSpPr>
              <p:cNvPr id="58" name="组合 57" descr="eb2cc8ea-aba5-4fc8-a21b-8d14cf522dd3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60" name="Text6" descr="5ae73aea-f714-43be-9a6b-50343c94c49e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体内缺乏免疫力或较弱，病原体侵入后可能发病的人。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61" name="Bullet6" descr="a89e477d-7eb5-44fd-9ba9-a4b4aec06704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易感者定义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59" name="椭圆 58" descr="52fd6010-b8e9-4317-b385-bd32efbad45a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5" name="椭圆 14" descr="5933f526-f2d9-41ab-bbbe-fc115944451b"/>
              <p:cNvSpPr/>
              <p:nvPr/>
            </p:nvSpPr>
            <p:spPr>
              <a:xfrm>
                <a:off x="887301" y="2048933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48" name="组合 47" descr="60ad2c2f-460e-4b8a-8837-324517c68f9a"/>
            <p:cNvGrpSpPr/>
            <p:nvPr/>
          </p:nvGrpSpPr>
          <p:grpSpPr>
            <a:xfrm>
              <a:off x="6491537" y="3995055"/>
              <a:ext cx="5027363" cy="1041788"/>
              <a:chOff x="887301" y="2897797"/>
              <a:chExt cx="5027363" cy="1041788"/>
            </a:xfrm>
          </p:grpSpPr>
          <p:grpSp>
            <p:nvGrpSpPr>
              <p:cNvPr id="54" name="组合 53" descr="50ed34dc-a230-4090-998f-05f922b83799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56" name="Text7" descr="4861a227-a784-4f7d-9827-b2552b27de67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做到“三早”，早发现、早隔离、早治疗患者和密切接触者。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57" name="Bullet7" descr="4181ca4f-1d20-441e-916d-a1bb82c5c87e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传染病预防措施 - 管理传染源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55" name="椭圆 54" descr="2fb6cea4-b765-4d1d-861f-fa63c8c7557a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  <p:grpSp>
          <p:nvGrpSpPr>
            <p:cNvPr id="49" name="组合 48" descr="7ee26c6f-6686-4be6-b256-48cf10b52f9d"/>
            <p:cNvGrpSpPr/>
            <p:nvPr/>
          </p:nvGrpSpPr>
          <p:grpSpPr>
            <a:xfrm>
              <a:off x="6491537" y="5092312"/>
              <a:ext cx="5027363" cy="1041788"/>
              <a:chOff x="887301" y="2897797"/>
              <a:chExt cx="5027363" cy="1041788"/>
            </a:xfrm>
          </p:grpSpPr>
          <p:grpSp>
            <p:nvGrpSpPr>
              <p:cNvPr id="50" name="组合 49" descr="1e5df64d-c562-444e-9a00-5746f662d326"/>
              <p:cNvGrpSpPr/>
              <p:nvPr/>
            </p:nvGrpSpPr>
            <p:grpSpPr>
              <a:xfrm>
                <a:off x="1000959" y="2897797"/>
                <a:ext cx="4913705" cy="1041788"/>
                <a:chOff x="1000959" y="2897797"/>
                <a:chExt cx="4913705" cy="1041788"/>
              </a:xfrm>
            </p:grpSpPr>
            <p:sp>
              <p:nvSpPr>
                <p:cNvPr id="52" name="Text8" descr="5c8575b1-9e8d-4203-97c9-32cf84b16dca"/>
                <p:cNvSpPr txBox="1"/>
                <p:nvPr/>
              </p:nvSpPr>
              <p:spPr>
                <a:xfrm>
                  <a:off x="1000959" y="3437797"/>
                  <a:ext cx="4913705" cy="50178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保持空气新鲜、环境卫生、饮食卫生，传染病发生后彻底消毒。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53" name="Bullet8" descr="4f3af255-5600-49a1-ac13-467ee9126c11"/>
                <p:cNvSpPr txBox="1"/>
                <p:nvPr/>
              </p:nvSpPr>
              <p:spPr>
                <a:xfrm>
                  <a:off x="1000959" y="2897797"/>
                  <a:ext cx="4913705" cy="54000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800" b="1" i="0" u="none" strike="noStrike">
                      <a:solidFill>
                        <a:srgbClr val="2F2F2F"/>
                      </a:solidFill>
                      <a:ea typeface="华康方圆体 Std W7"/>
                    </a:rPr>
                    <a:t>传染病预防措施 - 切断传播途径</a:t>
                  </a:r>
                  <a:endParaRPr lang="en-US" sz="1800" b="1" i="0" u="none" strike="noStrik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sp>
            <p:nvSpPr>
              <p:cNvPr id="51" name="椭圆 50" descr="4eb5fcdc-d480-42e7-ad1a-b72435d368f3"/>
              <p:cNvSpPr/>
              <p:nvPr/>
            </p:nvSpPr>
            <p:spPr>
              <a:xfrm>
                <a:off x="887301" y="3124698"/>
                <a:ext cx="86198" cy="861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5" name="2d51cfb0-16fa-4f8c-a87a-c20483693631.source.3.zh-Hans.pptx" descr="52cc85cc-0710-486f-a34b-7a615ae84433"/>
          <p:cNvGrpSpPr/>
          <p:nvPr/>
        </p:nvGrpSpPr>
        <p:grpSpPr>
          <a:xfrm>
            <a:off x="160020" y="1447599"/>
            <a:ext cx="11358878" cy="4277720"/>
            <a:chOff x="160020" y="1447599"/>
            <a:chExt cx="11358878" cy="4277720"/>
          </a:xfrm>
        </p:grpSpPr>
        <p:grpSp>
          <p:nvGrpSpPr>
            <p:cNvPr id="11" name="组合 10" descr="ce7bfe88-7a88-4108-92f4-0d4134840d61"/>
            <p:cNvGrpSpPr/>
            <p:nvPr/>
          </p:nvGrpSpPr>
          <p:grpSpPr>
            <a:xfrm>
              <a:off x="160020" y="2038846"/>
              <a:ext cx="4908072" cy="3186708"/>
              <a:chOff x="400050" y="2038846"/>
              <a:chExt cx="4908072" cy="3186708"/>
            </a:xfrm>
          </p:grpSpPr>
          <p:sp>
            <p:nvSpPr>
              <p:cNvPr id="54" name="Oval 2" descr="3cc5272f-7539-4dfd-8069-3568e67185ed"/>
              <p:cNvSpPr/>
              <p:nvPr/>
            </p:nvSpPr>
            <p:spPr bwMode="auto">
              <a:xfrm>
                <a:off x="3947309" y="4085110"/>
                <a:ext cx="1140444" cy="1140444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Oval 3" descr="fa71dadf-05bf-4cca-bdfa-efc729b768e9"/>
              <p:cNvSpPr/>
              <p:nvPr/>
            </p:nvSpPr>
            <p:spPr bwMode="auto">
              <a:xfrm>
                <a:off x="400050" y="2516260"/>
                <a:ext cx="1588038" cy="1588039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Title" descr="5840943b-134a-4f87-bec2-3d3e4676103d"/>
              <p:cNvSpPr/>
              <p:nvPr/>
            </p:nvSpPr>
            <p:spPr bwMode="auto">
              <a:xfrm>
                <a:off x="1377399" y="2038846"/>
                <a:ext cx="3156254" cy="3156255"/>
              </a:xfrm>
              <a:prstGeom prst="ellipse">
                <a:avLst/>
              </a:prstGeom>
              <a:solidFill>
                <a:schemeClr val="accent1"/>
              </a:solidFill>
              <a:ln w="254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p:spPr>
            <p:txBody>
              <a:bodyPr wrap="none" rtlCol="0" anchor="ctr"/>
              <a:lstStyle/>
              <a:p>
                <a:pPr algn="ctr"/>
                <a:endParaRPr lang="en-US" sz="2800" b="1" i="0" u="none">
                  <a:solidFill>
                    <a:srgbClr val="FFFFFF"/>
                  </a:solidFill>
                  <a:latin typeface="Lato Black"/>
                </a:endParaRPr>
              </a:p>
            </p:txBody>
          </p:sp>
          <p:sp>
            <p:nvSpPr>
              <p:cNvPr id="57" name="Oval 5" descr="eb68bbe1-8380-494e-9454-7e943e7c0aa8"/>
              <p:cNvSpPr/>
              <p:nvPr/>
            </p:nvSpPr>
            <p:spPr bwMode="auto">
              <a:xfrm>
                <a:off x="4715655" y="2717810"/>
                <a:ext cx="592467" cy="592468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组合 11" descr="4681672b-6bf3-4a39-9e81-d50e0f57084d"/>
            <p:cNvGrpSpPr/>
            <p:nvPr/>
          </p:nvGrpSpPr>
          <p:grpSpPr>
            <a:xfrm>
              <a:off x="6252844" y="1447599"/>
              <a:ext cx="5266054" cy="1140443"/>
              <a:chOff x="5333648" y="1063637"/>
              <a:chExt cx="5266054" cy="1140443"/>
            </a:xfrm>
          </p:grpSpPr>
          <p:sp>
            <p:nvSpPr>
              <p:cNvPr id="51" name="Number1" descr="c85246d5-7782-431f-a8a0-c6e6b962c4d8"/>
              <p:cNvSpPr/>
              <p:nvPr/>
            </p:nvSpPr>
            <p:spPr>
              <a:xfrm flipH="1">
                <a:off x="5333648" y="1174513"/>
                <a:ext cx="462988" cy="925976"/>
              </a:xfrm>
              <a:custGeom>
                <a:avLst/>
                <a:gdLst>
                  <a:gd name="connsiteX0" fmla="*/ 0 w 462988"/>
                  <a:gd name="connsiteY0" fmla="*/ 0 h 925976"/>
                  <a:gd name="connsiteX1" fmla="*/ 462988 w 462988"/>
                  <a:gd name="connsiteY1" fmla="*/ 462988 h 925976"/>
                  <a:gd name="connsiteX2" fmla="*/ 0 w 462988"/>
                  <a:gd name="connsiteY2" fmla="*/ 925976 h 925976"/>
                  <a:gd name="connsiteX3" fmla="*/ 0 w 462988"/>
                  <a:gd name="connsiteY3" fmla="*/ 0 h 92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988" h="925976">
                    <a:moveTo>
                      <a:pt x="0" y="0"/>
                    </a:moveTo>
                    <a:cubicBezTo>
                      <a:pt x="255701" y="0"/>
                      <a:pt x="462988" y="207287"/>
                      <a:pt x="462988" y="462988"/>
                    </a:cubicBezTo>
                    <a:cubicBezTo>
                      <a:pt x="462988" y="718689"/>
                      <a:pt x="255701" y="925976"/>
                      <a:pt x="0" y="9259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Bullet1" descr="fc5df24c-2d41-4bf3-af7d-cffe6a3f6e1d"/>
              <p:cNvSpPr txBox="1"/>
              <p:nvPr/>
            </p:nvSpPr>
            <p:spPr>
              <a:xfrm flipH="1">
                <a:off x="5841053" y="1063637"/>
                <a:ext cx="4758649" cy="114044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疾病基础知识及辨别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3" name="组合 12" descr="85625244-74c6-4a45-9571-98f7fd45f5c6"/>
            <p:cNvGrpSpPr/>
            <p:nvPr/>
          </p:nvGrpSpPr>
          <p:grpSpPr>
            <a:xfrm>
              <a:off x="6252844" y="3016237"/>
              <a:ext cx="5266054" cy="1140443"/>
              <a:chOff x="5333648" y="2335070"/>
              <a:chExt cx="5266054" cy="1140443"/>
            </a:xfrm>
          </p:grpSpPr>
          <p:sp>
            <p:nvSpPr>
              <p:cNvPr id="48" name="Number2" descr="35b7bdf5-c6c3-4f60-873a-96ef9f10e3b0"/>
              <p:cNvSpPr/>
              <p:nvPr/>
            </p:nvSpPr>
            <p:spPr>
              <a:xfrm flipH="1">
                <a:off x="5333648" y="2445946"/>
                <a:ext cx="462988" cy="925976"/>
              </a:xfrm>
              <a:custGeom>
                <a:avLst/>
                <a:gdLst>
                  <a:gd name="connsiteX0" fmla="*/ 0 w 462988"/>
                  <a:gd name="connsiteY0" fmla="*/ 0 h 925976"/>
                  <a:gd name="connsiteX1" fmla="*/ 462988 w 462988"/>
                  <a:gd name="connsiteY1" fmla="*/ 462988 h 925976"/>
                  <a:gd name="connsiteX2" fmla="*/ 0 w 462988"/>
                  <a:gd name="connsiteY2" fmla="*/ 925976 h 925976"/>
                  <a:gd name="connsiteX3" fmla="*/ 0 w 462988"/>
                  <a:gd name="connsiteY3" fmla="*/ 0 h 92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988" h="925976">
                    <a:moveTo>
                      <a:pt x="0" y="0"/>
                    </a:moveTo>
                    <a:cubicBezTo>
                      <a:pt x="255701" y="0"/>
                      <a:pt x="462988" y="207287"/>
                      <a:pt x="462988" y="462988"/>
                    </a:cubicBezTo>
                    <a:cubicBezTo>
                      <a:pt x="462988" y="718689"/>
                      <a:pt x="255701" y="925976"/>
                      <a:pt x="0" y="9259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639CEF"/>
                    </a:solidFill>
                    <a:latin typeface="Arial" panose="020B0604020202020204"/>
                  </a:rPr>
                  <a:t>2</a:t>
                </a:r>
                <a:endParaRPr lang="en-US" sz="2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Bullet2" descr="7bcb18ee-9cbb-4dda-9963-062a0ba9ac0f"/>
              <p:cNvSpPr txBox="1"/>
              <p:nvPr/>
            </p:nvSpPr>
            <p:spPr>
              <a:xfrm flipH="1">
                <a:off x="5841053" y="2335070"/>
                <a:ext cx="4758649" cy="114044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学前儿童身体常见疾病及预防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4" name="组合 13" descr="3927d7ef-52a0-4e77-ab90-f9954dabe050"/>
            <p:cNvGrpSpPr/>
            <p:nvPr/>
          </p:nvGrpSpPr>
          <p:grpSpPr>
            <a:xfrm>
              <a:off x="6252844" y="4584876"/>
              <a:ext cx="5266054" cy="1140443"/>
              <a:chOff x="5333648" y="3825815"/>
              <a:chExt cx="5266054" cy="1140443"/>
            </a:xfrm>
          </p:grpSpPr>
          <p:sp>
            <p:nvSpPr>
              <p:cNvPr id="45" name="Number3" descr="4a21e80c-aeb0-4c70-bca4-441d9fed6aa0"/>
              <p:cNvSpPr/>
              <p:nvPr/>
            </p:nvSpPr>
            <p:spPr>
              <a:xfrm flipH="1">
                <a:off x="5333648" y="3936691"/>
                <a:ext cx="462988" cy="925976"/>
              </a:xfrm>
              <a:custGeom>
                <a:avLst/>
                <a:gdLst>
                  <a:gd name="connsiteX0" fmla="*/ 0 w 462988"/>
                  <a:gd name="connsiteY0" fmla="*/ 0 h 925976"/>
                  <a:gd name="connsiteX1" fmla="*/ 462988 w 462988"/>
                  <a:gd name="connsiteY1" fmla="*/ 462988 h 925976"/>
                  <a:gd name="connsiteX2" fmla="*/ 0 w 462988"/>
                  <a:gd name="connsiteY2" fmla="*/ 925976 h 925976"/>
                  <a:gd name="connsiteX3" fmla="*/ 0 w 462988"/>
                  <a:gd name="connsiteY3" fmla="*/ 0 h 92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988" h="925976">
                    <a:moveTo>
                      <a:pt x="0" y="0"/>
                    </a:moveTo>
                    <a:cubicBezTo>
                      <a:pt x="255701" y="0"/>
                      <a:pt x="462988" y="207287"/>
                      <a:pt x="462988" y="462988"/>
                    </a:cubicBezTo>
                    <a:cubicBezTo>
                      <a:pt x="462988" y="718689"/>
                      <a:pt x="255701" y="925976"/>
                      <a:pt x="0" y="9259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r>
                  <a:rPr lang="en-US" sz="2000" b="1" i="0" u="none">
                    <a:solidFill>
                      <a:srgbClr val="639CEF"/>
                    </a:solidFill>
                    <a:latin typeface="Arial" panose="020B0604020202020204"/>
                  </a:rPr>
                  <a:t>3</a:t>
                </a:r>
                <a:endParaRPr lang="en-US" sz="2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Bullet3" descr="2fc14c23-f61b-443f-b7d0-5a6161ba8a9e"/>
              <p:cNvSpPr txBox="1"/>
              <p:nvPr/>
            </p:nvSpPr>
            <p:spPr>
              <a:xfrm flipH="1">
                <a:off x="5841053" y="3825815"/>
                <a:ext cx="4758649" cy="114044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l"/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学前儿童身体常见传染性疾病及预防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学前儿童常见传染病及其预防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8" name="5dfc8f52-461c-48b6-a776-2e3c0064a0f1.source.8.zh-Hans.pptx" descr="dd10aa8b-a7d9-471b-b997-3d09816ce10a"/>
          <p:cNvGrpSpPr/>
          <p:nvPr/>
        </p:nvGrpSpPr>
        <p:grpSpPr>
          <a:xfrm>
            <a:off x="660400" y="1227121"/>
            <a:ext cx="10858500" cy="4885463"/>
            <a:chOff x="660400" y="1227121"/>
            <a:chExt cx="10858500" cy="4885463"/>
          </a:xfrm>
        </p:grpSpPr>
        <p:grpSp>
          <p:nvGrpSpPr>
            <p:cNvPr id="59" name="组合 58" descr="77654a32-d5b0-4553-81be-37b59a0f5d0e"/>
            <p:cNvGrpSpPr/>
            <p:nvPr/>
          </p:nvGrpSpPr>
          <p:grpSpPr>
            <a:xfrm>
              <a:off x="963771" y="2116165"/>
              <a:ext cx="2289165" cy="1894542"/>
              <a:chOff x="963771" y="2116165"/>
              <a:chExt cx="2289165" cy="1894542"/>
            </a:xfrm>
          </p:grpSpPr>
          <p:sp>
            <p:nvSpPr>
              <p:cNvPr id="6" name="Text1" descr="45cab30a-e9c3-4067-a206-1eafe42fefb5"/>
              <p:cNvSpPr/>
              <p:nvPr/>
            </p:nvSpPr>
            <p:spPr bwMode="auto">
              <a:xfrm>
                <a:off x="963771" y="3028289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由病毒引起的呼吸道传染病，传染性不强，多发生于小婴儿。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" name="Bullet1" descr="938910f3-8a01-456b-a0f3-fba8f2f16a10"/>
              <p:cNvSpPr/>
              <p:nvPr/>
            </p:nvSpPr>
            <p:spPr bwMode="auto">
              <a:xfrm>
                <a:off x="963771" y="2532949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小儿急疹病因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2" name="Icon1" descr="17ab9a67-9c44-4b9d-b7e6-3d1f98fd79ea"/>
              <p:cNvSpPr/>
              <p:nvPr/>
            </p:nvSpPr>
            <p:spPr>
              <a:xfrm>
                <a:off x="1949521" y="2116165"/>
                <a:ext cx="317666" cy="357436"/>
              </a:xfrm>
              <a:custGeom>
                <a:avLst/>
                <a:gdLst>
                  <a:gd name="connsiteX0" fmla="*/ 160238 w 288071"/>
                  <a:gd name="connsiteY0" fmla="*/ 110851 h 324137"/>
                  <a:gd name="connsiteX1" fmla="*/ 162566 w 288071"/>
                  <a:gd name="connsiteY1" fmla="*/ 141937 h 324137"/>
                  <a:gd name="connsiteX2" fmla="*/ 163207 w 288071"/>
                  <a:gd name="connsiteY2" fmla="*/ 153575 h 324137"/>
                  <a:gd name="connsiteX3" fmla="*/ 167968 w 288071"/>
                  <a:gd name="connsiteY3" fmla="*/ 153575 h 324137"/>
                  <a:gd name="connsiteX4" fmla="*/ 172605 w 288071"/>
                  <a:gd name="connsiteY4" fmla="*/ 153575 h 324137"/>
                  <a:gd name="connsiteX5" fmla="*/ 170329 w 288071"/>
                  <a:gd name="connsiteY5" fmla="*/ 134143 h 324137"/>
                  <a:gd name="connsiteX6" fmla="*/ 160238 w 288071"/>
                  <a:gd name="connsiteY6" fmla="*/ 110851 h 324137"/>
                  <a:gd name="connsiteX7" fmla="*/ 102180 w 288071"/>
                  <a:gd name="connsiteY7" fmla="*/ 110821 h 324137"/>
                  <a:gd name="connsiteX8" fmla="*/ 91987 w 288071"/>
                  <a:gd name="connsiteY8" fmla="*/ 134230 h 324137"/>
                  <a:gd name="connsiteX9" fmla="*/ 89284 w 288071"/>
                  <a:gd name="connsiteY9" fmla="*/ 153575 h 324137"/>
                  <a:gd name="connsiteX10" fmla="*/ 90374 w 288071"/>
                  <a:gd name="connsiteY10" fmla="*/ 153575 h 324137"/>
                  <a:gd name="connsiteX11" fmla="*/ 100182 w 288071"/>
                  <a:gd name="connsiteY11" fmla="*/ 153575 h 324137"/>
                  <a:gd name="connsiteX12" fmla="*/ 100982 w 288071"/>
                  <a:gd name="connsiteY12" fmla="*/ 135575 h 324137"/>
                  <a:gd name="connsiteX13" fmla="*/ 102180 w 288071"/>
                  <a:gd name="connsiteY13" fmla="*/ 110821 h 324137"/>
                  <a:gd name="connsiteX14" fmla="*/ 128045 w 288071"/>
                  <a:gd name="connsiteY14" fmla="*/ 72047 h 324137"/>
                  <a:gd name="connsiteX15" fmla="*/ 118435 w 288071"/>
                  <a:gd name="connsiteY15" fmla="*/ 153575 h 324137"/>
                  <a:gd name="connsiteX16" fmla="*/ 143073 w 288071"/>
                  <a:gd name="connsiteY16" fmla="*/ 153575 h 324137"/>
                  <a:gd name="connsiteX17" fmla="*/ 135409 w 288071"/>
                  <a:gd name="connsiteY17" fmla="*/ 72199 h 324137"/>
                  <a:gd name="connsiteX18" fmla="*/ 152540 w 288071"/>
                  <a:gd name="connsiteY18" fmla="*/ 75602 h 324137"/>
                  <a:gd name="connsiteX19" fmla="*/ 168545 w 288071"/>
                  <a:gd name="connsiteY19" fmla="*/ 84870 h 324137"/>
                  <a:gd name="connsiteX20" fmla="*/ 190199 w 288071"/>
                  <a:gd name="connsiteY20" fmla="*/ 116796 h 324137"/>
                  <a:gd name="connsiteX21" fmla="*/ 196032 w 288071"/>
                  <a:gd name="connsiteY21" fmla="*/ 153636 h 324137"/>
                  <a:gd name="connsiteX22" fmla="*/ 218298 w 288071"/>
                  <a:gd name="connsiteY22" fmla="*/ 153636 h 324137"/>
                  <a:gd name="connsiteX23" fmla="*/ 218298 w 288071"/>
                  <a:gd name="connsiteY23" fmla="*/ 119329 h 324137"/>
                  <a:gd name="connsiteX24" fmla="*/ 206217 w 288071"/>
                  <a:gd name="connsiteY24" fmla="*/ 103315 h 324137"/>
                  <a:gd name="connsiteX25" fmla="*/ 222984 w 288071"/>
                  <a:gd name="connsiteY25" fmla="*/ 86541 h 324137"/>
                  <a:gd name="connsiteX26" fmla="*/ 239750 w 288071"/>
                  <a:gd name="connsiteY26" fmla="*/ 103315 h 324137"/>
                  <a:gd name="connsiteX27" fmla="*/ 227670 w 288071"/>
                  <a:gd name="connsiteY27" fmla="*/ 119329 h 324137"/>
                  <a:gd name="connsiteX28" fmla="*/ 227670 w 288071"/>
                  <a:gd name="connsiteY28" fmla="*/ 153636 h 324137"/>
                  <a:gd name="connsiteX29" fmla="*/ 241271 w 288071"/>
                  <a:gd name="connsiteY29" fmla="*/ 153636 h 324137"/>
                  <a:gd name="connsiteX30" fmla="*/ 241271 w 288071"/>
                  <a:gd name="connsiteY30" fmla="*/ 153575 h 324137"/>
                  <a:gd name="connsiteX31" fmla="*/ 248057 w 288071"/>
                  <a:gd name="connsiteY31" fmla="*/ 153575 h 324137"/>
                  <a:gd name="connsiteX32" fmla="*/ 263728 w 288071"/>
                  <a:gd name="connsiteY32" fmla="*/ 169163 h 324137"/>
                  <a:gd name="connsiteX33" fmla="*/ 248057 w 288071"/>
                  <a:gd name="connsiteY33" fmla="*/ 184782 h 324137"/>
                  <a:gd name="connsiteX34" fmla="*/ 245805 w 288071"/>
                  <a:gd name="connsiteY34" fmla="*/ 184782 h 324137"/>
                  <a:gd name="connsiteX35" fmla="*/ 245805 w 288071"/>
                  <a:gd name="connsiteY35" fmla="*/ 273208 h 324137"/>
                  <a:gd name="connsiteX36" fmla="*/ 288071 w 288071"/>
                  <a:gd name="connsiteY36" fmla="*/ 273208 h 324137"/>
                  <a:gd name="connsiteX37" fmla="*/ 288071 w 288071"/>
                  <a:gd name="connsiteY37" fmla="*/ 324137 h 324137"/>
                  <a:gd name="connsiteX38" fmla="*/ 157561 w 288071"/>
                  <a:gd name="connsiteY38" fmla="*/ 324137 h 324137"/>
                  <a:gd name="connsiteX39" fmla="*/ 0 w 288071"/>
                  <a:gd name="connsiteY39" fmla="*/ 324137 h 324137"/>
                  <a:gd name="connsiteX40" fmla="*/ 0 w 288071"/>
                  <a:gd name="connsiteY40" fmla="*/ 273208 h 324137"/>
                  <a:gd name="connsiteX41" fmla="*/ 43513 w 288071"/>
                  <a:gd name="connsiteY41" fmla="*/ 273208 h 324137"/>
                  <a:gd name="connsiteX42" fmla="*/ 43513 w 288071"/>
                  <a:gd name="connsiteY42" fmla="*/ 184782 h 324137"/>
                  <a:gd name="connsiteX43" fmla="*/ 36180 w 288071"/>
                  <a:gd name="connsiteY43" fmla="*/ 184782 h 324137"/>
                  <a:gd name="connsiteX44" fmla="*/ 20479 w 288071"/>
                  <a:gd name="connsiteY44" fmla="*/ 169163 h 324137"/>
                  <a:gd name="connsiteX45" fmla="*/ 36180 w 288071"/>
                  <a:gd name="connsiteY45" fmla="*/ 153575 h 324137"/>
                  <a:gd name="connsiteX46" fmla="*/ 49599 w 288071"/>
                  <a:gd name="connsiteY46" fmla="*/ 153575 h 324137"/>
                  <a:gd name="connsiteX47" fmla="*/ 65629 w 288071"/>
                  <a:gd name="connsiteY47" fmla="*/ 153575 h 324137"/>
                  <a:gd name="connsiteX48" fmla="*/ 71660 w 288071"/>
                  <a:gd name="connsiteY48" fmla="*/ 118266 h 324137"/>
                  <a:gd name="connsiteX49" fmla="*/ 91287 w 288071"/>
                  <a:gd name="connsiteY49" fmla="*/ 86967 h 324137"/>
                  <a:gd name="connsiteX50" fmla="*/ 102271 w 288071"/>
                  <a:gd name="connsiteY50" fmla="*/ 78732 h 324137"/>
                  <a:gd name="connsiteX51" fmla="*/ 109331 w 288071"/>
                  <a:gd name="connsiteY51" fmla="*/ 75481 h 324137"/>
                  <a:gd name="connsiteX52" fmla="*/ 128045 w 288071"/>
                  <a:gd name="connsiteY52" fmla="*/ 72047 h 324137"/>
                  <a:gd name="connsiteX53" fmla="*/ 131209 w 288071"/>
                  <a:gd name="connsiteY53" fmla="*/ 0 h 324137"/>
                  <a:gd name="connsiteX54" fmla="*/ 165168 w 288071"/>
                  <a:gd name="connsiteY54" fmla="*/ 34337 h 324137"/>
                  <a:gd name="connsiteX55" fmla="*/ 131209 w 288071"/>
                  <a:gd name="connsiteY55" fmla="*/ 68674 h 324137"/>
                  <a:gd name="connsiteX56" fmla="*/ 97281 w 288071"/>
                  <a:gd name="connsiteY56" fmla="*/ 34337 h 324137"/>
                  <a:gd name="connsiteX57" fmla="*/ 131209 w 288071"/>
                  <a:gd name="connsiteY57" fmla="*/ 0 h 324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8071" h="324137">
                    <a:moveTo>
                      <a:pt x="160238" y="110851"/>
                    </a:moveTo>
                    <a:cubicBezTo>
                      <a:pt x="160877" y="118813"/>
                      <a:pt x="161760" y="130132"/>
                      <a:pt x="162566" y="141937"/>
                    </a:cubicBezTo>
                    <a:lnTo>
                      <a:pt x="163207" y="153575"/>
                    </a:lnTo>
                    <a:lnTo>
                      <a:pt x="167968" y="153575"/>
                    </a:lnTo>
                    <a:lnTo>
                      <a:pt x="172605" y="153575"/>
                    </a:lnTo>
                    <a:lnTo>
                      <a:pt x="170329" y="134143"/>
                    </a:lnTo>
                    <a:cubicBezTo>
                      <a:pt x="167960" y="124525"/>
                      <a:pt x="164574" y="116716"/>
                      <a:pt x="160238" y="110851"/>
                    </a:cubicBezTo>
                    <a:close/>
                    <a:moveTo>
                      <a:pt x="102180" y="110821"/>
                    </a:moveTo>
                    <a:cubicBezTo>
                      <a:pt x="97935" y="116686"/>
                      <a:pt x="94512" y="124541"/>
                      <a:pt x="91987" y="134230"/>
                    </a:cubicBezTo>
                    <a:lnTo>
                      <a:pt x="89284" y="153575"/>
                    </a:lnTo>
                    <a:lnTo>
                      <a:pt x="90374" y="153575"/>
                    </a:lnTo>
                    <a:lnTo>
                      <a:pt x="100182" y="153575"/>
                    </a:lnTo>
                    <a:lnTo>
                      <a:pt x="100982" y="135575"/>
                    </a:lnTo>
                    <a:cubicBezTo>
                      <a:pt x="101450" y="125619"/>
                      <a:pt x="101876" y="116974"/>
                      <a:pt x="102180" y="110821"/>
                    </a:cubicBezTo>
                    <a:close/>
                    <a:moveTo>
                      <a:pt x="128045" y="72047"/>
                    </a:moveTo>
                    <a:lnTo>
                      <a:pt x="118435" y="153575"/>
                    </a:lnTo>
                    <a:lnTo>
                      <a:pt x="143073" y="153575"/>
                    </a:lnTo>
                    <a:lnTo>
                      <a:pt x="135409" y="72199"/>
                    </a:lnTo>
                    <a:cubicBezTo>
                      <a:pt x="141220" y="72594"/>
                      <a:pt x="147032" y="73657"/>
                      <a:pt x="152540" y="75602"/>
                    </a:cubicBezTo>
                    <a:cubicBezTo>
                      <a:pt x="158504" y="77699"/>
                      <a:pt x="163616" y="81011"/>
                      <a:pt x="168545" y="84870"/>
                    </a:cubicBezTo>
                    <a:cubicBezTo>
                      <a:pt x="178009" y="92270"/>
                      <a:pt x="185236" y="102943"/>
                      <a:pt x="190199" y="116796"/>
                    </a:cubicBezTo>
                    <a:lnTo>
                      <a:pt x="196032" y="153636"/>
                    </a:lnTo>
                    <a:lnTo>
                      <a:pt x="218298" y="153636"/>
                    </a:lnTo>
                    <a:lnTo>
                      <a:pt x="218298" y="119329"/>
                    </a:lnTo>
                    <a:cubicBezTo>
                      <a:pt x="211329" y="117293"/>
                      <a:pt x="206217" y="110942"/>
                      <a:pt x="206217" y="103315"/>
                    </a:cubicBezTo>
                    <a:cubicBezTo>
                      <a:pt x="206217" y="94047"/>
                      <a:pt x="213703" y="86541"/>
                      <a:pt x="222984" y="86541"/>
                    </a:cubicBezTo>
                    <a:cubicBezTo>
                      <a:pt x="232234" y="86541"/>
                      <a:pt x="239750" y="94047"/>
                      <a:pt x="239750" y="103315"/>
                    </a:cubicBezTo>
                    <a:cubicBezTo>
                      <a:pt x="239750" y="110942"/>
                      <a:pt x="234638" y="117293"/>
                      <a:pt x="227670" y="119329"/>
                    </a:cubicBezTo>
                    <a:lnTo>
                      <a:pt x="227670" y="153636"/>
                    </a:lnTo>
                    <a:lnTo>
                      <a:pt x="241271" y="153636"/>
                    </a:lnTo>
                    <a:lnTo>
                      <a:pt x="241271" y="153575"/>
                    </a:lnTo>
                    <a:lnTo>
                      <a:pt x="248057" y="153575"/>
                    </a:lnTo>
                    <a:cubicBezTo>
                      <a:pt x="256699" y="153575"/>
                      <a:pt x="263728" y="160564"/>
                      <a:pt x="263728" y="169163"/>
                    </a:cubicBezTo>
                    <a:cubicBezTo>
                      <a:pt x="263728" y="177793"/>
                      <a:pt x="256699" y="184782"/>
                      <a:pt x="248057" y="184782"/>
                    </a:cubicBezTo>
                    <a:lnTo>
                      <a:pt x="245805" y="184782"/>
                    </a:lnTo>
                    <a:lnTo>
                      <a:pt x="245805" y="273208"/>
                    </a:lnTo>
                    <a:lnTo>
                      <a:pt x="288071" y="273208"/>
                    </a:lnTo>
                    <a:lnTo>
                      <a:pt x="288071" y="324137"/>
                    </a:lnTo>
                    <a:lnTo>
                      <a:pt x="157561" y="324137"/>
                    </a:lnTo>
                    <a:lnTo>
                      <a:pt x="0" y="324137"/>
                    </a:lnTo>
                    <a:lnTo>
                      <a:pt x="0" y="273208"/>
                    </a:lnTo>
                    <a:lnTo>
                      <a:pt x="43513" y="273208"/>
                    </a:lnTo>
                    <a:lnTo>
                      <a:pt x="43513" y="184782"/>
                    </a:lnTo>
                    <a:lnTo>
                      <a:pt x="36180" y="184782"/>
                    </a:lnTo>
                    <a:cubicBezTo>
                      <a:pt x="27508" y="184782"/>
                      <a:pt x="20479" y="177793"/>
                      <a:pt x="20479" y="169163"/>
                    </a:cubicBezTo>
                    <a:cubicBezTo>
                      <a:pt x="20479" y="160564"/>
                      <a:pt x="27508" y="153575"/>
                      <a:pt x="36180" y="153575"/>
                    </a:cubicBezTo>
                    <a:lnTo>
                      <a:pt x="49599" y="153575"/>
                    </a:lnTo>
                    <a:lnTo>
                      <a:pt x="65629" y="153575"/>
                    </a:lnTo>
                    <a:lnTo>
                      <a:pt x="71660" y="118266"/>
                    </a:lnTo>
                    <a:cubicBezTo>
                      <a:pt x="76308" y="104918"/>
                      <a:pt x="82828" y="94549"/>
                      <a:pt x="91287" y="86967"/>
                    </a:cubicBezTo>
                    <a:cubicBezTo>
                      <a:pt x="94695" y="83898"/>
                      <a:pt x="98316" y="81072"/>
                      <a:pt x="102271" y="78732"/>
                    </a:cubicBezTo>
                    <a:cubicBezTo>
                      <a:pt x="104523" y="77425"/>
                      <a:pt x="106897" y="76331"/>
                      <a:pt x="109331" y="75481"/>
                    </a:cubicBezTo>
                    <a:cubicBezTo>
                      <a:pt x="115325" y="73293"/>
                      <a:pt x="121715" y="72260"/>
                      <a:pt x="128045" y="72047"/>
                    </a:cubicBezTo>
                    <a:close/>
                    <a:moveTo>
                      <a:pt x="131209" y="0"/>
                    </a:moveTo>
                    <a:cubicBezTo>
                      <a:pt x="149954" y="0"/>
                      <a:pt x="165168" y="15376"/>
                      <a:pt x="165168" y="34337"/>
                    </a:cubicBezTo>
                    <a:cubicBezTo>
                      <a:pt x="165168" y="53329"/>
                      <a:pt x="149954" y="68674"/>
                      <a:pt x="131209" y="68674"/>
                    </a:cubicBezTo>
                    <a:cubicBezTo>
                      <a:pt x="112465" y="68674"/>
                      <a:pt x="97281" y="53329"/>
                      <a:pt x="97281" y="34337"/>
                    </a:cubicBezTo>
                    <a:cubicBezTo>
                      <a:pt x="97281" y="15376"/>
                      <a:pt x="112465" y="0"/>
                      <a:pt x="131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5" name="îṣḷïḓê" descr="5c8bd0bf-11f4-42c1-8caa-4a2db9cbf6bd"/>
            <p:cNvSpPr/>
            <p:nvPr/>
          </p:nvSpPr>
          <p:spPr>
            <a:xfrm>
              <a:off x="963771" y="2945709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9" name="iṥļiḍê" descr="d53b8624-2202-4e2e-adf7-0fbe0ad097fe"/>
            <p:cNvSpPr/>
            <p:nvPr/>
          </p:nvSpPr>
          <p:spPr>
            <a:xfrm>
              <a:off x="3622202" y="2945709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12" name="íSļîḍe" descr="fbe8d417-a8f8-4e48-9f70-0d4703e132ed"/>
            <p:cNvSpPr/>
            <p:nvPr/>
          </p:nvSpPr>
          <p:spPr>
            <a:xfrm>
              <a:off x="6280633" y="2945709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16" name="iṡlíḓè" descr="fe423c34-a178-4f1e-bca4-5d3c11a4793b"/>
            <p:cNvSpPr/>
            <p:nvPr/>
          </p:nvSpPr>
          <p:spPr>
            <a:xfrm>
              <a:off x="8939064" y="2945709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grpSp>
          <p:nvGrpSpPr>
            <p:cNvPr id="60" name="组合 59" descr="60f07061-6c77-425c-9a54-e008dd76df82"/>
            <p:cNvGrpSpPr/>
            <p:nvPr/>
          </p:nvGrpSpPr>
          <p:grpSpPr>
            <a:xfrm>
              <a:off x="3622202" y="2116165"/>
              <a:ext cx="2289165" cy="1894542"/>
              <a:chOff x="3622202" y="2116165"/>
              <a:chExt cx="2289165" cy="1894542"/>
            </a:xfrm>
          </p:grpSpPr>
          <p:sp>
            <p:nvSpPr>
              <p:cNvPr id="10" name="Text2" descr="0d305fdb-fae0-4a13-8970-b6c210799430"/>
              <p:cNvSpPr/>
              <p:nvPr/>
            </p:nvSpPr>
            <p:spPr bwMode="auto">
              <a:xfrm>
                <a:off x="3622202" y="3028289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起病突然高烧，3 - 4天后体温骤降，面部及身上出疹。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1" name="Bullet2" descr="db1df895-358d-4d93-ba25-493ca776fa84"/>
              <p:cNvSpPr/>
              <p:nvPr/>
            </p:nvSpPr>
            <p:spPr bwMode="auto">
              <a:xfrm>
                <a:off x="3622202" y="2532949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小儿急疹症状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9" name="Icon2" descr="3ffbef19-9faf-4cf5-ab46-ed7b482f8b89"/>
              <p:cNvSpPr/>
              <p:nvPr/>
            </p:nvSpPr>
            <p:spPr>
              <a:xfrm>
                <a:off x="4600305" y="2116165"/>
                <a:ext cx="332958" cy="357436"/>
              </a:xfrm>
              <a:custGeom>
                <a:avLst/>
                <a:gdLst>
                  <a:gd name="connsiteX0" fmla="*/ 266761 w 565186"/>
                  <a:gd name="connsiteY0" fmla="*/ 383537 h 606735"/>
                  <a:gd name="connsiteX1" fmla="*/ 298145 w 565186"/>
                  <a:gd name="connsiteY1" fmla="*/ 383537 h 606735"/>
                  <a:gd name="connsiteX2" fmla="*/ 298145 w 565186"/>
                  <a:gd name="connsiteY2" fmla="*/ 426731 h 606735"/>
                  <a:gd name="connsiteX3" fmla="*/ 485518 w 565186"/>
                  <a:gd name="connsiteY3" fmla="*/ 426731 h 606735"/>
                  <a:gd name="connsiteX4" fmla="*/ 513188 w 565186"/>
                  <a:gd name="connsiteY4" fmla="*/ 454352 h 606735"/>
                  <a:gd name="connsiteX5" fmla="*/ 513188 w 565186"/>
                  <a:gd name="connsiteY5" fmla="*/ 503015 h 606735"/>
                  <a:gd name="connsiteX6" fmla="*/ 537793 w 565186"/>
                  <a:gd name="connsiteY6" fmla="*/ 503015 h 606735"/>
                  <a:gd name="connsiteX7" fmla="*/ 565184 w 565186"/>
                  <a:gd name="connsiteY7" fmla="*/ 530729 h 606735"/>
                  <a:gd name="connsiteX8" fmla="*/ 565184 w 565186"/>
                  <a:gd name="connsiteY8" fmla="*/ 579021 h 606735"/>
                  <a:gd name="connsiteX9" fmla="*/ 537422 w 565186"/>
                  <a:gd name="connsiteY9" fmla="*/ 606735 h 606735"/>
                  <a:gd name="connsiteX10" fmla="*/ 456920 w 565186"/>
                  <a:gd name="connsiteY10" fmla="*/ 606735 h 606735"/>
                  <a:gd name="connsiteX11" fmla="*/ 429250 w 565186"/>
                  <a:gd name="connsiteY11" fmla="*/ 579021 h 606735"/>
                  <a:gd name="connsiteX12" fmla="*/ 429250 w 565186"/>
                  <a:gd name="connsiteY12" fmla="*/ 530729 h 606735"/>
                  <a:gd name="connsiteX13" fmla="*/ 456920 w 565186"/>
                  <a:gd name="connsiteY13" fmla="*/ 503015 h 606735"/>
                  <a:gd name="connsiteX14" fmla="*/ 481618 w 565186"/>
                  <a:gd name="connsiteY14" fmla="*/ 503015 h 606735"/>
                  <a:gd name="connsiteX15" fmla="*/ 481618 w 565186"/>
                  <a:gd name="connsiteY15" fmla="*/ 458060 h 606735"/>
                  <a:gd name="connsiteX16" fmla="*/ 297959 w 565186"/>
                  <a:gd name="connsiteY16" fmla="*/ 458060 h 606735"/>
                  <a:gd name="connsiteX17" fmla="*/ 297959 w 565186"/>
                  <a:gd name="connsiteY17" fmla="*/ 503015 h 606735"/>
                  <a:gd name="connsiteX18" fmla="*/ 322843 w 565186"/>
                  <a:gd name="connsiteY18" fmla="*/ 503015 h 606735"/>
                  <a:gd name="connsiteX19" fmla="*/ 350606 w 565186"/>
                  <a:gd name="connsiteY19" fmla="*/ 530729 h 606735"/>
                  <a:gd name="connsiteX20" fmla="*/ 350606 w 565186"/>
                  <a:gd name="connsiteY20" fmla="*/ 579021 h 606735"/>
                  <a:gd name="connsiteX21" fmla="*/ 322843 w 565186"/>
                  <a:gd name="connsiteY21" fmla="*/ 606735 h 606735"/>
                  <a:gd name="connsiteX22" fmla="*/ 242434 w 565186"/>
                  <a:gd name="connsiteY22" fmla="*/ 606735 h 606735"/>
                  <a:gd name="connsiteX23" fmla="*/ 214672 w 565186"/>
                  <a:gd name="connsiteY23" fmla="*/ 579021 h 606735"/>
                  <a:gd name="connsiteX24" fmla="*/ 214672 w 565186"/>
                  <a:gd name="connsiteY24" fmla="*/ 530729 h 606735"/>
                  <a:gd name="connsiteX25" fmla="*/ 242434 w 565186"/>
                  <a:gd name="connsiteY25" fmla="*/ 503015 h 606735"/>
                  <a:gd name="connsiteX26" fmla="*/ 266761 w 565186"/>
                  <a:gd name="connsiteY26" fmla="*/ 503015 h 606735"/>
                  <a:gd name="connsiteX27" fmla="*/ 266761 w 565186"/>
                  <a:gd name="connsiteY27" fmla="*/ 458060 h 606735"/>
                  <a:gd name="connsiteX28" fmla="*/ 83659 w 565186"/>
                  <a:gd name="connsiteY28" fmla="*/ 458060 h 606735"/>
                  <a:gd name="connsiteX29" fmla="*/ 83659 w 565186"/>
                  <a:gd name="connsiteY29" fmla="*/ 503015 h 606735"/>
                  <a:gd name="connsiteX30" fmla="*/ 108171 w 565186"/>
                  <a:gd name="connsiteY30" fmla="*/ 503015 h 606735"/>
                  <a:gd name="connsiteX31" fmla="*/ 135934 w 565186"/>
                  <a:gd name="connsiteY31" fmla="*/ 530729 h 606735"/>
                  <a:gd name="connsiteX32" fmla="*/ 135934 w 565186"/>
                  <a:gd name="connsiteY32" fmla="*/ 579021 h 606735"/>
                  <a:gd name="connsiteX33" fmla="*/ 108171 w 565186"/>
                  <a:gd name="connsiteY33" fmla="*/ 606735 h 606735"/>
                  <a:gd name="connsiteX34" fmla="*/ 27762 w 565186"/>
                  <a:gd name="connsiteY34" fmla="*/ 606735 h 606735"/>
                  <a:gd name="connsiteX35" fmla="*/ 0 w 565186"/>
                  <a:gd name="connsiteY35" fmla="*/ 579021 h 606735"/>
                  <a:gd name="connsiteX36" fmla="*/ 0 w 565186"/>
                  <a:gd name="connsiteY36" fmla="*/ 530729 h 606735"/>
                  <a:gd name="connsiteX37" fmla="*/ 27762 w 565186"/>
                  <a:gd name="connsiteY37" fmla="*/ 503015 h 606735"/>
                  <a:gd name="connsiteX38" fmla="*/ 52368 w 565186"/>
                  <a:gd name="connsiteY38" fmla="*/ 503015 h 606735"/>
                  <a:gd name="connsiteX39" fmla="*/ 52368 w 565186"/>
                  <a:gd name="connsiteY39" fmla="*/ 454352 h 606735"/>
                  <a:gd name="connsiteX40" fmla="*/ 79945 w 565186"/>
                  <a:gd name="connsiteY40" fmla="*/ 426731 h 606735"/>
                  <a:gd name="connsiteX41" fmla="*/ 266761 w 565186"/>
                  <a:gd name="connsiteY41" fmla="*/ 426731 h 606735"/>
                  <a:gd name="connsiteX42" fmla="*/ 228875 w 565186"/>
                  <a:gd name="connsiteY42" fmla="*/ 210792 h 606735"/>
                  <a:gd name="connsiteX43" fmla="*/ 257747 w 565186"/>
                  <a:gd name="connsiteY43" fmla="*/ 301729 h 606735"/>
                  <a:gd name="connsiteX44" fmla="*/ 261739 w 565186"/>
                  <a:gd name="connsiteY44" fmla="*/ 314150 h 606735"/>
                  <a:gd name="connsiteX45" fmla="*/ 274551 w 565186"/>
                  <a:gd name="connsiteY45" fmla="*/ 277535 h 606735"/>
                  <a:gd name="connsiteX46" fmla="*/ 282349 w 565186"/>
                  <a:gd name="connsiteY46" fmla="*/ 234152 h 606735"/>
                  <a:gd name="connsiteX47" fmla="*/ 282535 w 565186"/>
                  <a:gd name="connsiteY47" fmla="*/ 234152 h 606735"/>
                  <a:gd name="connsiteX48" fmla="*/ 282628 w 565186"/>
                  <a:gd name="connsiteY48" fmla="*/ 234152 h 606735"/>
                  <a:gd name="connsiteX49" fmla="*/ 282721 w 565186"/>
                  <a:gd name="connsiteY49" fmla="*/ 234152 h 606735"/>
                  <a:gd name="connsiteX50" fmla="*/ 282906 w 565186"/>
                  <a:gd name="connsiteY50" fmla="*/ 234152 h 606735"/>
                  <a:gd name="connsiteX51" fmla="*/ 290704 w 565186"/>
                  <a:gd name="connsiteY51" fmla="*/ 277535 h 606735"/>
                  <a:gd name="connsiteX52" fmla="*/ 303516 w 565186"/>
                  <a:gd name="connsiteY52" fmla="*/ 314150 h 606735"/>
                  <a:gd name="connsiteX53" fmla="*/ 307508 w 565186"/>
                  <a:gd name="connsiteY53" fmla="*/ 301729 h 606735"/>
                  <a:gd name="connsiteX54" fmla="*/ 336380 w 565186"/>
                  <a:gd name="connsiteY54" fmla="*/ 210792 h 606735"/>
                  <a:gd name="connsiteX55" fmla="*/ 396167 w 565186"/>
                  <a:gd name="connsiteY55" fmla="*/ 239714 h 606735"/>
                  <a:gd name="connsiteX56" fmla="*/ 435344 w 565186"/>
                  <a:gd name="connsiteY56" fmla="*/ 334173 h 606735"/>
                  <a:gd name="connsiteX57" fmla="*/ 417705 w 565186"/>
                  <a:gd name="connsiteY57" fmla="*/ 352064 h 606735"/>
                  <a:gd name="connsiteX58" fmla="*/ 282906 w 565186"/>
                  <a:gd name="connsiteY58" fmla="*/ 352064 h 606735"/>
                  <a:gd name="connsiteX59" fmla="*/ 274922 w 565186"/>
                  <a:gd name="connsiteY59" fmla="*/ 352064 h 606735"/>
                  <a:gd name="connsiteX60" fmla="*/ 147736 w 565186"/>
                  <a:gd name="connsiteY60" fmla="*/ 352064 h 606735"/>
                  <a:gd name="connsiteX61" fmla="*/ 130004 w 565186"/>
                  <a:gd name="connsiteY61" fmla="*/ 334173 h 606735"/>
                  <a:gd name="connsiteX62" fmla="*/ 169088 w 565186"/>
                  <a:gd name="connsiteY62" fmla="*/ 239714 h 606735"/>
                  <a:gd name="connsiteX63" fmla="*/ 228875 w 565186"/>
                  <a:gd name="connsiteY63" fmla="*/ 210792 h 606735"/>
                  <a:gd name="connsiteX64" fmla="*/ 277351 w 565186"/>
                  <a:gd name="connsiteY64" fmla="*/ 297 h 606735"/>
                  <a:gd name="connsiteX65" fmla="*/ 316167 w 565186"/>
                  <a:gd name="connsiteY65" fmla="*/ 8453 h 606735"/>
                  <a:gd name="connsiteX66" fmla="*/ 335110 w 565186"/>
                  <a:gd name="connsiteY66" fmla="*/ 26064 h 606735"/>
                  <a:gd name="connsiteX67" fmla="*/ 355911 w 565186"/>
                  <a:gd name="connsiteY67" fmla="*/ 91872 h 606735"/>
                  <a:gd name="connsiteX68" fmla="*/ 353218 w 565186"/>
                  <a:gd name="connsiteY68" fmla="*/ 102067 h 606735"/>
                  <a:gd name="connsiteX69" fmla="*/ 359904 w 565186"/>
                  <a:gd name="connsiteY69" fmla="*/ 129688 h 606735"/>
                  <a:gd name="connsiteX70" fmla="*/ 346532 w 565186"/>
                  <a:gd name="connsiteY70" fmla="*/ 153045 h 606735"/>
                  <a:gd name="connsiteX71" fmla="*/ 299359 w 565186"/>
                  <a:gd name="connsiteY71" fmla="*/ 211160 h 606735"/>
                  <a:gd name="connsiteX72" fmla="*/ 264907 w 565186"/>
                  <a:gd name="connsiteY72" fmla="*/ 211252 h 606735"/>
                  <a:gd name="connsiteX73" fmla="*/ 217920 w 565186"/>
                  <a:gd name="connsiteY73" fmla="*/ 153230 h 606735"/>
                  <a:gd name="connsiteX74" fmla="*/ 204548 w 565186"/>
                  <a:gd name="connsiteY74" fmla="*/ 129873 h 606735"/>
                  <a:gd name="connsiteX75" fmla="*/ 211048 w 565186"/>
                  <a:gd name="connsiteY75" fmla="*/ 102067 h 606735"/>
                  <a:gd name="connsiteX76" fmla="*/ 208355 w 565186"/>
                  <a:gd name="connsiteY76" fmla="*/ 91872 h 606735"/>
                  <a:gd name="connsiteX77" fmla="*/ 208262 w 565186"/>
                  <a:gd name="connsiteY77" fmla="*/ 59524 h 606735"/>
                  <a:gd name="connsiteX78" fmla="*/ 227206 w 565186"/>
                  <a:gd name="connsiteY78" fmla="*/ 26435 h 606735"/>
                  <a:gd name="connsiteX79" fmla="*/ 244757 w 565186"/>
                  <a:gd name="connsiteY79" fmla="*/ 11975 h 606735"/>
                  <a:gd name="connsiteX80" fmla="*/ 261843 w 565186"/>
                  <a:gd name="connsiteY80" fmla="*/ 3263 h 606735"/>
                  <a:gd name="connsiteX81" fmla="*/ 277351 w 565186"/>
                  <a:gd name="connsiteY81" fmla="*/ 297 h 60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65186" h="606735">
                    <a:moveTo>
                      <a:pt x="266761" y="383537"/>
                    </a:moveTo>
                    <a:lnTo>
                      <a:pt x="298145" y="383537"/>
                    </a:lnTo>
                    <a:lnTo>
                      <a:pt x="298145" y="426731"/>
                    </a:lnTo>
                    <a:lnTo>
                      <a:pt x="485518" y="426731"/>
                    </a:lnTo>
                    <a:cubicBezTo>
                      <a:pt x="500746" y="426731"/>
                      <a:pt x="513188" y="439151"/>
                      <a:pt x="513188" y="454352"/>
                    </a:cubicBezTo>
                    <a:lnTo>
                      <a:pt x="513188" y="503015"/>
                    </a:lnTo>
                    <a:lnTo>
                      <a:pt x="537793" y="503015"/>
                    </a:lnTo>
                    <a:cubicBezTo>
                      <a:pt x="553021" y="503015"/>
                      <a:pt x="565370" y="515528"/>
                      <a:pt x="565184" y="530729"/>
                    </a:cubicBezTo>
                    <a:lnTo>
                      <a:pt x="565184" y="579021"/>
                    </a:lnTo>
                    <a:cubicBezTo>
                      <a:pt x="565184" y="594315"/>
                      <a:pt x="552742" y="606735"/>
                      <a:pt x="537422" y="606735"/>
                    </a:cubicBezTo>
                    <a:lnTo>
                      <a:pt x="456920" y="606735"/>
                    </a:lnTo>
                    <a:cubicBezTo>
                      <a:pt x="441600" y="606735"/>
                      <a:pt x="429250" y="594315"/>
                      <a:pt x="429250" y="579021"/>
                    </a:cubicBezTo>
                    <a:lnTo>
                      <a:pt x="429250" y="530729"/>
                    </a:lnTo>
                    <a:cubicBezTo>
                      <a:pt x="429250" y="515343"/>
                      <a:pt x="441600" y="503015"/>
                      <a:pt x="456920" y="503015"/>
                    </a:cubicBezTo>
                    <a:lnTo>
                      <a:pt x="481618" y="503015"/>
                    </a:lnTo>
                    <a:lnTo>
                      <a:pt x="481618" y="458060"/>
                    </a:lnTo>
                    <a:lnTo>
                      <a:pt x="297959" y="458060"/>
                    </a:lnTo>
                    <a:lnTo>
                      <a:pt x="297959" y="503015"/>
                    </a:lnTo>
                    <a:lnTo>
                      <a:pt x="322843" y="503015"/>
                    </a:lnTo>
                    <a:cubicBezTo>
                      <a:pt x="338256" y="503015"/>
                      <a:pt x="350606" y="515343"/>
                      <a:pt x="350606" y="530729"/>
                    </a:cubicBezTo>
                    <a:lnTo>
                      <a:pt x="350606" y="579021"/>
                    </a:lnTo>
                    <a:cubicBezTo>
                      <a:pt x="350606" y="594315"/>
                      <a:pt x="338256" y="606735"/>
                      <a:pt x="322843" y="606735"/>
                    </a:cubicBezTo>
                    <a:lnTo>
                      <a:pt x="242434" y="606735"/>
                    </a:lnTo>
                    <a:cubicBezTo>
                      <a:pt x="227021" y="606735"/>
                      <a:pt x="214672" y="594315"/>
                      <a:pt x="214672" y="579021"/>
                    </a:cubicBezTo>
                    <a:lnTo>
                      <a:pt x="214672" y="530729"/>
                    </a:lnTo>
                    <a:cubicBezTo>
                      <a:pt x="214672" y="515343"/>
                      <a:pt x="227021" y="503015"/>
                      <a:pt x="242434" y="503015"/>
                    </a:cubicBezTo>
                    <a:lnTo>
                      <a:pt x="266761" y="503015"/>
                    </a:lnTo>
                    <a:lnTo>
                      <a:pt x="266761" y="458060"/>
                    </a:lnTo>
                    <a:lnTo>
                      <a:pt x="83659" y="458060"/>
                    </a:lnTo>
                    <a:lnTo>
                      <a:pt x="83659" y="503015"/>
                    </a:lnTo>
                    <a:lnTo>
                      <a:pt x="108171" y="503015"/>
                    </a:lnTo>
                    <a:cubicBezTo>
                      <a:pt x="123585" y="503015"/>
                      <a:pt x="135934" y="515343"/>
                      <a:pt x="135934" y="530729"/>
                    </a:cubicBezTo>
                    <a:lnTo>
                      <a:pt x="135934" y="579021"/>
                    </a:lnTo>
                    <a:cubicBezTo>
                      <a:pt x="135934" y="594315"/>
                      <a:pt x="123585" y="606735"/>
                      <a:pt x="108171" y="606735"/>
                    </a:cubicBezTo>
                    <a:lnTo>
                      <a:pt x="27762" y="606735"/>
                    </a:lnTo>
                    <a:cubicBezTo>
                      <a:pt x="12349" y="606735"/>
                      <a:pt x="0" y="594315"/>
                      <a:pt x="0" y="579021"/>
                    </a:cubicBezTo>
                    <a:lnTo>
                      <a:pt x="0" y="530729"/>
                    </a:lnTo>
                    <a:cubicBezTo>
                      <a:pt x="0" y="515343"/>
                      <a:pt x="12349" y="503015"/>
                      <a:pt x="27762" y="503015"/>
                    </a:cubicBezTo>
                    <a:lnTo>
                      <a:pt x="52368" y="503015"/>
                    </a:lnTo>
                    <a:lnTo>
                      <a:pt x="52368" y="454352"/>
                    </a:lnTo>
                    <a:cubicBezTo>
                      <a:pt x="52368" y="439151"/>
                      <a:pt x="64717" y="426731"/>
                      <a:pt x="79945" y="426731"/>
                    </a:cubicBezTo>
                    <a:lnTo>
                      <a:pt x="266761" y="426731"/>
                    </a:lnTo>
                    <a:close/>
                    <a:moveTo>
                      <a:pt x="228875" y="210792"/>
                    </a:moveTo>
                    <a:lnTo>
                      <a:pt x="257747" y="301729"/>
                    </a:lnTo>
                    <a:lnTo>
                      <a:pt x="261739" y="314150"/>
                    </a:lnTo>
                    <a:lnTo>
                      <a:pt x="274551" y="277535"/>
                    </a:lnTo>
                    <a:cubicBezTo>
                      <a:pt x="245029" y="236098"/>
                      <a:pt x="276779" y="234152"/>
                      <a:pt x="282349" y="234152"/>
                    </a:cubicBezTo>
                    <a:lnTo>
                      <a:pt x="282535" y="234152"/>
                    </a:lnTo>
                    <a:lnTo>
                      <a:pt x="282628" y="234152"/>
                    </a:lnTo>
                    <a:lnTo>
                      <a:pt x="282721" y="234152"/>
                    </a:lnTo>
                    <a:lnTo>
                      <a:pt x="282906" y="234152"/>
                    </a:lnTo>
                    <a:cubicBezTo>
                      <a:pt x="288476" y="234245"/>
                      <a:pt x="320412" y="236284"/>
                      <a:pt x="290704" y="277535"/>
                    </a:cubicBezTo>
                    <a:lnTo>
                      <a:pt x="303516" y="314150"/>
                    </a:lnTo>
                    <a:lnTo>
                      <a:pt x="307508" y="301729"/>
                    </a:lnTo>
                    <a:lnTo>
                      <a:pt x="336380" y="210792"/>
                    </a:lnTo>
                    <a:cubicBezTo>
                      <a:pt x="336380" y="210792"/>
                      <a:pt x="358754" y="225531"/>
                      <a:pt x="396167" y="239714"/>
                    </a:cubicBezTo>
                    <a:cubicBezTo>
                      <a:pt x="433302" y="253155"/>
                      <a:pt x="434880" y="282077"/>
                      <a:pt x="435344" y="334173"/>
                    </a:cubicBezTo>
                    <a:cubicBezTo>
                      <a:pt x="435530" y="343999"/>
                      <a:pt x="427546" y="352064"/>
                      <a:pt x="417705" y="352064"/>
                    </a:cubicBezTo>
                    <a:lnTo>
                      <a:pt x="282906" y="352064"/>
                    </a:lnTo>
                    <a:lnTo>
                      <a:pt x="274922" y="352064"/>
                    </a:lnTo>
                    <a:lnTo>
                      <a:pt x="147736" y="352064"/>
                    </a:lnTo>
                    <a:cubicBezTo>
                      <a:pt x="137895" y="352064"/>
                      <a:pt x="129911" y="343999"/>
                      <a:pt x="130004" y="334173"/>
                    </a:cubicBezTo>
                    <a:cubicBezTo>
                      <a:pt x="130654" y="282077"/>
                      <a:pt x="132139" y="253155"/>
                      <a:pt x="169088" y="239714"/>
                    </a:cubicBezTo>
                    <a:cubicBezTo>
                      <a:pt x="206501" y="225345"/>
                      <a:pt x="228875" y="210792"/>
                      <a:pt x="228875" y="210792"/>
                    </a:cubicBezTo>
                    <a:close/>
                    <a:moveTo>
                      <a:pt x="277351" y="297"/>
                    </a:moveTo>
                    <a:cubicBezTo>
                      <a:pt x="294159" y="-1186"/>
                      <a:pt x="307066" y="3077"/>
                      <a:pt x="316167" y="8453"/>
                    </a:cubicBezTo>
                    <a:cubicBezTo>
                      <a:pt x="329910" y="16054"/>
                      <a:pt x="335110" y="26064"/>
                      <a:pt x="335110" y="26064"/>
                    </a:cubicBezTo>
                    <a:cubicBezTo>
                      <a:pt x="335110" y="26064"/>
                      <a:pt x="366590" y="28288"/>
                      <a:pt x="355911" y="91872"/>
                    </a:cubicBezTo>
                    <a:cubicBezTo>
                      <a:pt x="355354" y="95208"/>
                      <a:pt x="354426" y="98730"/>
                      <a:pt x="353218" y="102067"/>
                    </a:cubicBezTo>
                    <a:cubicBezTo>
                      <a:pt x="359533" y="101511"/>
                      <a:pt x="366869" y="105126"/>
                      <a:pt x="359904" y="129688"/>
                    </a:cubicBezTo>
                    <a:cubicBezTo>
                      <a:pt x="354797" y="147762"/>
                      <a:pt x="350154" y="152860"/>
                      <a:pt x="346532" y="153045"/>
                    </a:cubicBezTo>
                    <a:cubicBezTo>
                      <a:pt x="343189" y="174456"/>
                      <a:pt x="326103" y="201520"/>
                      <a:pt x="299359" y="211160"/>
                    </a:cubicBezTo>
                    <a:cubicBezTo>
                      <a:pt x="288308" y="215238"/>
                      <a:pt x="276051" y="215238"/>
                      <a:pt x="264907" y="211252"/>
                    </a:cubicBezTo>
                    <a:cubicBezTo>
                      <a:pt x="237699" y="201798"/>
                      <a:pt x="221263" y="174548"/>
                      <a:pt x="217920" y="153230"/>
                    </a:cubicBezTo>
                    <a:cubicBezTo>
                      <a:pt x="214298" y="152860"/>
                      <a:pt x="209562" y="147762"/>
                      <a:pt x="204548" y="129873"/>
                    </a:cubicBezTo>
                    <a:cubicBezTo>
                      <a:pt x="197583" y="105218"/>
                      <a:pt x="204919" y="101696"/>
                      <a:pt x="211048" y="102067"/>
                    </a:cubicBezTo>
                    <a:cubicBezTo>
                      <a:pt x="209841" y="98545"/>
                      <a:pt x="209005" y="95208"/>
                      <a:pt x="208355" y="91872"/>
                    </a:cubicBezTo>
                    <a:cubicBezTo>
                      <a:pt x="206126" y="80378"/>
                      <a:pt x="205476" y="69812"/>
                      <a:pt x="208262" y="59524"/>
                    </a:cubicBezTo>
                    <a:cubicBezTo>
                      <a:pt x="211419" y="45806"/>
                      <a:pt x="218848" y="34962"/>
                      <a:pt x="227206" y="26435"/>
                    </a:cubicBezTo>
                    <a:cubicBezTo>
                      <a:pt x="232499" y="20873"/>
                      <a:pt x="238442" y="15868"/>
                      <a:pt x="244757" y="11975"/>
                    </a:cubicBezTo>
                    <a:cubicBezTo>
                      <a:pt x="249957" y="8453"/>
                      <a:pt x="255621" y="5395"/>
                      <a:pt x="261843" y="3263"/>
                    </a:cubicBezTo>
                    <a:cubicBezTo>
                      <a:pt x="266672" y="1687"/>
                      <a:pt x="271872" y="575"/>
                      <a:pt x="277351" y="297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1" name="组合 60" descr="28687a60-8c4e-4e31-b6c7-7324e1819db2"/>
            <p:cNvGrpSpPr/>
            <p:nvPr/>
          </p:nvGrpSpPr>
          <p:grpSpPr>
            <a:xfrm>
              <a:off x="6280633" y="2116165"/>
              <a:ext cx="2289165" cy="1894542"/>
              <a:chOff x="6280633" y="2116165"/>
              <a:chExt cx="2289165" cy="1894542"/>
            </a:xfrm>
          </p:grpSpPr>
          <p:sp>
            <p:nvSpPr>
              <p:cNvPr id="13" name="Text3" descr="83db47bf-4725-4c19-b6ae-b977d2b192a5"/>
              <p:cNvSpPr/>
              <p:nvPr/>
            </p:nvSpPr>
            <p:spPr bwMode="auto">
              <a:xfrm>
                <a:off x="6280633" y="3028289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高烧时多饮水、降温，使体温降至38℃以下，以免损害大脑。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5" name="Bullet3" descr="47435c12-44ca-485f-8362-1aa8ff86ed0d"/>
              <p:cNvSpPr/>
              <p:nvPr/>
            </p:nvSpPr>
            <p:spPr bwMode="auto">
              <a:xfrm>
                <a:off x="6280633" y="2532949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小儿急疹护理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0" name="Icon3" descr="2409cb24-6182-49ec-bd70-d315775a7b96"/>
              <p:cNvSpPr/>
              <p:nvPr/>
            </p:nvSpPr>
            <p:spPr>
              <a:xfrm>
                <a:off x="7268904" y="2116165"/>
                <a:ext cx="312626" cy="357436"/>
              </a:xfrm>
              <a:custGeom>
                <a:avLst/>
                <a:gdLst>
                  <a:gd name="connsiteX0" fmla="*/ 371037 w 532325"/>
                  <a:gd name="connsiteY0" fmla="*/ 351345 h 608626"/>
                  <a:gd name="connsiteX1" fmla="*/ 390063 w 532325"/>
                  <a:gd name="connsiteY1" fmla="*/ 351345 h 608626"/>
                  <a:gd name="connsiteX2" fmla="*/ 395075 w 532325"/>
                  <a:gd name="connsiteY2" fmla="*/ 356437 h 608626"/>
                  <a:gd name="connsiteX3" fmla="*/ 390063 w 532325"/>
                  <a:gd name="connsiteY3" fmla="*/ 361436 h 608626"/>
                  <a:gd name="connsiteX4" fmla="*/ 371037 w 532325"/>
                  <a:gd name="connsiteY4" fmla="*/ 361436 h 608626"/>
                  <a:gd name="connsiteX5" fmla="*/ 365932 w 532325"/>
                  <a:gd name="connsiteY5" fmla="*/ 356437 h 608626"/>
                  <a:gd name="connsiteX6" fmla="*/ 371037 w 532325"/>
                  <a:gd name="connsiteY6" fmla="*/ 351345 h 608626"/>
                  <a:gd name="connsiteX7" fmla="*/ 350713 w 532325"/>
                  <a:gd name="connsiteY7" fmla="*/ 323683 h 608626"/>
                  <a:gd name="connsiteX8" fmla="*/ 390063 w 532325"/>
                  <a:gd name="connsiteY8" fmla="*/ 323683 h 608626"/>
                  <a:gd name="connsiteX9" fmla="*/ 395075 w 532325"/>
                  <a:gd name="connsiteY9" fmla="*/ 328799 h 608626"/>
                  <a:gd name="connsiteX10" fmla="*/ 390063 w 532325"/>
                  <a:gd name="connsiteY10" fmla="*/ 333915 h 608626"/>
                  <a:gd name="connsiteX11" fmla="*/ 350713 w 532325"/>
                  <a:gd name="connsiteY11" fmla="*/ 333915 h 608626"/>
                  <a:gd name="connsiteX12" fmla="*/ 345609 w 532325"/>
                  <a:gd name="connsiteY12" fmla="*/ 328799 h 608626"/>
                  <a:gd name="connsiteX13" fmla="*/ 350713 w 532325"/>
                  <a:gd name="connsiteY13" fmla="*/ 323683 h 608626"/>
                  <a:gd name="connsiteX14" fmla="*/ 350710 w 532325"/>
                  <a:gd name="connsiteY14" fmla="*/ 301526 h 608626"/>
                  <a:gd name="connsiteX15" fmla="*/ 369722 w 532325"/>
                  <a:gd name="connsiteY15" fmla="*/ 301526 h 608626"/>
                  <a:gd name="connsiteX16" fmla="*/ 374823 w 532325"/>
                  <a:gd name="connsiteY16" fmla="*/ 306653 h 608626"/>
                  <a:gd name="connsiteX17" fmla="*/ 369722 w 532325"/>
                  <a:gd name="connsiteY17" fmla="*/ 311687 h 608626"/>
                  <a:gd name="connsiteX18" fmla="*/ 350710 w 532325"/>
                  <a:gd name="connsiteY18" fmla="*/ 311687 h 608626"/>
                  <a:gd name="connsiteX19" fmla="*/ 345609 w 532325"/>
                  <a:gd name="connsiteY19" fmla="*/ 306653 h 608626"/>
                  <a:gd name="connsiteX20" fmla="*/ 350710 w 532325"/>
                  <a:gd name="connsiteY20" fmla="*/ 301526 h 608626"/>
                  <a:gd name="connsiteX21" fmla="*/ 345878 w 532325"/>
                  <a:gd name="connsiteY21" fmla="*/ 286894 h 608626"/>
                  <a:gd name="connsiteX22" fmla="*/ 337986 w 532325"/>
                  <a:gd name="connsiteY22" fmla="*/ 294775 h 608626"/>
                  <a:gd name="connsiteX23" fmla="*/ 337986 w 532325"/>
                  <a:gd name="connsiteY23" fmla="*/ 368570 h 608626"/>
                  <a:gd name="connsiteX24" fmla="*/ 345878 w 532325"/>
                  <a:gd name="connsiteY24" fmla="*/ 376451 h 608626"/>
                  <a:gd name="connsiteX25" fmla="*/ 393604 w 532325"/>
                  <a:gd name="connsiteY25" fmla="*/ 376451 h 608626"/>
                  <a:gd name="connsiteX26" fmla="*/ 401497 w 532325"/>
                  <a:gd name="connsiteY26" fmla="*/ 368570 h 608626"/>
                  <a:gd name="connsiteX27" fmla="*/ 401497 w 532325"/>
                  <a:gd name="connsiteY27" fmla="*/ 294775 h 608626"/>
                  <a:gd name="connsiteX28" fmla="*/ 393604 w 532325"/>
                  <a:gd name="connsiteY28" fmla="*/ 286894 h 608626"/>
                  <a:gd name="connsiteX29" fmla="*/ 249684 w 532325"/>
                  <a:gd name="connsiteY29" fmla="*/ 258340 h 608626"/>
                  <a:gd name="connsiteX30" fmla="*/ 416724 w 532325"/>
                  <a:gd name="connsiteY30" fmla="*/ 258340 h 608626"/>
                  <a:gd name="connsiteX31" fmla="*/ 431952 w 532325"/>
                  <a:gd name="connsiteY31" fmla="*/ 273544 h 608626"/>
                  <a:gd name="connsiteX32" fmla="*/ 431952 w 532325"/>
                  <a:gd name="connsiteY32" fmla="*/ 435320 h 608626"/>
                  <a:gd name="connsiteX33" fmla="*/ 496763 w 532325"/>
                  <a:gd name="connsiteY33" fmla="*/ 435320 h 608626"/>
                  <a:gd name="connsiteX34" fmla="*/ 532325 w 532325"/>
                  <a:gd name="connsiteY34" fmla="*/ 470827 h 608626"/>
                  <a:gd name="connsiteX35" fmla="*/ 532325 w 532325"/>
                  <a:gd name="connsiteY35" fmla="*/ 587547 h 608626"/>
                  <a:gd name="connsiteX36" fmla="*/ 511990 w 532325"/>
                  <a:gd name="connsiteY36" fmla="*/ 607850 h 608626"/>
                  <a:gd name="connsiteX37" fmla="*/ 491656 w 532325"/>
                  <a:gd name="connsiteY37" fmla="*/ 587547 h 608626"/>
                  <a:gd name="connsiteX38" fmla="*/ 491656 w 532325"/>
                  <a:gd name="connsiteY38" fmla="*/ 475926 h 608626"/>
                  <a:gd name="connsiteX39" fmla="*/ 180416 w 532325"/>
                  <a:gd name="connsiteY39" fmla="*/ 475926 h 608626"/>
                  <a:gd name="connsiteX40" fmla="*/ 180416 w 532325"/>
                  <a:gd name="connsiteY40" fmla="*/ 587547 h 608626"/>
                  <a:gd name="connsiteX41" fmla="*/ 160082 w 532325"/>
                  <a:gd name="connsiteY41" fmla="*/ 607850 h 608626"/>
                  <a:gd name="connsiteX42" fmla="*/ 139840 w 532325"/>
                  <a:gd name="connsiteY42" fmla="*/ 587547 h 608626"/>
                  <a:gd name="connsiteX43" fmla="*/ 139840 w 532325"/>
                  <a:gd name="connsiteY43" fmla="*/ 470827 h 608626"/>
                  <a:gd name="connsiteX44" fmla="*/ 175309 w 532325"/>
                  <a:gd name="connsiteY44" fmla="*/ 435320 h 608626"/>
                  <a:gd name="connsiteX45" fmla="*/ 228606 w 532325"/>
                  <a:gd name="connsiteY45" fmla="*/ 435320 h 608626"/>
                  <a:gd name="connsiteX46" fmla="*/ 228606 w 532325"/>
                  <a:gd name="connsiteY46" fmla="*/ 351141 h 608626"/>
                  <a:gd name="connsiteX47" fmla="*/ 272897 w 532325"/>
                  <a:gd name="connsiteY47" fmla="*/ 295794 h 608626"/>
                  <a:gd name="connsiteX48" fmla="*/ 249684 w 532325"/>
                  <a:gd name="connsiteY48" fmla="*/ 258340 h 608626"/>
                  <a:gd name="connsiteX49" fmla="*/ 47749 w 532325"/>
                  <a:gd name="connsiteY49" fmla="*/ 206686 h 608626"/>
                  <a:gd name="connsiteX50" fmla="*/ 51647 w 532325"/>
                  <a:gd name="connsiteY50" fmla="*/ 221332 h 608626"/>
                  <a:gd name="connsiteX51" fmla="*/ 100740 w 532325"/>
                  <a:gd name="connsiteY51" fmla="*/ 329419 h 608626"/>
                  <a:gd name="connsiteX52" fmla="*/ 124034 w 532325"/>
                  <a:gd name="connsiteY52" fmla="*/ 353242 h 608626"/>
                  <a:gd name="connsiteX53" fmla="*/ 118187 w 532325"/>
                  <a:gd name="connsiteY53" fmla="*/ 369279 h 608626"/>
                  <a:gd name="connsiteX54" fmla="*/ 96286 w 532325"/>
                  <a:gd name="connsiteY54" fmla="*/ 397923 h 608626"/>
                  <a:gd name="connsiteX55" fmla="*/ 112898 w 532325"/>
                  <a:gd name="connsiteY55" fmla="*/ 454654 h 608626"/>
                  <a:gd name="connsiteX56" fmla="*/ 113918 w 532325"/>
                  <a:gd name="connsiteY56" fmla="*/ 470413 h 608626"/>
                  <a:gd name="connsiteX57" fmla="*/ 96007 w 532325"/>
                  <a:gd name="connsiteY57" fmla="*/ 578963 h 608626"/>
                  <a:gd name="connsiteX58" fmla="*/ 60927 w 532325"/>
                  <a:gd name="connsiteY58" fmla="*/ 608626 h 608626"/>
                  <a:gd name="connsiteX59" fmla="*/ 55173 w 532325"/>
                  <a:gd name="connsiteY59" fmla="*/ 608163 h 608626"/>
                  <a:gd name="connsiteX60" fmla="*/ 25847 w 532325"/>
                  <a:gd name="connsiteY60" fmla="*/ 567375 h 608626"/>
                  <a:gd name="connsiteX61" fmla="*/ 42459 w 532325"/>
                  <a:gd name="connsiteY61" fmla="*/ 466798 h 608626"/>
                  <a:gd name="connsiteX62" fmla="*/ 21207 w 532325"/>
                  <a:gd name="connsiteY62" fmla="*/ 394400 h 608626"/>
                  <a:gd name="connsiteX63" fmla="*/ 3667 w 532325"/>
                  <a:gd name="connsiteY63" fmla="*/ 327565 h 608626"/>
                  <a:gd name="connsiteX64" fmla="*/ 108606 w 532325"/>
                  <a:gd name="connsiteY64" fmla="*/ 171922 h 608626"/>
                  <a:gd name="connsiteX65" fmla="*/ 125635 w 532325"/>
                  <a:gd name="connsiteY65" fmla="*/ 187821 h 608626"/>
                  <a:gd name="connsiteX66" fmla="*/ 165752 w 532325"/>
                  <a:gd name="connsiteY66" fmla="*/ 276073 h 608626"/>
                  <a:gd name="connsiteX67" fmla="*/ 219336 w 532325"/>
                  <a:gd name="connsiteY67" fmla="*/ 270604 h 608626"/>
                  <a:gd name="connsiteX68" fmla="*/ 252675 w 532325"/>
                  <a:gd name="connsiteY68" fmla="*/ 297858 h 608626"/>
                  <a:gd name="connsiteX69" fmla="*/ 225465 w 532325"/>
                  <a:gd name="connsiteY69" fmla="*/ 331231 h 608626"/>
                  <a:gd name="connsiteX70" fmla="*/ 150151 w 532325"/>
                  <a:gd name="connsiteY70" fmla="*/ 338833 h 608626"/>
                  <a:gd name="connsiteX71" fmla="*/ 147086 w 532325"/>
                  <a:gd name="connsiteY71" fmla="*/ 338925 h 608626"/>
                  <a:gd name="connsiteX72" fmla="*/ 119320 w 532325"/>
                  <a:gd name="connsiteY72" fmla="*/ 321126 h 608626"/>
                  <a:gd name="connsiteX73" fmla="*/ 70101 w 532325"/>
                  <a:gd name="connsiteY73" fmla="*/ 213036 h 608626"/>
                  <a:gd name="connsiteX74" fmla="*/ 85238 w 532325"/>
                  <a:gd name="connsiteY74" fmla="*/ 172710 h 608626"/>
                  <a:gd name="connsiteX75" fmla="*/ 108606 w 532325"/>
                  <a:gd name="connsiteY75" fmla="*/ 171922 h 608626"/>
                  <a:gd name="connsiteX76" fmla="*/ 110079 w 532325"/>
                  <a:gd name="connsiteY76" fmla="*/ 145415 h 608626"/>
                  <a:gd name="connsiteX77" fmla="*/ 133648 w 532325"/>
                  <a:gd name="connsiteY77" fmla="*/ 148973 h 608626"/>
                  <a:gd name="connsiteX78" fmla="*/ 160664 w 532325"/>
                  <a:gd name="connsiteY78" fmla="*/ 168718 h 608626"/>
                  <a:gd name="connsiteX79" fmla="*/ 231314 w 532325"/>
                  <a:gd name="connsiteY79" fmla="*/ 208858 h 608626"/>
                  <a:gd name="connsiteX80" fmla="*/ 308183 w 532325"/>
                  <a:gd name="connsiteY80" fmla="*/ 213679 h 608626"/>
                  <a:gd name="connsiteX81" fmla="*/ 335942 w 532325"/>
                  <a:gd name="connsiteY81" fmla="*/ 238059 h 608626"/>
                  <a:gd name="connsiteX82" fmla="*/ 243847 w 532325"/>
                  <a:gd name="connsiteY82" fmla="*/ 238059 h 608626"/>
                  <a:gd name="connsiteX83" fmla="*/ 217016 w 532325"/>
                  <a:gd name="connsiteY83" fmla="*/ 250482 h 608626"/>
                  <a:gd name="connsiteX84" fmla="*/ 186658 w 532325"/>
                  <a:gd name="connsiteY84" fmla="*/ 253541 h 608626"/>
                  <a:gd name="connsiteX85" fmla="*/ 174775 w 532325"/>
                  <a:gd name="connsiteY85" fmla="*/ 246773 h 608626"/>
                  <a:gd name="connsiteX86" fmla="*/ 168184 w 532325"/>
                  <a:gd name="connsiteY86" fmla="*/ 232219 h 608626"/>
                  <a:gd name="connsiteX87" fmla="*/ 144139 w 532325"/>
                  <a:gd name="connsiteY87" fmla="*/ 179472 h 608626"/>
                  <a:gd name="connsiteX88" fmla="*/ 87693 w 532325"/>
                  <a:gd name="connsiteY88" fmla="*/ 150827 h 608626"/>
                  <a:gd name="connsiteX89" fmla="*/ 110079 w 532325"/>
                  <a:gd name="connsiteY89" fmla="*/ 145415 h 608626"/>
                  <a:gd name="connsiteX90" fmla="*/ 147109 w 532325"/>
                  <a:gd name="connsiteY90" fmla="*/ 0 h 608626"/>
                  <a:gd name="connsiteX91" fmla="*/ 209983 w 532325"/>
                  <a:gd name="connsiteY91" fmla="*/ 62768 h 608626"/>
                  <a:gd name="connsiteX92" fmla="*/ 147109 w 532325"/>
                  <a:gd name="connsiteY92" fmla="*/ 125536 h 608626"/>
                  <a:gd name="connsiteX93" fmla="*/ 84235 w 532325"/>
                  <a:gd name="connsiteY93" fmla="*/ 62768 h 608626"/>
                  <a:gd name="connsiteX94" fmla="*/ 147109 w 532325"/>
                  <a:gd name="connsiteY94" fmla="*/ 0 h 608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532325" h="608626">
                    <a:moveTo>
                      <a:pt x="371037" y="351345"/>
                    </a:moveTo>
                    <a:lnTo>
                      <a:pt x="390063" y="351345"/>
                    </a:lnTo>
                    <a:cubicBezTo>
                      <a:pt x="392848" y="351345"/>
                      <a:pt x="395075" y="353660"/>
                      <a:pt x="395075" y="356437"/>
                    </a:cubicBezTo>
                    <a:cubicBezTo>
                      <a:pt x="395075" y="359214"/>
                      <a:pt x="392848" y="361436"/>
                      <a:pt x="390063" y="361436"/>
                    </a:cubicBezTo>
                    <a:lnTo>
                      <a:pt x="371037" y="361436"/>
                    </a:lnTo>
                    <a:cubicBezTo>
                      <a:pt x="368159" y="361436"/>
                      <a:pt x="365932" y="359214"/>
                      <a:pt x="365932" y="356437"/>
                    </a:cubicBezTo>
                    <a:cubicBezTo>
                      <a:pt x="365932" y="353660"/>
                      <a:pt x="368159" y="351345"/>
                      <a:pt x="371037" y="351345"/>
                    </a:cubicBezTo>
                    <a:close/>
                    <a:moveTo>
                      <a:pt x="350713" y="323683"/>
                    </a:moveTo>
                    <a:lnTo>
                      <a:pt x="390063" y="323683"/>
                    </a:lnTo>
                    <a:cubicBezTo>
                      <a:pt x="392848" y="323683"/>
                      <a:pt x="395075" y="326009"/>
                      <a:pt x="395075" y="328799"/>
                    </a:cubicBezTo>
                    <a:cubicBezTo>
                      <a:pt x="395075" y="331590"/>
                      <a:pt x="392848" y="333915"/>
                      <a:pt x="390063" y="333915"/>
                    </a:cubicBezTo>
                    <a:lnTo>
                      <a:pt x="350713" y="333915"/>
                    </a:lnTo>
                    <a:cubicBezTo>
                      <a:pt x="347836" y="333915"/>
                      <a:pt x="345609" y="331590"/>
                      <a:pt x="345609" y="328799"/>
                    </a:cubicBezTo>
                    <a:cubicBezTo>
                      <a:pt x="345609" y="326009"/>
                      <a:pt x="347836" y="323683"/>
                      <a:pt x="350713" y="323683"/>
                    </a:cubicBezTo>
                    <a:close/>
                    <a:moveTo>
                      <a:pt x="350710" y="301526"/>
                    </a:moveTo>
                    <a:lnTo>
                      <a:pt x="369722" y="301526"/>
                    </a:lnTo>
                    <a:cubicBezTo>
                      <a:pt x="372504" y="301526"/>
                      <a:pt x="374823" y="303764"/>
                      <a:pt x="374823" y="306653"/>
                    </a:cubicBezTo>
                    <a:cubicBezTo>
                      <a:pt x="374823" y="309450"/>
                      <a:pt x="372504" y="311687"/>
                      <a:pt x="369722" y="311687"/>
                    </a:cubicBezTo>
                    <a:lnTo>
                      <a:pt x="350710" y="311687"/>
                    </a:lnTo>
                    <a:cubicBezTo>
                      <a:pt x="347835" y="311687"/>
                      <a:pt x="345609" y="309450"/>
                      <a:pt x="345609" y="306653"/>
                    </a:cubicBezTo>
                    <a:cubicBezTo>
                      <a:pt x="345609" y="303764"/>
                      <a:pt x="347835" y="301526"/>
                      <a:pt x="350710" y="301526"/>
                    </a:cubicBezTo>
                    <a:close/>
                    <a:moveTo>
                      <a:pt x="345878" y="286894"/>
                    </a:moveTo>
                    <a:cubicBezTo>
                      <a:pt x="341514" y="286894"/>
                      <a:pt x="337986" y="290510"/>
                      <a:pt x="337986" y="294775"/>
                    </a:cubicBezTo>
                    <a:lnTo>
                      <a:pt x="337986" y="368570"/>
                    </a:lnTo>
                    <a:cubicBezTo>
                      <a:pt x="337986" y="372928"/>
                      <a:pt x="341514" y="376451"/>
                      <a:pt x="345878" y="376451"/>
                    </a:cubicBezTo>
                    <a:lnTo>
                      <a:pt x="393604" y="376451"/>
                    </a:lnTo>
                    <a:cubicBezTo>
                      <a:pt x="397968" y="376451"/>
                      <a:pt x="401497" y="372928"/>
                      <a:pt x="401497" y="368570"/>
                    </a:cubicBezTo>
                    <a:lnTo>
                      <a:pt x="401497" y="294775"/>
                    </a:lnTo>
                    <a:cubicBezTo>
                      <a:pt x="401497" y="290510"/>
                      <a:pt x="397968" y="286894"/>
                      <a:pt x="393604" y="286894"/>
                    </a:cubicBezTo>
                    <a:close/>
                    <a:moveTo>
                      <a:pt x="249684" y="258340"/>
                    </a:moveTo>
                    <a:lnTo>
                      <a:pt x="416724" y="258340"/>
                    </a:lnTo>
                    <a:cubicBezTo>
                      <a:pt x="425174" y="258340"/>
                      <a:pt x="431952" y="265108"/>
                      <a:pt x="431952" y="273544"/>
                    </a:cubicBezTo>
                    <a:lnTo>
                      <a:pt x="431952" y="435320"/>
                    </a:lnTo>
                    <a:lnTo>
                      <a:pt x="496763" y="435320"/>
                    </a:lnTo>
                    <a:cubicBezTo>
                      <a:pt x="516354" y="435320"/>
                      <a:pt x="532325" y="451266"/>
                      <a:pt x="532325" y="470827"/>
                    </a:cubicBezTo>
                    <a:lnTo>
                      <a:pt x="532325" y="587547"/>
                    </a:lnTo>
                    <a:cubicBezTo>
                      <a:pt x="532325" y="598765"/>
                      <a:pt x="523226" y="607850"/>
                      <a:pt x="511990" y="607850"/>
                    </a:cubicBezTo>
                    <a:cubicBezTo>
                      <a:pt x="500755" y="607850"/>
                      <a:pt x="491656" y="598765"/>
                      <a:pt x="491656" y="587547"/>
                    </a:cubicBezTo>
                    <a:lnTo>
                      <a:pt x="491656" y="475926"/>
                    </a:lnTo>
                    <a:lnTo>
                      <a:pt x="180416" y="475926"/>
                    </a:lnTo>
                    <a:lnTo>
                      <a:pt x="180416" y="587547"/>
                    </a:lnTo>
                    <a:cubicBezTo>
                      <a:pt x="180416" y="598765"/>
                      <a:pt x="171317" y="607850"/>
                      <a:pt x="160082" y="607850"/>
                    </a:cubicBezTo>
                    <a:cubicBezTo>
                      <a:pt x="148847" y="607850"/>
                      <a:pt x="139840" y="598765"/>
                      <a:pt x="139840" y="587547"/>
                    </a:cubicBezTo>
                    <a:lnTo>
                      <a:pt x="139840" y="470827"/>
                    </a:lnTo>
                    <a:cubicBezTo>
                      <a:pt x="139840" y="451266"/>
                      <a:pt x="155718" y="435320"/>
                      <a:pt x="175309" y="435320"/>
                    </a:cubicBezTo>
                    <a:lnTo>
                      <a:pt x="228606" y="435320"/>
                    </a:lnTo>
                    <a:lnTo>
                      <a:pt x="228606" y="351141"/>
                    </a:lnTo>
                    <a:cubicBezTo>
                      <a:pt x="255905" y="347711"/>
                      <a:pt x="275682" y="323236"/>
                      <a:pt x="272897" y="295794"/>
                    </a:cubicBezTo>
                    <a:cubicBezTo>
                      <a:pt x="271318" y="279756"/>
                      <a:pt x="262312" y="266406"/>
                      <a:pt x="249684" y="258340"/>
                    </a:cubicBezTo>
                    <a:close/>
                    <a:moveTo>
                      <a:pt x="47749" y="206686"/>
                    </a:moveTo>
                    <a:cubicBezTo>
                      <a:pt x="48306" y="211599"/>
                      <a:pt x="49420" y="216604"/>
                      <a:pt x="51647" y="221332"/>
                    </a:cubicBezTo>
                    <a:lnTo>
                      <a:pt x="100740" y="329419"/>
                    </a:lnTo>
                    <a:cubicBezTo>
                      <a:pt x="105659" y="340172"/>
                      <a:pt x="114104" y="348144"/>
                      <a:pt x="124034" y="353242"/>
                    </a:cubicBezTo>
                    <a:lnTo>
                      <a:pt x="118187" y="369279"/>
                    </a:lnTo>
                    <a:cubicBezTo>
                      <a:pt x="113826" y="381237"/>
                      <a:pt x="106030" y="390971"/>
                      <a:pt x="96286" y="397923"/>
                    </a:cubicBezTo>
                    <a:lnTo>
                      <a:pt x="112898" y="454654"/>
                    </a:lnTo>
                    <a:cubicBezTo>
                      <a:pt x="114475" y="459753"/>
                      <a:pt x="114754" y="465129"/>
                      <a:pt x="113918" y="470413"/>
                    </a:cubicBezTo>
                    <a:lnTo>
                      <a:pt x="96007" y="578963"/>
                    </a:lnTo>
                    <a:cubicBezTo>
                      <a:pt x="93130" y="596297"/>
                      <a:pt x="78096" y="608626"/>
                      <a:pt x="60927" y="608626"/>
                    </a:cubicBezTo>
                    <a:cubicBezTo>
                      <a:pt x="59071" y="608626"/>
                      <a:pt x="57122" y="608534"/>
                      <a:pt x="55173" y="608163"/>
                    </a:cubicBezTo>
                    <a:cubicBezTo>
                      <a:pt x="35777" y="605011"/>
                      <a:pt x="22692" y="586749"/>
                      <a:pt x="25847" y="567375"/>
                    </a:cubicBezTo>
                    <a:lnTo>
                      <a:pt x="42459" y="466798"/>
                    </a:lnTo>
                    <a:lnTo>
                      <a:pt x="21207" y="394400"/>
                    </a:lnTo>
                    <a:cubicBezTo>
                      <a:pt x="2646" y="378364"/>
                      <a:pt x="-5242" y="352037"/>
                      <a:pt x="3667" y="327565"/>
                    </a:cubicBezTo>
                    <a:close/>
                    <a:moveTo>
                      <a:pt x="108606" y="171922"/>
                    </a:moveTo>
                    <a:cubicBezTo>
                      <a:pt x="115907" y="174657"/>
                      <a:pt x="122153" y="180173"/>
                      <a:pt x="125635" y="187821"/>
                    </a:cubicBezTo>
                    <a:lnTo>
                      <a:pt x="165752" y="276073"/>
                    </a:lnTo>
                    <a:lnTo>
                      <a:pt x="219336" y="270604"/>
                    </a:lnTo>
                    <a:cubicBezTo>
                      <a:pt x="236144" y="268843"/>
                      <a:pt x="251003" y="281172"/>
                      <a:pt x="252675" y="297858"/>
                    </a:cubicBezTo>
                    <a:cubicBezTo>
                      <a:pt x="254439" y="314545"/>
                      <a:pt x="242181" y="329470"/>
                      <a:pt x="225465" y="331231"/>
                    </a:cubicBezTo>
                    <a:lnTo>
                      <a:pt x="150151" y="338833"/>
                    </a:lnTo>
                    <a:cubicBezTo>
                      <a:pt x="149129" y="338925"/>
                      <a:pt x="148108" y="338925"/>
                      <a:pt x="147086" y="338925"/>
                    </a:cubicBezTo>
                    <a:cubicBezTo>
                      <a:pt x="135200" y="338925"/>
                      <a:pt x="124242" y="332065"/>
                      <a:pt x="119320" y="321126"/>
                    </a:cubicBezTo>
                    <a:lnTo>
                      <a:pt x="70101" y="213036"/>
                    </a:lnTo>
                    <a:cubicBezTo>
                      <a:pt x="63136" y="197740"/>
                      <a:pt x="69915" y="179663"/>
                      <a:pt x="85238" y="172710"/>
                    </a:cubicBezTo>
                    <a:cubicBezTo>
                      <a:pt x="92946" y="169234"/>
                      <a:pt x="101304" y="169188"/>
                      <a:pt x="108606" y="171922"/>
                    </a:cubicBezTo>
                    <a:close/>
                    <a:moveTo>
                      <a:pt x="110079" y="145415"/>
                    </a:moveTo>
                    <a:cubicBezTo>
                      <a:pt x="117866" y="145033"/>
                      <a:pt x="125850" y="146145"/>
                      <a:pt x="133648" y="148973"/>
                    </a:cubicBezTo>
                    <a:cubicBezTo>
                      <a:pt x="144788" y="153051"/>
                      <a:pt x="153794" y="160097"/>
                      <a:pt x="160664" y="168718"/>
                    </a:cubicBezTo>
                    <a:lnTo>
                      <a:pt x="231314" y="208858"/>
                    </a:lnTo>
                    <a:lnTo>
                      <a:pt x="308183" y="213679"/>
                    </a:lnTo>
                    <a:cubicBezTo>
                      <a:pt x="322202" y="214606"/>
                      <a:pt x="333250" y="224896"/>
                      <a:pt x="335942" y="238059"/>
                    </a:cubicBezTo>
                    <a:lnTo>
                      <a:pt x="243847" y="238059"/>
                    </a:lnTo>
                    <a:cubicBezTo>
                      <a:pt x="233077" y="238059"/>
                      <a:pt x="223608" y="242880"/>
                      <a:pt x="217016" y="250482"/>
                    </a:cubicBezTo>
                    <a:lnTo>
                      <a:pt x="186658" y="253541"/>
                    </a:lnTo>
                    <a:lnTo>
                      <a:pt x="174775" y="246773"/>
                    </a:lnTo>
                    <a:lnTo>
                      <a:pt x="168184" y="232219"/>
                    </a:lnTo>
                    <a:lnTo>
                      <a:pt x="144139" y="179472"/>
                    </a:lnTo>
                    <a:cubicBezTo>
                      <a:pt x="134205" y="157501"/>
                      <a:pt x="110438" y="146099"/>
                      <a:pt x="87693" y="150827"/>
                    </a:cubicBezTo>
                    <a:cubicBezTo>
                      <a:pt x="94703" y="147675"/>
                      <a:pt x="102292" y="145798"/>
                      <a:pt x="110079" y="145415"/>
                    </a:cubicBezTo>
                    <a:close/>
                    <a:moveTo>
                      <a:pt x="147109" y="0"/>
                    </a:moveTo>
                    <a:cubicBezTo>
                      <a:pt x="181833" y="0"/>
                      <a:pt x="209983" y="28102"/>
                      <a:pt x="209983" y="62768"/>
                    </a:cubicBezTo>
                    <a:cubicBezTo>
                      <a:pt x="209983" y="97434"/>
                      <a:pt x="181833" y="125536"/>
                      <a:pt x="147109" y="125536"/>
                    </a:cubicBezTo>
                    <a:cubicBezTo>
                      <a:pt x="112385" y="125536"/>
                      <a:pt x="84235" y="97434"/>
                      <a:pt x="84235" y="62768"/>
                    </a:cubicBezTo>
                    <a:cubicBezTo>
                      <a:pt x="84235" y="28102"/>
                      <a:pt x="112385" y="0"/>
                      <a:pt x="1471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2" name="组合 61" descr="c712f302-45e6-4a12-9dae-f716606384be"/>
            <p:cNvGrpSpPr/>
            <p:nvPr/>
          </p:nvGrpSpPr>
          <p:grpSpPr>
            <a:xfrm>
              <a:off x="8939064" y="2116165"/>
              <a:ext cx="2289165" cy="1894542"/>
              <a:chOff x="8939064" y="2116165"/>
              <a:chExt cx="2289165" cy="1894542"/>
            </a:xfrm>
          </p:grpSpPr>
          <p:sp>
            <p:nvSpPr>
              <p:cNvPr id="17" name="Text4" descr="df9801c7-5f52-4b7e-83be-1f9c1aace180"/>
              <p:cNvSpPr/>
              <p:nvPr/>
            </p:nvSpPr>
            <p:spPr bwMode="auto">
              <a:xfrm>
                <a:off x="8939064" y="3028289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由水痘 - 带状疱疹病毒引起，经飞沫和间接接触传播。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" name="Bullet4" descr="1bedeece-be40-4171-acdb-689fa3af2f0b"/>
              <p:cNvSpPr/>
              <p:nvPr/>
            </p:nvSpPr>
            <p:spPr bwMode="auto">
              <a:xfrm>
                <a:off x="8939064" y="2532949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水痘病因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1" name="Icon4" descr="45e7a962-bb10-4370-826c-e8b93f3f9a39"/>
              <p:cNvSpPr/>
              <p:nvPr/>
            </p:nvSpPr>
            <p:spPr>
              <a:xfrm>
                <a:off x="9913952" y="2116165"/>
                <a:ext cx="339390" cy="357436"/>
              </a:xfrm>
              <a:custGeom>
                <a:avLst/>
                <a:gdLst>
                  <a:gd name="connsiteX0" fmla="*/ 126594 w 521877"/>
                  <a:gd name="connsiteY0" fmla="*/ 344461 h 549628"/>
                  <a:gd name="connsiteX1" fmla="*/ 108509 w 521877"/>
                  <a:gd name="connsiteY1" fmla="*/ 362526 h 549628"/>
                  <a:gd name="connsiteX2" fmla="*/ 117551 w 521877"/>
                  <a:gd name="connsiteY2" fmla="*/ 371559 h 549628"/>
                  <a:gd name="connsiteX3" fmla="*/ 135636 w 521877"/>
                  <a:gd name="connsiteY3" fmla="*/ 353494 h 549628"/>
                  <a:gd name="connsiteX4" fmla="*/ 18085 w 521877"/>
                  <a:gd name="connsiteY4" fmla="*/ 239943 h 549628"/>
                  <a:gd name="connsiteX5" fmla="*/ 10334 w 521877"/>
                  <a:gd name="connsiteY5" fmla="*/ 247685 h 549628"/>
                  <a:gd name="connsiteX6" fmla="*/ 20668 w 521877"/>
                  <a:gd name="connsiteY6" fmla="*/ 276072 h 549628"/>
                  <a:gd name="connsiteX7" fmla="*/ 23252 w 521877"/>
                  <a:gd name="connsiteY7" fmla="*/ 278653 h 549628"/>
                  <a:gd name="connsiteX8" fmla="*/ 23252 w 521877"/>
                  <a:gd name="connsiteY8" fmla="*/ 263169 h 549628"/>
                  <a:gd name="connsiteX9" fmla="*/ 34878 w 521877"/>
                  <a:gd name="connsiteY9" fmla="*/ 265750 h 549628"/>
                  <a:gd name="connsiteX10" fmla="*/ 32294 w 521877"/>
                  <a:gd name="connsiteY10" fmla="*/ 254136 h 549628"/>
                  <a:gd name="connsiteX11" fmla="*/ 47796 w 521877"/>
                  <a:gd name="connsiteY11" fmla="*/ 255427 h 549628"/>
                  <a:gd name="connsiteX12" fmla="*/ 43920 w 521877"/>
                  <a:gd name="connsiteY12" fmla="*/ 252846 h 549628"/>
                  <a:gd name="connsiteX13" fmla="*/ 362959 w 521877"/>
                  <a:gd name="connsiteY13" fmla="*/ 187101 h 549628"/>
                  <a:gd name="connsiteX14" fmla="*/ 391385 w 521877"/>
                  <a:gd name="connsiteY14" fmla="*/ 220639 h 549628"/>
                  <a:gd name="connsiteX15" fmla="*/ 377172 w 521877"/>
                  <a:gd name="connsiteY15" fmla="*/ 227089 h 549628"/>
                  <a:gd name="connsiteX16" fmla="*/ 396553 w 521877"/>
                  <a:gd name="connsiteY16" fmla="*/ 229669 h 549628"/>
                  <a:gd name="connsiteX17" fmla="*/ 413350 w 521877"/>
                  <a:gd name="connsiteY17" fmla="*/ 239988 h 549628"/>
                  <a:gd name="connsiteX18" fmla="*/ 413350 w 521877"/>
                  <a:gd name="connsiteY18" fmla="*/ 251598 h 549628"/>
                  <a:gd name="connsiteX19" fmla="*/ 409474 w 521877"/>
                  <a:gd name="connsiteY19" fmla="*/ 255468 h 549628"/>
                  <a:gd name="connsiteX20" fmla="*/ 440484 w 521877"/>
                  <a:gd name="connsiteY20" fmla="*/ 263207 h 549628"/>
                  <a:gd name="connsiteX21" fmla="*/ 445653 w 521877"/>
                  <a:gd name="connsiteY21" fmla="*/ 274817 h 549628"/>
                  <a:gd name="connsiteX22" fmla="*/ 441776 w 521877"/>
                  <a:gd name="connsiteY22" fmla="*/ 282557 h 549628"/>
                  <a:gd name="connsiteX23" fmla="*/ 454697 w 521877"/>
                  <a:gd name="connsiteY23" fmla="*/ 295456 h 549628"/>
                  <a:gd name="connsiteX24" fmla="*/ 436608 w 521877"/>
                  <a:gd name="connsiteY24" fmla="*/ 317385 h 549628"/>
                  <a:gd name="connsiteX25" fmla="*/ 404306 w 521877"/>
                  <a:gd name="connsiteY25" fmla="*/ 325125 h 549628"/>
                  <a:gd name="connsiteX26" fmla="*/ 381048 w 521877"/>
                  <a:gd name="connsiteY26" fmla="*/ 334154 h 549628"/>
                  <a:gd name="connsiteX27" fmla="*/ 454697 w 521877"/>
                  <a:gd name="connsiteY27" fmla="*/ 357373 h 549628"/>
                  <a:gd name="connsiteX28" fmla="*/ 444360 w 521877"/>
                  <a:gd name="connsiteY28" fmla="*/ 375432 h 549628"/>
                  <a:gd name="connsiteX29" fmla="*/ 366835 w 521877"/>
                  <a:gd name="connsiteY29" fmla="*/ 352213 h 549628"/>
                  <a:gd name="connsiteX30" fmla="*/ 357791 w 521877"/>
                  <a:gd name="connsiteY30" fmla="*/ 322545 h 549628"/>
                  <a:gd name="connsiteX31" fmla="*/ 405598 w 521877"/>
                  <a:gd name="connsiteY31" fmla="*/ 303196 h 549628"/>
                  <a:gd name="connsiteX32" fmla="*/ 419811 w 521877"/>
                  <a:gd name="connsiteY32" fmla="*/ 300616 h 549628"/>
                  <a:gd name="connsiteX33" fmla="*/ 400429 w 521877"/>
                  <a:gd name="connsiteY33" fmla="*/ 295456 h 549628"/>
                  <a:gd name="connsiteX34" fmla="*/ 397845 w 521877"/>
                  <a:gd name="connsiteY34" fmla="*/ 274817 h 549628"/>
                  <a:gd name="connsiteX35" fmla="*/ 374588 w 521877"/>
                  <a:gd name="connsiteY35" fmla="*/ 272237 h 549628"/>
                  <a:gd name="connsiteX36" fmla="*/ 372004 w 521877"/>
                  <a:gd name="connsiteY36" fmla="*/ 252888 h 549628"/>
                  <a:gd name="connsiteX37" fmla="*/ 379756 w 521877"/>
                  <a:gd name="connsiteY37" fmla="*/ 249018 h 549628"/>
                  <a:gd name="connsiteX38" fmla="*/ 378464 w 521877"/>
                  <a:gd name="connsiteY38" fmla="*/ 249018 h 549628"/>
                  <a:gd name="connsiteX39" fmla="*/ 353914 w 521877"/>
                  <a:gd name="connsiteY39" fmla="*/ 238699 h 549628"/>
                  <a:gd name="connsiteX40" fmla="*/ 352622 w 521877"/>
                  <a:gd name="connsiteY40" fmla="*/ 219349 h 549628"/>
                  <a:gd name="connsiteX41" fmla="*/ 360375 w 521877"/>
                  <a:gd name="connsiteY41" fmla="*/ 212900 h 549628"/>
                  <a:gd name="connsiteX42" fmla="*/ 362959 w 521877"/>
                  <a:gd name="connsiteY42" fmla="*/ 207740 h 549628"/>
                  <a:gd name="connsiteX43" fmla="*/ 362959 w 521877"/>
                  <a:gd name="connsiteY43" fmla="*/ 187101 h 549628"/>
                  <a:gd name="connsiteX44" fmla="*/ 308734 w 521877"/>
                  <a:gd name="connsiteY44" fmla="*/ 152198 h 549628"/>
                  <a:gd name="connsiteX45" fmla="*/ 308734 w 521877"/>
                  <a:gd name="connsiteY45" fmla="*/ 398656 h 549628"/>
                  <a:gd name="connsiteX46" fmla="*/ 483124 w 521877"/>
                  <a:gd name="connsiteY46" fmla="*/ 398656 h 549628"/>
                  <a:gd name="connsiteX47" fmla="*/ 483124 w 521877"/>
                  <a:gd name="connsiteY47" fmla="*/ 258008 h 549628"/>
                  <a:gd name="connsiteX48" fmla="*/ 470206 w 521877"/>
                  <a:gd name="connsiteY48" fmla="*/ 258008 h 549628"/>
                  <a:gd name="connsiteX49" fmla="*/ 470206 w 521877"/>
                  <a:gd name="connsiteY49" fmla="*/ 197361 h 549628"/>
                  <a:gd name="connsiteX50" fmla="*/ 483124 w 521877"/>
                  <a:gd name="connsiteY50" fmla="*/ 197361 h 549628"/>
                  <a:gd name="connsiteX51" fmla="*/ 483124 w 521877"/>
                  <a:gd name="connsiteY51" fmla="*/ 152198 h 549628"/>
                  <a:gd name="connsiteX52" fmla="*/ 449538 w 521877"/>
                  <a:gd name="connsiteY52" fmla="*/ 152198 h 549628"/>
                  <a:gd name="connsiteX53" fmla="*/ 449538 w 521877"/>
                  <a:gd name="connsiteY53" fmla="*/ 163812 h 549628"/>
                  <a:gd name="connsiteX54" fmla="*/ 350071 w 521877"/>
                  <a:gd name="connsiteY54" fmla="*/ 163812 h 549628"/>
                  <a:gd name="connsiteX55" fmla="*/ 350071 w 521877"/>
                  <a:gd name="connsiteY55" fmla="*/ 152198 h 549628"/>
                  <a:gd name="connsiteX56" fmla="*/ 399158 w 521877"/>
                  <a:gd name="connsiteY56" fmla="*/ 108326 h 549628"/>
                  <a:gd name="connsiteX57" fmla="*/ 391408 w 521877"/>
                  <a:gd name="connsiteY57" fmla="*/ 116068 h 549628"/>
                  <a:gd name="connsiteX58" fmla="*/ 399158 w 521877"/>
                  <a:gd name="connsiteY58" fmla="*/ 123810 h 549628"/>
                  <a:gd name="connsiteX59" fmla="*/ 406909 w 521877"/>
                  <a:gd name="connsiteY59" fmla="*/ 116068 h 549628"/>
                  <a:gd name="connsiteX60" fmla="*/ 399158 w 521877"/>
                  <a:gd name="connsiteY60" fmla="*/ 108326 h 549628"/>
                  <a:gd name="connsiteX61" fmla="*/ 399158 w 521877"/>
                  <a:gd name="connsiteY61" fmla="*/ 96713 h 549628"/>
                  <a:gd name="connsiteX62" fmla="*/ 418535 w 521877"/>
                  <a:gd name="connsiteY62" fmla="*/ 114778 h 549628"/>
                  <a:gd name="connsiteX63" fmla="*/ 417243 w 521877"/>
                  <a:gd name="connsiteY63" fmla="*/ 118649 h 549628"/>
                  <a:gd name="connsiteX64" fmla="*/ 449538 w 521877"/>
                  <a:gd name="connsiteY64" fmla="*/ 118649 h 549628"/>
                  <a:gd name="connsiteX65" fmla="*/ 449538 w 521877"/>
                  <a:gd name="connsiteY65" fmla="*/ 134133 h 549628"/>
                  <a:gd name="connsiteX66" fmla="*/ 501209 w 521877"/>
                  <a:gd name="connsiteY66" fmla="*/ 134133 h 549628"/>
                  <a:gd name="connsiteX67" fmla="*/ 501209 w 521877"/>
                  <a:gd name="connsiteY67" fmla="*/ 197361 h 549628"/>
                  <a:gd name="connsiteX68" fmla="*/ 521877 w 521877"/>
                  <a:gd name="connsiteY68" fmla="*/ 197361 h 549628"/>
                  <a:gd name="connsiteX69" fmla="*/ 521877 w 521877"/>
                  <a:gd name="connsiteY69" fmla="*/ 258008 h 549628"/>
                  <a:gd name="connsiteX70" fmla="*/ 501209 w 521877"/>
                  <a:gd name="connsiteY70" fmla="*/ 258008 h 549628"/>
                  <a:gd name="connsiteX71" fmla="*/ 501209 w 521877"/>
                  <a:gd name="connsiteY71" fmla="*/ 415431 h 549628"/>
                  <a:gd name="connsiteX72" fmla="*/ 291941 w 521877"/>
                  <a:gd name="connsiteY72" fmla="*/ 415431 h 549628"/>
                  <a:gd name="connsiteX73" fmla="*/ 291941 w 521877"/>
                  <a:gd name="connsiteY73" fmla="*/ 295428 h 549628"/>
                  <a:gd name="connsiteX74" fmla="*/ 288066 w 521877"/>
                  <a:gd name="connsiteY74" fmla="*/ 345752 h 549628"/>
                  <a:gd name="connsiteX75" fmla="*/ 284190 w 521877"/>
                  <a:gd name="connsiteY75" fmla="*/ 345752 h 549628"/>
                  <a:gd name="connsiteX76" fmla="*/ 284190 w 521877"/>
                  <a:gd name="connsiteY76" fmla="*/ 363817 h 549628"/>
                  <a:gd name="connsiteX77" fmla="*/ 284190 w 521877"/>
                  <a:gd name="connsiteY77" fmla="*/ 376720 h 549628"/>
                  <a:gd name="connsiteX78" fmla="*/ 284190 w 521877"/>
                  <a:gd name="connsiteY78" fmla="*/ 514788 h 549628"/>
                  <a:gd name="connsiteX79" fmla="*/ 289358 w 521877"/>
                  <a:gd name="connsiteY79" fmla="*/ 514788 h 549628"/>
                  <a:gd name="connsiteX80" fmla="*/ 320360 w 521877"/>
                  <a:gd name="connsiteY80" fmla="*/ 521240 h 549628"/>
                  <a:gd name="connsiteX81" fmla="*/ 320360 w 521877"/>
                  <a:gd name="connsiteY81" fmla="*/ 549628 h 549628"/>
                  <a:gd name="connsiteX82" fmla="*/ 293233 w 521877"/>
                  <a:gd name="connsiteY82" fmla="*/ 549628 h 549628"/>
                  <a:gd name="connsiteX83" fmla="*/ 262230 w 521877"/>
                  <a:gd name="connsiteY83" fmla="*/ 544467 h 549628"/>
                  <a:gd name="connsiteX84" fmla="*/ 262230 w 521877"/>
                  <a:gd name="connsiteY84" fmla="*/ 549628 h 549628"/>
                  <a:gd name="connsiteX85" fmla="*/ 228644 w 521877"/>
                  <a:gd name="connsiteY85" fmla="*/ 549628 h 549628"/>
                  <a:gd name="connsiteX86" fmla="*/ 228644 w 521877"/>
                  <a:gd name="connsiteY86" fmla="*/ 518659 h 549628"/>
                  <a:gd name="connsiteX87" fmla="*/ 228644 w 521877"/>
                  <a:gd name="connsiteY87" fmla="*/ 514788 h 549628"/>
                  <a:gd name="connsiteX88" fmla="*/ 228644 w 521877"/>
                  <a:gd name="connsiteY88" fmla="*/ 376720 h 549628"/>
                  <a:gd name="connsiteX89" fmla="*/ 209268 w 521877"/>
                  <a:gd name="connsiteY89" fmla="*/ 376720 h 549628"/>
                  <a:gd name="connsiteX90" fmla="*/ 209268 w 521877"/>
                  <a:gd name="connsiteY90" fmla="*/ 514788 h 549628"/>
                  <a:gd name="connsiteX91" fmla="*/ 209268 w 521877"/>
                  <a:gd name="connsiteY91" fmla="*/ 518659 h 549628"/>
                  <a:gd name="connsiteX92" fmla="*/ 209268 w 521877"/>
                  <a:gd name="connsiteY92" fmla="*/ 549628 h 549628"/>
                  <a:gd name="connsiteX93" fmla="*/ 174390 w 521877"/>
                  <a:gd name="connsiteY93" fmla="*/ 549628 h 549628"/>
                  <a:gd name="connsiteX94" fmla="*/ 174390 w 521877"/>
                  <a:gd name="connsiteY94" fmla="*/ 544467 h 549628"/>
                  <a:gd name="connsiteX95" fmla="*/ 143387 w 521877"/>
                  <a:gd name="connsiteY95" fmla="*/ 549628 h 549628"/>
                  <a:gd name="connsiteX96" fmla="*/ 116260 w 521877"/>
                  <a:gd name="connsiteY96" fmla="*/ 549628 h 549628"/>
                  <a:gd name="connsiteX97" fmla="*/ 116260 w 521877"/>
                  <a:gd name="connsiteY97" fmla="*/ 521240 h 549628"/>
                  <a:gd name="connsiteX98" fmla="*/ 148554 w 521877"/>
                  <a:gd name="connsiteY98" fmla="*/ 514788 h 549628"/>
                  <a:gd name="connsiteX99" fmla="*/ 153721 w 521877"/>
                  <a:gd name="connsiteY99" fmla="*/ 514788 h 549628"/>
                  <a:gd name="connsiteX100" fmla="*/ 153721 w 521877"/>
                  <a:gd name="connsiteY100" fmla="*/ 376720 h 549628"/>
                  <a:gd name="connsiteX101" fmla="*/ 153721 w 521877"/>
                  <a:gd name="connsiteY101" fmla="*/ 363817 h 549628"/>
                  <a:gd name="connsiteX102" fmla="*/ 153721 w 521877"/>
                  <a:gd name="connsiteY102" fmla="*/ 345752 h 549628"/>
                  <a:gd name="connsiteX103" fmla="*/ 149846 w 521877"/>
                  <a:gd name="connsiteY103" fmla="*/ 345752 h 549628"/>
                  <a:gd name="connsiteX104" fmla="*/ 144679 w 521877"/>
                  <a:gd name="connsiteY104" fmla="*/ 214135 h 549628"/>
                  <a:gd name="connsiteX105" fmla="*/ 100758 w 521877"/>
                  <a:gd name="connsiteY105" fmla="*/ 305751 h 549628"/>
                  <a:gd name="connsiteX106" fmla="*/ 122719 w 521877"/>
                  <a:gd name="connsiteY106" fmla="*/ 328977 h 549628"/>
                  <a:gd name="connsiteX107" fmla="*/ 147262 w 521877"/>
                  <a:gd name="connsiteY107" fmla="*/ 353494 h 549628"/>
                  <a:gd name="connsiteX108" fmla="*/ 116260 w 521877"/>
                  <a:gd name="connsiteY108" fmla="*/ 381882 h 549628"/>
                  <a:gd name="connsiteX109" fmla="*/ 93008 w 521877"/>
                  <a:gd name="connsiteY109" fmla="*/ 357365 h 549628"/>
                  <a:gd name="connsiteX110" fmla="*/ 16793 w 521877"/>
                  <a:gd name="connsiteY110" fmla="*/ 277363 h 549628"/>
                  <a:gd name="connsiteX111" fmla="*/ 0 w 521877"/>
                  <a:gd name="connsiteY111" fmla="*/ 227039 h 549628"/>
                  <a:gd name="connsiteX112" fmla="*/ 46504 w 521877"/>
                  <a:gd name="connsiteY112" fmla="*/ 248975 h 549628"/>
                  <a:gd name="connsiteX113" fmla="*/ 77506 w 521877"/>
                  <a:gd name="connsiteY113" fmla="*/ 282524 h 549628"/>
                  <a:gd name="connsiteX114" fmla="*/ 125302 w 521877"/>
                  <a:gd name="connsiteY114" fmla="*/ 175425 h 549628"/>
                  <a:gd name="connsiteX115" fmla="*/ 188599 w 521877"/>
                  <a:gd name="connsiteY115" fmla="*/ 166392 h 549628"/>
                  <a:gd name="connsiteX116" fmla="*/ 217018 w 521877"/>
                  <a:gd name="connsiteY116" fmla="*/ 201232 h 549628"/>
                  <a:gd name="connsiteX117" fmla="*/ 246729 w 521877"/>
                  <a:gd name="connsiteY117" fmla="*/ 166392 h 549628"/>
                  <a:gd name="connsiteX118" fmla="*/ 289358 w 521877"/>
                  <a:gd name="connsiteY118" fmla="*/ 166392 h 549628"/>
                  <a:gd name="connsiteX119" fmla="*/ 291941 w 521877"/>
                  <a:gd name="connsiteY119" fmla="*/ 166392 h 549628"/>
                  <a:gd name="connsiteX120" fmla="*/ 291941 w 521877"/>
                  <a:gd name="connsiteY120" fmla="*/ 134133 h 549628"/>
                  <a:gd name="connsiteX121" fmla="*/ 350071 w 521877"/>
                  <a:gd name="connsiteY121" fmla="*/ 134133 h 549628"/>
                  <a:gd name="connsiteX122" fmla="*/ 350071 w 521877"/>
                  <a:gd name="connsiteY122" fmla="*/ 118649 h 549628"/>
                  <a:gd name="connsiteX123" fmla="*/ 381074 w 521877"/>
                  <a:gd name="connsiteY123" fmla="*/ 118649 h 549628"/>
                  <a:gd name="connsiteX124" fmla="*/ 381074 w 521877"/>
                  <a:gd name="connsiteY124" fmla="*/ 114778 h 549628"/>
                  <a:gd name="connsiteX125" fmla="*/ 399158 w 521877"/>
                  <a:gd name="connsiteY125" fmla="*/ 96713 h 549628"/>
                  <a:gd name="connsiteX126" fmla="*/ 218277 w 521877"/>
                  <a:gd name="connsiteY126" fmla="*/ 0 h 549628"/>
                  <a:gd name="connsiteX127" fmla="*/ 295730 w 521877"/>
                  <a:gd name="connsiteY127" fmla="*/ 77453 h 549628"/>
                  <a:gd name="connsiteX128" fmla="*/ 218277 w 521877"/>
                  <a:gd name="connsiteY128" fmla="*/ 154906 h 549628"/>
                  <a:gd name="connsiteX129" fmla="*/ 140824 w 521877"/>
                  <a:gd name="connsiteY129" fmla="*/ 77453 h 549628"/>
                  <a:gd name="connsiteX130" fmla="*/ 218277 w 521877"/>
                  <a:gd name="connsiteY130" fmla="*/ 0 h 549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21877" h="549628">
                    <a:moveTo>
                      <a:pt x="126594" y="344461"/>
                    </a:moveTo>
                    <a:lnTo>
                      <a:pt x="108509" y="362526"/>
                    </a:lnTo>
                    <a:lnTo>
                      <a:pt x="117551" y="371559"/>
                    </a:lnTo>
                    <a:lnTo>
                      <a:pt x="135636" y="353494"/>
                    </a:lnTo>
                    <a:close/>
                    <a:moveTo>
                      <a:pt x="18085" y="239943"/>
                    </a:moveTo>
                    <a:lnTo>
                      <a:pt x="10334" y="247685"/>
                    </a:lnTo>
                    <a:lnTo>
                      <a:pt x="20668" y="276072"/>
                    </a:lnTo>
                    <a:lnTo>
                      <a:pt x="23252" y="278653"/>
                    </a:lnTo>
                    <a:lnTo>
                      <a:pt x="23252" y="263169"/>
                    </a:lnTo>
                    <a:lnTo>
                      <a:pt x="34878" y="265750"/>
                    </a:lnTo>
                    <a:lnTo>
                      <a:pt x="32294" y="254136"/>
                    </a:lnTo>
                    <a:lnTo>
                      <a:pt x="47796" y="255427"/>
                    </a:lnTo>
                    <a:lnTo>
                      <a:pt x="43920" y="252846"/>
                    </a:lnTo>
                    <a:close/>
                    <a:moveTo>
                      <a:pt x="362959" y="187101"/>
                    </a:moveTo>
                    <a:cubicBezTo>
                      <a:pt x="378464" y="188391"/>
                      <a:pt x="414642" y="201290"/>
                      <a:pt x="391385" y="220639"/>
                    </a:cubicBezTo>
                    <a:cubicBezTo>
                      <a:pt x="387509" y="224509"/>
                      <a:pt x="379756" y="227089"/>
                      <a:pt x="377172" y="227089"/>
                    </a:cubicBezTo>
                    <a:cubicBezTo>
                      <a:pt x="383632" y="228379"/>
                      <a:pt x="390093" y="228379"/>
                      <a:pt x="396553" y="229669"/>
                    </a:cubicBezTo>
                    <a:cubicBezTo>
                      <a:pt x="404306" y="230959"/>
                      <a:pt x="410766" y="233539"/>
                      <a:pt x="413350" y="239988"/>
                    </a:cubicBezTo>
                    <a:cubicBezTo>
                      <a:pt x="415935" y="243858"/>
                      <a:pt x="415935" y="247728"/>
                      <a:pt x="413350" y="251598"/>
                    </a:cubicBezTo>
                    <a:cubicBezTo>
                      <a:pt x="412058" y="252888"/>
                      <a:pt x="410766" y="254178"/>
                      <a:pt x="409474" y="255468"/>
                    </a:cubicBezTo>
                    <a:cubicBezTo>
                      <a:pt x="421103" y="255468"/>
                      <a:pt x="432732" y="256758"/>
                      <a:pt x="440484" y="263207"/>
                    </a:cubicBezTo>
                    <a:cubicBezTo>
                      <a:pt x="445653" y="265787"/>
                      <a:pt x="446945" y="269657"/>
                      <a:pt x="445653" y="274817"/>
                    </a:cubicBezTo>
                    <a:cubicBezTo>
                      <a:pt x="445653" y="278687"/>
                      <a:pt x="443068" y="281267"/>
                      <a:pt x="441776" y="282557"/>
                    </a:cubicBezTo>
                    <a:cubicBezTo>
                      <a:pt x="448237" y="285136"/>
                      <a:pt x="453405" y="289006"/>
                      <a:pt x="454697" y="295456"/>
                    </a:cubicBezTo>
                    <a:cubicBezTo>
                      <a:pt x="457281" y="307065"/>
                      <a:pt x="446945" y="314805"/>
                      <a:pt x="436608" y="317385"/>
                    </a:cubicBezTo>
                    <a:cubicBezTo>
                      <a:pt x="426271" y="321255"/>
                      <a:pt x="415935" y="323835"/>
                      <a:pt x="404306" y="325125"/>
                    </a:cubicBezTo>
                    <a:cubicBezTo>
                      <a:pt x="400429" y="326415"/>
                      <a:pt x="372004" y="331574"/>
                      <a:pt x="381048" y="334154"/>
                    </a:cubicBezTo>
                    <a:cubicBezTo>
                      <a:pt x="406890" y="340604"/>
                      <a:pt x="431440" y="345764"/>
                      <a:pt x="454697" y="357373"/>
                    </a:cubicBezTo>
                    <a:cubicBezTo>
                      <a:pt x="467618" y="362533"/>
                      <a:pt x="457281" y="381882"/>
                      <a:pt x="444360" y="375432"/>
                    </a:cubicBezTo>
                    <a:cubicBezTo>
                      <a:pt x="419811" y="363823"/>
                      <a:pt x="391385" y="363823"/>
                      <a:pt x="366835" y="352213"/>
                    </a:cubicBezTo>
                    <a:cubicBezTo>
                      <a:pt x="353914" y="345764"/>
                      <a:pt x="348746" y="335444"/>
                      <a:pt x="357791" y="322545"/>
                    </a:cubicBezTo>
                    <a:cubicBezTo>
                      <a:pt x="366835" y="309645"/>
                      <a:pt x="390093" y="307065"/>
                      <a:pt x="405598" y="303196"/>
                    </a:cubicBezTo>
                    <a:cubicBezTo>
                      <a:pt x="409474" y="303196"/>
                      <a:pt x="414642" y="301906"/>
                      <a:pt x="419811" y="300616"/>
                    </a:cubicBezTo>
                    <a:cubicBezTo>
                      <a:pt x="413350" y="299326"/>
                      <a:pt x="406890" y="296746"/>
                      <a:pt x="400429" y="295456"/>
                    </a:cubicBezTo>
                    <a:cubicBezTo>
                      <a:pt x="392677" y="291586"/>
                      <a:pt x="388801" y="279977"/>
                      <a:pt x="397845" y="274817"/>
                    </a:cubicBezTo>
                    <a:cubicBezTo>
                      <a:pt x="390093" y="274817"/>
                      <a:pt x="381048" y="274817"/>
                      <a:pt x="374588" y="272237"/>
                    </a:cubicBezTo>
                    <a:cubicBezTo>
                      <a:pt x="365543" y="269657"/>
                      <a:pt x="364251" y="258048"/>
                      <a:pt x="372004" y="252888"/>
                    </a:cubicBezTo>
                    <a:cubicBezTo>
                      <a:pt x="374588" y="251598"/>
                      <a:pt x="377172" y="250308"/>
                      <a:pt x="379756" y="249018"/>
                    </a:cubicBezTo>
                    <a:cubicBezTo>
                      <a:pt x="378464" y="249018"/>
                      <a:pt x="378464" y="249018"/>
                      <a:pt x="378464" y="249018"/>
                    </a:cubicBezTo>
                    <a:cubicBezTo>
                      <a:pt x="369419" y="247728"/>
                      <a:pt x="359083" y="246438"/>
                      <a:pt x="353914" y="238699"/>
                    </a:cubicBezTo>
                    <a:cubicBezTo>
                      <a:pt x="351330" y="232249"/>
                      <a:pt x="348746" y="225799"/>
                      <a:pt x="352622" y="219349"/>
                    </a:cubicBezTo>
                    <a:cubicBezTo>
                      <a:pt x="355206" y="216770"/>
                      <a:pt x="357791" y="214190"/>
                      <a:pt x="360375" y="212900"/>
                    </a:cubicBezTo>
                    <a:cubicBezTo>
                      <a:pt x="370711" y="207740"/>
                      <a:pt x="378464" y="210320"/>
                      <a:pt x="362959" y="207740"/>
                    </a:cubicBezTo>
                    <a:cubicBezTo>
                      <a:pt x="350038" y="206450"/>
                      <a:pt x="350038" y="184521"/>
                      <a:pt x="362959" y="187101"/>
                    </a:cubicBezTo>
                    <a:close/>
                    <a:moveTo>
                      <a:pt x="308734" y="152198"/>
                    </a:moveTo>
                    <a:lnTo>
                      <a:pt x="308734" y="398656"/>
                    </a:lnTo>
                    <a:lnTo>
                      <a:pt x="483124" y="398656"/>
                    </a:lnTo>
                    <a:lnTo>
                      <a:pt x="483124" y="258008"/>
                    </a:lnTo>
                    <a:lnTo>
                      <a:pt x="470206" y="258008"/>
                    </a:lnTo>
                    <a:lnTo>
                      <a:pt x="470206" y="197361"/>
                    </a:lnTo>
                    <a:lnTo>
                      <a:pt x="483124" y="197361"/>
                    </a:lnTo>
                    <a:lnTo>
                      <a:pt x="483124" y="152198"/>
                    </a:lnTo>
                    <a:lnTo>
                      <a:pt x="449538" y="152198"/>
                    </a:lnTo>
                    <a:lnTo>
                      <a:pt x="449538" y="163812"/>
                    </a:lnTo>
                    <a:lnTo>
                      <a:pt x="350071" y="163812"/>
                    </a:lnTo>
                    <a:lnTo>
                      <a:pt x="350071" y="152198"/>
                    </a:lnTo>
                    <a:close/>
                    <a:moveTo>
                      <a:pt x="399158" y="108326"/>
                    </a:moveTo>
                    <a:cubicBezTo>
                      <a:pt x="395283" y="108326"/>
                      <a:pt x="392700" y="112197"/>
                      <a:pt x="391408" y="116068"/>
                    </a:cubicBezTo>
                    <a:cubicBezTo>
                      <a:pt x="391408" y="119939"/>
                      <a:pt x="395283" y="123810"/>
                      <a:pt x="399158" y="123810"/>
                    </a:cubicBezTo>
                    <a:cubicBezTo>
                      <a:pt x="404325" y="123810"/>
                      <a:pt x="406909" y="119939"/>
                      <a:pt x="406909" y="116068"/>
                    </a:cubicBezTo>
                    <a:cubicBezTo>
                      <a:pt x="406909" y="112197"/>
                      <a:pt x="404325" y="108326"/>
                      <a:pt x="399158" y="108326"/>
                    </a:cubicBezTo>
                    <a:close/>
                    <a:moveTo>
                      <a:pt x="399158" y="96713"/>
                    </a:moveTo>
                    <a:cubicBezTo>
                      <a:pt x="409493" y="96713"/>
                      <a:pt x="418535" y="105745"/>
                      <a:pt x="418535" y="114778"/>
                    </a:cubicBezTo>
                    <a:cubicBezTo>
                      <a:pt x="418535" y="116068"/>
                      <a:pt x="417243" y="117359"/>
                      <a:pt x="417243" y="118649"/>
                    </a:cubicBezTo>
                    <a:lnTo>
                      <a:pt x="449538" y="118649"/>
                    </a:lnTo>
                    <a:lnTo>
                      <a:pt x="449538" y="134133"/>
                    </a:lnTo>
                    <a:lnTo>
                      <a:pt x="501209" y="134133"/>
                    </a:lnTo>
                    <a:lnTo>
                      <a:pt x="501209" y="197361"/>
                    </a:lnTo>
                    <a:lnTo>
                      <a:pt x="521877" y="197361"/>
                    </a:lnTo>
                    <a:lnTo>
                      <a:pt x="521877" y="258008"/>
                    </a:lnTo>
                    <a:lnTo>
                      <a:pt x="501209" y="258008"/>
                    </a:lnTo>
                    <a:lnTo>
                      <a:pt x="501209" y="415431"/>
                    </a:lnTo>
                    <a:lnTo>
                      <a:pt x="291941" y="415431"/>
                    </a:lnTo>
                    <a:lnTo>
                      <a:pt x="291941" y="295428"/>
                    </a:lnTo>
                    <a:lnTo>
                      <a:pt x="288066" y="345752"/>
                    </a:lnTo>
                    <a:lnTo>
                      <a:pt x="284190" y="345752"/>
                    </a:lnTo>
                    <a:lnTo>
                      <a:pt x="284190" y="363817"/>
                    </a:lnTo>
                    <a:lnTo>
                      <a:pt x="284190" y="376720"/>
                    </a:lnTo>
                    <a:lnTo>
                      <a:pt x="284190" y="514788"/>
                    </a:lnTo>
                    <a:lnTo>
                      <a:pt x="289358" y="514788"/>
                    </a:lnTo>
                    <a:lnTo>
                      <a:pt x="320360" y="521240"/>
                    </a:lnTo>
                    <a:lnTo>
                      <a:pt x="320360" y="549628"/>
                    </a:lnTo>
                    <a:lnTo>
                      <a:pt x="293233" y="549628"/>
                    </a:lnTo>
                    <a:lnTo>
                      <a:pt x="262230" y="544467"/>
                    </a:lnTo>
                    <a:lnTo>
                      <a:pt x="262230" y="549628"/>
                    </a:lnTo>
                    <a:lnTo>
                      <a:pt x="228644" y="549628"/>
                    </a:lnTo>
                    <a:lnTo>
                      <a:pt x="228644" y="518659"/>
                    </a:lnTo>
                    <a:lnTo>
                      <a:pt x="228644" y="514788"/>
                    </a:lnTo>
                    <a:lnTo>
                      <a:pt x="228644" y="376720"/>
                    </a:lnTo>
                    <a:lnTo>
                      <a:pt x="209268" y="376720"/>
                    </a:lnTo>
                    <a:lnTo>
                      <a:pt x="209268" y="514788"/>
                    </a:lnTo>
                    <a:lnTo>
                      <a:pt x="209268" y="518659"/>
                    </a:lnTo>
                    <a:lnTo>
                      <a:pt x="209268" y="549628"/>
                    </a:lnTo>
                    <a:lnTo>
                      <a:pt x="174390" y="549628"/>
                    </a:lnTo>
                    <a:lnTo>
                      <a:pt x="174390" y="544467"/>
                    </a:lnTo>
                    <a:lnTo>
                      <a:pt x="143387" y="549628"/>
                    </a:lnTo>
                    <a:lnTo>
                      <a:pt x="116260" y="549628"/>
                    </a:lnTo>
                    <a:lnTo>
                      <a:pt x="116260" y="521240"/>
                    </a:lnTo>
                    <a:lnTo>
                      <a:pt x="148554" y="514788"/>
                    </a:lnTo>
                    <a:lnTo>
                      <a:pt x="153721" y="514788"/>
                    </a:lnTo>
                    <a:lnTo>
                      <a:pt x="153721" y="376720"/>
                    </a:lnTo>
                    <a:lnTo>
                      <a:pt x="153721" y="363817"/>
                    </a:lnTo>
                    <a:lnTo>
                      <a:pt x="153721" y="345752"/>
                    </a:lnTo>
                    <a:lnTo>
                      <a:pt x="149846" y="345752"/>
                    </a:lnTo>
                    <a:lnTo>
                      <a:pt x="144679" y="214135"/>
                    </a:lnTo>
                    <a:lnTo>
                      <a:pt x="100758" y="305751"/>
                    </a:lnTo>
                    <a:lnTo>
                      <a:pt x="122719" y="328977"/>
                    </a:lnTo>
                    <a:lnTo>
                      <a:pt x="147262" y="353494"/>
                    </a:lnTo>
                    <a:lnTo>
                      <a:pt x="116260" y="381882"/>
                    </a:lnTo>
                    <a:lnTo>
                      <a:pt x="93008" y="357365"/>
                    </a:lnTo>
                    <a:lnTo>
                      <a:pt x="16793" y="277363"/>
                    </a:lnTo>
                    <a:lnTo>
                      <a:pt x="0" y="227039"/>
                    </a:lnTo>
                    <a:lnTo>
                      <a:pt x="46504" y="248975"/>
                    </a:lnTo>
                    <a:lnTo>
                      <a:pt x="77506" y="282524"/>
                    </a:lnTo>
                    <a:lnTo>
                      <a:pt x="125302" y="175425"/>
                    </a:lnTo>
                    <a:lnTo>
                      <a:pt x="188599" y="166392"/>
                    </a:lnTo>
                    <a:lnTo>
                      <a:pt x="217018" y="201232"/>
                    </a:lnTo>
                    <a:lnTo>
                      <a:pt x="246729" y="166392"/>
                    </a:lnTo>
                    <a:lnTo>
                      <a:pt x="289358" y="166392"/>
                    </a:lnTo>
                    <a:lnTo>
                      <a:pt x="291941" y="166392"/>
                    </a:lnTo>
                    <a:lnTo>
                      <a:pt x="291941" y="134133"/>
                    </a:lnTo>
                    <a:lnTo>
                      <a:pt x="350071" y="134133"/>
                    </a:lnTo>
                    <a:lnTo>
                      <a:pt x="350071" y="118649"/>
                    </a:lnTo>
                    <a:lnTo>
                      <a:pt x="381074" y="118649"/>
                    </a:lnTo>
                    <a:cubicBezTo>
                      <a:pt x="381074" y="117359"/>
                      <a:pt x="381074" y="116068"/>
                      <a:pt x="381074" y="114778"/>
                    </a:cubicBezTo>
                    <a:cubicBezTo>
                      <a:pt x="381074" y="105745"/>
                      <a:pt x="388824" y="96713"/>
                      <a:pt x="399158" y="96713"/>
                    </a:cubicBezTo>
                    <a:close/>
                    <a:moveTo>
                      <a:pt x="218277" y="0"/>
                    </a:moveTo>
                    <a:cubicBezTo>
                      <a:pt x="261053" y="0"/>
                      <a:pt x="295730" y="34677"/>
                      <a:pt x="295730" y="77453"/>
                    </a:cubicBezTo>
                    <a:cubicBezTo>
                      <a:pt x="295730" y="120229"/>
                      <a:pt x="261053" y="154906"/>
                      <a:pt x="218277" y="154906"/>
                    </a:cubicBezTo>
                    <a:cubicBezTo>
                      <a:pt x="175501" y="154906"/>
                      <a:pt x="140824" y="120229"/>
                      <a:pt x="140824" y="77453"/>
                    </a:cubicBezTo>
                    <a:cubicBezTo>
                      <a:pt x="140824" y="34677"/>
                      <a:pt x="175501" y="0"/>
                      <a:pt x="218277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3" name="组合 62" descr="47e10ace-2ded-4125-bf67-9a4f9fc12ac8"/>
            <p:cNvGrpSpPr/>
            <p:nvPr/>
          </p:nvGrpSpPr>
          <p:grpSpPr>
            <a:xfrm>
              <a:off x="963771" y="4218042"/>
              <a:ext cx="2289165" cy="1894542"/>
              <a:chOff x="963771" y="4218042"/>
              <a:chExt cx="2289165" cy="1894542"/>
            </a:xfrm>
          </p:grpSpPr>
          <p:sp>
            <p:nvSpPr>
              <p:cNvPr id="41" name="Text5" descr="dd326b39-3286-4848-a3ba-840e1ceb4cb2"/>
              <p:cNvSpPr/>
              <p:nvPr/>
            </p:nvSpPr>
            <p:spPr bwMode="auto">
              <a:xfrm>
                <a:off x="963771" y="5130166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发病初期低烧，后出皮疹，先头面部后躯干四肢，分批出现。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2" name="Bullet5" descr="cb7e5988-18d7-4ea9-80f2-d26781248d09"/>
              <p:cNvSpPr/>
              <p:nvPr/>
            </p:nvSpPr>
            <p:spPr bwMode="auto">
              <a:xfrm>
                <a:off x="963771" y="4634826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水痘症状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5" name="Icon5" descr="446527f2-e19e-4182-9f86-1cd20658b527"/>
              <p:cNvSpPr/>
              <p:nvPr/>
            </p:nvSpPr>
            <p:spPr>
              <a:xfrm>
                <a:off x="1949521" y="4218042"/>
                <a:ext cx="317666" cy="357436"/>
              </a:xfrm>
              <a:custGeom>
                <a:avLst/>
                <a:gdLst>
                  <a:gd name="connsiteX0" fmla="*/ 160238 w 288071"/>
                  <a:gd name="connsiteY0" fmla="*/ 110851 h 324137"/>
                  <a:gd name="connsiteX1" fmla="*/ 162566 w 288071"/>
                  <a:gd name="connsiteY1" fmla="*/ 141937 h 324137"/>
                  <a:gd name="connsiteX2" fmla="*/ 163207 w 288071"/>
                  <a:gd name="connsiteY2" fmla="*/ 153575 h 324137"/>
                  <a:gd name="connsiteX3" fmla="*/ 167968 w 288071"/>
                  <a:gd name="connsiteY3" fmla="*/ 153575 h 324137"/>
                  <a:gd name="connsiteX4" fmla="*/ 172605 w 288071"/>
                  <a:gd name="connsiteY4" fmla="*/ 153575 h 324137"/>
                  <a:gd name="connsiteX5" fmla="*/ 170329 w 288071"/>
                  <a:gd name="connsiteY5" fmla="*/ 134143 h 324137"/>
                  <a:gd name="connsiteX6" fmla="*/ 160238 w 288071"/>
                  <a:gd name="connsiteY6" fmla="*/ 110851 h 324137"/>
                  <a:gd name="connsiteX7" fmla="*/ 102180 w 288071"/>
                  <a:gd name="connsiteY7" fmla="*/ 110821 h 324137"/>
                  <a:gd name="connsiteX8" fmla="*/ 91987 w 288071"/>
                  <a:gd name="connsiteY8" fmla="*/ 134230 h 324137"/>
                  <a:gd name="connsiteX9" fmla="*/ 89284 w 288071"/>
                  <a:gd name="connsiteY9" fmla="*/ 153575 h 324137"/>
                  <a:gd name="connsiteX10" fmla="*/ 90374 w 288071"/>
                  <a:gd name="connsiteY10" fmla="*/ 153575 h 324137"/>
                  <a:gd name="connsiteX11" fmla="*/ 100182 w 288071"/>
                  <a:gd name="connsiteY11" fmla="*/ 153575 h 324137"/>
                  <a:gd name="connsiteX12" fmla="*/ 100982 w 288071"/>
                  <a:gd name="connsiteY12" fmla="*/ 135575 h 324137"/>
                  <a:gd name="connsiteX13" fmla="*/ 102180 w 288071"/>
                  <a:gd name="connsiteY13" fmla="*/ 110821 h 324137"/>
                  <a:gd name="connsiteX14" fmla="*/ 128045 w 288071"/>
                  <a:gd name="connsiteY14" fmla="*/ 72047 h 324137"/>
                  <a:gd name="connsiteX15" fmla="*/ 118435 w 288071"/>
                  <a:gd name="connsiteY15" fmla="*/ 153575 h 324137"/>
                  <a:gd name="connsiteX16" fmla="*/ 143073 w 288071"/>
                  <a:gd name="connsiteY16" fmla="*/ 153575 h 324137"/>
                  <a:gd name="connsiteX17" fmla="*/ 135409 w 288071"/>
                  <a:gd name="connsiteY17" fmla="*/ 72199 h 324137"/>
                  <a:gd name="connsiteX18" fmla="*/ 152540 w 288071"/>
                  <a:gd name="connsiteY18" fmla="*/ 75602 h 324137"/>
                  <a:gd name="connsiteX19" fmla="*/ 168545 w 288071"/>
                  <a:gd name="connsiteY19" fmla="*/ 84870 h 324137"/>
                  <a:gd name="connsiteX20" fmla="*/ 190199 w 288071"/>
                  <a:gd name="connsiteY20" fmla="*/ 116796 h 324137"/>
                  <a:gd name="connsiteX21" fmla="*/ 196032 w 288071"/>
                  <a:gd name="connsiteY21" fmla="*/ 153636 h 324137"/>
                  <a:gd name="connsiteX22" fmla="*/ 218298 w 288071"/>
                  <a:gd name="connsiteY22" fmla="*/ 153636 h 324137"/>
                  <a:gd name="connsiteX23" fmla="*/ 218298 w 288071"/>
                  <a:gd name="connsiteY23" fmla="*/ 119329 h 324137"/>
                  <a:gd name="connsiteX24" fmla="*/ 206217 w 288071"/>
                  <a:gd name="connsiteY24" fmla="*/ 103315 h 324137"/>
                  <a:gd name="connsiteX25" fmla="*/ 222984 w 288071"/>
                  <a:gd name="connsiteY25" fmla="*/ 86541 h 324137"/>
                  <a:gd name="connsiteX26" fmla="*/ 239750 w 288071"/>
                  <a:gd name="connsiteY26" fmla="*/ 103315 h 324137"/>
                  <a:gd name="connsiteX27" fmla="*/ 227670 w 288071"/>
                  <a:gd name="connsiteY27" fmla="*/ 119329 h 324137"/>
                  <a:gd name="connsiteX28" fmla="*/ 227670 w 288071"/>
                  <a:gd name="connsiteY28" fmla="*/ 153636 h 324137"/>
                  <a:gd name="connsiteX29" fmla="*/ 241271 w 288071"/>
                  <a:gd name="connsiteY29" fmla="*/ 153636 h 324137"/>
                  <a:gd name="connsiteX30" fmla="*/ 241271 w 288071"/>
                  <a:gd name="connsiteY30" fmla="*/ 153575 h 324137"/>
                  <a:gd name="connsiteX31" fmla="*/ 248057 w 288071"/>
                  <a:gd name="connsiteY31" fmla="*/ 153575 h 324137"/>
                  <a:gd name="connsiteX32" fmla="*/ 263728 w 288071"/>
                  <a:gd name="connsiteY32" fmla="*/ 169163 h 324137"/>
                  <a:gd name="connsiteX33" fmla="*/ 248057 w 288071"/>
                  <a:gd name="connsiteY33" fmla="*/ 184782 h 324137"/>
                  <a:gd name="connsiteX34" fmla="*/ 245805 w 288071"/>
                  <a:gd name="connsiteY34" fmla="*/ 184782 h 324137"/>
                  <a:gd name="connsiteX35" fmla="*/ 245805 w 288071"/>
                  <a:gd name="connsiteY35" fmla="*/ 273208 h 324137"/>
                  <a:gd name="connsiteX36" fmla="*/ 288071 w 288071"/>
                  <a:gd name="connsiteY36" fmla="*/ 273208 h 324137"/>
                  <a:gd name="connsiteX37" fmla="*/ 288071 w 288071"/>
                  <a:gd name="connsiteY37" fmla="*/ 324137 h 324137"/>
                  <a:gd name="connsiteX38" fmla="*/ 157561 w 288071"/>
                  <a:gd name="connsiteY38" fmla="*/ 324137 h 324137"/>
                  <a:gd name="connsiteX39" fmla="*/ 0 w 288071"/>
                  <a:gd name="connsiteY39" fmla="*/ 324137 h 324137"/>
                  <a:gd name="connsiteX40" fmla="*/ 0 w 288071"/>
                  <a:gd name="connsiteY40" fmla="*/ 273208 h 324137"/>
                  <a:gd name="connsiteX41" fmla="*/ 43513 w 288071"/>
                  <a:gd name="connsiteY41" fmla="*/ 273208 h 324137"/>
                  <a:gd name="connsiteX42" fmla="*/ 43513 w 288071"/>
                  <a:gd name="connsiteY42" fmla="*/ 184782 h 324137"/>
                  <a:gd name="connsiteX43" fmla="*/ 36180 w 288071"/>
                  <a:gd name="connsiteY43" fmla="*/ 184782 h 324137"/>
                  <a:gd name="connsiteX44" fmla="*/ 20479 w 288071"/>
                  <a:gd name="connsiteY44" fmla="*/ 169163 h 324137"/>
                  <a:gd name="connsiteX45" fmla="*/ 36180 w 288071"/>
                  <a:gd name="connsiteY45" fmla="*/ 153575 h 324137"/>
                  <a:gd name="connsiteX46" fmla="*/ 49599 w 288071"/>
                  <a:gd name="connsiteY46" fmla="*/ 153575 h 324137"/>
                  <a:gd name="connsiteX47" fmla="*/ 65629 w 288071"/>
                  <a:gd name="connsiteY47" fmla="*/ 153575 h 324137"/>
                  <a:gd name="connsiteX48" fmla="*/ 71660 w 288071"/>
                  <a:gd name="connsiteY48" fmla="*/ 118266 h 324137"/>
                  <a:gd name="connsiteX49" fmla="*/ 91287 w 288071"/>
                  <a:gd name="connsiteY49" fmla="*/ 86967 h 324137"/>
                  <a:gd name="connsiteX50" fmla="*/ 102271 w 288071"/>
                  <a:gd name="connsiteY50" fmla="*/ 78732 h 324137"/>
                  <a:gd name="connsiteX51" fmla="*/ 109331 w 288071"/>
                  <a:gd name="connsiteY51" fmla="*/ 75481 h 324137"/>
                  <a:gd name="connsiteX52" fmla="*/ 128045 w 288071"/>
                  <a:gd name="connsiteY52" fmla="*/ 72047 h 324137"/>
                  <a:gd name="connsiteX53" fmla="*/ 131209 w 288071"/>
                  <a:gd name="connsiteY53" fmla="*/ 0 h 324137"/>
                  <a:gd name="connsiteX54" fmla="*/ 165168 w 288071"/>
                  <a:gd name="connsiteY54" fmla="*/ 34337 h 324137"/>
                  <a:gd name="connsiteX55" fmla="*/ 131209 w 288071"/>
                  <a:gd name="connsiteY55" fmla="*/ 68674 h 324137"/>
                  <a:gd name="connsiteX56" fmla="*/ 97281 w 288071"/>
                  <a:gd name="connsiteY56" fmla="*/ 34337 h 324137"/>
                  <a:gd name="connsiteX57" fmla="*/ 131209 w 288071"/>
                  <a:gd name="connsiteY57" fmla="*/ 0 h 324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8071" h="324137">
                    <a:moveTo>
                      <a:pt x="160238" y="110851"/>
                    </a:moveTo>
                    <a:cubicBezTo>
                      <a:pt x="160877" y="118813"/>
                      <a:pt x="161760" y="130132"/>
                      <a:pt x="162566" y="141937"/>
                    </a:cubicBezTo>
                    <a:lnTo>
                      <a:pt x="163207" y="153575"/>
                    </a:lnTo>
                    <a:lnTo>
                      <a:pt x="167968" y="153575"/>
                    </a:lnTo>
                    <a:lnTo>
                      <a:pt x="172605" y="153575"/>
                    </a:lnTo>
                    <a:lnTo>
                      <a:pt x="170329" y="134143"/>
                    </a:lnTo>
                    <a:cubicBezTo>
                      <a:pt x="167960" y="124525"/>
                      <a:pt x="164574" y="116716"/>
                      <a:pt x="160238" y="110851"/>
                    </a:cubicBezTo>
                    <a:close/>
                    <a:moveTo>
                      <a:pt x="102180" y="110821"/>
                    </a:moveTo>
                    <a:cubicBezTo>
                      <a:pt x="97935" y="116686"/>
                      <a:pt x="94512" y="124541"/>
                      <a:pt x="91987" y="134230"/>
                    </a:cubicBezTo>
                    <a:lnTo>
                      <a:pt x="89284" y="153575"/>
                    </a:lnTo>
                    <a:lnTo>
                      <a:pt x="90374" y="153575"/>
                    </a:lnTo>
                    <a:lnTo>
                      <a:pt x="100182" y="153575"/>
                    </a:lnTo>
                    <a:lnTo>
                      <a:pt x="100982" y="135575"/>
                    </a:lnTo>
                    <a:cubicBezTo>
                      <a:pt x="101450" y="125619"/>
                      <a:pt x="101876" y="116974"/>
                      <a:pt x="102180" y="110821"/>
                    </a:cubicBezTo>
                    <a:close/>
                    <a:moveTo>
                      <a:pt x="128045" y="72047"/>
                    </a:moveTo>
                    <a:lnTo>
                      <a:pt x="118435" y="153575"/>
                    </a:lnTo>
                    <a:lnTo>
                      <a:pt x="143073" y="153575"/>
                    </a:lnTo>
                    <a:lnTo>
                      <a:pt x="135409" y="72199"/>
                    </a:lnTo>
                    <a:cubicBezTo>
                      <a:pt x="141220" y="72594"/>
                      <a:pt x="147032" y="73657"/>
                      <a:pt x="152540" y="75602"/>
                    </a:cubicBezTo>
                    <a:cubicBezTo>
                      <a:pt x="158504" y="77699"/>
                      <a:pt x="163616" y="81011"/>
                      <a:pt x="168545" y="84870"/>
                    </a:cubicBezTo>
                    <a:cubicBezTo>
                      <a:pt x="178009" y="92270"/>
                      <a:pt x="185236" y="102943"/>
                      <a:pt x="190199" y="116796"/>
                    </a:cubicBezTo>
                    <a:lnTo>
                      <a:pt x="196032" y="153636"/>
                    </a:lnTo>
                    <a:lnTo>
                      <a:pt x="218298" y="153636"/>
                    </a:lnTo>
                    <a:lnTo>
                      <a:pt x="218298" y="119329"/>
                    </a:lnTo>
                    <a:cubicBezTo>
                      <a:pt x="211329" y="117293"/>
                      <a:pt x="206217" y="110942"/>
                      <a:pt x="206217" y="103315"/>
                    </a:cubicBezTo>
                    <a:cubicBezTo>
                      <a:pt x="206217" y="94047"/>
                      <a:pt x="213703" y="86541"/>
                      <a:pt x="222984" y="86541"/>
                    </a:cubicBezTo>
                    <a:cubicBezTo>
                      <a:pt x="232234" y="86541"/>
                      <a:pt x="239750" y="94047"/>
                      <a:pt x="239750" y="103315"/>
                    </a:cubicBezTo>
                    <a:cubicBezTo>
                      <a:pt x="239750" y="110942"/>
                      <a:pt x="234638" y="117293"/>
                      <a:pt x="227670" y="119329"/>
                    </a:cubicBezTo>
                    <a:lnTo>
                      <a:pt x="227670" y="153636"/>
                    </a:lnTo>
                    <a:lnTo>
                      <a:pt x="241271" y="153636"/>
                    </a:lnTo>
                    <a:lnTo>
                      <a:pt x="241271" y="153575"/>
                    </a:lnTo>
                    <a:lnTo>
                      <a:pt x="248057" y="153575"/>
                    </a:lnTo>
                    <a:cubicBezTo>
                      <a:pt x="256699" y="153575"/>
                      <a:pt x="263728" y="160564"/>
                      <a:pt x="263728" y="169163"/>
                    </a:cubicBezTo>
                    <a:cubicBezTo>
                      <a:pt x="263728" y="177793"/>
                      <a:pt x="256699" y="184782"/>
                      <a:pt x="248057" y="184782"/>
                    </a:cubicBezTo>
                    <a:lnTo>
                      <a:pt x="245805" y="184782"/>
                    </a:lnTo>
                    <a:lnTo>
                      <a:pt x="245805" y="273208"/>
                    </a:lnTo>
                    <a:lnTo>
                      <a:pt x="288071" y="273208"/>
                    </a:lnTo>
                    <a:lnTo>
                      <a:pt x="288071" y="324137"/>
                    </a:lnTo>
                    <a:lnTo>
                      <a:pt x="157561" y="324137"/>
                    </a:lnTo>
                    <a:lnTo>
                      <a:pt x="0" y="324137"/>
                    </a:lnTo>
                    <a:lnTo>
                      <a:pt x="0" y="273208"/>
                    </a:lnTo>
                    <a:lnTo>
                      <a:pt x="43513" y="273208"/>
                    </a:lnTo>
                    <a:lnTo>
                      <a:pt x="43513" y="184782"/>
                    </a:lnTo>
                    <a:lnTo>
                      <a:pt x="36180" y="184782"/>
                    </a:lnTo>
                    <a:cubicBezTo>
                      <a:pt x="27508" y="184782"/>
                      <a:pt x="20479" y="177793"/>
                      <a:pt x="20479" y="169163"/>
                    </a:cubicBezTo>
                    <a:cubicBezTo>
                      <a:pt x="20479" y="160564"/>
                      <a:pt x="27508" y="153575"/>
                      <a:pt x="36180" y="153575"/>
                    </a:cubicBezTo>
                    <a:lnTo>
                      <a:pt x="49599" y="153575"/>
                    </a:lnTo>
                    <a:lnTo>
                      <a:pt x="65629" y="153575"/>
                    </a:lnTo>
                    <a:lnTo>
                      <a:pt x="71660" y="118266"/>
                    </a:lnTo>
                    <a:cubicBezTo>
                      <a:pt x="76308" y="104918"/>
                      <a:pt x="82828" y="94549"/>
                      <a:pt x="91287" y="86967"/>
                    </a:cubicBezTo>
                    <a:cubicBezTo>
                      <a:pt x="94695" y="83898"/>
                      <a:pt x="98316" y="81072"/>
                      <a:pt x="102271" y="78732"/>
                    </a:cubicBezTo>
                    <a:cubicBezTo>
                      <a:pt x="104523" y="77425"/>
                      <a:pt x="106897" y="76331"/>
                      <a:pt x="109331" y="75481"/>
                    </a:cubicBezTo>
                    <a:cubicBezTo>
                      <a:pt x="115325" y="73293"/>
                      <a:pt x="121715" y="72260"/>
                      <a:pt x="128045" y="72047"/>
                    </a:cubicBezTo>
                    <a:close/>
                    <a:moveTo>
                      <a:pt x="131209" y="0"/>
                    </a:moveTo>
                    <a:cubicBezTo>
                      <a:pt x="149954" y="0"/>
                      <a:pt x="165168" y="15376"/>
                      <a:pt x="165168" y="34337"/>
                    </a:cubicBezTo>
                    <a:cubicBezTo>
                      <a:pt x="165168" y="53329"/>
                      <a:pt x="149954" y="68674"/>
                      <a:pt x="131209" y="68674"/>
                    </a:cubicBezTo>
                    <a:cubicBezTo>
                      <a:pt x="112465" y="68674"/>
                      <a:pt x="97281" y="53329"/>
                      <a:pt x="97281" y="34337"/>
                    </a:cubicBezTo>
                    <a:cubicBezTo>
                      <a:pt x="97281" y="15376"/>
                      <a:pt x="112465" y="0"/>
                      <a:pt x="1312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40" name="îṣḷïḓê" descr="c510c144-d47a-4337-a0aa-c081753cde69"/>
            <p:cNvSpPr/>
            <p:nvPr/>
          </p:nvSpPr>
          <p:spPr>
            <a:xfrm>
              <a:off x="963771" y="5047586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43" name="iṥļiḍê" descr="9c011282-3c12-4581-8ac3-8f7d2f3c75ac"/>
            <p:cNvSpPr/>
            <p:nvPr/>
          </p:nvSpPr>
          <p:spPr>
            <a:xfrm>
              <a:off x="3622202" y="5047586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46" name="íSļîḍe" descr="fbc58c42-f74e-4f81-bec7-e9e87bba2e9a"/>
            <p:cNvSpPr/>
            <p:nvPr/>
          </p:nvSpPr>
          <p:spPr>
            <a:xfrm>
              <a:off x="6280633" y="5047586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sp>
          <p:nvSpPr>
            <p:cNvPr id="49" name="iṡlíḓè" descr="e94e5296-df23-4c35-858b-28cf4f4c1e24"/>
            <p:cNvSpPr/>
            <p:nvPr/>
          </p:nvSpPr>
          <p:spPr>
            <a:xfrm>
              <a:off x="8939064" y="5047586"/>
              <a:ext cx="2289165" cy="72000"/>
            </a:xfrm>
            <a:prstGeom prst="roundRect">
              <a:avLst>
                <a:gd name="adj" fmla="val 0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</a:p>
          </p:txBody>
        </p:sp>
        <p:grpSp>
          <p:nvGrpSpPr>
            <p:cNvPr id="64" name="组合 63" descr="39376aee-bc16-4575-a61e-4d9464aa08a5"/>
            <p:cNvGrpSpPr/>
            <p:nvPr/>
          </p:nvGrpSpPr>
          <p:grpSpPr>
            <a:xfrm>
              <a:off x="3622202" y="4218042"/>
              <a:ext cx="2289165" cy="1894542"/>
              <a:chOff x="3622202" y="4218042"/>
              <a:chExt cx="2289165" cy="1894542"/>
            </a:xfrm>
          </p:grpSpPr>
          <p:sp>
            <p:nvSpPr>
              <p:cNvPr id="44" name="Text6" descr="7e6ef358-ae99-4582-888b-effb6ddc41b4"/>
              <p:cNvSpPr/>
              <p:nvPr/>
            </p:nvSpPr>
            <p:spPr bwMode="auto">
              <a:xfrm>
                <a:off x="3622202" y="5130166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保持皮肤清洁，勤换衣物，发烧时休息，避免抓破皮肤。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5" name="Bullet6" descr="87d85391-1679-4ef5-b8d0-a6b15b795683"/>
              <p:cNvSpPr/>
              <p:nvPr/>
            </p:nvSpPr>
            <p:spPr bwMode="auto">
              <a:xfrm>
                <a:off x="3622202" y="4634826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水痘护理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2" name="Icon6" descr="75ded401-f066-4eac-9294-a0303d0b9d88"/>
              <p:cNvSpPr/>
              <p:nvPr/>
            </p:nvSpPr>
            <p:spPr>
              <a:xfrm>
                <a:off x="4600305" y="4218042"/>
                <a:ext cx="332958" cy="357436"/>
              </a:xfrm>
              <a:custGeom>
                <a:avLst/>
                <a:gdLst>
                  <a:gd name="connsiteX0" fmla="*/ 266761 w 565186"/>
                  <a:gd name="connsiteY0" fmla="*/ 383537 h 606735"/>
                  <a:gd name="connsiteX1" fmla="*/ 298145 w 565186"/>
                  <a:gd name="connsiteY1" fmla="*/ 383537 h 606735"/>
                  <a:gd name="connsiteX2" fmla="*/ 298145 w 565186"/>
                  <a:gd name="connsiteY2" fmla="*/ 426731 h 606735"/>
                  <a:gd name="connsiteX3" fmla="*/ 485518 w 565186"/>
                  <a:gd name="connsiteY3" fmla="*/ 426731 h 606735"/>
                  <a:gd name="connsiteX4" fmla="*/ 513188 w 565186"/>
                  <a:gd name="connsiteY4" fmla="*/ 454352 h 606735"/>
                  <a:gd name="connsiteX5" fmla="*/ 513188 w 565186"/>
                  <a:gd name="connsiteY5" fmla="*/ 503015 h 606735"/>
                  <a:gd name="connsiteX6" fmla="*/ 537793 w 565186"/>
                  <a:gd name="connsiteY6" fmla="*/ 503015 h 606735"/>
                  <a:gd name="connsiteX7" fmla="*/ 565184 w 565186"/>
                  <a:gd name="connsiteY7" fmla="*/ 530729 h 606735"/>
                  <a:gd name="connsiteX8" fmla="*/ 565184 w 565186"/>
                  <a:gd name="connsiteY8" fmla="*/ 579021 h 606735"/>
                  <a:gd name="connsiteX9" fmla="*/ 537422 w 565186"/>
                  <a:gd name="connsiteY9" fmla="*/ 606735 h 606735"/>
                  <a:gd name="connsiteX10" fmla="*/ 456920 w 565186"/>
                  <a:gd name="connsiteY10" fmla="*/ 606735 h 606735"/>
                  <a:gd name="connsiteX11" fmla="*/ 429250 w 565186"/>
                  <a:gd name="connsiteY11" fmla="*/ 579021 h 606735"/>
                  <a:gd name="connsiteX12" fmla="*/ 429250 w 565186"/>
                  <a:gd name="connsiteY12" fmla="*/ 530729 h 606735"/>
                  <a:gd name="connsiteX13" fmla="*/ 456920 w 565186"/>
                  <a:gd name="connsiteY13" fmla="*/ 503015 h 606735"/>
                  <a:gd name="connsiteX14" fmla="*/ 481618 w 565186"/>
                  <a:gd name="connsiteY14" fmla="*/ 503015 h 606735"/>
                  <a:gd name="connsiteX15" fmla="*/ 481618 w 565186"/>
                  <a:gd name="connsiteY15" fmla="*/ 458060 h 606735"/>
                  <a:gd name="connsiteX16" fmla="*/ 297959 w 565186"/>
                  <a:gd name="connsiteY16" fmla="*/ 458060 h 606735"/>
                  <a:gd name="connsiteX17" fmla="*/ 297959 w 565186"/>
                  <a:gd name="connsiteY17" fmla="*/ 503015 h 606735"/>
                  <a:gd name="connsiteX18" fmla="*/ 322843 w 565186"/>
                  <a:gd name="connsiteY18" fmla="*/ 503015 h 606735"/>
                  <a:gd name="connsiteX19" fmla="*/ 350606 w 565186"/>
                  <a:gd name="connsiteY19" fmla="*/ 530729 h 606735"/>
                  <a:gd name="connsiteX20" fmla="*/ 350606 w 565186"/>
                  <a:gd name="connsiteY20" fmla="*/ 579021 h 606735"/>
                  <a:gd name="connsiteX21" fmla="*/ 322843 w 565186"/>
                  <a:gd name="connsiteY21" fmla="*/ 606735 h 606735"/>
                  <a:gd name="connsiteX22" fmla="*/ 242434 w 565186"/>
                  <a:gd name="connsiteY22" fmla="*/ 606735 h 606735"/>
                  <a:gd name="connsiteX23" fmla="*/ 214672 w 565186"/>
                  <a:gd name="connsiteY23" fmla="*/ 579021 h 606735"/>
                  <a:gd name="connsiteX24" fmla="*/ 214672 w 565186"/>
                  <a:gd name="connsiteY24" fmla="*/ 530729 h 606735"/>
                  <a:gd name="connsiteX25" fmla="*/ 242434 w 565186"/>
                  <a:gd name="connsiteY25" fmla="*/ 503015 h 606735"/>
                  <a:gd name="connsiteX26" fmla="*/ 266761 w 565186"/>
                  <a:gd name="connsiteY26" fmla="*/ 503015 h 606735"/>
                  <a:gd name="connsiteX27" fmla="*/ 266761 w 565186"/>
                  <a:gd name="connsiteY27" fmla="*/ 458060 h 606735"/>
                  <a:gd name="connsiteX28" fmla="*/ 83659 w 565186"/>
                  <a:gd name="connsiteY28" fmla="*/ 458060 h 606735"/>
                  <a:gd name="connsiteX29" fmla="*/ 83659 w 565186"/>
                  <a:gd name="connsiteY29" fmla="*/ 503015 h 606735"/>
                  <a:gd name="connsiteX30" fmla="*/ 108171 w 565186"/>
                  <a:gd name="connsiteY30" fmla="*/ 503015 h 606735"/>
                  <a:gd name="connsiteX31" fmla="*/ 135934 w 565186"/>
                  <a:gd name="connsiteY31" fmla="*/ 530729 h 606735"/>
                  <a:gd name="connsiteX32" fmla="*/ 135934 w 565186"/>
                  <a:gd name="connsiteY32" fmla="*/ 579021 h 606735"/>
                  <a:gd name="connsiteX33" fmla="*/ 108171 w 565186"/>
                  <a:gd name="connsiteY33" fmla="*/ 606735 h 606735"/>
                  <a:gd name="connsiteX34" fmla="*/ 27762 w 565186"/>
                  <a:gd name="connsiteY34" fmla="*/ 606735 h 606735"/>
                  <a:gd name="connsiteX35" fmla="*/ 0 w 565186"/>
                  <a:gd name="connsiteY35" fmla="*/ 579021 h 606735"/>
                  <a:gd name="connsiteX36" fmla="*/ 0 w 565186"/>
                  <a:gd name="connsiteY36" fmla="*/ 530729 h 606735"/>
                  <a:gd name="connsiteX37" fmla="*/ 27762 w 565186"/>
                  <a:gd name="connsiteY37" fmla="*/ 503015 h 606735"/>
                  <a:gd name="connsiteX38" fmla="*/ 52368 w 565186"/>
                  <a:gd name="connsiteY38" fmla="*/ 503015 h 606735"/>
                  <a:gd name="connsiteX39" fmla="*/ 52368 w 565186"/>
                  <a:gd name="connsiteY39" fmla="*/ 454352 h 606735"/>
                  <a:gd name="connsiteX40" fmla="*/ 79945 w 565186"/>
                  <a:gd name="connsiteY40" fmla="*/ 426731 h 606735"/>
                  <a:gd name="connsiteX41" fmla="*/ 266761 w 565186"/>
                  <a:gd name="connsiteY41" fmla="*/ 426731 h 606735"/>
                  <a:gd name="connsiteX42" fmla="*/ 228875 w 565186"/>
                  <a:gd name="connsiteY42" fmla="*/ 210792 h 606735"/>
                  <a:gd name="connsiteX43" fmla="*/ 257747 w 565186"/>
                  <a:gd name="connsiteY43" fmla="*/ 301729 h 606735"/>
                  <a:gd name="connsiteX44" fmla="*/ 261739 w 565186"/>
                  <a:gd name="connsiteY44" fmla="*/ 314150 h 606735"/>
                  <a:gd name="connsiteX45" fmla="*/ 274551 w 565186"/>
                  <a:gd name="connsiteY45" fmla="*/ 277535 h 606735"/>
                  <a:gd name="connsiteX46" fmla="*/ 282349 w 565186"/>
                  <a:gd name="connsiteY46" fmla="*/ 234152 h 606735"/>
                  <a:gd name="connsiteX47" fmla="*/ 282535 w 565186"/>
                  <a:gd name="connsiteY47" fmla="*/ 234152 h 606735"/>
                  <a:gd name="connsiteX48" fmla="*/ 282628 w 565186"/>
                  <a:gd name="connsiteY48" fmla="*/ 234152 h 606735"/>
                  <a:gd name="connsiteX49" fmla="*/ 282721 w 565186"/>
                  <a:gd name="connsiteY49" fmla="*/ 234152 h 606735"/>
                  <a:gd name="connsiteX50" fmla="*/ 282906 w 565186"/>
                  <a:gd name="connsiteY50" fmla="*/ 234152 h 606735"/>
                  <a:gd name="connsiteX51" fmla="*/ 290704 w 565186"/>
                  <a:gd name="connsiteY51" fmla="*/ 277535 h 606735"/>
                  <a:gd name="connsiteX52" fmla="*/ 303516 w 565186"/>
                  <a:gd name="connsiteY52" fmla="*/ 314150 h 606735"/>
                  <a:gd name="connsiteX53" fmla="*/ 307508 w 565186"/>
                  <a:gd name="connsiteY53" fmla="*/ 301729 h 606735"/>
                  <a:gd name="connsiteX54" fmla="*/ 336380 w 565186"/>
                  <a:gd name="connsiteY54" fmla="*/ 210792 h 606735"/>
                  <a:gd name="connsiteX55" fmla="*/ 396167 w 565186"/>
                  <a:gd name="connsiteY55" fmla="*/ 239714 h 606735"/>
                  <a:gd name="connsiteX56" fmla="*/ 435344 w 565186"/>
                  <a:gd name="connsiteY56" fmla="*/ 334173 h 606735"/>
                  <a:gd name="connsiteX57" fmla="*/ 417705 w 565186"/>
                  <a:gd name="connsiteY57" fmla="*/ 352064 h 606735"/>
                  <a:gd name="connsiteX58" fmla="*/ 282906 w 565186"/>
                  <a:gd name="connsiteY58" fmla="*/ 352064 h 606735"/>
                  <a:gd name="connsiteX59" fmla="*/ 274922 w 565186"/>
                  <a:gd name="connsiteY59" fmla="*/ 352064 h 606735"/>
                  <a:gd name="connsiteX60" fmla="*/ 147736 w 565186"/>
                  <a:gd name="connsiteY60" fmla="*/ 352064 h 606735"/>
                  <a:gd name="connsiteX61" fmla="*/ 130004 w 565186"/>
                  <a:gd name="connsiteY61" fmla="*/ 334173 h 606735"/>
                  <a:gd name="connsiteX62" fmla="*/ 169088 w 565186"/>
                  <a:gd name="connsiteY62" fmla="*/ 239714 h 606735"/>
                  <a:gd name="connsiteX63" fmla="*/ 228875 w 565186"/>
                  <a:gd name="connsiteY63" fmla="*/ 210792 h 606735"/>
                  <a:gd name="connsiteX64" fmla="*/ 277351 w 565186"/>
                  <a:gd name="connsiteY64" fmla="*/ 297 h 606735"/>
                  <a:gd name="connsiteX65" fmla="*/ 316167 w 565186"/>
                  <a:gd name="connsiteY65" fmla="*/ 8453 h 606735"/>
                  <a:gd name="connsiteX66" fmla="*/ 335110 w 565186"/>
                  <a:gd name="connsiteY66" fmla="*/ 26064 h 606735"/>
                  <a:gd name="connsiteX67" fmla="*/ 355911 w 565186"/>
                  <a:gd name="connsiteY67" fmla="*/ 91872 h 606735"/>
                  <a:gd name="connsiteX68" fmla="*/ 353218 w 565186"/>
                  <a:gd name="connsiteY68" fmla="*/ 102067 h 606735"/>
                  <a:gd name="connsiteX69" fmla="*/ 359904 w 565186"/>
                  <a:gd name="connsiteY69" fmla="*/ 129688 h 606735"/>
                  <a:gd name="connsiteX70" fmla="*/ 346532 w 565186"/>
                  <a:gd name="connsiteY70" fmla="*/ 153045 h 606735"/>
                  <a:gd name="connsiteX71" fmla="*/ 299359 w 565186"/>
                  <a:gd name="connsiteY71" fmla="*/ 211160 h 606735"/>
                  <a:gd name="connsiteX72" fmla="*/ 264907 w 565186"/>
                  <a:gd name="connsiteY72" fmla="*/ 211252 h 606735"/>
                  <a:gd name="connsiteX73" fmla="*/ 217920 w 565186"/>
                  <a:gd name="connsiteY73" fmla="*/ 153230 h 606735"/>
                  <a:gd name="connsiteX74" fmla="*/ 204548 w 565186"/>
                  <a:gd name="connsiteY74" fmla="*/ 129873 h 606735"/>
                  <a:gd name="connsiteX75" fmla="*/ 211048 w 565186"/>
                  <a:gd name="connsiteY75" fmla="*/ 102067 h 606735"/>
                  <a:gd name="connsiteX76" fmla="*/ 208355 w 565186"/>
                  <a:gd name="connsiteY76" fmla="*/ 91872 h 606735"/>
                  <a:gd name="connsiteX77" fmla="*/ 208262 w 565186"/>
                  <a:gd name="connsiteY77" fmla="*/ 59524 h 606735"/>
                  <a:gd name="connsiteX78" fmla="*/ 227206 w 565186"/>
                  <a:gd name="connsiteY78" fmla="*/ 26435 h 606735"/>
                  <a:gd name="connsiteX79" fmla="*/ 244757 w 565186"/>
                  <a:gd name="connsiteY79" fmla="*/ 11975 h 606735"/>
                  <a:gd name="connsiteX80" fmla="*/ 261843 w 565186"/>
                  <a:gd name="connsiteY80" fmla="*/ 3263 h 606735"/>
                  <a:gd name="connsiteX81" fmla="*/ 277351 w 565186"/>
                  <a:gd name="connsiteY81" fmla="*/ 297 h 60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65186" h="606735">
                    <a:moveTo>
                      <a:pt x="266761" y="383537"/>
                    </a:moveTo>
                    <a:lnTo>
                      <a:pt x="298145" y="383537"/>
                    </a:lnTo>
                    <a:lnTo>
                      <a:pt x="298145" y="426731"/>
                    </a:lnTo>
                    <a:lnTo>
                      <a:pt x="485518" y="426731"/>
                    </a:lnTo>
                    <a:cubicBezTo>
                      <a:pt x="500746" y="426731"/>
                      <a:pt x="513188" y="439151"/>
                      <a:pt x="513188" y="454352"/>
                    </a:cubicBezTo>
                    <a:lnTo>
                      <a:pt x="513188" y="503015"/>
                    </a:lnTo>
                    <a:lnTo>
                      <a:pt x="537793" y="503015"/>
                    </a:lnTo>
                    <a:cubicBezTo>
                      <a:pt x="553021" y="503015"/>
                      <a:pt x="565370" y="515528"/>
                      <a:pt x="565184" y="530729"/>
                    </a:cubicBezTo>
                    <a:lnTo>
                      <a:pt x="565184" y="579021"/>
                    </a:lnTo>
                    <a:cubicBezTo>
                      <a:pt x="565184" y="594315"/>
                      <a:pt x="552742" y="606735"/>
                      <a:pt x="537422" y="606735"/>
                    </a:cubicBezTo>
                    <a:lnTo>
                      <a:pt x="456920" y="606735"/>
                    </a:lnTo>
                    <a:cubicBezTo>
                      <a:pt x="441600" y="606735"/>
                      <a:pt x="429250" y="594315"/>
                      <a:pt x="429250" y="579021"/>
                    </a:cubicBezTo>
                    <a:lnTo>
                      <a:pt x="429250" y="530729"/>
                    </a:lnTo>
                    <a:cubicBezTo>
                      <a:pt x="429250" y="515343"/>
                      <a:pt x="441600" y="503015"/>
                      <a:pt x="456920" y="503015"/>
                    </a:cubicBezTo>
                    <a:lnTo>
                      <a:pt x="481618" y="503015"/>
                    </a:lnTo>
                    <a:lnTo>
                      <a:pt x="481618" y="458060"/>
                    </a:lnTo>
                    <a:lnTo>
                      <a:pt x="297959" y="458060"/>
                    </a:lnTo>
                    <a:lnTo>
                      <a:pt x="297959" y="503015"/>
                    </a:lnTo>
                    <a:lnTo>
                      <a:pt x="322843" y="503015"/>
                    </a:lnTo>
                    <a:cubicBezTo>
                      <a:pt x="338256" y="503015"/>
                      <a:pt x="350606" y="515343"/>
                      <a:pt x="350606" y="530729"/>
                    </a:cubicBezTo>
                    <a:lnTo>
                      <a:pt x="350606" y="579021"/>
                    </a:lnTo>
                    <a:cubicBezTo>
                      <a:pt x="350606" y="594315"/>
                      <a:pt x="338256" y="606735"/>
                      <a:pt x="322843" y="606735"/>
                    </a:cubicBezTo>
                    <a:lnTo>
                      <a:pt x="242434" y="606735"/>
                    </a:lnTo>
                    <a:cubicBezTo>
                      <a:pt x="227021" y="606735"/>
                      <a:pt x="214672" y="594315"/>
                      <a:pt x="214672" y="579021"/>
                    </a:cubicBezTo>
                    <a:lnTo>
                      <a:pt x="214672" y="530729"/>
                    </a:lnTo>
                    <a:cubicBezTo>
                      <a:pt x="214672" y="515343"/>
                      <a:pt x="227021" y="503015"/>
                      <a:pt x="242434" y="503015"/>
                    </a:cubicBezTo>
                    <a:lnTo>
                      <a:pt x="266761" y="503015"/>
                    </a:lnTo>
                    <a:lnTo>
                      <a:pt x="266761" y="458060"/>
                    </a:lnTo>
                    <a:lnTo>
                      <a:pt x="83659" y="458060"/>
                    </a:lnTo>
                    <a:lnTo>
                      <a:pt x="83659" y="503015"/>
                    </a:lnTo>
                    <a:lnTo>
                      <a:pt x="108171" y="503015"/>
                    </a:lnTo>
                    <a:cubicBezTo>
                      <a:pt x="123585" y="503015"/>
                      <a:pt x="135934" y="515343"/>
                      <a:pt x="135934" y="530729"/>
                    </a:cubicBezTo>
                    <a:lnTo>
                      <a:pt x="135934" y="579021"/>
                    </a:lnTo>
                    <a:cubicBezTo>
                      <a:pt x="135934" y="594315"/>
                      <a:pt x="123585" y="606735"/>
                      <a:pt x="108171" y="606735"/>
                    </a:cubicBezTo>
                    <a:lnTo>
                      <a:pt x="27762" y="606735"/>
                    </a:lnTo>
                    <a:cubicBezTo>
                      <a:pt x="12349" y="606735"/>
                      <a:pt x="0" y="594315"/>
                      <a:pt x="0" y="579021"/>
                    </a:cubicBezTo>
                    <a:lnTo>
                      <a:pt x="0" y="530729"/>
                    </a:lnTo>
                    <a:cubicBezTo>
                      <a:pt x="0" y="515343"/>
                      <a:pt x="12349" y="503015"/>
                      <a:pt x="27762" y="503015"/>
                    </a:cubicBezTo>
                    <a:lnTo>
                      <a:pt x="52368" y="503015"/>
                    </a:lnTo>
                    <a:lnTo>
                      <a:pt x="52368" y="454352"/>
                    </a:lnTo>
                    <a:cubicBezTo>
                      <a:pt x="52368" y="439151"/>
                      <a:pt x="64717" y="426731"/>
                      <a:pt x="79945" y="426731"/>
                    </a:cubicBezTo>
                    <a:lnTo>
                      <a:pt x="266761" y="426731"/>
                    </a:lnTo>
                    <a:close/>
                    <a:moveTo>
                      <a:pt x="228875" y="210792"/>
                    </a:moveTo>
                    <a:lnTo>
                      <a:pt x="257747" y="301729"/>
                    </a:lnTo>
                    <a:lnTo>
                      <a:pt x="261739" y="314150"/>
                    </a:lnTo>
                    <a:lnTo>
                      <a:pt x="274551" y="277535"/>
                    </a:lnTo>
                    <a:cubicBezTo>
                      <a:pt x="245029" y="236098"/>
                      <a:pt x="276779" y="234152"/>
                      <a:pt x="282349" y="234152"/>
                    </a:cubicBezTo>
                    <a:lnTo>
                      <a:pt x="282535" y="234152"/>
                    </a:lnTo>
                    <a:lnTo>
                      <a:pt x="282628" y="234152"/>
                    </a:lnTo>
                    <a:lnTo>
                      <a:pt x="282721" y="234152"/>
                    </a:lnTo>
                    <a:lnTo>
                      <a:pt x="282906" y="234152"/>
                    </a:lnTo>
                    <a:cubicBezTo>
                      <a:pt x="288476" y="234245"/>
                      <a:pt x="320412" y="236284"/>
                      <a:pt x="290704" y="277535"/>
                    </a:cubicBezTo>
                    <a:lnTo>
                      <a:pt x="303516" y="314150"/>
                    </a:lnTo>
                    <a:lnTo>
                      <a:pt x="307508" y="301729"/>
                    </a:lnTo>
                    <a:lnTo>
                      <a:pt x="336380" y="210792"/>
                    </a:lnTo>
                    <a:cubicBezTo>
                      <a:pt x="336380" y="210792"/>
                      <a:pt x="358754" y="225531"/>
                      <a:pt x="396167" y="239714"/>
                    </a:cubicBezTo>
                    <a:cubicBezTo>
                      <a:pt x="433302" y="253155"/>
                      <a:pt x="434880" y="282077"/>
                      <a:pt x="435344" y="334173"/>
                    </a:cubicBezTo>
                    <a:cubicBezTo>
                      <a:pt x="435530" y="343999"/>
                      <a:pt x="427546" y="352064"/>
                      <a:pt x="417705" y="352064"/>
                    </a:cubicBezTo>
                    <a:lnTo>
                      <a:pt x="282906" y="352064"/>
                    </a:lnTo>
                    <a:lnTo>
                      <a:pt x="274922" y="352064"/>
                    </a:lnTo>
                    <a:lnTo>
                      <a:pt x="147736" y="352064"/>
                    </a:lnTo>
                    <a:cubicBezTo>
                      <a:pt x="137895" y="352064"/>
                      <a:pt x="129911" y="343999"/>
                      <a:pt x="130004" y="334173"/>
                    </a:cubicBezTo>
                    <a:cubicBezTo>
                      <a:pt x="130654" y="282077"/>
                      <a:pt x="132139" y="253155"/>
                      <a:pt x="169088" y="239714"/>
                    </a:cubicBezTo>
                    <a:cubicBezTo>
                      <a:pt x="206501" y="225345"/>
                      <a:pt x="228875" y="210792"/>
                      <a:pt x="228875" y="210792"/>
                    </a:cubicBezTo>
                    <a:close/>
                    <a:moveTo>
                      <a:pt x="277351" y="297"/>
                    </a:moveTo>
                    <a:cubicBezTo>
                      <a:pt x="294159" y="-1186"/>
                      <a:pt x="307066" y="3077"/>
                      <a:pt x="316167" y="8453"/>
                    </a:cubicBezTo>
                    <a:cubicBezTo>
                      <a:pt x="329910" y="16054"/>
                      <a:pt x="335110" y="26064"/>
                      <a:pt x="335110" y="26064"/>
                    </a:cubicBezTo>
                    <a:cubicBezTo>
                      <a:pt x="335110" y="26064"/>
                      <a:pt x="366590" y="28288"/>
                      <a:pt x="355911" y="91872"/>
                    </a:cubicBezTo>
                    <a:cubicBezTo>
                      <a:pt x="355354" y="95208"/>
                      <a:pt x="354426" y="98730"/>
                      <a:pt x="353218" y="102067"/>
                    </a:cubicBezTo>
                    <a:cubicBezTo>
                      <a:pt x="359533" y="101511"/>
                      <a:pt x="366869" y="105126"/>
                      <a:pt x="359904" y="129688"/>
                    </a:cubicBezTo>
                    <a:cubicBezTo>
                      <a:pt x="354797" y="147762"/>
                      <a:pt x="350154" y="152860"/>
                      <a:pt x="346532" y="153045"/>
                    </a:cubicBezTo>
                    <a:cubicBezTo>
                      <a:pt x="343189" y="174456"/>
                      <a:pt x="326103" y="201520"/>
                      <a:pt x="299359" y="211160"/>
                    </a:cubicBezTo>
                    <a:cubicBezTo>
                      <a:pt x="288308" y="215238"/>
                      <a:pt x="276051" y="215238"/>
                      <a:pt x="264907" y="211252"/>
                    </a:cubicBezTo>
                    <a:cubicBezTo>
                      <a:pt x="237699" y="201798"/>
                      <a:pt x="221263" y="174548"/>
                      <a:pt x="217920" y="153230"/>
                    </a:cubicBezTo>
                    <a:cubicBezTo>
                      <a:pt x="214298" y="152860"/>
                      <a:pt x="209562" y="147762"/>
                      <a:pt x="204548" y="129873"/>
                    </a:cubicBezTo>
                    <a:cubicBezTo>
                      <a:pt x="197583" y="105218"/>
                      <a:pt x="204919" y="101696"/>
                      <a:pt x="211048" y="102067"/>
                    </a:cubicBezTo>
                    <a:cubicBezTo>
                      <a:pt x="209841" y="98545"/>
                      <a:pt x="209005" y="95208"/>
                      <a:pt x="208355" y="91872"/>
                    </a:cubicBezTo>
                    <a:cubicBezTo>
                      <a:pt x="206126" y="80378"/>
                      <a:pt x="205476" y="69812"/>
                      <a:pt x="208262" y="59524"/>
                    </a:cubicBezTo>
                    <a:cubicBezTo>
                      <a:pt x="211419" y="45806"/>
                      <a:pt x="218848" y="34962"/>
                      <a:pt x="227206" y="26435"/>
                    </a:cubicBezTo>
                    <a:cubicBezTo>
                      <a:pt x="232499" y="20873"/>
                      <a:pt x="238442" y="15868"/>
                      <a:pt x="244757" y="11975"/>
                    </a:cubicBezTo>
                    <a:cubicBezTo>
                      <a:pt x="249957" y="8453"/>
                      <a:pt x="255621" y="5395"/>
                      <a:pt x="261843" y="3263"/>
                    </a:cubicBezTo>
                    <a:cubicBezTo>
                      <a:pt x="266672" y="1687"/>
                      <a:pt x="271872" y="575"/>
                      <a:pt x="277351" y="297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5" name="组合 64" descr="bfedcf10-71f9-4e90-be1b-52510dd96f9e"/>
            <p:cNvGrpSpPr/>
            <p:nvPr/>
          </p:nvGrpSpPr>
          <p:grpSpPr>
            <a:xfrm>
              <a:off x="6280633" y="4218042"/>
              <a:ext cx="2289165" cy="1894542"/>
              <a:chOff x="6280633" y="4218042"/>
              <a:chExt cx="2289165" cy="1894542"/>
            </a:xfrm>
          </p:grpSpPr>
          <p:sp>
            <p:nvSpPr>
              <p:cNvPr id="47" name="Text7" descr="0338ea73-e21d-4241-bf26-38bc5aee8e07"/>
              <p:cNvSpPr/>
              <p:nvPr/>
            </p:nvSpPr>
            <p:spPr bwMode="auto">
              <a:xfrm>
                <a:off x="6280633" y="5130166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接种水痘疫苗，患儿隔离至皮疹干燥结痂，注意检疫。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8" name="Bullet7" descr="c66fb964-1542-416a-847b-4ccb1180da89"/>
              <p:cNvSpPr/>
              <p:nvPr/>
            </p:nvSpPr>
            <p:spPr bwMode="auto">
              <a:xfrm>
                <a:off x="6280633" y="4634826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水痘预防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3" name="Icon7" descr="38ef470c-5520-4088-be16-296a4f6d9f48"/>
              <p:cNvSpPr/>
              <p:nvPr/>
            </p:nvSpPr>
            <p:spPr>
              <a:xfrm>
                <a:off x="7268904" y="4218042"/>
                <a:ext cx="312626" cy="357436"/>
              </a:xfrm>
              <a:custGeom>
                <a:avLst/>
                <a:gdLst>
                  <a:gd name="connsiteX0" fmla="*/ 371037 w 532325"/>
                  <a:gd name="connsiteY0" fmla="*/ 351345 h 608626"/>
                  <a:gd name="connsiteX1" fmla="*/ 390063 w 532325"/>
                  <a:gd name="connsiteY1" fmla="*/ 351345 h 608626"/>
                  <a:gd name="connsiteX2" fmla="*/ 395075 w 532325"/>
                  <a:gd name="connsiteY2" fmla="*/ 356437 h 608626"/>
                  <a:gd name="connsiteX3" fmla="*/ 390063 w 532325"/>
                  <a:gd name="connsiteY3" fmla="*/ 361436 h 608626"/>
                  <a:gd name="connsiteX4" fmla="*/ 371037 w 532325"/>
                  <a:gd name="connsiteY4" fmla="*/ 361436 h 608626"/>
                  <a:gd name="connsiteX5" fmla="*/ 365932 w 532325"/>
                  <a:gd name="connsiteY5" fmla="*/ 356437 h 608626"/>
                  <a:gd name="connsiteX6" fmla="*/ 371037 w 532325"/>
                  <a:gd name="connsiteY6" fmla="*/ 351345 h 608626"/>
                  <a:gd name="connsiteX7" fmla="*/ 350713 w 532325"/>
                  <a:gd name="connsiteY7" fmla="*/ 323683 h 608626"/>
                  <a:gd name="connsiteX8" fmla="*/ 390063 w 532325"/>
                  <a:gd name="connsiteY8" fmla="*/ 323683 h 608626"/>
                  <a:gd name="connsiteX9" fmla="*/ 395075 w 532325"/>
                  <a:gd name="connsiteY9" fmla="*/ 328799 h 608626"/>
                  <a:gd name="connsiteX10" fmla="*/ 390063 w 532325"/>
                  <a:gd name="connsiteY10" fmla="*/ 333915 h 608626"/>
                  <a:gd name="connsiteX11" fmla="*/ 350713 w 532325"/>
                  <a:gd name="connsiteY11" fmla="*/ 333915 h 608626"/>
                  <a:gd name="connsiteX12" fmla="*/ 345609 w 532325"/>
                  <a:gd name="connsiteY12" fmla="*/ 328799 h 608626"/>
                  <a:gd name="connsiteX13" fmla="*/ 350713 w 532325"/>
                  <a:gd name="connsiteY13" fmla="*/ 323683 h 608626"/>
                  <a:gd name="connsiteX14" fmla="*/ 350710 w 532325"/>
                  <a:gd name="connsiteY14" fmla="*/ 301526 h 608626"/>
                  <a:gd name="connsiteX15" fmla="*/ 369722 w 532325"/>
                  <a:gd name="connsiteY15" fmla="*/ 301526 h 608626"/>
                  <a:gd name="connsiteX16" fmla="*/ 374823 w 532325"/>
                  <a:gd name="connsiteY16" fmla="*/ 306653 h 608626"/>
                  <a:gd name="connsiteX17" fmla="*/ 369722 w 532325"/>
                  <a:gd name="connsiteY17" fmla="*/ 311687 h 608626"/>
                  <a:gd name="connsiteX18" fmla="*/ 350710 w 532325"/>
                  <a:gd name="connsiteY18" fmla="*/ 311687 h 608626"/>
                  <a:gd name="connsiteX19" fmla="*/ 345609 w 532325"/>
                  <a:gd name="connsiteY19" fmla="*/ 306653 h 608626"/>
                  <a:gd name="connsiteX20" fmla="*/ 350710 w 532325"/>
                  <a:gd name="connsiteY20" fmla="*/ 301526 h 608626"/>
                  <a:gd name="connsiteX21" fmla="*/ 345878 w 532325"/>
                  <a:gd name="connsiteY21" fmla="*/ 286894 h 608626"/>
                  <a:gd name="connsiteX22" fmla="*/ 337986 w 532325"/>
                  <a:gd name="connsiteY22" fmla="*/ 294775 h 608626"/>
                  <a:gd name="connsiteX23" fmla="*/ 337986 w 532325"/>
                  <a:gd name="connsiteY23" fmla="*/ 368570 h 608626"/>
                  <a:gd name="connsiteX24" fmla="*/ 345878 w 532325"/>
                  <a:gd name="connsiteY24" fmla="*/ 376451 h 608626"/>
                  <a:gd name="connsiteX25" fmla="*/ 393604 w 532325"/>
                  <a:gd name="connsiteY25" fmla="*/ 376451 h 608626"/>
                  <a:gd name="connsiteX26" fmla="*/ 401497 w 532325"/>
                  <a:gd name="connsiteY26" fmla="*/ 368570 h 608626"/>
                  <a:gd name="connsiteX27" fmla="*/ 401497 w 532325"/>
                  <a:gd name="connsiteY27" fmla="*/ 294775 h 608626"/>
                  <a:gd name="connsiteX28" fmla="*/ 393604 w 532325"/>
                  <a:gd name="connsiteY28" fmla="*/ 286894 h 608626"/>
                  <a:gd name="connsiteX29" fmla="*/ 249684 w 532325"/>
                  <a:gd name="connsiteY29" fmla="*/ 258340 h 608626"/>
                  <a:gd name="connsiteX30" fmla="*/ 416724 w 532325"/>
                  <a:gd name="connsiteY30" fmla="*/ 258340 h 608626"/>
                  <a:gd name="connsiteX31" fmla="*/ 431952 w 532325"/>
                  <a:gd name="connsiteY31" fmla="*/ 273544 h 608626"/>
                  <a:gd name="connsiteX32" fmla="*/ 431952 w 532325"/>
                  <a:gd name="connsiteY32" fmla="*/ 435320 h 608626"/>
                  <a:gd name="connsiteX33" fmla="*/ 496763 w 532325"/>
                  <a:gd name="connsiteY33" fmla="*/ 435320 h 608626"/>
                  <a:gd name="connsiteX34" fmla="*/ 532325 w 532325"/>
                  <a:gd name="connsiteY34" fmla="*/ 470827 h 608626"/>
                  <a:gd name="connsiteX35" fmla="*/ 532325 w 532325"/>
                  <a:gd name="connsiteY35" fmla="*/ 587547 h 608626"/>
                  <a:gd name="connsiteX36" fmla="*/ 511990 w 532325"/>
                  <a:gd name="connsiteY36" fmla="*/ 607850 h 608626"/>
                  <a:gd name="connsiteX37" fmla="*/ 491656 w 532325"/>
                  <a:gd name="connsiteY37" fmla="*/ 587547 h 608626"/>
                  <a:gd name="connsiteX38" fmla="*/ 491656 w 532325"/>
                  <a:gd name="connsiteY38" fmla="*/ 475926 h 608626"/>
                  <a:gd name="connsiteX39" fmla="*/ 180416 w 532325"/>
                  <a:gd name="connsiteY39" fmla="*/ 475926 h 608626"/>
                  <a:gd name="connsiteX40" fmla="*/ 180416 w 532325"/>
                  <a:gd name="connsiteY40" fmla="*/ 587547 h 608626"/>
                  <a:gd name="connsiteX41" fmla="*/ 160082 w 532325"/>
                  <a:gd name="connsiteY41" fmla="*/ 607850 h 608626"/>
                  <a:gd name="connsiteX42" fmla="*/ 139840 w 532325"/>
                  <a:gd name="connsiteY42" fmla="*/ 587547 h 608626"/>
                  <a:gd name="connsiteX43" fmla="*/ 139840 w 532325"/>
                  <a:gd name="connsiteY43" fmla="*/ 470827 h 608626"/>
                  <a:gd name="connsiteX44" fmla="*/ 175309 w 532325"/>
                  <a:gd name="connsiteY44" fmla="*/ 435320 h 608626"/>
                  <a:gd name="connsiteX45" fmla="*/ 228606 w 532325"/>
                  <a:gd name="connsiteY45" fmla="*/ 435320 h 608626"/>
                  <a:gd name="connsiteX46" fmla="*/ 228606 w 532325"/>
                  <a:gd name="connsiteY46" fmla="*/ 351141 h 608626"/>
                  <a:gd name="connsiteX47" fmla="*/ 272897 w 532325"/>
                  <a:gd name="connsiteY47" fmla="*/ 295794 h 608626"/>
                  <a:gd name="connsiteX48" fmla="*/ 249684 w 532325"/>
                  <a:gd name="connsiteY48" fmla="*/ 258340 h 608626"/>
                  <a:gd name="connsiteX49" fmla="*/ 47749 w 532325"/>
                  <a:gd name="connsiteY49" fmla="*/ 206686 h 608626"/>
                  <a:gd name="connsiteX50" fmla="*/ 51647 w 532325"/>
                  <a:gd name="connsiteY50" fmla="*/ 221332 h 608626"/>
                  <a:gd name="connsiteX51" fmla="*/ 100740 w 532325"/>
                  <a:gd name="connsiteY51" fmla="*/ 329419 h 608626"/>
                  <a:gd name="connsiteX52" fmla="*/ 124034 w 532325"/>
                  <a:gd name="connsiteY52" fmla="*/ 353242 h 608626"/>
                  <a:gd name="connsiteX53" fmla="*/ 118187 w 532325"/>
                  <a:gd name="connsiteY53" fmla="*/ 369279 h 608626"/>
                  <a:gd name="connsiteX54" fmla="*/ 96286 w 532325"/>
                  <a:gd name="connsiteY54" fmla="*/ 397923 h 608626"/>
                  <a:gd name="connsiteX55" fmla="*/ 112898 w 532325"/>
                  <a:gd name="connsiteY55" fmla="*/ 454654 h 608626"/>
                  <a:gd name="connsiteX56" fmla="*/ 113918 w 532325"/>
                  <a:gd name="connsiteY56" fmla="*/ 470413 h 608626"/>
                  <a:gd name="connsiteX57" fmla="*/ 96007 w 532325"/>
                  <a:gd name="connsiteY57" fmla="*/ 578963 h 608626"/>
                  <a:gd name="connsiteX58" fmla="*/ 60927 w 532325"/>
                  <a:gd name="connsiteY58" fmla="*/ 608626 h 608626"/>
                  <a:gd name="connsiteX59" fmla="*/ 55173 w 532325"/>
                  <a:gd name="connsiteY59" fmla="*/ 608163 h 608626"/>
                  <a:gd name="connsiteX60" fmla="*/ 25847 w 532325"/>
                  <a:gd name="connsiteY60" fmla="*/ 567375 h 608626"/>
                  <a:gd name="connsiteX61" fmla="*/ 42459 w 532325"/>
                  <a:gd name="connsiteY61" fmla="*/ 466798 h 608626"/>
                  <a:gd name="connsiteX62" fmla="*/ 21207 w 532325"/>
                  <a:gd name="connsiteY62" fmla="*/ 394400 h 608626"/>
                  <a:gd name="connsiteX63" fmla="*/ 3667 w 532325"/>
                  <a:gd name="connsiteY63" fmla="*/ 327565 h 608626"/>
                  <a:gd name="connsiteX64" fmla="*/ 108606 w 532325"/>
                  <a:gd name="connsiteY64" fmla="*/ 171922 h 608626"/>
                  <a:gd name="connsiteX65" fmla="*/ 125635 w 532325"/>
                  <a:gd name="connsiteY65" fmla="*/ 187821 h 608626"/>
                  <a:gd name="connsiteX66" fmla="*/ 165752 w 532325"/>
                  <a:gd name="connsiteY66" fmla="*/ 276073 h 608626"/>
                  <a:gd name="connsiteX67" fmla="*/ 219336 w 532325"/>
                  <a:gd name="connsiteY67" fmla="*/ 270604 h 608626"/>
                  <a:gd name="connsiteX68" fmla="*/ 252675 w 532325"/>
                  <a:gd name="connsiteY68" fmla="*/ 297858 h 608626"/>
                  <a:gd name="connsiteX69" fmla="*/ 225465 w 532325"/>
                  <a:gd name="connsiteY69" fmla="*/ 331231 h 608626"/>
                  <a:gd name="connsiteX70" fmla="*/ 150151 w 532325"/>
                  <a:gd name="connsiteY70" fmla="*/ 338833 h 608626"/>
                  <a:gd name="connsiteX71" fmla="*/ 147086 w 532325"/>
                  <a:gd name="connsiteY71" fmla="*/ 338925 h 608626"/>
                  <a:gd name="connsiteX72" fmla="*/ 119320 w 532325"/>
                  <a:gd name="connsiteY72" fmla="*/ 321126 h 608626"/>
                  <a:gd name="connsiteX73" fmla="*/ 70101 w 532325"/>
                  <a:gd name="connsiteY73" fmla="*/ 213036 h 608626"/>
                  <a:gd name="connsiteX74" fmla="*/ 85238 w 532325"/>
                  <a:gd name="connsiteY74" fmla="*/ 172710 h 608626"/>
                  <a:gd name="connsiteX75" fmla="*/ 108606 w 532325"/>
                  <a:gd name="connsiteY75" fmla="*/ 171922 h 608626"/>
                  <a:gd name="connsiteX76" fmla="*/ 110079 w 532325"/>
                  <a:gd name="connsiteY76" fmla="*/ 145415 h 608626"/>
                  <a:gd name="connsiteX77" fmla="*/ 133648 w 532325"/>
                  <a:gd name="connsiteY77" fmla="*/ 148973 h 608626"/>
                  <a:gd name="connsiteX78" fmla="*/ 160664 w 532325"/>
                  <a:gd name="connsiteY78" fmla="*/ 168718 h 608626"/>
                  <a:gd name="connsiteX79" fmla="*/ 231314 w 532325"/>
                  <a:gd name="connsiteY79" fmla="*/ 208858 h 608626"/>
                  <a:gd name="connsiteX80" fmla="*/ 308183 w 532325"/>
                  <a:gd name="connsiteY80" fmla="*/ 213679 h 608626"/>
                  <a:gd name="connsiteX81" fmla="*/ 335942 w 532325"/>
                  <a:gd name="connsiteY81" fmla="*/ 238059 h 608626"/>
                  <a:gd name="connsiteX82" fmla="*/ 243847 w 532325"/>
                  <a:gd name="connsiteY82" fmla="*/ 238059 h 608626"/>
                  <a:gd name="connsiteX83" fmla="*/ 217016 w 532325"/>
                  <a:gd name="connsiteY83" fmla="*/ 250482 h 608626"/>
                  <a:gd name="connsiteX84" fmla="*/ 186658 w 532325"/>
                  <a:gd name="connsiteY84" fmla="*/ 253541 h 608626"/>
                  <a:gd name="connsiteX85" fmla="*/ 174775 w 532325"/>
                  <a:gd name="connsiteY85" fmla="*/ 246773 h 608626"/>
                  <a:gd name="connsiteX86" fmla="*/ 168184 w 532325"/>
                  <a:gd name="connsiteY86" fmla="*/ 232219 h 608626"/>
                  <a:gd name="connsiteX87" fmla="*/ 144139 w 532325"/>
                  <a:gd name="connsiteY87" fmla="*/ 179472 h 608626"/>
                  <a:gd name="connsiteX88" fmla="*/ 87693 w 532325"/>
                  <a:gd name="connsiteY88" fmla="*/ 150827 h 608626"/>
                  <a:gd name="connsiteX89" fmla="*/ 110079 w 532325"/>
                  <a:gd name="connsiteY89" fmla="*/ 145415 h 608626"/>
                  <a:gd name="connsiteX90" fmla="*/ 147109 w 532325"/>
                  <a:gd name="connsiteY90" fmla="*/ 0 h 608626"/>
                  <a:gd name="connsiteX91" fmla="*/ 209983 w 532325"/>
                  <a:gd name="connsiteY91" fmla="*/ 62768 h 608626"/>
                  <a:gd name="connsiteX92" fmla="*/ 147109 w 532325"/>
                  <a:gd name="connsiteY92" fmla="*/ 125536 h 608626"/>
                  <a:gd name="connsiteX93" fmla="*/ 84235 w 532325"/>
                  <a:gd name="connsiteY93" fmla="*/ 62768 h 608626"/>
                  <a:gd name="connsiteX94" fmla="*/ 147109 w 532325"/>
                  <a:gd name="connsiteY94" fmla="*/ 0 h 608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532325" h="608626">
                    <a:moveTo>
                      <a:pt x="371037" y="351345"/>
                    </a:moveTo>
                    <a:lnTo>
                      <a:pt x="390063" y="351345"/>
                    </a:lnTo>
                    <a:cubicBezTo>
                      <a:pt x="392848" y="351345"/>
                      <a:pt x="395075" y="353660"/>
                      <a:pt x="395075" y="356437"/>
                    </a:cubicBezTo>
                    <a:cubicBezTo>
                      <a:pt x="395075" y="359214"/>
                      <a:pt x="392848" y="361436"/>
                      <a:pt x="390063" y="361436"/>
                    </a:cubicBezTo>
                    <a:lnTo>
                      <a:pt x="371037" y="361436"/>
                    </a:lnTo>
                    <a:cubicBezTo>
                      <a:pt x="368159" y="361436"/>
                      <a:pt x="365932" y="359214"/>
                      <a:pt x="365932" y="356437"/>
                    </a:cubicBezTo>
                    <a:cubicBezTo>
                      <a:pt x="365932" y="353660"/>
                      <a:pt x="368159" y="351345"/>
                      <a:pt x="371037" y="351345"/>
                    </a:cubicBezTo>
                    <a:close/>
                    <a:moveTo>
                      <a:pt x="350713" y="323683"/>
                    </a:moveTo>
                    <a:lnTo>
                      <a:pt x="390063" y="323683"/>
                    </a:lnTo>
                    <a:cubicBezTo>
                      <a:pt x="392848" y="323683"/>
                      <a:pt x="395075" y="326009"/>
                      <a:pt x="395075" y="328799"/>
                    </a:cubicBezTo>
                    <a:cubicBezTo>
                      <a:pt x="395075" y="331590"/>
                      <a:pt x="392848" y="333915"/>
                      <a:pt x="390063" y="333915"/>
                    </a:cubicBezTo>
                    <a:lnTo>
                      <a:pt x="350713" y="333915"/>
                    </a:lnTo>
                    <a:cubicBezTo>
                      <a:pt x="347836" y="333915"/>
                      <a:pt x="345609" y="331590"/>
                      <a:pt x="345609" y="328799"/>
                    </a:cubicBezTo>
                    <a:cubicBezTo>
                      <a:pt x="345609" y="326009"/>
                      <a:pt x="347836" y="323683"/>
                      <a:pt x="350713" y="323683"/>
                    </a:cubicBezTo>
                    <a:close/>
                    <a:moveTo>
                      <a:pt x="350710" y="301526"/>
                    </a:moveTo>
                    <a:lnTo>
                      <a:pt x="369722" y="301526"/>
                    </a:lnTo>
                    <a:cubicBezTo>
                      <a:pt x="372504" y="301526"/>
                      <a:pt x="374823" y="303764"/>
                      <a:pt x="374823" y="306653"/>
                    </a:cubicBezTo>
                    <a:cubicBezTo>
                      <a:pt x="374823" y="309450"/>
                      <a:pt x="372504" y="311687"/>
                      <a:pt x="369722" y="311687"/>
                    </a:cubicBezTo>
                    <a:lnTo>
                      <a:pt x="350710" y="311687"/>
                    </a:lnTo>
                    <a:cubicBezTo>
                      <a:pt x="347835" y="311687"/>
                      <a:pt x="345609" y="309450"/>
                      <a:pt x="345609" y="306653"/>
                    </a:cubicBezTo>
                    <a:cubicBezTo>
                      <a:pt x="345609" y="303764"/>
                      <a:pt x="347835" y="301526"/>
                      <a:pt x="350710" y="301526"/>
                    </a:cubicBezTo>
                    <a:close/>
                    <a:moveTo>
                      <a:pt x="345878" y="286894"/>
                    </a:moveTo>
                    <a:cubicBezTo>
                      <a:pt x="341514" y="286894"/>
                      <a:pt x="337986" y="290510"/>
                      <a:pt x="337986" y="294775"/>
                    </a:cubicBezTo>
                    <a:lnTo>
                      <a:pt x="337986" y="368570"/>
                    </a:lnTo>
                    <a:cubicBezTo>
                      <a:pt x="337986" y="372928"/>
                      <a:pt x="341514" y="376451"/>
                      <a:pt x="345878" y="376451"/>
                    </a:cubicBezTo>
                    <a:lnTo>
                      <a:pt x="393604" y="376451"/>
                    </a:lnTo>
                    <a:cubicBezTo>
                      <a:pt x="397968" y="376451"/>
                      <a:pt x="401497" y="372928"/>
                      <a:pt x="401497" y="368570"/>
                    </a:cubicBezTo>
                    <a:lnTo>
                      <a:pt x="401497" y="294775"/>
                    </a:lnTo>
                    <a:cubicBezTo>
                      <a:pt x="401497" y="290510"/>
                      <a:pt x="397968" y="286894"/>
                      <a:pt x="393604" y="286894"/>
                    </a:cubicBezTo>
                    <a:close/>
                    <a:moveTo>
                      <a:pt x="249684" y="258340"/>
                    </a:moveTo>
                    <a:lnTo>
                      <a:pt x="416724" y="258340"/>
                    </a:lnTo>
                    <a:cubicBezTo>
                      <a:pt x="425174" y="258340"/>
                      <a:pt x="431952" y="265108"/>
                      <a:pt x="431952" y="273544"/>
                    </a:cubicBezTo>
                    <a:lnTo>
                      <a:pt x="431952" y="435320"/>
                    </a:lnTo>
                    <a:lnTo>
                      <a:pt x="496763" y="435320"/>
                    </a:lnTo>
                    <a:cubicBezTo>
                      <a:pt x="516354" y="435320"/>
                      <a:pt x="532325" y="451266"/>
                      <a:pt x="532325" y="470827"/>
                    </a:cubicBezTo>
                    <a:lnTo>
                      <a:pt x="532325" y="587547"/>
                    </a:lnTo>
                    <a:cubicBezTo>
                      <a:pt x="532325" y="598765"/>
                      <a:pt x="523226" y="607850"/>
                      <a:pt x="511990" y="607850"/>
                    </a:cubicBezTo>
                    <a:cubicBezTo>
                      <a:pt x="500755" y="607850"/>
                      <a:pt x="491656" y="598765"/>
                      <a:pt x="491656" y="587547"/>
                    </a:cubicBezTo>
                    <a:lnTo>
                      <a:pt x="491656" y="475926"/>
                    </a:lnTo>
                    <a:lnTo>
                      <a:pt x="180416" y="475926"/>
                    </a:lnTo>
                    <a:lnTo>
                      <a:pt x="180416" y="587547"/>
                    </a:lnTo>
                    <a:cubicBezTo>
                      <a:pt x="180416" y="598765"/>
                      <a:pt x="171317" y="607850"/>
                      <a:pt x="160082" y="607850"/>
                    </a:cubicBezTo>
                    <a:cubicBezTo>
                      <a:pt x="148847" y="607850"/>
                      <a:pt x="139840" y="598765"/>
                      <a:pt x="139840" y="587547"/>
                    </a:cubicBezTo>
                    <a:lnTo>
                      <a:pt x="139840" y="470827"/>
                    </a:lnTo>
                    <a:cubicBezTo>
                      <a:pt x="139840" y="451266"/>
                      <a:pt x="155718" y="435320"/>
                      <a:pt x="175309" y="435320"/>
                    </a:cubicBezTo>
                    <a:lnTo>
                      <a:pt x="228606" y="435320"/>
                    </a:lnTo>
                    <a:lnTo>
                      <a:pt x="228606" y="351141"/>
                    </a:lnTo>
                    <a:cubicBezTo>
                      <a:pt x="255905" y="347711"/>
                      <a:pt x="275682" y="323236"/>
                      <a:pt x="272897" y="295794"/>
                    </a:cubicBezTo>
                    <a:cubicBezTo>
                      <a:pt x="271318" y="279756"/>
                      <a:pt x="262312" y="266406"/>
                      <a:pt x="249684" y="258340"/>
                    </a:cubicBezTo>
                    <a:close/>
                    <a:moveTo>
                      <a:pt x="47749" y="206686"/>
                    </a:moveTo>
                    <a:cubicBezTo>
                      <a:pt x="48306" y="211599"/>
                      <a:pt x="49420" y="216604"/>
                      <a:pt x="51647" y="221332"/>
                    </a:cubicBezTo>
                    <a:lnTo>
                      <a:pt x="100740" y="329419"/>
                    </a:lnTo>
                    <a:cubicBezTo>
                      <a:pt x="105659" y="340172"/>
                      <a:pt x="114104" y="348144"/>
                      <a:pt x="124034" y="353242"/>
                    </a:cubicBezTo>
                    <a:lnTo>
                      <a:pt x="118187" y="369279"/>
                    </a:lnTo>
                    <a:cubicBezTo>
                      <a:pt x="113826" y="381237"/>
                      <a:pt x="106030" y="390971"/>
                      <a:pt x="96286" y="397923"/>
                    </a:cubicBezTo>
                    <a:lnTo>
                      <a:pt x="112898" y="454654"/>
                    </a:lnTo>
                    <a:cubicBezTo>
                      <a:pt x="114475" y="459753"/>
                      <a:pt x="114754" y="465129"/>
                      <a:pt x="113918" y="470413"/>
                    </a:cubicBezTo>
                    <a:lnTo>
                      <a:pt x="96007" y="578963"/>
                    </a:lnTo>
                    <a:cubicBezTo>
                      <a:pt x="93130" y="596297"/>
                      <a:pt x="78096" y="608626"/>
                      <a:pt x="60927" y="608626"/>
                    </a:cubicBezTo>
                    <a:cubicBezTo>
                      <a:pt x="59071" y="608626"/>
                      <a:pt x="57122" y="608534"/>
                      <a:pt x="55173" y="608163"/>
                    </a:cubicBezTo>
                    <a:cubicBezTo>
                      <a:pt x="35777" y="605011"/>
                      <a:pt x="22692" y="586749"/>
                      <a:pt x="25847" y="567375"/>
                    </a:cubicBezTo>
                    <a:lnTo>
                      <a:pt x="42459" y="466798"/>
                    </a:lnTo>
                    <a:lnTo>
                      <a:pt x="21207" y="394400"/>
                    </a:lnTo>
                    <a:cubicBezTo>
                      <a:pt x="2646" y="378364"/>
                      <a:pt x="-5242" y="352037"/>
                      <a:pt x="3667" y="327565"/>
                    </a:cubicBezTo>
                    <a:close/>
                    <a:moveTo>
                      <a:pt x="108606" y="171922"/>
                    </a:moveTo>
                    <a:cubicBezTo>
                      <a:pt x="115907" y="174657"/>
                      <a:pt x="122153" y="180173"/>
                      <a:pt x="125635" y="187821"/>
                    </a:cubicBezTo>
                    <a:lnTo>
                      <a:pt x="165752" y="276073"/>
                    </a:lnTo>
                    <a:lnTo>
                      <a:pt x="219336" y="270604"/>
                    </a:lnTo>
                    <a:cubicBezTo>
                      <a:pt x="236144" y="268843"/>
                      <a:pt x="251003" y="281172"/>
                      <a:pt x="252675" y="297858"/>
                    </a:cubicBezTo>
                    <a:cubicBezTo>
                      <a:pt x="254439" y="314545"/>
                      <a:pt x="242181" y="329470"/>
                      <a:pt x="225465" y="331231"/>
                    </a:cubicBezTo>
                    <a:lnTo>
                      <a:pt x="150151" y="338833"/>
                    </a:lnTo>
                    <a:cubicBezTo>
                      <a:pt x="149129" y="338925"/>
                      <a:pt x="148108" y="338925"/>
                      <a:pt x="147086" y="338925"/>
                    </a:cubicBezTo>
                    <a:cubicBezTo>
                      <a:pt x="135200" y="338925"/>
                      <a:pt x="124242" y="332065"/>
                      <a:pt x="119320" y="321126"/>
                    </a:cubicBezTo>
                    <a:lnTo>
                      <a:pt x="70101" y="213036"/>
                    </a:lnTo>
                    <a:cubicBezTo>
                      <a:pt x="63136" y="197740"/>
                      <a:pt x="69915" y="179663"/>
                      <a:pt x="85238" y="172710"/>
                    </a:cubicBezTo>
                    <a:cubicBezTo>
                      <a:pt x="92946" y="169234"/>
                      <a:pt x="101304" y="169188"/>
                      <a:pt x="108606" y="171922"/>
                    </a:cubicBezTo>
                    <a:close/>
                    <a:moveTo>
                      <a:pt x="110079" y="145415"/>
                    </a:moveTo>
                    <a:cubicBezTo>
                      <a:pt x="117866" y="145033"/>
                      <a:pt x="125850" y="146145"/>
                      <a:pt x="133648" y="148973"/>
                    </a:cubicBezTo>
                    <a:cubicBezTo>
                      <a:pt x="144788" y="153051"/>
                      <a:pt x="153794" y="160097"/>
                      <a:pt x="160664" y="168718"/>
                    </a:cubicBezTo>
                    <a:lnTo>
                      <a:pt x="231314" y="208858"/>
                    </a:lnTo>
                    <a:lnTo>
                      <a:pt x="308183" y="213679"/>
                    </a:lnTo>
                    <a:cubicBezTo>
                      <a:pt x="322202" y="214606"/>
                      <a:pt x="333250" y="224896"/>
                      <a:pt x="335942" y="238059"/>
                    </a:cubicBezTo>
                    <a:lnTo>
                      <a:pt x="243847" y="238059"/>
                    </a:lnTo>
                    <a:cubicBezTo>
                      <a:pt x="233077" y="238059"/>
                      <a:pt x="223608" y="242880"/>
                      <a:pt x="217016" y="250482"/>
                    </a:cubicBezTo>
                    <a:lnTo>
                      <a:pt x="186658" y="253541"/>
                    </a:lnTo>
                    <a:lnTo>
                      <a:pt x="174775" y="246773"/>
                    </a:lnTo>
                    <a:lnTo>
                      <a:pt x="168184" y="232219"/>
                    </a:lnTo>
                    <a:lnTo>
                      <a:pt x="144139" y="179472"/>
                    </a:lnTo>
                    <a:cubicBezTo>
                      <a:pt x="134205" y="157501"/>
                      <a:pt x="110438" y="146099"/>
                      <a:pt x="87693" y="150827"/>
                    </a:cubicBezTo>
                    <a:cubicBezTo>
                      <a:pt x="94703" y="147675"/>
                      <a:pt x="102292" y="145798"/>
                      <a:pt x="110079" y="145415"/>
                    </a:cubicBezTo>
                    <a:close/>
                    <a:moveTo>
                      <a:pt x="147109" y="0"/>
                    </a:moveTo>
                    <a:cubicBezTo>
                      <a:pt x="181833" y="0"/>
                      <a:pt x="209983" y="28102"/>
                      <a:pt x="209983" y="62768"/>
                    </a:cubicBezTo>
                    <a:cubicBezTo>
                      <a:pt x="209983" y="97434"/>
                      <a:pt x="181833" y="125536"/>
                      <a:pt x="147109" y="125536"/>
                    </a:cubicBezTo>
                    <a:cubicBezTo>
                      <a:pt x="112385" y="125536"/>
                      <a:pt x="84235" y="97434"/>
                      <a:pt x="84235" y="62768"/>
                    </a:cubicBezTo>
                    <a:cubicBezTo>
                      <a:pt x="84235" y="28102"/>
                      <a:pt x="112385" y="0"/>
                      <a:pt x="1471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grpSp>
          <p:nvGrpSpPr>
            <p:cNvPr id="66" name="组合 65" descr="ddf1d4e9-3539-4a3a-97cb-8f942ab205be"/>
            <p:cNvGrpSpPr/>
            <p:nvPr/>
          </p:nvGrpSpPr>
          <p:grpSpPr>
            <a:xfrm>
              <a:off x="8939064" y="4218042"/>
              <a:ext cx="2289165" cy="1894542"/>
              <a:chOff x="8939064" y="4218042"/>
              <a:chExt cx="2289165" cy="1894542"/>
            </a:xfrm>
          </p:grpSpPr>
          <p:sp>
            <p:nvSpPr>
              <p:cNvPr id="50" name="Text8" descr="b501f9bf-ab45-41c5-a978-47ec37c19e01"/>
              <p:cNvSpPr/>
              <p:nvPr/>
            </p:nvSpPr>
            <p:spPr bwMode="auto">
              <a:xfrm>
                <a:off x="8939064" y="5130166"/>
                <a:ext cx="2289165" cy="982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由麻疹病毒引起的呼吸道传染病，飞沫传播，病毒存活力不强。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1" name="Bullet8" descr="62a7562e-a2e3-4a52-8413-d4135fb490e5"/>
              <p:cNvSpPr/>
              <p:nvPr/>
            </p:nvSpPr>
            <p:spPr bwMode="auto">
              <a:xfrm>
                <a:off x="8939064" y="4634826"/>
                <a:ext cx="2289165" cy="408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麻疹病因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4" name="Icon8" descr="484bf946-5b0b-4d7c-8eea-87118289c097"/>
              <p:cNvSpPr/>
              <p:nvPr/>
            </p:nvSpPr>
            <p:spPr>
              <a:xfrm>
                <a:off x="9913952" y="4218042"/>
                <a:ext cx="339390" cy="357436"/>
              </a:xfrm>
              <a:custGeom>
                <a:avLst/>
                <a:gdLst>
                  <a:gd name="connsiteX0" fmla="*/ 126594 w 521877"/>
                  <a:gd name="connsiteY0" fmla="*/ 344461 h 549628"/>
                  <a:gd name="connsiteX1" fmla="*/ 108509 w 521877"/>
                  <a:gd name="connsiteY1" fmla="*/ 362526 h 549628"/>
                  <a:gd name="connsiteX2" fmla="*/ 117551 w 521877"/>
                  <a:gd name="connsiteY2" fmla="*/ 371559 h 549628"/>
                  <a:gd name="connsiteX3" fmla="*/ 135636 w 521877"/>
                  <a:gd name="connsiteY3" fmla="*/ 353494 h 549628"/>
                  <a:gd name="connsiteX4" fmla="*/ 18085 w 521877"/>
                  <a:gd name="connsiteY4" fmla="*/ 239943 h 549628"/>
                  <a:gd name="connsiteX5" fmla="*/ 10334 w 521877"/>
                  <a:gd name="connsiteY5" fmla="*/ 247685 h 549628"/>
                  <a:gd name="connsiteX6" fmla="*/ 20668 w 521877"/>
                  <a:gd name="connsiteY6" fmla="*/ 276072 h 549628"/>
                  <a:gd name="connsiteX7" fmla="*/ 23252 w 521877"/>
                  <a:gd name="connsiteY7" fmla="*/ 278653 h 549628"/>
                  <a:gd name="connsiteX8" fmla="*/ 23252 w 521877"/>
                  <a:gd name="connsiteY8" fmla="*/ 263169 h 549628"/>
                  <a:gd name="connsiteX9" fmla="*/ 34878 w 521877"/>
                  <a:gd name="connsiteY9" fmla="*/ 265750 h 549628"/>
                  <a:gd name="connsiteX10" fmla="*/ 32294 w 521877"/>
                  <a:gd name="connsiteY10" fmla="*/ 254136 h 549628"/>
                  <a:gd name="connsiteX11" fmla="*/ 47796 w 521877"/>
                  <a:gd name="connsiteY11" fmla="*/ 255427 h 549628"/>
                  <a:gd name="connsiteX12" fmla="*/ 43920 w 521877"/>
                  <a:gd name="connsiteY12" fmla="*/ 252846 h 549628"/>
                  <a:gd name="connsiteX13" fmla="*/ 362959 w 521877"/>
                  <a:gd name="connsiteY13" fmla="*/ 187101 h 549628"/>
                  <a:gd name="connsiteX14" fmla="*/ 391385 w 521877"/>
                  <a:gd name="connsiteY14" fmla="*/ 220639 h 549628"/>
                  <a:gd name="connsiteX15" fmla="*/ 377172 w 521877"/>
                  <a:gd name="connsiteY15" fmla="*/ 227089 h 549628"/>
                  <a:gd name="connsiteX16" fmla="*/ 396553 w 521877"/>
                  <a:gd name="connsiteY16" fmla="*/ 229669 h 549628"/>
                  <a:gd name="connsiteX17" fmla="*/ 413350 w 521877"/>
                  <a:gd name="connsiteY17" fmla="*/ 239988 h 549628"/>
                  <a:gd name="connsiteX18" fmla="*/ 413350 w 521877"/>
                  <a:gd name="connsiteY18" fmla="*/ 251598 h 549628"/>
                  <a:gd name="connsiteX19" fmla="*/ 409474 w 521877"/>
                  <a:gd name="connsiteY19" fmla="*/ 255468 h 549628"/>
                  <a:gd name="connsiteX20" fmla="*/ 440484 w 521877"/>
                  <a:gd name="connsiteY20" fmla="*/ 263207 h 549628"/>
                  <a:gd name="connsiteX21" fmla="*/ 445653 w 521877"/>
                  <a:gd name="connsiteY21" fmla="*/ 274817 h 549628"/>
                  <a:gd name="connsiteX22" fmla="*/ 441776 w 521877"/>
                  <a:gd name="connsiteY22" fmla="*/ 282557 h 549628"/>
                  <a:gd name="connsiteX23" fmla="*/ 454697 w 521877"/>
                  <a:gd name="connsiteY23" fmla="*/ 295456 h 549628"/>
                  <a:gd name="connsiteX24" fmla="*/ 436608 w 521877"/>
                  <a:gd name="connsiteY24" fmla="*/ 317385 h 549628"/>
                  <a:gd name="connsiteX25" fmla="*/ 404306 w 521877"/>
                  <a:gd name="connsiteY25" fmla="*/ 325125 h 549628"/>
                  <a:gd name="connsiteX26" fmla="*/ 381048 w 521877"/>
                  <a:gd name="connsiteY26" fmla="*/ 334154 h 549628"/>
                  <a:gd name="connsiteX27" fmla="*/ 454697 w 521877"/>
                  <a:gd name="connsiteY27" fmla="*/ 357373 h 549628"/>
                  <a:gd name="connsiteX28" fmla="*/ 444360 w 521877"/>
                  <a:gd name="connsiteY28" fmla="*/ 375432 h 549628"/>
                  <a:gd name="connsiteX29" fmla="*/ 366835 w 521877"/>
                  <a:gd name="connsiteY29" fmla="*/ 352213 h 549628"/>
                  <a:gd name="connsiteX30" fmla="*/ 357791 w 521877"/>
                  <a:gd name="connsiteY30" fmla="*/ 322545 h 549628"/>
                  <a:gd name="connsiteX31" fmla="*/ 405598 w 521877"/>
                  <a:gd name="connsiteY31" fmla="*/ 303196 h 549628"/>
                  <a:gd name="connsiteX32" fmla="*/ 419811 w 521877"/>
                  <a:gd name="connsiteY32" fmla="*/ 300616 h 549628"/>
                  <a:gd name="connsiteX33" fmla="*/ 400429 w 521877"/>
                  <a:gd name="connsiteY33" fmla="*/ 295456 h 549628"/>
                  <a:gd name="connsiteX34" fmla="*/ 397845 w 521877"/>
                  <a:gd name="connsiteY34" fmla="*/ 274817 h 549628"/>
                  <a:gd name="connsiteX35" fmla="*/ 374588 w 521877"/>
                  <a:gd name="connsiteY35" fmla="*/ 272237 h 549628"/>
                  <a:gd name="connsiteX36" fmla="*/ 372004 w 521877"/>
                  <a:gd name="connsiteY36" fmla="*/ 252888 h 549628"/>
                  <a:gd name="connsiteX37" fmla="*/ 379756 w 521877"/>
                  <a:gd name="connsiteY37" fmla="*/ 249018 h 549628"/>
                  <a:gd name="connsiteX38" fmla="*/ 378464 w 521877"/>
                  <a:gd name="connsiteY38" fmla="*/ 249018 h 549628"/>
                  <a:gd name="connsiteX39" fmla="*/ 353914 w 521877"/>
                  <a:gd name="connsiteY39" fmla="*/ 238699 h 549628"/>
                  <a:gd name="connsiteX40" fmla="*/ 352622 w 521877"/>
                  <a:gd name="connsiteY40" fmla="*/ 219349 h 549628"/>
                  <a:gd name="connsiteX41" fmla="*/ 360375 w 521877"/>
                  <a:gd name="connsiteY41" fmla="*/ 212900 h 549628"/>
                  <a:gd name="connsiteX42" fmla="*/ 362959 w 521877"/>
                  <a:gd name="connsiteY42" fmla="*/ 207740 h 549628"/>
                  <a:gd name="connsiteX43" fmla="*/ 362959 w 521877"/>
                  <a:gd name="connsiteY43" fmla="*/ 187101 h 549628"/>
                  <a:gd name="connsiteX44" fmla="*/ 308734 w 521877"/>
                  <a:gd name="connsiteY44" fmla="*/ 152198 h 549628"/>
                  <a:gd name="connsiteX45" fmla="*/ 308734 w 521877"/>
                  <a:gd name="connsiteY45" fmla="*/ 398656 h 549628"/>
                  <a:gd name="connsiteX46" fmla="*/ 483124 w 521877"/>
                  <a:gd name="connsiteY46" fmla="*/ 398656 h 549628"/>
                  <a:gd name="connsiteX47" fmla="*/ 483124 w 521877"/>
                  <a:gd name="connsiteY47" fmla="*/ 258008 h 549628"/>
                  <a:gd name="connsiteX48" fmla="*/ 470206 w 521877"/>
                  <a:gd name="connsiteY48" fmla="*/ 258008 h 549628"/>
                  <a:gd name="connsiteX49" fmla="*/ 470206 w 521877"/>
                  <a:gd name="connsiteY49" fmla="*/ 197361 h 549628"/>
                  <a:gd name="connsiteX50" fmla="*/ 483124 w 521877"/>
                  <a:gd name="connsiteY50" fmla="*/ 197361 h 549628"/>
                  <a:gd name="connsiteX51" fmla="*/ 483124 w 521877"/>
                  <a:gd name="connsiteY51" fmla="*/ 152198 h 549628"/>
                  <a:gd name="connsiteX52" fmla="*/ 449538 w 521877"/>
                  <a:gd name="connsiteY52" fmla="*/ 152198 h 549628"/>
                  <a:gd name="connsiteX53" fmla="*/ 449538 w 521877"/>
                  <a:gd name="connsiteY53" fmla="*/ 163812 h 549628"/>
                  <a:gd name="connsiteX54" fmla="*/ 350071 w 521877"/>
                  <a:gd name="connsiteY54" fmla="*/ 163812 h 549628"/>
                  <a:gd name="connsiteX55" fmla="*/ 350071 w 521877"/>
                  <a:gd name="connsiteY55" fmla="*/ 152198 h 549628"/>
                  <a:gd name="connsiteX56" fmla="*/ 399158 w 521877"/>
                  <a:gd name="connsiteY56" fmla="*/ 108326 h 549628"/>
                  <a:gd name="connsiteX57" fmla="*/ 391408 w 521877"/>
                  <a:gd name="connsiteY57" fmla="*/ 116068 h 549628"/>
                  <a:gd name="connsiteX58" fmla="*/ 399158 w 521877"/>
                  <a:gd name="connsiteY58" fmla="*/ 123810 h 549628"/>
                  <a:gd name="connsiteX59" fmla="*/ 406909 w 521877"/>
                  <a:gd name="connsiteY59" fmla="*/ 116068 h 549628"/>
                  <a:gd name="connsiteX60" fmla="*/ 399158 w 521877"/>
                  <a:gd name="connsiteY60" fmla="*/ 108326 h 549628"/>
                  <a:gd name="connsiteX61" fmla="*/ 399158 w 521877"/>
                  <a:gd name="connsiteY61" fmla="*/ 96713 h 549628"/>
                  <a:gd name="connsiteX62" fmla="*/ 418535 w 521877"/>
                  <a:gd name="connsiteY62" fmla="*/ 114778 h 549628"/>
                  <a:gd name="connsiteX63" fmla="*/ 417243 w 521877"/>
                  <a:gd name="connsiteY63" fmla="*/ 118649 h 549628"/>
                  <a:gd name="connsiteX64" fmla="*/ 449538 w 521877"/>
                  <a:gd name="connsiteY64" fmla="*/ 118649 h 549628"/>
                  <a:gd name="connsiteX65" fmla="*/ 449538 w 521877"/>
                  <a:gd name="connsiteY65" fmla="*/ 134133 h 549628"/>
                  <a:gd name="connsiteX66" fmla="*/ 501209 w 521877"/>
                  <a:gd name="connsiteY66" fmla="*/ 134133 h 549628"/>
                  <a:gd name="connsiteX67" fmla="*/ 501209 w 521877"/>
                  <a:gd name="connsiteY67" fmla="*/ 197361 h 549628"/>
                  <a:gd name="connsiteX68" fmla="*/ 521877 w 521877"/>
                  <a:gd name="connsiteY68" fmla="*/ 197361 h 549628"/>
                  <a:gd name="connsiteX69" fmla="*/ 521877 w 521877"/>
                  <a:gd name="connsiteY69" fmla="*/ 258008 h 549628"/>
                  <a:gd name="connsiteX70" fmla="*/ 501209 w 521877"/>
                  <a:gd name="connsiteY70" fmla="*/ 258008 h 549628"/>
                  <a:gd name="connsiteX71" fmla="*/ 501209 w 521877"/>
                  <a:gd name="connsiteY71" fmla="*/ 415431 h 549628"/>
                  <a:gd name="connsiteX72" fmla="*/ 291941 w 521877"/>
                  <a:gd name="connsiteY72" fmla="*/ 415431 h 549628"/>
                  <a:gd name="connsiteX73" fmla="*/ 291941 w 521877"/>
                  <a:gd name="connsiteY73" fmla="*/ 295428 h 549628"/>
                  <a:gd name="connsiteX74" fmla="*/ 288066 w 521877"/>
                  <a:gd name="connsiteY74" fmla="*/ 345752 h 549628"/>
                  <a:gd name="connsiteX75" fmla="*/ 284190 w 521877"/>
                  <a:gd name="connsiteY75" fmla="*/ 345752 h 549628"/>
                  <a:gd name="connsiteX76" fmla="*/ 284190 w 521877"/>
                  <a:gd name="connsiteY76" fmla="*/ 363817 h 549628"/>
                  <a:gd name="connsiteX77" fmla="*/ 284190 w 521877"/>
                  <a:gd name="connsiteY77" fmla="*/ 376720 h 549628"/>
                  <a:gd name="connsiteX78" fmla="*/ 284190 w 521877"/>
                  <a:gd name="connsiteY78" fmla="*/ 514788 h 549628"/>
                  <a:gd name="connsiteX79" fmla="*/ 289358 w 521877"/>
                  <a:gd name="connsiteY79" fmla="*/ 514788 h 549628"/>
                  <a:gd name="connsiteX80" fmla="*/ 320360 w 521877"/>
                  <a:gd name="connsiteY80" fmla="*/ 521240 h 549628"/>
                  <a:gd name="connsiteX81" fmla="*/ 320360 w 521877"/>
                  <a:gd name="connsiteY81" fmla="*/ 549628 h 549628"/>
                  <a:gd name="connsiteX82" fmla="*/ 293233 w 521877"/>
                  <a:gd name="connsiteY82" fmla="*/ 549628 h 549628"/>
                  <a:gd name="connsiteX83" fmla="*/ 262230 w 521877"/>
                  <a:gd name="connsiteY83" fmla="*/ 544467 h 549628"/>
                  <a:gd name="connsiteX84" fmla="*/ 262230 w 521877"/>
                  <a:gd name="connsiteY84" fmla="*/ 549628 h 549628"/>
                  <a:gd name="connsiteX85" fmla="*/ 228644 w 521877"/>
                  <a:gd name="connsiteY85" fmla="*/ 549628 h 549628"/>
                  <a:gd name="connsiteX86" fmla="*/ 228644 w 521877"/>
                  <a:gd name="connsiteY86" fmla="*/ 518659 h 549628"/>
                  <a:gd name="connsiteX87" fmla="*/ 228644 w 521877"/>
                  <a:gd name="connsiteY87" fmla="*/ 514788 h 549628"/>
                  <a:gd name="connsiteX88" fmla="*/ 228644 w 521877"/>
                  <a:gd name="connsiteY88" fmla="*/ 376720 h 549628"/>
                  <a:gd name="connsiteX89" fmla="*/ 209268 w 521877"/>
                  <a:gd name="connsiteY89" fmla="*/ 376720 h 549628"/>
                  <a:gd name="connsiteX90" fmla="*/ 209268 w 521877"/>
                  <a:gd name="connsiteY90" fmla="*/ 514788 h 549628"/>
                  <a:gd name="connsiteX91" fmla="*/ 209268 w 521877"/>
                  <a:gd name="connsiteY91" fmla="*/ 518659 h 549628"/>
                  <a:gd name="connsiteX92" fmla="*/ 209268 w 521877"/>
                  <a:gd name="connsiteY92" fmla="*/ 549628 h 549628"/>
                  <a:gd name="connsiteX93" fmla="*/ 174390 w 521877"/>
                  <a:gd name="connsiteY93" fmla="*/ 549628 h 549628"/>
                  <a:gd name="connsiteX94" fmla="*/ 174390 w 521877"/>
                  <a:gd name="connsiteY94" fmla="*/ 544467 h 549628"/>
                  <a:gd name="connsiteX95" fmla="*/ 143387 w 521877"/>
                  <a:gd name="connsiteY95" fmla="*/ 549628 h 549628"/>
                  <a:gd name="connsiteX96" fmla="*/ 116260 w 521877"/>
                  <a:gd name="connsiteY96" fmla="*/ 549628 h 549628"/>
                  <a:gd name="connsiteX97" fmla="*/ 116260 w 521877"/>
                  <a:gd name="connsiteY97" fmla="*/ 521240 h 549628"/>
                  <a:gd name="connsiteX98" fmla="*/ 148554 w 521877"/>
                  <a:gd name="connsiteY98" fmla="*/ 514788 h 549628"/>
                  <a:gd name="connsiteX99" fmla="*/ 153721 w 521877"/>
                  <a:gd name="connsiteY99" fmla="*/ 514788 h 549628"/>
                  <a:gd name="connsiteX100" fmla="*/ 153721 w 521877"/>
                  <a:gd name="connsiteY100" fmla="*/ 376720 h 549628"/>
                  <a:gd name="connsiteX101" fmla="*/ 153721 w 521877"/>
                  <a:gd name="connsiteY101" fmla="*/ 363817 h 549628"/>
                  <a:gd name="connsiteX102" fmla="*/ 153721 w 521877"/>
                  <a:gd name="connsiteY102" fmla="*/ 345752 h 549628"/>
                  <a:gd name="connsiteX103" fmla="*/ 149846 w 521877"/>
                  <a:gd name="connsiteY103" fmla="*/ 345752 h 549628"/>
                  <a:gd name="connsiteX104" fmla="*/ 144679 w 521877"/>
                  <a:gd name="connsiteY104" fmla="*/ 214135 h 549628"/>
                  <a:gd name="connsiteX105" fmla="*/ 100758 w 521877"/>
                  <a:gd name="connsiteY105" fmla="*/ 305751 h 549628"/>
                  <a:gd name="connsiteX106" fmla="*/ 122719 w 521877"/>
                  <a:gd name="connsiteY106" fmla="*/ 328977 h 549628"/>
                  <a:gd name="connsiteX107" fmla="*/ 147262 w 521877"/>
                  <a:gd name="connsiteY107" fmla="*/ 353494 h 549628"/>
                  <a:gd name="connsiteX108" fmla="*/ 116260 w 521877"/>
                  <a:gd name="connsiteY108" fmla="*/ 381882 h 549628"/>
                  <a:gd name="connsiteX109" fmla="*/ 93008 w 521877"/>
                  <a:gd name="connsiteY109" fmla="*/ 357365 h 549628"/>
                  <a:gd name="connsiteX110" fmla="*/ 16793 w 521877"/>
                  <a:gd name="connsiteY110" fmla="*/ 277363 h 549628"/>
                  <a:gd name="connsiteX111" fmla="*/ 0 w 521877"/>
                  <a:gd name="connsiteY111" fmla="*/ 227039 h 549628"/>
                  <a:gd name="connsiteX112" fmla="*/ 46504 w 521877"/>
                  <a:gd name="connsiteY112" fmla="*/ 248975 h 549628"/>
                  <a:gd name="connsiteX113" fmla="*/ 77506 w 521877"/>
                  <a:gd name="connsiteY113" fmla="*/ 282524 h 549628"/>
                  <a:gd name="connsiteX114" fmla="*/ 125302 w 521877"/>
                  <a:gd name="connsiteY114" fmla="*/ 175425 h 549628"/>
                  <a:gd name="connsiteX115" fmla="*/ 188599 w 521877"/>
                  <a:gd name="connsiteY115" fmla="*/ 166392 h 549628"/>
                  <a:gd name="connsiteX116" fmla="*/ 217018 w 521877"/>
                  <a:gd name="connsiteY116" fmla="*/ 201232 h 549628"/>
                  <a:gd name="connsiteX117" fmla="*/ 246729 w 521877"/>
                  <a:gd name="connsiteY117" fmla="*/ 166392 h 549628"/>
                  <a:gd name="connsiteX118" fmla="*/ 289358 w 521877"/>
                  <a:gd name="connsiteY118" fmla="*/ 166392 h 549628"/>
                  <a:gd name="connsiteX119" fmla="*/ 291941 w 521877"/>
                  <a:gd name="connsiteY119" fmla="*/ 166392 h 549628"/>
                  <a:gd name="connsiteX120" fmla="*/ 291941 w 521877"/>
                  <a:gd name="connsiteY120" fmla="*/ 134133 h 549628"/>
                  <a:gd name="connsiteX121" fmla="*/ 350071 w 521877"/>
                  <a:gd name="connsiteY121" fmla="*/ 134133 h 549628"/>
                  <a:gd name="connsiteX122" fmla="*/ 350071 w 521877"/>
                  <a:gd name="connsiteY122" fmla="*/ 118649 h 549628"/>
                  <a:gd name="connsiteX123" fmla="*/ 381074 w 521877"/>
                  <a:gd name="connsiteY123" fmla="*/ 118649 h 549628"/>
                  <a:gd name="connsiteX124" fmla="*/ 381074 w 521877"/>
                  <a:gd name="connsiteY124" fmla="*/ 114778 h 549628"/>
                  <a:gd name="connsiteX125" fmla="*/ 399158 w 521877"/>
                  <a:gd name="connsiteY125" fmla="*/ 96713 h 549628"/>
                  <a:gd name="connsiteX126" fmla="*/ 218277 w 521877"/>
                  <a:gd name="connsiteY126" fmla="*/ 0 h 549628"/>
                  <a:gd name="connsiteX127" fmla="*/ 295730 w 521877"/>
                  <a:gd name="connsiteY127" fmla="*/ 77453 h 549628"/>
                  <a:gd name="connsiteX128" fmla="*/ 218277 w 521877"/>
                  <a:gd name="connsiteY128" fmla="*/ 154906 h 549628"/>
                  <a:gd name="connsiteX129" fmla="*/ 140824 w 521877"/>
                  <a:gd name="connsiteY129" fmla="*/ 77453 h 549628"/>
                  <a:gd name="connsiteX130" fmla="*/ 218277 w 521877"/>
                  <a:gd name="connsiteY130" fmla="*/ 0 h 549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521877" h="549628">
                    <a:moveTo>
                      <a:pt x="126594" y="344461"/>
                    </a:moveTo>
                    <a:lnTo>
                      <a:pt x="108509" y="362526"/>
                    </a:lnTo>
                    <a:lnTo>
                      <a:pt x="117551" y="371559"/>
                    </a:lnTo>
                    <a:lnTo>
                      <a:pt x="135636" y="353494"/>
                    </a:lnTo>
                    <a:close/>
                    <a:moveTo>
                      <a:pt x="18085" y="239943"/>
                    </a:moveTo>
                    <a:lnTo>
                      <a:pt x="10334" y="247685"/>
                    </a:lnTo>
                    <a:lnTo>
                      <a:pt x="20668" y="276072"/>
                    </a:lnTo>
                    <a:lnTo>
                      <a:pt x="23252" y="278653"/>
                    </a:lnTo>
                    <a:lnTo>
                      <a:pt x="23252" y="263169"/>
                    </a:lnTo>
                    <a:lnTo>
                      <a:pt x="34878" y="265750"/>
                    </a:lnTo>
                    <a:lnTo>
                      <a:pt x="32294" y="254136"/>
                    </a:lnTo>
                    <a:lnTo>
                      <a:pt x="47796" y="255427"/>
                    </a:lnTo>
                    <a:lnTo>
                      <a:pt x="43920" y="252846"/>
                    </a:lnTo>
                    <a:close/>
                    <a:moveTo>
                      <a:pt x="362959" y="187101"/>
                    </a:moveTo>
                    <a:cubicBezTo>
                      <a:pt x="378464" y="188391"/>
                      <a:pt x="414642" y="201290"/>
                      <a:pt x="391385" y="220639"/>
                    </a:cubicBezTo>
                    <a:cubicBezTo>
                      <a:pt x="387509" y="224509"/>
                      <a:pt x="379756" y="227089"/>
                      <a:pt x="377172" y="227089"/>
                    </a:cubicBezTo>
                    <a:cubicBezTo>
                      <a:pt x="383632" y="228379"/>
                      <a:pt x="390093" y="228379"/>
                      <a:pt x="396553" y="229669"/>
                    </a:cubicBezTo>
                    <a:cubicBezTo>
                      <a:pt x="404306" y="230959"/>
                      <a:pt x="410766" y="233539"/>
                      <a:pt x="413350" y="239988"/>
                    </a:cubicBezTo>
                    <a:cubicBezTo>
                      <a:pt x="415935" y="243858"/>
                      <a:pt x="415935" y="247728"/>
                      <a:pt x="413350" y="251598"/>
                    </a:cubicBezTo>
                    <a:cubicBezTo>
                      <a:pt x="412058" y="252888"/>
                      <a:pt x="410766" y="254178"/>
                      <a:pt x="409474" y="255468"/>
                    </a:cubicBezTo>
                    <a:cubicBezTo>
                      <a:pt x="421103" y="255468"/>
                      <a:pt x="432732" y="256758"/>
                      <a:pt x="440484" y="263207"/>
                    </a:cubicBezTo>
                    <a:cubicBezTo>
                      <a:pt x="445653" y="265787"/>
                      <a:pt x="446945" y="269657"/>
                      <a:pt x="445653" y="274817"/>
                    </a:cubicBezTo>
                    <a:cubicBezTo>
                      <a:pt x="445653" y="278687"/>
                      <a:pt x="443068" y="281267"/>
                      <a:pt x="441776" y="282557"/>
                    </a:cubicBezTo>
                    <a:cubicBezTo>
                      <a:pt x="448237" y="285136"/>
                      <a:pt x="453405" y="289006"/>
                      <a:pt x="454697" y="295456"/>
                    </a:cubicBezTo>
                    <a:cubicBezTo>
                      <a:pt x="457281" y="307065"/>
                      <a:pt x="446945" y="314805"/>
                      <a:pt x="436608" y="317385"/>
                    </a:cubicBezTo>
                    <a:cubicBezTo>
                      <a:pt x="426271" y="321255"/>
                      <a:pt x="415935" y="323835"/>
                      <a:pt x="404306" y="325125"/>
                    </a:cubicBezTo>
                    <a:cubicBezTo>
                      <a:pt x="400429" y="326415"/>
                      <a:pt x="372004" y="331574"/>
                      <a:pt x="381048" y="334154"/>
                    </a:cubicBezTo>
                    <a:cubicBezTo>
                      <a:pt x="406890" y="340604"/>
                      <a:pt x="431440" y="345764"/>
                      <a:pt x="454697" y="357373"/>
                    </a:cubicBezTo>
                    <a:cubicBezTo>
                      <a:pt x="467618" y="362533"/>
                      <a:pt x="457281" y="381882"/>
                      <a:pt x="444360" y="375432"/>
                    </a:cubicBezTo>
                    <a:cubicBezTo>
                      <a:pt x="419811" y="363823"/>
                      <a:pt x="391385" y="363823"/>
                      <a:pt x="366835" y="352213"/>
                    </a:cubicBezTo>
                    <a:cubicBezTo>
                      <a:pt x="353914" y="345764"/>
                      <a:pt x="348746" y="335444"/>
                      <a:pt x="357791" y="322545"/>
                    </a:cubicBezTo>
                    <a:cubicBezTo>
                      <a:pt x="366835" y="309645"/>
                      <a:pt x="390093" y="307065"/>
                      <a:pt x="405598" y="303196"/>
                    </a:cubicBezTo>
                    <a:cubicBezTo>
                      <a:pt x="409474" y="303196"/>
                      <a:pt x="414642" y="301906"/>
                      <a:pt x="419811" y="300616"/>
                    </a:cubicBezTo>
                    <a:cubicBezTo>
                      <a:pt x="413350" y="299326"/>
                      <a:pt x="406890" y="296746"/>
                      <a:pt x="400429" y="295456"/>
                    </a:cubicBezTo>
                    <a:cubicBezTo>
                      <a:pt x="392677" y="291586"/>
                      <a:pt x="388801" y="279977"/>
                      <a:pt x="397845" y="274817"/>
                    </a:cubicBezTo>
                    <a:cubicBezTo>
                      <a:pt x="390093" y="274817"/>
                      <a:pt x="381048" y="274817"/>
                      <a:pt x="374588" y="272237"/>
                    </a:cubicBezTo>
                    <a:cubicBezTo>
                      <a:pt x="365543" y="269657"/>
                      <a:pt x="364251" y="258048"/>
                      <a:pt x="372004" y="252888"/>
                    </a:cubicBezTo>
                    <a:cubicBezTo>
                      <a:pt x="374588" y="251598"/>
                      <a:pt x="377172" y="250308"/>
                      <a:pt x="379756" y="249018"/>
                    </a:cubicBezTo>
                    <a:cubicBezTo>
                      <a:pt x="378464" y="249018"/>
                      <a:pt x="378464" y="249018"/>
                      <a:pt x="378464" y="249018"/>
                    </a:cubicBezTo>
                    <a:cubicBezTo>
                      <a:pt x="369419" y="247728"/>
                      <a:pt x="359083" y="246438"/>
                      <a:pt x="353914" y="238699"/>
                    </a:cubicBezTo>
                    <a:cubicBezTo>
                      <a:pt x="351330" y="232249"/>
                      <a:pt x="348746" y="225799"/>
                      <a:pt x="352622" y="219349"/>
                    </a:cubicBezTo>
                    <a:cubicBezTo>
                      <a:pt x="355206" y="216770"/>
                      <a:pt x="357791" y="214190"/>
                      <a:pt x="360375" y="212900"/>
                    </a:cubicBezTo>
                    <a:cubicBezTo>
                      <a:pt x="370711" y="207740"/>
                      <a:pt x="378464" y="210320"/>
                      <a:pt x="362959" y="207740"/>
                    </a:cubicBezTo>
                    <a:cubicBezTo>
                      <a:pt x="350038" y="206450"/>
                      <a:pt x="350038" y="184521"/>
                      <a:pt x="362959" y="187101"/>
                    </a:cubicBezTo>
                    <a:close/>
                    <a:moveTo>
                      <a:pt x="308734" y="152198"/>
                    </a:moveTo>
                    <a:lnTo>
                      <a:pt x="308734" y="398656"/>
                    </a:lnTo>
                    <a:lnTo>
                      <a:pt x="483124" y="398656"/>
                    </a:lnTo>
                    <a:lnTo>
                      <a:pt x="483124" y="258008"/>
                    </a:lnTo>
                    <a:lnTo>
                      <a:pt x="470206" y="258008"/>
                    </a:lnTo>
                    <a:lnTo>
                      <a:pt x="470206" y="197361"/>
                    </a:lnTo>
                    <a:lnTo>
                      <a:pt x="483124" y="197361"/>
                    </a:lnTo>
                    <a:lnTo>
                      <a:pt x="483124" y="152198"/>
                    </a:lnTo>
                    <a:lnTo>
                      <a:pt x="449538" y="152198"/>
                    </a:lnTo>
                    <a:lnTo>
                      <a:pt x="449538" y="163812"/>
                    </a:lnTo>
                    <a:lnTo>
                      <a:pt x="350071" y="163812"/>
                    </a:lnTo>
                    <a:lnTo>
                      <a:pt x="350071" y="152198"/>
                    </a:lnTo>
                    <a:close/>
                    <a:moveTo>
                      <a:pt x="399158" y="108326"/>
                    </a:moveTo>
                    <a:cubicBezTo>
                      <a:pt x="395283" y="108326"/>
                      <a:pt x="392700" y="112197"/>
                      <a:pt x="391408" y="116068"/>
                    </a:cubicBezTo>
                    <a:cubicBezTo>
                      <a:pt x="391408" y="119939"/>
                      <a:pt x="395283" y="123810"/>
                      <a:pt x="399158" y="123810"/>
                    </a:cubicBezTo>
                    <a:cubicBezTo>
                      <a:pt x="404325" y="123810"/>
                      <a:pt x="406909" y="119939"/>
                      <a:pt x="406909" y="116068"/>
                    </a:cubicBezTo>
                    <a:cubicBezTo>
                      <a:pt x="406909" y="112197"/>
                      <a:pt x="404325" y="108326"/>
                      <a:pt x="399158" y="108326"/>
                    </a:cubicBezTo>
                    <a:close/>
                    <a:moveTo>
                      <a:pt x="399158" y="96713"/>
                    </a:moveTo>
                    <a:cubicBezTo>
                      <a:pt x="409493" y="96713"/>
                      <a:pt x="418535" y="105745"/>
                      <a:pt x="418535" y="114778"/>
                    </a:cubicBezTo>
                    <a:cubicBezTo>
                      <a:pt x="418535" y="116068"/>
                      <a:pt x="417243" y="117359"/>
                      <a:pt x="417243" y="118649"/>
                    </a:cubicBezTo>
                    <a:lnTo>
                      <a:pt x="449538" y="118649"/>
                    </a:lnTo>
                    <a:lnTo>
                      <a:pt x="449538" y="134133"/>
                    </a:lnTo>
                    <a:lnTo>
                      <a:pt x="501209" y="134133"/>
                    </a:lnTo>
                    <a:lnTo>
                      <a:pt x="501209" y="197361"/>
                    </a:lnTo>
                    <a:lnTo>
                      <a:pt x="521877" y="197361"/>
                    </a:lnTo>
                    <a:lnTo>
                      <a:pt x="521877" y="258008"/>
                    </a:lnTo>
                    <a:lnTo>
                      <a:pt x="501209" y="258008"/>
                    </a:lnTo>
                    <a:lnTo>
                      <a:pt x="501209" y="415431"/>
                    </a:lnTo>
                    <a:lnTo>
                      <a:pt x="291941" y="415431"/>
                    </a:lnTo>
                    <a:lnTo>
                      <a:pt x="291941" y="295428"/>
                    </a:lnTo>
                    <a:lnTo>
                      <a:pt x="288066" y="345752"/>
                    </a:lnTo>
                    <a:lnTo>
                      <a:pt x="284190" y="345752"/>
                    </a:lnTo>
                    <a:lnTo>
                      <a:pt x="284190" y="363817"/>
                    </a:lnTo>
                    <a:lnTo>
                      <a:pt x="284190" y="376720"/>
                    </a:lnTo>
                    <a:lnTo>
                      <a:pt x="284190" y="514788"/>
                    </a:lnTo>
                    <a:lnTo>
                      <a:pt x="289358" y="514788"/>
                    </a:lnTo>
                    <a:lnTo>
                      <a:pt x="320360" y="521240"/>
                    </a:lnTo>
                    <a:lnTo>
                      <a:pt x="320360" y="549628"/>
                    </a:lnTo>
                    <a:lnTo>
                      <a:pt x="293233" y="549628"/>
                    </a:lnTo>
                    <a:lnTo>
                      <a:pt x="262230" y="544467"/>
                    </a:lnTo>
                    <a:lnTo>
                      <a:pt x="262230" y="549628"/>
                    </a:lnTo>
                    <a:lnTo>
                      <a:pt x="228644" y="549628"/>
                    </a:lnTo>
                    <a:lnTo>
                      <a:pt x="228644" y="518659"/>
                    </a:lnTo>
                    <a:lnTo>
                      <a:pt x="228644" y="514788"/>
                    </a:lnTo>
                    <a:lnTo>
                      <a:pt x="228644" y="376720"/>
                    </a:lnTo>
                    <a:lnTo>
                      <a:pt x="209268" y="376720"/>
                    </a:lnTo>
                    <a:lnTo>
                      <a:pt x="209268" y="514788"/>
                    </a:lnTo>
                    <a:lnTo>
                      <a:pt x="209268" y="518659"/>
                    </a:lnTo>
                    <a:lnTo>
                      <a:pt x="209268" y="549628"/>
                    </a:lnTo>
                    <a:lnTo>
                      <a:pt x="174390" y="549628"/>
                    </a:lnTo>
                    <a:lnTo>
                      <a:pt x="174390" y="544467"/>
                    </a:lnTo>
                    <a:lnTo>
                      <a:pt x="143387" y="549628"/>
                    </a:lnTo>
                    <a:lnTo>
                      <a:pt x="116260" y="549628"/>
                    </a:lnTo>
                    <a:lnTo>
                      <a:pt x="116260" y="521240"/>
                    </a:lnTo>
                    <a:lnTo>
                      <a:pt x="148554" y="514788"/>
                    </a:lnTo>
                    <a:lnTo>
                      <a:pt x="153721" y="514788"/>
                    </a:lnTo>
                    <a:lnTo>
                      <a:pt x="153721" y="376720"/>
                    </a:lnTo>
                    <a:lnTo>
                      <a:pt x="153721" y="363817"/>
                    </a:lnTo>
                    <a:lnTo>
                      <a:pt x="153721" y="345752"/>
                    </a:lnTo>
                    <a:lnTo>
                      <a:pt x="149846" y="345752"/>
                    </a:lnTo>
                    <a:lnTo>
                      <a:pt x="144679" y="214135"/>
                    </a:lnTo>
                    <a:lnTo>
                      <a:pt x="100758" y="305751"/>
                    </a:lnTo>
                    <a:lnTo>
                      <a:pt x="122719" y="328977"/>
                    </a:lnTo>
                    <a:lnTo>
                      <a:pt x="147262" y="353494"/>
                    </a:lnTo>
                    <a:lnTo>
                      <a:pt x="116260" y="381882"/>
                    </a:lnTo>
                    <a:lnTo>
                      <a:pt x="93008" y="357365"/>
                    </a:lnTo>
                    <a:lnTo>
                      <a:pt x="16793" y="277363"/>
                    </a:lnTo>
                    <a:lnTo>
                      <a:pt x="0" y="227039"/>
                    </a:lnTo>
                    <a:lnTo>
                      <a:pt x="46504" y="248975"/>
                    </a:lnTo>
                    <a:lnTo>
                      <a:pt x="77506" y="282524"/>
                    </a:lnTo>
                    <a:lnTo>
                      <a:pt x="125302" y="175425"/>
                    </a:lnTo>
                    <a:lnTo>
                      <a:pt x="188599" y="166392"/>
                    </a:lnTo>
                    <a:lnTo>
                      <a:pt x="217018" y="201232"/>
                    </a:lnTo>
                    <a:lnTo>
                      <a:pt x="246729" y="166392"/>
                    </a:lnTo>
                    <a:lnTo>
                      <a:pt x="289358" y="166392"/>
                    </a:lnTo>
                    <a:lnTo>
                      <a:pt x="291941" y="166392"/>
                    </a:lnTo>
                    <a:lnTo>
                      <a:pt x="291941" y="134133"/>
                    </a:lnTo>
                    <a:lnTo>
                      <a:pt x="350071" y="134133"/>
                    </a:lnTo>
                    <a:lnTo>
                      <a:pt x="350071" y="118649"/>
                    </a:lnTo>
                    <a:lnTo>
                      <a:pt x="381074" y="118649"/>
                    </a:lnTo>
                    <a:cubicBezTo>
                      <a:pt x="381074" y="117359"/>
                      <a:pt x="381074" y="116068"/>
                      <a:pt x="381074" y="114778"/>
                    </a:cubicBezTo>
                    <a:cubicBezTo>
                      <a:pt x="381074" y="105745"/>
                      <a:pt x="388824" y="96713"/>
                      <a:pt x="399158" y="96713"/>
                    </a:cubicBezTo>
                    <a:close/>
                    <a:moveTo>
                      <a:pt x="218277" y="0"/>
                    </a:moveTo>
                    <a:cubicBezTo>
                      <a:pt x="261053" y="0"/>
                      <a:pt x="295730" y="34677"/>
                      <a:pt x="295730" y="77453"/>
                    </a:cubicBezTo>
                    <a:cubicBezTo>
                      <a:pt x="295730" y="120229"/>
                      <a:pt x="261053" y="154906"/>
                      <a:pt x="218277" y="154906"/>
                    </a:cubicBezTo>
                    <a:cubicBezTo>
                      <a:pt x="175501" y="154906"/>
                      <a:pt x="140824" y="120229"/>
                      <a:pt x="140824" y="77453"/>
                    </a:cubicBezTo>
                    <a:cubicBezTo>
                      <a:pt x="140824" y="34677"/>
                      <a:pt x="175501" y="0"/>
                      <a:pt x="218277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</a:p>
            </p:txBody>
          </p:sp>
        </p:grpSp>
        <p:sp>
          <p:nvSpPr>
            <p:cNvPr id="57" name="Title" descr="de2c84f6-f557-4f08-bbae-d26e7fb328ee"/>
            <p:cNvSpPr txBox="1"/>
            <p:nvPr/>
          </p:nvSpPr>
          <p:spPr>
            <a:xfrm>
              <a:off x="660400" y="1227121"/>
              <a:ext cx="10858500" cy="59753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预防常见传染病，守护儿童健康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疾病基础知识及辨别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掌握疾病基本概念，学会辨别儿童病症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疾病基本概念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9" name="0e2d3304-e798-4aad-97c0-76b52fa80a7e.source.4.zh-Hans.pptx" descr="7793cb09-d231-4a58-8f81-53ea709df877"/>
          <p:cNvGrpSpPr/>
          <p:nvPr/>
        </p:nvGrpSpPr>
        <p:grpSpPr>
          <a:xfrm>
            <a:off x="660400" y="1130300"/>
            <a:ext cx="10860088" cy="5003800"/>
            <a:chOff x="660400" y="1130300"/>
            <a:chExt cx="10860088" cy="5003800"/>
          </a:xfrm>
        </p:grpSpPr>
        <p:grpSp>
          <p:nvGrpSpPr>
            <p:cNvPr id="48" name="组合 47" descr="18468559-72cd-4faa-9c7a-646079d34f41"/>
            <p:cNvGrpSpPr/>
            <p:nvPr/>
          </p:nvGrpSpPr>
          <p:grpSpPr>
            <a:xfrm>
              <a:off x="669925" y="1859108"/>
              <a:ext cx="10850563" cy="4274992"/>
              <a:chOff x="669925" y="1859108"/>
              <a:chExt cx="10850563" cy="4274992"/>
            </a:xfrm>
          </p:grpSpPr>
          <p:grpSp>
            <p:nvGrpSpPr>
              <p:cNvPr id="47" name="组合 46" descr="1dd07166-5610-41ef-8437-311dbaf61a68"/>
              <p:cNvGrpSpPr/>
              <p:nvPr/>
            </p:nvGrpSpPr>
            <p:grpSpPr>
              <a:xfrm>
                <a:off x="673100" y="1859108"/>
                <a:ext cx="10847388" cy="4274992"/>
                <a:chOff x="673100" y="1859108"/>
                <a:chExt cx="10847388" cy="4274992"/>
              </a:xfrm>
            </p:grpSpPr>
            <p:grpSp>
              <p:nvGrpSpPr>
                <p:cNvPr id="42" name="组合 41" descr="a83118dc-4738-48f2-8aef-0b0f65e5aae2"/>
                <p:cNvGrpSpPr/>
                <p:nvPr/>
              </p:nvGrpSpPr>
              <p:grpSpPr>
                <a:xfrm>
                  <a:off x="673100" y="1859108"/>
                  <a:ext cx="6316309" cy="1802686"/>
                  <a:chOff x="673100" y="1859108"/>
                  <a:chExt cx="6316309" cy="1802686"/>
                </a:xfrm>
              </p:grpSpPr>
              <p:grpSp>
                <p:nvGrpSpPr>
                  <p:cNvPr id="38" name="组合 37" descr="8283bc7b-b545-4eb3-bbf9-96da68c02763"/>
                  <p:cNvGrpSpPr/>
                  <p:nvPr/>
                </p:nvGrpSpPr>
                <p:grpSpPr>
                  <a:xfrm>
                    <a:off x="5208694" y="1859108"/>
                    <a:ext cx="1780715" cy="1802686"/>
                    <a:chOff x="5208694" y="1859108"/>
                    <a:chExt cx="1780715" cy="1802686"/>
                  </a:xfrm>
                </p:grpSpPr>
                <p:sp>
                  <p:nvSpPr>
                    <p:cNvPr id="7" name="ïŝḷïḓe" descr="627c75c3-9426-434e-910d-a3e0fd55ed05"/>
                    <p:cNvSpPr/>
                    <p:nvPr/>
                  </p:nvSpPr>
                  <p:spPr>
                    <a:xfrm>
                      <a:off x="5208694" y="1859108"/>
                      <a:ext cx="1780715" cy="1802686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133" y="0"/>
                          </a:moveTo>
                          <a:cubicBezTo>
                            <a:pt x="6355" y="0"/>
                            <a:pt x="8578" y="0"/>
                            <a:pt x="10800" y="0"/>
                          </a:cubicBezTo>
                          <a:cubicBezTo>
                            <a:pt x="13022" y="0"/>
                            <a:pt x="15245" y="0"/>
                            <a:pt x="17467" y="0"/>
                          </a:cubicBezTo>
                          <a:cubicBezTo>
                            <a:pt x="18059" y="0"/>
                            <a:pt x="18506" y="0"/>
                            <a:pt x="18884" y="25"/>
                          </a:cubicBezTo>
                          <a:cubicBezTo>
                            <a:pt x="19263" y="50"/>
                            <a:pt x="19573" y="100"/>
                            <a:pt x="19893" y="200"/>
                          </a:cubicBezTo>
                          <a:cubicBezTo>
                            <a:pt x="20242" y="326"/>
                            <a:pt x="20555" y="525"/>
                            <a:pt x="20812" y="779"/>
                          </a:cubicBezTo>
                          <a:cubicBezTo>
                            <a:pt x="21069" y="1032"/>
                            <a:pt x="21270" y="1341"/>
                            <a:pt x="21397" y="1687"/>
                          </a:cubicBezTo>
                          <a:cubicBezTo>
                            <a:pt x="21499" y="2002"/>
                            <a:pt x="21549" y="2309"/>
                            <a:pt x="21575" y="2685"/>
                          </a:cubicBezTo>
                          <a:cubicBezTo>
                            <a:pt x="21600" y="3061"/>
                            <a:pt x="21600" y="3507"/>
                            <a:pt x="21600" y="4101"/>
                          </a:cubicBezTo>
                          <a:lnTo>
                            <a:pt x="21600" y="17517"/>
                          </a:lnTo>
                          <a:cubicBezTo>
                            <a:pt x="21600" y="18103"/>
                            <a:pt x="21600" y="18544"/>
                            <a:pt x="21575" y="18918"/>
                          </a:cubicBezTo>
                          <a:cubicBezTo>
                            <a:pt x="21549" y="19291"/>
                            <a:pt x="21499" y="19598"/>
                            <a:pt x="21397" y="19913"/>
                          </a:cubicBezTo>
                          <a:cubicBezTo>
                            <a:pt x="21270" y="20259"/>
                            <a:pt x="21069" y="20568"/>
                            <a:pt x="20812" y="20821"/>
                          </a:cubicBezTo>
                          <a:cubicBezTo>
                            <a:pt x="20555" y="21075"/>
                            <a:pt x="20242" y="21274"/>
                            <a:pt x="19893" y="21400"/>
                          </a:cubicBezTo>
                          <a:cubicBezTo>
                            <a:pt x="19573" y="21500"/>
                            <a:pt x="19263" y="21550"/>
                            <a:pt x="18882" y="21575"/>
                          </a:cubicBezTo>
                          <a:cubicBezTo>
                            <a:pt x="18501" y="21600"/>
                            <a:pt x="18050" y="21600"/>
                            <a:pt x="17449" y="21600"/>
                          </a:cubicBezTo>
                          <a:lnTo>
                            <a:pt x="4133" y="21600"/>
                          </a:lnTo>
                          <a:cubicBezTo>
                            <a:pt x="3541" y="21600"/>
                            <a:pt x="3094" y="21600"/>
                            <a:pt x="2716" y="21575"/>
                          </a:cubicBezTo>
                          <a:cubicBezTo>
                            <a:pt x="2337" y="21550"/>
                            <a:pt x="2027" y="21500"/>
                            <a:pt x="1707" y="21400"/>
                          </a:cubicBezTo>
                          <a:cubicBezTo>
                            <a:pt x="1358" y="21274"/>
                            <a:pt x="1045" y="21075"/>
                            <a:pt x="788" y="20821"/>
                          </a:cubicBezTo>
                          <a:cubicBezTo>
                            <a:pt x="531" y="20568"/>
                            <a:pt x="330" y="20259"/>
                            <a:pt x="203" y="19913"/>
                          </a:cubicBezTo>
                          <a:cubicBezTo>
                            <a:pt x="101" y="19598"/>
                            <a:pt x="51" y="19291"/>
                            <a:pt x="25" y="18915"/>
                          </a:cubicBezTo>
                          <a:cubicBezTo>
                            <a:pt x="0" y="18539"/>
                            <a:pt x="0" y="18093"/>
                            <a:pt x="0" y="17499"/>
                          </a:cubicBezTo>
                          <a:lnTo>
                            <a:pt x="0" y="4083"/>
                          </a:lnTo>
                          <a:cubicBezTo>
                            <a:pt x="0" y="3497"/>
                            <a:pt x="0" y="3056"/>
                            <a:pt x="25" y="2682"/>
                          </a:cubicBezTo>
                          <a:cubicBezTo>
                            <a:pt x="51" y="2309"/>
                            <a:pt x="101" y="2002"/>
                            <a:pt x="203" y="1687"/>
                          </a:cubicBezTo>
                          <a:cubicBezTo>
                            <a:pt x="330" y="1341"/>
                            <a:pt x="531" y="1032"/>
                            <a:pt x="788" y="779"/>
                          </a:cubicBezTo>
                          <a:cubicBezTo>
                            <a:pt x="1045" y="525"/>
                            <a:pt x="1358" y="326"/>
                            <a:pt x="1707" y="200"/>
                          </a:cubicBezTo>
                          <a:cubicBezTo>
                            <a:pt x="2027" y="100"/>
                            <a:pt x="2337" y="50"/>
                            <a:pt x="2718" y="25"/>
                          </a:cubicBezTo>
                          <a:cubicBezTo>
                            <a:pt x="3099" y="0"/>
                            <a:pt x="3550" y="0"/>
                            <a:pt x="4151" y="0"/>
                          </a:cubicBezTo>
                          <a:lnTo>
                            <a:pt x="4133" y="0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12700">
                      <a:miter lim="400000"/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</a:p>
                  </p:txBody>
                </p:sp>
                <p:grpSp>
                  <p:nvGrpSpPr>
                    <p:cNvPr id="28" name="组合 27" descr="e2a1a14d-a8f6-447d-9f1f-d64162708290"/>
                    <p:cNvGrpSpPr/>
                    <p:nvPr/>
                  </p:nvGrpSpPr>
                  <p:grpSpPr>
                    <a:xfrm>
                      <a:off x="5703319" y="2364719"/>
                      <a:ext cx="791464" cy="791464"/>
                      <a:chOff x="5700268" y="2298605"/>
                      <a:chExt cx="791464" cy="791464"/>
                    </a:xfrm>
                  </p:grpSpPr>
                  <p:sp>
                    <p:nvSpPr>
                      <p:cNvPr id="26" name="î$ḻïďè" descr="e5361ddc-d194-4fbb-8e06-cba5dafd0029"/>
                      <p:cNvSpPr/>
                      <p:nvPr/>
                    </p:nvSpPr>
                    <p:spPr bwMode="auto">
                      <a:xfrm>
                        <a:off x="5700268" y="2298605"/>
                        <a:ext cx="791464" cy="79146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</a:ln>
                    </p:spPr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  <p:sp>
                    <p:nvSpPr>
                      <p:cNvPr id="27" name="Icon1" descr="58e7e0c8-ea75-4b76-8cf4-0b2a1a00102c"/>
                      <p:cNvSpPr/>
                      <p:nvPr/>
                    </p:nvSpPr>
                    <p:spPr>
                      <a:xfrm>
                        <a:off x="5918807" y="2475787"/>
                        <a:ext cx="342534" cy="437100"/>
                      </a:xfrm>
                      <a:custGeom>
                        <a:avLst/>
                        <a:gdLst>
                          <a:gd name="connsiteX0" fmla="*/ 43815 w 258763"/>
                          <a:gd name="connsiteY0" fmla="*/ 130175 h 330201"/>
                          <a:gd name="connsiteX1" fmla="*/ 28575 w 258763"/>
                          <a:gd name="connsiteY1" fmla="*/ 147060 h 330201"/>
                          <a:gd name="connsiteX2" fmla="*/ 28575 w 258763"/>
                          <a:gd name="connsiteY2" fmla="*/ 227590 h 330201"/>
                          <a:gd name="connsiteX3" fmla="*/ 43815 w 258763"/>
                          <a:gd name="connsiteY3" fmla="*/ 244475 h 330201"/>
                          <a:gd name="connsiteX4" fmla="*/ 60325 w 258763"/>
                          <a:gd name="connsiteY4" fmla="*/ 227590 h 330201"/>
                          <a:gd name="connsiteX5" fmla="*/ 60325 w 258763"/>
                          <a:gd name="connsiteY5" fmla="*/ 147060 h 330201"/>
                          <a:gd name="connsiteX6" fmla="*/ 43815 w 258763"/>
                          <a:gd name="connsiteY6" fmla="*/ 130175 h 330201"/>
                          <a:gd name="connsiteX7" fmla="*/ 221457 w 258763"/>
                          <a:gd name="connsiteY7" fmla="*/ 98425 h 330201"/>
                          <a:gd name="connsiteX8" fmla="*/ 211138 w 258763"/>
                          <a:gd name="connsiteY8" fmla="*/ 110021 h 330201"/>
                          <a:gd name="connsiteX9" fmla="*/ 211138 w 258763"/>
                          <a:gd name="connsiteY9" fmla="*/ 265918 h 330201"/>
                          <a:gd name="connsiteX10" fmla="*/ 221457 w 258763"/>
                          <a:gd name="connsiteY10" fmla="*/ 276225 h 330201"/>
                          <a:gd name="connsiteX11" fmla="*/ 231776 w 258763"/>
                          <a:gd name="connsiteY11" fmla="*/ 265918 h 330201"/>
                          <a:gd name="connsiteX12" fmla="*/ 231776 w 258763"/>
                          <a:gd name="connsiteY12" fmla="*/ 110021 h 330201"/>
                          <a:gd name="connsiteX13" fmla="*/ 221457 w 258763"/>
                          <a:gd name="connsiteY13" fmla="*/ 98425 h 330201"/>
                          <a:gd name="connsiteX14" fmla="*/ 80216 w 258763"/>
                          <a:gd name="connsiteY14" fmla="*/ 71438 h 330201"/>
                          <a:gd name="connsiteX15" fmla="*/ 236768 w 258763"/>
                          <a:gd name="connsiteY15" fmla="*/ 71438 h 330201"/>
                          <a:gd name="connsiteX16" fmla="*/ 258763 w 258763"/>
                          <a:gd name="connsiteY16" fmla="*/ 93324 h 330201"/>
                          <a:gd name="connsiteX17" fmla="*/ 258763 w 258763"/>
                          <a:gd name="connsiteY17" fmla="*/ 274844 h 330201"/>
                          <a:gd name="connsiteX18" fmla="*/ 204423 w 258763"/>
                          <a:gd name="connsiteY18" fmla="*/ 330201 h 330201"/>
                          <a:gd name="connsiteX19" fmla="*/ 113856 w 258763"/>
                          <a:gd name="connsiteY19" fmla="*/ 330201 h 330201"/>
                          <a:gd name="connsiteX20" fmla="*/ 59515 w 258763"/>
                          <a:gd name="connsiteY20" fmla="*/ 274844 h 330201"/>
                          <a:gd name="connsiteX21" fmla="*/ 59515 w 258763"/>
                          <a:gd name="connsiteY21" fmla="*/ 267120 h 330201"/>
                          <a:gd name="connsiteX22" fmla="*/ 42696 w 258763"/>
                          <a:gd name="connsiteY22" fmla="*/ 270982 h 330201"/>
                          <a:gd name="connsiteX23" fmla="*/ 0 w 258763"/>
                          <a:gd name="connsiteY23" fmla="*/ 227211 h 330201"/>
                          <a:gd name="connsiteX24" fmla="*/ 0 w 258763"/>
                          <a:gd name="connsiteY24" fmla="*/ 147394 h 330201"/>
                          <a:gd name="connsiteX25" fmla="*/ 42696 w 258763"/>
                          <a:gd name="connsiteY25" fmla="*/ 103623 h 330201"/>
                          <a:gd name="connsiteX26" fmla="*/ 59515 w 258763"/>
                          <a:gd name="connsiteY26" fmla="*/ 107485 h 330201"/>
                          <a:gd name="connsiteX27" fmla="*/ 59515 w 258763"/>
                          <a:gd name="connsiteY27" fmla="*/ 93324 h 330201"/>
                          <a:gd name="connsiteX28" fmla="*/ 80216 w 258763"/>
                          <a:gd name="connsiteY28" fmla="*/ 71438 h 330201"/>
                          <a:gd name="connsiteX29" fmla="*/ 107950 w 258763"/>
                          <a:gd name="connsiteY29" fmla="*/ 0 h 330201"/>
                          <a:gd name="connsiteX30" fmla="*/ 109247 w 258763"/>
                          <a:gd name="connsiteY30" fmla="*/ 1290 h 330201"/>
                          <a:gd name="connsiteX31" fmla="*/ 113139 w 258763"/>
                          <a:gd name="connsiteY31" fmla="*/ 2580 h 330201"/>
                          <a:gd name="connsiteX32" fmla="*/ 119624 w 258763"/>
                          <a:gd name="connsiteY32" fmla="*/ 5160 h 330201"/>
                          <a:gd name="connsiteX33" fmla="*/ 126110 w 258763"/>
                          <a:gd name="connsiteY33" fmla="*/ 7739 h 330201"/>
                          <a:gd name="connsiteX34" fmla="*/ 144269 w 258763"/>
                          <a:gd name="connsiteY34" fmla="*/ 12899 h 330201"/>
                          <a:gd name="connsiteX35" fmla="*/ 145566 w 258763"/>
                          <a:gd name="connsiteY35" fmla="*/ 12899 h 330201"/>
                          <a:gd name="connsiteX36" fmla="*/ 146863 w 258763"/>
                          <a:gd name="connsiteY36" fmla="*/ 14189 h 330201"/>
                          <a:gd name="connsiteX37" fmla="*/ 148161 w 258763"/>
                          <a:gd name="connsiteY37" fmla="*/ 14189 h 330201"/>
                          <a:gd name="connsiteX38" fmla="*/ 149458 w 258763"/>
                          <a:gd name="connsiteY38" fmla="*/ 14189 h 330201"/>
                          <a:gd name="connsiteX39" fmla="*/ 152052 w 258763"/>
                          <a:gd name="connsiteY39" fmla="*/ 14189 h 330201"/>
                          <a:gd name="connsiteX40" fmla="*/ 154646 w 258763"/>
                          <a:gd name="connsiteY40" fmla="*/ 15478 h 330201"/>
                          <a:gd name="connsiteX41" fmla="*/ 155943 w 258763"/>
                          <a:gd name="connsiteY41" fmla="*/ 15478 h 330201"/>
                          <a:gd name="connsiteX42" fmla="*/ 157240 w 258763"/>
                          <a:gd name="connsiteY42" fmla="*/ 15478 h 330201"/>
                          <a:gd name="connsiteX43" fmla="*/ 158537 w 258763"/>
                          <a:gd name="connsiteY43" fmla="*/ 16768 h 330201"/>
                          <a:gd name="connsiteX44" fmla="*/ 159835 w 258763"/>
                          <a:gd name="connsiteY44" fmla="*/ 16768 h 330201"/>
                          <a:gd name="connsiteX45" fmla="*/ 162429 w 258763"/>
                          <a:gd name="connsiteY45" fmla="*/ 16768 h 330201"/>
                          <a:gd name="connsiteX46" fmla="*/ 165023 w 258763"/>
                          <a:gd name="connsiteY46" fmla="*/ 18058 h 330201"/>
                          <a:gd name="connsiteX47" fmla="*/ 166320 w 258763"/>
                          <a:gd name="connsiteY47" fmla="*/ 18058 h 330201"/>
                          <a:gd name="connsiteX48" fmla="*/ 167617 w 258763"/>
                          <a:gd name="connsiteY48" fmla="*/ 18058 h 330201"/>
                          <a:gd name="connsiteX49" fmla="*/ 168914 w 258763"/>
                          <a:gd name="connsiteY49" fmla="*/ 18058 h 330201"/>
                          <a:gd name="connsiteX50" fmla="*/ 170211 w 258763"/>
                          <a:gd name="connsiteY50" fmla="*/ 18058 h 330201"/>
                          <a:gd name="connsiteX51" fmla="*/ 176697 w 258763"/>
                          <a:gd name="connsiteY51" fmla="*/ 20638 h 330201"/>
                          <a:gd name="connsiteX52" fmla="*/ 188371 w 258763"/>
                          <a:gd name="connsiteY52" fmla="*/ 24507 h 330201"/>
                          <a:gd name="connsiteX53" fmla="*/ 193559 w 258763"/>
                          <a:gd name="connsiteY53" fmla="*/ 27087 h 330201"/>
                          <a:gd name="connsiteX54" fmla="*/ 194856 w 258763"/>
                          <a:gd name="connsiteY54" fmla="*/ 28377 h 330201"/>
                          <a:gd name="connsiteX55" fmla="*/ 196154 w 258763"/>
                          <a:gd name="connsiteY55" fmla="*/ 29667 h 330201"/>
                          <a:gd name="connsiteX56" fmla="*/ 197451 w 258763"/>
                          <a:gd name="connsiteY56" fmla="*/ 29667 h 330201"/>
                          <a:gd name="connsiteX57" fmla="*/ 198748 w 258763"/>
                          <a:gd name="connsiteY57" fmla="*/ 30957 h 330201"/>
                          <a:gd name="connsiteX58" fmla="*/ 207828 w 258763"/>
                          <a:gd name="connsiteY58" fmla="*/ 38696 h 330201"/>
                          <a:gd name="connsiteX59" fmla="*/ 213016 w 258763"/>
                          <a:gd name="connsiteY59" fmla="*/ 47725 h 330201"/>
                          <a:gd name="connsiteX60" fmla="*/ 214313 w 258763"/>
                          <a:gd name="connsiteY60" fmla="*/ 55464 h 330201"/>
                          <a:gd name="connsiteX61" fmla="*/ 214313 w 258763"/>
                          <a:gd name="connsiteY61" fmla="*/ 58044 h 330201"/>
                          <a:gd name="connsiteX62" fmla="*/ 213016 w 258763"/>
                          <a:gd name="connsiteY62" fmla="*/ 59334 h 330201"/>
                          <a:gd name="connsiteX63" fmla="*/ 213016 w 258763"/>
                          <a:gd name="connsiteY63" fmla="*/ 60623 h 330201"/>
                          <a:gd name="connsiteX64" fmla="*/ 213016 w 258763"/>
                          <a:gd name="connsiteY64" fmla="*/ 61913 h 330201"/>
                          <a:gd name="connsiteX65" fmla="*/ 211719 w 258763"/>
                          <a:gd name="connsiteY65" fmla="*/ 60623 h 330201"/>
                          <a:gd name="connsiteX66" fmla="*/ 210422 w 258763"/>
                          <a:gd name="connsiteY66" fmla="*/ 59334 h 330201"/>
                          <a:gd name="connsiteX67" fmla="*/ 209125 w 258763"/>
                          <a:gd name="connsiteY67" fmla="*/ 58044 h 330201"/>
                          <a:gd name="connsiteX68" fmla="*/ 203936 w 258763"/>
                          <a:gd name="connsiteY68" fmla="*/ 54174 h 330201"/>
                          <a:gd name="connsiteX69" fmla="*/ 197451 w 258763"/>
                          <a:gd name="connsiteY69" fmla="*/ 51594 h 330201"/>
                          <a:gd name="connsiteX70" fmla="*/ 189668 w 258763"/>
                          <a:gd name="connsiteY70" fmla="*/ 50305 h 330201"/>
                          <a:gd name="connsiteX71" fmla="*/ 187074 w 258763"/>
                          <a:gd name="connsiteY71" fmla="*/ 50305 h 330201"/>
                          <a:gd name="connsiteX72" fmla="*/ 184480 w 258763"/>
                          <a:gd name="connsiteY72" fmla="*/ 49015 h 330201"/>
                          <a:gd name="connsiteX73" fmla="*/ 180588 w 258763"/>
                          <a:gd name="connsiteY73" fmla="*/ 47725 h 330201"/>
                          <a:gd name="connsiteX74" fmla="*/ 170211 w 258763"/>
                          <a:gd name="connsiteY74" fmla="*/ 46435 h 330201"/>
                          <a:gd name="connsiteX75" fmla="*/ 165023 w 258763"/>
                          <a:gd name="connsiteY75" fmla="*/ 45145 h 330201"/>
                          <a:gd name="connsiteX76" fmla="*/ 163726 w 258763"/>
                          <a:gd name="connsiteY76" fmla="*/ 45145 h 330201"/>
                          <a:gd name="connsiteX77" fmla="*/ 162429 w 258763"/>
                          <a:gd name="connsiteY77" fmla="*/ 45145 h 330201"/>
                          <a:gd name="connsiteX78" fmla="*/ 159835 w 258763"/>
                          <a:gd name="connsiteY78" fmla="*/ 43855 h 330201"/>
                          <a:gd name="connsiteX79" fmla="*/ 158537 w 258763"/>
                          <a:gd name="connsiteY79" fmla="*/ 43855 h 330201"/>
                          <a:gd name="connsiteX80" fmla="*/ 155943 w 258763"/>
                          <a:gd name="connsiteY80" fmla="*/ 42565 h 330201"/>
                          <a:gd name="connsiteX81" fmla="*/ 152052 w 258763"/>
                          <a:gd name="connsiteY81" fmla="*/ 42565 h 330201"/>
                          <a:gd name="connsiteX82" fmla="*/ 149458 w 258763"/>
                          <a:gd name="connsiteY82" fmla="*/ 41276 h 330201"/>
                          <a:gd name="connsiteX83" fmla="*/ 146863 w 258763"/>
                          <a:gd name="connsiteY83" fmla="*/ 39986 h 330201"/>
                          <a:gd name="connsiteX84" fmla="*/ 135189 w 258763"/>
                          <a:gd name="connsiteY84" fmla="*/ 34826 h 330201"/>
                          <a:gd name="connsiteX85" fmla="*/ 124813 w 258763"/>
                          <a:gd name="connsiteY85" fmla="*/ 27087 h 330201"/>
                          <a:gd name="connsiteX86" fmla="*/ 117030 w 258763"/>
                          <a:gd name="connsiteY86" fmla="*/ 19348 h 330201"/>
                          <a:gd name="connsiteX87" fmla="*/ 111841 w 258763"/>
                          <a:gd name="connsiteY87" fmla="*/ 12899 h 330201"/>
                          <a:gd name="connsiteX88" fmla="*/ 109247 w 258763"/>
                          <a:gd name="connsiteY88" fmla="*/ 6450 h 330201"/>
                          <a:gd name="connsiteX89" fmla="*/ 107950 w 258763"/>
                          <a:gd name="connsiteY89" fmla="*/ 1290 h 330201"/>
                          <a:gd name="connsiteX90" fmla="*/ 107950 w 258763"/>
                          <a:gd name="connsiteY90" fmla="*/ 0 h 330201"/>
                          <a:gd name="connsiteX91" fmla="*/ 9525 w 258763"/>
                          <a:gd name="connsiteY91" fmla="*/ 0 h 330201"/>
                          <a:gd name="connsiteX92" fmla="*/ 10822 w 258763"/>
                          <a:gd name="connsiteY92" fmla="*/ 1290 h 330201"/>
                          <a:gd name="connsiteX93" fmla="*/ 14713 w 258763"/>
                          <a:gd name="connsiteY93" fmla="*/ 2580 h 330201"/>
                          <a:gd name="connsiteX94" fmla="*/ 19902 w 258763"/>
                          <a:gd name="connsiteY94" fmla="*/ 5160 h 330201"/>
                          <a:gd name="connsiteX95" fmla="*/ 27684 w 258763"/>
                          <a:gd name="connsiteY95" fmla="*/ 7739 h 330201"/>
                          <a:gd name="connsiteX96" fmla="*/ 45844 w 258763"/>
                          <a:gd name="connsiteY96" fmla="*/ 12899 h 330201"/>
                          <a:gd name="connsiteX97" fmla="*/ 47141 w 258763"/>
                          <a:gd name="connsiteY97" fmla="*/ 12899 h 330201"/>
                          <a:gd name="connsiteX98" fmla="*/ 48438 w 258763"/>
                          <a:gd name="connsiteY98" fmla="*/ 12899 h 330201"/>
                          <a:gd name="connsiteX99" fmla="*/ 48438 w 258763"/>
                          <a:gd name="connsiteY99" fmla="*/ 14189 h 330201"/>
                          <a:gd name="connsiteX100" fmla="*/ 49735 w 258763"/>
                          <a:gd name="connsiteY100" fmla="*/ 14189 h 330201"/>
                          <a:gd name="connsiteX101" fmla="*/ 52329 w 258763"/>
                          <a:gd name="connsiteY101" fmla="*/ 14189 h 330201"/>
                          <a:gd name="connsiteX102" fmla="*/ 54924 w 258763"/>
                          <a:gd name="connsiteY102" fmla="*/ 15478 h 330201"/>
                          <a:gd name="connsiteX103" fmla="*/ 56221 w 258763"/>
                          <a:gd name="connsiteY103" fmla="*/ 15478 h 330201"/>
                          <a:gd name="connsiteX104" fmla="*/ 57518 w 258763"/>
                          <a:gd name="connsiteY104" fmla="*/ 15478 h 330201"/>
                          <a:gd name="connsiteX105" fmla="*/ 58815 w 258763"/>
                          <a:gd name="connsiteY105" fmla="*/ 15478 h 330201"/>
                          <a:gd name="connsiteX106" fmla="*/ 60112 w 258763"/>
                          <a:gd name="connsiteY106" fmla="*/ 16768 h 330201"/>
                          <a:gd name="connsiteX107" fmla="*/ 62706 w 258763"/>
                          <a:gd name="connsiteY107" fmla="*/ 16768 h 330201"/>
                          <a:gd name="connsiteX108" fmla="*/ 65301 w 258763"/>
                          <a:gd name="connsiteY108" fmla="*/ 18058 h 330201"/>
                          <a:gd name="connsiteX109" fmla="*/ 66598 w 258763"/>
                          <a:gd name="connsiteY109" fmla="*/ 18058 h 330201"/>
                          <a:gd name="connsiteX110" fmla="*/ 69192 w 258763"/>
                          <a:gd name="connsiteY110" fmla="*/ 18058 h 330201"/>
                          <a:gd name="connsiteX111" fmla="*/ 70489 w 258763"/>
                          <a:gd name="connsiteY111" fmla="*/ 18058 h 330201"/>
                          <a:gd name="connsiteX112" fmla="*/ 71786 w 258763"/>
                          <a:gd name="connsiteY112" fmla="*/ 18058 h 330201"/>
                          <a:gd name="connsiteX113" fmla="*/ 76975 w 258763"/>
                          <a:gd name="connsiteY113" fmla="*/ 20638 h 330201"/>
                          <a:gd name="connsiteX114" fmla="*/ 89946 w 258763"/>
                          <a:gd name="connsiteY114" fmla="*/ 24507 h 330201"/>
                          <a:gd name="connsiteX115" fmla="*/ 95134 w 258763"/>
                          <a:gd name="connsiteY115" fmla="*/ 27087 h 330201"/>
                          <a:gd name="connsiteX116" fmla="*/ 96431 w 258763"/>
                          <a:gd name="connsiteY116" fmla="*/ 28377 h 330201"/>
                          <a:gd name="connsiteX117" fmla="*/ 97728 w 258763"/>
                          <a:gd name="connsiteY117" fmla="*/ 28377 h 330201"/>
                          <a:gd name="connsiteX118" fmla="*/ 99025 w 258763"/>
                          <a:gd name="connsiteY118" fmla="*/ 29667 h 330201"/>
                          <a:gd name="connsiteX119" fmla="*/ 100323 w 258763"/>
                          <a:gd name="connsiteY119" fmla="*/ 30957 h 330201"/>
                          <a:gd name="connsiteX120" fmla="*/ 108105 w 258763"/>
                          <a:gd name="connsiteY120" fmla="*/ 38696 h 330201"/>
                          <a:gd name="connsiteX121" fmla="*/ 113294 w 258763"/>
                          <a:gd name="connsiteY121" fmla="*/ 47725 h 330201"/>
                          <a:gd name="connsiteX122" fmla="*/ 114591 w 258763"/>
                          <a:gd name="connsiteY122" fmla="*/ 55464 h 330201"/>
                          <a:gd name="connsiteX123" fmla="*/ 114591 w 258763"/>
                          <a:gd name="connsiteY123" fmla="*/ 58044 h 330201"/>
                          <a:gd name="connsiteX124" fmla="*/ 114591 w 258763"/>
                          <a:gd name="connsiteY124" fmla="*/ 59334 h 330201"/>
                          <a:gd name="connsiteX125" fmla="*/ 114591 w 258763"/>
                          <a:gd name="connsiteY125" fmla="*/ 60623 h 330201"/>
                          <a:gd name="connsiteX126" fmla="*/ 113294 w 258763"/>
                          <a:gd name="connsiteY126" fmla="*/ 61913 h 330201"/>
                          <a:gd name="connsiteX127" fmla="*/ 111997 w 258763"/>
                          <a:gd name="connsiteY127" fmla="*/ 60623 h 330201"/>
                          <a:gd name="connsiteX128" fmla="*/ 111997 w 258763"/>
                          <a:gd name="connsiteY128" fmla="*/ 59334 h 330201"/>
                          <a:gd name="connsiteX129" fmla="*/ 110700 w 258763"/>
                          <a:gd name="connsiteY129" fmla="*/ 58044 h 330201"/>
                          <a:gd name="connsiteX130" fmla="*/ 109403 w 258763"/>
                          <a:gd name="connsiteY130" fmla="*/ 58044 h 330201"/>
                          <a:gd name="connsiteX131" fmla="*/ 104214 w 258763"/>
                          <a:gd name="connsiteY131" fmla="*/ 54174 h 330201"/>
                          <a:gd name="connsiteX132" fmla="*/ 97728 w 258763"/>
                          <a:gd name="connsiteY132" fmla="*/ 51594 h 330201"/>
                          <a:gd name="connsiteX133" fmla="*/ 89946 w 258763"/>
                          <a:gd name="connsiteY133" fmla="*/ 50305 h 330201"/>
                          <a:gd name="connsiteX134" fmla="*/ 88649 w 258763"/>
                          <a:gd name="connsiteY134" fmla="*/ 50305 h 330201"/>
                          <a:gd name="connsiteX135" fmla="*/ 86054 w 258763"/>
                          <a:gd name="connsiteY135" fmla="*/ 49015 h 330201"/>
                          <a:gd name="connsiteX136" fmla="*/ 80866 w 258763"/>
                          <a:gd name="connsiteY136" fmla="*/ 47725 h 330201"/>
                          <a:gd name="connsiteX137" fmla="*/ 71786 w 258763"/>
                          <a:gd name="connsiteY137" fmla="*/ 46435 h 330201"/>
                          <a:gd name="connsiteX138" fmla="*/ 66598 w 258763"/>
                          <a:gd name="connsiteY138" fmla="*/ 45145 h 330201"/>
                          <a:gd name="connsiteX139" fmla="*/ 65301 w 258763"/>
                          <a:gd name="connsiteY139" fmla="*/ 45145 h 330201"/>
                          <a:gd name="connsiteX140" fmla="*/ 64003 w 258763"/>
                          <a:gd name="connsiteY140" fmla="*/ 45145 h 330201"/>
                          <a:gd name="connsiteX141" fmla="*/ 62706 w 258763"/>
                          <a:gd name="connsiteY141" fmla="*/ 45145 h 330201"/>
                          <a:gd name="connsiteX142" fmla="*/ 61409 w 258763"/>
                          <a:gd name="connsiteY142" fmla="*/ 43855 h 330201"/>
                          <a:gd name="connsiteX143" fmla="*/ 60112 w 258763"/>
                          <a:gd name="connsiteY143" fmla="*/ 43855 h 330201"/>
                          <a:gd name="connsiteX144" fmla="*/ 56221 w 258763"/>
                          <a:gd name="connsiteY144" fmla="*/ 42565 h 330201"/>
                          <a:gd name="connsiteX145" fmla="*/ 53627 w 258763"/>
                          <a:gd name="connsiteY145" fmla="*/ 42565 h 330201"/>
                          <a:gd name="connsiteX146" fmla="*/ 51032 w 258763"/>
                          <a:gd name="connsiteY146" fmla="*/ 41276 h 330201"/>
                          <a:gd name="connsiteX147" fmla="*/ 47141 w 258763"/>
                          <a:gd name="connsiteY147" fmla="*/ 39986 h 330201"/>
                          <a:gd name="connsiteX148" fmla="*/ 36764 w 258763"/>
                          <a:gd name="connsiteY148" fmla="*/ 34826 h 330201"/>
                          <a:gd name="connsiteX149" fmla="*/ 26387 w 258763"/>
                          <a:gd name="connsiteY149" fmla="*/ 27087 h 330201"/>
                          <a:gd name="connsiteX150" fmla="*/ 18605 w 258763"/>
                          <a:gd name="connsiteY150" fmla="*/ 19348 h 330201"/>
                          <a:gd name="connsiteX151" fmla="*/ 13416 w 258763"/>
                          <a:gd name="connsiteY151" fmla="*/ 12899 h 330201"/>
                          <a:gd name="connsiteX152" fmla="*/ 10822 w 258763"/>
                          <a:gd name="connsiteY152" fmla="*/ 6450 h 330201"/>
                          <a:gd name="connsiteX153" fmla="*/ 9525 w 258763"/>
                          <a:gd name="connsiteY153" fmla="*/ 1290 h 330201"/>
                          <a:gd name="connsiteX154" fmla="*/ 9525 w 258763"/>
                          <a:gd name="connsiteY154" fmla="*/ 0 h 33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  <a:cxn ang="0">
                            <a:pos x="connsiteX108" y="connsiteY108"/>
                          </a:cxn>
                          <a:cxn ang="0">
                            <a:pos x="connsiteX109" y="connsiteY109"/>
                          </a:cxn>
                          <a:cxn ang="0">
                            <a:pos x="connsiteX110" y="connsiteY110"/>
                          </a:cxn>
                          <a:cxn ang="0">
                            <a:pos x="connsiteX111" y="connsiteY111"/>
                          </a:cxn>
                          <a:cxn ang="0">
                            <a:pos x="connsiteX112" y="connsiteY112"/>
                          </a:cxn>
                          <a:cxn ang="0">
                            <a:pos x="connsiteX113" y="connsiteY113"/>
                          </a:cxn>
                          <a:cxn ang="0">
                            <a:pos x="connsiteX114" y="connsiteY114"/>
                          </a:cxn>
                          <a:cxn ang="0">
                            <a:pos x="connsiteX115" y="connsiteY115"/>
                          </a:cxn>
                          <a:cxn ang="0">
                            <a:pos x="connsiteX116" y="connsiteY116"/>
                          </a:cxn>
                          <a:cxn ang="0">
                            <a:pos x="connsiteX117" y="connsiteY117"/>
                          </a:cxn>
                          <a:cxn ang="0">
                            <a:pos x="connsiteX118" y="connsiteY118"/>
                          </a:cxn>
                          <a:cxn ang="0">
                            <a:pos x="connsiteX119" y="connsiteY119"/>
                          </a:cxn>
                          <a:cxn ang="0">
                            <a:pos x="connsiteX120" y="connsiteY120"/>
                          </a:cxn>
                          <a:cxn ang="0">
                            <a:pos x="connsiteX121" y="connsiteY121"/>
                          </a:cxn>
                          <a:cxn ang="0">
                            <a:pos x="connsiteX122" y="connsiteY122"/>
                          </a:cxn>
                          <a:cxn ang="0">
                            <a:pos x="connsiteX123" y="connsiteY123"/>
                          </a:cxn>
                          <a:cxn ang="0">
                            <a:pos x="connsiteX124" y="connsiteY124"/>
                          </a:cxn>
                          <a:cxn ang="0">
                            <a:pos x="connsiteX125" y="connsiteY125"/>
                          </a:cxn>
                          <a:cxn ang="0">
                            <a:pos x="connsiteX126" y="connsiteY126"/>
                          </a:cxn>
                          <a:cxn ang="0">
                            <a:pos x="connsiteX127" y="connsiteY127"/>
                          </a:cxn>
                          <a:cxn ang="0">
                            <a:pos x="connsiteX128" y="connsiteY128"/>
                          </a:cxn>
                          <a:cxn ang="0">
                            <a:pos x="connsiteX129" y="connsiteY129"/>
                          </a:cxn>
                          <a:cxn ang="0">
                            <a:pos x="connsiteX130" y="connsiteY130"/>
                          </a:cxn>
                          <a:cxn ang="0">
                            <a:pos x="connsiteX131" y="connsiteY131"/>
                          </a:cxn>
                          <a:cxn ang="0">
                            <a:pos x="connsiteX132" y="connsiteY132"/>
                          </a:cxn>
                          <a:cxn ang="0">
                            <a:pos x="connsiteX133" y="connsiteY133"/>
                          </a:cxn>
                          <a:cxn ang="0">
                            <a:pos x="connsiteX134" y="connsiteY134"/>
                          </a:cxn>
                          <a:cxn ang="0">
                            <a:pos x="connsiteX135" y="connsiteY135"/>
                          </a:cxn>
                          <a:cxn ang="0">
                            <a:pos x="connsiteX136" y="connsiteY136"/>
                          </a:cxn>
                          <a:cxn ang="0">
                            <a:pos x="connsiteX137" y="connsiteY137"/>
                          </a:cxn>
                          <a:cxn ang="0">
                            <a:pos x="connsiteX138" y="connsiteY138"/>
                          </a:cxn>
                          <a:cxn ang="0">
                            <a:pos x="connsiteX139" y="connsiteY139"/>
                          </a:cxn>
                          <a:cxn ang="0">
                            <a:pos x="connsiteX140" y="connsiteY140"/>
                          </a:cxn>
                          <a:cxn ang="0">
                            <a:pos x="connsiteX141" y="connsiteY141"/>
                          </a:cxn>
                          <a:cxn ang="0">
                            <a:pos x="connsiteX142" y="connsiteY142"/>
                          </a:cxn>
                          <a:cxn ang="0">
                            <a:pos x="connsiteX143" y="connsiteY143"/>
                          </a:cxn>
                          <a:cxn ang="0">
                            <a:pos x="connsiteX144" y="connsiteY144"/>
                          </a:cxn>
                          <a:cxn ang="0">
                            <a:pos x="connsiteX145" y="connsiteY145"/>
                          </a:cxn>
                          <a:cxn ang="0">
                            <a:pos x="connsiteX146" y="connsiteY146"/>
                          </a:cxn>
                          <a:cxn ang="0">
                            <a:pos x="connsiteX147" y="connsiteY147"/>
                          </a:cxn>
                          <a:cxn ang="0">
                            <a:pos x="connsiteX148" y="connsiteY148"/>
                          </a:cxn>
                          <a:cxn ang="0">
                            <a:pos x="connsiteX149" y="connsiteY149"/>
                          </a:cxn>
                          <a:cxn ang="0">
                            <a:pos x="connsiteX150" y="connsiteY150"/>
                          </a:cxn>
                          <a:cxn ang="0">
                            <a:pos x="connsiteX151" y="connsiteY151"/>
                          </a:cxn>
                          <a:cxn ang="0">
                            <a:pos x="connsiteX152" y="connsiteY152"/>
                          </a:cxn>
                          <a:cxn ang="0">
                            <a:pos x="connsiteX153" y="connsiteY153"/>
                          </a:cxn>
                          <a:cxn ang="0">
                            <a:pos x="connsiteX154" y="connsiteY154"/>
                          </a:cxn>
                        </a:cxnLst>
                        <a:rect l="l" t="t" r="r" b="b"/>
                        <a:pathLst>
                          <a:path w="258763" h="330201">
                            <a:moveTo>
                              <a:pt x="43815" y="130175"/>
                            </a:moveTo>
                            <a:cubicBezTo>
                              <a:pt x="34925" y="130175"/>
                              <a:pt x="28575" y="137968"/>
                              <a:pt x="28575" y="147060"/>
                            </a:cubicBezTo>
                            <a:cubicBezTo>
                              <a:pt x="28575" y="147060"/>
                              <a:pt x="28575" y="147060"/>
                              <a:pt x="28575" y="227590"/>
                            </a:cubicBezTo>
                            <a:cubicBezTo>
                              <a:pt x="28575" y="236682"/>
                              <a:pt x="34925" y="244475"/>
                              <a:pt x="43815" y="244475"/>
                            </a:cubicBezTo>
                            <a:cubicBezTo>
                              <a:pt x="52705" y="244475"/>
                              <a:pt x="60325" y="236682"/>
                              <a:pt x="60325" y="227590"/>
                            </a:cubicBezTo>
                            <a:cubicBezTo>
                              <a:pt x="60325" y="227590"/>
                              <a:pt x="60325" y="227590"/>
                              <a:pt x="60325" y="147060"/>
                            </a:cubicBezTo>
                            <a:cubicBezTo>
                              <a:pt x="60325" y="137968"/>
                              <a:pt x="52705" y="130175"/>
                              <a:pt x="43815" y="130175"/>
                            </a:cubicBezTo>
                            <a:close/>
                            <a:moveTo>
                              <a:pt x="221457" y="98425"/>
                            </a:moveTo>
                            <a:cubicBezTo>
                              <a:pt x="215008" y="98425"/>
                              <a:pt x="211138" y="103579"/>
                              <a:pt x="211138" y="110021"/>
                            </a:cubicBezTo>
                            <a:lnTo>
                              <a:pt x="211138" y="265918"/>
                            </a:lnTo>
                            <a:cubicBezTo>
                              <a:pt x="211138" y="271072"/>
                              <a:pt x="215008" y="276225"/>
                              <a:pt x="221457" y="276225"/>
                            </a:cubicBezTo>
                            <a:cubicBezTo>
                              <a:pt x="227907" y="276225"/>
                              <a:pt x="231776" y="271072"/>
                              <a:pt x="231776" y="265918"/>
                            </a:cubicBezTo>
                            <a:cubicBezTo>
                              <a:pt x="231776" y="265918"/>
                              <a:pt x="231776" y="265918"/>
                              <a:pt x="231776" y="110021"/>
                            </a:cubicBezTo>
                            <a:cubicBezTo>
                              <a:pt x="231776" y="103579"/>
                              <a:pt x="227907" y="98425"/>
                              <a:pt x="221457" y="98425"/>
                            </a:cubicBezTo>
                            <a:close/>
                            <a:moveTo>
                              <a:pt x="80216" y="71438"/>
                            </a:moveTo>
                            <a:cubicBezTo>
                              <a:pt x="80216" y="71438"/>
                              <a:pt x="80216" y="71438"/>
                              <a:pt x="236768" y="71438"/>
                            </a:cubicBezTo>
                            <a:cubicBezTo>
                              <a:pt x="258763" y="71438"/>
                              <a:pt x="258763" y="71438"/>
                              <a:pt x="258763" y="93324"/>
                            </a:cubicBezTo>
                            <a:cubicBezTo>
                              <a:pt x="258763" y="93324"/>
                              <a:pt x="258763" y="93324"/>
                              <a:pt x="258763" y="274844"/>
                            </a:cubicBezTo>
                            <a:cubicBezTo>
                              <a:pt x="258763" y="330201"/>
                              <a:pt x="258763" y="330201"/>
                              <a:pt x="204423" y="330201"/>
                            </a:cubicBezTo>
                            <a:cubicBezTo>
                              <a:pt x="204423" y="330201"/>
                              <a:pt x="204423" y="330201"/>
                              <a:pt x="113856" y="330201"/>
                            </a:cubicBezTo>
                            <a:cubicBezTo>
                              <a:pt x="59515" y="330201"/>
                              <a:pt x="59515" y="330201"/>
                              <a:pt x="59515" y="274844"/>
                            </a:cubicBezTo>
                            <a:cubicBezTo>
                              <a:pt x="59515" y="274844"/>
                              <a:pt x="59515" y="274844"/>
                              <a:pt x="59515" y="267120"/>
                            </a:cubicBezTo>
                            <a:cubicBezTo>
                              <a:pt x="54340" y="269694"/>
                              <a:pt x="49165" y="270982"/>
                              <a:pt x="42696" y="270982"/>
                            </a:cubicBezTo>
                            <a:cubicBezTo>
                              <a:pt x="19407" y="270982"/>
                              <a:pt x="0" y="251671"/>
                              <a:pt x="0" y="227211"/>
                            </a:cubicBezTo>
                            <a:cubicBezTo>
                              <a:pt x="0" y="227211"/>
                              <a:pt x="0" y="227211"/>
                              <a:pt x="0" y="147394"/>
                            </a:cubicBezTo>
                            <a:cubicBezTo>
                              <a:pt x="0" y="122933"/>
                              <a:pt x="19407" y="103623"/>
                              <a:pt x="42696" y="103623"/>
                            </a:cubicBezTo>
                            <a:cubicBezTo>
                              <a:pt x="49165" y="103623"/>
                              <a:pt x="54340" y="104910"/>
                              <a:pt x="59515" y="107485"/>
                            </a:cubicBezTo>
                            <a:cubicBezTo>
                              <a:pt x="59515" y="107485"/>
                              <a:pt x="59515" y="107485"/>
                              <a:pt x="59515" y="93324"/>
                            </a:cubicBezTo>
                            <a:cubicBezTo>
                              <a:pt x="59515" y="71438"/>
                              <a:pt x="59515" y="71438"/>
                              <a:pt x="80216" y="71438"/>
                            </a:cubicBezTo>
                            <a:close/>
                            <a:moveTo>
                              <a:pt x="107950" y="0"/>
                            </a:moveTo>
                            <a:cubicBezTo>
                              <a:pt x="107950" y="0"/>
                              <a:pt x="107950" y="0"/>
                              <a:pt x="109247" y="1290"/>
                            </a:cubicBezTo>
                            <a:cubicBezTo>
                              <a:pt x="110544" y="1290"/>
                              <a:pt x="111841" y="2580"/>
                              <a:pt x="113139" y="2580"/>
                            </a:cubicBezTo>
                            <a:cubicBezTo>
                              <a:pt x="114436" y="3870"/>
                              <a:pt x="117030" y="3870"/>
                              <a:pt x="119624" y="5160"/>
                            </a:cubicBezTo>
                            <a:cubicBezTo>
                              <a:pt x="120921" y="6450"/>
                              <a:pt x="123515" y="6450"/>
                              <a:pt x="126110" y="7739"/>
                            </a:cubicBezTo>
                            <a:cubicBezTo>
                              <a:pt x="131298" y="10319"/>
                              <a:pt x="137784" y="11609"/>
                              <a:pt x="144269" y="12899"/>
                            </a:cubicBezTo>
                            <a:cubicBezTo>
                              <a:pt x="144269" y="12899"/>
                              <a:pt x="144269" y="12899"/>
                              <a:pt x="145566" y="12899"/>
                            </a:cubicBezTo>
                            <a:cubicBezTo>
                              <a:pt x="145566" y="12899"/>
                              <a:pt x="146863" y="12899"/>
                              <a:pt x="146863" y="14189"/>
                            </a:cubicBezTo>
                            <a:cubicBezTo>
                              <a:pt x="146863" y="14189"/>
                              <a:pt x="146863" y="14189"/>
                              <a:pt x="148161" y="14189"/>
                            </a:cubicBezTo>
                            <a:cubicBezTo>
                              <a:pt x="148161" y="14189"/>
                              <a:pt x="149458" y="14189"/>
                              <a:pt x="149458" y="14189"/>
                            </a:cubicBezTo>
                            <a:cubicBezTo>
                              <a:pt x="149458" y="14189"/>
                              <a:pt x="150755" y="14189"/>
                              <a:pt x="152052" y="14189"/>
                            </a:cubicBezTo>
                            <a:cubicBezTo>
                              <a:pt x="152052" y="15478"/>
                              <a:pt x="153349" y="15478"/>
                              <a:pt x="154646" y="15478"/>
                            </a:cubicBezTo>
                            <a:cubicBezTo>
                              <a:pt x="154646" y="15478"/>
                              <a:pt x="154646" y="15478"/>
                              <a:pt x="155943" y="15478"/>
                            </a:cubicBezTo>
                            <a:cubicBezTo>
                              <a:pt x="155943" y="15478"/>
                              <a:pt x="155943" y="15478"/>
                              <a:pt x="157240" y="15478"/>
                            </a:cubicBezTo>
                            <a:cubicBezTo>
                              <a:pt x="157240" y="15478"/>
                              <a:pt x="157240" y="15478"/>
                              <a:pt x="158537" y="16768"/>
                            </a:cubicBezTo>
                            <a:cubicBezTo>
                              <a:pt x="158537" y="16768"/>
                              <a:pt x="158537" y="16768"/>
                              <a:pt x="159835" y="16768"/>
                            </a:cubicBezTo>
                            <a:cubicBezTo>
                              <a:pt x="161132" y="16768"/>
                              <a:pt x="161132" y="16768"/>
                              <a:pt x="162429" y="16768"/>
                            </a:cubicBezTo>
                            <a:cubicBezTo>
                              <a:pt x="163726" y="16768"/>
                              <a:pt x="163726" y="16768"/>
                              <a:pt x="165023" y="18058"/>
                            </a:cubicBezTo>
                            <a:cubicBezTo>
                              <a:pt x="165023" y="18058"/>
                              <a:pt x="165023" y="18058"/>
                              <a:pt x="166320" y="18058"/>
                            </a:cubicBezTo>
                            <a:cubicBezTo>
                              <a:pt x="166320" y="18058"/>
                              <a:pt x="166320" y="18058"/>
                              <a:pt x="167617" y="18058"/>
                            </a:cubicBezTo>
                            <a:cubicBezTo>
                              <a:pt x="167617" y="18058"/>
                              <a:pt x="167617" y="18058"/>
                              <a:pt x="168914" y="18058"/>
                            </a:cubicBezTo>
                            <a:cubicBezTo>
                              <a:pt x="168914" y="18058"/>
                              <a:pt x="168914" y="18058"/>
                              <a:pt x="170211" y="18058"/>
                            </a:cubicBezTo>
                            <a:cubicBezTo>
                              <a:pt x="172806" y="19348"/>
                              <a:pt x="174103" y="19348"/>
                              <a:pt x="176697" y="20638"/>
                            </a:cubicBezTo>
                            <a:cubicBezTo>
                              <a:pt x="180588" y="21928"/>
                              <a:pt x="184480" y="23218"/>
                              <a:pt x="188371" y="24507"/>
                            </a:cubicBezTo>
                            <a:cubicBezTo>
                              <a:pt x="190965" y="25797"/>
                              <a:pt x="192262" y="25797"/>
                              <a:pt x="193559" y="27087"/>
                            </a:cubicBezTo>
                            <a:cubicBezTo>
                              <a:pt x="194856" y="28377"/>
                              <a:pt x="194856" y="28377"/>
                              <a:pt x="194856" y="28377"/>
                            </a:cubicBezTo>
                            <a:cubicBezTo>
                              <a:pt x="196154" y="28377"/>
                              <a:pt x="196154" y="28377"/>
                              <a:pt x="196154" y="29667"/>
                            </a:cubicBezTo>
                            <a:cubicBezTo>
                              <a:pt x="197451" y="29667"/>
                              <a:pt x="197451" y="29667"/>
                              <a:pt x="197451" y="29667"/>
                            </a:cubicBezTo>
                            <a:cubicBezTo>
                              <a:pt x="198748" y="29667"/>
                              <a:pt x="198748" y="30957"/>
                              <a:pt x="198748" y="30957"/>
                            </a:cubicBezTo>
                            <a:cubicBezTo>
                              <a:pt x="202639" y="33536"/>
                              <a:pt x="205233" y="36116"/>
                              <a:pt x="207828" y="38696"/>
                            </a:cubicBezTo>
                            <a:cubicBezTo>
                              <a:pt x="210422" y="41276"/>
                              <a:pt x="211719" y="45145"/>
                              <a:pt x="213016" y="47725"/>
                            </a:cubicBezTo>
                            <a:cubicBezTo>
                              <a:pt x="214313" y="50305"/>
                              <a:pt x="214313" y="52884"/>
                              <a:pt x="214313" y="55464"/>
                            </a:cubicBezTo>
                            <a:cubicBezTo>
                              <a:pt x="214313" y="56754"/>
                              <a:pt x="214313" y="56754"/>
                              <a:pt x="214313" y="58044"/>
                            </a:cubicBezTo>
                            <a:cubicBezTo>
                              <a:pt x="214313" y="58044"/>
                              <a:pt x="214313" y="59334"/>
                              <a:pt x="213016" y="59334"/>
                            </a:cubicBezTo>
                            <a:cubicBezTo>
                              <a:pt x="213016" y="59334"/>
                              <a:pt x="213016" y="59334"/>
                              <a:pt x="213016" y="60623"/>
                            </a:cubicBezTo>
                            <a:cubicBezTo>
                              <a:pt x="213016" y="61913"/>
                              <a:pt x="213016" y="61913"/>
                              <a:pt x="213016" y="61913"/>
                            </a:cubicBezTo>
                            <a:cubicBezTo>
                              <a:pt x="213016" y="61913"/>
                              <a:pt x="213016" y="61913"/>
                              <a:pt x="211719" y="60623"/>
                            </a:cubicBezTo>
                            <a:cubicBezTo>
                              <a:pt x="211719" y="60623"/>
                              <a:pt x="211719" y="59334"/>
                              <a:pt x="210422" y="59334"/>
                            </a:cubicBezTo>
                            <a:cubicBezTo>
                              <a:pt x="210422" y="59334"/>
                              <a:pt x="210422" y="58044"/>
                              <a:pt x="209125" y="58044"/>
                            </a:cubicBezTo>
                            <a:cubicBezTo>
                              <a:pt x="207828" y="56754"/>
                              <a:pt x="205233" y="55464"/>
                              <a:pt x="203936" y="54174"/>
                            </a:cubicBezTo>
                            <a:cubicBezTo>
                              <a:pt x="201342" y="54174"/>
                              <a:pt x="200045" y="52884"/>
                              <a:pt x="197451" y="51594"/>
                            </a:cubicBezTo>
                            <a:cubicBezTo>
                              <a:pt x="194856" y="51594"/>
                              <a:pt x="192262" y="50305"/>
                              <a:pt x="189668" y="50305"/>
                            </a:cubicBezTo>
                            <a:cubicBezTo>
                              <a:pt x="188371" y="50305"/>
                              <a:pt x="188371" y="50305"/>
                              <a:pt x="187074" y="50305"/>
                            </a:cubicBezTo>
                            <a:cubicBezTo>
                              <a:pt x="187074" y="49015"/>
                              <a:pt x="185777" y="49015"/>
                              <a:pt x="184480" y="49015"/>
                            </a:cubicBezTo>
                            <a:cubicBezTo>
                              <a:pt x="183182" y="49015"/>
                              <a:pt x="181885" y="49015"/>
                              <a:pt x="180588" y="47725"/>
                            </a:cubicBezTo>
                            <a:cubicBezTo>
                              <a:pt x="176697" y="47725"/>
                              <a:pt x="174103" y="47725"/>
                              <a:pt x="170211" y="46435"/>
                            </a:cubicBezTo>
                            <a:cubicBezTo>
                              <a:pt x="168914" y="46435"/>
                              <a:pt x="166320" y="45145"/>
                              <a:pt x="165023" y="45145"/>
                            </a:cubicBezTo>
                            <a:cubicBezTo>
                              <a:pt x="165023" y="45145"/>
                              <a:pt x="165023" y="45145"/>
                              <a:pt x="163726" y="45145"/>
                            </a:cubicBezTo>
                            <a:cubicBezTo>
                              <a:pt x="163726" y="45145"/>
                              <a:pt x="163726" y="45145"/>
                              <a:pt x="162429" y="45145"/>
                            </a:cubicBezTo>
                            <a:cubicBezTo>
                              <a:pt x="162429" y="45145"/>
                              <a:pt x="162429" y="45145"/>
                              <a:pt x="159835" y="43855"/>
                            </a:cubicBezTo>
                            <a:cubicBezTo>
                              <a:pt x="159835" y="43855"/>
                              <a:pt x="159835" y="43855"/>
                              <a:pt x="158537" y="43855"/>
                            </a:cubicBezTo>
                            <a:cubicBezTo>
                              <a:pt x="157240" y="43855"/>
                              <a:pt x="157240" y="43855"/>
                              <a:pt x="155943" y="42565"/>
                            </a:cubicBezTo>
                            <a:cubicBezTo>
                              <a:pt x="154646" y="42565"/>
                              <a:pt x="153349" y="42565"/>
                              <a:pt x="152052" y="42565"/>
                            </a:cubicBezTo>
                            <a:cubicBezTo>
                              <a:pt x="152052" y="41276"/>
                              <a:pt x="150755" y="41276"/>
                              <a:pt x="149458" y="41276"/>
                            </a:cubicBezTo>
                            <a:cubicBezTo>
                              <a:pt x="148161" y="41276"/>
                              <a:pt x="146863" y="39986"/>
                              <a:pt x="146863" y="39986"/>
                            </a:cubicBezTo>
                            <a:cubicBezTo>
                              <a:pt x="142972" y="38696"/>
                              <a:pt x="139081" y="36116"/>
                              <a:pt x="135189" y="34826"/>
                            </a:cubicBezTo>
                            <a:cubicBezTo>
                              <a:pt x="131298" y="32247"/>
                              <a:pt x="128704" y="29667"/>
                              <a:pt x="124813" y="27087"/>
                            </a:cubicBezTo>
                            <a:cubicBezTo>
                              <a:pt x="122218" y="24507"/>
                              <a:pt x="119624" y="21928"/>
                              <a:pt x="117030" y="19348"/>
                            </a:cubicBezTo>
                            <a:cubicBezTo>
                              <a:pt x="115733" y="16768"/>
                              <a:pt x="113139" y="15478"/>
                              <a:pt x="111841" y="12899"/>
                            </a:cubicBezTo>
                            <a:cubicBezTo>
                              <a:pt x="110544" y="10319"/>
                              <a:pt x="110544" y="7739"/>
                              <a:pt x="109247" y="6450"/>
                            </a:cubicBezTo>
                            <a:cubicBezTo>
                              <a:pt x="109247" y="3870"/>
                              <a:pt x="107950" y="2580"/>
                              <a:pt x="107950" y="1290"/>
                            </a:cubicBezTo>
                            <a:cubicBezTo>
                              <a:pt x="107950" y="1290"/>
                              <a:pt x="107950" y="0"/>
                              <a:pt x="107950" y="0"/>
                            </a:cubicBezTo>
                            <a:close/>
                            <a:moveTo>
                              <a:pt x="9525" y="0"/>
                            </a:moveTo>
                            <a:cubicBezTo>
                              <a:pt x="9525" y="0"/>
                              <a:pt x="9525" y="0"/>
                              <a:pt x="10822" y="1290"/>
                            </a:cubicBezTo>
                            <a:cubicBezTo>
                              <a:pt x="12119" y="1290"/>
                              <a:pt x="12119" y="2580"/>
                              <a:pt x="14713" y="2580"/>
                            </a:cubicBezTo>
                            <a:cubicBezTo>
                              <a:pt x="16010" y="3870"/>
                              <a:pt x="17308" y="3870"/>
                              <a:pt x="19902" y="5160"/>
                            </a:cubicBezTo>
                            <a:cubicBezTo>
                              <a:pt x="22496" y="6450"/>
                              <a:pt x="25090" y="6450"/>
                              <a:pt x="27684" y="7739"/>
                            </a:cubicBezTo>
                            <a:cubicBezTo>
                              <a:pt x="32873" y="9029"/>
                              <a:pt x="39358" y="11609"/>
                              <a:pt x="45844" y="12899"/>
                            </a:cubicBezTo>
                            <a:cubicBezTo>
                              <a:pt x="45844" y="12899"/>
                              <a:pt x="45844" y="12899"/>
                              <a:pt x="47141" y="12899"/>
                            </a:cubicBezTo>
                            <a:cubicBezTo>
                              <a:pt x="47141" y="12899"/>
                              <a:pt x="47141" y="12899"/>
                              <a:pt x="48438" y="12899"/>
                            </a:cubicBezTo>
                            <a:cubicBezTo>
                              <a:pt x="48438" y="12899"/>
                              <a:pt x="48438" y="12899"/>
                              <a:pt x="48438" y="14189"/>
                            </a:cubicBezTo>
                            <a:cubicBezTo>
                              <a:pt x="49735" y="14189"/>
                              <a:pt x="49735" y="14189"/>
                              <a:pt x="49735" y="14189"/>
                            </a:cubicBezTo>
                            <a:cubicBezTo>
                              <a:pt x="51032" y="14189"/>
                              <a:pt x="52329" y="14189"/>
                              <a:pt x="52329" y="14189"/>
                            </a:cubicBezTo>
                            <a:cubicBezTo>
                              <a:pt x="53627" y="15478"/>
                              <a:pt x="54924" y="15478"/>
                              <a:pt x="54924" y="15478"/>
                            </a:cubicBezTo>
                            <a:cubicBezTo>
                              <a:pt x="56221" y="15478"/>
                              <a:pt x="56221" y="15478"/>
                              <a:pt x="56221" y="15478"/>
                            </a:cubicBezTo>
                            <a:cubicBezTo>
                              <a:pt x="57518" y="15478"/>
                              <a:pt x="57518" y="15478"/>
                              <a:pt x="57518" y="15478"/>
                            </a:cubicBezTo>
                            <a:cubicBezTo>
                              <a:pt x="58815" y="15478"/>
                              <a:pt x="58815" y="15478"/>
                              <a:pt x="58815" y="15478"/>
                            </a:cubicBezTo>
                            <a:cubicBezTo>
                              <a:pt x="60112" y="16768"/>
                              <a:pt x="60112" y="16768"/>
                              <a:pt x="60112" y="16768"/>
                            </a:cubicBezTo>
                            <a:cubicBezTo>
                              <a:pt x="61409" y="16768"/>
                              <a:pt x="62706" y="16768"/>
                              <a:pt x="62706" y="16768"/>
                            </a:cubicBezTo>
                            <a:cubicBezTo>
                              <a:pt x="64003" y="16768"/>
                              <a:pt x="65301" y="16768"/>
                              <a:pt x="65301" y="18058"/>
                            </a:cubicBezTo>
                            <a:cubicBezTo>
                              <a:pt x="65301" y="18058"/>
                              <a:pt x="65301" y="18058"/>
                              <a:pt x="66598" y="18058"/>
                            </a:cubicBezTo>
                            <a:cubicBezTo>
                              <a:pt x="66598" y="18058"/>
                              <a:pt x="66598" y="18058"/>
                              <a:pt x="69192" y="18058"/>
                            </a:cubicBezTo>
                            <a:cubicBezTo>
                              <a:pt x="69192" y="18058"/>
                              <a:pt x="69192" y="18058"/>
                              <a:pt x="70489" y="18058"/>
                            </a:cubicBezTo>
                            <a:cubicBezTo>
                              <a:pt x="70489" y="18058"/>
                              <a:pt x="70489" y="18058"/>
                              <a:pt x="71786" y="18058"/>
                            </a:cubicBezTo>
                            <a:cubicBezTo>
                              <a:pt x="73083" y="19348"/>
                              <a:pt x="75677" y="19348"/>
                              <a:pt x="76975" y="20638"/>
                            </a:cubicBezTo>
                            <a:cubicBezTo>
                              <a:pt x="82163" y="20638"/>
                              <a:pt x="86054" y="23218"/>
                              <a:pt x="89946" y="24507"/>
                            </a:cubicBezTo>
                            <a:cubicBezTo>
                              <a:pt x="91243" y="25797"/>
                              <a:pt x="93837" y="25797"/>
                              <a:pt x="95134" y="27087"/>
                            </a:cubicBezTo>
                            <a:cubicBezTo>
                              <a:pt x="95134" y="27087"/>
                              <a:pt x="96431" y="28377"/>
                              <a:pt x="96431" y="28377"/>
                            </a:cubicBezTo>
                            <a:cubicBezTo>
                              <a:pt x="96431" y="28377"/>
                              <a:pt x="97728" y="28377"/>
                              <a:pt x="97728" y="28377"/>
                            </a:cubicBezTo>
                            <a:cubicBezTo>
                              <a:pt x="97728" y="29667"/>
                              <a:pt x="99025" y="29667"/>
                              <a:pt x="99025" y="29667"/>
                            </a:cubicBezTo>
                            <a:cubicBezTo>
                              <a:pt x="99025" y="29667"/>
                              <a:pt x="100323" y="30957"/>
                              <a:pt x="100323" y="30957"/>
                            </a:cubicBezTo>
                            <a:cubicBezTo>
                              <a:pt x="102917" y="33536"/>
                              <a:pt x="106808" y="36116"/>
                              <a:pt x="108105" y="38696"/>
                            </a:cubicBezTo>
                            <a:cubicBezTo>
                              <a:pt x="110700" y="41276"/>
                              <a:pt x="111997" y="45145"/>
                              <a:pt x="113294" y="47725"/>
                            </a:cubicBezTo>
                            <a:cubicBezTo>
                              <a:pt x="114591" y="50305"/>
                              <a:pt x="115888" y="52884"/>
                              <a:pt x="114591" y="55464"/>
                            </a:cubicBezTo>
                            <a:cubicBezTo>
                              <a:pt x="114591" y="56754"/>
                              <a:pt x="114591" y="56754"/>
                              <a:pt x="114591" y="58044"/>
                            </a:cubicBezTo>
                            <a:cubicBezTo>
                              <a:pt x="114591" y="58044"/>
                              <a:pt x="114591" y="59334"/>
                              <a:pt x="114591" y="59334"/>
                            </a:cubicBezTo>
                            <a:cubicBezTo>
                              <a:pt x="114591" y="59334"/>
                              <a:pt x="114591" y="59334"/>
                              <a:pt x="114591" y="60623"/>
                            </a:cubicBezTo>
                            <a:cubicBezTo>
                              <a:pt x="114591" y="60623"/>
                              <a:pt x="113294" y="60623"/>
                              <a:pt x="113294" y="61913"/>
                            </a:cubicBezTo>
                            <a:cubicBezTo>
                              <a:pt x="113294" y="60623"/>
                              <a:pt x="113294" y="60623"/>
                              <a:pt x="111997" y="60623"/>
                            </a:cubicBezTo>
                            <a:cubicBezTo>
                              <a:pt x="111997" y="60623"/>
                              <a:pt x="111997" y="59334"/>
                              <a:pt x="111997" y="59334"/>
                            </a:cubicBezTo>
                            <a:cubicBezTo>
                              <a:pt x="110700" y="59334"/>
                              <a:pt x="110700" y="58044"/>
                              <a:pt x="110700" y="58044"/>
                            </a:cubicBezTo>
                            <a:cubicBezTo>
                              <a:pt x="110700" y="58044"/>
                              <a:pt x="110700" y="58044"/>
                              <a:pt x="109403" y="58044"/>
                            </a:cubicBezTo>
                            <a:cubicBezTo>
                              <a:pt x="108105" y="56754"/>
                              <a:pt x="106808" y="55464"/>
                              <a:pt x="104214" y="54174"/>
                            </a:cubicBezTo>
                            <a:cubicBezTo>
                              <a:pt x="102917" y="54174"/>
                              <a:pt x="100323" y="52884"/>
                              <a:pt x="97728" y="51594"/>
                            </a:cubicBezTo>
                            <a:cubicBezTo>
                              <a:pt x="96431" y="51594"/>
                              <a:pt x="93837" y="50305"/>
                              <a:pt x="89946" y="50305"/>
                            </a:cubicBezTo>
                            <a:cubicBezTo>
                              <a:pt x="89946" y="50305"/>
                              <a:pt x="88649" y="50305"/>
                              <a:pt x="88649" y="50305"/>
                            </a:cubicBezTo>
                            <a:cubicBezTo>
                              <a:pt x="87351" y="49015"/>
                              <a:pt x="87351" y="49015"/>
                              <a:pt x="86054" y="49015"/>
                            </a:cubicBezTo>
                            <a:cubicBezTo>
                              <a:pt x="84757" y="49015"/>
                              <a:pt x="83460" y="49015"/>
                              <a:pt x="80866" y="47725"/>
                            </a:cubicBezTo>
                            <a:cubicBezTo>
                              <a:pt x="78272" y="47725"/>
                              <a:pt x="74380" y="47725"/>
                              <a:pt x="71786" y="46435"/>
                            </a:cubicBezTo>
                            <a:cubicBezTo>
                              <a:pt x="69192" y="46435"/>
                              <a:pt x="67895" y="45145"/>
                              <a:pt x="66598" y="45145"/>
                            </a:cubicBezTo>
                            <a:cubicBezTo>
                              <a:pt x="66598" y="45145"/>
                              <a:pt x="66598" y="45145"/>
                              <a:pt x="65301" y="45145"/>
                            </a:cubicBezTo>
                            <a:cubicBezTo>
                              <a:pt x="65301" y="45145"/>
                              <a:pt x="65301" y="45145"/>
                              <a:pt x="64003" y="45145"/>
                            </a:cubicBezTo>
                            <a:cubicBezTo>
                              <a:pt x="64003" y="45145"/>
                              <a:pt x="64003" y="45145"/>
                              <a:pt x="62706" y="45145"/>
                            </a:cubicBezTo>
                            <a:cubicBezTo>
                              <a:pt x="62706" y="45145"/>
                              <a:pt x="62706" y="45145"/>
                              <a:pt x="61409" y="43855"/>
                            </a:cubicBezTo>
                            <a:cubicBezTo>
                              <a:pt x="61409" y="43855"/>
                              <a:pt x="61409" y="43855"/>
                              <a:pt x="60112" y="43855"/>
                            </a:cubicBezTo>
                            <a:cubicBezTo>
                              <a:pt x="58815" y="43855"/>
                              <a:pt x="57518" y="43855"/>
                              <a:pt x="56221" y="42565"/>
                            </a:cubicBezTo>
                            <a:cubicBezTo>
                              <a:pt x="56221" y="42565"/>
                              <a:pt x="54924" y="42565"/>
                              <a:pt x="53627" y="42565"/>
                            </a:cubicBezTo>
                            <a:cubicBezTo>
                              <a:pt x="52329" y="41276"/>
                              <a:pt x="51032" y="41276"/>
                              <a:pt x="51032" y="41276"/>
                            </a:cubicBezTo>
                            <a:cubicBezTo>
                              <a:pt x="49735" y="41276"/>
                              <a:pt x="48438" y="39986"/>
                              <a:pt x="47141" y="39986"/>
                            </a:cubicBezTo>
                            <a:cubicBezTo>
                              <a:pt x="43250" y="38696"/>
                              <a:pt x="39358" y="36116"/>
                              <a:pt x="36764" y="34826"/>
                            </a:cubicBezTo>
                            <a:cubicBezTo>
                              <a:pt x="32873" y="32247"/>
                              <a:pt x="28982" y="29667"/>
                              <a:pt x="26387" y="27087"/>
                            </a:cubicBezTo>
                            <a:cubicBezTo>
                              <a:pt x="23793" y="24507"/>
                              <a:pt x="21199" y="21928"/>
                              <a:pt x="18605" y="19348"/>
                            </a:cubicBezTo>
                            <a:cubicBezTo>
                              <a:pt x="16010" y="18058"/>
                              <a:pt x="14713" y="15478"/>
                              <a:pt x="13416" y="12899"/>
                            </a:cubicBezTo>
                            <a:cubicBezTo>
                              <a:pt x="12119" y="10319"/>
                              <a:pt x="10822" y="7739"/>
                              <a:pt x="10822" y="6450"/>
                            </a:cubicBezTo>
                            <a:cubicBezTo>
                              <a:pt x="9525" y="3870"/>
                              <a:pt x="9525" y="2580"/>
                              <a:pt x="9525" y="1290"/>
                            </a:cubicBezTo>
                            <a:cubicBezTo>
                              <a:pt x="9525" y="0"/>
                              <a:pt x="9525" y="0"/>
                              <a:pt x="952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</p:grpSp>
              </p:grpSp>
              <p:grpSp>
                <p:nvGrpSpPr>
                  <p:cNvPr id="11" name="íṥľïḑê" descr="9ab2e854-a3a1-4149-ba1e-73999ff3c576"/>
                  <p:cNvGrpSpPr/>
                  <p:nvPr/>
                </p:nvGrpSpPr>
                <p:grpSpPr>
                  <a:xfrm>
                    <a:off x="673100" y="1989174"/>
                    <a:ext cx="3228944" cy="1111889"/>
                    <a:chOff x="673100" y="1237334"/>
                    <a:chExt cx="3228944" cy="1111889"/>
                  </a:xfrm>
                </p:grpSpPr>
                <p:sp>
                  <p:nvSpPr>
                    <p:cNvPr id="23" name="Text1" descr="43b86e62-6a0e-4acf-b7ef-84d14dd3d7de"/>
                    <p:cNvSpPr/>
                    <p:nvPr/>
                  </p:nvSpPr>
                  <p:spPr bwMode="auto">
                    <a:xfrm>
                      <a:off x="673100" y="1624932"/>
                      <a:ext cx="3228944" cy="724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en-US" sz="1200" b="0" i="0" u="none">
                          <a:solidFill>
                            <a:srgbClr val="2F2F2F"/>
                          </a:solidFill>
                          <a:ea typeface="思源黑体 CN Normal"/>
                        </a:rPr>
                        <a:t>疾病是生命存在状态，形态功能变化，有可觉察症状，结局多样。</a:t>
                      </a:r>
                      <a:endParaRPr lang="en-US" sz="1200" b="0" i="0" u="none">
                        <a:solidFill>
                          <a:srgbClr val="2F2F2F"/>
                        </a:solidFill>
                        <a:ea typeface="思源黑体 CN Normal"/>
                      </a:endParaRPr>
                    </a:p>
                  </p:txBody>
                </p:sp>
                <p:sp>
                  <p:nvSpPr>
                    <p:cNvPr id="24" name="Bullet1" descr="7b39c056-d256-414d-a521-14a0742c9eb6"/>
                    <p:cNvSpPr txBox="1"/>
                    <p:nvPr/>
                  </p:nvSpPr>
                  <p:spPr bwMode="auto">
                    <a:xfrm>
                      <a:off x="673100" y="1237334"/>
                      <a:ext cx="3228944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>
                        <a:spcBef>
                          <a:spcPct val="0"/>
                        </a:spcBef>
                      </a:pPr>
                      <a:r>
                        <a:rPr lang="en-US" sz="1800" b="1" i="0" u="none">
                          <a:solidFill>
                            <a:srgbClr val="2F2F2F"/>
                          </a:solidFill>
                          <a:ea typeface="华康方圆体 Std W7"/>
                        </a:rPr>
                        <a:t>疾病的定义</a:t>
                      </a:r>
                      <a:endParaRPr lang="en-US" sz="1800" b="1" i="0" u="none">
                        <a:solidFill>
                          <a:srgbClr val="2F2F2F"/>
                        </a:solidFill>
                        <a:ea typeface="华康方圆体 Std W7"/>
                      </a:endParaRPr>
                    </a:p>
                  </p:txBody>
                </p:sp>
              </p:grpSp>
            </p:grpSp>
            <p:grpSp>
              <p:nvGrpSpPr>
                <p:cNvPr id="43" name="组合 42" descr="867b2fe0-14fb-4bfb-8946-f24c4011dae3"/>
                <p:cNvGrpSpPr/>
                <p:nvPr/>
              </p:nvGrpSpPr>
              <p:grpSpPr>
                <a:xfrm>
                  <a:off x="6454554" y="1989174"/>
                  <a:ext cx="5065934" cy="2903580"/>
                  <a:chOff x="6454554" y="1989174"/>
                  <a:chExt cx="5065934" cy="2903580"/>
                </a:xfrm>
              </p:grpSpPr>
              <p:grpSp>
                <p:nvGrpSpPr>
                  <p:cNvPr id="41" name="组合 40" descr="a6d55ba9-a4a6-4fbf-acc3-ef1e8ae9d1e1"/>
                  <p:cNvGrpSpPr/>
                  <p:nvPr/>
                </p:nvGrpSpPr>
                <p:grpSpPr>
                  <a:xfrm>
                    <a:off x="6454554" y="3090069"/>
                    <a:ext cx="1780715" cy="1802685"/>
                    <a:chOff x="6454554" y="3090069"/>
                    <a:chExt cx="1780715" cy="1802685"/>
                  </a:xfrm>
                </p:grpSpPr>
                <p:sp>
                  <p:nvSpPr>
                    <p:cNvPr id="5" name="îṡlíḓê" descr="c652df68-ec0d-4ffa-94fb-063b847f17ba"/>
                    <p:cNvSpPr/>
                    <p:nvPr/>
                  </p:nvSpPr>
                  <p:spPr>
                    <a:xfrm>
                      <a:off x="6454554" y="3090069"/>
                      <a:ext cx="1780715" cy="180268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133" y="0"/>
                          </a:moveTo>
                          <a:cubicBezTo>
                            <a:pt x="6355" y="0"/>
                            <a:pt x="8578" y="0"/>
                            <a:pt x="10800" y="0"/>
                          </a:cubicBezTo>
                          <a:cubicBezTo>
                            <a:pt x="13022" y="0"/>
                            <a:pt x="15245" y="0"/>
                            <a:pt x="17467" y="0"/>
                          </a:cubicBezTo>
                          <a:cubicBezTo>
                            <a:pt x="18059" y="0"/>
                            <a:pt x="18506" y="0"/>
                            <a:pt x="18884" y="25"/>
                          </a:cubicBezTo>
                          <a:cubicBezTo>
                            <a:pt x="19263" y="50"/>
                            <a:pt x="19573" y="100"/>
                            <a:pt x="19893" y="200"/>
                          </a:cubicBezTo>
                          <a:cubicBezTo>
                            <a:pt x="20242" y="326"/>
                            <a:pt x="20555" y="525"/>
                            <a:pt x="20812" y="779"/>
                          </a:cubicBezTo>
                          <a:cubicBezTo>
                            <a:pt x="21069" y="1032"/>
                            <a:pt x="21270" y="1341"/>
                            <a:pt x="21397" y="1687"/>
                          </a:cubicBezTo>
                          <a:cubicBezTo>
                            <a:pt x="21499" y="2002"/>
                            <a:pt x="21549" y="2309"/>
                            <a:pt x="21575" y="2685"/>
                          </a:cubicBezTo>
                          <a:cubicBezTo>
                            <a:pt x="21600" y="3061"/>
                            <a:pt x="21600" y="3507"/>
                            <a:pt x="21600" y="4101"/>
                          </a:cubicBezTo>
                          <a:lnTo>
                            <a:pt x="21600" y="17517"/>
                          </a:lnTo>
                          <a:cubicBezTo>
                            <a:pt x="21600" y="18103"/>
                            <a:pt x="21600" y="18544"/>
                            <a:pt x="21575" y="18918"/>
                          </a:cubicBezTo>
                          <a:cubicBezTo>
                            <a:pt x="21549" y="19291"/>
                            <a:pt x="21499" y="19598"/>
                            <a:pt x="21397" y="19913"/>
                          </a:cubicBezTo>
                          <a:cubicBezTo>
                            <a:pt x="21270" y="20259"/>
                            <a:pt x="21069" y="20568"/>
                            <a:pt x="20812" y="20821"/>
                          </a:cubicBezTo>
                          <a:cubicBezTo>
                            <a:pt x="20555" y="21075"/>
                            <a:pt x="20242" y="21274"/>
                            <a:pt x="19893" y="21400"/>
                          </a:cubicBezTo>
                          <a:cubicBezTo>
                            <a:pt x="19573" y="21500"/>
                            <a:pt x="19263" y="21550"/>
                            <a:pt x="18882" y="21575"/>
                          </a:cubicBezTo>
                          <a:cubicBezTo>
                            <a:pt x="18501" y="21600"/>
                            <a:pt x="18050" y="21600"/>
                            <a:pt x="17449" y="21600"/>
                          </a:cubicBezTo>
                          <a:lnTo>
                            <a:pt x="4133" y="21600"/>
                          </a:lnTo>
                          <a:cubicBezTo>
                            <a:pt x="3541" y="21600"/>
                            <a:pt x="3094" y="21600"/>
                            <a:pt x="2716" y="21575"/>
                          </a:cubicBezTo>
                          <a:cubicBezTo>
                            <a:pt x="2337" y="21550"/>
                            <a:pt x="2027" y="21500"/>
                            <a:pt x="1707" y="21400"/>
                          </a:cubicBezTo>
                          <a:cubicBezTo>
                            <a:pt x="1358" y="21274"/>
                            <a:pt x="1045" y="21075"/>
                            <a:pt x="788" y="20821"/>
                          </a:cubicBezTo>
                          <a:cubicBezTo>
                            <a:pt x="531" y="20568"/>
                            <a:pt x="330" y="20259"/>
                            <a:pt x="203" y="19913"/>
                          </a:cubicBezTo>
                          <a:cubicBezTo>
                            <a:pt x="101" y="19598"/>
                            <a:pt x="51" y="19291"/>
                            <a:pt x="25" y="18915"/>
                          </a:cubicBezTo>
                          <a:cubicBezTo>
                            <a:pt x="0" y="18539"/>
                            <a:pt x="0" y="18093"/>
                            <a:pt x="0" y="17499"/>
                          </a:cubicBezTo>
                          <a:lnTo>
                            <a:pt x="0" y="4083"/>
                          </a:lnTo>
                          <a:cubicBezTo>
                            <a:pt x="0" y="3497"/>
                            <a:pt x="0" y="3056"/>
                            <a:pt x="25" y="2682"/>
                          </a:cubicBezTo>
                          <a:cubicBezTo>
                            <a:pt x="51" y="2309"/>
                            <a:pt x="101" y="2002"/>
                            <a:pt x="203" y="1687"/>
                          </a:cubicBezTo>
                          <a:cubicBezTo>
                            <a:pt x="330" y="1341"/>
                            <a:pt x="531" y="1032"/>
                            <a:pt x="788" y="779"/>
                          </a:cubicBezTo>
                          <a:cubicBezTo>
                            <a:pt x="1045" y="525"/>
                            <a:pt x="1358" y="326"/>
                            <a:pt x="1707" y="200"/>
                          </a:cubicBezTo>
                          <a:cubicBezTo>
                            <a:pt x="2027" y="100"/>
                            <a:pt x="2337" y="50"/>
                            <a:pt x="2718" y="25"/>
                          </a:cubicBezTo>
                          <a:cubicBezTo>
                            <a:pt x="3099" y="0"/>
                            <a:pt x="3550" y="0"/>
                            <a:pt x="4151" y="0"/>
                          </a:cubicBezTo>
                          <a:lnTo>
                            <a:pt x="4133" y="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12700">
                      <a:miter lim="400000"/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</a:p>
                  </p:txBody>
                </p:sp>
                <p:grpSp>
                  <p:nvGrpSpPr>
                    <p:cNvPr id="29" name="组合 28" descr="6e8f712c-740f-4523-a3a4-284b005fb7cd"/>
                    <p:cNvGrpSpPr/>
                    <p:nvPr/>
                  </p:nvGrpSpPr>
                  <p:grpSpPr>
                    <a:xfrm>
                      <a:off x="6946798" y="3600873"/>
                      <a:ext cx="791464" cy="791464"/>
                      <a:chOff x="5700268" y="2298605"/>
                      <a:chExt cx="791464" cy="791464"/>
                    </a:xfrm>
                  </p:grpSpPr>
                  <p:sp>
                    <p:nvSpPr>
                      <p:cNvPr id="30" name="î$ḻïďè" descr="276349a6-4600-4d09-bab3-396e4a0fbdc6"/>
                      <p:cNvSpPr/>
                      <p:nvPr/>
                    </p:nvSpPr>
                    <p:spPr bwMode="auto">
                      <a:xfrm>
                        <a:off x="5700268" y="2298605"/>
                        <a:ext cx="791464" cy="79146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</a:ln>
                    </p:spPr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  <p:sp>
                    <p:nvSpPr>
                      <p:cNvPr id="31" name="Icon2" descr="d1eaf5c4-0987-47b8-83ec-40cca4ef06bb"/>
                      <p:cNvSpPr/>
                      <p:nvPr/>
                    </p:nvSpPr>
                    <p:spPr>
                      <a:xfrm>
                        <a:off x="5918807" y="2475787"/>
                        <a:ext cx="342534" cy="437100"/>
                      </a:xfrm>
                      <a:custGeom>
                        <a:avLst/>
                        <a:gdLst>
                          <a:gd name="connsiteX0" fmla="*/ 43815 w 258763"/>
                          <a:gd name="connsiteY0" fmla="*/ 130175 h 330201"/>
                          <a:gd name="connsiteX1" fmla="*/ 28575 w 258763"/>
                          <a:gd name="connsiteY1" fmla="*/ 147060 h 330201"/>
                          <a:gd name="connsiteX2" fmla="*/ 28575 w 258763"/>
                          <a:gd name="connsiteY2" fmla="*/ 227590 h 330201"/>
                          <a:gd name="connsiteX3" fmla="*/ 43815 w 258763"/>
                          <a:gd name="connsiteY3" fmla="*/ 244475 h 330201"/>
                          <a:gd name="connsiteX4" fmla="*/ 60325 w 258763"/>
                          <a:gd name="connsiteY4" fmla="*/ 227590 h 330201"/>
                          <a:gd name="connsiteX5" fmla="*/ 60325 w 258763"/>
                          <a:gd name="connsiteY5" fmla="*/ 147060 h 330201"/>
                          <a:gd name="connsiteX6" fmla="*/ 43815 w 258763"/>
                          <a:gd name="connsiteY6" fmla="*/ 130175 h 330201"/>
                          <a:gd name="connsiteX7" fmla="*/ 221457 w 258763"/>
                          <a:gd name="connsiteY7" fmla="*/ 98425 h 330201"/>
                          <a:gd name="connsiteX8" fmla="*/ 211138 w 258763"/>
                          <a:gd name="connsiteY8" fmla="*/ 110021 h 330201"/>
                          <a:gd name="connsiteX9" fmla="*/ 211138 w 258763"/>
                          <a:gd name="connsiteY9" fmla="*/ 265918 h 330201"/>
                          <a:gd name="connsiteX10" fmla="*/ 221457 w 258763"/>
                          <a:gd name="connsiteY10" fmla="*/ 276225 h 330201"/>
                          <a:gd name="connsiteX11" fmla="*/ 231776 w 258763"/>
                          <a:gd name="connsiteY11" fmla="*/ 265918 h 330201"/>
                          <a:gd name="connsiteX12" fmla="*/ 231776 w 258763"/>
                          <a:gd name="connsiteY12" fmla="*/ 110021 h 330201"/>
                          <a:gd name="connsiteX13" fmla="*/ 221457 w 258763"/>
                          <a:gd name="connsiteY13" fmla="*/ 98425 h 330201"/>
                          <a:gd name="connsiteX14" fmla="*/ 80216 w 258763"/>
                          <a:gd name="connsiteY14" fmla="*/ 71438 h 330201"/>
                          <a:gd name="connsiteX15" fmla="*/ 236768 w 258763"/>
                          <a:gd name="connsiteY15" fmla="*/ 71438 h 330201"/>
                          <a:gd name="connsiteX16" fmla="*/ 258763 w 258763"/>
                          <a:gd name="connsiteY16" fmla="*/ 93324 h 330201"/>
                          <a:gd name="connsiteX17" fmla="*/ 258763 w 258763"/>
                          <a:gd name="connsiteY17" fmla="*/ 274844 h 330201"/>
                          <a:gd name="connsiteX18" fmla="*/ 204423 w 258763"/>
                          <a:gd name="connsiteY18" fmla="*/ 330201 h 330201"/>
                          <a:gd name="connsiteX19" fmla="*/ 113856 w 258763"/>
                          <a:gd name="connsiteY19" fmla="*/ 330201 h 330201"/>
                          <a:gd name="connsiteX20" fmla="*/ 59515 w 258763"/>
                          <a:gd name="connsiteY20" fmla="*/ 274844 h 330201"/>
                          <a:gd name="connsiteX21" fmla="*/ 59515 w 258763"/>
                          <a:gd name="connsiteY21" fmla="*/ 267120 h 330201"/>
                          <a:gd name="connsiteX22" fmla="*/ 42696 w 258763"/>
                          <a:gd name="connsiteY22" fmla="*/ 270982 h 330201"/>
                          <a:gd name="connsiteX23" fmla="*/ 0 w 258763"/>
                          <a:gd name="connsiteY23" fmla="*/ 227211 h 330201"/>
                          <a:gd name="connsiteX24" fmla="*/ 0 w 258763"/>
                          <a:gd name="connsiteY24" fmla="*/ 147394 h 330201"/>
                          <a:gd name="connsiteX25" fmla="*/ 42696 w 258763"/>
                          <a:gd name="connsiteY25" fmla="*/ 103623 h 330201"/>
                          <a:gd name="connsiteX26" fmla="*/ 59515 w 258763"/>
                          <a:gd name="connsiteY26" fmla="*/ 107485 h 330201"/>
                          <a:gd name="connsiteX27" fmla="*/ 59515 w 258763"/>
                          <a:gd name="connsiteY27" fmla="*/ 93324 h 330201"/>
                          <a:gd name="connsiteX28" fmla="*/ 80216 w 258763"/>
                          <a:gd name="connsiteY28" fmla="*/ 71438 h 330201"/>
                          <a:gd name="connsiteX29" fmla="*/ 107950 w 258763"/>
                          <a:gd name="connsiteY29" fmla="*/ 0 h 330201"/>
                          <a:gd name="connsiteX30" fmla="*/ 109247 w 258763"/>
                          <a:gd name="connsiteY30" fmla="*/ 1290 h 330201"/>
                          <a:gd name="connsiteX31" fmla="*/ 113139 w 258763"/>
                          <a:gd name="connsiteY31" fmla="*/ 2580 h 330201"/>
                          <a:gd name="connsiteX32" fmla="*/ 119624 w 258763"/>
                          <a:gd name="connsiteY32" fmla="*/ 5160 h 330201"/>
                          <a:gd name="connsiteX33" fmla="*/ 126110 w 258763"/>
                          <a:gd name="connsiteY33" fmla="*/ 7739 h 330201"/>
                          <a:gd name="connsiteX34" fmla="*/ 144269 w 258763"/>
                          <a:gd name="connsiteY34" fmla="*/ 12899 h 330201"/>
                          <a:gd name="connsiteX35" fmla="*/ 145566 w 258763"/>
                          <a:gd name="connsiteY35" fmla="*/ 12899 h 330201"/>
                          <a:gd name="connsiteX36" fmla="*/ 146863 w 258763"/>
                          <a:gd name="connsiteY36" fmla="*/ 14189 h 330201"/>
                          <a:gd name="connsiteX37" fmla="*/ 148161 w 258763"/>
                          <a:gd name="connsiteY37" fmla="*/ 14189 h 330201"/>
                          <a:gd name="connsiteX38" fmla="*/ 149458 w 258763"/>
                          <a:gd name="connsiteY38" fmla="*/ 14189 h 330201"/>
                          <a:gd name="connsiteX39" fmla="*/ 152052 w 258763"/>
                          <a:gd name="connsiteY39" fmla="*/ 14189 h 330201"/>
                          <a:gd name="connsiteX40" fmla="*/ 154646 w 258763"/>
                          <a:gd name="connsiteY40" fmla="*/ 15478 h 330201"/>
                          <a:gd name="connsiteX41" fmla="*/ 155943 w 258763"/>
                          <a:gd name="connsiteY41" fmla="*/ 15478 h 330201"/>
                          <a:gd name="connsiteX42" fmla="*/ 157240 w 258763"/>
                          <a:gd name="connsiteY42" fmla="*/ 15478 h 330201"/>
                          <a:gd name="connsiteX43" fmla="*/ 158537 w 258763"/>
                          <a:gd name="connsiteY43" fmla="*/ 16768 h 330201"/>
                          <a:gd name="connsiteX44" fmla="*/ 159835 w 258763"/>
                          <a:gd name="connsiteY44" fmla="*/ 16768 h 330201"/>
                          <a:gd name="connsiteX45" fmla="*/ 162429 w 258763"/>
                          <a:gd name="connsiteY45" fmla="*/ 16768 h 330201"/>
                          <a:gd name="connsiteX46" fmla="*/ 165023 w 258763"/>
                          <a:gd name="connsiteY46" fmla="*/ 18058 h 330201"/>
                          <a:gd name="connsiteX47" fmla="*/ 166320 w 258763"/>
                          <a:gd name="connsiteY47" fmla="*/ 18058 h 330201"/>
                          <a:gd name="connsiteX48" fmla="*/ 167617 w 258763"/>
                          <a:gd name="connsiteY48" fmla="*/ 18058 h 330201"/>
                          <a:gd name="connsiteX49" fmla="*/ 168914 w 258763"/>
                          <a:gd name="connsiteY49" fmla="*/ 18058 h 330201"/>
                          <a:gd name="connsiteX50" fmla="*/ 170211 w 258763"/>
                          <a:gd name="connsiteY50" fmla="*/ 18058 h 330201"/>
                          <a:gd name="connsiteX51" fmla="*/ 176697 w 258763"/>
                          <a:gd name="connsiteY51" fmla="*/ 20638 h 330201"/>
                          <a:gd name="connsiteX52" fmla="*/ 188371 w 258763"/>
                          <a:gd name="connsiteY52" fmla="*/ 24507 h 330201"/>
                          <a:gd name="connsiteX53" fmla="*/ 193559 w 258763"/>
                          <a:gd name="connsiteY53" fmla="*/ 27087 h 330201"/>
                          <a:gd name="connsiteX54" fmla="*/ 194856 w 258763"/>
                          <a:gd name="connsiteY54" fmla="*/ 28377 h 330201"/>
                          <a:gd name="connsiteX55" fmla="*/ 196154 w 258763"/>
                          <a:gd name="connsiteY55" fmla="*/ 29667 h 330201"/>
                          <a:gd name="connsiteX56" fmla="*/ 197451 w 258763"/>
                          <a:gd name="connsiteY56" fmla="*/ 29667 h 330201"/>
                          <a:gd name="connsiteX57" fmla="*/ 198748 w 258763"/>
                          <a:gd name="connsiteY57" fmla="*/ 30957 h 330201"/>
                          <a:gd name="connsiteX58" fmla="*/ 207828 w 258763"/>
                          <a:gd name="connsiteY58" fmla="*/ 38696 h 330201"/>
                          <a:gd name="connsiteX59" fmla="*/ 213016 w 258763"/>
                          <a:gd name="connsiteY59" fmla="*/ 47725 h 330201"/>
                          <a:gd name="connsiteX60" fmla="*/ 214313 w 258763"/>
                          <a:gd name="connsiteY60" fmla="*/ 55464 h 330201"/>
                          <a:gd name="connsiteX61" fmla="*/ 214313 w 258763"/>
                          <a:gd name="connsiteY61" fmla="*/ 58044 h 330201"/>
                          <a:gd name="connsiteX62" fmla="*/ 213016 w 258763"/>
                          <a:gd name="connsiteY62" fmla="*/ 59334 h 330201"/>
                          <a:gd name="connsiteX63" fmla="*/ 213016 w 258763"/>
                          <a:gd name="connsiteY63" fmla="*/ 60623 h 330201"/>
                          <a:gd name="connsiteX64" fmla="*/ 213016 w 258763"/>
                          <a:gd name="connsiteY64" fmla="*/ 61913 h 330201"/>
                          <a:gd name="connsiteX65" fmla="*/ 211719 w 258763"/>
                          <a:gd name="connsiteY65" fmla="*/ 60623 h 330201"/>
                          <a:gd name="connsiteX66" fmla="*/ 210422 w 258763"/>
                          <a:gd name="connsiteY66" fmla="*/ 59334 h 330201"/>
                          <a:gd name="connsiteX67" fmla="*/ 209125 w 258763"/>
                          <a:gd name="connsiteY67" fmla="*/ 58044 h 330201"/>
                          <a:gd name="connsiteX68" fmla="*/ 203936 w 258763"/>
                          <a:gd name="connsiteY68" fmla="*/ 54174 h 330201"/>
                          <a:gd name="connsiteX69" fmla="*/ 197451 w 258763"/>
                          <a:gd name="connsiteY69" fmla="*/ 51594 h 330201"/>
                          <a:gd name="connsiteX70" fmla="*/ 189668 w 258763"/>
                          <a:gd name="connsiteY70" fmla="*/ 50305 h 330201"/>
                          <a:gd name="connsiteX71" fmla="*/ 187074 w 258763"/>
                          <a:gd name="connsiteY71" fmla="*/ 50305 h 330201"/>
                          <a:gd name="connsiteX72" fmla="*/ 184480 w 258763"/>
                          <a:gd name="connsiteY72" fmla="*/ 49015 h 330201"/>
                          <a:gd name="connsiteX73" fmla="*/ 180588 w 258763"/>
                          <a:gd name="connsiteY73" fmla="*/ 47725 h 330201"/>
                          <a:gd name="connsiteX74" fmla="*/ 170211 w 258763"/>
                          <a:gd name="connsiteY74" fmla="*/ 46435 h 330201"/>
                          <a:gd name="connsiteX75" fmla="*/ 165023 w 258763"/>
                          <a:gd name="connsiteY75" fmla="*/ 45145 h 330201"/>
                          <a:gd name="connsiteX76" fmla="*/ 163726 w 258763"/>
                          <a:gd name="connsiteY76" fmla="*/ 45145 h 330201"/>
                          <a:gd name="connsiteX77" fmla="*/ 162429 w 258763"/>
                          <a:gd name="connsiteY77" fmla="*/ 45145 h 330201"/>
                          <a:gd name="connsiteX78" fmla="*/ 159835 w 258763"/>
                          <a:gd name="connsiteY78" fmla="*/ 43855 h 330201"/>
                          <a:gd name="connsiteX79" fmla="*/ 158537 w 258763"/>
                          <a:gd name="connsiteY79" fmla="*/ 43855 h 330201"/>
                          <a:gd name="connsiteX80" fmla="*/ 155943 w 258763"/>
                          <a:gd name="connsiteY80" fmla="*/ 42565 h 330201"/>
                          <a:gd name="connsiteX81" fmla="*/ 152052 w 258763"/>
                          <a:gd name="connsiteY81" fmla="*/ 42565 h 330201"/>
                          <a:gd name="connsiteX82" fmla="*/ 149458 w 258763"/>
                          <a:gd name="connsiteY82" fmla="*/ 41276 h 330201"/>
                          <a:gd name="connsiteX83" fmla="*/ 146863 w 258763"/>
                          <a:gd name="connsiteY83" fmla="*/ 39986 h 330201"/>
                          <a:gd name="connsiteX84" fmla="*/ 135189 w 258763"/>
                          <a:gd name="connsiteY84" fmla="*/ 34826 h 330201"/>
                          <a:gd name="connsiteX85" fmla="*/ 124813 w 258763"/>
                          <a:gd name="connsiteY85" fmla="*/ 27087 h 330201"/>
                          <a:gd name="connsiteX86" fmla="*/ 117030 w 258763"/>
                          <a:gd name="connsiteY86" fmla="*/ 19348 h 330201"/>
                          <a:gd name="connsiteX87" fmla="*/ 111841 w 258763"/>
                          <a:gd name="connsiteY87" fmla="*/ 12899 h 330201"/>
                          <a:gd name="connsiteX88" fmla="*/ 109247 w 258763"/>
                          <a:gd name="connsiteY88" fmla="*/ 6450 h 330201"/>
                          <a:gd name="connsiteX89" fmla="*/ 107950 w 258763"/>
                          <a:gd name="connsiteY89" fmla="*/ 1290 h 330201"/>
                          <a:gd name="connsiteX90" fmla="*/ 107950 w 258763"/>
                          <a:gd name="connsiteY90" fmla="*/ 0 h 330201"/>
                          <a:gd name="connsiteX91" fmla="*/ 9525 w 258763"/>
                          <a:gd name="connsiteY91" fmla="*/ 0 h 330201"/>
                          <a:gd name="connsiteX92" fmla="*/ 10822 w 258763"/>
                          <a:gd name="connsiteY92" fmla="*/ 1290 h 330201"/>
                          <a:gd name="connsiteX93" fmla="*/ 14713 w 258763"/>
                          <a:gd name="connsiteY93" fmla="*/ 2580 h 330201"/>
                          <a:gd name="connsiteX94" fmla="*/ 19902 w 258763"/>
                          <a:gd name="connsiteY94" fmla="*/ 5160 h 330201"/>
                          <a:gd name="connsiteX95" fmla="*/ 27684 w 258763"/>
                          <a:gd name="connsiteY95" fmla="*/ 7739 h 330201"/>
                          <a:gd name="connsiteX96" fmla="*/ 45844 w 258763"/>
                          <a:gd name="connsiteY96" fmla="*/ 12899 h 330201"/>
                          <a:gd name="connsiteX97" fmla="*/ 47141 w 258763"/>
                          <a:gd name="connsiteY97" fmla="*/ 12899 h 330201"/>
                          <a:gd name="connsiteX98" fmla="*/ 48438 w 258763"/>
                          <a:gd name="connsiteY98" fmla="*/ 12899 h 330201"/>
                          <a:gd name="connsiteX99" fmla="*/ 48438 w 258763"/>
                          <a:gd name="connsiteY99" fmla="*/ 14189 h 330201"/>
                          <a:gd name="connsiteX100" fmla="*/ 49735 w 258763"/>
                          <a:gd name="connsiteY100" fmla="*/ 14189 h 330201"/>
                          <a:gd name="connsiteX101" fmla="*/ 52329 w 258763"/>
                          <a:gd name="connsiteY101" fmla="*/ 14189 h 330201"/>
                          <a:gd name="connsiteX102" fmla="*/ 54924 w 258763"/>
                          <a:gd name="connsiteY102" fmla="*/ 15478 h 330201"/>
                          <a:gd name="connsiteX103" fmla="*/ 56221 w 258763"/>
                          <a:gd name="connsiteY103" fmla="*/ 15478 h 330201"/>
                          <a:gd name="connsiteX104" fmla="*/ 57518 w 258763"/>
                          <a:gd name="connsiteY104" fmla="*/ 15478 h 330201"/>
                          <a:gd name="connsiteX105" fmla="*/ 58815 w 258763"/>
                          <a:gd name="connsiteY105" fmla="*/ 15478 h 330201"/>
                          <a:gd name="connsiteX106" fmla="*/ 60112 w 258763"/>
                          <a:gd name="connsiteY106" fmla="*/ 16768 h 330201"/>
                          <a:gd name="connsiteX107" fmla="*/ 62706 w 258763"/>
                          <a:gd name="connsiteY107" fmla="*/ 16768 h 330201"/>
                          <a:gd name="connsiteX108" fmla="*/ 65301 w 258763"/>
                          <a:gd name="connsiteY108" fmla="*/ 18058 h 330201"/>
                          <a:gd name="connsiteX109" fmla="*/ 66598 w 258763"/>
                          <a:gd name="connsiteY109" fmla="*/ 18058 h 330201"/>
                          <a:gd name="connsiteX110" fmla="*/ 69192 w 258763"/>
                          <a:gd name="connsiteY110" fmla="*/ 18058 h 330201"/>
                          <a:gd name="connsiteX111" fmla="*/ 70489 w 258763"/>
                          <a:gd name="connsiteY111" fmla="*/ 18058 h 330201"/>
                          <a:gd name="connsiteX112" fmla="*/ 71786 w 258763"/>
                          <a:gd name="connsiteY112" fmla="*/ 18058 h 330201"/>
                          <a:gd name="connsiteX113" fmla="*/ 76975 w 258763"/>
                          <a:gd name="connsiteY113" fmla="*/ 20638 h 330201"/>
                          <a:gd name="connsiteX114" fmla="*/ 89946 w 258763"/>
                          <a:gd name="connsiteY114" fmla="*/ 24507 h 330201"/>
                          <a:gd name="connsiteX115" fmla="*/ 95134 w 258763"/>
                          <a:gd name="connsiteY115" fmla="*/ 27087 h 330201"/>
                          <a:gd name="connsiteX116" fmla="*/ 96431 w 258763"/>
                          <a:gd name="connsiteY116" fmla="*/ 28377 h 330201"/>
                          <a:gd name="connsiteX117" fmla="*/ 97728 w 258763"/>
                          <a:gd name="connsiteY117" fmla="*/ 28377 h 330201"/>
                          <a:gd name="connsiteX118" fmla="*/ 99025 w 258763"/>
                          <a:gd name="connsiteY118" fmla="*/ 29667 h 330201"/>
                          <a:gd name="connsiteX119" fmla="*/ 100323 w 258763"/>
                          <a:gd name="connsiteY119" fmla="*/ 30957 h 330201"/>
                          <a:gd name="connsiteX120" fmla="*/ 108105 w 258763"/>
                          <a:gd name="connsiteY120" fmla="*/ 38696 h 330201"/>
                          <a:gd name="connsiteX121" fmla="*/ 113294 w 258763"/>
                          <a:gd name="connsiteY121" fmla="*/ 47725 h 330201"/>
                          <a:gd name="connsiteX122" fmla="*/ 114591 w 258763"/>
                          <a:gd name="connsiteY122" fmla="*/ 55464 h 330201"/>
                          <a:gd name="connsiteX123" fmla="*/ 114591 w 258763"/>
                          <a:gd name="connsiteY123" fmla="*/ 58044 h 330201"/>
                          <a:gd name="connsiteX124" fmla="*/ 114591 w 258763"/>
                          <a:gd name="connsiteY124" fmla="*/ 59334 h 330201"/>
                          <a:gd name="connsiteX125" fmla="*/ 114591 w 258763"/>
                          <a:gd name="connsiteY125" fmla="*/ 60623 h 330201"/>
                          <a:gd name="connsiteX126" fmla="*/ 113294 w 258763"/>
                          <a:gd name="connsiteY126" fmla="*/ 61913 h 330201"/>
                          <a:gd name="connsiteX127" fmla="*/ 111997 w 258763"/>
                          <a:gd name="connsiteY127" fmla="*/ 60623 h 330201"/>
                          <a:gd name="connsiteX128" fmla="*/ 111997 w 258763"/>
                          <a:gd name="connsiteY128" fmla="*/ 59334 h 330201"/>
                          <a:gd name="connsiteX129" fmla="*/ 110700 w 258763"/>
                          <a:gd name="connsiteY129" fmla="*/ 58044 h 330201"/>
                          <a:gd name="connsiteX130" fmla="*/ 109403 w 258763"/>
                          <a:gd name="connsiteY130" fmla="*/ 58044 h 330201"/>
                          <a:gd name="connsiteX131" fmla="*/ 104214 w 258763"/>
                          <a:gd name="connsiteY131" fmla="*/ 54174 h 330201"/>
                          <a:gd name="connsiteX132" fmla="*/ 97728 w 258763"/>
                          <a:gd name="connsiteY132" fmla="*/ 51594 h 330201"/>
                          <a:gd name="connsiteX133" fmla="*/ 89946 w 258763"/>
                          <a:gd name="connsiteY133" fmla="*/ 50305 h 330201"/>
                          <a:gd name="connsiteX134" fmla="*/ 88649 w 258763"/>
                          <a:gd name="connsiteY134" fmla="*/ 50305 h 330201"/>
                          <a:gd name="connsiteX135" fmla="*/ 86054 w 258763"/>
                          <a:gd name="connsiteY135" fmla="*/ 49015 h 330201"/>
                          <a:gd name="connsiteX136" fmla="*/ 80866 w 258763"/>
                          <a:gd name="connsiteY136" fmla="*/ 47725 h 330201"/>
                          <a:gd name="connsiteX137" fmla="*/ 71786 w 258763"/>
                          <a:gd name="connsiteY137" fmla="*/ 46435 h 330201"/>
                          <a:gd name="connsiteX138" fmla="*/ 66598 w 258763"/>
                          <a:gd name="connsiteY138" fmla="*/ 45145 h 330201"/>
                          <a:gd name="connsiteX139" fmla="*/ 65301 w 258763"/>
                          <a:gd name="connsiteY139" fmla="*/ 45145 h 330201"/>
                          <a:gd name="connsiteX140" fmla="*/ 64003 w 258763"/>
                          <a:gd name="connsiteY140" fmla="*/ 45145 h 330201"/>
                          <a:gd name="connsiteX141" fmla="*/ 62706 w 258763"/>
                          <a:gd name="connsiteY141" fmla="*/ 45145 h 330201"/>
                          <a:gd name="connsiteX142" fmla="*/ 61409 w 258763"/>
                          <a:gd name="connsiteY142" fmla="*/ 43855 h 330201"/>
                          <a:gd name="connsiteX143" fmla="*/ 60112 w 258763"/>
                          <a:gd name="connsiteY143" fmla="*/ 43855 h 330201"/>
                          <a:gd name="connsiteX144" fmla="*/ 56221 w 258763"/>
                          <a:gd name="connsiteY144" fmla="*/ 42565 h 330201"/>
                          <a:gd name="connsiteX145" fmla="*/ 53627 w 258763"/>
                          <a:gd name="connsiteY145" fmla="*/ 42565 h 330201"/>
                          <a:gd name="connsiteX146" fmla="*/ 51032 w 258763"/>
                          <a:gd name="connsiteY146" fmla="*/ 41276 h 330201"/>
                          <a:gd name="connsiteX147" fmla="*/ 47141 w 258763"/>
                          <a:gd name="connsiteY147" fmla="*/ 39986 h 330201"/>
                          <a:gd name="connsiteX148" fmla="*/ 36764 w 258763"/>
                          <a:gd name="connsiteY148" fmla="*/ 34826 h 330201"/>
                          <a:gd name="connsiteX149" fmla="*/ 26387 w 258763"/>
                          <a:gd name="connsiteY149" fmla="*/ 27087 h 330201"/>
                          <a:gd name="connsiteX150" fmla="*/ 18605 w 258763"/>
                          <a:gd name="connsiteY150" fmla="*/ 19348 h 330201"/>
                          <a:gd name="connsiteX151" fmla="*/ 13416 w 258763"/>
                          <a:gd name="connsiteY151" fmla="*/ 12899 h 330201"/>
                          <a:gd name="connsiteX152" fmla="*/ 10822 w 258763"/>
                          <a:gd name="connsiteY152" fmla="*/ 6450 h 330201"/>
                          <a:gd name="connsiteX153" fmla="*/ 9525 w 258763"/>
                          <a:gd name="connsiteY153" fmla="*/ 1290 h 330201"/>
                          <a:gd name="connsiteX154" fmla="*/ 9525 w 258763"/>
                          <a:gd name="connsiteY154" fmla="*/ 0 h 33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  <a:cxn ang="0">
                            <a:pos x="connsiteX108" y="connsiteY108"/>
                          </a:cxn>
                          <a:cxn ang="0">
                            <a:pos x="connsiteX109" y="connsiteY109"/>
                          </a:cxn>
                          <a:cxn ang="0">
                            <a:pos x="connsiteX110" y="connsiteY110"/>
                          </a:cxn>
                          <a:cxn ang="0">
                            <a:pos x="connsiteX111" y="connsiteY111"/>
                          </a:cxn>
                          <a:cxn ang="0">
                            <a:pos x="connsiteX112" y="connsiteY112"/>
                          </a:cxn>
                          <a:cxn ang="0">
                            <a:pos x="connsiteX113" y="connsiteY113"/>
                          </a:cxn>
                          <a:cxn ang="0">
                            <a:pos x="connsiteX114" y="connsiteY114"/>
                          </a:cxn>
                          <a:cxn ang="0">
                            <a:pos x="connsiteX115" y="connsiteY115"/>
                          </a:cxn>
                          <a:cxn ang="0">
                            <a:pos x="connsiteX116" y="connsiteY116"/>
                          </a:cxn>
                          <a:cxn ang="0">
                            <a:pos x="connsiteX117" y="connsiteY117"/>
                          </a:cxn>
                          <a:cxn ang="0">
                            <a:pos x="connsiteX118" y="connsiteY118"/>
                          </a:cxn>
                          <a:cxn ang="0">
                            <a:pos x="connsiteX119" y="connsiteY119"/>
                          </a:cxn>
                          <a:cxn ang="0">
                            <a:pos x="connsiteX120" y="connsiteY120"/>
                          </a:cxn>
                          <a:cxn ang="0">
                            <a:pos x="connsiteX121" y="connsiteY121"/>
                          </a:cxn>
                          <a:cxn ang="0">
                            <a:pos x="connsiteX122" y="connsiteY122"/>
                          </a:cxn>
                          <a:cxn ang="0">
                            <a:pos x="connsiteX123" y="connsiteY123"/>
                          </a:cxn>
                          <a:cxn ang="0">
                            <a:pos x="connsiteX124" y="connsiteY124"/>
                          </a:cxn>
                          <a:cxn ang="0">
                            <a:pos x="connsiteX125" y="connsiteY125"/>
                          </a:cxn>
                          <a:cxn ang="0">
                            <a:pos x="connsiteX126" y="connsiteY126"/>
                          </a:cxn>
                          <a:cxn ang="0">
                            <a:pos x="connsiteX127" y="connsiteY127"/>
                          </a:cxn>
                          <a:cxn ang="0">
                            <a:pos x="connsiteX128" y="connsiteY128"/>
                          </a:cxn>
                          <a:cxn ang="0">
                            <a:pos x="connsiteX129" y="connsiteY129"/>
                          </a:cxn>
                          <a:cxn ang="0">
                            <a:pos x="connsiteX130" y="connsiteY130"/>
                          </a:cxn>
                          <a:cxn ang="0">
                            <a:pos x="connsiteX131" y="connsiteY131"/>
                          </a:cxn>
                          <a:cxn ang="0">
                            <a:pos x="connsiteX132" y="connsiteY132"/>
                          </a:cxn>
                          <a:cxn ang="0">
                            <a:pos x="connsiteX133" y="connsiteY133"/>
                          </a:cxn>
                          <a:cxn ang="0">
                            <a:pos x="connsiteX134" y="connsiteY134"/>
                          </a:cxn>
                          <a:cxn ang="0">
                            <a:pos x="connsiteX135" y="connsiteY135"/>
                          </a:cxn>
                          <a:cxn ang="0">
                            <a:pos x="connsiteX136" y="connsiteY136"/>
                          </a:cxn>
                          <a:cxn ang="0">
                            <a:pos x="connsiteX137" y="connsiteY137"/>
                          </a:cxn>
                          <a:cxn ang="0">
                            <a:pos x="connsiteX138" y="connsiteY138"/>
                          </a:cxn>
                          <a:cxn ang="0">
                            <a:pos x="connsiteX139" y="connsiteY139"/>
                          </a:cxn>
                          <a:cxn ang="0">
                            <a:pos x="connsiteX140" y="connsiteY140"/>
                          </a:cxn>
                          <a:cxn ang="0">
                            <a:pos x="connsiteX141" y="connsiteY141"/>
                          </a:cxn>
                          <a:cxn ang="0">
                            <a:pos x="connsiteX142" y="connsiteY142"/>
                          </a:cxn>
                          <a:cxn ang="0">
                            <a:pos x="connsiteX143" y="connsiteY143"/>
                          </a:cxn>
                          <a:cxn ang="0">
                            <a:pos x="connsiteX144" y="connsiteY144"/>
                          </a:cxn>
                          <a:cxn ang="0">
                            <a:pos x="connsiteX145" y="connsiteY145"/>
                          </a:cxn>
                          <a:cxn ang="0">
                            <a:pos x="connsiteX146" y="connsiteY146"/>
                          </a:cxn>
                          <a:cxn ang="0">
                            <a:pos x="connsiteX147" y="connsiteY147"/>
                          </a:cxn>
                          <a:cxn ang="0">
                            <a:pos x="connsiteX148" y="connsiteY148"/>
                          </a:cxn>
                          <a:cxn ang="0">
                            <a:pos x="connsiteX149" y="connsiteY149"/>
                          </a:cxn>
                          <a:cxn ang="0">
                            <a:pos x="connsiteX150" y="connsiteY150"/>
                          </a:cxn>
                          <a:cxn ang="0">
                            <a:pos x="connsiteX151" y="connsiteY151"/>
                          </a:cxn>
                          <a:cxn ang="0">
                            <a:pos x="connsiteX152" y="connsiteY152"/>
                          </a:cxn>
                          <a:cxn ang="0">
                            <a:pos x="connsiteX153" y="connsiteY153"/>
                          </a:cxn>
                          <a:cxn ang="0">
                            <a:pos x="connsiteX154" y="connsiteY154"/>
                          </a:cxn>
                        </a:cxnLst>
                        <a:rect l="l" t="t" r="r" b="b"/>
                        <a:pathLst>
                          <a:path w="258763" h="330201">
                            <a:moveTo>
                              <a:pt x="43815" y="130175"/>
                            </a:moveTo>
                            <a:cubicBezTo>
                              <a:pt x="34925" y="130175"/>
                              <a:pt x="28575" y="137968"/>
                              <a:pt x="28575" y="147060"/>
                            </a:cubicBezTo>
                            <a:cubicBezTo>
                              <a:pt x="28575" y="147060"/>
                              <a:pt x="28575" y="147060"/>
                              <a:pt x="28575" y="227590"/>
                            </a:cubicBezTo>
                            <a:cubicBezTo>
                              <a:pt x="28575" y="236682"/>
                              <a:pt x="34925" y="244475"/>
                              <a:pt x="43815" y="244475"/>
                            </a:cubicBezTo>
                            <a:cubicBezTo>
                              <a:pt x="52705" y="244475"/>
                              <a:pt x="60325" y="236682"/>
                              <a:pt x="60325" y="227590"/>
                            </a:cubicBezTo>
                            <a:cubicBezTo>
                              <a:pt x="60325" y="227590"/>
                              <a:pt x="60325" y="227590"/>
                              <a:pt x="60325" y="147060"/>
                            </a:cubicBezTo>
                            <a:cubicBezTo>
                              <a:pt x="60325" y="137968"/>
                              <a:pt x="52705" y="130175"/>
                              <a:pt x="43815" y="130175"/>
                            </a:cubicBezTo>
                            <a:close/>
                            <a:moveTo>
                              <a:pt x="221457" y="98425"/>
                            </a:moveTo>
                            <a:cubicBezTo>
                              <a:pt x="215008" y="98425"/>
                              <a:pt x="211138" y="103579"/>
                              <a:pt x="211138" y="110021"/>
                            </a:cubicBezTo>
                            <a:lnTo>
                              <a:pt x="211138" y="265918"/>
                            </a:lnTo>
                            <a:cubicBezTo>
                              <a:pt x="211138" y="271072"/>
                              <a:pt x="215008" y="276225"/>
                              <a:pt x="221457" y="276225"/>
                            </a:cubicBezTo>
                            <a:cubicBezTo>
                              <a:pt x="227907" y="276225"/>
                              <a:pt x="231776" y="271072"/>
                              <a:pt x="231776" y="265918"/>
                            </a:cubicBezTo>
                            <a:cubicBezTo>
                              <a:pt x="231776" y="265918"/>
                              <a:pt x="231776" y="265918"/>
                              <a:pt x="231776" y="110021"/>
                            </a:cubicBezTo>
                            <a:cubicBezTo>
                              <a:pt x="231776" y="103579"/>
                              <a:pt x="227907" y="98425"/>
                              <a:pt x="221457" y="98425"/>
                            </a:cubicBezTo>
                            <a:close/>
                            <a:moveTo>
                              <a:pt x="80216" y="71438"/>
                            </a:moveTo>
                            <a:cubicBezTo>
                              <a:pt x="80216" y="71438"/>
                              <a:pt x="80216" y="71438"/>
                              <a:pt x="236768" y="71438"/>
                            </a:cubicBezTo>
                            <a:cubicBezTo>
                              <a:pt x="258763" y="71438"/>
                              <a:pt x="258763" y="71438"/>
                              <a:pt x="258763" y="93324"/>
                            </a:cubicBezTo>
                            <a:cubicBezTo>
                              <a:pt x="258763" y="93324"/>
                              <a:pt x="258763" y="93324"/>
                              <a:pt x="258763" y="274844"/>
                            </a:cubicBezTo>
                            <a:cubicBezTo>
                              <a:pt x="258763" y="330201"/>
                              <a:pt x="258763" y="330201"/>
                              <a:pt x="204423" y="330201"/>
                            </a:cubicBezTo>
                            <a:cubicBezTo>
                              <a:pt x="204423" y="330201"/>
                              <a:pt x="204423" y="330201"/>
                              <a:pt x="113856" y="330201"/>
                            </a:cubicBezTo>
                            <a:cubicBezTo>
                              <a:pt x="59515" y="330201"/>
                              <a:pt x="59515" y="330201"/>
                              <a:pt x="59515" y="274844"/>
                            </a:cubicBezTo>
                            <a:cubicBezTo>
                              <a:pt x="59515" y="274844"/>
                              <a:pt x="59515" y="274844"/>
                              <a:pt x="59515" y="267120"/>
                            </a:cubicBezTo>
                            <a:cubicBezTo>
                              <a:pt x="54340" y="269694"/>
                              <a:pt x="49165" y="270982"/>
                              <a:pt x="42696" y="270982"/>
                            </a:cubicBezTo>
                            <a:cubicBezTo>
                              <a:pt x="19407" y="270982"/>
                              <a:pt x="0" y="251671"/>
                              <a:pt x="0" y="227211"/>
                            </a:cubicBezTo>
                            <a:cubicBezTo>
                              <a:pt x="0" y="227211"/>
                              <a:pt x="0" y="227211"/>
                              <a:pt x="0" y="147394"/>
                            </a:cubicBezTo>
                            <a:cubicBezTo>
                              <a:pt x="0" y="122933"/>
                              <a:pt x="19407" y="103623"/>
                              <a:pt x="42696" y="103623"/>
                            </a:cubicBezTo>
                            <a:cubicBezTo>
                              <a:pt x="49165" y="103623"/>
                              <a:pt x="54340" y="104910"/>
                              <a:pt x="59515" y="107485"/>
                            </a:cubicBezTo>
                            <a:cubicBezTo>
                              <a:pt x="59515" y="107485"/>
                              <a:pt x="59515" y="107485"/>
                              <a:pt x="59515" y="93324"/>
                            </a:cubicBezTo>
                            <a:cubicBezTo>
                              <a:pt x="59515" y="71438"/>
                              <a:pt x="59515" y="71438"/>
                              <a:pt x="80216" y="71438"/>
                            </a:cubicBezTo>
                            <a:close/>
                            <a:moveTo>
                              <a:pt x="107950" y="0"/>
                            </a:moveTo>
                            <a:cubicBezTo>
                              <a:pt x="107950" y="0"/>
                              <a:pt x="107950" y="0"/>
                              <a:pt x="109247" y="1290"/>
                            </a:cubicBezTo>
                            <a:cubicBezTo>
                              <a:pt x="110544" y="1290"/>
                              <a:pt x="111841" y="2580"/>
                              <a:pt x="113139" y="2580"/>
                            </a:cubicBezTo>
                            <a:cubicBezTo>
                              <a:pt x="114436" y="3870"/>
                              <a:pt x="117030" y="3870"/>
                              <a:pt x="119624" y="5160"/>
                            </a:cubicBezTo>
                            <a:cubicBezTo>
                              <a:pt x="120921" y="6450"/>
                              <a:pt x="123515" y="6450"/>
                              <a:pt x="126110" y="7739"/>
                            </a:cubicBezTo>
                            <a:cubicBezTo>
                              <a:pt x="131298" y="10319"/>
                              <a:pt x="137784" y="11609"/>
                              <a:pt x="144269" y="12899"/>
                            </a:cubicBezTo>
                            <a:cubicBezTo>
                              <a:pt x="144269" y="12899"/>
                              <a:pt x="144269" y="12899"/>
                              <a:pt x="145566" y="12899"/>
                            </a:cubicBezTo>
                            <a:cubicBezTo>
                              <a:pt x="145566" y="12899"/>
                              <a:pt x="146863" y="12899"/>
                              <a:pt x="146863" y="14189"/>
                            </a:cubicBezTo>
                            <a:cubicBezTo>
                              <a:pt x="146863" y="14189"/>
                              <a:pt x="146863" y="14189"/>
                              <a:pt x="148161" y="14189"/>
                            </a:cubicBezTo>
                            <a:cubicBezTo>
                              <a:pt x="148161" y="14189"/>
                              <a:pt x="149458" y="14189"/>
                              <a:pt x="149458" y="14189"/>
                            </a:cubicBezTo>
                            <a:cubicBezTo>
                              <a:pt x="149458" y="14189"/>
                              <a:pt x="150755" y="14189"/>
                              <a:pt x="152052" y="14189"/>
                            </a:cubicBezTo>
                            <a:cubicBezTo>
                              <a:pt x="152052" y="15478"/>
                              <a:pt x="153349" y="15478"/>
                              <a:pt x="154646" y="15478"/>
                            </a:cubicBezTo>
                            <a:cubicBezTo>
                              <a:pt x="154646" y="15478"/>
                              <a:pt x="154646" y="15478"/>
                              <a:pt x="155943" y="15478"/>
                            </a:cubicBezTo>
                            <a:cubicBezTo>
                              <a:pt x="155943" y="15478"/>
                              <a:pt x="155943" y="15478"/>
                              <a:pt x="157240" y="15478"/>
                            </a:cubicBezTo>
                            <a:cubicBezTo>
                              <a:pt x="157240" y="15478"/>
                              <a:pt x="157240" y="15478"/>
                              <a:pt x="158537" y="16768"/>
                            </a:cubicBezTo>
                            <a:cubicBezTo>
                              <a:pt x="158537" y="16768"/>
                              <a:pt x="158537" y="16768"/>
                              <a:pt x="159835" y="16768"/>
                            </a:cubicBezTo>
                            <a:cubicBezTo>
                              <a:pt x="161132" y="16768"/>
                              <a:pt x="161132" y="16768"/>
                              <a:pt x="162429" y="16768"/>
                            </a:cubicBezTo>
                            <a:cubicBezTo>
                              <a:pt x="163726" y="16768"/>
                              <a:pt x="163726" y="16768"/>
                              <a:pt x="165023" y="18058"/>
                            </a:cubicBezTo>
                            <a:cubicBezTo>
                              <a:pt x="165023" y="18058"/>
                              <a:pt x="165023" y="18058"/>
                              <a:pt x="166320" y="18058"/>
                            </a:cubicBezTo>
                            <a:cubicBezTo>
                              <a:pt x="166320" y="18058"/>
                              <a:pt x="166320" y="18058"/>
                              <a:pt x="167617" y="18058"/>
                            </a:cubicBezTo>
                            <a:cubicBezTo>
                              <a:pt x="167617" y="18058"/>
                              <a:pt x="167617" y="18058"/>
                              <a:pt x="168914" y="18058"/>
                            </a:cubicBezTo>
                            <a:cubicBezTo>
                              <a:pt x="168914" y="18058"/>
                              <a:pt x="168914" y="18058"/>
                              <a:pt x="170211" y="18058"/>
                            </a:cubicBezTo>
                            <a:cubicBezTo>
                              <a:pt x="172806" y="19348"/>
                              <a:pt x="174103" y="19348"/>
                              <a:pt x="176697" y="20638"/>
                            </a:cubicBezTo>
                            <a:cubicBezTo>
                              <a:pt x="180588" y="21928"/>
                              <a:pt x="184480" y="23218"/>
                              <a:pt x="188371" y="24507"/>
                            </a:cubicBezTo>
                            <a:cubicBezTo>
                              <a:pt x="190965" y="25797"/>
                              <a:pt x="192262" y="25797"/>
                              <a:pt x="193559" y="27087"/>
                            </a:cubicBezTo>
                            <a:cubicBezTo>
                              <a:pt x="194856" y="28377"/>
                              <a:pt x="194856" y="28377"/>
                              <a:pt x="194856" y="28377"/>
                            </a:cubicBezTo>
                            <a:cubicBezTo>
                              <a:pt x="196154" y="28377"/>
                              <a:pt x="196154" y="28377"/>
                              <a:pt x="196154" y="29667"/>
                            </a:cubicBezTo>
                            <a:cubicBezTo>
                              <a:pt x="197451" y="29667"/>
                              <a:pt x="197451" y="29667"/>
                              <a:pt x="197451" y="29667"/>
                            </a:cubicBezTo>
                            <a:cubicBezTo>
                              <a:pt x="198748" y="29667"/>
                              <a:pt x="198748" y="30957"/>
                              <a:pt x="198748" y="30957"/>
                            </a:cubicBezTo>
                            <a:cubicBezTo>
                              <a:pt x="202639" y="33536"/>
                              <a:pt x="205233" y="36116"/>
                              <a:pt x="207828" y="38696"/>
                            </a:cubicBezTo>
                            <a:cubicBezTo>
                              <a:pt x="210422" y="41276"/>
                              <a:pt x="211719" y="45145"/>
                              <a:pt x="213016" y="47725"/>
                            </a:cubicBezTo>
                            <a:cubicBezTo>
                              <a:pt x="214313" y="50305"/>
                              <a:pt x="214313" y="52884"/>
                              <a:pt x="214313" y="55464"/>
                            </a:cubicBezTo>
                            <a:cubicBezTo>
                              <a:pt x="214313" y="56754"/>
                              <a:pt x="214313" y="56754"/>
                              <a:pt x="214313" y="58044"/>
                            </a:cubicBezTo>
                            <a:cubicBezTo>
                              <a:pt x="214313" y="58044"/>
                              <a:pt x="214313" y="59334"/>
                              <a:pt x="213016" y="59334"/>
                            </a:cubicBezTo>
                            <a:cubicBezTo>
                              <a:pt x="213016" y="59334"/>
                              <a:pt x="213016" y="59334"/>
                              <a:pt x="213016" y="60623"/>
                            </a:cubicBezTo>
                            <a:cubicBezTo>
                              <a:pt x="213016" y="61913"/>
                              <a:pt x="213016" y="61913"/>
                              <a:pt x="213016" y="61913"/>
                            </a:cubicBezTo>
                            <a:cubicBezTo>
                              <a:pt x="213016" y="61913"/>
                              <a:pt x="213016" y="61913"/>
                              <a:pt x="211719" y="60623"/>
                            </a:cubicBezTo>
                            <a:cubicBezTo>
                              <a:pt x="211719" y="60623"/>
                              <a:pt x="211719" y="59334"/>
                              <a:pt x="210422" y="59334"/>
                            </a:cubicBezTo>
                            <a:cubicBezTo>
                              <a:pt x="210422" y="59334"/>
                              <a:pt x="210422" y="58044"/>
                              <a:pt x="209125" y="58044"/>
                            </a:cubicBezTo>
                            <a:cubicBezTo>
                              <a:pt x="207828" y="56754"/>
                              <a:pt x="205233" y="55464"/>
                              <a:pt x="203936" y="54174"/>
                            </a:cubicBezTo>
                            <a:cubicBezTo>
                              <a:pt x="201342" y="54174"/>
                              <a:pt x="200045" y="52884"/>
                              <a:pt x="197451" y="51594"/>
                            </a:cubicBezTo>
                            <a:cubicBezTo>
                              <a:pt x="194856" y="51594"/>
                              <a:pt x="192262" y="50305"/>
                              <a:pt x="189668" y="50305"/>
                            </a:cubicBezTo>
                            <a:cubicBezTo>
                              <a:pt x="188371" y="50305"/>
                              <a:pt x="188371" y="50305"/>
                              <a:pt x="187074" y="50305"/>
                            </a:cubicBezTo>
                            <a:cubicBezTo>
                              <a:pt x="187074" y="49015"/>
                              <a:pt x="185777" y="49015"/>
                              <a:pt x="184480" y="49015"/>
                            </a:cubicBezTo>
                            <a:cubicBezTo>
                              <a:pt x="183182" y="49015"/>
                              <a:pt x="181885" y="49015"/>
                              <a:pt x="180588" y="47725"/>
                            </a:cubicBezTo>
                            <a:cubicBezTo>
                              <a:pt x="176697" y="47725"/>
                              <a:pt x="174103" y="47725"/>
                              <a:pt x="170211" y="46435"/>
                            </a:cubicBezTo>
                            <a:cubicBezTo>
                              <a:pt x="168914" y="46435"/>
                              <a:pt x="166320" y="45145"/>
                              <a:pt x="165023" y="45145"/>
                            </a:cubicBezTo>
                            <a:cubicBezTo>
                              <a:pt x="165023" y="45145"/>
                              <a:pt x="165023" y="45145"/>
                              <a:pt x="163726" y="45145"/>
                            </a:cubicBezTo>
                            <a:cubicBezTo>
                              <a:pt x="163726" y="45145"/>
                              <a:pt x="163726" y="45145"/>
                              <a:pt x="162429" y="45145"/>
                            </a:cubicBezTo>
                            <a:cubicBezTo>
                              <a:pt x="162429" y="45145"/>
                              <a:pt x="162429" y="45145"/>
                              <a:pt x="159835" y="43855"/>
                            </a:cubicBezTo>
                            <a:cubicBezTo>
                              <a:pt x="159835" y="43855"/>
                              <a:pt x="159835" y="43855"/>
                              <a:pt x="158537" y="43855"/>
                            </a:cubicBezTo>
                            <a:cubicBezTo>
                              <a:pt x="157240" y="43855"/>
                              <a:pt x="157240" y="43855"/>
                              <a:pt x="155943" y="42565"/>
                            </a:cubicBezTo>
                            <a:cubicBezTo>
                              <a:pt x="154646" y="42565"/>
                              <a:pt x="153349" y="42565"/>
                              <a:pt x="152052" y="42565"/>
                            </a:cubicBezTo>
                            <a:cubicBezTo>
                              <a:pt x="152052" y="41276"/>
                              <a:pt x="150755" y="41276"/>
                              <a:pt x="149458" y="41276"/>
                            </a:cubicBezTo>
                            <a:cubicBezTo>
                              <a:pt x="148161" y="41276"/>
                              <a:pt x="146863" y="39986"/>
                              <a:pt x="146863" y="39986"/>
                            </a:cubicBezTo>
                            <a:cubicBezTo>
                              <a:pt x="142972" y="38696"/>
                              <a:pt x="139081" y="36116"/>
                              <a:pt x="135189" y="34826"/>
                            </a:cubicBezTo>
                            <a:cubicBezTo>
                              <a:pt x="131298" y="32247"/>
                              <a:pt x="128704" y="29667"/>
                              <a:pt x="124813" y="27087"/>
                            </a:cubicBezTo>
                            <a:cubicBezTo>
                              <a:pt x="122218" y="24507"/>
                              <a:pt x="119624" y="21928"/>
                              <a:pt x="117030" y="19348"/>
                            </a:cubicBezTo>
                            <a:cubicBezTo>
                              <a:pt x="115733" y="16768"/>
                              <a:pt x="113139" y="15478"/>
                              <a:pt x="111841" y="12899"/>
                            </a:cubicBezTo>
                            <a:cubicBezTo>
                              <a:pt x="110544" y="10319"/>
                              <a:pt x="110544" y="7739"/>
                              <a:pt x="109247" y="6450"/>
                            </a:cubicBezTo>
                            <a:cubicBezTo>
                              <a:pt x="109247" y="3870"/>
                              <a:pt x="107950" y="2580"/>
                              <a:pt x="107950" y="1290"/>
                            </a:cubicBezTo>
                            <a:cubicBezTo>
                              <a:pt x="107950" y="1290"/>
                              <a:pt x="107950" y="0"/>
                              <a:pt x="107950" y="0"/>
                            </a:cubicBezTo>
                            <a:close/>
                            <a:moveTo>
                              <a:pt x="9525" y="0"/>
                            </a:moveTo>
                            <a:cubicBezTo>
                              <a:pt x="9525" y="0"/>
                              <a:pt x="9525" y="0"/>
                              <a:pt x="10822" y="1290"/>
                            </a:cubicBezTo>
                            <a:cubicBezTo>
                              <a:pt x="12119" y="1290"/>
                              <a:pt x="12119" y="2580"/>
                              <a:pt x="14713" y="2580"/>
                            </a:cubicBezTo>
                            <a:cubicBezTo>
                              <a:pt x="16010" y="3870"/>
                              <a:pt x="17308" y="3870"/>
                              <a:pt x="19902" y="5160"/>
                            </a:cubicBezTo>
                            <a:cubicBezTo>
                              <a:pt x="22496" y="6450"/>
                              <a:pt x="25090" y="6450"/>
                              <a:pt x="27684" y="7739"/>
                            </a:cubicBezTo>
                            <a:cubicBezTo>
                              <a:pt x="32873" y="9029"/>
                              <a:pt x="39358" y="11609"/>
                              <a:pt x="45844" y="12899"/>
                            </a:cubicBezTo>
                            <a:cubicBezTo>
                              <a:pt x="45844" y="12899"/>
                              <a:pt x="45844" y="12899"/>
                              <a:pt x="47141" y="12899"/>
                            </a:cubicBezTo>
                            <a:cubicBezTo>
                              <a:pt x="47141" y="12899"/>
                              <a:pt x="47141" y="12899"/>
                              <a:pt x="48438" y="12899"/>
                            </a:cubicBezTo>
                            <a:cubicBezTo>
                              <a:pt x="48438" y="12899"/>
                              <a:pt x="48438" y="12899"/>
                              <a:pt x="48438" y="14189"/>
                            </a:cubicBezTo>
                            <a:cubicBezTo>
                              <a:pt x="49735" y="14189"/>
                              <a:pt x="49735" y="14189"/>
                              <a:pt x="49735" y="14189"/>
                            </a:cubicBezTo>
                            <a:cubicBezTo>
                              <a:pt x="51032" y="14189"/>
                              <a:pt x="52329" y="14189"/>
                              <a:pt x="52329" y="14189"/>
                            </a:cubicBezTo>
                            <a:cubicBezTo>
                              <a:pt x="53627" y="15478"/>
                              <a:pt x="54924" y="15478"/>
                              <a:pt x="54924" y="15478"/>
                            </a:cubicBezTo>
                            <a:cubicBezTo>
                              <a:pt x="56221" y="15478"/>
                              <a:pt x="56221" y="15478"/>
                              <a:pt x="56221" y="15478"/>
                            </a:cubicBezTo>
                            <a:cubicBezTo>
                              <a:pt x="57518" y="15478"/>
                              <a:pt x="57518" y="15478"/>
                              <a:pt x="57518" y="15478"/>
                            </a:cubicBezTo>
                            <a:cubicBezTo>
                              <a:pt x="58815" y="15478"/>
                              <a:pt x="58815" y="15478"/>
                              <a:pt x="58815" y="15478"/>
                            </a:cubicBezTo>
                            <a:cubicBezTo>
                              <a:pt x="60112" y="16768"/>
                              <a:pt x="60112" y="16768"/>
                              <a:pt x="60112" y="16768"/>
                            </a:cubicBezTo>
                            <a:cubicBezTo>
                              <a:pt x="61409" y="16768"/>
                              <a:pt x="62706" y="16768"/>
                              <a:pt x="62706" y="16768"/>
                            </a:cubicBezTo>
                            <a:cubicBezTo>
                              <a:pt x="64003" y="16768"/>
                              <a:pt x="65301" y="16768"/>
                              <a:pt x="65301" y="18058"/>
                            </a:cubicBezTo>
                            <a:cubicBezTo>
                              <a:pt x="65301" y="18058"/>
                              <a:pt x="65301" y="18058"/>
                              <a:pt x="66598" y="18058"/>
                            </a:cubicBezTo>
                            <a:cubicBezTo>
                              <a:pt x="66598" y="18058"/>
                              <a:pt x="66598" y="18058"/>
                              <a:pt x="69192" y="18058"/>
                            </a:cubicBezTo>
                            <a:cubicBezTo>
                              <a:pt x="69192" y="18058"/>
                              <a:pt x="69192" y="18058"/>
                              <a:pt x="70489" y="18058"/>
                            </a:cubicBezTo>
                            <a:cubicBezTo>
                              <a:pt x="70489" y="18058"/>
                              <a:pt x="70489" y="18058"/>
                              <a:pt x="71786" y="18058"/>
                            </a:cubicBezTo>
                            <a:cubicBezTo>
                              <a:pt x="73083" y="19348"/>
                              <a:pt x="75677" y="19348"/>
                              <a:pt x="76975" y="20638"/>
                            </a:cubicBezTo>
                            <a:cubicBezTo>
                              <a:pt x="82163" y="20638"/>
                              <a:pt x="86054" y="23218"/>
                              <a:pt x="89946" y="24507"/>
                            </a:cubicBezTo>
                            <a:cubicBezTo>
                              <a:pt x="91243" y="25797"/>
                              <a:pt x="93837" y="25797"/>
                              <a:pt x="95134" y="27087"/>
                            </a:cubicBezTo>
                            <a:cubicBezTo>
                              <a:pt x="95134" y="27087"/>
                              <a:pt x="96431" y="28377"/>
                              <a:pt x="96431" y="28377"/>
                            </a:cubicBezTo>
                            <a:cubicBezTo>
                              <a:pt x="96431" y="28377"/>
                              <a:pt x="97728" y="28377"/>
                              <a:pt x="97728" y="28377"/>
                            </a:cubicBezTo>
                            <a:cubicBezTo>
                              <a:pt x="97728" y="29667"/>
                              <a:pt x="99025" y="29667"/>
                              <a:pt x="99025" y="29667"/>
                            </a:cubicBezTo>
                            <a:cubicBezTo>
                              <a:pt x="99025" y="29667"/>
                              <a:pt x="100323" y="30957"/>
                              <a:pt x="100323" y="30957"/>
                            </a:cubicBezTo>
                            <a:cubicBezTo>
                              <a:pt x="102917" y="33536"/>
                              <a:pt x="106808" y="36116"/>
                              <a:pt x="108105" y="38696"/>
                            </a:cubicBezTo>
                            <a:cubicBezTo>
                              <a:pt x="110700" y="41276"/>
                              <a:pt x="111997" y="45145"/>
                              <a:pt x="113294" y="47725"/>
                            </a:cubicBezTo>
                            <a:cubicBezTo>
                              <a:pt x="114591" y="50305"/>
                              <a:pt x="115888" y="52884"/>
                              <a:pt x="114591" y="55464"/>
                            </a:cubicBezTo>
                            <a:cubicBezTo>
                              <a:pt x="114591" y="56754"/>
                              <a:pt x="114591" y="56754"/>
                              <a:pt x="114591" y="58044"/>
                            </a:cubicBezTo>
                            <a:cubicBezTo>
                              <a:pt x="114591" y="58044"/>
                              <a:pt x="114591" y="59334"/>
                              <a:pt x="114591" y="59334"/>
                            </a:cubicBezTo>
                            <a:cubicBezTo>
                              <a:pt x="114591" y="59334"/>
                              <a:pt x="114591" y="59334"/>
                              <a:pt x="114591" y="60623"/>
                            </a:cubicBezTo>
                            <a:cubicBezTo>
                              <a:pt x="114591" y="60623"/>
                              <a:pt x="113294" y="60623"/>
                              <a:pt x="113294" y="61913"/>
                            </a:cubicBezTo>
                            <a:cubicBezTo>
                              <a:pt x="113294" y="60623"/>
                              <a:pt x="113294" y="60623"/>
                              <a:pt x="111997" y="60623"/>
                            </a:cubicBezTo>
                            <a:cubicBezTo>
                              <a:pt x="111997" y="60623"/>
                              <a:pt x="111997" y="59334"/>
                              <a:pt x="111997" y="59334"/>
                            </a:cubicBezTo>
                            <a:cubicBezTo>
                              <a:pt x="110700" y="59334"/>
                              <a:pt x="110700" y="58044"/>
                              <a:pt x="110700" y="58044"/>
                            </a:cubicBezTo>
                            <a:cubicBezTo>
                              <a:pt x="110700" y="58044"/>
                              <a:pt x="110700" y="58044"/>
                              <a:pt x="109403" y="58044"/>
                            </a:cubicBezTo>
                            <a:cubicBezTo>
                              <a:pt x="108105" y="56754"/>
                              <a:pt x="106808" y="55464"/>
                              <a:pt x="104214" y="54174"/>
                            </a:cubicBezTo>
                            <a:cubicBezTo>
                              <a:pt x="102917" y="54174"/>
                              <a:pt x="100323" y="52884"/>
                              <a:pt x="97728" y="51594"/>
                            </a:cubicBezTo>
                            <a:cubicBezTo>
                              <a:pt x="96431" y="51594"/>
                              <a:pt x="93837" y="50305"/>
                              <a:pt x="89946" y="50305"/>
                            </a:cubicBezTo>
                            <a:cubicBezTo>
                              <a:pt x="89946" y="50305"/>
                              <a:pt x="88649" y="50305"/>
                              <a:pt x="88649" y="50305"/>
                            </a:cubicBezTo>
                            <a:cubicBezTo>
                              <a:pt x="87351" y="49015"/>
                              <a:pt x="87351" y="49015"/>
                              <a:pt x="86054" y="49015"/>
                            </a:cubicBezTo>
                            <a:cubicBezTo>
                              <a:pt x="84757" y="49015"/>
                              <a:pt x="83460" y="49015"/>
                              <a:pt x="80866" y="47725"/>
                            </a:cubicBezTo>
                            <a:cubicBezTo>
                              <a:pt x="78272" y="47725"/>
                              <a:pt x="74380" y="47725"/>
                              <a:pt x="71786" y="46435"/>
                            </a:cubicBezTo>
                            <a:cubicBezTo>
                              <a:pt x="69192" y="46435"/>
                              <a:pt x="67895" y="45145"/>
                              <a:pt x="66598" y="45145"/>
                            </a:cubicBezTo>
                            <a:cubicBezTo>
                              <a:pt x="66598" y="45145"/>
                              <a:pt x="66598" y="45145"/>
                              <a:pt x="65301" y="45145"/>
                            </a:cubicBezTo>
                            <a:cubicBezTo>
                              <a:pt x="65301" y="45145"/>
                              <a:pt x="65301" y="45145"/>
                              <a:pt x="64003" y="45145"/>
                            </a:cubicBezTo>
                            <a:cubicBezTo>
                              <a:pt x="64003" y="45145"/>
                              <a:pt x="64003" y="45145"/>
                              <a:pt x="62706" y="45145"/>
                            </a:cubicBezTo>
                            <a:cubicBezTo>
                              <a:pt x="62706" y="45145"/>
                              <a:pt x="62706" y="45145"/>
                              <a:pt x="61409" y="43855"/>
                            </a:cubicBezTo>
                            <a:cubicBezTo>
                              <a:pt x="61409" y="43855"/>
                              <a:pt x="61409" y="43855"/>
                              <a:pt x="60112" y="43855"/>
                            </a:cubicBezTo>
                            <a:cubicBezTo>
                              <a:pt x="58815" y="43855"/>
                              <a:pt x="57518" y="43855"/>
                              <a:pt x="56221" y="42565"/>
                            </a:cubicBezTo>
                            <a:cubicBezTo>
                              <a:pt x="56221" y="42565"/>
                              <a:pt x="54924" y="42565"/>
                              <a:pt x="53627" y="42565"/>
                            </a:cubicBezTo>
                            <a:cubicBezTo>
                              <a:pt x="52329" y="41276"/>
                              <a:pt x="51032" y="41276"/>
                              <a:pt x="51032" y="41276"/>
                            </a:cubicBezTo>
                            <a:cubicBezTo>
                              <a:pt x="49735" y="41276"/>
                              <a:pt x="48438" y="39986"/>
                              <a:pt x="47141" y="39986"/>
                            </a:cubicBezTo>
                            <a:cubicBezTo>
                              <a:pt x="43250" y="38696"/>
                              <a:pt x="39358" y="36116"/>
                              <a:pt x="36764" y="34826"/>
                            </a:cubicBezTo>
                            <a:cubicBezTo>
                              <a:pt x="32873" y="32247"/>
                              <a:pt x="28982" y="29667"/>
                              <a:pt x="26387" y="27087"/>
                            </a:cubicBezTo>
                            <a:cubicBezTo>
                              <a:pt x="23793" y="24507"/>
                              <a:pt x="21199" y="21928"/>
                              <a:pt x="18605" y="19348"/>
                            </a:cubicBezTo>
                            <a:cubicBezTo>
                              <a:pt x="16010" y="18058"/>
                              <a:pt x="14713" y="15478"/>
                              <a:pt x="13416" y="12899"/>
                            </a:cubicBezTo>
                            <a:cubicBezTo>
                              <a:pt x="12119" y="10319"/>
                              <a:pt x="10822" y="7739"/>
                              <a:pt x="10822" y="6450"/>
                            </a:cubicBezTo>
                            <a:cubicBezTo>
                              <a:pt x="9525" y="3870"/>
                              <a:pt x="9525" y="2580"/>
                              <a:pt x="9525" y="1290"/>
                            </a:cubicBezTo>
                            <a:cubicBezTo>
                              <a:pt x="9525" y="0"/>
                              <a:pt x="9525" y="0"/>
                              <a:pt x="952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</p:grpSp>
              </p:grpSp>
              <p:grpSp>
                <p:nvGrpSpPr>
                  <p:cNvPr id="13" name="í$líḍé" descr="faf58be7-fb6a-4ce5-a474-0fc169d4a088"/>
                  <p:cNvGrpSpPr/>
                  <p:nvPr/>
                </p:nvGrpSpPr>
                <p:grpSpPr>
                  <a:xfrm>
                    <a:off x="8291544" y="1989174"/>
                    <a:ext cx="3228944" cy="1111889"/>
                    <a:chOff x="673100" y="1237334"/>
                    <a:chExt cx="3228944" cy="1111889"/>
                  </a:xfrm>
                </p:grpSpPr>
                <p:sp>
                  <p:nvSpPr>
                    <p:cNvPr id="19" name="Text2" descr="f1e9b215-9193-4ccc-97f8-f8e4e11e1f65"/>
                    <p:cNvSpPr/>
                    <p:nvPr/>
                  </p:nvSpPr>
                  <p:spPr bwMode="auto">
                    <a:xfrm>
                      <a:off x="673100" y="1624932"/>
                      <a:ext cx="3228944" cy="724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en-US" sz="1200" b="0" i="0" u="none">
                          <a:solidFill>
                            <a:srgbClr val="2F2F2F"/>
                          </a:solidFill>
                          <a:ea typeface="思源黑体 CN Normal"/>
                        </a:rPr>
                        <a:t>预后是对创伤或疾病后果的预测，与多种条件相关，如伤病种类等。</a:t>
                      </a:r>
                      <a:endParaRPr lang="en-US" sz="1200" b="0" i="0" u="none">
                        <a:solidFill>
                          <a:srgbClr val="2F2F2F"/>
                        </a:solidFill>
                        <a:ea typeface="思源黑体 CN Normal"/>
                      </a:endParaRPr>
                    </a:p>
                  </p:txBody>
                </p:sp>
                <p:sp>
                  <p:nvSpPr>
                    <p:cNvPr id="20" name="Bullet2" descr="7e351624-84f0-413e-8b75-02576065db74"/>
                    <p:cNvSpPr txBox="1"/>
                    <p:nvPr/>
                  </p:nvSpPr>
                  <p:spPr bwMode="auto">
                    <a:xfrm>
                      <a:off x="673100" y="1237334"/>
                      <a:ext cx="3228944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spcBef>
                          <a:spcPct val="0"/>
                        </a:spcBef>
                      </a:pPr>
                      <a:r>
                        <a:rPr lang="en-US" sz="1800" b="1" i="0" u="none">
                          <a:solidFill>
                            <a:srgbClr val="2F2F2F"/>
                          </a:solidFill>
                          <a:ea typeface="华康方圆体 Std W7"/>
                        </a:rPr>
                        <a:t>预后的含义</a:t>
                      </a:r>
                      <a:endParaRPr lang="en-US" sz="1800" b="1" i="0" u="none">
                        <a:solidFill>
                          <a:srgbClr val="2F2F2F"/>
                        </a:solidFill>
                        <a:ea typeface="华康方圆体 Std W7"/>
                      </a:endParaRPr>
                    </a:p>
                  </p:txBody>
                </p:sp>
              </p:grpSp>
            </p:grpSp>
            <p:grpSp>
              <p:nvGrpSpPr>
                <p:cNvPr id="44" name="组合 43" descr="9aab7249-b20d-4f74-80bf-5d9851f99a66"/>
                <p:cNvGrpSpPr/>
                <p:nvPr/>
              </p:nvGrpSpPr>
              <p:grpSpPr>
                <a:xfrm>
                  <a:off x="673100" y="3090069"/>
                  <a:ext cx="5065934" cy="2913965"/>
                  <a:chOff x="673100" y="3090069"/>
                  <a:chExt cx="5065934" cy="2913965"/>
                </a:xfrm>
              </p:grpSpPr>
              <p:grpSp>
                <p:nvGrpSpPr>
                  <p:cNvPr id="39" name="组合 38" descr="ea8b5e6b-acd1-42dc-9675-a437363b587b"/>
                  <p:cNvGrpSpPr/>
                  <p:nvPr/>
                </p:nvGrpSpPr>
                <p:grpSpPr>
                  <a:xfrm>
                    <a:off x="3958319" y="3090069"/>
                    <a:ext cx="1780715" cy="1802685"/>
                    <a:chOff x="3958319" y="3090069"/>
                    <a:chExt cx="1780715" cy="1802685"/>
                  </a:xfrm>
                </p:grpSpPr>
                <p:sp>
                  <p:nvSpPr>
                    <p:cNvPr id="3" name="ï$ľidê" descr="7ce77488-77a3-4b57-8146-4e2940e21fc1"/>
                    <p:cNvSpPr/>
                    <p:nvPr/>
                  </p:nvSpPr>
                  <p:spPr>
                    <a:xfrm>
                      <a:off x="3958319" y="3090069"/>
                      <a:ext cx="1780715" cy="180268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133" y="0"/>
                          </a:moveTo>
                          <a:cubicBezTo>
                            <a:pt x="6355" y="0"/>
                            <a:pt x="8578" y="0"/>
                            <a:pt x="10800" y="0"/>
                          </a:cubicBezTo>
                          <a:cubicBezTo>
                            <a:pt x="13022" y="0"/>
                            <a:pt x="15245" y="0"/>
                            <a:pt x="17467" y="0"/>
                          </a:cubicBezTo>
                          <a:cubicBezTo>
                            <a:pt x="18059" y="0"/>
                            <a:pt x="18506" y="0"/>
                            <a:pt x="18884" y="25"/>
                          </a:cubicBezTo>
                          <a:cubicBezTo>
                            <a:pt x="19263" y="50"/>
                            <a:pt x="19573" y="100"/>
                            <a:pt x="19893" y="200"/>
                          </a:cubicBezTo>
                          <a:cubicBezTo>
                            <a:pt x="20242" y="326"/>
                            <a:pt x="20555" y="525"/>
                            <a:pt x="20812" y="779"/>
                          </a:cubicBezTo>
                          <a:cubicBezTo>
                            <a:pt x="21069" y="1032"/>
                            <a:pt x="21270" y="1341"/>
                            <a:pt x="21397" y="1687"/>
                          </a:cubicBezTo>
                          <a:cubicBezTo>
                            <a:pt x="21499" y="2002"/>
                            <a:pt x="21549" y="2309"/>
                            <a:pt x="21575" y="2685"/>
                          </a:cubicBezTo>
                          <a:cubicBezTo>
                            <a:pt x="21600" y="3061"/>
                            <a:pt x="21600" y="3507"/>
                            <a:pt x="21600" y="4101"/>
                          </a:cubicBezTo>
                          <a:lnTo>
                            <a:pt x="21600" y="17517"/>
                          </a:lnTo>
                          <a:cubicBezTo>
                            <a:pt x="21600" y="18103"/>
                            <a:pt x="21600" y="18544"/>
                            <a:pt x="21575" y="18918"/>
                          </a:cubicBezTo>
                          <a:cubicBezTo>
                            <a:pt x="21549" y="19291"/>
                            <a:pt x="21499" y="19598"/>
                            <a:pt x="21397" y="19913"/>
                          </a:cubicBezTo>
                          <a:cubicBezTo>
                            <a:pt x="21270" y="20259"/>
                            <a:pt x="21069" y="20568"/>
                            <a:pt x="20812" y="20821"/>
                          </a:cubicBezTo>
                          <a:cubicBezTo>
                            <a:pt x="20555" y="21075"/>
                            <a:pt x="20242" y="21274"/>
                            <a:pt x="19893" y="21400"/>
                          </a:cubicBezTo>
                          <a:cubicBezTo>
                            <a:pt x="19573" y="21500"/>
                            <a:pt x="19263" y="21550"/>
                            <a:pt x="18882" y="21575"/>
                          </a:cubicBezTo>
                          <a:cubicBezTo>
                            <a:pt x="18501" y="21600"/>
                            <a:pt x="18050" y="21600"/>
                            <a:pt x="17449" y="21600"/>
                          </a:cubicBezTo>
                          <a:lnTo>
                            <a:pt x="4133" y="21600"/>
                          </a:lnTo>
                          <a:cubicBezTo>
                            <a:pt x="3541" y="21600"/>
                            <a:pt x="3094" y="21600"/>
                            <a:pt x="2716" y="21575"/>
                          </a:cubicBezTo>
                          <a:cubicBezTo>
                            <a:pt x="2337" y="21550"/>
                            <a:pt x="2027" y="21500"/>
                            <a:pt x="1707" y="21400"/>
                          </a:cubicBezTo>
                          <a:cubicBezTo>
                            <a:pt x="1358" y="21274"/>
                            <a:pt x="1045" y="21075"/>
                            <a:pt x="788" y="20821"/>
                          </a:cubicBezTo>
                          <a:cubicBezTo>
                            <a:pt x="531" y="20568"/>
                            <a:pt x="330" y="20259"/>
                            <a:pt x="203" y="19913"/>
                          </a:cubicBezTo>
                          <a:cubicBezTo>
                            <a:pt x="101" y="19598"/>
                            <a:pt x="51" y="19291"/>
                            <a:pt x="25" y="18915"/>
                          </a:cubicBezTo>
                          <a:cubicBezTo>
                            <a:pt x="0" y="18539"/>
                            <a:pt x="0" y="18093"/>
                            <a:pt x="0" y="17499"/>
                          </a:cubicBezTo>
                          <a:lnTo>
                            <a:pt x="0" y="4083"/>
                          </a:lnTo>
                          <a:cubicBezTo>
                            <a:pt x="0" y="3497"/>
                            <a:pt x="0" y="3056"/>
                            <a:pt x="25" y="2682"/>
                          </a:cubicBezTo>
                          <a:cubicBezTo>
                            <a:pt x="51" y="2309"/>
                            <a:pt x="101" y="2002"/>
                            <a:pt x="203" y="1687"/>
                          </a:cubicBezTo>
                          <a:cubicBezTo>
                            <a:pt x="330" y="1341"/>
                            <a:pt x="531" y="1032"/>
                            <a:pt x="788" y="779"/>
                          </a:cubicBezTo>
                          <a:cubicBezTo>
                            <a:pt x="1045" y="525"/>
                            <a:pt x="1358" y="326"/>
                            <a:pt x="1707" y="200"/>
                          </a:cubicBezTo>
                          <a:cubicBezTo>
                            <a:pt x="2027" y="100"/>
                            <a:pt x="2337" y="50"/>
                            <a:pt x="2718" y="25"/>
                          </a:cubicBezTo>
                          <a:cubicBezTo>
                            <a:pt x="3099" y="0"/>
                            <a:pt x="3550" y="0"/>
                            <a:pt x="4151" y="0"/>
                          </a:cubicBezTo>
                          <a:lnTo>
                            <a:pt x="4133" y="0"/>
                          </a:ln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 w="12700">
                      <a:miter lim="400000"/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</a:p>
                  </p:txBody>
                </p:sp>
                <p:grpSp>
                  <p:nvGrpSpPr>
                    <p:cNvPr id="32" name="组合 31" descr="aa3013e7-9f3b-47c7-89ba-6c5295f55e8f"/>
                    <p:cNvGrpSpPr/>
                    <p:nvPr/>
                  </p:nvGrpSpPr>
                  <p:grpSpPr>
                    <a:xfrm>
                      <a:off x="4452944" y="3600873"/>
                      <a:ext cx="791464" cy="791464"/>
                      <a:chOff x="5700268" y="2298605"/>
                      <a:chExt cx="791464" cy="791464"/>
                    </a:xfrm>
                  </p:grpSpPr>
                  <p:sp>
                    <p:nvSpPr>
                      <p:cNvPr id="33" name="î$ḻïďè" descr="a3087aa3-851e-480d-be5a-521e853ecdca"/>
                      <p:cNvSpPr/>
                      <p:nvPr/>
                    </p:nvSpPr>
                    <p:spPr bwMode="auto">
                      <a:xfrm>
                        <a:off x="5700268" y="2298605"/>
                        <a:ext cx="791464" cy="79146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</a:ln>
                    </p:spPr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  <p:sp>
                    <p:nvSpPr>
                      <p:cNvPr id="34" name="Icon3" descr="98af7328-4c0f-46b2-b5f6-c082a63253c7"/>
                      <p:cNvSpPr/>
                      <p:nvPr/>
                    </p:nvSpPr>
                    <p:spPr>
                      <a:xfrm>
                        <a:off x="5918807" y="2475787"/>
                        <a:ext cx="342534" cy="437100"/>
                      </a:xfrm>
                      <a:custGeom>
                        <a:avLst/>
                        <a:gdLst>
                          <a:gd name="connsiteX0" fmla="*/ 43815 w 258763"/>
                          <a:gd name="connsiteY0" fmla="*/ 130175 h 330201"/>
                          <a:gd name="connsiteX1" fmla="*/ 28575 w 258763"/>
                          <a:gd name="connsiteY1" fmla="*/ 147060 h 330201"/>
                          <a:gd name="connsiteX2" fmla="*/ 28575 w 258763"/>
                          <a:gd name="connsiteY2" fmla="*/ 227590 h 330201"/>
                          <a:gd name="connsiteX3" fmla="*/ 43815 w 258763"/>
                          <a:gd name="connsiteY3" fmla="*/ 244475 h 330201"/>
                          <a:gd name="connsiteX4" fmla="*/ 60325 w 258763"/>
                          <a:gd name="connsiteY4" fmla="*/ 227590 h 330201"/>
                          <a:gd name="connsiteX5" fmla="*/ 60325 w 258763"/>
                          <a:gd name="connsiteY5" fmla="*/ 147060 h 330201"/>
                          <a:gd name="connsiteX6" fmla="*/ 43815 w 258763"/>
                          <a:gd name="connsiteY6" fmla="*/ 130175 h 330201"/>
                          <a:gd name="connsiteX7" fmla="*/ 221457 w 258763"/>
                          <a:gd name="connsiteY7" fmla="*/ 98425 h 330201"/>
                          <a:gd name="connsiteX8" fmla="*/ 211138 w 258763"/>
                          <a:gd name="connsiteY8" fmla="*/ 110021 h 330201"/>
                          <a:gd name="connsiteX9" fmla="*/ 211138 w 258763"/>
                          <a:gd name="connsiteY9" fmla="*/ 265918 h 330201"/>
                          <a:gd name="connsiteX10" fmla="*/ 221457 w 258763"/>
                          <a:gd name="connsiteY10" fmla="*/ 276225 h 330201"/>
                          <a:gd name="connsiteX11" fmla="*/ 231776 w 258763"/>
                          <a:gd name="connsiteY11" fmla="*/ 265918 h 330201"/>
                          <a:gd name="connsiteX12" fmla="*/ 231776 w 258763"/>
                          <a:gd name="connsiteY12" fmla="*/ 110021 h 330201"/>
                          <a:gd name="connsiteX13" fmla="*/ 221457 w 258763"/>
                          <a:gd name="connsiteY13" fmla="*/ 98425 h 330201"/>
                          <a:gd name="connsiteX14" fmla="*/ 80216 w 258763"/>
                          <a:gd name="connsiteY14" fmla="*/ 71438 h 330201"/>
                          <a:gd name="connsiteX15" fmla="*/ 236768 w 258763"/>
                          <a:gd name="connsiteY15" fmla="*/ 71438 h 330201"/>
                          <a:gd name="connsiteX16" fmla="*/ 258763 w 258763"/>
                          <a:gd name="connsiteY16" fmla="*/ 93324 h 330201"/>
                          <a:gd name="connsiteX17" fmla="*/ 258763 w 258763"/>
                          <a:gd name="connsiteY17" fmla="*/ 274844 h 330201"/>
                          <a:gd name="connsiteX18" fmla="*/ 204423 w 258763"/>
                          <a:gd name="connsiteY18" fmla="*/ 330201 h 330201"/>
                          <a:gd name="connsiteX19" fmla="*/ 113856 w 258763"/>
                          <a:gd name="connsiteY19" fmla="*/ 330201 h 330201"/>
                          <a:gd name="connsiteX20" fmla="*/ 59515 w 258763"/>
                          <a:gd name="connsiteY20" fmla="*/ 274844 h 330201"/>
                          <a:gd name="connsiteX21" fmla="*/ 59515 w 258763"/>
                          <a:gd name="connsiteY21" fmla="*/ 267120 h 330201"/>
                          <a:gd name="connsiteX22" fmla="*/ 42696 w 258763"/>
                          <a:gd name="connsiteY22" fmla="*/ 270982 h 330201"/>
                          <a:gd name="connsiteX23" fmla="*/ 0 w 258763"/>
                          <a:gd name="connsiteY23" fmla="*/ 227211 h 330201"/>
                          <a:gd name="connsiteX24" fmla="*/ 0 w 258763"/>
                          <a:gd name="connsiteY24" fmla="*/ 147394 h 330201"/>
                          <a:gd name="connsiteX25" fmla="*/ 42696 w 258763"/>
                          <a:gd name="connsiteY25" fmla="*/ 103623 h 330201"/>
                          <a:gd name="connsiteX26" fmla="*/ 59515 w 258763"/>
                          <a:gd name="connsiteY26" fmla="*/ 107485 h 330201"/>
                          <a:gd name="connsiteX27" fmla="*/ 59515 w 258763"/>
                          <a:gd name="connsiteY27" fmla="*/ 93324 h 330201"/>
                          <a:gd name="connsiteX28" fmla="*/ 80216 w 258763"/>
                          <a:gd name="connsiteY28" fmla="*/ 71438 h 330201"/>
                          <a:gd name="connsiteX29" fmla="*/ 107950 w 258763"/>
                          <a:gd name="connsiteY29" fmla="*/ 0 h 330201"/>
                          <a:gd name="connsiteX30" fmla="*/ 109247 w 258763"/>
                          <a:gd name="connsiteY30" fmla="*/ 1290 h 330201"/>
                          <a:gd name="connsiteX31" fmla="*/ 113139 w 258763"/>
                          <a:gd name="connsiteY31" fmla="*/ 2580 h 330201"/>
                          <a:gd name="connsiteX32" fmla="*/ 119624 w 258763"/>
                          <a:gd name="connsiteY32" fmla="*/ 5160 h 330201"/>
                          <a:gd name="connsiteX33" fmla="*/ 126110 w 258763"/>
                          <a:gd name="connsiteY33" fmla="*/ 7739 h 330201"/>
                          <a:gd name="connsiteX34" fmla="*/ 144269 w 258763"/>
                          <a:gd name="connsiteY34" fmla="*/ 12899 h 330201"/>
                          <a:gd name="connsiteX35" fmla="*/ 145566 w 258763"/>
                          <a:gd name="connsiteY35" fmla="*/ 12899 h 330201"/>
                          <a:gd name="connsiteX36" fmla="*/ 146863 w 258763"/>
                          <a:gd name="connsiteY36" fmla="*/ 14189 h 330201"/>
                          <a:gd name="connsiteX37" fmla="*/ 148161 w 258763"/>
                          <a:gd name="connsiteY37" fmla="*/ 14189 h 330201"/>
                          <a:gd name="connsiteX38" fmla="*/ 149458 w 258763"/>
                          <a:gd name="connsiteY38" fmla="*/ 14189 h 330201"/>
                          <a:gd name="connsiteX39" fmla="*/ 152052 w 258763"/>
                          <a:gd name="connsiteY39" fmla="*/ 14189 h 330201"/>
                          <a:gd name="connsiteX40" fmla="*/ 154646 w 258763"/>
                          <a:gd name="connsiteY40" fmla="*/ 15478 h 330201"/>
                          <a:gd name="connsiteX41" fmla="*/ 155943 w 258763"/>
                          <a:gd name="connsiteY41" fmla="*/ 15478 h 330201"/>
                          <a:gd name="connsiteX42" fmla="*/ 157240 w 258763"/>
                          <a:gd name="connsiteY42" fmla="*/ 15478 h 330201"/>
                          <a:gd name="connsiteX43" fmla="*/ 158537 w 258763"/>
                          <a:gd name="connsiteY43" fmla="*/ 16768 h 330201"/>
                          <a:gd name="connsiteX44" fmla="*/ 159835 w 258763"/>
                          <a:gd name="connsiteY44" fmla="*/ 16768 h 330201"/>
                          <a:gd name="connsiteX45" fmla="*/ 162429 w 258763"/>
                          <a:gd name="connsiteY45" fmla="*/ 16768 h 330201"/>
                          <a:gd name="connsiteX46" fmla="*/ 165023 w 258763"/>
                          <a:gd name="connsiteY46" fmla="*/ 18058 h 330201"/>
                          <a:gd name="connsiteX47" fmla="*/ 166320 w 258763"/>
                          <a:gd name="connsiteY47" fmla="*/ 18058 h 330201"/>
                          <a:gd name="connsiteX48" fmla="*/ 167617 w 258763"/>
                          <a:gd name="connsiteY48" fmla="*/ 18058 h 330201"/>
                          <a:gd name="connsiteX49" fmla="*/ 168914 w 258763"/>
                          <a:gd name="connsiteY49" fmla="*/ 18058 h 330201"/>
                          <a:gd name="connsiteX50" fmla="*/ 170211 w 258763"/>
                          <a:gd name="connsiteY50" fmla="*/ 18058 h 330201"/>
                          <a:gd name="connsiteX51" fmla="*/ 176697 w 258763"/>
                          <a:gd name="connsiteY51" fmla="*/ 20638 h 330201"/>
                          <a:gd name="connsiteX52" fmla="*/ 188371 w 258763"/>
                          <a:gd name="connsiteY52" fmla="*/ 24507 h 330201"/>
                          <a:gd name="connsiteX53" fmla="*/ 193559 w 258763"/>
                          <a:gd name="connsiteY53" fmla="*/ 27087 h 330201"/>
                          <a:gd name="connsiteX54" fmla="*/ 194856 w 258763"/>
                          <a:gd name="connsiteY54" fmla="*/ 28377 h 330201"/>
                          <a:gd name="connsiteX55" fmla="*/ 196154 w 258763"/>
                          <a:gd name="connsiteY55" fmla="*/ 29667 h 330201"/>
                          <a:gd name="connsiteX56" fmla="*/ 197451 w 258763"/>
                          <a:gd name="connsiteY56" fmla="*/ 29667 h 330201"/>
                          <a:gd name="connsiteX57" fmla="*/ 198748 w 258763"/>
                          <a:gd name="connsiteY57" fmla="*/ 30957 h 330201"/>
                          <a:gd name="connsiteX58" fmla="*/ 207828 w 258763"/>
                          <a:gd name="connsiteY58" fmla="*/ 38696 h 330201"/>
                          <a:gd name="connsiteX59" fmla="*/ 213016 w 258763"/>
                          <a:gd name="connsiteY59" fmla="*/ 47725 h 330201"/>
                          <a:gd name="connsiteX60" fmla="*/ 214313 w 258763"/>
                          <a:gd name="connsiteY60" fmla="*/ 55464 h 330201"/>
                          <a:gd name="connsiteX61" fmla="*/ 214313 w 258763"/>
                          <a:gd name="connsiteY61" fmla="*/ 58044 h 330201"/>
                          <a:gd name="connsiteX62" fmla="*/ 213016 w 258763"/>
                          <a:gd name="connsiteY62" fmla="*/ 59334 h 330201"/>
                          <a:gd name="connsiteX63" fmla="*/ 213016 w 258763"/>
                          <a:gd name="connsiteY63" fmla="*/ 60623 h 330201"/>
                          <a:gd name="connsiteX64" fmla="*/ 213016 w 258763"/>
                          <a:gd name="connsiteY64" fmla="*/ 61913 h 330201"/>
                          <a:gd name="connsiteX65" fmla="*/ 211719 w 258763"/>
                          <a:gd name="connsiteY65" fmla="*/ 60623 h 330201"/>
                          <a:gd name="connsiteX66" fmla="*/ 210422 w 258763"/>
                          <a:gd name="connsiteY66" fmla="*/ 59334 h 330201"/>
                          <a:gd name="connsiteX67" fmla="*/ 209125 w 258763"/>
                          <a:gd name="connsiteY67" fmla="*/ 58044 h 330201"/>
                          <a:gd name="connsiteX68" fmla="*/ 203936 w 258763"/>
                          <a:gd name="connsiteY68" fmla="*/ 54174 h 330201"/>
                          <a:gd name="connsiteX69" fmla="*/ 197451 w 258763"/>
                          <a:gd name="connsiteY69" fmla="*/ 51594 h 330201"/>
                          <a:gd name="connsiteX70" fmla="*/ 189668 w 258763"/>
                          <a:gd name="connsiteY70" fmla="*/ 50305 h 330201"/>
                          <a:gd name="connsiteX71" fmla="*/ 187074 w 258763"/>
                          <a:gd name="connsiteY71" fmla="*/ 50305 h 330201"/>
                          <a:gd name="connsiteX72" fmla="*/ 184480 w 258763"/>
                          <a:gd name="connsiteY72" fmla="*/ 49015 h 330201"/>
                          <a:gd name="connsiteX73" fmla="*/ 180588 w 258763"/>
                          <a:gd name="connsiteY73" fmla="*/ 47725 h 330201"/>
                          <a:gd name="connsiteX74" fmla="*/ 170211 w 258763"/>
                          <a:gd name="connsiteY74" fmla="*/ 46435 h 330201"/>
                          <a:gd name="connsiteX75" fmla="*/ 165023 w 258763"/>
                          <a:gd name="connsiteY75" fmla="*/ 45145 h 330201"/>
                          <a:gd name="connsiteX76" fmla="*/ 163726 w 258763"/>
                          <a:gd name="connsiteY76" fmla="*/ 45145 h 330201"/>
                          <a:gd name="connsiteX77" fmla="*/ 162429 w 258763"/>
                          <a:gd name="connsiteY77" fmla="*/ 45145 h 330201"/>
                          <a:gd name="connsiteX78" fmla="*/ 159835 w 258763"/>
                          <a:gd name="connsiteY78" fmla="*/ 43855 h 330201"/>
                          <a:gd name="connsiteX79" fmla="*/ 158537 w 258763"/>
                          <a:gd name="connsiteY79" fmla="*/ 43855 h 330201"/>
                          <a:gd name="connsiteX80" fmla="*/ 155943 w 258763"/>
                          <a:gd name="connsiteY80" fmla="*/ 42565 h 330201"/>
                          <a:gd name="connsiteX81" fmla="*/ 152052 w 258763"/>
                          <a:gd name="connsiteY81" fmla="*/ 42565 h 330201"/>
                          <a:gd name="connsiteX82" fmla="*/ 149458 w 258763"/>
                          <a:gd name="connsiteY82" fmla="*/ 41276 h 330201"/>
                          <a:gd name="connsiteX83" fmla="*/ 146863 w 258763"/>
                          <a:gd name="connsiteY83" fmla="*/ 39986 h 330201"/>
                          <a:gd name="connsiteX84" fmla="*/ 135189 w 258763"/>
                          <a:gd name="connsiteY84" fmla="*/ 34826 h 330201"/>
                          <a:gd name="connsiteX85" fmla="*/ 124813 w 258763"/>
                          <a:gd name="connsiteY85" fmla="*/ 27087 h 330201"/>
                          <a:gd name="connsiteX86" fmla="*/ 117030 w 258763"/>
                          <a:gd name="connsiteY86" fmla="*/ 19348 h 330201"/>
                          <a:gd name="connsiteX87" fmla="*/ 111841 w 258763"/>
                          <a:gd name="connsiteY87" fmla="*/ 12899 h 330201"/>
                          <a:gd name="connsiteX88" fmla="*/ 109247 w 258763"/>
                          <a:gd name="connsiteY88" fmla="*/ 6450 h 330201"/>
                          <a:gd name="connsiteX89" fmla="*/ 107950 w 258763"/>
                          <a:gd name="connsiteY89" fmla="*/ 1290 h 330201"/>
                          <a:gd name="connsiteX90" fmla="*/ 107950 w 258763"/>
                          <a:gd name="connsiteY90" fmla="*/ 0 h 330201"/>
                          <a:gd name="connsiteX91" fmla="*/ 9525 w 258763"/>
                          <a:gd name="connsiteY91" fmla="*/ 0 h 330201"/>
                          <a:gd name="connsiteX92" fmla="*/ 10822 w 258763"/>
                          <a:gd name="connsiteY92" fmla="*/ 1290 h 330201"/>
                          <a:gd name="connsiteX93" fmla="*/ 14713 w 258763"/>
                          <a:gd name="connsiteY93" fmla="*/ 2580 h 330201"/>
                          <a:gd name="connsiteX94" fmla="*/ 19902 w 258763"/>
                          <a:gd name="connsiteY94" fmla="*/ 5160 h 330201"/>
                          <a:gd name="connsiteX95" fmla="*/ 27684 w 258763"/>
                          <a:gd name="connsiteY95" fmla="*/ 7739 h 330201"/>
                          <a:gd name="connsiteX96" fmla="*/ 45844 w 258763"/>
                          <a:gd name="connsiteY96" fmla="*/ 12899 h 330201"/>
                          <a:gd name="connsiteX97" fmla="*/ 47141 w 258763"/>
                          <a:gd name="connsiteY97" fmla="*/ 12899 h 330201"/>
                          <a:gd name="connsiteX98" fmla="*/ 48438 w 258763"/>
                          <a:gd name="connsiteY98" fmla="*/ 12899 h 330201"/>
                          <a:gd name="connsiteX99" fmla="*/ 48438 w 258763"/>
                          <a:gd name="connsiteY99" fmla="*/ 14189 h 330201"/>
                          <a:gd name="connsiteX100" fmla="*/ 49735 w 258763"/>
                          <a:gd name="connsiteY100" fmla="*/ 14189 h 330201"/>
                          <a:gd name="connsiteX101" fmla="*/ 52329 w 258763"/>
                          <a:gd name="connsiteY101" fmla="*/ 14189 h 330201"/>
                          <a:gd name="connsiteX102" fmla="*/ 54924 w 258763"/>
                          <a:gd name="connsiteY102" fmla="*/ 15478 h 330201"/>
                          <a:gd name="connsiteX103" fmla="*/ 56221 w 258763"/>
                          <a:gd name="connsiteY103" fmla="*/ 15478 h 330201"/>
                          <a:gd name="connsiteX104" fmla="*/ 57518 w 258763"/>
                          <a:gd name="connsiteY104" fmla="*/ 15478 h 330201"/>
                          <a:gd name="connsiteX105" fmla="*/ 58815 w 258763"/>
                          <a:gd name="connsiteY105" fmla="*/ 15478 h 330201"/>
                          <a:gd name="connsiteX106" fmla="*/ 60112 w 258763"/>
                          <a:gd name="connsiteY106" fmla="*/ 16768 h 330201"/>
                          <a:gd name="connsiteX107" fmla="*/ 62706 w 258763"/>
                          <a:gd name="connsiteY107" fmla="*/ 16768 h 330201"/>
                          <a:gd name="connsiteX108" fmla="*/ 65301 w 258763"/>
                          <a:gd name="connsiteY108" fmla="*/ 18058 h 330201"/>
                          <a:gd name="connsiteX109" fmla="*/ 66598 w 258763"/>
                          <a:gd name="connsiteY109" fmla="*/ 18058 h 330201"/>
                          <a:gd name="connsiteX110" fmla="*/ 69192 w 258763"/>
                          <a:gd name="connsiteY110" fmla="*/ 18058 h 330201"/>
                          <a:gd name="connsiteX111" fmla="*/ 70489 w 258763"/>
                          <a:gd name="connsiteY111" fmla="*/ 18058 h 330201"/>
                          <a:gd name="connsiteX112" fmla="*/ 71786 w 258763"/>
                          <a:gd name="connsiteY112" fmla="*/ 18058 h 330201"/>
                          <a:gd name="connsiteX113" fmla="*/ 76975 w 258763"/>
                          <a:gd name="connsiteY113" fmla="*/ 20638 h 330201"/>
                          <a:gd name="connsiteX114" fmla="*/ 89946 w 258763"/>
                          <a:gd name="connsiteY114" fmla="*/ 24507 h 330201"/>
                          <a:gd name="connsiteX115" fmla="*/ 95134 w 258763"/>
                          <a:gd name="connsiteY115" fmla="*/ 27087 h 330201"/>
                          <a:gd name="connsiteX116" fmla="*/ 96431 w 258763"/>
                          <a:gd name="connsiteY116" fmla="*/ 28377 h 330201"/>
                          <a:gd name="connsiteX117" fmla="*/ 97728 w 258763"/>
                          <a:gd name="connsiteY117" fmla="*/ 28377 h 330201"/>
                          <a:gd name="connsiteX118" fmla="*/ 99025 w 258763"/>
                          <a:gd name="connsiteY118" fmla="*/ 29667 h 330201"/>
                          <a:gd name="connsiteX119" fmla="*/ 100323 w 258763"/>
                          <a:gd name="connsiteY119" fmla="*/ 30957 h 330201"/>
                          <a:gd name="connsiteX120" fmla="*/ 108105 w 258763"/>
                          <a:gd name="connsiteY120" fmla="*/ 38696 h 330201"/>
                          <a:gd name="connsiteX121" fmla="*/ 113294 w 258763"/>
                          <a:gd name="connsiteY121" fmla="*/ 47725 h 330201"/>
                          <a:gd name="connsiteX122" fmla="*/ 114591 w 258763"/>
                          <a:gd name="connsiteY122" fmla="*/ 55464 h 330201"/>
                          <a:gd name="connsiteX123" fmla="*/ 114591 w 258763"/>
                          <a:gd name="connsiteY123" fmla="*/ 58044 h 330201"/>
                          <a:gd name="connsiteX124" fmla="*/ 114591 w 258763"/>
                          <a:gd name="connsiteY124" fmla="*/ 59334 h 330201"/>
                          <a:gd name="connsiteX125" fmla="*/ 114591 w 258763"/>
                          <a:gd name="connsiteY125" fmla="*/ 60623 h 330201"/>
                          <a:gd name="connsiteX126" fmla="*/ 113294 w 258763"/>
                          <a:gd name="connsiteY126" fmla="*/ 61913 h 330201"/>
                          <a:gd name="connsiteX127" fmla="*/ 111997 w 258763"/>
                          <a:gd name="connsiteY127" fmla="*/ 60623 h 330201"/>
                          <a:gd name="connsiteX128" fmla="*/ 111997 w 258763"/>
                          <a:gd name="connsiteY128" fmla="*/ 59334 h 330201"/>
                          <a:gd name="connsiteX129" fmla="*/ 110700 w 258763"/>
                          <a:gd name="connsiteY129" fmla="*/ 58044 h 330201"/>
                          <a:gd name="connsiteX130" fmla="*/ 109403 w 258763"/>
                          <a:gd name="connsiteY130" fmla="*/ 58044 h 330201"/>
                          <a:gd name="connsiteX131" fmla="*/ 104214 w 258763"/>
                          <a:gd name="connsiteY131" fmla="*/ 54174 h 330201"/>
                          <a:gd name="connsiteX132" fmla="*/ 97728 w 258763"/>
                          <a:gd name="connsiteY132" fmla="*/ 51594 h 330201"/>
                          <a:gd name="connsiteX133" fmla="*/ 89946 w 258763"/>
                          <a:gd name="connsiteY133" fmla="*/ 50305 h 330201"/>
                          <a:gd name="connsiteX134" fmla="*/ 88649 w 258763"/>
                          <a:gd name="connsiteY134" fmla="*/ 50305 h 330201"/>
                          <a:gd name="connsiteX135" fmla="*/ 86054 w 258763"/>
                          <a:gd name="connsiteY135" fmla="*/ 49015 h 330201"/>
                          <a:gd name="connsiteX136" fmla="*/ 80866 w 258763"/>
                          <a:gd name="connsiteY136" fmla="*/ 47725 h 330201"/>
                          <a:gd name="connsiteX137" fmla="*/ 71786 w 258763"/>
                          <a:gd name="connsiteY137" fmla="*/ 46435 h 330201"/>
                          <a:gd name="connsiteX138" fmla="*/ 66598 w 258763"/>
                          <a:gd name="connsiteY138" fmla="*/ 45145 h 330201"/>
                          <a:gd name="connsiteX139" fmla="*/ 65301 w 258763"/>
                          <a:gd name="connsiteY139" fmla="*/ 45145 h 330201"/>
                          <a:gd name="connsiteX140" fmla="*/ 64003 w 258763"/>
                          <a:gd name="connsiteY140" fmla="*/ 45145 h 330201"/>
                          <a:gd name="connsiteX141" fmla="*/ 62706 w 258763"/>
                          <a:gd name="connsiteY141" fmla="*/ 45145 h 330201"/>
                          <a:gd name="connsiteX142" fmla="*/ 61409 w 258763"/>
                          <a:gd name="connsiteY142" fmla="*/ 43855 h 330201"/>
                          <a:gd name="connsiteX143" fmla="*/ 60112 w 258763"/>
                          <a:gd name="connsiteY143" fmla="*/ 43855 h 330201"/>
                          <a:gd name="connsiteX144" fmla="*/ 56221 w 258763"/>
                          <a:gd name="connsiteY144" fmla="*/ 42565 h 330201"/>
                          <a:gd name="connsiteX145" fmla="*/ 53627 w 258763"/>
                          <a:gd name="connsiteY145" fmla="*/ 42565 h 330201"/>
                          <a:gd name="connsiteX146" fmla="*/ 51032 w 258763"/>
                          <a:gd name="connsiteY146" fmla="*/ 41276 h 330201"/>
                          <a:gd name="connsiteX147" fmla="*/ 47141 w 258763"/>
                          <a:gd name="connsiteY147" fmla="*/ 39986 h 330201"/>
                          <a:gd name="connsiteX148" fmla="*/ 36764 w 258763"/>
                          <a:gd name="connsiteY148" fmla="*/ 34826 h 330201"/>
                          <a:gd name="connsiteX149" fmla="*/ 26387 w 258763"/>
                          <a:gd name="connsiteY149" fmla="*/ 27087 h 330201"/>
                          <a:gd name="connsiteX150" fmla="*/ 18605 w 258763"/>
                          <a:gd name="connsiteY150" fmla="*/ 19348 h 330201"/>
                          <a:gd name="connsiteX151" fmla="*/ 13416 w 258763"/>
                          <a:gd name="connsiteY151" fmla="*/ 12899 h 330201"/>
                          <a:gd name="connsiteX152" fmla="*/ 10822 w 258763"/>
                          <a:gd name="connsiteY152" fmla="*/ 6450 h 330201"/>
                          <a:gd name="connsiteX153" fmla="*/ 9525 w 258763"/>
                          <a:gd name="connsiteY153" fmla="*/ 1290 h 330201"/>
                          <a:gd name="connsiteX154" fmla="*/ 9525 w 258763"/>
                          <a:gd name="connsiteY154" fmla="*/ 0 h 33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  <a:cxn ang="0">
                            <a:pos x="connsiteX108" y="connsiteY108"/>
                          </a:cxn>
                          <a:cxn ang="0">
                            <a:pos x="connsiteX109" y="connsiteY109"/>
                          </a:cxn>
                          <a:cxn ang="0">
                            <a:pos x="connsiteX110" y="connsiteY110"/>
                          </a:cxn>
                          <a:cxn ang="0">
                            <a:pos x="connsiteX111" y="connsiteY111"/>
                          </a:cxn>
                          <a:cxn ang="0">
                            <a:pos x="connsiteX112" y="connsiteY112"/>
                          </a:cxn>
                          <a:cxn ang="0">
                            <a:pos x="connsiteX113" y="connsiteY113"/>
                          </a:cxn>
                          <a:cxn ang="0">
                            <a:pos x="connsiteX114" y="connsiteY114"/>
                          </a:cxn>
                          <a:cxn ang="0">
                            <a:pos x="connsiteX115" y="connsiteY115"/>
                          </a:cxn>
                          <a:cxn ang="0">
                            <a:pos x="connsiteX116" y="connsiteY116"/>
                          </a:cxn>
                          <a:cxn ang="0">
                            <a:pos x="connsiteX117" y="connsiteY117"/>
                          </a:cxn>
                          <a:cxn ang="0">
                            <a:pos x="connsiteX118" y="connsiteY118"/>
                          </a:cxn>
                          <a:cxn ang="0">
                            <a:pos x="connsiteX119" y="connsiteY119"/>
                          </a:cxn>
                          <a:cxn ang="0">
                            <a:pos x="connsiteX120" y="connsiteY120"/>
                          </a:cxn>
                          <a:cxn ang="0">
                            <a:pos x="connsiteX121" y="connsiteY121"/>
                          </a:cxn>
                          <a:cxn ang="0">
                            <a:pos x="connsiteX122" y="connsiteY122"/>
                          </a:cxn>
                          <a:cxn ang="0">
                            <a:pos x="connsiteX123" y="connsiteY123"/>
                          </a:cxn>
                          <a:cxn ang="0">
                            <a:pos x="connsiteX124" y="connsiteY124"/>
                          </a:cxn>
                          <a:cxn ang="0">
                            <a:pos x="connsiteX125" y="connsiteY125"/>
                          </a:cxn>
                          <a:cxn ang="0">
                            <a:pos x="connsiteX126" y="connsiteY126"/>
                          </a:cxn>
                          <a:cxn ang="0">
                            <a:pos x="connsiteX127" y="connsiteY127"/>
                          </a:cxn>
                          <a:cxn ang="0">
                            <a:pos x="connsiteX128" y="connsiteY128"/>
                          </a:cxn>
                          <a:cxn ang="0">
                            <a:pos x="connsiteX129" y="connsiteY129"/>
                          </a:cxn>
                          <a:cxn ang="0">
                            <a:pos x="connsiteX130" y="connsiteY130"/>
                          </a:cxn>
                          <a:cxn ang="0">
                            <a:pos x="connsiteX131" y="connsiteY131"/>
                          </a:cxn>
                          <a:cxn ang="0">
                            <a:pos x="connsiteX132" y="connsiteY132"/>
                          </a:cxn>
                          <a:cxn ang="0">
                            <a:pos x="connsiteX133" y="connsiteY133"/>
                          </a:cxn>
                          <a:cxn ang="0">
                            <a:pos x="connsiteX134" y="connsiteY134"/>
                          </a:cxn>
                          <a:cxn ang="0">
                            <a:pos x="connsiteX135" y="connsiteY135"/>
                          </a:cxn>
                          <a:cxn ang="0">
                            <a:pos x="connsiteX136" y="connsiteY136"/>
                          </a:cxn>
                          <a:cxn ang="0">
                            <a:pos x="connsiteX137" y="connsiteY137"/>
                          </a:cxn>
                          <a:cxn ang="0">
                            <a:pos x="connsiteX138" y="connsiteY138"/>
                          </a:cxn>
                          <a:cxn ang="0">
                            <a:pos x="connsiteX139" y="connsiteY139"/>
                          </a:cxn>
                          <a:cxn ang="0">
                            <a:pos x="connsiteX140" y="connsiteY140"/>
                          </a:cxn>
                          <a:cxn ang="0">
                            <a:pos x="connsiteX141" y="connsiteY141"/>
                          </a:cxn>
                          <a:cxn ang="0">
                            <a:pos x="connsiteX142" y="connsiteY142"/>
                          </a:cxn>
                          <a:cxn ang="0">
                            <a:pos x="connsiteX143" y="connsiteY143"/>
                          </a:cxn>
                          <a:cxn ang="0">
                            <a:pos x="connsiteX144" y="connsiteY144"/>
                          </a:cxn>
                          <a:cxn ang="0">
                            <a:pos x="connsiteX145" y="connsiteY145"/>
                          </a:cxn>
                          <a:cxn ang="0">
                            <a:pos x="connsiteX146" y="connsiteY146"/>
                          </a:cxn>
                          <a:cxn ang="0">
                            <a:pos x="connsiteX147" y="connsiteY147"/>
                          </a:cxn>
                          <a:cxn ang="0">
                            <a:pos x="connsiteX148" y="connsiteY148"/>
                          </a:cxn>
                          <a:cxn ang="0">
                            <a:pos x="connsiteX149" y="connsiteY149"/>
                          </a:cxn>
                          <a:cxn ang="0">
                            <a:pos x="connsiteX150" y="connsiteY150"/>
                          </a:cxn>
                          <a:cxn ang="0">
                            <a:pos x="connsiteX151" y="connsiteY151"/>
                          </a:cxn>
                          <a:cxn ang="0">
                            <a:pos x="connsiteX152" y="connsiteY152"/>
                          </a:cxn>
                          <a:cxn ang="0">
                            <a:pos x="connsiteX153" y="connsiteY153"/>
                          </a:cxn>
                          <a:cxn ang="0">
                            <a:pos x="connsiteX154" y="connsiteY154"/>
                          </a:cxn>
                        </a:cxnLst>
                        <a:rect l="l" t="t" r="r" b="b"/>
                        <a:pathLst>
                          <a:path w="258763" h="330201">
                            <a:moveTo>
                              <a:pt x="43815" y="130175"/>
                            </a:moveTo>
                            <a:cubicBezTo>
                              <a:pt x="34925" y="130175"/>
                              <a:pt x="28575" y="137968"/>
                              <a:pt x="28575" y="147060"/>
                            </a:cubicBezTo>
                            <a:cubicBezTo>
                              <a:pt x="28575" y="147060"/>
                              <a:pt x="28575" y="147060"/>
                              <a:pt x="28575" y="227590"/>
                            </a:cubicBezTo>
                            <a:cubicBezTo>
                              <a:pt x="28575" y="236682"/>
                              <a:pt x="34925" y="244475"/>
                              <a:pt x="43815" y="244475"/>
                            </a:cubicBezTo>
                            <a:cubicBezTo>
                              <a:pt x="52705" y="244475"/>
                              <a:pt x="60325" y="236682"/>
                              <a:pt x="60325" y="227590"/>
                            </a:cubicBezTo>
                            <a:cubicBezTo>
                              <a:pt x="60325" y="227590"/>
                              <a:pt x="60325" y="227590"/>
                              <a:pt x="60325" y="147060"/>
                            </a:cubicBezTo>
                            <a:cubicBezTo>
                              <a:pt x="60325" y="137968"/>
                              <a:pt x="52705" y="130175"/>
                              <a:pt x="43815" y="130175"/>
                            </a:cubicBezTo>
                            <a:close/>
                            <a:moveTo>
                              <a:pt x="221457" y="98425"/>
                            </a:moveTo>
                            <a:cubicBezTo>
                              <a:pt x="215008" y="98425"/>
                              <a:pt x="211138" y="103579"/>
                              <a:pt x="211138" y="110021"/>
                            </a:cubicBezTo>
                            <a:lnTo>
                              <a:pt x="211138" y="265918"/>
                            </a:lnTo>
                            <a:cubicBezTo>
                              <a:pt x="211138" y="271072"/>
                              <a:pt x="215008" y="276225"/>
                              <a:pt x="221457" y="276225"/>
                            </a:cubicBezTo>
                            <a:cubicBezTo>
                              <a:pt x="227907" y="276225"/>
                              <a:pt x="231776" y="271072"/>
                              <a:pt x="231776" y="265918"/>
                            </a:cubicBezTo>
                            <a:cubicBezTo>
                              <a:pt x="231776" y="265918"/>
                              <a:pt x="231776" y="265918"/>
                              <a:pt x="231776" y="110021"/>
                            </a:cubicBezTo>
                            <a:cubicBezTo>
                              <a:pt x="231776" y="103579"/>
                              <a:pt x="227907" y="98425"/>
                              <a:pt x="221457" y="98425"/>
                            </a:cubicBezTo>
                            <a:close/>
                            <a:moveTo>
                              <a:pt x="80216" y="71438"/>
                            </a:moveTo>
                            <a:cubicBezTo>
                              <a:pt x="80216" y="71438"/>
                              <a:pt x="80216" y="71438"/>
                              <a:pt x="236768" y="71438"/>
                            </a:cubicBezTo>
                            <a:cubicBezTo>
                              <a:pt x="258763" y="71438"/>
                              <a:pt x="258763" y="71438"/>
                              <a:pt x="258763" y="93324"/>
                            </a:cubicBezTo>
                            <a:cubicBezTo>
                              <a:pt x="258763" y="93324"/>
                              <a:pt x="258763" y="93324"/>
                              <a:pt x="258763" y="274844"/>
                            </a:cubicBezTo>
                            <a:cubicBezTo>
                              <a:pt x="258763" y="330201"/>
                              <a:pt x="258763" y="330201"/>
                              <a:pt x="204423" y="330201"/>
                            </a:cubicBezTo>
                            <a:cubicBezTo>
                              <a:pt x="204423" y="330201"/>
                              <a:pt x="204423" y="330201"/>
                              <a:pt x="113856" y="330201"/>
                            </a:cubicBezTo>
                            <a:cubicBezTo>
                              <a:pt x="59515" y="330201"/>
                              <a:pt x="59515" y="330201"/>
                              <a:pt x="59515" y="274844"/>
                            </a:cubicBezTo>
                            <a:cubicBezTo>
                              <a:pt x="59515" y="274844"/>
                              <a:pt x="59515" y="274844"/>
                              <a:pt x="59515" y="267120"/>
                            </a:cubicBezTo>
                            <a:cubicBezTo>
                              <a:pt x="54340" y="269694"/>
                              <a:pt x="49165" y="270982"/>
                              <a:pt x="42696" y="270982"/>
                            </a:cubicBezTo>
                            <a:cubicBezTo>
                              <a:pt x="19407" y="270982"/>
                              <a:pt x="0" y="251671"/>
                              <a:pt x="0" y="227211"/>
                            </a:cubicBezTo>
                            <a:cubicBezTo>
                              <a:pt x="0" y="227211"/>
                              <a:pt x="0" y="227211"/>
                              <a:pt x="0" y="147394"/>
                            </a:cubicBezTo>
                            <a:cubicBezTo>
                              <a:pt x="0" y="122933"/>
                              <a:pt x="19407" y="103623"/>
                              <a:pt x="42696" y="103623"/>
                            </a:cubicBezTo>
                            <a:cubicBezTo>
                              <a:pt x="49165" y="103623"/>
                              <a:pt x="54340" y="104910"/>
                              <a:pt x="59515" y="107485"/>
                            </a:cubicBezTo>
                            <a:cubicBezTo>
                              <a:pt x="59515" y="107485"/>
                              <a:pt x="59515" y="107485"/>
                              <a:pt x="59515" y="93324"/>
                            </a:cubicBezTo>
                            <a:cubicBezTo>
                              <a:pt x="59515" y="71438"/>
                              <a:pt x="59515" y="71438"/>
                              <a:pt x="80216" y="71438"/>
                            </a:cubicBezTo>
                            <a:close/>
                            <a:moveTo>
                              <a:pt x="107950" y="0"/>
                            </a:moveTo>
                            <a:cubicBezTo>
                              <a:pt x="107950" y="0"/>
                              <a:pt x="107950" y="0"/>
                              <a:pt x="109247" y="1290"/>
                            </a:cubicBezTo>
                            <a:cubicBezTo>
                              <a:pt x="110544" y="1290"/>
                              <a:pt x="111841" y="2580"/>
                              <a:pt x="113139" y="2580"/>
                            </a:cubicBezTo>
                            <a:cubicBezTo>
                              <a:pt x="114436" y="3870"/>
                              <a:pt x="117030" y="3870"/>
                              <a:pt x="119624" y="5160"/>
                            </a:cubicBezTo>
                            <a:cubicBezTo>
                              <a:pt x="120921" y="6450"/>
                              <a:pt x="123515" y="6450"/>
                              <a:pt x="126110" y="7739"/>
                            </a:cubicBezTo>
                            <a:cubicBezTo>
                              <a:pt x="131298" y="10319"/>
                              <a:pt x="137784" y="11609"/>
                              <a:pt x="144269" y="12899"/>
                            </a:cubicBezTo>
                            <a:cubicBezTo>
                              <a:pt x="144269" y="12899"/>
                              <a:pt x="144269" y="12899"/>
                              <a:pt x="145566" y="12899"/>
                            </a:cubicBezTo>
                            <a:cubicBezTo>
                              <a:pt x="145566" y="12899"/>
                              <a:pt x="146863" y="12899"/>
                              <a:pt x="146863" y="14189"/>
                            </a:cubicBezTo>
                            <a:cubicBezTo>
                              <a:pt x="146863" y="14189"/>
                              <a:pt x="146863" y="14189"/>
                              <a:pt x="148161" y="14189"/>
                            </a:cubicBezTo>
                            <a:cubicBezTo>
                              <a:pt x="148161" y="14189"/>
                              <a:pt x="149458" y="14189"/>
                              <a:pt x="149458" y="14189"/>
                            </a:cubicBezTo>
                            <a:cubicBezTo>
                              <a:pt x="149458" y="14189"/>
                              <a:pt x="150755" y="14189"/>
                              <a:pt x="152052" y="14189"/>
                            </a:cubicBezTo>
                            <a:cubicBezTo>
                              <a:pt x="152052" y="15478"/>
                              <a:pt x="153349" y="15478"/>
                              <a:pt x="154646" y="15478"/>
                            </a:cubicBezTo>
                            <a:cubicBezTo>
                              <a:pt x="154646" y="15478"/>
                              <a:pt x="154646" y="15478"/>
                              <a:pt x="155943" y="15478"/>
                            </a:cubicBezTo>
                            <a:cubicBezTo>
                              <a:pt x="155943" y="15478"/>
                              <a:pt x="155943" y="15478"/>
                              <a:pt x="157240" y="15478"/>
                            </a:cubicBezTo>
                            <a:cubicBezTo>
                              <a:pt x="157240" y="15478"/>
                              <a:pt x="157240" y="15478"/>
                              <a:pt x="158537" y="16768"/>
                            </a:cubicBezTo>
                            <a:cubicBezTo>
                              <a:pt x="158537" y="16768"/>
                              <a:pt x="158537" y="16768"/>
                              <a:pt x="159835" y="16768"/>
                            </a:cubicBezTo>
                            <a:cubicBezTo>
                              <a:pt x="161132" y="16768"/>
                              <a:pt x="161132" y="16768"/>
                              <a:pt x="162429" y="16768"/>
                            </a:cubicBezTo>
                            <a:cubicBezTo>
                              <a:pt x="163726" y="16768"/>
                              <a:pt x="163726" y="16768"/>
                              <a:pt x="165023" y="18058"/>
                            </a:cubicBezTo>
                            <a:cubicBezTo>
                              <a:pt x="165023" y="18058"/>
                              <a:pt x="165023" y="18058"/>
                              <a:pt x="166320" y="18058"/>
                            </a:cubicBezTo>
                            <a:cubicBezTo>
                              <a:pt x="166320" y="18058"/>
                              <a:pt x="166320" y="18058"/>
                              <a:pt x="167617" y="18058"/>
                            </a:cubicBezTo>
                            <a:cubicBezTo>
                              <a:pt x="167617" y="18058"/>
                              <a:pt x="167617" y="18058"/>
                              <a:pt x="168914" y="18058"/>
                            </a:cubicBezTo>
                            <a:cubicBezTo>
                              <a:pt x="168914" y="18058"/>
                              <a:pt x="168914" y="18058"/>
                              <a:pt x="170211" y="18058"/>
                            </a:cubicBezTo>
                            <a:cubicBezTo>
                              <a:pt x="172806" y="19348"/>
                              <a:pt x="174103" y="19348"/>
                              <a:pt x="176697" y="20638"/>
                            </a:cubicBezTo>
                            <a:cubicBezTo>
                              <a:pt x="180588" y="21928"/>
                              <a:pt x="184480" y="23218"/>
                              <a:pt x="188371" y="24507"/>
                            </a:cubicBezTo>
                            <a:cubicBezTo>
                              <a:pt x="190965" y="25797"/>
                              <a:pt x="192262" y="25797"/>
                              <a:pt x="193559" y="27087"/>
                            </a:cubicBezTo>
                            <a:cubicBezTo>
                              <a:pt x="194856" y="28377"/>
                              <a:pt x="194856" y="28377"/>
                              <a:pt x="194856" y="28377"/>
                            </a:cubicBezTo>
                            <a:cubicBezTo>
                              <a:pt x="196154" y="28377"/>
                              <a:pt x="196154" y="28377"/>
                              <a:pt x="196154" y="29667"/>
                            </a:cubicBezTo>
                            <a:cubicBezTo>
                              <a:pt x="197451" y="29667"/>
                              <a:pt x="197451" y="29667"/>
                              <a:pt x="197451" y="29667"/>
                            </a:cubicBezTo>
                            <a:cubicBezTo>
                              <a:pt x="198748" y="29667"/>
                              <a:pt x="198748" y="30957"/>
                              <a:pt x="198748" y="30957"/>
                            </a:cubicBezTo>
                            <a:cubicBezTo>
                              <a:pt x="202639" y="33536"/>
                              <a:pt x="205233" y="36116"/>
                              <a:pt x="207828" y="38696"/>
                            </a:cubicBezTo>
                            <a:cubicBezTo>
                              <a:pt x="210422" y="41276"/>
                              <a:pt x="211719" y="45145"/>
                              <a:pt x="213016" y="47725"/>
                            </a:cubicBezTo>
                            <a:cubicBezTo>
                              <a:pt x="214313" y="50305"/>
                              <a:pt x="214313" y="52884"/>
                              <a:pt x="214313" y="55464"/>
                            </a:cubicBezTo>
                            <a:cubicBezTo>
                              <a:pt x="214313" y="56754"/>
                              <a:pt x="214313" y="56754"/>
                              <a:pt x="214313" y="58044"/>
                            </a:cubicBezTo>
                            <a:cubicBezTo>
                              <a:pt x="214313" y="58044"/>
                              <a:pt x="214313" y="59334"/>
                              <a:pt x="213016" y="59334"/>
                            </a:cubicBezTo>
                            <a:cubicBezTo>
                              <a:pt x="213016" y="59334"/>
                              <a:pt x="213016" y="59334"/>
                              <a:pt x="213016" y="60623"/>
                            </a:cubicBezTo>
                            <a:cubicBezTo>
                              <a:pt x="213016" y="61913"/>
                              <a:pt x="213016" y="61913"/>
                              <a:pt x="213016" y="61913"/>
                            </a:cubicBezTo>
                            <a:cubicBezTo>
                              <a:pt x="213016" y="61913"/>
                              <a:pt x="213016" y="61913"/>
                              <a:pt x="211719" y="60623"/>
                            </a:cubicBezTo>
                            <a:cubicBezTo>
                              <a:pt x="211719" y="60623"/>
                              <a:pt x="211719" y="59334"/>
                              <a:pt x="210422" y="59334"/>
                            </a:cubicBezTo>
                            <a:cubicBezTo>
                              <a:pt x="210422" y="59334"/>
                              <a:pt x="210422" y="58044"/>
                              <a:pt x="209125" y="58044"/>
                            </a:cubicBezTo>
                            <a:cubicBezTo>
                              <a:pt x="207828" y="56754"/>
                              <a:pt x="205233" y="55464"/>
                              <a:pt x="203936" y="54174"/>
                            </a:cubicBezTo>
                            <a:cubicBezTo>
                              <a:pt x="201342" y="54174"/>
                              <a:pt x="200045" y="52884"/>
                              <a:pt x="197451" y="51594"/>
                            </a:cubicBezTo>
                            <a:cubicBezTo>
                              <a:pt x="194856" y="51594"/>
                              <a:pt x="192262" y="50305"/>
                              <a:pt x="189668" y="50305"/>
                            </a:cubicBezTo>
                            <a:cubicBezTo>
                              <a:pt x="188371" y="50305"/>
                              <a:pt x="188371" y="50305"/>
                              <a:pt x="187074" y="50305"/>
                            </a:cubicBezTo>
                            <a:cubicBezTo>
                              <a:pt x="187074" y="49015"/>
                              <a:pt x="185777" y="49015"/>
                              <a:pt x="184480" y="49015"/>
                            </a:cubicBezTo>
                            <a:cubicBezTo>
                              <a:pt x="183182" y="49015"/>
                              <a:pt x="181885" y="49015"/>
                              <a:pt x="180588" y="47725"/>
                            </a:cubicBezTo>
                            <a:cubicBezTo>
                              <a:pt x="176697" y="47725"/>
                              <a:pt x="174103" y="47725"/>
                              <a:pt x="170211" y="46435"/>
                            </a:cubicBezTo>
                            <a:cubicBezTo>
                              <a:pt x="168914" y="46435"/>
                              <a:pt x="166320" y="45145"/>
                              <a:pt x="165023" y="45145"/>
                            </a:cubicBezTo>
                            <a:cubicBezTo>
                              <a:pt x="165023" y="45145"/>
                              <a:pt x="165023" y="45145"/>
                              <a:pt x="163726" y="45145"/>
                            </a:cubicBezTo>
                            <a:cubicBezTo>
                              <a:pt x="163726" y="45145"/>
                              <a:pt x="163726" y="45145"/>
                              <a:pt x="162429" y="45145"/>
                            </a:cubicBezTo>
                            <a:cubicBezTo>
                              <a:pt x="162429" y="45145"/>
                              <a:pt x="162429" y="45145"/>
                              <a:pt x="159835" y="43855"/>
                            </a:cubicBezTo>
                            <a:cubicBezTo>
                              <a:pt x="159835" y="43855"/>
                              <a:pt x="159835" y="43855"/>
                              <a:pt x="158537" y="43855"/>
                            </a:cubicBezTo>
                            <a:cubicBezTo>
                              <a:pt x="157240" y="43855"/>
                              <a:pt x="157240" y="43855"/>
                              <a:pt x="155943" y="42565"/>
                            </a:cubicBezTo>
                            <a:cubicBezTo>
                              <a:pt x="154646" y="42565"/>
                              <a:pt x="153349" y="42565"/>
                              <a:pt x="152052" y="42565"/>
                            </a:cubicBezTo>
                            <a:cubicBezTo>
                              <a:pt x="152052" y="41276"/>
                              <a:pt x="150755" y="41276"/>
                              <a:pt x="149458" y="41276"/>
                            </a:cubicBezTo>
                            <a:cubicBezTo>
                              <a:pt x="148161" y="41276"/>
                              <a:pt x="146863" y="39986"/>
                              <a:pt x="146863" y="39986"/>
                            </a:cubicBezTo>
                            <a:cubicBezTo>
                              <a:pt x="142972" y="38696"/>
                              <a:pt x="139081" y="36116"/>
                              <a:pt x="135189" y="34826"/>
                            </a:cubicBezTo>
                            <a:cubicBezTo>
                              <a:pt x="131298" y="32247"/>
                              <a:pt x="128704" y="29667"/>
                              <a:pt x="124813" y="27087"/>
                            </a:cubicBezTo>
                            <a:cubicBezTo>
                              <a:pt x="122218" y="24507"/>
                              <a:pt x="119624" y="21928"/>
                              <a:pt x="117030" y="19348"/>
                            </a:cubicBezTo>
                            <a:cubicBezTo>
                              <a:pt x="115733" y="16768"/>
                              <a:pt x="113139" y="15478"/>
                              <a:pt x="111841" y="12899"/>
                            </a:cubicBezTo>
                            <a:cubicBezTo>
                              <a:pt x="110544" y="10319"/>
                              <a:pt x="110544" y="7739"/>
                              <a:pt x="109247" y="6450"/>
                            </a:cubicBezTo>
                            <a:cubicBezTo>
                              <a:pt x="109247" y="3870"/>
                              <a:pt x="107950" y="2580"/>
                              <a:pt x="107950" y="1290"/>
                            </a:cubicBezTo>
                            <a:cubicBezTo>
                              <a:pt x="107950" y="1290"/>
                              <a:pt x="107950" y="0"/>
                              <a:pt x="107950" y="0"/>
                            </a:cubicBezTo>
                            <a:close/>
                            <a:moveTo>
                              <a:pt x="9525" y="0"/>
                            </a:moveTo>
                            <a:cubicBezTo>
                              <a:pt x="9525" y="0"/>
                              <a:pt x="9525" y="0"/>
                              <a:pt x="10822" y="1290"/>
                            </a:cubicBezTo>
                            <a:cubicBezTo>
                              <a:pt x="12119" y="1290"/>
                              <a:pt x="12119" y="2580"/>
                              <a:pt x="14713" y="2580"/>
                            </a:cubicBezTo>
                            <a:cubicBezTo>
                              <a:pt x="16010" y="3870"/>
                              <a:pt x="17308" y="3870"/>
                              <a:pt x="19902" y="5160"/>
                            </a:cubicBezTo>
                            <a:cubicBezTo>
                              <a:pt x="22496" y="6450"/>
                              <a:pt x="25090" y="6450"/>
                              <a:pt x="27684" y="7739"/>
                            </a:cubicBezTo>
                            <a:cubicBezTo>
                              <a:pt x="32873" y="9029"/>
                              <a:pt x="39358" y="11609"/>
                              <a:pt x="45844" y="12899"/>
                            </a:cubicBezTo>
                            <a:cubicBezTo>
                              <a:pt x="45844" y="12899"/>
                              <a:pt x="45844" y="12899"/>
                              <a:pt x="47141" y="12899"/>
                            </a:cubicBezTo>
                            <a:cubicBezTo>
                              <a:pt x="47141" y="12899"/>
                              <a:pt x="47141" y="12899"/>
                              <a:pt x="48438" y="12899"/>
                            </a:cubicBezTo>
                            <a:cubicBezTo>
                              <a:pt x="48438" y="12899"/>
                              <a:pt x="48438" y="12899"/>
                              <a:pt x="48438" y="14189"/>
                            </a:cubicBezTo>
                            <a:cubicBezTo>
                              <a:pt x="49735" y="14189"/>
                              <a:pt x="49735" y="14189"/>
                              <a:pt x="49735" y="14189"/>
                            </a:cubicBezTo>
                            <a:cubicBezTo>
                              <a:pt x="51032" y="14189"/>
                              <a:pt x="52329" y="14189"/>
                              <a:pt x="52329" y="14189"/>
                            </a:cubicBezTo>
                            <a:cubicBezTo>
                              <a:pt x="53627" y="15478"/>
                              <a:pt x="54924" y="15478"/>
                              <a:pt x="54924" y="15478"/>
                            </a:cubicBezTo>
                            <a:cubicBezTo>
                              <a:pt x="56221" y="15478"/>
                              <a:pt x="56221" y="15478"/>
                              <a:pt x="56221" y="15478"/>
                            </a:cubicBezTo>
                            <a:cubicBezTo>
                              <a:pt x="57518" y="15478"/>
                              <a:pt x="57518" y="15478"/>
                              <a:pt x="57518" y="15478"/>
                            </a:cubicBezTo>
                            <a:cubicBezTo>
                              <a:pt x="58815" y="15478"/>
                              <a:pt x="58815" y="15478"/>
                              <a:pt x="58815" y="15478"/>
                            </a:cubicBezTo>
                            <a:cubicBezTo>
                              <a:pt x="60112" y="16768"/>
                              <a:pt x="60112" y="16768"/>
                              <a:pt x="60112" y="16768"/>
                            </a:cubicBezTo>
                            <a:cubicBezTo>
                              <a:pt x="61409" y="16768"/>
                              <a:pt x="62706" y="16768"/>
                              <a:pt x="62706" y="16768"/>
                            </a:cubicBezTo>
                            <a:cubicBezTo>
                              <a:pt x="64003" y="16768"/>
                              <a:pt x="65301" y="16768"/>
                              <a:pt x="65301" y="18058"/>
                            </a:cubicBezTo>
                            <a:cubicBezTo>
                              <a:pt x="65301" y="18058"/>
                              <a:pt x="65301" y="18058"/>
                              <a:pt x="66598" y="18058"/>
                            </a:cubicBezTo>
                            <a:cubicBezTo>
                              <a:pt x="66598" y="18058"/>
                              <a:pt x="66598" y="18058"/>
                              <a:pt x="69192" y="18058"/>
                            </a:cubicBezTo>
                            <a:cubicBezTo>
                              <a:pt x="69192" y="18058"/>
                              <a:pt x="69192" y="18058"/>
                              <a:pt x="70489" y="18058"/>
                            </a:cubicBezTo>
                            <a:cubicBezTo>
                              <a:pt x="70489" y="18058"/>
                              <a:pt x="70489" y="18058"/>
                              <a:pt x="71786" y="18058"/>
                            </a:cubicBezTo>
                            <a:cubicBezTo>
                              <a:pt x="73083" y="19348"/>
                              <a:pt x="75677" y="19348"/>
                              <a:pt x="76975" y="20638"/>
                            </a:cubicBezTo>
                            <a:cubicBezTo>
                              <a:pt x="82163" y="20638"/>
                              <a:pt x="86054" y="23218"/>
                              <a:pt x="89946" y="24507"/>
                            </a:cubicBezTo>
                            <a:cubicBezTo>
                              <a:pt x="91243" y="25797"/>
                              <a:pt x="93837" y="25797"/>
                              <a:pt x="95134" y="27087"/>
                            </a:cubicBezTo>
                            <a:cubicBezTo>
                              <a:pt x="95134" y="27087"/>
                              <a:pt x="96431" y="28377"/>
                              <a:pt x="96431" y="28377"/>
                            </a:cubicBezTo>
                            <a:cubicBezTo>
                              <a:pt x="96431" y="28377"/>
                              <a:pt x="97728" y="28377"/>
                              <a:pt x="97728" y="28377"/>
                            </a:cubicBezTo>
                            <a:cubicBezTo>
                              <a:pt x="97728" y="29667"/>
                              <a:pt x="99025" y="29667"/>
                              <a:pt x="99025" y="29667"/>
                            </a:cubicBezTo>
                            <a:cubicBezTo>
                              <a:pt x="99025" y="29667"/>
                              <a:pt x="100323" y="30957"/>
                              <a:pt x="100323" y="30957"/>
                            </a:cubicBezTo>
                            <a:cubicBezTo>
                              <a:pt x="102917" y="33536"/>
                              <a:pt x="106808" y="36116"/>
                              <a:pt x="108105" y="38696"/>
                            </a:cubicBezTo>
                            <a:cubicBezTo>
                              <a:pt x="110700" y="41276"/>
                              <a:pt x="111997" y="45145"/>
                              <a:pt x="113294" y="47725"/>
                            </a:cubicBezTo>
                            <a:cubicBezTo>
                              <a:pt x="114591" y="50305"/>
                              <a:pt x="115888" y="52884"/>
                              <a:pt x="114591" y="55464"/>
                            </a:cubicBezTo>
                            <a:cubicBezTo>
                              <a:pt x="114591" y="56754"/>
                              <a:pt x="114591" y="56754"/>
                              <a:pt x="114591" y="58044"/>
                            </a:cubicBezTo>
                            <a:cubicBezTo>
                              <a:pt x="114591" y="58044"/>
                              <a:pt x="114591" y="59334"/>
                              <a:pt x="114591" y="59334"/>
                            </a:cubicBezTo>
                            <a:cubicBezTo>
                              <a:pt x="114591" y="59334"/>
                              <a:pt x="114591" y="59334"/>
                              <a:pt x="114591" y="60623"/>
                            </a:cubicBezTo>
                            <a:cubicBezTo>
                              <a:pt x="114591" y="60623"/>
                              <a:pt x="113294" y="60623"/>
                              <a:pt x="113294" y="61913"/>
                            </a:cubicBezTo>
                            <a:cubicBezTo>
                              <a:pt x="113294" y="60623"/>
                              <a:pt x="113294" y="60623"/>
                              <a:pt x="111997" y="60623"/>
                            </a:cubicBezTo>
                            <a:cubicBezTo>
                              <a:pt x="111997" y="60623"/>
                              <a:pt x="111997" y="59334"/>
                              <a:pt x="111997" y="59334"/>
                            </a:cubicBezTo>
                            <a:cubicBezTo>
                              <a:pt x="110700" y="59334"/>
                              <a:pt x="110700" y="58044"/>
                              <a:pt x="110700" y="58044"/>
                            </a:cubicBezTo>
                            <a:cubicBezTo>
                              <a:pt x="110700" y="58044"/>
                              <a:pt x="110700" y="58044"/>
                              <a:pt x="109403" y="58044"/>
                            </a:cubicBezTo>
                            <a:cubicBezTo>
                              <a:pt x="108105" y="56754"/>
                              <a:pt x="106808" y="55464"/>
                              <a:pt x="104214" y="54174"/>
                            </a:cubicBezTo>
                            <a:cubicBezTo>
                              <a:pt x="102917" y="54174"/>
                              <a:pt x="100323" y="52884"/>
                              <a:pt x="97728" y="51594"/>
                            </a:cubicBezTo>
                            <a:cubicBezTo>
                              <a:pt x="96431" y="51594"/>
                              <a:pt x="93837" y="50305"/>
                              <a:pt x="89946" y="50305"/>
                            </a:cubicBezTo>
                            <a:cubicBezTo>
                              <a:pt x="89946" y="50305"/>
                              <a:pt x="88649" y="50305"/>
                              <a:pt x="88649" y="50305"/>
                            </a:cubicBezTo>
                            <a:cubicBezTo>
                              <a:pt x="87351" y="49015"/>
                              <a:pt x="87351" y="49015"/>
                              <a:pt x="86054" y="49015"/>
                            </a:cubicBezTo>
                            <a:cubicBezTo>
                              <a:pt x="84757" y="49015"/>
                              <a:pt x="83460" y="49015"/>
                              <a:pt x="80866" y="47725"/>
                            </a:cubicBezTo>
                            <a:cubicBezTo>
                              <a:pt x="78272" y="47725"/>
                              <a:pt x="74380" y="47725"/>
                              <a:pt x="71786" y="46435"/>
                            </a:cubicBezTo>
                            <a:cubicBezTo>
                              <a:pt x="69192" y="46435"/>
                              <a:pt x="67895" y="45145"/>
                              <a:pt x="66598" y="45145"/>
                            </a:cubicBezTo>
                            <a:cubicBezTo>
                              <a:pt x="66598" y="45145"/>
                              <a:pt x="66598" y="45145"/>
                              <a:pt x="65301" y="45145"/>
                            </a:cubicBezTo>
                            <a:cubicBezTo>
                              <a:pt x="65301" y="45145"/>
                              <a:pt x="65301" y="45145"/>
                              <a:pt x="64003" y="45145"/>
                            </a:cubicBezTo>
                            <a:cubicBezTo>
                              <a:pt x="64003" y="45145"/>
                              <a:pt x="64003" y="45145"/>
                              <a:pt x="62706" y="45145"/>
                            </a:cubicBezTo>
                            <a:cubicBezTo>
                              <a:pt x="62706" y="45145"/>
                              <a:pt x="62706" y="45145"/>
                              <a:pt x="61409" y="43855"/>
                            </a:cubicBezTo>
                            <a:cubicBezTo>
                              <a:pt x="61409" y="43855"/>
                              <a:pt x="61409" y="43855"/>
                              <a:pt x="60112" y="43855"/>
                            </a:cubicBezTo>
                            <a:cubicBezTo>
                              <a:pt x="58815" y="43855"/>
                              <a:pt x="57518" y="43855"/>
                              <a:pt x="56221" y="42565"/>
                            </a:cubicBezTo>
                            <a:cubicBezTo>
                              <a:pt x="56221" y="42565"/>
                              <a:pt x="54924" y="42565"/>
                              <a:pt x="53627" y="42565"/>
                            </a:cubicBezTo>
                            <a:cubicBezTo>
                              <a:pt x="52329" y="41276"/>
                              <a:pt x="51032" y="41276"/>
                              <a:pt x="51032" y="41276"/>
                            </a:cubicBezTo>
                            <a:cubicBezTo>
                              <a:pt x="49735" y="41276"/>
                              <a:pt x="48438" y="39986"/>
                              <a:pt x="47141" y="39986"/>
                            </a:cubicBezTo>
                            <a:cubicBezTo>
                              <a:pt x="43250" y="38696"/>
                              <a:pt x="39358" y="36116"/>
                              <a:pt x="36764" y="34826"/>
                            </a:cubicBezTo>
                            <a:cubicBezTo>
                              <a:pt x="32873" y="32247"/>
                              <a:pt x="28982" y="29667"/>
                              <a:pt x="26387" y="27087"/>
                            </a:cubicBezTo>
                            <a:cubicBezTo>
                              <a:pt x="23793" y="24507"/>
                              <a:pt x="21199" y="21928"/>
                              <a:pt x="18605" y="19348"/>
                            </a:cubicBezTo>
                            <a:cubicBezTo>
                              <a:pt x="16010" y="18058"/>
                              <a:pt x="14713" y="15478"/>
                              <a:pt x="13416" y="12899"/>
                            </a:cubicBezTo>
                            <a:cubicBezTo>
                              <a:pt x="12119" y="10319"/>
                              <a:pt x="10822" y="7739"/>
                              <a:pt x="10822" y="6450"/>
                            </a:cubicBezTo>
                            <a:cubicBezTo>
                              <a:pt x="9525" y="3870"/>
                              <a:pt x="9525" y="2580"/>
                              <a:pt x="9525" y="1290"/>
                            </a:cubicBezTo>
                            <a:cubicBezTo>
                              <a:pt x="9525" y="0"/>
                              <a:pt x="9525" y="0"/>
                              <a:pt x="952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4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</p:grpSp>
              </p:grpSp>
              <p:grpSp>
                <p:nvGrpSpPr>
                  <p:cNvPr id="12" name="işļîḑê" descr="8b805b08-fb47-44f5-b43d-3e60a7de75b1"/>
                  <p:cNvGrpSpPr/>
                  <p:nvPr/>
                </p:nvGrpSpPr>
                <p:grpSpPr>
                  <a:xfrm>
                    <a:off x="673100" y="4892145"/>
                    <a:ext cx="3228944" cy="1111889"/>
                    <a:chOff x="673100" y="1237334"/>
                    <a:chExt cx="3228944" cy="1111889"/>
                  </a:xfrm>
                </p:grpSpPr>
                <p:sp>
                  <p:nvSpPr>
                    <p:cNvPr id="21" name="Text3" descr="119985a3-b353-4381-a845-87901044d502"/>
                    <p:cNvSpPr/>
                    <p:nvPr/>
                  </p:nvSpPr>
                  <p:spPr bwMode="auto">
                    <a:xfrm>
                      <a:off x="673100" y="1624932"/>
                      <a:ext cx="3228944" cy="724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en-US" sz="1200" b="0" i="0" u="none">
                          <a:solidFill>
                            <a:srgbClr val="2F2F2F"/>
                          </a:solidFill>
                          <a:ea typeface="思源黑体 CN Normal"/>
                        </a:rPr>
                        <a:t>由病原体引发，能在人与人、人与动物间传播，有快有慢。</a:t>
                      </a:r>
                      <a:endParaRPr lang="en-US" sz="1200" b="0" i="0" u="none">
                        <a:solidFill>
                          <a:srgbClr val="2F2F2F"/>
                        </a:solidFill>
                        <a:ea typeface="思源黑体 CN Normal"/>
                      </a:endParaRPr>
                    </a:p>
                  </p:txBody>
                </p:sp>
                <p:sp>
                  <p:nvSpPr>
                    <p:cNvPr id="22" name="Bullet3" descr="2ebe5be4-4235-471d-b26c-c92ded2e8e62"/>
                    <p:cNvSpPr txBox="1"/>
                    <p:nvPr/>
                  </p:nvSpPr>
                  <p:spPr bwMode="auto">
                    <a:xfrm>
                      <a:off x="673100" y="1237334"/>
                      <a:ext cx="3228944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l">
                        <a:spcBef>
                          <a:spcPct val="0"/>
                        </a:spcBef>
                      </a:pPr>
                      <a:r>
                        <a:rPr lang="en-US" sz="1800" b="1" i="0" u="none">
                          <a:solidFill>
                            <a:srgbClr val="2F2F2F"/>
                          </a:solidFill>
                          <a:ea typeface="华康方圆体 Std W7"/>
                        </a:rPr>
                        <a:t>传染性疾病特点</a:t>
                      </a:r>
                      <a:endParaRPr lang="en-US" sz="1800" b="1" i="0" u="none">
                        <a:solidFill>
                          <a:srgbClr val="2F2F2F"/>
                        </a:solidFill>
                        <a:ea typeface="华康方圆体 Std W7"/>
                      </a:endParaRPr>
                    </a:p>
                  </p:txBody>
                </p:sp>
              </p:grpSp>
            </p:grpSp>
            <p:grpSp>
              <p:nvGrpSpPr>
                <p:cNvPr id="45" name="组合 44" descr="88f95dc1-9214-4a64-851a-c7e520dac614"/>
                <p:cNvGrpSpPr/>
                <p:nvPr/>
              </p:nvGrpSpPr>
              <p:grpSpPr>
                <a:xfrm>
                  <a:off x="5208694" y="4331415"/>
                  <a:ext cx="6311794" cy="1802685"/>
                  <a:chOff x="5208694" y="4331415"/>
                  <a:chExt cx="6311794" cy="1802685"/>
                </a:xfrm>
              </p:grpSpPr>
              <p:grpSp>
                <p:nvGrpSpPr>
                  <p:cNvPr id="40" name="组合 39" descr="285f5269-4b7e-4244-ae5c-914d8f0cf21b"/>
                  <p:cNvGrpSpPr/>
                  <p:nvPr/>
                </p:nvGrpSpPr>
                <p:grpSpPr>
                  <a:xfrm>
                    <a:off x="5208694" y="4331415"/>
                    <a:ext cx="1780715" cy="1802685"/>
                    <a:chOff x="5208694" y="4331415"/>
                    <a:chExt cx="1780715" cy="1802685"/>
                  </a:xfrm>
                </p:grpSpPr>
                <p:sp>
                  <p:nvSpPr>
                    <p:cNvPr id="9" name="îṥļiḓe" descr="954f72d5-37f1-434d-85a2-4c7e4bffcdbc"/>
                    <p:cNvSpPr/>
                    <p:nvPr/>
                  </p:nvSpPr>
                  <p:spPr>
                    <a:xfrm>
                      <a:off x="5208694" y="4331415"/>
                      <a:ext cx="1780715" cy="180268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133" y="0"/>
                          </a:moveTo>
                          <a:cubicBezTo>
                            <a:pt x="6355" y="0"/>
                            <a:pt x="8578" y="0"/>
                            <a:pt x="10800" y="0"/>
                          </a:cubicBezTo>
                          <a:cubicBezTo>
                            <a:pt x="13022" y="0"/>
                            <a:pt x="15245" y="0"/>
                            <a:pt x="17467" y="0"/>
                          </a:cubicBezTo>
                          <a:cubicBezTo>
                            <a:pt x="18059" y="0"/>
                            <a:pt x="18506" y="0"/>
                            <a:pt x="18884" y="25"/>
                          </a:cubicBezTo>
                          <a:cubicBezTo>
                            <a:pt x="19263" y="50"/>
                            <a:pt x="19573" y="100"/>
                            <a:pt x="19893" y="200"/>
                          </a:cubicBezTo>
                          <a:cubicBezTo>
                            <a:pt x="20242" y="326"/>
                            <a:pt x="20555" y="525"/>
                            <a:pt x="20812" y="779"/>
                          </a:cubicBezTo>
                          <a:cubicBezTo>
                            <a:pt x="21069" y="1032"/>
                            <a:pt x="21270" y="1341"/>
                            <a:pt x="21397" y="1687"/>
                          </a:cubicBezTo>
                          <a:cubicBezTo>
                            <a:pt x="21499" y="2002"/>
                            <a:pt x="21549" y="2309"/>
                            <a:pt x="21575" y="2685"/>
                          </a:cubicBezTo>
                          <a:cubicBezTo>
                            <a:pt x="21600" y="3061"/>
                            <a:pt x="21600" y="3507"/>
                            <a:pt x="21600" y="4101"/>
                          </a:cubicBezTo>
                          <a:lnTo>
                            <a:pt x="21600" y="17517"/>
                          </a:lnTo>
                          <a:cubicBezTo>
                            <a:pt x="21600" y="18103"/>
                            <a:pt x="21600" y="18544"/>
                            <a:pt x="21575" y="18918"/>
                          </a:cubicBezTo>
                          <a:cubicBezTo>
                            <a:pt x="21549" y="19291"/>
                            <a:pt x="21499" y="19598"/>
                            <a:pt x="21397" y="19913"/>
                          </a:cubicBezTo>
                          <a:cubicBezTo>
                            <a:pt x="21270" y="20259"/>
                            <a:pt x="21069" y="20568"/>
                            <a:pt x="20812" y="20821"/>
                          </a:cubicBezTo>
                          <a:cubicBezTo>
                            <a:pt x="20555" y="21075"/>
                            <a:pt x="20242" y="21274"/>
                            <a:pt x="19893" y="21400"/>
                          </a:cubicBezTo>
                          <a:cubicBezTo>
                            <a:pt x="19573" y="21500"/>
                            <a:pt x="19263" y="21550"/>
                            <a:pt x="18882" y="21575"/>
                          </a:cubicBezTo>
                          <a:cubicBezTo>
                            <a:pt x="18501" y="21600"/>
                            <a:pt x="18050" y="21600"/>
                            <a:pt x="17449" y="21600"/>
                          </a:cubicBezTo>
                          <a:lnTo>
                            <a:pt x="4133" y="21600"/>
                          </a:lnTo>
                          <a:cubicBezTo>
                            <a:pt x="3541" y="21600"/>
                            <a:pt x="3094" y="21600"/>
                            <a:pt x="2716" y="21575"/>
                          </a:cubicBezTo>
                          <a:cubicBezTo>
                            <a:pt x="2337" y="21550"/>
                            <a:pt x="2027" y="21500"/>
                            <a:pt x="1707" y="21400"/>
                          </a:cubicBezTo>
                          <a:cubicBezTo>
                            <a:pt x="1358" y="21274"/>
                            <a:pt x="1045" y="21075"/>
                            <a:pt x="788" y="20821"/>
                          </a:cubicBezTo>
                          <a:cubicBezTo>
                            <a:pt x="531" y="20568"/>
                            <a:pt x="330" y="20259"/>
                            <a:pt x="203" y="19913"/>
                          </a:cubicBezTo>
                          <a:cubicBezTo>
                            <a:pt x="101" y="19598"/>
                            <a:pt x="51" y="19291"/>
                            <a:pt x="25" y="18915"/>
                          </a:cubicBezTo>
                          <a:cubicBezTo>
                            <a:pt x="0" y="18539"/>
                            <a:pt x="0" y="18093"/>
                            <a:pt x="0" y="17499"/>
                          </a:cubicBezTo>
                          <a:lnTo>
                            <a:pt x="0" y="4083"/>
                          </a:lnTo>
                          <a:cubicBezTo>
                            <a:pt x="0" y="3497"/>
                            <a:pt x="0" y="3056"/>
                            <a:pt x="25" y="2682"/>
                          </a:cubicBezTo>
                          <a:cubicBezTo>
                            <a:pt x="51" y="2309"/>
                            <a:pt x="101" y="2002"/>
                            <a:pt x="203" y="1687"/>
                          </a:cubicBezTo>
                          <a:cubicBezTo>
                            <a:pt x="330" y="1341"/>
                            <a:pt x="531" y="1032"/>
                            <a:pt x="788" y="779"/>
                          </a:cubicBezTo>
                          <a:cubicBezTo>
                            <a:pt x="1045" y="525"/>
                            <a:pt x="1358" y="326"/>
                            <a:pt x="1707" y="200"/>
                          </a:cubicBezTo>
                          <a:cubicBezTo>
                            <a:pt x="2027" y="100"/>
                            <a:pt x="2337" y="50"/>
                            <a:pt x="2718" y="25"/>
                          </a:cubicBezTo>
                          <a:cubicBezTo>
                            <a:pt x="3099" y="0"/>
                            <a:pt x="3550" y="0"/>
                            <a:pt x="4151" y="0"/>
                          </a:cubicBezTo>
                          <a:lnTo>
                            <a:pt x="4133" y="0"/>
                          </a:lnTo>
                          <a:close/>
                        </a:path>
                      </a:pathLst>
                    </a:custGeom>
                    <a:solidFill>
                      <a:schemeClr val="accent3"/>
                    </a:solidFill>
                    <a:ln w="12700">
                      <a:miter lim="400000"/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</a:p>
                  </p:txBody>
                </p:sp>
                <p:grpSp>
                  <p:nvGrpSpPr>
                    <p:cNvPr id="35" name="组合 34" descr="d270561f-1a86-49cf-8941-fc7a553e0a55"/>
                    <p:cNvGrpSpPr/>
                    <p:nvPr/>
                  </p:nvGrpSpPr>
                  <p:grpSpPr>
                    <a:xfrm>
                      <a:off x="5693918" y="4837025"/>
                      <a:ext cx="791464" cy="791464"/>
                      <a:chOff x="5700268" y="2298605"/>
                      <a:chExt cx="791464" cy="791464"/>
                    </a:xfrm>
                  </p:grpSpPr>
                  <p:sp>
                    <p:nvSpPr>
                      <p:cNvPr id="36" name="î$ḻïďè" descr="52a0f0ec-ccaa-455b-99f1-9632db581c8c"/>
                      <p:cNvSpPr/>
                      <p:nvPr/>
                    </p:nvSpPr>
                    <p:spPr bwMode="auto">
                      <a:xfrm>
                        <a:off x="5700268" y="2298605"/>
                        <a:ext cx="791464" cy="79146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round/>
                      </a:ln>
                    </p:spPr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  <p:sp>
                    <p:nvSpPr>
                      <p:cNvPr id="37" name="Icon4" descr="866ae5b9-4d51-4932-a127-384dff7ff487"/>
                      <p:cNvSpPr/>
                      <p:nvPr/>
                    </p:nvSpPr>
                    <p:spPr>
                      <a:xfrm>
                        <a:off x="5918807" y="2475787"/>
                        <a:ext cx="342534" cy="437100"/>
                      </a:xfrm>
                      <a:custGeom>
                        <a:avLst/>
                        <a:gdLst>
                          <a:gd name="connsiteX0" fmla="*/ 43815 w 258763"/>
                          <a:gd name="connsiteY0" fmla="*/ 130175 h 330201"/>
                          <a:gd name="connsiteX1" fmla="*/ 28575 w 258763"/>
                          <a:gd name="connsiteY1" fmla="*/ 147060 h 330201"/>
                          <a:gd name="connsiteX2" fmla="*/ 28575 w 258763"/>
                          <a:gd name="connsiteY2" fmla="*/ 227590 h 330201"/>
                          <a:gd name="connsiteX3" fmla="*/ 43815 w 258763"/>
                          <a:gd name="connsiteY3" fmla="*/ 244475 h 330201"/>
                          <a:gd name="connsiteX4" fmla="*/ 60325 w 258763"/>
                          <a:gd name="connsiteY4" fmla="*/ 227590 h 330201"/>
                          <a:gd name="connsiteX5" fmla="*/ 60325 w 258763"/>
                          <a:gd name="connsiteY5" fmla="*/ 147060 h 330201"/>
                          <a:gd name="connsiteX6" fmla="*/ 43815 w 258763"/>
                          <a:gd name="connsiteY6" fmla="*/ 130175 h 330201"/>
                          <a:gd name="connsiteX7" fmla="*/ 221457 w 258763"/>
                          <a:gd name="connsiteY7" fmla="*/ 98425 h 330201"/>
                          <a:gd name="connsiteX8" fmla="*/ 211138 w 258763"/>
                          <a:gd name="connsiteY8" fmla="*/ 110021 h 330201"/>
                          <a:gd name="connsiteX9" fmla="*/ 211138 w 258763"/>
                          <a:gd name="connsiteY9" fmla="*/ 265918 h 330201"/>
                          <a:gd name="connsiteX10" fmla="*/ 221457 w 258763"/>
                          <a:gd name="connsiteY10" fmla="*/ 276225 h 330201"/>
                          <a:gd name="connsiteX11" fmla="*/ 231776 w 258763"/>
                          <a:gd name="connsiteY11" fmla="*/ 265918 h 330201"/>
                          <a:gd name="connsiteX12" fmla="*/ 231776 w 258763"/>
                          <a:gd name="connsiteY12" fmla="*/ 110021 h 330201"/>
                          <a:gd name="connsiteX13" fmla="*/ 221457 w 258763"/>
                          <a:gd name="connsiteY13" fmla="*/ 98425 h 330201"/>
                          <a:gd name="connsiteX14" fmla="*/ 80216 w 258763"/>
                          <a:gd name="connsiteY14" fmla="*/ 71438 h 330201"/>
                          <a:gd name="connsiteX15" fmla="*/ 236768 w 258763"/>
                          <a:gd name="connsiteY15" fmla="*/ 71438 h 330201"/>
                          <a:gd name="connsiteX16" fmla="*/ 258763 w 258763"/>
                          <a:gd name="connsiteY16" fmla="*/ 93324 h 330201"/>
                          <a:gd name="connsiteX17" fmla="*/ 258763 w 258763"/>
                          <a:gd name="connsiteY17" fmla="*/ 274844 h 330201"/>
                          <a:gd name="connsiteX18" fmla="*/ 204423 w 258763"/>
                          <a:gd name="connsiteY18" fmla="*/ 330201 h 330201"/>
                          <a:gd name="connsiteX19" fmla="*/ 113856 w 258763"/>
                          <a:gd name="connsiteY19" fmla="*/ 330201 h 330201"/>
                          <a:gd name="connsiteX20" fmla="*/ 59515 w 258763"/>
                          <a:gd name="connsiteY20" fmla="*/ 274844 h 330201"/>
                          <a:gd name="connsiteX21" fmla="*/ 59515 w 258763"/>
                          <a:gd name="connsiteY21" fmla="*/ 267120 h 330201"/>
                          <a:gd name="connsiteX22" fmla="*/ 42696 w 258763"/>
                          <a:gd name="connsiteY22" fmla="*/ 270982 h 330201"/>
                          <a:gd name="connsiteX23" fmla="*/ 0 w 258763"/>
                          <a:gd name="connsiteY23" fmla="*/ 227211 h 330201"/>
                          <a:gd name="connsiteX24" fmla="*/ 0 w 258763"/>
                          <a:gd name="connsiteY24" fmla="*/ 147394 h 330201"/>
                          <a:gd name="connsiteX25" fmla="*/ 42696 w 258763"/>
                          <a:gd name="connsiteY25" fmla="*/ 103623 h 330201"/>
                          <a:gd name="connsiteX26" fmla="*/ 59515 w 258763"/>
                          <a:gd name="connsiteY26" fmla="*/ 107485 h 330201"/>
                          <a:gd name="connsiteX27" fmla="*/ 59515 w 258763"/>
                          <a:gd name="connsiteY27" fmla="*/ 93324 h 330201"/>
                          <a:gd name="connsiteX28" fmla="*/ 80216 w 258763"/>
                          <a:gd name="connsiteY28" fmla="*/ 71438 h 330201"/>
                          <a:gd name="connsiteX29" fmla="*/ 107950 w 258763"/>
                          <a:gd name="connsiteY29" fmla="*/ 0 h 330201"/>
                          <a:gd name="connsiteX30" fmla="*/ 109247 w 258763"/>
                          <a:gd name="connsiteY30" fmla="*/ 1290 h 330201"/>
                          <a:gd name="connsiteX31" fmla="*/ 113139 w 258763"/>
                          <a:gd name="connsiteY31" fmla="*/ 2580 h 330201"/>
                          <a:gd name="connsiteX32" fmla="*/ 119624 w 258763"/>
                          <a:gd name="connsiteY32" fmla="*/ 5160 h 330201"/>
                          <a:gd name="connsiteX33" fmla="*/ 126110 w 258763"/>
                          <a:gd name="connsiteY33" fmla="*/ 7739 h 330201"/>
                          <a:gd name="connsiteX34" fmla="*/ 144269 w 258763"/>
                          <a:gd name="connsiteY34" fmla="*/ 12899 h 330201"/>
                          <a:gd name="connsiteX35" fmla="*/ 145566 w 258763"/>
                          <a:gd name="connsiteY35" fmla="*/ 12899 h 330201"/>
                          <a:gd name="connsiteX36" fmla="*/ 146863 w 258763"/>
                          <a:gd name="connsiteY36" fmla="*/ 14189 h 330201"/>
                          <a:gd name="connsiteX37" fmla="*/ 148161 w 258763"/>
                          <a:gd name="connsiteY37" fmla="*/ 14189 h 330201"/>
                          <a:gd name="connsiteX38" fmla="*/ 149458 w 258763"/>
                          <a:gd name="connsiteY38" fmla="*/ 14189 h 330201"/>
                          <a:gd name="connsiteX39" fmla="*/ 152052 w 258763"/>
                          <a:gd name="connsiteY39" fmla="*/ 14189 h 330201"/>
                          <a:gd name="connsiteX40" fmla="*/ 154646 w 258763"/>
                          <a:gd name="connsiteY40" fmla="*/ 15478 h 330201"/>
                          <a:gd name="connsiteX41" fmla="*/ 155943 w 258763"/>
                          <a:gd name="connsiteY41" fmla="*/ 15478 h 330201"/>
                          <a:gd name="connsiteX42" fmla="*/ 157240 w 258763"/>
                          <a:gd name="connsiteY42" fmla="*/ 15478 h 330201"/>
                          <a:gd name="connsiteX43" fmla="*/ 158537 w 258763"/>
                          <a:gd name="connsiteY43" fmla="*/ 16768 h 330201"/>
                          <a:gd name="connsiteX44" fmla="*/ 159835 w 258763"/>
                          <a:gd name="connsiteY44" fmla="*/ 16768 h 330201"/>
                          <a:gd name="connsiteX45" fmla="*/ 162429 w 258763"/>
                          <a:gd name="connsiteY45" fmla="*/ 16768 h 330201"/>
                          <a:gd name="connsiteX46" fmla="*/ 165023 w 258763"/>
                          <a:gd name="connsiteY46" fmla="*/ 18058 h 330201"/>
                          <a:gd name="connsiteX47" fmla="*/ 166320 w 258763"/>
                          <a:gd name="connsiteY47" fmla="*/ 18058 h 330201"/>
                          <a:gd name="connsiteX48" fmla="*/ 167617 w 258763"/>
                          <a:gd name="connsiteY48" fmla="*/ 18058 h 330201"/>
                          <a:gd name="connsiteX49" fmla="*/ 168914 w 258763"/>
                          <a:gd name="connsiteY49" fmla="*/ 18058 h 330201"/>
                          <a:gd name="connsiteX50" fmla="*/ 170211 w 258763"/>
                          <a:gd name="connsiteY50" fmla="*/ 18058 h 330201"/>
                          <a:gd name="connsiteX51" fmla="*/ 176697 w 258763"/>
                          <a:gd name="connsiteY51" fmla="*/ 20638 h 330201"/>
                          <a:gd name="connsiteX52" fmla="*/ 188371 w 258763"/>
                          <a:gd name="connsiteY52" fmla="*/ 24507 h 330201"/>
                          <a:gd name="connsiteX53" fmla="*/ 193559 w 258763"/>
                          <a:gd name="connsiteY53" fmla="*/ 27087 h 330201"/>
                          <a:gd name="connsiteX54" fmla="*/ 194856 w 258763"/>
                          <a:gd name="connsiteY54" fmla="*/ 28377 h 330201"/>
                          <a:gd name="connsiteX55" fmla="*/ 196154 w 258763"/>
                          <a:gd name="connsiteY55" fmla="*/ 29667 h 330201"/>
                          <a:gd name="connsiteX56" fmla="*/ 197451 w 258763"/>
                          <a:gd name="connsiteY56" fmla="*/ 29667 h 330201"/>
                          <a:gd name="connsiteX57" fmla="*/ 198748 w 258763"/>
                          <a:gd name="connsiteY57" fmla="*/ 30957 h 330201"/>
                          <a:gd name="connsiteX58" fmla="*/ 207828 w 258763"/>
                          <a:gd name="connsiteY58" fmla="*/ 38696 h 330201"/>
                          <a:gd name="connsiteX59" fmla="*/ 213016 w 258763"/>
                          <a:gd name="connsiteY59" fmla="*/ 47725 h 330201"/>
                          <a:gd name="connsiteX60" fmla="*/ 214313 w 258763"/>
                          <a:gd name="connsiteY60" fmla="*/ 55464 h 330201"/>
                          <a:gd name="connsiteX61" fmla="*/ 214313 w 258763"/>
                          <a:gd name="connsiteY61" fmla="*/ 58044 h 330201"/>
                          <a:gd name="connsiteX62" fmla="*/ 213016 w 258763"/>
                          <a:gd name="connsiteY62" fmla="*/ 59334 h 330201"/>
                          <a:gd name="connsiteX63" fmla="*/ 213016 w 258763"/>
                          <a:gd name="connsiteY63" fmla="*/ 60623 h 330201"/>
                          <a:gd name="connsiteX64" fmla="*/ 213016 w 258763"/>
                          <a:gd name="connsiteY64" fmla="*/ 61913 h 330201"/>
                          <a:gd name="connsiteX65" fmla="*/ 211719 w 258763"/>
                          <a:gd name="connsiteY65" fmla="*/ 60623 h 330201"/>
                          <a:gd name="connsiteX66" fmla="*/ 210422 w 258763"/>
                          <a:gd name="connsiteY66" fmla="*/ 59334 h 330201"/>
                          <a:gd name="connsiteX67" fmla="*/ 209125 w 258763"/>
                          <a:gd name="connsiteY67" fmla="*/ 58044 h 330201"/>
                          <a:gd name="connsiteX68" fmla="*/ 203936 w 258763"/>
                          <a:gd name="connsiteY68" fmla="*/ 54174 h 330201"/>
                          <a:gd name="connsiteX69" fmla="*/ 197451 w 258763"/>
                          <a:gd name="connsiteY69" fmla="*/ 51594 h 330201"/>
                          <a:gd name="connsiteX70" fmla="*/ 189668 w 258763"/>
                          <a:gd name="connsiteY70" fmla="*/ 50305 h 330201"/>
                          <a:gd name="connsiteX71" fmla="*/ 187074 w 258763"/>
                          <a:gd name="connsiteY71" fmla="*/ 50305 h 330201"/>
                          <a:gd name="connsiteX72" fmla="*/ 184480 w 258763"/>
                          <a:gd name="connsiteY72" fmla="*/ 49015 h 330201"/>
                          <a:gd name="connsiteX73" fmla="*/ 180588 w 258763"/>
                          <a:gd name="connsiteY73" fmla="*/ 47725 h 330201"/>
                          <a:gd name="connsiteX74" fmla="*/ 170211 w 258763"/>
                          <a:gd name="connsiteY74" fmla="*/ 46435 h 330201"/>
                          <a:gd name="connsiteX75" fmla="*/ 165023 w 258763"/>
                          <a:gd name="connsiteY75" fmla="*/ 45145 h 330201"/>
                          <a:gd name="connsiteX76" fmla="*/ 163726 w 258763"/>
                          <a:gd name="connsiteY76" fmla="*/ 45145 h 330201"/>
                          <a:gd name="connsiteX77" fmla="*/ 162429 w 258763"/>
                          <a:gd name="connsiteY77" fmla="*/ 45145 h 330201"/>
                          <a:gd name="connsiteX78" fmla="*/ 159835 w 258763"/>
                          <a:gd name="connsiteY78" fmla="*/ 43855 h 330201"/>
                          <a:gd name="connsiteX79" fmla="*/ 158537 w 258763"/>
                          <a:gd name="connsiteY79" fmla="*/ 43855 h 330201"/>
                          <a:gd name="connsiteX80" fmla="*/ 155943 w 258763"/>
                          <a:gd name="connsiteY80" fmla="*/ 42565 h 330201"/>
                          <a:gd name="connsiteX81" fmla="*/ 152052 w 258763"/>
                          <a:gd name="connsiteY81" fmla="*/ 42565 h 330201"/>
                          <a:gd name="connsiteX82" fmla="*/ 149458 w 258763"/>
                          <a:gd name="connsiteY82" fmla="*/ 41276 h 330201"/>
                          <a:gd name="connsiteX83" fmla="*/ 146863 w 258763"/>
                          <a:gd name="connsiteY83" fmla="*/ 39986 h 330201"/>
                          <a:gd name="connsiteX84" fmla="*/ 135189 w 258763"/>
                          <a:gd name="connsiteY84" fmla="*/ 34826 h 330201"/>
                          <a:gd name="connsiteX85" fmla="*/ 124813 w 258763"/>
                          <a:gd name="connsiteY85" fmla="*/ 27087 h 330201"/>
                          <a:gd name="connsiteX86" fmla="*/ 117030 w 258763"/>
                          <a:gd name="connsiteY86" fmla="*/ 19348 h 330201"/>
                          <a:gd name="connsiteX87" fmla="*/ 111841 w 258763"/>
                          <a:gd name="connsiteY87" fmla="*/ 12899 h 330201"/>
                          <a:gd name="connsiteX88" fmla="*/ 109247 w 258763"/>
                          <a:gd name="connsiteY88" fmla="*/ 6450 h 330201"/>
                          <a:gd name="connsiteX89" fmla="*/ 107950 w 258763"/>
                          <a:gd name="connsiteY89" fmla="*/ 1290 h 330201"/>
                          <a:gd name="connsiteX90" fmla="*/ 107950 w 258763"/>
                          <a:gd name="connsiteY90" fmla="*/ 0 h 330201"/>
                          <a:gd name="connsiteX91" fmla="*/ 9525 w 258763"/>
                          <a:gd name="connsiteY91" fmla="*/ 0 h 330201"/>
                          <a:gd name="connsiteX92" fmla="*/ 10822 w 258763"/>
                          <a:gd name="connsiteY92" fmla="*/ 1290 h 330201"/>
                          <a:gd name="connsiteX93" fmla="*/ 14713 w 258763"/>
                          <a:gd name="connsiteY93" fmla="*/ 2580 h 330201"/>
                          <a:gd name="connsiteX94" fmla="*/ 19902 w 258763"/>
                          <a:gd name="connsiteY94" fmla="*/ 5160 h 330201"/>
                          <a:gd name="connsiteX95" fmla="*/ 27684 w 258763"/>
                          <a:gd name="connsiteY95" fmla="*/ 7739 h 330201"/>
                          <a:gd name="connsiteX96" fmla="*/ 45844 w 258763"/>
                          <a:gd name="connsiteY96" fmla="*/ 12899 h 330201"/>
                          <a:gd name="connsiteX97" fmla="*/ 47141 w 258763"/>
                          <a:gd name="connsiteY97" fmla="*/ 12899 h 330201"/>
                          <a:gd name="connsiteX98" fmla="*/ 48438 w 258763"/>
                          <a:gd name="connsiteY98" fmla="*/ 12899 h 330201"/>
                          <a:gd name="connsiteX99" fmla="*/ 48438 w 258763"/>
                          <a:gd name="connsiteY99" fmla="*/ 14189 h 330201"/>
                          <a:gd name="connsiteX100" fmla="*/ 49735 w 258763"/>
                          <a:gd name="connsiteY100" fmla="*/ 14189 h 330201"/>
                          <a:gd name="connsiteX101" fmla="*/ 52329 w 258763"/>
                          <a:gd name="connsiteY101" fmla="*/ 14189 h 330201"/>
                          <a:gd name="connsiteX102" fmla="*/ 54924 w 258763"/>
                          <a:gd name="connsiteY102" fmla="*/ 15478 h 330201"/>
                          <a:gd name="connsiteX103" fmla="*/ 56221 w 258763"/>
                          <a:gd name="connsiteY103" fmla="*/ 15478 h 330201"/>
                          <a:gd name="connsiteX104" fmla="*/ 57518 w 258763"/>
                          <a:gd name="connsiteY104" fmla="*/ 15478 h 330201"/>
                          <a:gd name="connsiteX105" fmla="*/ 58815 w 258763"/>
                          <a:gd name="connsiteY105" fmla="*/ 15478 h 330201"/>
                          <a:gd name="connsiteX106" fmla="*/ 60112 w 258763"/>
                          <a:gd name="connsiteY106" fmla="*/ 16768 h 330201"/>
                          <a:gd name="connsiteX107" fmla="*/ 62706 w 258763"/>
                          <a:gd name="connsiteY107" fmla="*/ 16768 h 330201"/>
                          <a:gd name="connsiteX108" fmla="*/ 65301 w 258763"/>
                          <a:gd name="connsiteY108" fmla="*/ 18058 h 330201"/>
                          <a:gd name="connsiteX109" fmla="*/ 66598 w 258763"/>
                          <a:gd name="connsiteY109" fmla="*/ 18058 h 330201"/>
                          <a:gd name="connsiteX110" fmla="*/ 69192 w 258763"/>
                          <a:gd name="connsiteY110" fmla="*/ 18058 h 330201"/>
                          <a:gd name="connsiteX111" fmla="*/ 70489 w 258763"/>
                          <a:gd name="connsiteY111" fmla="*/ 18058 h 330201"/>
                          <a:gd name="connsiteX112" fmla="*/ 71786 w 258763"/>
                          <a:gd name="connsiteY112" fmla="*/ 18058 h 330201"/>
                          <a:gd name="connsiteX113" fmla="*/ 76975 w 258763"/>
                          <a:gd name="connsiteY113" fmla="*/ 20638 h 330201"/>
                          <a:gd name="connsiteX114" fmla="*/ 89946 w 258763"/>
                          <a:gd name="connsiteY114" fmla="*/ 24507 h 330201"/>
                          <a:gd name="connsiteX115" fmla="*/ 95134 w 258763"/>
                          <a:gd name="connsiteY115" fmla="*/ 27087 h 330201"/>
                          <a:gd name="connsiteX116" fmla="*/ 96431 w 258763"/>
                          <a:gd name="connsiteY116" fmla="*/ 28377 h 330201"/>
                          <a:gd name="connsiteX117" fmla="*/ 97728 w 258763"/>
                          <a:gd name="connsiteY117" fmla="*/ 28377 h 330201"/>
                          <a:gd name="connsiteX118" fmla="*/ 99025 w 258763"/>
                          <a:gd name="connsiteY118" fmla="*/ 29667 h 330201"/>
                          <a:gd name="connsiteX119" fmla="*/ 100323 w 258763"/>
                          <a:gd name="connsiteY119" fmla="*/ 30957 h 330201"/>
                          <a:gd name="connsiteX120" fmla="*/ 108105 w 258763"/>
                          <a:gd name="connsiteY120" fmla="*/ 38696 h 330201"/>
                          <a:gd name="connsiteX121" fmla="*/ 113294 w 258763"/>
                          <a:gd name="connsiteY121" fmla="*/ 47725 h 330201"/>
                          <a:gd name="connsiteX122" fmla="*/ 114591 w 258763"/>
                          <a:gd name="connsiteY122" fmla="*/ 55464 h 330201"/>
                          <a:gd name="connsiteX123" fmla="*/ 114591 w 258763"/>
                          <a:gd name="connsiteY123" fmla="*/ 58044 h 330201"/>
                          <a:gd name="connsiteX124" fmla="*/ 114591 w 258763"/>
                          <a:gd name="connsiteY124" fmla="*/ 59334 h 330201"/>
                          <a:gd name="connsiteX125" fmla="*/ 114591 w 258763"/>
                          <a:gd name="connsiteY125" fmla="*/ 60623 h 330201"/>
                          <a:gd name="connsiteX126" fmla="*/ 113294 w 258763"/>
                          <a:gd name="connsiteY126" fmla="*/ 61913 h 330201"/>
                          <a:gd name="connsiteX127" fmla="*/ 111997 w 258763"/>
                          <a:gd name="connsiteY127" fmla="*/ 60623 h 330201"/>
                          <a:gd name="connsiteX128" fmla="*/ 111997 w 258763"/>
                          <a:gd name="connsiteY128" fmla="*/ 59334 h 330201"/>
                          <a:gd name="connsiteX129" fmla="*/ 110700 w 258763"/>
                          <a:gd name="connsiteY129" fmla="*/ 58044 h 330201"/>
                          <a:gd name="connsiteX130" fmla="*/ 109403 w 258763"/>
                          <a:gd name="connsiteY130" fmla="*/ 58044 h 330201"/>
                          <a:gd name="connsiteX131" fmla="*/ 104214 w 258763"/>
                          <a:gd name="connsiteY131" fmla="*/ 54174 h 330201"/>
                          <a:gd name="connsiteX132" fmla="*/ 97728 w 258763"/>
                          <a:gd name="connsiteY132" fmla="*/ 51594 h 330201"/>
                          <a:gd name="connsiteX133" fmla="*/ 89946 w 258763"/>
                          <a:gd name="connsiteY133" fmla="*/ 50305 h 330201"/>
                          <a:gd name="connsiteX134" fmla="*/ 88649 w 258763"/>
                          <a:gd name="connsiteY134" fmla="*/ 50305 h 330201"/>
                          <a:gd name="connsiteX135" fmla="*/ 86054 w 258763"/>
                          <a:gd name="connsiteY135" fmla="*/ 49015 h 330201"/>
                          <a:gd name="connsiteX136" fmla="*/ 80866 w 258763"/>
                          <a:gd name="connsiteY136" fmla="*/ 47725 h 330201"/>
                          <a:gd name="connsiteX137" fmla="*/ 71786 w 258763"/>
                          <a:gd name="connsiteY137" fmla="*/ 46435 h 330201"/>
                          <a:gd name="connsiteX138" fmla="*/ 66598 w 258763"/>
                          <a:gd name="connsiteY138" fmla="*/ 45145 h 330201"/>
                          <a:gd name="connsiteX139" fmla="*/ 65301 w 258763"/>
                          <a:gd name="connsiteY139" fmla="*/ 45145 h 330201"/>
                          <a:gd name="connsiteX140" fmla="*/ 64003 w 258763"/>
                          <a:gd name="connsiteY140" fmla="*/ 45145 h 330201"/>
                          <a:gd name="connsiteX141" fmla="*/ 62706 w 258763"/>
                          <a:gd name="connsiteY141" fmla="*/ 45145 h 330201"/>
                          <a:gd name="connsiteX142" fmla="*/ 61409 w 258763"/>
                          <a:gd name="connsiteY142" fmla="*/ 43855 h 330201"/>
                          <a:gd name="connsiteX143" fmla="*/ 60112 w 258763"/>
                          <a:gd name="connsiteY143" fmla="*/ 43855 h 330201"/>
                          <a:gd name="connsiteX144" fmla="*/ 56221 w 258763"/>
                          <a:gd name="connsiteY144" fmla="*/ 42565 h 330201"/>
                          <a:gd name="connsiteX145" fmla="*/ 53627 w 258763"/>
                          <a:gd name="connsiteY145" fmla="*/ 42565 h 330201"/>
                          <a:gd name="connsiteX146" fmla="*/ 51032 w 258763"/>
                          <a:gd name="connsiteY146" fmla="*/ 41276 h 330201"/>
                          <a:gd name="connsiteX147" fmla="*/ 47141 w 258763"/>
                          <a:gd name="connsiteY147" fmla="*/ 39986 h 330201"/>
                          <a:gd name="connsiteX148" fmla="*/ 36764 w 258763"/>
                          <a:gd name="connsiteY148" fmla="*/ 34826 h 330201"/>
                          <a:gd name="connsiteX149" fmla="*/ 26387 w 258763"/>
                          <a:gd name="connsiteY149" fmla="*/ 27087 h 330201"/>
                          <a:gd name="connsiteX150" fmla="*/ 18605 w 258763"/>
                          <a:gd name="connsiteY150" fmla="*/ 19348 h 330201"/>
                          <a:gd name="connsiteX151" fmla="*/ 13416 w 258763"/>
                          <a:gd name="connsiteY151" fmla="*/ 12899 h 330201"/>
                          <a:gd name="connsiteX152" fmla="*/ 10822 w 258763"/>
                          <a:gd name="connsiteY152" fmla="*/ 6450 h 330201"/>
                          <a:gd name="connsiteX153" fmla="*/ 9525 w 258763"/>
                          <a:gd name="connsiteY153" fmla="*/ 1290 h 330201"/>
                          <a:gd name="connsiteX154" fmla="*/ 9525 w 258763"/>
                          <a:gd name="connsiteY154" fmla="*/ 0 h 33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  <a:cxn ang="0">
                            <a:pos x="connsiteX64" y="connsiteY64"/>
                          </a:cxn>
                          <a:cxn ang="0">
                            <a:pos x="connsiteX65" y="connsiteY65"/>
                          </a:cxn>
                          <a:cxn ang="0">
                            <a:pos x="connsiteX66" y="connsiteY66"/>
                          </a:cxn>
                          <a:cxn ang="0">
                            <a:pos x="connsiteX67" y="connsiteY67"/>
                          </a:cxn>
                          <a:cxn ang="0">
                            <a:pos x="connsiteX68" y="connsiteY68"/>
                          </a:cxn>
                          <a:cxn ang="0">
                            <a:pos x="connsiteX69" y="connsiteY69"/>
                          </a:cxn>
                          <a:cxn ang="0">
                            <a:pos x="connsiteX70" y="connsiteY70"/>
                          </a:cxn>
                          <a:cxn ang="0">
                            <a:pos x="connsiteX71" y="connsiteY71"/>
                          </a:cxn>
                          <a:cxn ang="0">
                            <a:pos x="connsiteX72" y="connsiteY72"/>
                          </a:cxn>
                          <a:cxn ang="0">
                            <a:pos x="connsiteX73" y="connsiteY73"/>
                          </a:cxn>
                          <a:cxn ang="0">
                            <a:pos x="connsiteX74" y="connsiteY74"/>
                          </a:cxn>
                          <a:cxn ang="0">
                            <a:pos x="connsiteX75" y="connsiteY75"/>
                          </a:cxn>
                          <a:cxn ang="0">
                            <a:pos x="connsiteX76" y="connsiteY76"/>
                          </a:cxn>
                          <a:cxn ang="0">
                            <a:pos x="connsiteX77" y="connsiteY77"/>
                          </a:cxn>
                          <a:cxn ang="0">
                            <a:pos x="connsiteX78" y="connsiteY78"/>
                          </a:cxn>
                          <a:cxn ang="0">
                            <a:pos x="connsiteX79" y="connsiteY79"/>
                          </a:cxn>
                          <a:cxn ang="0">
                            <a:pos x="connsiteX80" y="connsiteY80"/>
                          </a:cxn>
                          <a:cxn ang="0">
                            <a:pos x="connsiteX81" y="connsiteY81"/>
                          </a:cxn>
                          <a:cxn ang="0">
                            <a:pos x="connsiteX82" y="connsiteY82"/>
                          </a:cxn>
                          <a:cxn ang="0">
                            <a:pos x="connsiteX83" y="connsiteY83"/>
                          </a:cxn>
                          <a:cxn ang="0">
                            <a:pos x="connsiteX84" y="connsiteY84"/>
                          </a:cxn>
                          <a:cxn ang="0">
                            <a:pos x="connsiteX85" y="connsiteY85"/>
                          </a:cxn>
                          <a:cxn ang="0">
                            <a:pos x="connsiteX86" y="connsiteY86"/>
                          </a:cxn>
                          <a:cxn ang="0">
                            <a:pos x="connsiteX87" y="connsiteY87"/>
                          </a:cxn>
                          <a:cxn ang="0">
                            <a:pos x="connsiteX88" y="connsiteY88"/>
                          </a:cxn>
                          <a:cxn ang="0">
                            <a:pos x="connsiteX89" y="connsiteY89"/>
                          </a:cxn>
                          <a:cxn ang="0">
                            <a:pos x="connsiteX90" y="connsiteY90"/>
                          </a:cxn>
                          <a:cxn ang="0">
                            <a:pos x="connsiteX91" y="connsiteY91"/>
                          </a:cxn>
                          <a:cxn ang="0">
                            <a:pos x="connsiteX92" y="connsiteY92"/>
                          </a:cxn>
                          <a:cxn ang="0">
                            <a:pos x="connsiteX93" y="connsiteY93"/>
                          </a:cxn>
                          <a:cxn ang="0">
                            <a:pos x="connsiteX94" y="connsiteY94"/>
                          </a:cxn>
                          <a:cxn ang="0">
                            <a:pos x="connsiteX95" y="connsiteY95"/>
                          </a:cxn>
                          <a:cxn ang="0">
                            <a:pos x="connsiteX96" y="connsiteY96"/>
                          </a:cxn>
                          <a:cxn ang="0">
                            <a:pos x="connsiteX97" y="connsiteY97"/>
                          </a:cxn>
                          <a:cxn ang="0">
                            <a:pos x="connsiteX98" y="connsiteY98"/>
                          </a:cxn>
                          <a:cxn ang="0">
                            <a:pos x="connsiteX99" y="connsiteY99"/>
                          </a:cxn>
                          <a:cxn ang="0">
                            <a:pos x="connsiteX100" y="connsiteY100"/>
                          </a:cxn>
                          <a:cxn ang="0">
                            <a:pos x="connsiteX101" y="connsiteY101"/>
                          </a:cxn>
                          <a:cxn ang="0">
                            <a:pos x="connsiteX102" y="connsiteY102"/>
                          </a:cxn>
                          <a:cxn ang="0">
                            <a:pos x="connsiteX103" y="connsiteY103"/>
                          </a:cxn>
                          <a:cxn ang="0">
                            <a:pos x="connsiteX104" y="connsiteY104"/>
                          </a:cxn>
                          <a:cxn ang="0">
                            <a:pos x="connsiteX105" y="connsiteY105"/>
                          </a:cxn>
                          <a:cxn ang="0">
                            <a:pos x="connsiteX106" y="connsiteY106"/>
                          </a:cxn>
                          <a:cxn ang="0">
                            <a:pos x="connsiteX107" y="connsiteY107"/>
                          </a:cxn>
                          <a:cxn ang="0">
                            <a:pos x="connsiteX108" y="connsiteY108"/>
                          </a:cxn>
                          <a:cxn ang="0">
                            <a:pos x="connsiteX109" y="connsiteY109"/>
                          </a:cxn>
                          <a:cxn ang="0">
                            <a:pos x="connsiteX110" y="connsiteY110"/>
                          </a:cxn>
                          <a:cxn ang="0">
                            <a:pos x="connsiteX111" y="connsiteY111"/>
                          </a:cxn>
                          <a:cxn ang="0">
                            <a:pos x="connsiteX112" y="connsiteY112"/>
                          </a:cxn>
                          <a:cxn ang="0">
                            <a:pos x="connsiteX113" y="connsiteY113"/>
                          </a:cxn>
                          <a:cxn ang="0">
                            <a:pos x="connsiteX114" y="connsiteY114"/>
                          </a:cxn>
                          <a:cxn ang="0">
                            <a:pos x="connsiteX115" y="connsiteY115"/>
                          </a:cxn>
                          <a:cxn ang="0">
                            <a:pos x="connsiteX116" y="connsiteY116"/>
                          </a:cxn>
                          <a:cxn ang="0">
                            <a:pos x="connsiteX117" y="connsiteY117"/>
                          </a:cxn>
                          <a:cxn ang="0">
                            <a:pos x="connsiteX118" y="connsiteY118"/>
                          </a:cxn>
                          <a:cxn ang="0">
                            <a:pos x="connsiteX119" y="connsiteY119"/>
                          </a:cxn>
                          <a:cxn ang="0">
                            <a:pos x="connsiteX120" y="connsiteY120"/>
                          </a:cxn>
                          <a:cxn ang="0">
                            <a:pos x="connsiteX121" y="connsiteY121"/>
                          </a:cxn>
                          <a:cxn ang="0">
                            <a:pos x="connsiteX122" y="connsiteY122"/>
                          </a:cxn>
                          <a:cxn ang="0">
                            <a:pos x="connsiteX123" y="connsiteY123"/>
                          </a:cxn>
                          <a:cxn ang="0">
                            <a:pos x="connsiteX124" y="connsiteY124"/>
                          </a:cxn>
                          <a:cxn ang="0">
                            <a:pos x="connsiteX125" y="connsiteY125"/>
                          </a:cxn>
                          <a:cxn ang="0">
                            <a:pos x="connsiteX126" y="connsiteY126"/>
                          </a:cxn>
                          <a:cxn ang="0">
                            <a:pos x="connsiteX127" y="connsiteY127"/>
                          </a:cxn>
                          <a:cxn ang="0">
                            <a:pos x="connsiteX128" y="connsiteY128"/>
                          </a:cxn>
                          <a:cxn ang="0">
                            <a:pos x="connsiteX129" y="connsiteY129"/>
                          </a:cxn>
                          <a:cxn ang="0">
                            <a:pos x="connsiteX130" y="connsiteY130"/>
                          </a:cxn>
                          <a:cxn ang="0">
                            <a:pos x="connsiteX131" y="connsiteY131"/>
                          </a:cxn>
                          <a:cxn ang="0">
                            <a:pos x="connsiteX132" y="connsiteY132"/>
                          </a:cxn>
                          <a:cxn ang="0">
                            <a:pos x="connsiteX133" y="connsiteY133"/>
                          </a:cxn>
                          <a:cxn ang="0">
                            <a:pos x="connsiteX134" y="connsiteY134"/>
                          </a:cxn>
                          <a:cxn ang="0">
                            <a:pos x="connsiteX135" y="connsiteY135"/>
                          </a:cxn>
                          <a:cxn ang="0">
                            <a:pos x="connsiteX136" y="connsiteY136"/>
                          </a:cxn>
                          <a:cxn ang="0">
                            <a:pos x="connsiteX137" y="connsiteY137"/>
                          </a:cxn>
                          <a:cxn ang="0">
                            <a:pos x="connsiteX138" y="connsiteY138"/>
                          </a:cxn>
                          <a:cxn ang="0">
                            <a:pos x="connsiteX139" y="connsiteY139"/>
                          </a:cxn>
                          <a:cxn ang="0">
                            <a:pos x="connsiteX140" y="connsiteY140"/>
                          </a:cxn>
                          <a:cxn ang="0">
                            <a:pos x="connsiteX141" y="connsiteY141"/>
                          </a:cxn>
                          <a:cxn ang="0">
                            <a:pos x="connsiteX142" y="connsiteY142"/>
                          </a:cxn>
                          <a:cxn ang="0">
                            <a:pos x="connsiteX143" y="connsiteY143"/>
                          </a:cxn>
                          <a:cxn ang="0">
                            <a:pos x="connsiteX144" y="connsiteY144"/>
                          </a:cxn>
                          <a:cxn ang="0">
                            <a:pos x="connsiteX145" y="connsiteY145"/>
                          </a:cxn>
                          <a:cxn ang="0">
                            <a:pos x="connsiteX146" y="connsiteY146"/>
                          </a:cxn>
                          <a:cxn ang="0">
                            <a:pos x="connsiteX147" y="connsiteY147"/>
                          </a:cxn>
                          <a:cxn ang="0">
                            <a:pos x="connsiteX148" y="connsiteY148"/>
                          </a:cxn>
                          <a:cxn ang="0">
                            <a:pos x="connsiteX149" y="connsiteY149"/>
                          </a:cxn>
                          <a:cxn ang="0">
                            <a:pos x="connsiteX150" y="connsiteY150"/>
                          </a:cxn>
                          <a:cxn ang="0">
                            <a:pos x="connsiteX151" y="connsiteY151"/>
                          </a:cxn>
                          <a:cxn ang="0">
                            <a:pos x="connsiteX152" y="connsiteY152"/>
                          </a:cxn>
                          <a:cxn ang="0">
                            <a:pos x="connsiteX153" y="connsiteY153"/>
                          </a:cxn>
                          <a:cxn ang="0">
                            <a:pos x="connsiteX154" y="connsiteY154"/>
                          </a:cxn>
                        </a:cxnLst>
                        <a:rect l="l" t="t" r="r" b="b"/>
                        <a:pathLst>
                          <a:path w="258763" h="330201">
                            <a:moveTo>
                              <a:pt x="43815" y="130175"/>
                            </a:moveTo>
                            <a:cubicBezTo>
                              <a:pt x="34925" y="130175"/>
                              <a:pt x="28575" y="137968"/>
                              <a:pt x="28575" y="147060"/>
                            </a:cubicBezTo>
                            <a:cubicBezTo>
                              <a:pt x="28575" y="147060"/>
                              <a:pt x="28575" y="147060"/>
                              <a:pt x="28575" y="227590"/>
                            </a:cubicBezTo>
                            <a:cubicBezTo>
                              <a:pt x="28575" y="236682"/>
                              <a:pt x="34925" y="244475"/>
                              <a:pt x="43815" y="244475"/>
                            </a:cubicBezTo>
                            <a:cubicBezTo>
                              <a:pt x="52705" y="244475"/>
                              <a:pt x="60325" y="236682"/>
                              <a:pt x="60325" y="227590"/>
                            </a:cubicBezTo>
                            <a:cubicBezTo>
                              <a:pt x="60325" y="227590"/>
                              <a:pt x="60325" y="227590"/>
                              <a:pt x="60325" y="147060"/>
                            </a:cubicBezTo>
                            <a:cubicBezTo>
                              <a:pt x="60325" y="137968"/>
                              <a:pt x="52705" y="130175"/>
                              <a:pt x="43815" y="130175"/>
                            </a:cubicBezTo>
                            <a:close/>
                            <a:moveTo>
                              <a:pt x="221457" y="98425"/>
                            </a:moveTo>
                            <a:cubicBezTo>
                              <a:pt x="215008" y="98425"/>
                              <a:pt x="211138" y="103579"/>
                              <a:pt x="211138" y="110021"/>
                            </a:cubicBezTo>
                            <a:lnTo>
                              <a:pt x="211138" y="265918"/>
                            </a:lnTo>
                            <a:cubicBezTo>
                              <a:pt x="211138" y="271072"/>
                              <a:pt x="215008" y="276225"/>
                              <a:pt x="221457" y="276225"/>
                            </a:cubicBezTo>
                            <a:cubicBezTo>
                              <a:pt x="227907" y="276225"/>
                              <a:pt x="231776" y="271072"/>
                              <a:pt x="231776" y="265918"/>
                            </a:cubicBezTo>
                            <a:cubicBezTo>
                              <a:pt x="231776" y="265918"/>
                              <a:pt x="231776" y="265918"/>
                              <a:pt x="231776" y="110021"/>
                            </a:cubicBezTo>
                            <a:cubicBezTo>
                              <a:pt x="231776" y="103579"/>
                              <a:pt x="227907" y="98425"/>
                              <a:pt x="221457" y="98425"/>
                            </a:cubicBezTo>
                            <a:close/>
                            <a:moveTo>
                              <a:pt x="80216" y="71438"/>
                            </a:moveTo>
                            <a:cubicBezTo>
                              <a:pt x="80216" y="71438"/>
                              <a:pt x="80216" y="71438"/>
                              <a:pt x="236768" y="71438"/>
                            </a:cubicBezTo>
                            <a:cubicBezTo>
                              <a:pt x="258763" y="71438"/>
                              <a:pt x="258763" y="71438"/>
                              <a:pt x="258763" y="93324"/>
                            </a:cubicBezTo>
                            <a:cubicBezTo>
                              <a:pt x="258763" y="93324"/>
                              <a:pt x="258763" y="93324"/>
                              <a:pt x="258763" y="274844"/>
                            </a:cubicBezTo>
                            <a:cubicBezTo>
                              <a:pt x="258763" y="330201"/>
                              <a:pt x="258763" y="330201"/>
                              <a:pt x="204423" y="330201"/>
                            </a:cubicBezTo>
                            <a:cubicBezTo>
                              <a:pt x="204423" y="330201"/>
                              <a:pt x="204423" y="330201"/>
                              <a:pt x="113856" y="330201"/>
                            </a:cubicBezTo>
                            <a:cubicBezTo>
                              <a:pt x="59515" y="330201"/>
                              <a:pt x="59515" y="330201"/>
                              <a:pt x="59515" y="274844"/>
                            </a:cubicBezTo>
                            <a:cubicBezTo>
                              <a:pt x="59515" y="274844"/>
                              <a:pt x="59515" y="274844"/>
                              <a:pt x="59515" y="267120"/>
                            </a:cubicBezTo>
                            <a:cubicBezTo>
                              <a:pt x="54340" y="269694"/>
                              <a:pt x="49165" y="270982"/>
                              <a:pt x="42696" y="270982"/>
                            </a:cubicBezTo>
                            <a:cubicBezTo>
                              <a:pt x="19407" y="270982"/>
                              <a:pt x="0" y="251671"/>
                              <a:pt x="0" y="227211"/>
                            </a:cubicBezTo>
                            <a:cubicBezTo>
                              <a:pt x="0" y="227211"/>
                              <a:pt x="0" y="227211"/>
                              <a:pt x="0" y="147394"/>
                            </a:cubicBezTo>
                            <a:cubicBezTo>
                              <a:pt x="0" y="122933"/>
                              <a:pt x="19407" y="103623"/>
                              <a:pt x="42696" y="103623"/>
                            </a:cubicBezTo>
                            <a:cubicBezTo>
                              <a:pt x="49165" y="103623"/>
                              <a:pt x="54340" y="104910"/>
                              <a:pt x="59515" y="107485"/>
                            </a:cubicBezTo>
                            <a:cubicBezTo>
                              <a:pt x="59515" y="107485"/>
                              <a:pt x="59515" y="107485"/>
                              <a:pt x="59515" y="93324"/>
                            </a:cubicBezTo>
                            <a:cubicBezTo>
                              <a:pt x="59515" y="71438"/>
                              <a:pt x="59515" y="71438"/>
                              <a:pt x="80216" y="71438"/>
                            </a:cubicBezTo>
                            <a:close/>
                            <a:moveTo>
                              <a:pt x="107950" y="0"/>
                            </a:moveTo>
                            <a:cubicBezTo>
                              <a:pt x="107950" y="0"/>
                              <a:pt x="107950" y="0"/>
                              <a:pt x="109247" y="1290"/>
                            </a:cubicBezTo>
                            <a:cubicBezTo>
                              <a:pt x="110544" y="1290"/>
                              <a:pt x="111841" y="2580"/>
                              <a:pt x="113139" y="2580"/>
                            </a:cubicBezTo>
                            <a:cubicBezTo>
                              <a:pt x="114436" y="3870"/>
                              <a:pt x="117030" y="3870"/>
                              <a:pt x="119624" y="5160"/>
                            </a:cubicBezTo>
                            <a:cubicBezTo>
                              <a:pt x="120921" y="6450"/>
                              <a:pt x="123515" y="6450"/>
                              <a:pt x="126110" y="7739"/>
                            </a:cubicBezTo>
                            <a:cubicBezTo>
                              <a:pt x="131298" y="10319"/>
                              <a:pt x="137784" y="11609"/>
                              <a:pt x="144269" y="12899"/>
                            </a:cubicBezTo>
                            <a:cubicBezTo>
                              <a:pt x="144269" y="12899"/>
                              <a:pt x="144269" y="12899"/>
                              <a:pt x="145566" y="12899"/>
                            </a:cubicBezTo>
                            <a:cubicBezTo>
                              <a:pt x="145566" y="12899"/>
                              <a:pt x="146863" y="12899"/>
                              <a:pt x="146863" y="14189"/>
                            </a:cubicBezTo>
                            <a:cubicBezTo>
                              <a:pt x="146863" y="14189"/>
                              <a:pt x="146863" y="14189"/>
                              <a:pt x="148161" y="14189"/>
                            </a:cubicBezTo>
                            <a:cubicBezTo>
                              <a:pt x="148161" y="14189"/>
                              <a:pt x="149458" y="14189"/>
                              <a:pt x="149458" y="14189"/>
                            </a:cubicBezTo>
                            <a:cubicBezTo>
                              <a:pt x="149458" y="14189"/>
                              <a:pt x="150755" y="14189"/>
                              <a:pt x="152052" y="14189"/>
                            </a:cubicBezTo>
                            <a:cubicBezTo>
                              <a:pt x="152052" y="15478"/>
                              <a:pt x="153349" y="15478"/>
                              <a:pt x="154646" y="15478"/>
                            </a:cubicBezTo>
                            <a:cubicBezTo>
                              <a:pt x="154646" y="15478"/>
                              <a:pt x="154646" y="15478"/>
                              <a:pt x="155943" y="15478"/>
                            </a:cubicBezTo>
                            <a:cubicBezTo>
                              <a:pt x="155943" y="15478"/>
                              <a:pt x="155943" y="15478"/>
                              <a:pt x="157240" y="15478"/>
                            </a:cubicBezTo>
                            <a:cubicBezTo>
                              <a:pt x="157240" y="15478"/>
                              <a:pt x="157240" y="15478"/>
                              <a:pt x="158537" y="16768"/>
                            </a:cubicBezTo>
                            <a:cubicBezTo>
                              <a:pt x="158537" y="16768"/>
                              <a:pt x="158537" y="16768"/>
                              <a:pt x="159835" y="16768"/>
                            </a:cubicBezTo>
                            <a:cubicBezTo>
                              <a:pt x="161132" y="16768"/>
                              <a:pt x="161132" y="16768"/>
                              <a:pt x="162429" y="16768"/>
                            </a:cubicBezTo>
                            <a:cubicBezTo>
                              <a:pt x="163726" y="16768"/>
                              <a:pt x="163726" y="16768"/>
                              <a:pt x="165023" y="18058"/>
                            </a:cubicBezTo>
                            <a:cubicBezTo>
                              <a:pt x="165023" y="18058"/>
                              <a:pt x="165023" y="18058"/>
                              <a:pt x="166320" y="18058"/>
                            </a:cubicBezTo>
                            <a:cubicBezTo>
                              <a:pt x="166320" y="18058"/>
                              <a:pt x="166320" y="18058"/>
                              <a:pt x="167617" y="18058"/>
                            </a:cubicBezTo>
                            <a:cubicBezTo>
                              <a:pt x="167617" y="18058"/>
                              <a:pt x="167617" y="18058"/>
                              <a:pt x="168914" y="18058"/>
                            </a:cubicBezTo>
                            <a:cubicBezTo>
                              <a:pt x="168914" y="18058"/>
                              <a:pt x="168914" y="18058"/>
                              <a:pt x="170211" y="18058"/>
                            </a:cubicBezTo>
                            <a:cubicBezTo>
                              <a:pt x="172806" y="19348"/>
                              <a:pt x="174103" y="19348"/>
                              <a:pt x="176697" y="20638"/>
                            </a:cubicBezTo>
                            <a:cubicBezTo>
                              <a:pt x="180588" y="21928"/>
                              <a:pt x="184480" y="23218"/>
                              <a:pt x="188371" y="24507"/>
                            </a:cubicBezTo>
                            <a:cubicBezTo>
                              <a:pt x="190965" y="25797"/>
                              <a:pt x="192262" y="25797"/>
                              <a:pt x="193559" y="27087"/>
                            </a:cubicBezTo>
                            <a:cubicBezTo>
                              <a:pt x="194856" y="28377"/>
                              <a:pt x="194856" y="28377"/>
                              <a:pt x="194856" y="28377"/>
                            </a:cubicBezTo>
                            <a:cubicBezTo>
                              <a:pt x="196154" y="28377"/>
                              <a:pt x="196154" y="28377"/>
                              <a:pt x="196154" y="29667"/>
                            </a:cubicBezTo>
                            <a:cubicBezTo>
                              <a:pt x="197451" y="29667"/>
                              <a:pt x="197451" y="29667"/>
                              <a:pt x="197451" y="29667"/>
                            </a:cubicBezTo>
                            <a:cubicBezTo>
                              <a:pt x="198748" y="29667"/>
                              <a:pt x="198748" y="30957"/>
                              <a:pt x="198748" y="30957"/>
                            </a:cubicBezTo>
                            <a:cubicBezTo>
                              <a:pt x="202639" y="33536"/>
                              <a:pt x="205233" y="36116"/>
                              <a:pt x="207828" y="38696"/>
                            </a:cubicBezTo>
                            <a:cubicBezTo>
                              <a:pt x="210422" y="41276"/>
                              <a:pt x="211719" y="45145"/>
                              <a:pt x="213016" y="47725"/>
                            </a:cubicBezTo>
                            <a:cubicBezTo>
                              <a:pt x="214313" y="50305"/>
                              <a:pt x="214313" y="52884"/>
                              <a:pt x="214313" y="55464"/>
                            </a:cubicBezTo>
                            <a:cubicBezTo>
                              <a:pt x="214313" y="56754"/>
                              <a:pt x="214313" y="56754"/>
                              <a:pt x="214313" y="58044"/>
                            </a:cubicBezTo>
                            <a:cubicBezTo>
                              <a:pt x="214313" y="58044"/>
                              <a:pt x="214313" y="59334"/>
                              <a:pt x="213016" y="59334"/>
                            </a:cubicBezTo>
                            <a:cubicBezTo>
                              <a:pt x="213016" y="59334"/>
                              <a:pt x="213016" y="59334"/>
                              <a:pt x="213016" y="60623"/>
                            </a:cubicBezTo>
                            <a:cubicBezTo>
                              <a:pt x="213016" y="61913"/>
                              <a:pt x="213016" y="61913"/>
                              <a:pt x="213016" y="61913"/>
                            </a:cubicBezTo>
                            <a:cubicBezTo>
                              <a:pt x="213016" y="61913"/>
                              <a:pt x="213016" y="61913"/>
                              <a:pt x="211719" y="60623"/>
                            </a:cubicBezTo>
                            <a:cubicBezTo>
                              <a:pt x="211719" y="60623"/>
                              <a:pt x="211719" y="59334"/>
                              <a:pt x="210422" y="59334"/>
                            </a:cubicBezTo>
                            <a:cubicBezTo>
                              <a:pt x="210422" y="59334"/>
                              <a:pt x="210422" y="58044"/>
                              <a:pt x="209125" y="58044"/>
                            </a:cubicBezTo>
                            <a:cubicBezTo>
                              <a:pt x="207828" y="56754"/>
                              <a:pt x="205233" y="55464"/>
                              <a:pt x="203936" y="54174"/>
                            </a:cubicBezTo>
                            <a:cubicBezTo>
                              <a:pt x="201342" y="54174"/>
                              <a:pt x="200045" y="52884"/>
                              <a:pt x="197451" y="51594"/>
                            </a:cubicBezTo>
                            <a:cubicBezTo>
                              <a:pt x="194856" y="51594"/>
                              <a:pt x="192262" y="50305"/>
                              <a:pt x="189668" y="50305"/>
                            </a:cubicBezTo>
                            <a:cubicBezTo>
                              <a:pt x="188371" y="50305"/>
                              <a:pt x="188371" y="50305"/>
                              <a:pt x="187074" y="50305"/>
                            </a:cubicBezTo>
                            <a:cubicBezTo>
                              <a:pt x="187074" y="49015"/>
                              <a:pt x="185777" y="49015"/>
                              <a:pt x="184480" y="49015"/>
                            </a:cubicBezTo>
                            <a:cubicBezTo>
                              <a:pt x="183182" y="49015"/>
                              <a:pt x="181885" y="49015"/>
                              <a:pt x="180588" y="47725"/>
                            </a:cubicBezTo>
                            <a:cubicBezTo>
                              <a:pt x="176697" y="47725"/>
                              <a:pt x="174103" y="47725"/>
                              <a:pt x="170211" y="46435"/>
                            </a:cubicBezTo>
                            <a:cubicBezTo>
                              <a:pt x="168914" y="46435"/>
                              <a:pt x="166320" y="45145"/>
                              <a:pt x="165023" y="45145"/>
                            </a:cubicBezTo>
                            <a:cubicBezTo>
                              <a:pt x="165023" y="45145"/>
                              <a:pt x="165023" y="45145"/>
                              <a:pt x="163726" y="45145"/>
                            </a:cubicBezTo>
                            <a:cubicBezTo>
                              <a:pt x="163726" y="45145"/>
                              <a:pt x="163726" y="45145"/>
                              <a:pt x="162429" y="45145"/>
                            </a:cubicBezTo>
                            <a:cubicBezTo>
                              <a:pt x="162429" y="45145"/>
                              <a:pt x="162429" y="45145"/>
                              <a:pt x="159835" y="43855"/>
                            </a:cubicBezTo>
                            <a:cubicBezTo>
                              <a:pt x="159835" y="43855"/>
                              <a:pt x="159835" y="43855"/>
                              <a:pt x="158537" y="43855"/>
                            </a:cubicBezTo>
                            <a:cubicBezTo>
                              <a:pt x="157240" y="43855"/>
                              <a:pt x="157240" y="43855"/>
                              <a:pt x="155943" y="42565"/>
                            </a:cubicBezTo>
                            <a:cubicBezTo>
                              <a:pt x="154646" y="42565"/>
                              <a:pt x="153349" y="42565"/>
                              <a:pt x="152052" y="42565"/>
                            </a:cubicBezTo>
                            <a:cubicBezTo>
                              <a:pt x="152052" y="41276"/>
                              <a:pt x="150755" y="41276"/>
                              <a:pt x="149458" y="41276"/>
                            </a:cubicBezTo>
                            <a:cubicBezTo>
                              <a:pt x="148161" y="41276"/>
                              <a:pt x="146863" y="39986"/>
                              <a:pt x="146863" y="39986"/>
                            </a:cubicBezTo>
                            <a:cubicBezTo>
                              <a:pt x="142972" y="38696"/>
                              <a:pt x="139081" y="36116"/>
                              <a:pt x="135189" y="34826"/>
                            </a:cubicBezTo>
                            <a:cubicBezTo>
                              <a:pt x="131298" y="32247"/>
                              <a:pt x="128704" y="29667"/>
                              <a:pt x="124813" y="27087"/>
                            </a:cubicBezTo>
                            <a:cubicBezTo>
                              <a:pt x="122218" y="24507"/>
                              <a:pt x="119624" y="21928"/>
                              <a:pt x="117030" y="19348"/>
                            </a:cubicBezTo>
                            <a:cubicBezTo>
                              <a:pt x="115733" y="16768"/>
                              <a:pt x="113139" y="15478"/>
                              <a:pt x="111841" y="12899"/>
                            </a:cubicBezTo>
                            <a:cubicBezTo>
                              <a:pt x="110544" y="10319"/>
                              <a:pt x="110544" y="7739"/>
                              <a:pt x="109247" y="6450"/>
                            </a:cubicBezTo>
                            <a:cubicBezTo>
                              <a:pt x="109247" y="3870"/>
                              <a:pt x="107950" y="2580"/>
                              <a:pt x="107950" y="1290"/>
                            </a:cubicBezTo>
                            <a:cubicBezTo>
                              <a:pt x="107950" y="1290"/>
                              <a:pt x="107950" y="0"/>
                              <a:pt x="107950" y="0"/>
                            </a:cubicBezTo>
                            <a:close/>
                            <a:moveTo>
                              <a:pt x="9525" y="0"/>
                            </a:moveTo>
                            <a:cubicBezTo>
                              <a:pt x="9525" y="0"/>
                              <a:pt x="9525" y="0"/>
                              <a:pt x="10822" y="1290"/>
                            </a:cubicBezTo>
                            <a:cubicBezTo>
                              <a:pt x="12119" y="1290"/>
                              <a:pt x="12119" y="2580"/>
                              <a:pt x="14713" y="2580"/>
                            </a:cubicBezTo>
                            <a:cubicBezTo>
                              <a:pt x="16010" y="3870"/>
                              <a:pt x="17308" y="3870"/>
                              <a:pt x="19902" y="5160"/>
                            </a:cubicBezTo>
                            <a:cubicBezTo>
                              <a:pt x="22496" y="6450"/>
                              <a:pt x="25090" y="6450"/>
                              <a:pt x="27684" y="7739"/>
                            </a:cubicBezTo>
                            <a:cubicBezTo>
                              <a:pt x="32873" y="9029"/>
                              <a:pt x="39358" y="11609"/>
                              <a:pt x="45844" y="12899"/>
                            </a:cubicBezTo>
                            <a:cubicBezTo>
                              <a:pt x="45844" y="12899"/>
                              <a:pt x="45844" y="12899"/>
                              <a:pt x="47141" y="12899"/>
                            </a:cubicBezTo>
                            <a:cubicBezTo>
                              <a:pt x="47141" y="12899"/>
                              <a:pt x="47141" y="12899"/>
                              <a:pt x="48438" y="12899"/>
                            </a:cubicBezTo>
                            <a:cubicBezTo>
                              <a:pt x="48438" y="12899"/>
                              <a:pt x="48438" y="12899"/>
                              <a:pt x="48438" y="14189"/>
                            </a:cubicBezTo>
                            <a:cubicBezTo>
                              <a:pt x="49735" y="14189"/>
                              <a:pt x="49735" y="14189"/>
                              <a:pt x="49735" y="14189"/>
                            </a:cubicBezTo>
                            <a:cubicBezTo>
                              <a:pt x="51032" y="14189"/>
                              <a:pt x="52329" y="14189"/>
                              <a:pt x="52329" y="14189"/>
                            </a:cubicBezTo>
                            <a:cubicBezTo>
                              <a:pt x="53627" y="15478"/>
                              <a:pt x="54924" y="15478"/>
                              <a:pt x="54924" y="15478"/>
                            </a:cubicBezTo>
                            <a:cubicBezTo>
                              <a:pt x="56221" y="15478"/>
                              <a:pt x="56221" y="15478"/>
                              <a:pt x="56221" y="15478"/>
                            </a:cubicBezTo>
                            <a:cubicBezTo>
                              <a:pt x="57518" y="15478"/>
                              <a:pt x="57518" y="15478"/>
                              <a:pt x="57518" y="15478"/>
                            </a:cubicBezTo>
                            <a:cubicBezTo>
                              <a:pt x="58815" y="15478"/>
                              <a:pt x="58815" y="15478"/>
                              <a:pt x="58815" y="15478"/>
                            </a:cubicBezTo>
                            <a:cubicBezTo>
                              <a:pt x="60112" y="16768"/>
                              <a:pt x="60112" y="16768"/>
                              <a:pt x="60112" y="16768"/>
                            </a:cubicBezTo>
                            <a:cubicBezTo>
                              <a:pt x="61409" y="16768"/>
                              <a:pt x="62706" y="16768"/>
                              <a:pt x="62706" y="16768"/>
                            </a:cubicBezTo>
                            <a:cubicBezTo>
                              <a:pt x="64003" y="16768"/>
                              <a:pt x="65301" y="16768"/>
                              <a:pt x="65301" y="18058"/>
                            </a:cubicBezTo>
                            <a:cubicBezTo>
                              <a:pt x="65301" y="18058"/>
                              <a:pt x="65301" y="18058"/>
                              <a:pt x="66598" y="18058"/>
                            </a:cubicBezTo>
                            <a:cubicBezTo>
                              <a:pt x="66598" y="18058"/>
                              <a:pt x="66598" y="18058"/>
                              <a:pt x="69192" y="18058"/>
                            </a:cubicBezTo>
                            <a:cubicBezTo>
                              <a:pt x="69192" y="18058"/>
                              <a:pt x="69192" y="18058"/>
                              <a:pt x="70489" y="18058"/>
                            </a:cubicBezTo>
                            <a:cubicBezTo>
                              <a:pt x="70489" y="18058"/>
                              <a:pt x="70489" y="18058"/>
                              <a:pt x="71786" y="18058"/>
                            </a:cubicBezTo>
                            <a:cubicBezTo>
                              <a:pt x="73083" y="19348"/>
                              <a:pt x="75677" y="19348"/>
                              <a:pt x="76975" y="20638"/>
                            </a:cubicBezTo>
                            <a:cubicBezTo>
                              <a:pt x="82163" y="20638"/>
                              <a:pt x="86054" y="23218"/>
                              <a:pt x="89946" y="24507"/>
                            </a:cubicBezTo>
                            <a:cubicBezTo>
                              <a:pt x="91243" y="25797"/>
                              <a:pt x="93837" y="25797"/>
                              <a:pt x="95134" y="27087"/>
                            </a:cubicBezTo>
                            <a:cubicBezTo>
                              <a:pt x="95134" y="27087"/>
                              <a:pt x="96431" y="28377"/>
                              <a:pt x="96431" y="28377"/>
                            </a:cubicBezTo>
                            <a:cubicBezTo>
                              <a:pt x="96431" y="28377"/>
                              <a:pt x="97728" y="28377"/>
                              <a:pt x="97728" y="28377"/>
                            </a:cubicBezTo>
                            <a:cubicBezTo>
                              <a:pt x="97728" y="29667"/>
                              <a:pt x="99025" y="29667"/>
                              <a:pt x="99025" y="29667"/>
                            </a:cubicBezTo>
                            <a:cubicBezTo>
                              <a:pt x="99025" y="29667"/>
                              <a:pt x="100323" y="30957"/>
                              <a:pt x="100323" y="30957"/>
                            </a:cubicBezTo>
                            <a:cubicBezTo>
                              <a:pt x="102917" y="33536"/>
                              <a:pt x="106808" y="36116"/>
                              <a:pt x="108105" y="38696"/>
                            </a:cubicBezTo>
                            <a:cubicBezTo>
                              <a:pt x="110700" y="41276"/>
                              <a:pt x="111997" y="45145"/>
                              <a:pt x="113294" y="47725"/>
                            </a:cubicBezTo>
                            <a:cubicBezTo>
                              <a:pt x="114591" y="50305"/>
                              <a:pt x="115888" y="52884"/>
                              <a:pt x="114591" y="55464"/>
                            </a:cubicBezTo>
                            <a:cubicBezTo>
                              <a:pt x="114591" y="56754"/>
                              <a:pt x="114591" y="56754"/>
                              <a:pt x="114591" y="58044"/>
                            </a:cubicBezTo>
                            <a:cubicBezTo>
                              <a:pt x="114591" y="58044"/>
                              <a:pt x="114591" y="59334"/>
                              <a:pt x="114591" y="59334"/>
                            </a:cubicBezTo>
                            <a:cubicBezTo>
                              <a:pt x="114591" y="59334"/>
                              <a:pt x="114591" y="59334"/>
                              <a:pt x="114591" y="60623"/>
                            </a:cubicBezTo>
                            <a:cubicBezTo>
                              <a:pt x="114591" y="60623"/>
                              <a:pt x="113294" y="60623"/>
                              <a:pt x="113294" y="61913"/>
                            </a:cubicBezTo>
                            <a:cubicBezTo>
                              <a:pt x="113294" y="60623"/>
                              <a:pt x="113294" y="60623"/>
                              <a:pt x="111997" y="60623"/>
                            </a:cubicBezTo>
                            <a:cubicBezTo>
                              <a:pt x="111997" y="60623"/>
                              <a:pt x="111997" y="59334"/>
                              <a:pt x="111997" y="59334"/>
                            </a:cubicBezTo>
                            <a:cubicBezTo>
                              <a:pt x="110700" y="59334"/>
                              <a:pt x="110700" y="58044"/>
                              <a:pt x="110700" y="58044"/>
                            </a:cubicBezTo>
                            <a:cubicBezTo>
                              <a:pt x="110700" y="58044"/>
                              <a:pt x="110700" y="58044"/>
                              <a:pt x="109403" y="58044"/>
                            </a:cubicBezTo>
                            <a:cubicBezTo>
                              <a:pt x="108105" y="56754"/>
                              <a:pt x="106808" y="55464"/>
                              <a:pt x="104214" y="54174"/>
                            </a:cubicBezTo>
                            <a:cubicBezTo>
                              <a:pt x="102917" y="54174"/>
                              <a:pt x="100323" y="52884"/>
                              <a:pt x="97728" y="51594"/>
                            </a:cubicBezTo>
                            <a:cubicBezTo>
                              <a:pt x="96431" y="51594"/>
                              <a:pt x="93837" y="50305"/>
                              <a:pt x="89946" y="50305"/>
                            </a:cubicBezTo>
                            <a:cubicBezTo>
                              <a:pt x="89946" y="50305"/>
                              <a:pt x="88649" y="50305"/>
                              <a:pt x="88649" y="50305"/>
                            </a:cubicBezTo>
                            <a:cubicBezTo>
                              <a:pt x="87351" y="49015"/>
                              <a:pt x="87351" y="49015"/>
                              <a:pt x="86054" y="49015"/>
                            </a:cubicBezTo>
                            <a:cubicBezTo>
                              <a:pt x="84757" y="49015"/>
                              <a:pt x="83460" y="49015"/>
                              <a:pt x="80866" y="47725"/>
                            </a:cubicBezTo>
                            <a:cubicBezTo>
                              <a:pt x="78272" y="47725"/>
                              <a:pt x="74380" y="47725"/>
                              <a:pt x="71786" y="46435"/>
                            </a:cubicBezTo>
                            <a:cubicBezTo>
                              <a:pt x="69192" y="46435"/>
                              <a:pt x="67895" y="45145"/>
                              <a:pt x="66598" y="45145"/>
                            </a:cubicBezTo>
                            <a:cubicBezTo>
                              <a:pt x="66598" y="45145"/>
                              <a:pt x="66598" y="45145"/>
                              <a:pt x="65301" y="45145"/>
                            </a:cubicBezTo>
                            <a:cubicBezTo>
                              <a:pt x="65301" y="45145"/>
                              <a:pt x="65301" y="45145"/>
                              <a:pt x="64003" y="45145"/>
                            </a:cubicBezTo>
                            <a:cubicBezTo>
                              <a:pt x="64003" y="45145"/>
                              <a:pt x="64003" y="45145"/>
                              <a:pt x="62706" y="45145"/>
                            </a:cubicBezTo>
                            <a:cubicBezTo>
                              <a:pt x="62706" y="45145"/>
                              <a:pt x="62706" y="45145"/>
                              <a:pt x="61409" y="43855"/>
                            </a:cubicBezTo>
                            <a:cubicBezTo>
                              <a:pt x="61409" y="43855"/>
                              <a:pt x="61409" y="43855"/>
                              <a:pt x="60112" y="43855"/>
                            </a:cubicBezTo>
                            <a:cubicBezTo>
                              <a:pt x="58815" y="43855"/>
                              <a:pt x="57518" y="43855"/>
                              <a:pt x="56221" y="42565"/>
                            </a:cubicBezTo>
                            <a:cubicBezTo>
                              <a:pt x="56221" y="42565"/>
                              <a:pt x="54924" y="42565"/>
                              <a:pt x="53627" y="42565"/>
                            </a:cubicBezTo>
                            <a:cubicBezTo>
                              <a:pt x="52329" y="41276"/>
                              <a:pt x="51032" y="41276"/>
                              <a:pt x="51032" y="41276"/>
                            </a:cubicBezTo>
                            <a:cubicBezTo>
                              <a:pt x="49735" y="41276"/>
                              <a:pt x="48438" y="39986"/>
                              <a:pt x="47141" y="39986"/>
                            </a:cubicBezTo>
                            <a:cubicBezTo>
                              <a:pt x="43250" y="38696"/>
                              <a:pt x="39358" y="36116"/>
                              <a:pt x="36764" y="34826"/>
                            </a:cubicBezTo>
                            <a:cubicBezTo>
                              <a:pt x="32873" y="32247"/>
                              <a:pt x="28982" y="29667"/>
                              <a:pt x="26387" y="27087"/>
                            </a:cubicBezTo>
                            <a:cubicBezTo>
                              <a:pt x="23793" y="24507"/>
                              <a:pt x="21199" y="21928"/>
                              <a:pt x="18605" y="19348"/>
                            </a:cubicBezTo>
                            <a:cubicBezTo>
                              <a:pt x="16010" y="18058"/>
                              <a:pt x="14713" y="15478"/>
                              <a:pt x="13416" y="12899"/>
                            </a:cubicBezTo>
                            <a:cubicBezTo>
                              <a:pt x="12119" y="10319"/>
                              <a:pt x="10822" y="7739"/>
                              <a:pt x="10822" y="6450"/>
                            </a:cubicBezTo>
                            <a:cubicBezTo>
                              <a:pt x="9525" y="3870"/>
                              <a:pt x="9525" y="2580"/>
                              <a:pt x="9525" y="1290"/>
                            </a:cubicBezTo>
                            <a:cubicBezTo>
                              <a:pt x="9525" y="0"/>
                              <a:pt x="9525" y="0"/>
                              <a:pt x="9525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/>
                      </a:p>
                    </p:txBody>
                  </p:sp>
                </p:grpSp>
              </p:grpSp>
              <p:grpSp>
                <p:nvGrpSpPr>
                  <p:cNvPr id="14" name="íṣliḓê" descr="c6bd56d7-31f5-490d-acf2-8dfea505ca31"/>
                  <p:cNvGrpSpPr/>
                  <p:nvPr/>
                </p:nvGrpSpPr>
                <p:grpSpPr>
                  <a:xfrm>
                    <a:off x="8291544" y="4892145"/>
                    <a:ext cx="3228944" cy="1111889"/>
                    <a:chOff x="673100" y="1237334"/>
                    <a:chExt cx="3228944" cy="1111889"/>
                  </a:xfrm>
                </p:grpSpPr>
                <p:sp>
                  <p:nvSpPr>
                    <p:cNvPr id="17" name="Text4" descr="bae57db9-cb0a-43df-b6a4-17bf44bc762c"/>
                    <p:cNvSpPr/>
                    <p:nvPr/>
                  </p:nvSpPr>
                  <p:spPr bwMode="auto">
                    <a:xfrm>
                      <a:off x="673100" y="1624932"/>
                      <a:ext cx="3228944" cy="7242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en-US" sz="1200" b="0" i="0" u="none">
                          <a:solidFill>
                            <a:srgbClr val="2F2F2F"/>
                          </a:solidFill>
                          <a:ea typeface="思源黑体 CN Normal"/>
                        </a:rPr>
                        <a:t>包括遗传病、物理化学损伤、免疫源性疾病、异常细胞增长等类型。</a:t>
                      </a:r>
                      <a:endParaRPr lang="en-US" sz="1200" b="0" i="0" u="none">
                        <a:solidFill>
                          <a:srgbClr val="2F2F2F"/>
                        </a:solidFill>
                        <a:ea typeface="思源黑体 CN Normal"/>
                      </a:endParaRPr>
                    </a:p>
                  </p:txBody>
                </p:sp>
                <p:sp>
                  <p:nvSpPr>
                    <p:cNvPr id="18" name="Bullet4" descr="e788cf2c-a1e0-4fa3-b4bd-43d16c342120"/>
                    <p:cNvSpPr txBox="1"/>
                    <p:nvPr/>
                  </p:nvSpPr>
                  <p:spPr bwMode="auto">
                    <a:xfrm>
                      <a:off x="673100" y="1237334"/>
                      <a:ext cx="3228944" cy="38759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b" anchorCtr="0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r">
                        <a:spcBef>
                          <a:spcPct val="0"/>
                        </a:spcBef>
                      </a:pPr>
                      <a:r>
                        <a:rPr lang="en-US" sz="1800" b="1" i="0" u="none">
                          <a:solidFill>
                            <a:srgbClr val="2F2F2F"/>
                          </a:solidFill>
                          <a:ea typeface="华康方圆体 Std W7"/>
                        </a:rPr>
                        <a:t>非传染性疾病分类</a:t>
                      </a:r>
                      <a:endParaRPr lang="en-US" sz="1800" b="1" i="0" u="none">
                        <a:solidFill>
                          <a:srgbClr val="2F2F2F"/>
                        </a:solidFill>
                        <a:ea typeface="华康方圆体 Std W7"/>
                      </a:endParaRPr>
                    </a:p>
                  </p:txBody>
                </p:sp>
              </p:grpSp>
            </p:grpSp>
          </p:grpSp>
          <p:cxnSp>
            <p:nvCxnSpPr>
              <p:cNvPr id="15" name="ï$ľïḑè" descr="8d4b4ffd-c14b-4d6c-8595-f54ccbdf86c6"/>
              <p:cNvCxnSpPr/>
              <p:nvPr/>
            </p:nvCxnSpPr>
            <p:spPr>
              <a:xfrm flipH="1">
                <a:off x="669925" y="3978885"/>
                <a:ext cx="3288394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îŝḻïḓé" descr="9c9a7317-0a40-4f4b-8101-b21e5b581a9d"/>
              <p:cNvCxnSpPr/>
              <p:nvPr/>
            </p:nvCxnSpPr>
            <p:spPr>
              <a:xfrm flipH="1">
                <a:off x="8230506" y="3978885"/>
                <a:ext cx="3288394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itle" descr="3932054c-3cea-4a0f-9b52-c2ea3261ff6d"/>
            <p:cNvSpPr/>
            <p:nvPr/>
          </p:nvSpPr>
          <p:spPr>
            <a:xfrm>
              <a:off x="660400" y="1130300"/>
              <a:ext cx="10858500" cy="658911"/>
            </a:xfrm>
            <a:prstGeom prst="rect">
              <a:avLst/>
            </a:prstGeom>
          </p:spPr>
          <p:txBody>
            <a:bodyPr wrap="square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了解疾病相关定义与种类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疾病预防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48" name="108c714f-c97e-4aa2-a40b-40e3bafb9584.source.6.zh-Hans.pptx" descr="bb81dd76-a466-4bd8-a576-9c24354dad56"/>
          <p:cNvGrpSpPr/>
          <p:nvPr/>
        </p:nvGrpSpPr>
        <p:grpSpPr>
          <a:xfrm>
            <a:off x="660400" y="1130300"/>
            <a:ext cx="10860088" cy="5003800"/>
            <a:chOff x="660400" y="1130300"/>
            <a:chExt cx="10860088" cy="5003800"/>
          </a:xfrm>
        </p:grpSpPr>
        <p:sp>
          <p:nvSpPr>
            <p:cNvPr id="38" name="íśḷïḋé" descr="94e4da26-8f90-4b10-8071-957356269b14"/>
            <p:cNvSpPr/>
            <p:nvPr/>
          </p:nvSpPr>
          <p:spPr>
            <a:xfrm>
              <a:off x="4391784" y="2422031"/>
              <a:ext cx="3418715" cy="3064181"/>
            </a:xfrm>
            <a:prstGeom prst="donut">
              <a:avLst>
                <a:gd name="adj" fmla="val 19035"/>
              </a:avLst>
            </a:prstGeom>
            <a:solidFill>
              <a:schemeClr val="accent1"/>
            </a:solidFill>
            <a:ln>
              <a:noFill/>
            </a:ln>
            <a:effectLst/>
            <a:scene3d>
              <a:camera prst="perspectiveRelaxedModerately" fov="300000">
                <a:rot lat="18890634" lon="0" rev="0"/>
              </a:camera>
              <a:lightRig rig="threePt" dir="t"/>
            </a:scene3d>
            <a:sp3d extrusionH="203200"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9" name="iśļîḍe" descr="5cc7f570-d37b-4fae-8b65-dec08ce613ac"/>
            <p:cNvSpPr/>
            <p:nvPr/>
          </p:nvSpPr>
          <p:spPr>
            <a:xfrm>
              <a:off x="4381501" y="2248088"/>
              <a:ext cx="3418715" cy="3064179"/>
            </a:xfrm>
            <a:prstGeom prst="donut">
              <a:avLst>
                <a:gd name="adj" fmla="val 19035"/>
              </a:avLst>
            </a:prstGeom>
            <a:solidFill>
              <a:schemeClr val="tx2">
                <a:alpha val="15000"/>
              </a:schemeClr>
            </a:solidFill>
            <a:ln>
              <a:noFill/>
            </a:ln>
            <a:effectLst/>
            <a:scene3d>
              <a:camera prst="perspectiveRelaxedModerately" fov="300000">
                <a:rot lat="18890634" lon="0" rev="0"/>
              </a:camera>
              <a:lightRig rig="threePt" dir="t"/>
            </a:scene3d>
            <a:sp3d extrusionH="203200"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40" name="Title" descr="97d831bb-8b0c-42c2-bb80-cc1a4971e8fb"/>
            <p:cNvSpPr txBox="1"/>
            <p:nvPr/>
          </p:nvSpPr>
          <p:spPr>
            <a:xfrm>
              <a:off x="660400" y="1130300"/>
              <a:ext cx="10858500" cy="8784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学习疾病预防的三级措施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1" name="组合 40" descr="ed3641b7-584b-4f7d-ba2a-b0a08440de82"/>
            <p:cNvGrpSpPr/>
            <p:nvPr/>
          </p:nvGrpSpPr>
          <p:grpSpPr>
            <a:xfrm>
              <a:off x="673100" y="2125101"/>
              <a:ext cx="3575152" cy="1170919"/>
              <a:chOff x="673100" y="2125101"/>
              <a:chExt cx="3575152" cy="1170919"/>
            </a:xfrm>
          </p:grpSpPr>
          <p:sp>
            <p:nvSpPr>
              <p:cNvPr id="32" name="Text1" descr="5c0a2565-12e4-4e3e-8877-084419522dcf"/>
              <p:cNvSpPr/>
              <p:nvPr/>
            </p:nvSpPr>
            <p:spPr bwMode="auto">
              <a:xfrm>
                <a:off x="673100" y="271056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一级预防是病因预防，针对病因采取措施，防止疾病发生。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3" name="Bullet1" descr="940402ff-29e7-4dc1-9d21-016f7fddce61"/>
              <p:cNvSpPr txBox="1"/>
              <p:nvPr/>
            </p:nvSpPr>
            <p:spPr bwMode="auto">
              <a:xfrm>
                <a:off x="673100" y="212510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一级预防定义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34" name="line1" descr="68f6146e-84ab-4a1d-9a6b-e71469afd791"/>
              <p:cNvCxnSpPr/>
              <p:nvPr/>
            </p:nvCxnSpPr>
            <p:spPr>
              <a:xfrm>
                <a:off x="673100" y="271056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con1" descr="b65f2512-dd50-47ba-878c-635e2cbf87e7"/>
              <p:cNvSpPr/>
              <p:nvPr/>
            </p:nvSpPr>
            <p:spPr bwMode="auto">
              <a:xfrm>
                <a:off x="3943410" y="236699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2" name="组合 41" descr="47df1bfc-1063-4d52-b592-a0da6be02426"/>
            <p:cNvGrpSpPr/>
            <p:nvPr/>
          </p:nvGrpSpPr>
          <p:grpSpPr>
            <a:xfrm>
              <a:off x="673100" y="3544141"/>
              <a:ext cx="3575152" cy="1170919"/>
              <a:chOff x="673100" y="3544141"/>
              <a:chExt cx="3575152" cy="1170919"/>
            </a:xfrm>
          </p:grpSpPr>
          <p:sp>
            <p:nvSpPr>
              <p:cNvPr id="28" name="Text2" descr="0eb6399e-82b5-43e8-8ade-2eb1aa8182c3"/>
              <p:cNvSpPr/>
              <p:nvPr/>
            </p:nvSpPr>
            <p:spPr bwMode="auto">
              <a:xfrm>
                <a:off x="673100" y="412960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针对肌体增强抵抗力，针对环境做好预防，对社会致病因素预防。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9" name="Bullet2" descr="b112fa86-1805-4719-b87b-db55ac0b9738"/>
              <p:cNvSpPr txBox="1"/>
              <p:nvPr/>
            </p:nvSpPr>
            <p:spPr bwMode="auto">
              <a:xfrm>
                <a:off x="673100" y="354414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一级预防措施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30" name="line2" descr="79617ae6-c912-4ac3-867c-7e4abb49dd5c"/>
              <p:cNvCxnSpPr/>
              <p:nvPr/>
            </p:nvCxnSpPr>
            <p:spPr>
              <a:xfrm>
                <a:off x="673100" y="412960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con2" descr="0f138e31-eff2-496f-b217-b3a62bb663c2"/>
              <p:cNvSpPr/>
              <p:nvPr/>
            </p:nvSpPr>
            <p:spPr bwMode="auto">
              <a:xfrm>
                <a:off x="3943410" y="378603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3" name="组合 42" descr="a8c483c2-28a6-4b4d-8150-4698e8e5f3d7"/>
            <p:cNvGrpSpPr/>
            <p:nvPr/>
          </p:nvGrpSpPr>
          <p:grpSpPr>
            <a:xfrm>
              <a:off x="673100" y="4963181"/>
              <a:ext cx="3575152" cy="1170919"/>
              <a:chOff x="673100" y="4963181"/>
              <a:chExt cx="3575152" cy="1170919"/>
            </a:xfrm>
          </p:grpSpPr>
          <p:sp>
            <p:nvSpPr>
              <p:cNvPr id="24" name="Text3" descr="920c8d75-79ca-4a37-8576-5571a2a61f87"/>
              <p:cNvSpPr/>
              <p:nvPr/>
            </p:nvSpPr>
            <p:spPr bwMode="auto">
              <a:xfrm>
                <a:off x="673100" y="554864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二级预防是症状前干预，通过“三早”达到早发现、早诊断、早治疗。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5" name="Bullet3" descr="e3bea613-ad68-4609-beef-2456c3f027e2"/>
              <p:cNvSpPr txBox="1"/>
              <p:nvPr/>
            </p:nvSpPr>
            <p:spPr bwMode="auto">
              <a:xfrm>
                <a:off x="673100" y="496318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二级预防目的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6" name="line3" descr="621f5aee-e5d3-4de7-8737-b04d2c1197fe"/>
              <p:cNvCxnSpPr/>
              <p:nvPr/>
            </p:nvCxnSpPr>
            <p:spPr>
              <a:xfrm>
                <a:off x="673100" y="554864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Icon3" descr="4acca59c-b6ec-422e-8487-ee15b133d952"/>
              <p:cNvSpPr/>
              <p:nvPr/>
            </p:nvSpPr>
            <p:spPr bwMode="auto">
              <a:xfrm>
                <a:off x="3943410" y="520507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4" name="组合 43" descr="d1100850-1ff7-42b0-8eed-35c0df5d9649"/>
            <p:cNvGrpSpPr/>
            <p:nvPr/>
          </p:nvGrpSpPr>
          <p:grpSpPr>
            <a:xfrm>
              <a:off x="7993672" y="2125101"/>
              <a:ext cx="3526816" cy="1170919"/>
              <a:chOff x="7993672" y="2125101"/>
              <a:chExt cx="3526816" cy="1170919"/>
            </a:xfrm>
          </p:grpSpPr>
          <p:sp>
            <p:nvSpPr>
              <p:cNvPr id="20" name="Text4" descr="747552a3-dd38-4060-83c7-c54eff92ceee"/>
              <p:cNvSpPr/>
              <p:nvPr/>
            </p:nvSpPr>
            <p:spPr bwMode="auto">
              <a:xfrm>
                <a:off x="8310385" y="271056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传染病“三早”预防要加强管理，严格疫情报告，注意病原携带者。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1" name="Bullet4" descr="509faaa1-672e-4a2a-94ad-3731ec859575"/>
              <p:cNvSpPr txBox="1"/>
              <p:nvPr/>
            </p:nvSpPr>
            <p:spPr bwMode="auto">
              <a:xfrm>
                <a:off x="8310385" y="212510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二级预防传染病措施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2" name="line4" descr="3de35021-c5d7-4266-9fc8-25e348619b4c"/>
              <p:cNvCxnSpPr/>
              <p:nvPr/>
            </p:nvCxnSpPr>
            <p:spPr>
              <a:xfrm>
                <a:off x="8310385" y="271056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Icon4" descr="5732e1b7-0413-4f94-871e-3b555be9a007"/>
              <p:cNvSpPr/>
              <p:nvPr/>
            </p:nvSpPr>
            <p:spPr bwMode="auto">
              <a:xfrm>
                <a:off x="7993672" y="236699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5" name="组合 44" descr="b9fd9c32-6618-4b79-9d91-cfe9dcfa6727"/>
            <p:cNvGrpSpPr/>
            <p:nvPr/>
          </p:nvGrpSpPr>
          <p:grpSpPr>
            <a:xfrm>
              <a:off x="7993672" y="3544141"/>
              <a:ext cx="3526816" cy="1170919"/>
              <a:chOff x="7993672" y="3544141"/>
              <a:chExt cx="3526816" cy="1170919"/>
            </a:xfrm>
          </p:grpSpPr>
          <p:sp>
            <p:nvSpPr>
              <p:cNvPr id="16" name="Text5" descr="0cee31d3-8984-4b0f-96f3-d4c63245eeb5"/>
              <p:cNvSpPr/>
              <p:nvPr/>
            </p:nvSpPr>
            <p:spPr bwMode="auto">
              <a:xfrm>
                <a:off x="8310385" y="412960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三级预防防止伤残，促进功能恢复，提高生存质量，降低病死率。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" name="Bullet5" descr="b328b78e-8a7e-43fd-b231-e8a1cc4ecc9f"/>
              <p:cNvSpPr txBox="1"/>
              <p:nvPr/>
            </p:nvSpPr>
            <p:spPr bwMode="auto">
              <a:xfrm>
                <a:off x="8310385" y="354414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三级预防作用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8" name="line5" descr="d37b0b32-1219-4379-95d9-e499f2402c8d"/>
              <p:cNvCxnSpPr/>
              <p:nvPr/>
            </p:nvCxnSpPr>
            <p:spPr>
              <a:xfrm>
                <a:off x="8310385" y="412960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con5" descr="1f37d34a-9a96-47ec-b8fb-60832bf00415"/>
              <p:cNvSpPr/>
              <p:nvPr/>
            </p:nvSpPr>
            <p:spPr bwMode="auto">
              <a:xfrm>
                <a:off x="7993672" y="378603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  <p:grpSp>
          <p:nvGrpSpPr>
            <p:cNvPr id="46" name="组合 45" descr="eeddc639-6e08-43ab-b6b2-564f209720d7"/>
            <p:cNvGrpSpPr/>
            <p:nvPr/>
          </p:nvGrpSpPr>
          <p:grpSpPr>
            <a:xfrm>
              <a:off x="7993672" y="4963181"/>
              <a:ext cx="3526816" cy="1170919"/>
              <a:chOff x="7993672" y="4963181"/>
              <a:chExt cx="3526816" cy="1170919"/>
            </a:xfrm>
          </p:grpSpPr>
          <p:sp>
            <p:nvSpPr>
              <p:cNvPr id="12" name="Text6" descr="9d1e69b7-4bea-42ef-92d5-7c0ffe65ff1b"/>
              <p:cNvSpPr/>
              <p:nvPr/>
            </p:nvSpPr>
            <p:spPr bwMode="auto">
              <a:xfrm>
                <a:off x="8310385" y="554864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包括对症治疗、防止伤残和加强康复的措施，减少疾病不良影响。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3" name="Bullet6" descr="05e77181-6744-4642-b7be-d77ba351580a"/>
              <p:cNvSpPr txBox="1"/>
              <p:nvPr/>
            </p:nvSpPr>
            <p:spPr bwMode="auto">
              <a:xfrm>
                <a:off x="8310385" y="4963181"/>
                <a:ext cx="3210103" cy="58545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三级预防措施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4" name="line6" descr="55a25c24-7476-4cf9-b28e-028b573e788d"/>
              <p:cNvCxnSpPr/>
              <p:nvPr/>
            </p:nvCxnSpPr>
            <p:spPr>
              <a:xfrm>
                <a:off x="8310385" y="5548640"/>
                <a:ext cx="3210103" cy="0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Icon6" descr="7e76d2dd-db3a-4949-a924-efb0a2fc859e"/>
              <p:cNvSpPr/>
              <p:nvPr/>
            </p:nvSpPr>
            <p:spPr bwMode="auto">
              <a:xfrm>
                <a:off x="7993672" y="5205073"/>
                <a:ext cx="304842" cy="288904"/>
              </a:xfrm>
              <a:custGeom>
                <a:avLst/>
                <a:gdLst>
                  <a:gd name="T0" fmla="*/ 3025 w 3403"/>
                  <a:gd name="T1" fmla="*/ 97 h 3230"/>
                  <a:gd name="T2" fmla="*/ 2115 w 3403"/>
                  <a:gd name="T3" fmla="*/ 701 h 3230"/>
                  <a:gd name="T4" fmla="*/ 1903 w 3403"/>
                  <a:gd name="T5" fmla="*/ 468 h 3230"/>
                  <a:gd name="T6" fmla="*/ 2010 w 3403"/>
                  <a:gd name="T7" fmla="*/ 232 h 3230"/>
                  <a:gd name="T8" fmla="*/ 1758 w 3403"/>
                  <a:gd name="T9" fmla="*/ 258 h 3230"/>
                  <a:gd name="T10" fmla="*/ 1402 w 3403"/>
                  <a:gd name="T11" fmla="*/ 463 h 3230"/>
                  <a:gd name="T12" fmla="*/ 1066 w 3403"/>
                  <a:gd name="T13" fmla="*/ 281 h 3230"/>
                  <a:gd name="T14" fmla="*/ 1174 w 3403"/>
                  <a:gd name="T15" fmla="*/ 88 h 3230"/>
                  <a:gd name="T16" fmla="*/ 808 w 3403"/>
                  <a:gd name="T17" fmla="*/ 166 h 3230"/>
                  <a:gd name="T18" fmla="*/ 543 w 3403"/>
                  <a:gd name="T19" fmla="*/ 298 h 3230"/>
                  <a:gd name="T20" fmla="*/ 88 w 3403"/>
                  <a:gd name="T21" fmla="*/ 259 h 3230"/>
                  <a:gd name="T22" fmla="*/ 17 w 3403"/>
                  <a:gd name="T23" fmla="*/ 392 h 3230"/>
                  <a:gd name="T24" fmla="*/ 1455 w 3403"/>
                  <a:gd name="T25" fmla="*/ 1190 h 3230"/>
                  <a:gd name="T26" fmla="*/ 675 w 3403"/>
                  <a:gd name="T27" fmla="*/ 2064 h 3230"/>
                  <a:gd name="T28" fmla="*/ 343 w 3403"/>
                  <a:gd name="T29" fmla="*/ 2106 h 3230"/>
                  <a:gd name="T30" fmla="*/ 16 w 3403"/>
                  <a:gd name="T31" fmla="*/ 2229 h 3230"/>
                  <a:gd name="T32" fmla="*/ 450 w 3403"/>
                  <a:gd name="T33" fmla="*/ 2556 h 3230"/>
                  <a:gd name="T34" fmla="*/ 751 w 3403"/>
                  <a:gd name="T35" fmla="*/ 3027 h 3230"/>
                  <a:gd name="T36" fmla="*/ 887 w 3403"/>
                  <a:gd name="T37" fmla="*/ 2925 h 3230"/>
                  <a:gd name="T38" fmla="*/ 886 w 3403"/>
                  <a:gd name="T39" fmla="*/ 2682 h 3230"/>
                  <a:gd name="T40" fmla="*/ 1876 w 3403"/>
                  <a:gd name="T41" fmla="*/ 1694 h 3230"/>
                  <a:gd name="T42" fmla="*/ 2620 w 3403"/>
                  <a:gd name="T43" fmla="*/ 3058 h 3230"/>
                  <a:gd name="T44" fmla="*/ 2792 w 3403"/>
                  <a:gd name="T45" fmla="*/ 2914 h 3230"/>
                  <a:gd name="T46" fmla="*/ 2878 w 3403"/>
                  <a:gd name="T47" fmla="*/ 2564 h 3230"/>
                  <a:gd name="T48" fmla="*/ 3139 w 3403"/>
                  <a:gd name="T49" fmla="*/ 2303 h 3230"/>
                  <a:gd name="T50" fmla="*/ 2860 w 3403"/>
                  <a:gd name="T51" fmla="*/ 2224 h 3230"/>
                  <a:gd name="T52" fmla="*/ 2724 w 3403"/>
                  <a:gd name="T53" fmla="*/ 1988 h 3230"/>
                  <a:gd name="T54" fmla="*/ 2885 w 3403"/>
                  <a:gd name="T55" fmla="*/ 1735 h 3230"/>
                  <a:gd name="T56" fmla="*/ 3078 w 3403"/>
                  <a:gd name="T57" fmla="*/ 1530 h 3230"/>
                  <a:gd name="T58" fmla="*/ 2732 w 3403"/>
                  <a:gd name="T59" fmla="*/ 1409 h 3230"/>
                  <a:gd name="T60" fmla="*/ 2572 w 3403"/>
                  <a:gd name="T61" fmla="*/ 1228 h 3230"/>
                  <a:gd name="T62" fmla="*/ 3241 w 3403"/>
                  <a:gd name="T63" fmla="*/ 456 h 3230"/>
                  <a:gd name="T64" fmla="*/ 3399 w 3403"/>
                  <a:gd name="T65" fmla="*/ 191 h 3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03" h="3230">
                    <a:moveTo>
                      <a:pt x="3231" y="22"/>
                    </a:moveTo>
                    <a:cubicBezTo>
                      <a:pt x="3165" y="21"/>
                      <a:pt x="3087" y="36"/>
                      <a:pt x="3025" y="97"/>
                    </a:cubicBezTo>
                    <a:lnTo>
                      <a:pt x="2361" y="659"/>
                    </a:lnTo>
                    <a:cubicBezTo>
                      <a:pt x="2300" y="711"/>
                      <a:pt x="2190" y="729"/>
                      <a:pt x="2115" y="701"/>
                    </a:cubicBezTo>
                    <a:lnTo>
                      <a:pt x="1956" y="639"/>
                    </a:lnTo>
                    <a:cubicBezTo>
                      <a:pt x="1882" y="611"/>
                      <a:pt x="1858" y="534"/>
                      <a:pt x="1903" y="468"/>
                    </a:cubicBezTo>
                    <a:lnTo>
                      <a:pt x="2015" y="303"/>
                    </a:lnTo>
                    <a:cubicBezTo>
                      <a:pt x="2037" y="272"/>
                      <a:pt x="2028" y="249"/>
                      <a:pt x="2010" y="232"/>
                    </a:cubicBezTo>
                    <a:cubicBezTo>
                      <a:pt x="1979" y="201"/>
                      <a:pt x="1893" y="177"/>
                      <a:pt x="1841" y="199"/>
                    </a:cubicBezTo>
                    <a:cubicBezTo>
                      <a:pt x="1793" y="220"/>
                      <a:pt x="1758" y="258"/>
                      <a:pt x="1758" y="258"/>
                    </a:cubicBezTo>
                    <a:lnTo>
                      <a:pt x="1643" y="383"/>
                    </a:lnTo>
                    <a:cubicBezTo>
                      <a:pt x="1588" y="442"/>
                      <a:pt x="1481" y="478"/>
                      <a:pt x="1402" y="463"/>
                    </a:cubicBezTo>
                    <a:lnTo>
                      <a:pt x="1131" y="413"/>
                    </a:lnTo>
                    <a:cubicBezTo>
                      <a:pt x="1052" y="398"/>
                      <a:pt x="1023" y="339"/>
                      <a:pt x="1066" y="281"/>
                    </a:cubicBezTo>
                    <a:lnTo>
                      <a:pt x="1143" y="177"/>
                    </a:lnTo>
                    <a:cubicBezTo>
                      <a:pt x="1170" y="141"/>
                      <a:pt x="1177" y="112"/>
                      <a:pt x="1174" y="88"/>
                    </a:cubicBezTo>
                    <a:cubicBezTo>
                      <a:pt x="1167" y="35"/>
                      <a:pt x="1068" y="0"/>
                      <a:pt x="1008" y="15"/>
                    </a:cubicBezTo>
                    <a:cubicBezTo>
                      <a:pt x="947" y="30"/>
                      <a:pt x="860" y="106"/>
                      <a:pt x="808" y="166"/>
                    </a:cubicBezTo>
                    <a:lnTo>
                      <a:pt x="783" y="194"/>
                    </a:lnTo>
                    <a:cubicBezTo>
                      <a:pt x="731" y="254"/>
                      <a:pt x="623" y="300"/>
                      <a:pt x="543" y="298"/>
                    </a:cubicBezTo>
                    <a:lnTo>
                      <a:pt x="315" y="289"/>
                    </a:lnTo>
                    <a:cubicBezTo>
                      <a:pt x="235" y="286"/>
                      <a:pt x="136" y="255"/>
                      <a:pt x="88" y="259"/>
                    </a:cubicBezTo>
                    <a:cubicBezTo>
                      <a:pt x="63" y="261"/>
                      <a:pt x="39" y="274"/>
                      <a:pt x="22" y="310"/>
                    </a:cubicBezTo>
                    <a:cubicBezTo>
                      <a:pt x="22" y="310"/>
                      <a:pt x="6" y="352"/>
                      <a:pt x="17" y="392"/>
                    </a:cubicBezTo>
                    <a:cubicBezTo>
                      <a:pt x="30" y="436"/>
                      <a:pt x="128" y="482"/>
                      <a:pt x="198" y="521"/>
                    </a:cubicBezTo>
                    <a:cubicBezTo>
                      <a:pt x="508" y="689"/>
                      <a:pt x="1174" y="1042"/>
                      <a:pt x="1455" y="1190"/>
                    </a:cubicBezTo>
                    <a:cubicBezTo>
                      <a:pt x="1525" y="1227"/>
                      <a:pt x="1534" y="1301"/>
                      <a:pt x="1474" y="1354"/>
                    </a:cubicBezTo>
                    <a:lnTo>
                      <a:pt x="675" y="2064"/>
                    </a:lnTo>
                    <a:cubicBezTo>
                      <a:pt x="615" y="2117"/>
                      <a:pt x="503" y="2145"/>
                      <a:pt x="426" y="2126"/>
                    </a:cubicBezTo>
                    <a:lnTo>
                      <a:pt x="343" y="2106"/>
                    </a:lnTo>
                    <a:cubicBezTo>
                      <a:pt x="265" y="2087"/>
                      <a:pt x="171" y="2068"/>
                      <a:pt x="138" y="2084"/>
                    </a:cubicBezTo>
                    <a:cubicBezTo>
                      <a:pt x="106" y="2100"/>
                      <a:pt x="33" y="2160"/>
                      <a:pt x="16" y="2229"/>
                    </a:cubicBezTo>
                    <a:cubicBezTo>
                      <a:pt x="0" y="2297"/>
                      <a:pt x="113" y="2381"/>
                      <a:pt x="187" y="2411"/>
                    </a:cubicBezTo>
                    <a:cubicBezTo>
                      <a:pt x="276" y="2448"/>
                      <a:pt x="384" y="2486"/>
                      <a:pt x="450" y="2556"/>
                    </a:cubicBezTo>
                    <a:cubicBezTo>
                      <a:pt x="534" y="2647"/>
                      <a:pt x="587" y="2760"/>
                      <a:pt x="619" y="2847"/>
                    </a:cubicBezTo>
                    <a:cubicBezTo>
                      <a:pt x="647" y="2922"/>
                      <a:pt x="693" y="3036"/>
                      <a:pt x="751" y="3027"/>
                    </a:cubicBezTo>
                    <a:cubicBezTo>
                      <a:pt x="800" y="3019"/>
                      <a:pt x="841" y="2975"/>
                      <a:pt x="841" y="2975"/>
                    </a:cubicBezTo>
                    <a:cubicBezTo>
                      <a:pt x="841" y="2975"/>
                      <a:pt x="861" y="2953"/>
                      <a:pt x="887" y="2925"/>
                    </a:cubicBezTo>
                    <a:cubicBezTo>
                      <a:pt x="912" y="2897"/>
                      <a:pt x="917" y="2812"/>
                      <a:pt x="898" y="2734"/>
                    </a:cubicBezTo>
                    <a:lnTo>
                      <a:pt x="886" y="2682"/>
                    </a:lnTo>
                    <a:cubicBezTo>
                      <a:pt x="867" y="2604"/>
                      <a:pt x="902" y="2500"/>
                      <a:pt x="963" y="2449"/>
                    </a:cubicBezTo>
                    <a:lnTo>
                      <a:pt x="1876" y="1694"/>
                    </a:lnTo>
                    <a:cubicBezTo>
                      <a:pt x="1938" y="1643"/>
                      <a:pt x="2014" y="1661"/>
                      <a:pt x="2046" y="1735"/>
                    </a:cubicBezTo>
                    <a:lnTo>
                      <a:pt x="2620" y="3058"/>
                    </a:lnTo>
                    <a:cubicBezTo>
                      <a:pt x="2652" y="3131"/>
                      <a:pt x="2767" y="3230"/>
                      <a:pt x="2792" y="3154"/>
                    </a:cubicBezTo>
                    <a:cubicBezTo>
                      <a:pt x="2806" y="3111"/>
                      <a:pt x="2810" y="3037"/>
                      <a:pt x="2792" y="2914"/>
                    </a:cubicBezTo>
                    <a:cubicBezTo>
                      <a:pt x="2792" y="2914"/>
                      <a:pt x="2786" y="2856"/>
                      <a:pt x="2779" y="2784"/>
                    </a:cubicBezTo>
                    <a:cubicBezTo>
                      <a:pt x="2771" y="2713"/>
                      <a:pt x="2815" y="2614"/>
                      <a:pt x="2878" y="2564"/>
                    </a:cubicBezTo>
                    <a:lnTo>
                      <a:pt x="3064" y="2414"/>
                    </a:lnTo>
                    <a:cubicBezTo>
                      <a:pt x="3064" y="2414"/>
                      <a:pt x="3118" y="2373"/>
                      <a:pt x="3139" y="2303"/>
                    </a:cubicBezTo>
                    <a:cubicBezTo>
                      <a:pt x="3160" y="2230"/>
                      <a:pt x="3103" y="2133"/>
                      <a:pt x="3056" y="2140"/>
                    </a:cubicBezTo>
                    <a:cubicBezTo>
                      <a:pt x="3009" y="2147"/>
                      <a:pt x="2924" y="2194"/>
                      <a:pt x="2860" y="2224"/>
                    </a:cubicBezTo>
                    <a:cubicBezTo>
                      <a:pt x="2796" y="2253"/>
                      <a:pt x="2739" y="2213"/>
                      <a:pt x="2734" y="2133"/>
                    </a:cubicBezTo>
                    <a:lnTo>
                      <a:pt x="2724" y="1988"/>
                    </a:lnTo>
                    <a:cubicBezTo>
                      <a:pt x="2719" y="1908"/>
                      <a:pt x="2769" y="1808"/>
                      <a:pt x="2837" y="1765"/>
                    </a:cubicBezTo>
                    <a:lnTo>
                      <a:pt x="2885" y="1735"/>
                    </a:lnTo>
                    <a:cubicBezTo>
                      <a:pt x="2953" y="1692"/>
                      <a:pt x="3053" y="1607"/>
                      <a:pt x="3078" y="1531"/>
                    </a:cubicBezTo>
                    <a:cubicBezTo>
                      <a:pt x="3078" y="1531"/>
                      <a:pt x="3078" y="1531"/>
                      <a:pt x="3078" y="1530"/>
                    </a:cubicBezTo>
                    <a:cubicBezTo>
                      <a:pt x="3103" y="1454"/>
                      <a:pt x="3027" y="1359"/>
                      <a:pt x="2970" y="1355"/>
                    </a:cubicBezTo>
                    <a:cubicBezTo>
                      <a:pt x="2914" y="1351"/>
                      <a:pt x="2809" y="1389"/>
                      <a:pt x="2732" y="1409"/>
                    </a:cubicBezTo>
                    <a:cubicBezTo>
                      <a:pt x="2656" y="1429"/>
                      <a:pt x="2587" y="1381"/>
                      <a:pt x="2579" y="1301"/>
                    </a:cubicBezTo>
                    <a:lnTo>
                      <a:pt x="2572" y="1228"/>
                    </a:lnTo>
                    <a:cubicBezTo>
                      <a:pt x="2564" y="1148"/>
                      <a:pt x="2605" y="1040"/>
                      <a:pt x="2664" y="985"/>
                    </a:cubicBezTo>
                    <a:lnTo>
                      <a:pt x="3241" y="456"/>
                    </a:lnTo>
                    <a:cubicBezTo>
                      <a:pt x="3300" y="402"/>
                      <a:pt x="3385" y="301"/>
                      <a:pt x="3396" y="222"/>
                    </a:cubicBezTo>
                    <a:cubicBezTo>
                      <a:pt x="3398" y="212"/>
                      <a:pt x="3399" y="202"/>
                      <a:pt x="3399" y="191"/>
                    </a:cubicBezTo>
                    <a:cubicBezTo>
                      <a:pt x="3403" y="111"/>
                      <a:pt x="3311" y="24"/>
                      <a:pt x="3231" y="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儿童生病迹象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" name="cde4f3d2-c3c5-441f-8d7a-dd3e3b160f31.source.8.zh-Hans.pptx" descr="aab1a4b7-8191-4765-9911-6ef5dece89b6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6" name="组合 5" descr="80686ce8-a111-4e83-b0de-06343c0866f9"/>
            <p:cNvGrpSpPr/>
            <p:nvPr/>
          </p:nvGrpSpPr>
          <p:grpSpPr>
            <a:xfrm>
              <a:off x="660400" y="1130300"/>
              <a:ext cx="3523867" cy="1190222"/>
              <a:chOff x="660400" y="1130300"/>
              <a:chExt cx="3523867" cy="1190222"/>
            </a:xfrm>
          </p:grpSpPr>
          <p:sp>
            <p:nvSpPr>
              <p:cNvPr id="11" name="Bullet1" descr="faba48e7-1b2d-4fc5-a0ae-700de802f32a"/>
              <p:cNvSpPr txBox="1"/>
              <p:nvPr/>
            </p:nvSpPr>
            <p:spPr>
              <a:xfrm>
                <a:off x="660400" y="1130300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精神状态异常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5ce00918-6f01-4e69-a664-338e74c2380e"/>
              <p:cNvSpPr txBox="1"/>
              <p:nvPr/>
            </p:nvSpPr>
            <p:spPr>
              <a:xfrm>
                <a:off x="660400" y="1602961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健康孩子活泼好动，生病时会出现没精神、烦躁不安等异常。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7dfc6cc9-9153-4998-9d93-eab0bec3799d"/>
            <p:cNvGrpSpPr/>
            <p:nvPr/>
          </p:nvGrpSpPr>
          <p:grpSpPr>
            <a:xfrm>
              <a:off x="660400" y="2401493"/>
              <a:ext cx="3523867" cy="1190222"/>
              <a:chOff x="660400" y="2401493"/>
              <a:chExt cx="3523867" cy="1190222"/>
            </a:xfrm>
          </p:grpSpPr>
          <p:sp>
            <p:nvSpPr>
              <p:cNvPr id="16" name="Bullet2" descr="f491de02-95ae-4d66-8804-4d58c20212e3"/>
              <p:cNvSpPr txBox="1"/>
              <p:nvPr/>
            </p:nvSpPr>
            <p:spPr>
              <a:xfrm>
                <a:off x="660400" y="2401493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眼神变化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2" descr="c7c85cc3-1beb-46f7-a3ab-f2f434cae386"/>
              <p:cNvSpPr txBox="1"/>
              <p:nvPr/>
            </p:nvSpPr>
            <p:spPr>
              <a:xfrm>
                <a:off x="660400" y="2874154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健康孩子眼神灵活，生病时眼神呆滞，无表情。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8" name="组合 7" descr="83003e9c-1745-4142-89f0-e2a9125a7340"/>
            <p:cNvGrpSpPr/>
            <p:nvPr/>
          </p:nvGrpSpPr>
          <p:grpSpPr>
            <a:xfrm>
              <a:off x="660400" y="3672686"/>
              <a:ext cx="3523867" cy="1190222"/>
              <a:chOff x="660400" y="3672686"/>
              <a:chExt cx="3523867" cy="1190222"/>
            </a:xfrm>
          </p:grpSpPr>
          <p:sp>
            <p:nvSpPr>
              <p:cNvPr id="37" name="Bullet3" descr="214878b1-6d5a-48c1-a7eb-e85b57384409"/>
              <p:cNvSpPr txBox="1"/>
              <p:nvPr/>
            </p:nvSpPr>
            <p:spPr>
              <a:xfrm>
                <a:off x="660400" y="3672686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脸色变化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3" descr="0c4f77a9-2552-4bd6-83e7-47abf165b17f"/>
              <p:cNvSpPr txBox="1"/>
              <p:nvPr/>
            </p:nvSpPr>
            <p:spPr>
              <a:xfrm>
                <a:off x="660400" y="4145347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健康孩子面色红润，生病时可能苍白或蜡黄，可能是营养不良性贫血。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0" name="组合 9" descr="5a0e09f0-c97a-4d3d-819f-0d930044dffa"/>
            <p:cNvGrpSpPr/>
            <p:nvPr/>
          </p:nvGrpSpPr>
          <p:grpSpPr>
            <a:xfrm>
              <a:off x="660400" y="4943878"/>
              <a:ext cx="3523867" cy="1190222"/>
              <a:chOff x="660400" y="4943878"/>
              <a:chExt cx="3523867" cy="1190222"/>
            </a:xfrm>
          </p:grpSpPr>
          <p:sp>
            <p:nvSpPr>
              <p:cNvPr id="42" name="Bullet4" descr="e33ef7a3-1aa5-4b71-b1a5-21e4b83f22e2"/>
              <p:cNvSpPr txBox="1"/>
              <p:nvPr/>
            </p:nvSpPr>
            <p:spPr>
              <a:xfrm>
                <a:off x="660400" y="4943878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吃喝异常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Text4" descr="76aa3d93-1eb7-410f-801f-54d609e77a46"/>
              <p:cNvSpPr txBox="1"/>
              <p:nvPr/>
            </p:nvSpPr>
            <p:spPr>
              <a:xfrm>
                <a:off x="660400" y="5416539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表现为食欲不振、恶心、呕吐等，或出现异嗜癖、食欲亢进。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3" name="组合 12" descr="a2c94667-f999-4c9d-9990-377bad65f9e0"/>
            <p:cNvGrpSpPr/>
            <p:nvPr/>
          </p:nvGrpSpPr>
          <p:grpSpPr>
            <a:xfrm>
              <a:off x="8392544" y="1130300"/>
              <a:ext cx="3126356" cy="1190222"/>
              <a:chOff x="8392544" y="1130300"/>
              <a:chExt cx="3126356" cy="1190222"/>
            </a:xfrm>
          </p:grpSpPr>
          <p:sp>
            <p:nvSpPr>
              <p:cNvPr id="63" name="Bullet5" descr="87a02b50-947c-4c2c-ab25-17a1e0792ce8"/>
              <p:cNvSpPr txBox="1"/>
              <p:nvPr/>
            </p:nvSpPr>
            <p:spPr>
              <a:xfrm>
                <a:off x="8392544" y="1130300"/>
                <a:ext cx="3126356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大小便异常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4" name="Text5" descr="de831d27-7d9d-4830-a965-3eec0c737c2b"/>
              <p:cNvSpPr txBox="1"/>
              <p:nvPr/>
            </p:nvSpPr>
            <p:spPr>
              <a:xfrm>
                <a:off x="8392544" y="1602961"/>
                <a:ext cx="3126356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大小便次数和性质反常，如便血、腹泻、便秘及颜色异常等。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4" name="组合 13" descr="85208179-3bc8-48d1-8fd4-bc54ad694454"/>
            <p:cNvGrpSpPr/>
            <p:nvPr/>
          </p:nvGrpSpPr>
          <p:grpSpPr>
            <a:xfrm>
              <a:off x="8392544" y="2401493"/>
              <a:ext cx="3126355" cy="1190222"/>
              <a:chOff x="8392544" y="2401493"/>
              <a:chExt cx="3126355" cy="1190222"/>
            </a:xfrm>
          </p:grpSpPr>
          <p:sp>
            <p:nvSpPr>
              <p:cNvPr id="60" name="Bullet6" descr="55264aed-5727-40c1-896e-449f2dd039d6"/>
              <p:cNvSpPr txBox="1"/>
              <p:nvPr/>
            </p:nvSpPr>
            <p:spPr>
              <a:xfrm>
                <a:off x="8392544" y="2401493"/>
                <a:ext cx="3126355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睡眠异常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1" name="Text6" descr="4b9fb8dd-ab63-4e10-a68e-ff5ed8e1e9c6"/>
              <p:cNvSpPr txBox="1"/>
              <p:nvPr/>
            </p:nvSpPr>
            <p:spPr>
              <a:xfrm>
                <a:off x="8392544" y="2874154"/>
                <a:ext cx="3126355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生病时通常难以入睡或嗜睡，以及睡眠不安等症状。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5" name="组合 14" descr="e0d6aa60-ebb4-406b-8b65-2cd03fd88521"/>
            <p:cNvGrpSpPr/>
            <p:nvPr/>
          </p:nvGrpSpPr>
          <p:grpSpPr>
            <a:xfrm>
              <a:off x="8392544" y="3672686"/>
              <a:ext cx="3126355" cy="1190222"/>
              <a:chOff x="8392544" y="3672686"/>
              <a:chExt cx="3126355" cy="1190222"/>
            </a:xfrm>
          </p:grpSpPr>
          <p:sp>
            <p:nvSpPr>
              <p:cNvPr id="57" name="Bullet7" descr="b4250462-9603-47e3-94a1-fb04ed7a19f4"/>
              <p:cNvSpPr txBox="1"/>
              <p:nvPr/>
            </p:nvSpPr>
            <p:spPr>
              <a:xfrm>
                <a:off x="8392544" y="3672686"/>
                <a:ext cx="3126355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囟门异常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8" name="Text7" descr="2adb4d11-60ed-4205-ab3c-c1de168736dd"/>
              <p:cNvSpPr txBox="1"/>
              <p:nvPr/>
            </p:nvSpPr>
            <p:spPr>
              <a:xfrm>
                <a:off x="8392544" y="4145347"/>
                <a:ext cx="3126355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前囟凹陷可能因脱水，前囟鼓出可能是脑膜炎等疾病所致。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0" name="组合 19" descr="3d9e63f7-9982-4958-b1ad-306508ee8d4d"/>
            <p:cNvGrpSpPr/>
            <p:nvPr/>
          </p:nvGrpSpPr>
          <p:grpSpPr>
            <a:xfrm>
              <a:off x="8392544" y="4943878"/>
              <a:ext cx="3126356" cy="1190222"/>
              <a:chOff x="8392544" y="4943878"/>
              <a:chExt cx="3126356" cy="1190222"/>
            </a:xfrm>
          </p:grpSpPr>
          <p:sp>
            <p:nvSpPr>
              <p:cNvPr id="54" name="Bullet8" descr="c886e5e3-04a7-465c-bc59-eee71d340d55"/>
              <p:cNvSpPr txBox="1"/>
              <p:nvPr/>
            </p:nvSpPr>
            <p:spPr>
              <a:xfrm>
                <a:off x="8392544" y="4943878"/>
                <a:ext cx="3126356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体温异常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5" name="Text8" descr="885fdab7-5777-4d89-8665-3a0b44dc616c"/>
              <p:cNvSpPr txBox="1"/>
              <p:nvPr/>
            </p:nvSpPr>
            <p:spPr>
              <a:xfrm>
                <a:off x="8392544" y="5416539"/>
                <a:ext cx="3126356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儿童正常体温约36℃ - 37.4℃，高于37.5℃为发烧，39℃以上为高烧。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1" name="组合 20" descr="6f95c934-9c1b-48f2-9144-1edcbbdc270b"/>
            <p:cNvGrpSpPr/>
            <p:nvPr/>
          </p:nvGrpSpPr>
          <p:grpSpPr>
            <a:xfrm>
              <a:off x="4413250" y="2082800"/>
              <a:ext cx="3352800" cy="3352800"/>
              <a:chOff x="4413250" y="2082800"/>
              <a:chExt cx="3352800" cy="3352800"/>
            </a:xfrm>
          </p:grpSpPr>
          <p:sp>
            <p:nvSpPr>
              <p:cNvPr id="3" name="椭圆 2" descr="e3a4c7b2-cf32-4ebe-b6a9-b7f1df433e0b"/>
              <p:cNvSpPr/>
              <p:nvPr/>
            </p:nvSpPr>
            <p:spPr>
              <a:xfrm>
                <a:off x="4413250" y="2082800"/>
                <a:ext cx="3352800" cy="3352800"/>
              </a:xfrm>
              <a:prstGeom prst="ellipse">
                <a:avLst/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4" name="Title" descr="ad502ac6-14cb-46d8-9dbf-8c4b413cc0ab"/>
              <p:cNvSpPr/>
              <p:nvPr/>
            </p:nvSpPr>
            <p:spPr>
              <a:xfrm>
                <a:off x="4698999" y="2368550"/>
                <a:ext cx="2781302" cy="27813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en-US" sz="2400" b="1" i="0" u="none">
                    <a:solidFill>
                      <a:srgbClr val="2F2F2F"/>
                    </a:solidFill>
                    <a:ea typeface="华康方圆体 Std W7"/>
                  </a:rPr>
                  <a:t>观察儿童异常表现，及时发现病症</a:t>
                </a:r>
                <a:endParaRPr lang="en-US" sz="24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" name="NumberMisc1" descr="31503c65-4343-4e37-899f-3bde0b3956f3"/>
              <p:cNvSpPr/>
              <p:nvPr/>
            </p:nvSpPr>
            <p:spPr>
              <a:xfrm flipH="1">
                <a:off x="4500880" y="2443546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9" name="NumberMisc2" descr="4976d33a-b727-4986-99c4-0365270b4334"/>
              <p:cNvSpPr/>
              <p:nvPr/>
            </p:nvSpPr>
            <p:spPr>
              <a:xfrm flipH="1">
                <a:off x="4500880" y="4629083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NumberMisc3" descr="b73c5f45-4339-45db-9b36-bfa12145f593"/>
              <p:cNvSpPr/>
              <p:nvPr/>
            </p:nvSpPr>
            <p:spPr>
              <a:xfrm flipH="1">
                <a:off x="7186596" y="2443546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NumberMisc4" descr="da504e5d-3a2b-42fd-874a-f01bd5a64ea3"/>
              <p:cNvSpPr/>
              <p:nvPr/>
            </p:nvSpPr>
            <p:spPr>
              <a:xfrm flipH="1">
                <a:off x="7186596" y="4629083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症状辨别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4" name="4eda1e78-9da9-4086-8953-14b97d158819.source.8.zh-Hans.pptx" descr="64f09fd7-057d-4e36-ab99-93dd4c3f22ea"/>
          <p:cNvGrpSpPr/>
          <p:nvPr/>
        </p:nvGrpSpPr>
        <p:grpSpPr>
          <a:xfrm>
            <a:off x="660400" y="1130299"/>
            <a:ext cx="10858499" cy="4970168"/>
            <a:chOff x="660400" y="1130299"/>
            <a:chExt cx="10858499" cy="4970168"/>
          </a:xfrm>
        </p:grpSpPr>
        <p:sp>
          <p:nvSpPr>
            <p:cNvPr id="3" name="Title" descr="48ba3237-1459-4d83-9018-c8e758af0dbc"/>
            <p:cNvSpPr/>
            <p:nvPr/>
          </p:nvSpPr>
          <p:spPr>
            <a:xfrm>
              <a:off x="660400" y="1130299"/>
              <a:ext cx="2108200" cy="4381614"/>
            </a:xfrm>
            <a:prstGeom prst="roundRect">
              <a:avLst>
                <a:gd name="adj" fmla="val 0"/>
              </a:avLst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掌握常见症状辨别要点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cxnSp>
          <p:nvCxnSpPr>
            <p:cNvPr id="66" name="连接符: 肘形 65" descr="b606972b-cfa3-422e-ad6e-6323065b2554"/>
            <p:cNvCxnSpPr>
              <a:stCxn id="2" idx="3"/>
              <a:endCxn id="60" idx="3"/>
            </p:cNvCxnSpPr>
            <p:nvPr/>
          </p:nvCxnSpPr>
          <p:spPr>
            <a:xfrm>
              <a:off x="2768600" y="3321106"/>
              <a:ext cx="673103" cy="1930372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连接符: 肘形 66" descr="2be7fae9-c050-4103-b292-656904ca4a3c"/>
            <p:cNvCxnSpPr>
              <a:stCxn id="2" idx="3"/>
              <a:endCxn id="51" idx="3"/>
            </p:cNvCxnSpPr>
            <p:nvPr/>
          </p:nvCxnSpPr>
          <p:spPr>
            <a:xfrm flipV="1">
              <a:off x="2768600" y="1390736"/>
              <a:ext cx="673100" cy="1930370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tx1">
                  <a:alpha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 descr="9a4d571f-2636-4c1f-8ba7-82ce5bcbe335"/>
            <p:cNvGrpSpPr/>
            <p:nvPr/>
          </p:nvGrpSpPr>
          <p:grpSpPr>
            <a:xfrm>
              <a:off x="3441700" y="1130301"/>
              <a:ext cx="3818237" cy="1109424"/>
              <a:chOff x="2738742" y="1130301"/>
              <a:chExt cx="4063995" cy="1109424"/>
            </a:xfrm>
          </p:grpSpPr>
          <p:sp>
            <p:nvSpPr>
              <p:cNvPr id="51" name="Bullet1" descr="cad2dedf-f4ad-479e-8c66-39140e9eb2f8"/>
              <p:cNvSpPr/>
              <p:nvPr/>
            </p:nvSpPr>
            <p:spPr>
              <a:xfrm flipH="1">
                <a:off x="2738742" y="1130301"/>
                <a:ext cx="4063993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哭喊原因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2" name="Text1" descr="ceab5482-ce24-470d-930a-2a3cefc42227"/>
              <p:cNvSpPr txBox="1"/>
              <p:nvPr/>
            </p:nvSpPr>
            <p:spPr>
              <a:xfrm>
                <a:off x="2738744" y="1718855"/>
                <a:ext cx="4063993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非疾病哭喊无大碍，疾病哭喊可能由腹痛、神经系统疾病等引起。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5" name="组合 4" descr="c20196bb-ec0e-4875-95b4-dba42ae1c1a1"/>
            <p:cNvGrpSpPr/>
            <p:nvPr/>
          </p:nvGrpSpPr>
          <p:grpSpPr>
            <a:xfrm>
              <a:off x="3441701" y="2417215"/>
              <a:ext cx="3818237" cy="1109424"/>
              <a:chOff x="2738743" y="2417215"/>
              <a:chExt cx="4063995" cy="1109424"/>
            </a:xfrm>
          </p:grpSpPr>
          <p:sp>
            <p:nvSpPr>
              <p:cNvPr id="54" name="Bullet2" descr="1bcd0b9f-c0f7-41e3-bf91-11161de8a50b"/>
              <p:cNvSpPr/>
              <p:nvPr/>
            </p:nvSpPr>
            <p:spPr>
              <a:xfrm flipH="1">
                <a:off x="2738743" y="2417215"/>
                <a:ext cx="4063993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食欲不振原因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5" name="Text2" descr="c6fbe6ca-89e1-414f-ae29-c799769e81e9"/>
              <p:cNvSpPr txBox="1"/>
              <p:nvPr/>
            </p:nvSpPr>
            <p:spPr>
              <a:xfrm>
                <a:off x="2738745" y="3005769"/>
                <a:ext cx="4063993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可能是精神因素、饮食习惯不良或疾病所致，要查明原因。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6" name="组合 5" descr="507031f7-d94f-41ce-a024-66a8ab627ad3"/>
            <p:cNvGrpSpPr/>
            <p:nvPr/>
          </p:nvGrpSpPr>
          <p:grpSpPr>
            <a:xfrm>
              <a:off x="3441702" y="3704130"/>
              <a:ext cx="3818237" cy="1109424"/>
              <a:chOff x="2738744" y="3704130"/>
              <a:chExt cx="4063995" cy="1109424"/>
            </a:xfrm>
          </p:grpSpPr>
          <p:sp>
            <p:nvSpPr>
              <p:cNvPr id="57" name="Bullet3" descr="aefb5ec9-4af8-4bb6-9bd3-07421dbc5320"/>
              <p:cNvSpPr/>
              <p:nvPr/>
            </p:nvSpPr>
            <p:spPr>
              <a:xfrm flipH="1">
                <a:off x="2738744" y="3704130"/>
                <a:ext cx="4063993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流涎原因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8" name="Text3" descr="cf1cb366-aede-44a0-b9f7-6a4445cd5962"/>
              <p:cNvSpPr txBox="1"/>
              <p:nvPr/>
            </p:nvSpPr>
            <p:spPr>
              <a:xfrm>
                <a:off x="2738746" y="4292684"/>
                <a:ext cx="4063993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多为生理正常反应，病理反应见于口腔炎、智力低下等情况。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b0668349-d8db-4ee8-98d6-c2d93537b2e9"/>
            <p:cNvGrpSpPr/>
            <p:nvPr/>
          </p:nvGrpSpPr>
          <p:grpSpPr>
            <a:xfrm>
              <a:off x="3441703" y="4991043"/>
              <a:ext cx="3818238" cy="1109424"/>
              <a:chOff x="2738745" y="4991043"/>
              <a:chExt cx="4063996" cy="1109424"/>
            </a:xfrm>
          </p:grpSpPr>
          <p:sp>
            <p:nvSpPr>
              <p:cNvPr id="60" name="Bullet4" descr="9e6de712-652d-4e9a-a801-1fc9e21725b6"/>
              <p:cNvSpPr/>
              <p:nvPr/>
            </p:nvSpPr>
            <p:spPr>
              <a:xfrm flipH="1">
                <a:off x="2738745" y="4991043"/>
                <a:ext cx="4063993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腹痛判断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1" name="Text4" descr="a118a172-c7b4-41c7-b11e-75593515c2f6"/>
              <p:cNvSpPr txBox="1"/>
              <p:nvPr/>
            </p:nvSpPr>
            <p:spPr>
              <a:xfrm>
                <a:off x="2738748" y="5579597"/>
                <a:ext cx="4063993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不同部位腹痛由不同疾病引起，如上腹部正中为急性胃炎等。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8" name="组合 7" descr="52395e60-422f-4e49-a023-c14c1792d03f"/>
            <p:cNvGrpSpPr/>
            <p:nvPr/>
          </p:nvGrpSpPr>
          <p:grpSpPr>
            <a:xfrm>
              <a:off x="7700657" y="1130301"/>
              <a:ext cx="3818239" cy="1109424"/>
              <a:chOff x="7454899" y="1130301"/>
              <a:chExt cx="4063997" cy="1109424"/>
            </a:xfrm>
          </p:grpSpPr>
          <p:sp>
            <p:nvSpPr>
              <p:cNvPr id="34" name="Bullet5" descr="c4838b2b-c4c2-4025-81a3-e589725b692d"/>
              <p:cNvSpPr/>
              <p:nvPr/>
            </p:nvSpPr>
            <p:spPr>
              <a:xfrm flipH="1">
                <a:off x="7454899" y="1130301"/>
                <a:ext cx="4063995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呕吐原因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5" name="Text5" descr="169a13f4-3be5-4beb-80db-63b7977440e8"/>
              <p:cNvSpPr txBox="1"/>
              <p:nvPr/>
            </p:nvSpPr>
            <p:spPr>
              <a:xfrm>
                <a:off x="7454901" y="1718855"/>
                <a:ext cx="4063995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消化道畸形、感染、消化道疾病等均可引起呕吐。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9" name="组合 8" descr="4529209c-a542-4849-8377-31e60930e5eb"/>
            <p:cNvGrpSpPr/>
            <p:nvPr/>
          </p:nvGrpSpPr>
          <p:grpSpPr>
            <a:xfrm>
              <a:off x="7700658" y="2417215"/>
              <a:ext cx="3818239" cy="1109424"/>
              <a:chOff x="7454900" y="2417215"/>
              <a:chExt cx="4063997" cy="1109424"/>
            </a:xfrm>
          </p:grpSpPr>
          <p:sp>
            <p:nvSpPr>
              <p:cNvPr id="37" name="Bullet6" descr="b2f0f17d-f0e1-450a-be51-8514898a40cf"/>
              <p:cNvSpPr/>
              <p:nvPr/>
            </p:nvSpPr>
            <p:spPr>
              <a:xfrm flipH="1">
                <a:off x="7454900" y="2417215"/>
                <a:ext cx="4063995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便秘原因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6" descr="3048f1fa-9c3c-4003-a41f-1782216da165"/>
              <p:cNvSpPr txBox="1"/>
              <p:nvPr/>
            </p:nvSpPr>
            <p:spPr>
              <a:xfrm>
                <a:off x="7454902" y="3005769"/>
                <a:ext cx="4063995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可能是食物水分不足、饮食不当、排便习惯不良或肛肠疾病导致。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0" name="组合 9" descr="995dbf67-9b1a-403f-bd37-d28a9cbb4ad2"/>
            <p:cNvGrpSpPr/>
            <p:nvPr/>
          </p:nvGrpSpPr>
          <p:grpSpPr>
            <a:xfrm>
              <a:off x="7700659" y="3704130"/>
              <a:ext cx="3818239" cy="1109424"/>
              <a:chOff x="7454901" y="3704130"/>
              <a:chExt cx="4063997" cy="1109424"/>
            </a:xfrm>
          </p:grpSpPr>
          <p:sp>
            <p:nvSpPr>
              <p:cNvPr id="40" name="Bullet7" descr="49c2f0a2-c65c-448d-bac0-f116eb587ed8"/>
              <p:cNvSpPr/>
              <p:nvPr/>
            </p:nvSpPr>
            <p:spPr>
              <a:xfrm flipH="1">
                <a:off x="7454901" y="3704130"/>
                <a:ext cx="4063995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咳嗽辨别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1" name="Text7" descr="dc390ca2-bf45-43b7-85d0-a34ca4f3fd62"/>
              <p:cNvSpPr txBox="1"/>
              <p:nvPr/>
            </p:nvSpPr>
            <p:spPr>
              <a:xfrm>
                <a:off x="7454903" y="4292684"/>
                <a:ext cx="4063995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痉挛性咳嗽考虑百日咳，进食呛咳考虑气管异物，咳嗽伴哮喘考虑哮喘。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1" name="组合 10" descr="61093b08-101b-454b-87af-2846243b80f1"/>
            <p:cNvGrpSpPr/>
            <p:nvPr/>
          </p:nvGrpSpPr>
          <p:grpSpPr>
            <a:xfrm>
              <a:off x="7700660" y="4991043"/>
              <a:ext cx="3818239" cy="1109424"/>
              <a:chOff x="7454902" y="4991043"/>
              <a:chExt cx="4063997" cy="1109424"/>
            </a:xfrm>
          </p:grpSpPr>
          <p:sp>
            <p:nvSpPr>
              <p:cNvPr id="43" name="Bullet8" descr="63f3b381-7652-4fa5-8e0b-fd91467e47eb"/>
              <p:cNvSpPr/>
              <p:nvPr/>
            </p:nvSpPr>
            <p:spPr>
              <a:xfrm flipH="1">
                <a:off x="7454902" y="4991043"/>
                <a:ext cx="4063995" cy="520869"/>
              </a:xfrm>
              <a:prstGeom prst="roundRect">
                <a:avLst/>
              </a:prstGeom>
              <a:noFill/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多汗原因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4" name="Text8" descr="ba593e37-04cd-459d-8ca7-38f25443c76c"/>
              <p:cNvSpPr txBox="1"/>
              <p:nvPr/>
            </p:nvSpPr>
            <p:spPr>
              <a:xfrm>
                <a:off x="7454904" y="5579597"/>
                <a:ext cx="4063995" cy="52087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ctr" defTabSz="914400" rtl="0" eaLnBrk="1" latinLnBrk="0" hangingPunct="1">
                  <a:lnSpc>
                    <a:spcPct val="150000"/>
                  </a:lnSpc>
                  <a:defRPr sz="1200" kern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生理多汗见于炎热等，病理多汗见于佝偻病、结核病等多种疾病。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学前儿童身体常见疾病及预防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认识常见疾病，做好预防工作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营养性疾病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63" name="28d650aa-994c-4fae-9941-5f92e7504688.source.8.zh-Hans.pptx" descr="c04c4dcd-d1f4-4a72-a463-8965e73a5bd3"/>
          <p:cNvGrpSpPr/>
          <p:nvPr/>
        </p:nvGrpSpPr>
        <p:grpSpPr>
          <a:xfrm>
            <a:off x="751421" y="1130300"/>
            <a:ext cx="10767479" cy="5003800"/>
            <a:chOff x="751421" y="1130300"/>
            <a:chExt cx="10767479" cy="5003800"/>
          </a:xfrm>
        </p:grpSpPr>
        <p:grpSp>
          <p:nvGrpSpPr>
            <p:cNvPr id="164" name="组合 163" descr="87dca4a0-c163-46a2-a220-699a7d26a3b9"/>
            <p:cNvGrpSpPr/>
            <p:nvPr/>
          </p:nvGrpSpPr>
          <p:grpSpPr>
            <a:xfrm>
              <a:off x="751421" y="1130300"/>
              <a:ext cx="10767479" cy="5003800"/>
              <a:chOff x="751421" y="1130300"/>
              <a:chExt cx="10767479" cy="5003800"/>
            </a:xfrm>
          </p:grpSpPr>
          <p:grpSp>
            <p:nvGrpSpPr>
              <p:cNvPr id="173" name="组合 172" descr="e4305bed-1edb-4dca-8ebc-5145f8d87350"/>
              <p:cNvGrpSpPr/>
              <p:nvPr/>
            </p:nvGrpSpPr>
            <p:grpSpPr>
              <a:xfrm>
                <a:off x="4778197" y="2319975"/>
                <a:ext cx="2626832" cy="2626832"/>
                <a:chOff x="4778197" y="2632394"/>
                <a:chExt cx="2626832" cy="2626832"/>
              </a:xfrm>
            </p:grpSpPr>
            <p:sp>
              <p:nvSpPr>
                <p:cNvPr id="198" name="矩形: 圆角 197" descr="e46fff1a-bc6c-43df-a0b8-1b3d4b027a5e"/>
                <p:cNvSpPr/>
                <p:nvPr/>
              </p:nvSpPr>
              <p:spPr>
                <a:xfrm>
                  <a:off x="4778197" y="2632394"/>
                  <a:ext cx="2626832" cy="2626832"/>
                </a:xfrm>
                <a:prstGeom prst="roundRect">
                  <a:avLst>
                    <a:gd name="adj" fmla="val 4919"/>
                  </a:avLst>
                </a:prstGeom>
                <a:solidFill>
                  <a:schemeClr val="tx1">
                    <a:alpha val="5000"/>
                  </a:schemeClr>
                </a:solidFill>
                <a:ln w="635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99" name="Title" descr="60c19bd6-8777-4619-bea9-55985d12cf90"/>
                <p:cNvSpPr txBox="1"/>
                <p:nvPr/>
              </p:nvSpPr>
              <p:spPr>
                <a:xfrm>
                  <a:off x="4873625" y="2924175"/>
                  <a:ext cx="2432050" cy="2038349"/>
                </a:xfrm>
                <a:prstGeom prst="rect">
                  <a:avLst/>
                </a:prstGeom>
                <a:noFill/>
              </p:spPr>
              <p:txBody>
                <a:bodyPr vert="horz" wrap="square" rtlCol="0" anchor="ctr" anchorCtr="1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2400" b="1" i="0" u="none">
                      <a:solidFill>
                        <a:srgbClr val="2F2F2F"/>
                      </a:solidFill>
                      <a:ea typeface="华康方圆体 Std W7"/>
                    </a:rPr>
                    <a:t>关注儿童营养健康</a:t>
                  </a:r>
                  <a:endParaRPr lang="en-US" sz="24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4" name="组合 173" descr="9226c3a9-7b81-426b-979d-c16356c6552a"/>
              <p:cNvGrpSpPr/>
              <p:nvPr/>
            </p:nvGrpSpPr>
            <p:grpSpPr>
              <a:xfrm>
                <a:off x="751421" y="1130300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96" name="Text1" descr="e6df2389-fda0-4ca6-a60b-0e6fd2035ad0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单位容积血液红细胞和血红蛋白浓度显著减少，或其中之一减少。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97" name="Bullet1" descr="e8c9ced9-d497-40dc-8cb0-5832e160edf3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贫血定义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5" name="组合 174" descr="02c39397-22b0-4457-ac6a-7c2d6ff20b43"/>
              <p:cNvGrpSpPr/>
              <p:nvPr/>
            </p:nvGrpSpPr>
            <p:grpSpPr>
              <a:xfrm>
                <a:off x="751421" y="2414058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94" name="Text2" descr="c3e0110c-81f7-48bd-ad29-fedb92bdc553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包括先天储铁不足、铁摄入量不足、疾病影响等因素。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95" name="Bullet2" descr="1a4105e3-5e5a-4533-a4aa-33cb95c5f043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缺铁性贫血病因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6" name="组合 175" descr="769b8686-372f-4c36-9af2-ddc554a33fec"/>
              <p:cNvGrpSpPr/>
              <p:nvPr/>
            </p:nvGrpSpPr>
            <p:grpSpPr>
              <a:xfrm>
                <a:off x="751421" y="3697816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92" name="Text3" descr="48b02d4c-9fee-418c-99a9-4b73be22d5d6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皮肤黏膜苍白，呼吸脉搏加快，食欲不振，精神不振等。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93" name="Bullet3" descr="dca4c79b-895e-485b-84d1-a52f3b0bcb82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缺铁性贫血症状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7" name="组合 176" descr="36994148-cbed-4822-8c3b-7920c79fa014"/>
              <p:cNvGrpSpPr/>
              <p:nvPr/>
            </p:nvGrpSpPr>
            <p:grpSpPr>
              <a:xfrm>
                <a:off x="751421" y="4981575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90" name="Text4" descr="b83db911-5958-4b5e-bd7a-cb36a0c4716c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注意孕妇营养，合理安排儿童膳食，及时治疗各种疾病。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91" name="Bullet4" descr="ea574977-3189-42cf-a378-6dc08d749faf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缺铁性贫血预防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8" name="组合 177" descr="51da64fb-4e5a-49d8-807c-2d4f54faf151"/>
              <p:cNvGrpSpPr/>
              <p:nvPr/>
            </p:nvGrpSpPr>
            <p:grpSpPr>
              <a:xfrm>
                <a:off x="8132661" y="1130300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88" name="Text5" descr="a0192c08-046a-48b7-acce-ac6cfe379608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缺乏维生素B12或叶酸，影响DNA合成，导致贫血和神经症状。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89" name="Bullet5" descr="57e084d4-5c9f-4f5f-9ca5-47ec47863752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营养性巨幼细胞性贫血病因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79" name="组合 178" descr="5cf5a2a6-efa1-4b03-b990-14a2a464470c"/>
              <p:cNvGrpSpPr/>
              <p:nvPr/>
            </p:nvGrpSpPr>
            <p:grpSpPr>
              <a:xfrm>
                <a:off x="8132661" y="2414058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86" name="Text6" descr="38f1649a-004e-4dda-8f35-e9e990afc7c7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皮肤蜡黄，神经精神异常，食欲不振，可伴肝脾肿大。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87" name="Bullet6" descr="6cdf345f-d288-4a03-a5d8-278604331ebf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营养性巨幼细胞性贫血症状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80" name="组合 179" descr="ca5565cc-d49d-4fe4-89f0-d239af76707f"/>
              <p:cNvGrpSpPr/>
              <p:nvPr/>
            </p:nvGrpSpPr>
            <p:grpSpPr>
              <a:xfrm>
                <a:off x="8132661" y="3697816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84" name="Text7" descr="b4ec3bde-25e7-4223-8361-d9a01d7119a3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去除病因，纠正饮食，补充维生素B12和叶酸。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85" name="Bullet7" descr="bce0da36-522a-4809-bf19-ff8f9e2d697d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营养性巨幼细胞性贫血预防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181" name="组合 180" descr="489ca50c-3968-4543-b8b3-147a1bfc8d69"/>
              <p:cNvGrpSpPr/>
              <p:nvPr/>
            </p:nvGrpSpPr>
            <p:grpSpPr>
              <a:xfrm>
                <a:off x="8132661" y="4981575"/>
                <a:ext cx="3386239" cy="1152525"/>
                <a:chOff x="1750609" y="3318678"/>
                <a:chExt cx="3688626" cy="1152525"/>
              </a:xfrm>
            </p:grpSpPr>
            <p:sp>
              <p:nvSpPr>
                <p:cNvPr id="182" name="Text8" descr="73ea6817-14e6-4200-9703-8a9caa27008b"/>
                <p:cNvSpPr txBox="1"/>
                <p:nvPr/>
              </p:nvSpPr>
              <p:spPr>
                <a:xfrm>
                  <a:off x="1750609" y="3773489"/>
                  <a:ext cx="3688626" cy="6977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lnSpc>
                      <a:spcPct val="120000"/>
                    </a:lnSpc>
                  </a:pPr>
                  <a:r>
                    <a:rPr lang="en-US" sz="1200" b="0" i="0" u="none">
                      <a:solidFill>
                        <a:srgbClr val="2F2F2F"/>
                      </a:solidFill>
                      <a:ea typeface="思源黑体 CN Normal"/>
                    </a:rPr>
                    <a:t>日光照射不足、生长过快、喂养不当、疾病影响等。</a:t>
                  </a:r>
                  <a:endParaRPr lang="en-US" sz="1200" b="0" i="0" u="none">
                    <a:solidFill>
                      <a:srgbClr val="2F2F2F"/>
                    </a:solidFill>
                    <a:ea typeface="思源黑体 CN Normal"/>
                  </a:endParaRPr>
                </a:p>
              </p:txBody>
            </p:sp>
            <p:sp>
              <p:nvSpPr>
                <p:cNvPr id="183" name="Bullet8" descr="4d342570-cb13-4339-82d6-436117c18f1f"/>
                <p:cNvSpPr txBox="1"/>
                <p:nvPr/>
              </p:nvSpPr>
              <p:spPr>
                <a:xfrm>
                  <a:off x="1750609" y="3318678"/>
                  <a:ext cx="3688626" cy="454811"/>
                </a:xfrm>
                <a:prstGeom prst="rect">
                  <a:avLst/>
                </a:prstGeom>
                <a:noFill/>
              </p:spPr>
              <p:txBody>
                <a:bodyPr wrap="square" anchor="ctr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维生素D缺乏性佝偻病病因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  <p:sp>
          <p:nvSpPr>
            <p:cNvPr id="165" name="IconBackground1" descr="1d5b8ca6-c00a-47d7-9ba0-90bbf278482a"/>
            <p:cNvSpPr/>
            <p:nvPr/>
          </p:nvSpPr>
          <p:spPr>
            <a:xfrm>
              <a:off x="4466992" y="2015123"/>
              <a:ext cx="609707" cy="609704"/>
            </a:xfrm>
            <a:prstGeom prst="round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66" name="IconMisc1" descr="194455de-6c18-4f51-a7ae-c98656ba5726"/>
            <p:cNvSpPr/>
            <p:nvPr/>
          </p:nvSpPr>
          <p:spPr bwMode="auto">
            <a:xfrm>
              <a:off x="4644738" y="2178905"/>
              <a:ext cx="254222" cy="282138"/>
            </a:xfrm>
            <a:custGeom>
              <a:avLst/>
              <a:gdLst>
                <a:gd name="T0" fmla="*/ 10558 w 11535"/>
                <a:gd name="T1" fmla="*/ 0 h 12800"/>
                <a:gd name="T2" fmla="*/ 977 w 11535"/>
                <a:gd name="T3" fmla="*/ 0 h 12800"/>
                <a:gd name="T4" fmla="*/ 0 w 11535"/>
                <a:gd name="T5" fmla="*/ 977 h 12800"/>
                <a:gd name="T6" fmla="*/ 0 w 11535"/>
                <a:gd name="T7" fmla="*/ 11823 h 12800"/>
                <a:gd name="T8" fmla="*/ 977 w 11535"/>
                <a:gd name="T9" fmla="*/ 12800 h 12800"/>
                <a:gd name="T10" fmla="*/ 10558 w 11535"/>
                <a:gd name="T11" fmla="*/ 12800 h 12800"/>
                <a:gd name="T12" fmla="*/ 11535 w 11535"/>
                <a:gd name="T13" fmla="*/ 11823 h 12800"/>
                <a:gd name="T14" fmla="*/ 11535 w 11535"/>
                <a:gd name="T15" fmla="*/ 977 h 12800"/>
                <a:gd name="T16" fmla="*/ 10558 w 11535"/>
                <a:gd name="T17" fmla="*/ 0 h 12800"/>
                <a:gd name="T18" fmla="*/ 6591 w 11535"/>
                <a:gd name="T19" fmla="*/ 10544 h 12800"/>
                <a:gd name="T20" fmla="*/ 1463 w 11535"/>
                <a:gd name="T21" fmla="*/ 10544 h 12800"/>
                <a:gd name="T22" fmla="*/ 1197 w 11535"/>
                <a:gd name="T23" fmla="*/ 10278 h 12800"/>
                <a:gd name="T24" fmla="*/ 1463 w 11535"/>
                <a:gd name="T25" fmla="*/ 10012 h 12800"/>
                <a:gd name="T26" fmla="*/ 6591 w 11535"/>
                <a:gd name="T27" fmla="*/ 10012 h 12800"/>
                <a:gd name="T28" fmla="*/ 6857 w 11535"/>
                <a:gd name="T29" fmla="*/ 10278 h 12800"/>
                <a:gd name="T30" fmla="*/ 6591 w 11535"/>
                <a:gd name="T31" fmla="*/ 10544 h 12800"/>
                <a:gd name="T32" fmla="*/ 6591 w 11535"/>
                <a:gd name="T33" fmla="*/ 7859 h 12800"/>
                <a:gd name="T34" fmla="*/ 1463 w 11535"/>
                <a:gd name="T35" fmla="*/ 7859 h 12800"/>
                <a:gd name="T36" fmla="*/ 1197 w 11535"/>
                <a:gd name="T37" fmla="*/ 7593 h 12800"/>
                <a:gd name="T38" fmla="*/ 1463 w 11535"/>
                <a:gd name="T39" fmla="*/ 7327 h 12800"/>
                <a:gd name="T40" fmla="*/ 6591 w 11535"/>
                <a:gd name="T41" fmla="*/ 7327 h 12800"/>
                <a:gd name="T42" fmla="*/ 6857 w 11535"/>
                <a:gd name="T43" fmla="*/ 7593 h 12800"/>
                <a:gd name="T44" fmla="*/ 6591 w 11535"/>
                <a:gd name="T45" fmla="*/ 7859 h 12800"/>
                <a:gd name="T46" fmla="*/ 6591 w 11535"/>
                <a:gd name="T47" fmla="*/ 5175 h 12800"/>
                <a:gd name="T48" fmla="*/ 1463 w 11535"/>
                <a:gd name="T49" fmla="*/ 5175 h 12800"/>
                <a:gd name="T50" fmla="*/ 1197 w 11535"/>
                <a:gd name="T51" fmla="*/ 4909 h 12800"/>
                <a:gd name="T52" fmla="*/ 1463 w 11535"/>
                <a:gd name="T53" fmla="*/ 4642 h 12800"/>
                <a:gd name="T54" fmla="*/ 6591 w 11535"/>
                <a:gd name="T55" fmla="*/ 4642 h 12800"/>
                <a:gd name="T56" fmla="*/ 6857 w 11535"/>
                <a:gd name="T57" fmla="*/ 4909 h 12800"/>
                <a:gd name="T58" fmla="*/ 6591 w 11535"/>
                <a:gd name="T59" fmla="*/ 5175 h 12800"/>
                <a:gd name="T60" fmla="*/ 6591 w 11535"/>
                <a:gd name="T61" fmla="*/ 2490 h 12800"/>
                <a:gd name="T62" fmla="*/ 1463 w 11535"/>
                <a:gd name="T63" fmla="*/ 2490 h 12800"/>
                <a:gd name="T64" fmla="*/ 1197 w 11535"/>
                <a:gd name="T65" fmla="*/ 2222 h 12800"/>
                <a:gd name="T66" fmla="*/ 1463 w 11535"/>
                <a:gd name="T67" fmla="*/ 1956 h 12800"/>
                <a:gd name="T68" fmla="*/ 6591 w 11535"/>
                <a:gd name="T69" fmla="*/ 1956 h 12800"/>
                <a:gd name="T70" fmla="*/ 6857 w 11535"/>
                <a:gd name="T71" fmla="*/ 2222 h 12800"/>
                <a:gd name="T72" fmla="*/ 6591 w 11535"/>
                <a:gd name="T73" fmla="*/ 2490 h 12800"/>
                <a:gd name="T74" fmla="*/ 9620 w 11535"/>
                <a:gd name="T75" fmla="*/ 8931 h 12800"/>
                <a:gd name="T76" fmla="*/ 9611 w 11535"/>
                <a:gd name="T77" fmla="*/ 8978 h 12800"/>
                <a:gd name="T78" fmla="*/ 8945 w 11535"/>
                <a:gd name="T79" fmla="*/ 10435 h 12800"/>
                <a:gd name="T80" fmla="*/ 8865 w 11535"/>
                <a:gd name="T81" fmla="*/ 10528 h 12800"/>
                <a:gd name="T82" fmla="*/ 8742 w 11535"/>
                <a:gd name="T83" fmla="*/ 10562 h 12800"/>
                <a:gd name="T84" fmla="*/ 8543 w 11535"/>
                <a:gd name="T85" fmla="*/ 10424 h 12800"/>
                <a:gd name="T86" fmla="*/ 7959 w 11535"/>
                <a:gd name="T87" fmla="*/ 8967 h 12800"/>
                <a:gd name="T88" fmla="*/ 9620 w 11535"/>
                <a:gd name="T89" fmla="*/ 8931 h 12800"/>
                <a:gd name="T90" fmla="*/ 9620 w 11535"/>
                <a:gd name="T91" fmla="*/ 8931 h 12800"/>
                <a:gd name="T92" fmla="*/ 9638 w 11535"/>
                <a:gd name="T93" fmla="*/ 8492 h 12800"/>
                <a:gd name="T94" fmla="*/ 7924 w 11535"/>
                <a:gd name="T95" fmla="*/ 8529 h 12800"/>
                <a:gd name="T96" fmla="*/ 7895 w 11535"/>
                <a:gd name="T97" fmla="*/ 4044 h 12800"/>
                <a:gd name="T98" fmla="*/ 9712 w 11535"/>
                <a:gd name="T99" fmla="*/ 4003 h 12800"/>
                <a:gd name="T100" fmla="*/ 9638 w 11535"/>
                <a:gd name="T101" fmla="*/ 8492 h 12800"/>
                <a:gd name="T102" fmla="*/ 9722 w 11535"/>
                <a:gd name="T103" fmla="*/ 3567 h 12800"/>
                <a:gd name="T104" fmla="*/ 7902 w 11535"/>
                <a:gd name="T105" fmla="*/ 3608 h 12800"/>
                <a:gd name="T106" fmla="*/ 7918 w 11535"/>
                <a:gd name="T107" fmla="*/ 3162 h 12800"/>
                <a:gd name="T108" fmla="*/ 8188 w 11535"/>
                <a:gd name="T109" fmla="*/ 2710 h 12800"/>
                <a:gd name="T110" fmla="*/ 8479 w 11535"/>
                <a:gd name="T111" fmla="*/ 2610 h 12800"/>
                <a:gd name="T112" fmla="*/ 9242 w 11535"/>
                <a:gd name="T113" fmla="*/ 2601 h 12800"/>
                <a:gd name="T114" fmla="*/ 9306 w 11535"/>
                <a:gd name="T115" fmla="*/ 2617 h 12800"/>
                <a:gd name="T116" fmla="*/ 9726 w 11535"/>
                <a:gd name="T117" fmla="*/ 3121 h 12800"/>
                <a:gd name="T118" fmla="*/ 9722 w 11535"/>
                <a:gd name="T119" fmla="*/ 3567 h 12800"/>
                <a:gd name="T120" fmla="*/ 9722 w 11535"/>
                <a:gd name="T121" fmla="*/ 356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35" h="12800">
                  <a:moveTo>
                    <a:pt x="10558" y="0"/>
                  </a:moveTo>
                  <a:lnTo>
                    <a:pt x="977" y="0"/>
                  </a:lnTo>
                  <a:cubicBezTo>
                    <a:pt x="439" y="0"/>
                    <a:pt x="0" y="438"/>
                    <a:pt x="0" y="977"/>
                  </a:cubicBezTo>
                  <a:lnTo>
                    <a:pt x="0" y="11823"/>
                  </a:lnTo>
                  <a:cubicBezTo>
                    <a:pt x="0" y="12362"/>
                    <a:pt x="439" y="12800"/>
                    <a:pt x="977" y="12800"/>
                  </a:cubicBezTo>
                  <a:lnTo>
                    <a:pt x="10558" y="12800"/>
                  </a:lnTo>
                  <a:cubicBezTo>
                    <a:pt x="11098" y="12800"/>
                    <a:pt x="11535" y="12362"/>
                    <a:pt x="11535" y="11823"/>
                  </a:cubicBezTo>
                  <a:lnTo>
                    <a:pt x="11535" y="977"/>
                  </a:lnTo>
                  <a:cubicBezTo>
                    <a:pt x="11535" y="438"/>
                    <a:pt x="11096" y="0"/>
                    <a:pt x="10558" y="0"/>
                  </a:cubicBezTo>
                  <a:close/>
                  <a:moveTo>
                    <a:pt x="6591" y="10544"/>
                  </a:moveTo>
                  <a:lnTo>
                    <a:pt x="1463" y="10544"/>
                  </a:lnTo>
                  <a:cubicBezTo>
                    <a:pt x="1316" y="10544"/>
                    <a:pt x="1197" y="10424"/>
                    <a:pt x="1197" y="10278"/>
                  </a:cubicBezTo>
                  <a:cubicBezTo>
                    <a:pt x="1197" y="10131"/>
                    <a:pt x="1316" y="10012"/>
                    <a:pt x="1463" y="10012"/>
                  </a:cubicBezTo>
                  <a:lnTo>
                    <a:pt x="6591" y="10012"/>
                  </a:lnTo>
                  <a:cubicBezTo>
                    <a:pt x="6737" y="10012"/>
                    <a:pt x="6857" y="10131"/>
                    <a:pt x="6857" y="10278"/>
                  </a:cubicBezTo>
                  <a:cubicBezTo>
                    <a:pt x="6859" y="10424"/>
                    <a:pt x="6739" y="10544"/>
                    <a:pt x="6591" y="10544"/>
                  </a:cubicBezTo>
                  <a:close/>
                  <a:moveTo>
                    <a:pt x="6591" y="7859"/>
                  </a:moveTo>
                  <a:lnTo>
                    <a:pt x="1463" y="7859"/>
                  </a:lnTo>
                  <a:cubicBezTo>
                    <a:pt x="1316" y="7859"/>
                    <a:pt x="1197" y="7740"/>
                    <a:pt x="1197" y="7593"/>
                  </a:cubicBezTo>
                  <a:cubicBezTo>
                    <a:pt x="1197" y="7447"/>
                    <a:pt x="1316" y="7327"/>
                    <a:pt x="1463" y="7327"/>
                  </a:cubicBezTo>
                  <a:lnTo>
                    <a:pt x="6591" y="7327"/>
                  </a:lnTo>
                  <a:cubicBezTo>
                    <a:pt x="6737" y="7327"/>
                    <a:pt x="6857" y="7447"/>
                    <a:pt x="6857" y="7593"/>
                  </a:cubicBezTo>
                  <a:cubicBezTo>
                    <a:pt x="6859" y="7740"/>
                    <a:pt x="6739" y="7859"/>
                    <a:pt x="6591" y="7859"/>
                  </a:cubicBezTo>
                  <a:close/>
                  <a:moveTo>
                    <a:pt x="6591" y="5175"/>
                  </a:moveTo>
                  <a:lnTo>
                    <a:pt x="1463" y="5175"/>
                  </a:lnTo>
                  <a:cubicBezTo>
                    <a:pt x="1316" y="5175"/>
                    <a:pt x="1197" y="5055"/>
                    <a:pt x="1197" y="4909"/>
                  </a:cubicBezTo>
                  <a:cubicBezTo>
                    <a:pt x="1197" y="4762"/>
                    <a:pt x="1316" y="4642"/>
                    <a:pt x="1463" y="4642"/>
                  </a:cubicBezTo>
                  <a:lnTo>
                    <a:pt x="6591" y="4642"/>
                  </a:lnTo>
                  <a:cubicBezTo>
                    <a:pt x="6737" y="4642"/>
                    <a:pt x="6857" y="4762"/>
                    <a:pt x="6857" y="4909"/>
                  </a:cubicBezTo>
                  <a:cubicBezTo>
                    <a:pt x="6859" y="5055"/>
                    <a:pt x="6739" y="5175"/>
                    <a:pt x="6591" y="5175"/>
                  </a:cubicBezTo>
                  <a:close/>
                  <a:moveTo>
                    <a:pt x="6591" y="2490"/>
                  </a:moveTo>
                  <a:lnTo>
                    <a:pt x="1463" y="2490"/>
                  </a:lnTo>
                  <a:cubicBezTo>
                    <a:pt x="1316" y="2490"/>
                    <a:pt x="1197" y="2370"/>
                    <a:pt x="1197" y="2222"/>
                  </a:cubicBezTo>
                  <a:cubicBezTo>
                    <a:pt x="1197" y="2076"/>
                    <a:pt x="1316" y="1956"/>
                    <a:pt x="1463" y="1956"/>
                  </a:cubicBezTo>
                  <a:lnTo>
                    <a:pt x="6591" y="1956"/>
                  </a:lnTo>
                  <a:cubicBezTo>
                    <a:pt x="6737" y="1956"/>
                    <a:pt x="6857" y="2076"/>
                    <a:pt x="6857" y="2222"/>
                  </a:cubicBezTo>
                  <a:cubicBezTo>
                    <a:pt x="6859" y="2370"/>
                    <a:pt x="6739" y="2490"/>
                    <a:pt x="6591" y="2490"/>
                  </a:cubicBezTo>
                  <a:close/>
                  <a:moveTo>
                    <a:pt x="9620" y="8931"/>
                  </a:moveTo>
                  <a:cubicBezTo>
                    <a:pt x="9617" y="8947"/>
                    <a:pt x="9619" y="8963"/>
                    <a:pt x="9611" y="8978"/>
                  </a:cubicBezTo>
                  <a:lnTo>
                    <a:pt x="8945" y="10435"/>
                  </a:lnTo>
                  <a:cubicBezTo>
                    <a:pt x="8927" y="10474"/>
                    <a:pt x="8899" y="10507"/>
                    <a:pt x="8865" y="10528"/>
                  </a:cubicBezTo>
                  <a:cubicBezTo>
                    <a:pt x="8829" y="10551"/>
                    <a:pt x="8786" y="10564"/>
                    <a:pt x="8742" y="10562"/>
                  </a:cubicBezTo>
                  <a:cubicBezTo>
                    <a:pt x="8654" y="10560"/>
                    <a:pt x="8577" y="10507"/>
                    <a:pt x="8543" y="10424"/>
                  </a:cubicBezTo>
                  <a:lnTo>
                    <a:pt x="7959" y="8967"/>
                  </a:lnTo>
                  <a:lnTo>
                    <a:pt x="9620" y="8931"/>
                  </a:lnTo>
                  <a:cubicBezTo>
                    <a:pt x="9620" y="8929"/>
                    <a:pt x="9620" y="8931"/>
                    <a:pt x="9620" y="8931"/>
                  </a:cubicBezTo>
                  <a:close/>
                  <a:moveTo>
                    <a:pt x="9638" y="8492"/>
                  </a:moveTo>
                  <a:lnTo>
                    <a:pt x="7924" y="8529"/>
                  </a:lnTo>
                  <a:lnTo>
                    <a:pt x="7895" y="4044"/>
                  </a:lnTo>
                  <a:lnTo>
                    <a:pt x="9712" y="4003"/>
                  </a:lnTo>
                  <a:lnTo>
                    <a:pt x="9638" y="8492"/>
                  </a:lnTo>
                  <a:close/>
                  <a:moveTo>
                    <a:pt x="9722" y="3567"/>
                  </a:moveTo>
                  <a:lnTo>
                    <a:pt x="7902" y="3608"/>
                  </a:lnTo>
                  <a:lnTo>
                    <a:pt x="7918" y="3162"/>
                  </a:lnTo>
                  <a:cubicBezTo>
                    <a:pt x="7920" y="3128"/>
                    <a:pt x="7943" y="2867"/>
                    <a:pt x="8188" y="2710"/>
                  </a:cubicBezTo>
                  <a:cubicBezTo>
                    <a:pt x="8272" y="2656"/>
                    <a:pt x="8368" y="2622"/>
                    <a:pt x="8479" y="2610"/>
                  </a:cubicBezTo>
                  <a:cubicBezTo>
                    <a:pt x="8847" y="2567"/>
                    <a:pt x="9226" y="2599"/>
                    <a:pt x="9242" y="2601"/>
                  </a:cubicBezTo>
                  <a:cubicBezTo>
                    <a:pt x="9263" y="2603"/>
                    <a:pt x="9285" y="2608"/>
                    <a:pt x="9306" y="2617"/>
                  </a:cubicBezTo>
                  <a:cubicBezTo>
                    <a:pt x="9349" y="2635"/>
                    <a:pt x="9719" y="2794"/>
                    <a:pt x="9726" y="3121"/>
                  </a:cubicBezTo>
                  <a:cubicBezTo>
                    <a:pt x="9729" y="3213"/>
                    <a:pt x="9726" y="3399"/>
                    <a:pt x="9722" y="3567"/>
                  </a:cubicBezTo>
                  <a:close/>
                  <a:moveTo>
                    <a:pt x="9722" y="3567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</a:p>
          </p:txBody>
        </p:sp>
        <p:sp>
          <p:nvSpPr>
            <p:cNvPr id="167" name="IconBackground2" descr="602a4df4-937d-41a2-8923-a5e7b18b8e36"/>
            <p:cNvSpPr/>
            <p:nvPr/>
          </p:nvSpPr>
          <p:spPr>
            <a:xfrm>
              <a:off x="7100172" y="2015123"/>
              <a:ext cx="609707" cy="609704"/>
            </a:xfrm>
            <a:prstGeom prst="round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68" name="IconMisc3" descr="2d590728-e0e4-4486-b68d-fe92f9fa5919"/>
            <p:cNvSpPr/>
            <p:nvPr/>
          </p:nvSpPr>
          <p:spPr bwMode="auto">
            <a:xfrm>
              <a:off x="7282777" y="2178905"/>
              <a:ext cx="244497" cy="282138"/>
            </a:xfrm>
            <a:custGeom>
              <a:avLst/>
              <a:gdLst>
                <a:gd name="T0" fmla="*/ 2014 w 2854"/>
                <a:gd name="T1" fmla="*/ 2423 h 3298"/>
                <a:gd name="T2" fmla="*/ 2014 w 2854"/>
                <a:gd name="T3" fmla="*/ 3277 h 3298"/>
                <a:gd name="T4" fmla="*/ 2010 w 2854"/>
                <a:gd name="T5" fmla="*/ 3292 h 3298"/>
                <a:gd name="T6" fmla="*/ 1996 w 2854"/>
                <a:gd name="T7" fmla="*/ 3298 h 3298"/>
                <a:gd name="T8" fmla="*/ 1995 w 2854"/>
                <a:gd name="T9" fmla="*/ 3298 h 3298"/>
                <a:gd name="T10" fmla="*/ 21 w 2854"/>
                <a:gd name="T11" fmla="*/ 3102 h 3298"/>
                <a:gd name="T12" fmla="*/ 0 w 2854"/>
                <a:gd name="T13" fmla="*/ 3081 h 3298"/>
                <a:gd name="T14" fmla="*/ 0 w 2854"/>
                <a:gd name="T15" fmla="*/ 211 h 3298"/>
                <a:gd name="T16" fmla="*/ 21 w 2854"/>
                <a:gd name="T17" fmla="*/ 190 h 3298"/>
                <a:gd name="T18" fmla="*/ 1540 w 2854"/>
                <a:gd name="T19" fmla="*/ 0 h 3298"/>
                <a:gd name="T20" fmla="*/ 1542 w 2854"/>
                <a:gd name="T21" fmla="*/ 0 h 3298"/>
                <a:gd name="T22" fmla="*/ 1560 w 2854"/>
                <a:gd name="T23" fmla="*/ 21 h 3298"/>
                <a:gd name="T24" fmla="*/ 1560 w 2854"/>
                <a:gd name="T25" fmla="*/ 2038 h 3298"/>
                <a:gd name="T26" fmla="*/ 1680 w 2854"/>
                <a:gd name="T27" fmla="*/ 2233 h 3298"/>
                <a:gd name="T28" fmla="*/ 2004 w 2854"/>
                <a:gd name="T29" fmla="*/ 2405 h 3298"/>
                <a:gd name="T30" fmla="*/ 2014 w 2854"/>
                <a:gd name="T31" fmla="*/ 2423 h 3298"/>
                <a:gd name="T32" fmla="*/ 2655 w 2854"/>
                <a:gd name="T33" fmla="*/ 142 h 3298"/>
                <a:gd name="T34" fmla="*/ 1760 w 2854"/>
                <a:gd name="T35" fmla="*/ 142 h 3298"/>
                <a:gd name="T36" fmla="*/ 1760 w 2854"/>
                <a:gd name="T37" fmla="*/ 2038 h 3298"/>
                <a:gd name="T38" fmla="*/ 1774 w 2854"/>
                <a:gd name="T39" fmla="*/ 2056 h 3298"/>
                <a:gd name="T40" fmla="*/ 2097 w 2854"/>
                <a:gd name="T41" fmla="*/ 2228 h 3298"/>
                <a:gd name="T42" fmla="*/ 2214 w 2854"/>
                <a:gd name="T43" fmla="*/ 2423 h 3298"/>
                <a:gd name="T44" fmla="*/ 2214 w 2854"/>
                <a:gd name="T45" fmla="*/ 3169 h 3298"/>
                <a:gd name="T46" fmla="*/ 2435 w 2854"/>
                <a:gd name="T47" fmla="*/ 3169 h 3298"/>
                <a:gd name="T48" fmla="*/ 2640 w 2854"/>
                <a:gd name="T49" fmla="*/ 2959 h 3298"/>
                <a:gd name="T50" fmla="*/ 2640 w 2854"/>
                <a:gd name="T51" fmla="*/ 1219 h 3298"/>
                <a:gd name="T52" fmla="*/ 2653 w 2854"/>
                <a:gd name="T53" fmla="*/ 1209 h 3298"/>
                <a:gd name="T54" fmla="*/ 2659 w 2854"/>
                <a:gd name="T55" fmla="*/ 1209 h 3298"/>
                <a:gd name="T56" fmla="*/ 2854 w 2854"/>
                <a:gd name="T57" fmla="*/ 999 h 3298"/>
                <a:gd name="T58" fmla="*/ 2854 w 2854"/>
                <a:gd name="T59" fmla="*/ 352 h 3298"/>
                <a:gd name="T60" fmla="*/ 2655 w 2854"/>
                <a:gd name="T61" fmla="*/ 142 h 3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54" h="3298">
                  <a:moveTo>
                    <a:pt x="2014" y="2423"/>
                  </a:moveTo>
                  <a:lnTo>
                    <a:pt x="2014" y="3277"/>
                  </a:lnTo>
                  <a:cubicBezTo>
                    <a:pt x="2014" y="3284"/>
                    <a:pt x="2013" y="3289"/>
                    <a:pt x="2010" y="3292"/>
                  </a:cubicBezTo>
                  <a:cubicBezTo>
                    <a:pt x="2008" y="3294"/>
                    <a:pt x="2004" y="3298"/>
                    <a:pt x="1996" y="3298"/>
                  </a:cubicBezTo>
                  <a:cubicBezTo>
                    <a:pt x="1996" y="3298"/>
                    <a:pt x="1996" y="3298"/>
                    <a:pt x="1995" y="3298"/>
                  </a:cubicBezTo>
                  <a:lnTo>
                    <a:pt x="21" y="3102"/>
                  </a:lnTo>
                  <a:cubicBezTo>
                    <a:pt x="10" y="3101"/>
                    <a:pt x="0" y="3092"/>
                    <a:pt x="0" y="3081"/>
                  </a:cubicBezTo>
                  <a:lnTo>
                    <a:pt x="0" y="211"/>
                  </a:lnTo>
                  <a:cubicBezTo>
                    <a:pt x="0" y="200"/>
                    <a:pt x="10" y="191"/>
                    <a:pt x="21" y="190"/>
                  </a:cubicBezTo>
                  <a:lnTo>
                    <a:pt x="1540" y="0"/>
                  </a:lnTo>
                  <a:cubicBezTo>
                    <a:pt x="1541" y="0"/>
                    <a:pt x="1541" y="0"/>
                    <a:pt x="1542" y="0"/>
                  </a:cubicBezTo>
                  <a:cubicBezTo>
                    <a:pt x="1551" y="0"/>
                    <a:pt x="1560" y="8"/>
                    <a:pt x="1560" y="21"/>
                  </a:cubicBezTo>
                  <a:lnTo>
                    <a:pt x="1560" y="2038"/>
                  </a:lnTo>
                  <a:cubicBezTo>
                    <a:pt x="1560" y="2120"/>
                    <a:pt x="1608" y="2195"/>
                    <a:pt x="1680" y="2233"/>
                  </a:cubicBezTo>
                  <a:lnTo>
                    <a:pt x="2004" y="2405"/>
                  </a:lnTo>
                  <a:cubicBezTo>
                    <a:pt x="2011" y="2409"/>
                    <a:pt x="2014" y="2416"/>
                    <a:pt x="2014" y="2423"/>
                  </a:cubicBezTo>
                  <a:close/>
                  <a:moveTo>
                    <a:pt x="2655" y="142"/>
                  </a:moveTo>
                  <a:lnTo>
                    <a:pt x="1760" y="142"/>
                  </a:lnTo>
                  <a:lnTo>
                    <a:pt x="1760" y="2038"/>
                  </a:lnTo>
                  <a:cubicBezTo>
                    <a:pt x="1760" y="2046"/>
                    <a:pt x="1767" y="2053"/>
                    <a:pt x="1774" y="2056"/>
                  </a:cubicBezTo>
                  <a:lnTo>
                    <a:pt x="2097" y="2228"/>
                  </a:lnTo>
                  <a:cubicBezTo>
                    <a:pt x="2170" y="2267"/>
                    <a:pt x="2214" y="2341"/>
                    <a:pt x="2214" y="2423"/>
                  </a:cubicBezTo>
                  <a:lnTo>
                    <a:pt x="2214" y="3169"/>
                  </a:lnTo>
                  <a:lnTo>
                    <a:pt x="2435" y="3169"/>
                  </a:lnTo>
                  <a:cubicBezTo>
                    <a:pt x="2551" y="3169"/>
                    <a:pt x="2640" y="3075"/>
                    <a:pt x="2640" y="2959"/>
                  </a:cubicBezTo>
                  <a:lnTo>
                    <a:pt x="2640" y="1219"/>
                  </a:lnTo>
                  <a:cubicBezTo>
                    <a:pt x="2640" y="1214"/>
                    <a:pt x="2647" y="1209"/>
                    <a:pt x="2653" y="1209"/>
                  </a:cubicBezTo>
                  <a:cubicBezTo>
                    <a:pt x="2655" y="1209"/>
                    <a:pt x="2656" y="1209"/>
                    <a:pt x="2659" y="1209"/>
                  </a:cubicBezTo>
                  <a:cubicBezTo>
                    <a:pt x="2770" y="1203"/>
                    <a:pt x="2854" y="1113"/>
                    <a:pt x="2854" y="999"/>
                  </a:cubicBezTo>
                  <a:lnTo>
                    <a:pt x="2854" y="352"/>
                  </a:lnTo>
                  <a:cubicBezTo>
                    <a:pt x="2854" y="235"/>
                    <a:pt x="2769" y="142"/>
                    <a:pt x="2655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</a:p>
          </p:txBody>
        </p:sp>
        <p:sp>
          <p:nvSpPr>
            <p:cNvPr id="169" name="IconBackground3" descr="055c3396-baef-46ed-acbc-75cff86c7136"/>
            <p:cNvSpPr/>
            <p:nvPr/>
          </p:nvSpPr>
          <p:spPr>
            <a:xfrm>
              <a:off x="4466992" y="4637471"/>
              <a:ext cx="609065" cy="609062"/>
            </a:xfrm>
            <a:prstGeom prst="round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70" name="IconMisc2" descr="1f54d9ff-59ba-4d1b-b5fc-50af43074c19"/>
            <p:cNvSpPr/>
            <p:nvPr/>
          </p:nvSpPr>
          <p:spPr bwMode="auto">
            <a:xfrm>
              <a:off x="4618916" y="4822586"/>
              <a:ext cx="305215" cy="238829"/>
            </a:xfrm>
            <a:custGeom>
              <a:avLst/>
              <a:gdLst>
                <a:gd name="T0" fmla="*/ 355 w 3318"/>
                <a:gd name="T1" fmla="*/ 400 h 2600"/>
                <a:gd name="T2" fmla="*/ 487 w 3318"/>
                <a:gd name="T3" fmla="*/ 85 h 2600"/>
                <a:gd name="T4" fmla="*/ 605 w 3318"/>
                <a:gd name="T5" fmla="*/ 0 h 2600"/>
                <a:gd name="T6" fmla="*/ 1588 w 3318"/>
                <a:gd name="T7" fmla="*/ 0 h 2600"/>
                <a:gd name="T8" fmla="*/ 1706 w 3318"/>
                <a:gd name="T9" fmla="*/ 85 h 2600"/>
                <a:gd name="T10" fmla="*/ 1838 w 3318"/>
                <a:gd name="T11" fmla="*/ 400 h 2600"/>
                <a:gd name="T12" fmla="*/ 355 w 3318"/>
                <a:gd name="T13" fmla="*/ 400 h 2600"/>
                <a:gd name="T14" fmla="*/ 2758 w 3318"/>
                <a:gd name="T15" fmla="*/ 1480 h 2600"/>
                <a:gd name="T16" fmla="*/ 3318 w 3318"/>
                <a:gd name="T17" fmla="*/ 2040 h 2600"/>
                <a:gd name="T18" fmla="*/ 2758 w 3318"/>
                <a:gd name="T19" fmla="*/ 2600 h 2600"/>
                <a:gd name="T20" fmla="*/ 2198 w 3318"/>
                <a:gd name="T21" fmla="*/ 2040 h 2600"/>
                <a:gd name="T22" fmla="*/ 2758 w 3318"/>
                <a:gd name="T23" fmla="*/ 1480 h 2600"/>
                <a:gd name="T24" fmla="*/ 2740 w 3318"/>
                <a:gd name="T25" fmla="*/ 1727 h 2600"/>
                <a:gd name="T26" fmla="*/ 2640 w 3318"/>
                <a:gd name="T27" fmla="*/ 1827 h 2600"/>
                <a:gd name="T28" fmla="*/ 2640 w 3318"/>
                <a:gd name="T29" fmla="*/ 1947 h 2600"/>
                <a:gd name="T30" fmla="*/ 2531 w 3318"/>
                <a:gd name="T31" fmla="*/ 1947 h 2600"/>
                <a:gd name="T32" fmla="*/ 2431 w 3318"/>
                <a:gd name="T33" fmla="*/ 2047 h 2600"/>
                <a:gd name="T34" fmla="*/ 2531 w 3318"/>
                <a:gd name="T35" fmla="*/ 2147 h 2600"/>
                <a:gd name="T36" fmla="*/ 2640 w 3318"/>
                <a:gd name="T37" fmla="*/ 2147 h 2600"/>
                <a:gd name="T38" fmla="*/ 2640 w 3318"/>
                <a:gd name="T39" fmla="*/ 2267 h 2600"/>
                <a:gd name="T40" fmla="*/ 2740 w 3318"/>
                <a:gd name="T41" fmla="*/ 2367 h 2600"/>
                <a:gd name="T42" fmla="*/ 2840 w 3318"/>
                <a:gd name="T43" fmla="*/ 2267 h 2600"/>
                <a:gd name="T44" fmla="*/ 2840 w 3318"/>
                <a:gd name="T45" fmla="*/ 2147 h 2600"/>
                <a:gd name="T46" fmla="*/ 2971 w 3318"/>
                <a:gd name="T47" fmla="*/ 2147 h 2600"/>
                <a:gd name="T48" fmla="*/ 3071 w 3318"/>
                <a:gd name="T49" fmla="*/ 2047 h 2600"/>
                <a:gd name="T50" fmla="*/ 2971 w 3318"/>
                <a:gd name="T51" fmla="*/ 1947 h 2600"/>
                <a:gd name="T52" fmla="*/ 2840 w 3318"/>
                <a:gd name="T53" fmla="*/ 1947 h 2600"/>
                <a:gd name="T54" fmla="*/ 2840 w 3318"/>
                <a:gd name="T55" fmla="*/ 1827 h 2600"/>
                <a:gd name="T56" fmla="*/ 2740 w 3318"/>
                <a:gd name="T57" fmla="*/ 1727 h 2600"/>
                <a:gd name="T58" fmla="*/ 1998 w 3318"/>
                <a:gd name="T59" fmla="*/ 2040 h 2600"/>
                <a:gd name="T60" fmla="*/ 2756 w 3318"/>
                <a:gd name="T61" fmla="*/ 1280 h 2600"/>
                <a:gd name="T62" fmla="*/ 3053 w 3318"/>
                <a:gd name="T63" fmla="*/ 1342 h 2600"/>
                <a:gd name="T64" fmla="*/ 3053 w 3318"/>
                <a:gd name="T65" fmla="*/ 690 h 2600"/>
                <a:gd name="T66" fmla="*/ 2968 w 3318"/>
                <a:gd name="T67" fmla="*/ 600 h 2600"/>
                <a:gd name="T68" fmla="*/ 94 w 3318"/>
                <a:gd name="T69" fmla="*/ 600 h 2600"/>
                <a:gd name="T70" fmla="*/ 0 w 3318"/>
                <a:gd name="T71" fmla="*/ 690 h 2600"/>
                <a:gd name="T72" fmla="*/ 0 w 3318"/>
                <a:gd name="T73" fmla="*/ 2297 h 2600"/>
                <a:gd name="T74" fmla="*/ 94 w 3318"/>
                <a:gd name="T75" fmla="*/ 2387 h 2600"/>
                <a:gd name="T76" fmla="*/ 2082 w 3318"/>
                <a:gd name="T77" fmla="*/ 2387 h 2600"/>
                <a:gd name="T78" fmla="*/ 1998 w 3318"/>
                <a:gd name="T79" fmla="*/ 204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18" h="2600">
                  <a:moveTo>
                    <a:pt x="355" y="400"/>
                  </a:moveTo>
                  <a:lnTo>
                    <a:pt x="487" y="85"/>
                  </a:lnTo>
                  <a:cubicBezTo>
                    <a:pt x="501" y="36"/>
                    <a:pt x="548" y="0"/>
                    <a:pt x="605" y="0"/>
                  </a:cubicBezTo>
                  <a:lnTo>
                    <a:pt x="1588" y="0"/>
                  </a:lnTo>
                  <a:cubicBezTo>
                    <a:pt x="1645" y="0"/>
                    <a:pt x="1692" y="36"/>
                    <a:pt x="1706" y="85"/>
                  </a:cubicBezTo>
                  <a:lnTo>
                    <a:pt x="1838" y="400"/>
                  </a:lnTo>
                  <a:lnTo>
                    <a:pt x="355" y="400"/>
                  </a:lnTo>
                  <a:close/>
                  <a:moveTo>
                    <a:pt x="2758" y="1480"/>
                  </a:moveTo>
                  <a:cubicBezTo>
                    <a:pt x="3067" y="1480"/>
                    <a:pt x="3318" y="1731"/>
                    <a:pt x="3318" y="2040"/>
                  </a:cubicBezTo>
                  <a:cubicBezTo>
                    <a:pt x="3318" y="2349"/>
                    <a:pt x="3067" y="2600"/>
                    <a:pt x="2758" y="2600"/>
                  </a:cubicBezTo>
                  <a:cubicBezTo>
                    <a:pt x="2449" y="2600"/>
                    <a:pt x="2198" y="2349"/>
                    <a:pt x="2198" y="2040"/>
                  </a:cubicBezTo>
                  <a:cubicBezTo>
                    <a:pt x="2198" y="1731"/>
                    <a:pt x="2449" y="1480"/>
                    <a:pt x="2758" y="1480"/>
                  </a:cubicBezTo>
                  <a:close/>
                  <a:moveTo>
                    <a:pt x="2740" y="1727"/>
                  </a:moveTo>
                  <a:cubicBezTo>
                    <a:pt x="2685" y="1727"/>
                    <a:pt x="2640" y="1771"/>
                    <a:pt x="2640" y="1827"/>
                  </a:cubicBezTo>
                  <a:lnTo>
                    <a:pt x="2640" y="1947"/>
                  </a:lnTo>
                  <a:lnTo>
                    <a:pt x="2531" y="1947"/>
                  </a:lnTo>
                  <a:cubicBezTo>
                    <a:pt x="2476" y="1947"/>
                    <a:pt x="2431" y="1991"/>
                    <a:pt x="2431" y="2047"/>
                  </a:cubicBezTo>
                  <a:cubicBezTo>
                    <a:pt x="2431" y="2102"/>
                    <a:pt x="2476" y="2147"/>
                    <a:pt x="2531" y="2147"/>
                  </a:cubicBezTo>
                  <a:lnTo>
                    <a:pt x="2640" y="2147"/>
                  </a:lnTo>
                  <a:lnTo>
                    <a:pt x="2640" y="2267"/>
                  </a:lnTo>
                  <a:cubicBezTo>
                    <a:pt x="2640" y="2322"/>
                    <a:pt x="2685" y="2367"/>
                    <a:pt x="2740" y="2367"/>
                  </a:cubicBezTo>
                  <a:cubicBezTo>
                    <a:pt x="2795" y="2367"/>
                    <a:pt x="2840" y="2322"/>
                    <a:pt x="2840" y="2267"/>
                  </a:cubicBezTo>
                  <a:lnTo>
                    <a:pt x="2840" y="2147"/>
                  </a:lnTo>
                  <a:lnTo>
                    <a:pt x="2971" y="2147"/>
                  </a:lnTo>
                  <a:cubicBezTo>
                    <a:pt x="3026" y="2147"/>
                    <a:pt x="3071" y="2102"/>
                    <a:pt x="3071" y="2047"/>
                  </a:cubicBezTo>
                  <a:cubicBezTo>
                    <a:pt x="3071" y="1991"/>
                    <a:pt x="3026" y="1947"/>
                    <a:pt x="2971" y="1947"/>
                  </a:cubicBezTo>
                  <a:lnTo>
                    <a:pt x="2840" y="1947"/>
                  </a:lnTo>
                  <a:lnTo>
                    <a:pt x="2840" y="1827"/>
                  </a:lnTo>
                  <a:cubicBezTo>
                    <a:pt x="2840" y="1771"/>
                    <a:pt x="2795" y="1727"/>
                    <a:pt x="2740" y="1727"/>
                  </a:cubicBezTo>
                  <a:close/>
                  <a:moveTo>
                    <a:pt x="1998" y="2040"/>
                  </a:moveTo>
                  <a:cubicBezTo>
                    <a:pt x="1998" y="1621"/>
                    <a:pt x="2336" y="1280"/>
                    <a:pt x="2756" y="1280"/>
                  </a:cubicBezTo>
                  <a:cubicBezTo>
                    <a:pt x="2862" y="1280"/>
                    <a:pt x="2960" y="1302"/>
                    <a:pt x="3053" y="1342"/>
                  </a:cubicBezTo>
                  <a:lnTo>
                    <a:pt x="3053" y="690"/>
                  </a:lnTo>
                  <a:cubicBezTo>
                    <a:pt x="3053" y="640"/>
                    <a:pt x="3017" y="600"/>
                    <a:pt x="2968" y="600"/>
                  </a:cubicBezTo>
                  <a:lnTo>
                    <a:pt x="94" y="600"/>
                  </a:lnTo>
                  <a:cubicBezTo>
                    <a:pt x="45" y="600"/>
                    <a:pt x="0" y="640"/>
                    <a:pt x="0" y="690"/>
                  </a:cubicBezTo>
                  <a:lnTo>
                    <a:pt x="0" y="2297"/>
                  </a:lnTo>
                  <a:cubicBezTo>
                    <a:pt x="0" y="2346"/>
                    <a:pt x="45" y="2387"/>
                    <a:pt x="94" y="2387"/>
                  </a:cubicBezTo>
                  <a:lnTo>
                    <a:pt x="2082" y="2387"/>
                  </a:lnTo>
                  <a:cubicBezTo>
                    <a:pt x="2028" y="2283"/>
                    <a:pt x="1998" y="2165"/>
                    <a:pt x="1998" y="20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</a:p>
          </p:txBody>
        </p:sp>
        <p:sp>
          <p:nvSpPr>
            <p:cNvPr id="171" name="IconBackground4" descr="f1859b0f-c834-4185-b2a2-47b8b80cc227"/>
            <p:cNvSpPr/>
            <p:nvPr/>
          </p:nvSpPr>
          <p:spPr>
            <a:xfrm>
              <a:off x="7097752" y="4634726"/>
              <a:ext cx="614555" cy="614552"/>
            </a:xfrm>
            <a:prstGeom prst="roundRect">
              <a:avLst/>
            </a:prstGeom>
            <a:solidFill>
              <a:schemeClr val="accent1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</a:p>
          </p:txBody>
        </p:sp>
        <p:sp>
          <p:nvSpPr>
            <p:cNvPr id="172" name="IconMisc4" descr="8d243137-afe4-475d-b210-8cfc408d8882"/>
            <p:cNvSpPr/>
            <p:nvPr/>
          </p:nvSpPr>
          <p:spPr bwMode="auto">
            <a:xfrm>
              <a:off x="7262477" y="4810386"/>
              <a:ext cx="302573" cy="302115"/>
            </a:xfrm>
            <a:custGeom>
              <a:avLst/>
              <a:gdLst>
                <a:gd name="connsiteX0" fmla="*/ 113893 w 607639"/>
                <a:gd name="connsiteY0" fmla="*/ 379219 h 606722"/>
                <a:gd name="connsiteX1" fmla="*/ 493676 w 607639"/>
                <a:gd name="connsiteY1" fmla="*/ 379219 h 606722"/>
                <a:gd name="connsiteX2" fmla="*/ 493676 w 607639"/>
                <a:gd name="connsiteY2" fmla="*/ 573485 h 606722"/>
                <a:gd name="connsiteX3" fmla="*/ 455671 w 607639"/>
                <a:gd name="connsiteY3" fmla="*/ 606722 h 606722"/>
                <a:gd name="connsiteX4" fmla="*/ 151898 w 607639"/>
                <a:gd name="connsiteY4" fmla="*/ 606722 h 606722"/>
                <a:gd name="connsiteX5" fmla="*/ 113893 w 607639"/>
                <a:gd name="connsiteY5" fmla="*/ 573485 h 606722"/>
                <a:gd name="connsiteX6" fmla="*/ 531629 w 607639"/>
                <a:gd name="connsiteY6" fmla="*/ 208589 h 606722"/>
                <a:gd name="connsiteX7" fmla="*/ 493712 w 607639"/>
                <a:gd name="connsiteY7" fmla="*/ 246444 h 606722"/>
                <a:gd name="connsiteX8" fmla="*/ 531629 w 607639"/>
                <a:gd name="connsiteY8" fmla="*/ 284389 h 606722"/>
                <a:gd name="connsiteX9" fmla="*/ 569634 w 607639"/>
                <a:gd name="connsiteY9" fmla="*/ 246444 h 606722"/>
                <a:gd name="connsiteX10" fmla="*/ 531629 w 607639"/>
                <a:gd name="connsiteY10" fmla="*/ 208589 h 606722"/>
                <a:gd name="connsiteX11" fmla="*/ 417702 w 607639"/>
                <a:gd name="connsiteY11" fmla="*/ 208589 h 606722"/>
                <a:gd name="connsiteX12" fmla="*/ 379786 w 607639"/>
                <a:gd name="connsiteY12" fmla="*/ 246444 h 606722"/>
                <a:gd name="connsiteX13" fmla="*/ 417702 w 607639"/>
                <a:gd name="connsiteY13" fmla="*/ 284389 h 606722"/>
                <a:gd name="connsiteX14" fmla="*/ 455707 w 607639"/>
                <a:gd name="connsiteY14" fmla="*/ 246444 h 606722"/>
                <a:gd name="connsiteX15" fmla="*/ 417702 w 607639"/>
                <a:gd name="connsiteY15" fmla="*/ 208589 h 606722"/>
                <a:gd name="connsiteX16" fmla="*/ 38005 w 607639"/>
                <a:gd name="connsiteY16" fmla="*/ 151716 h 606722"/>
                <a:gd name="connsiteX17" fmla="*/ 569634 w 607639"/>
                <a:gd name="connsiteY17" fmla="*/ 151716 h 606722"/>
                <a:gd name="connsiteX18" fmla="*/ 607639 w 607639"/>
                <a:gd name="connsiteY18" fmla="*/ 189572 h 606722"/>
                <a:gd name="connsiteX19" fmla="*/ 607639 w 607639"/>
                <a:gd name="connsiteY19" fmla="*/ 417062 h 606722"/>
                <a:gd name="connsiteX20" fmla="*/ 569634 w 607639"/>
                <a:gd name="connsiteY20" fmla="*/ 455006 h 606722"/>
                <a:gd name="connsiteX21" fmla="*/ 531629 w 607639"/>
                <a:gd name="connsiteY21" fmla="*/ 455006 h 606722"/>
                <a:gd name="connsiteX22" fmla="*/ 531629 w 607639"/>
                <a:gd name="connsiteY22" fmla="*/ 341261 h 606722"/>
                <a:gd name="connsiteX23" fmla="*/ 75922 w 607639"/>
                <a:gd name="connsiteY23" fmla="*/ 341261 h 606722"/>
                <a:gd name="connsiteX24" fmla="*/ 75922 w 607639"/>
                <a:gd name="connsiteY24" fmla="*/ 455006 h 606722"/>
                <a:gd name="connsiteX25" fmla="*/ 38005 w 607639"/>
                <a:gd name="connsiteY25" fmla="*/ 455006 h 606722"/>
                <a:gd name="connsiteX26" fmla="*/ 0 w 607639"/>
                <a:gd name="connsiteY26" fmla="*/ 417062 h 606722"/>
                <a:gd name="connsiteX27" fmla="*/ 0 w 607639"/>
                <a:gd name="connsiteY27" fmla="*/ 189572 h 606722"/>
                <a:gd name="connsiteX28" fmla="*/ 38005 w 607639"/>
                <a:gd name="connsiteY28" fmla="*/ 151716 h 606722"/>
                <a:gd name="connsiteX29" fmla="*/ 151898 w 607639"/>
                <a:gd name="connsiteY29" fmla="*/ 0 h 606722"/>
                <a:gd name="connsiteX30" fmla="*/ 455671 w 607639"/>
                <a:gd name="connsiteY30" fmla="*/ 0 h 606722"/>
                <a:gd name="connsiteX31" fmla="*/ 493676 w 607639"/>
                <a:gd name="connsiteY31" fmla="*/ 33148 h 606722"/>
                <a:gd name="connsiteX32" fmla="*/ 493676 w 607639"/>
                <a:gd name="connsiteY32" fmla="*/ 113752 h 606722"/>
                <a:gd name="connsiteX33" fmla="*/ 113893 w 607639"/>
                <a:gd name="connsiteY33" fmla="*/ 113752 h 606722"/>
                <a:gd name="connsiteX34" fmla="*/ 113893 w 607639"/>
                <a:gd name="connsiteY34" fmla="*/ 33148 h 606722"/>
                <a:gd name="connsiteX35" fmla="*/ 151898 w 607639"/>
                <a:gd name="connsiteY3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639" h="606722">
                  <a:moveTo>
                    <a:pt x="113893" y="379219"/>
                  </a:moveTo>
                  <a:lnTo>
                    <a:pt x="493676" y="379219"/>
                  </a:lnTo>
                  <a:lnTo>
                    <a:pt x="493676" y="573485"/>
                  </a:lnTo>
                  <a:cubicBezTo>
                    <a:pt x="493676" y="591703"/>
                    <a:pt x="476587" y="606722"/>
                    <a:pt x="455671" y="606722"/>
                  </a:cubicBezTo>
                  <a:lnTo>
                    <a:pt x="151898" y="606722"/>
                  </a:lnTo>
                  <a:cubicBezTo>
                    <a:pt x="130982" y="606722"/>
                    <a:pt x="113893" y="591703"/>
                    <a:pt x="113893" y="573485"/>
                  </a:cubicBezTo>
                  <a:close/>
                  <a:moveTo>
                    <a:pt x="531629" y="208589"/>
                  </a:moveTo>
                  <a:cubicBezTo>
                    <a:pt x="510712" y="208589"/>
                    <a:pt x="493712" y="225473"/>
                    <a:pt x="493712" y="246444"/>
                  </a:cubicBezTo>
                  <a:cubicBezTo>
                    <a:pt x="493712" y="267416"/>
                    <a:pt x="510623" y="284389"/>
                    <a:pt x="531629" y="284389"/>
                  </a:cubicBezTo>
                  <a:cubicBezTo>
                    <a:pt x="552634" y="284389"/>
                    <a:pt x="569634" y="267416"/>
                    <a:pt x="569634" y="246444"/>
                  </a:cubicBezTo>
                  <a:cubicBezTo>
                    <a:pt x="569634" y="225473"/>
                    <a:pt x="552634" y="208589"/>
                    <a:pt x="531629" y="208589"/>
                  </a:cubicBezTo>
                  <a:close/>
                  <a:moveTo>
                    <a:pt x="417702" y="208589"/>
                  </a:moveTo>
                  <a:cubicBezTo>
                    <a:pt x="396786" y="208589"/>
                    <a:pt x="379786" y="225473"/>
                    <a:pt x="379786" y="246444"/>
                  </a:cubicBezTo>
                  <a:cubicBezTo>
                    <a:pt x="379786" y="267416"/>
                    <a:pt x="396697" y="284389"/>
                    <a:pt x="417702" y="284389"/>
                  </a:cubicBezTo>
                  <a:cubicBezTo>
                    <a:pt x="438707" y="284389"/>
                    <a:pt x="455707" y="267416"/>
                    <a:pt x="455707" y="246444"/>
                  </a:cubicBezTo>
                  <a:cubicBezTo>
                    <a:pt x="455707" y="225473"/>
                    <a:pt x="438707" y="208589"/>
                    <a:pt x="417702" y="208589"/>
                  </a:cubicBezTo>
                  <a:close/>
                  <a:moveTo>
                    <a:pt x="38005" y="151716"/>
                  </a:moveTo>
                  <a:lnTo>
                    <a:pt x="569634" y="151716"/>
                  </a:lnTo>
                  <a:cubicBezTo>
                    <a:pt x="590550" y="151716"/>
                    <a:pt x="607639" y="168778"/>
                    <a:pt x="607639" y="189572"/>
                  </a:cubicBezTo>
                  <a:lnTo>
                    <a:pt x="607639" y="417062"/>
                  </a:lnTo>
                  <a:cubicBezTo>
                    <a:pt x="607639" y="437945"/>
                    <a:pt x="590550" y="455006"/>
                    <a:pt x="569634" y="455006"/>
                  </a:cubicBezTo>
                  <a:lnTo>
                    <a:pt x="531629" y="455006"/>
                  </a:lnTo>
                  <a:lnTo>
                    <a:pt x="531629" y="341261"/>
                  </a:lnTo>
                  <a:lnTo>
                    <a:pt x="75922" y="341261"/>
                  </a:lnTo>
                  <a:lnTo>
                    <a:pt x="75922" y="455006"/>
                  </a:lnTo>
                  <a:lnTo>
                    <a:pt x="38005" y="455006"/>
                  </a:lnTo>
                  <a:cubicBezTo>
                    <a:pt x="17089" y="455006"/>
                    <a:pt x="0" y="437945"/>
                    <a:pt x="0" y="417062"/>
                  </a:cubicBezTo>
                  <a:lnTo>
                    <a:pt x="0" y="189572"/>
                  </a:lnTo>
                  <a:cubicBezTo>
                    <a:pt x="0" y="168778"/>
                    <a:pt x="17089" y="151716"/>
                    <a:pt x="38005" y="151716"/>
                  </a:cubicBezTo>
                  <a:close/>
                  <a:moveTo>
                    <a:pt x="151898" y="0"/>
                  </a:moveTo>
                  <a:lnTo>
                    <a:pt x="455671" y="0"/>
                  </a:lnTo>
                  <a:cubicBezTo>
                    <a:pt x="476587" y="0"/>
                    <a:pt x="493676" y="14930"/>
                    <a:pt x="493676" y="33148"/>
                  </a:cubicBezTo>
                  <a:lnTo>
                    <a:pt x="493676" y="113752"/>
                  </a:lnTo>
                  <a:lnTo>
                    <a:pt x="113893" y="113752"/>
                  </a:lnTo>
                  <a:lnTo>
                    <a:pt x="113893" y="33148"/>
                  </a:lnTo>
                  <a:cubicBezTo>
                    <a:pt x="113893" y="14930"/>
                    <a:pt x="130982" y="0"/>
                    <a:pt x="1518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3598</Words>
  <Application>WPS 演示</Application>
  <PresentationFormat>宽屏</PresentationFormat>
  <Paragraphs>532</Paragraphs>
  <Slides>21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华康方圆体 Std W7</vt:lpstr>
      <vt:lpstr>Segoe Print</vt:lpstr>
      <vt:lpstr>思源黑体 CN Normal</vt:lpstr>
      <vt:lpstr>Lato Black</vt:lpstr>
      <vt:lpstr>Arial</vt:lpstr>
      <vt:lpstr>微软雅黑</vt:lpstr>
      <vt:lpstr>Lato</vt:lpstr>
      <vt:lpstr>黑体</vt:lpstr>
      <vt:lpstr>Arial Unicode MS</vt:lpstr>
      <vt:lpstr>等线</vt:lpstr>
      <vt:lpstr>Calibri</vt:lpstr>
      <vt:lpstr>思源黑体 CN Normal</vt:lpstr>
      <vt:lpstr>Lato Black</vt:lpstr>
      <vt:lpstr>汉仪尚巍手书W</vt:lpstr>
      <vt:lpstr>汉仪雅酷黑简</vt:lpstr>
      <vt:lpstr>Black coffees</vt:lpstr>
      <vt:lpstr>Marlett</vt:lpstr>
      <vt:lpstr>Designed by iSlide</vt:lpstr>
      <vt:lpstr>学前儿童身体疾病及预防</vt:lpstr>
      <vt:lpstr>目录</vt:lpstr>
      <vt:lpstr>疾病基础知识及辨别</vt:lpstr>
      <vt:lpstr>疾病基本概念</vt:lpstr>
      <vt:lpstr>疾病预防</vt:lpstr>
      <vt:lpstr>儿童生病迹象</vt:lpstr>
      <vt:lpstr>症状辨别</vt:lpstr>
      <vt:lpstr>学前儿童身体常见疾病及预防</vt:lpstr>
      <vt:lpstr>营养性疾病</vt:lpstr>
      <vt:lpstr>消化系统疾病</vt:lpstr>
      <vt:lpstr>呼吸系统疾病</vt:lpstr>
      <vt:lpstr>泌尿系统疾病</vt:lpstr>
      <vt:lpstr>五官疾病</vt:lpstr>
      <vt:lpstr>皮肤病</vt:lpstr>
      <vt:lpstr>常见身体缺陷</vt:lpstr>
      <vt:lpstr>寄生虫病</vt:lpstr>
      <vt:lpstr>铅中毒</vt:lpstr>
      <vt:lpstr>学前儿童身体常见传染性疾病及预防</vt:lpstr>
      <vt:lpstr>传染病基础知识</vt:lpstr>
      <vt:lpstr>学前儿童常见传染病及其预防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CHEN</cp:lastModifiedBy>
  <cp:revision>3</cp:revision>
  <cp:lastPrinted>2024-11-10T16:00:00Z</cp:lastPrinted>
  <dcterms:created xsi:type="dcterms:W3CDTF">2024-11-10T16:00:00Z</dcterms:created>
  <dcterms:modified xsi:type="dcterms:W3CDTF">2025-07-28T01:28:28Z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E741199D06B045A8879F21B5498250FD_12</vt:lpwstr>
  </property>
  <property fmtid="{D5CDD505-2E9C-101B-9397-08002B2CF9AE}" pid="4" name="KSOProductBuildVer">
    <vt:lpwstr>2052-12.1.0.21915</vt:lpwstr>
  </property>
</Properties>
</file>