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1" r:id="rId19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5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54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0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6" Type="http://schemas.openxmlformats.org/officeDocument/2006/relationships/slideLayout" Target="../slideLayouts/slideLayout5.xml"/><Relationship Id="rId25" Type="http://schemas.openxmlformats.org/officeDocument/2006/relationships/tags" Target="../tags/tag44.xml"/><Relationship Id="rId24" Type="http://schemas.openxmlformats.org/officeDocument/2006/relationships/tags" Target="../tags/tag43.xml"/><Relationship Id="rId23" Type="http://schemas.openxmlformats.org/officeDocument/2006/relationships/tags" Target="../tags/tag42.xml"/><Relationship Id="rId22" Type="http://schemas.openxmlformats.org/officeDocument/2006/relationships/tags" Target="../tags/tag41.xml"/><Relationship Id="rId21" Type="http://schemas.openxmlformats.org/officeDocument/2006/relationships/tags" Target="../tags/tag40.xml"/><Relationship Id="rId20" Type="http://schemas.openxmlformats.org/officeDocument/2006/relationships/tags" Target="../tags/tag39.xml"/><Relationship Id="rId2" Type="http://schemas.openxmlformats.org/officeDocument/2006/relationships/tags" Target="../tags/tag21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zh-CN" altLang="en-US" sz="5400" b="0" i="0" u="none" strike="noStrike">
                <a:solidFill>
                  <a:srgbClr val="639CEF"/>
                </a:solidFill>
                <a:ea typeface="华康方圆体 Std W7"/>
              </a:rPr>
              <a:t>项目一</a:t>
            </a:r>
            <a:r>
              <a:rPr lang="en-US" altLang="zh-CN" sz="5400" b="0" i="0" u="none" strike="noStrike">
                <a:solidFill>
                  <a:srgbClr val="639CEF"/>
                </a:solidFill>
                <a:ea typeface="华康方圆体 Std W7"/>
              </a:rPr>
              <a:t> </a:t>
            </a:r>
            <a:r>
              <a:rPr lang="en-US" sz="5400" b="0" i="0" u="none" strike="noStrike">
                <a:solidFill>
                  <a:srgbClr val="639CEF"/>
                </a:solidFill>
                <a:ea typeface="华康方圆体 Std W7"/>
              </a:rPr>
              <a:t>遗传与优生</a:t>
            </a:r>
            <a:endParaRPr lang="en-US" sz="5400" b="0" i="0" u="none" strike="noStrik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优生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学习优生理念与措施，提高生育质量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优生与鼓励生育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e1a3b043-61cf-4427-9134-98f1aafedc9b.source.4.zh-Hans.pptx" descr="e2819bc5-0803-4463-9640-b817396fe680"/>
          <p:cNvGrpSpPr/>
          <p:nvPr/>
        </p:nvGrpSpPr>
        <p:grpSpPr>
          <a:xfrm>
            <a:off x="1355323" y="1163540"/>
            <a:ext cx="9684553" cy="4530917"/>
            <a:chOff x="1355323" y="1163540"/>
            <a:chExt cx="9684553" cy="4530917"/>
          </a:xfrm>
        </p:grpSpPr>
        <p:sp>
          <p:nvSpPr>
            <p:cNvPr id="32" name="Title" descr="cc47301e-b7db-4a9e-a443-ade61c86adef"/>
            <p:cNvSpPr>
              <a:spLocks noChangeAspect="1"/>
            </p:cNvSpPr>
            <p:nvPr/>
          </p:nvSpPr>
          <p:spPr>
            <a:xfrm>
              <a:off x="1722234" y="116354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理解优生与鼓励生育政策的意义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3" name="图形 70" descr="f4ae100e-9c34-4c78-93ab-1fcb7285d59a"/>
            <p:cNvSpPr/>
            <p:nvPr/>
          </p:nvSpPr>
          <p:spPr>
            <a:xfrm flipV="1">
              <a:off x="1524148" y="3593293"/>
              <a:ext cx="9143700" cy="487892"/>
            </a:xfrm>
            <a:custGeom>
              <a:avLst/>
              <a:gdLst>
                <a:gd name="connsiteX0" fmla="*/ 15596 w 12191333"/>
                <a:gd name="connsiteY0" fmla="*/ 639057 h 664913"/>
                <a:gd name="connsiteX1" fmla="*/ 1022266 w 12191333"/>
                <a:gd name="connsiteY1" fmla="*/ 337904 h 664913"/>
                <a:gd name="connsiteX2" fmla="*/ 2236699 w 12191333"/>
                <a:gd name="connsiteY2" fmla="*/ 493590 h 664913"/>
                <a:gd name="connsiteX3" fmla="*/ 3562435 w 12191333"/>
                <a:gd name="connsiteY3" fmla="*/ 629739 h 664913"/>
                <a:gd name="connsiteX4" fmla="*/ 4848193 w 12191333"/>
                <a:gd name="connsiteY4" fmla="*/ 463291 h 664913"/>
                <a:gd name="connsiteX5" fmla="*/ 6112752 w 12191333"/>
                <a:gd name="connsiteY5" fmla="*/ 117249 h 664913"/>
                <a:gd name="connsiteX6" fmla="*/ 7448960 w 12191333"/>
                <a:gd name="connsiteY6" fmla="*/ 36535 h 664913"/>
                <a:gd name="connsiteX7" fmla="*/ 8115151 w 12191333"/>
                <a:gd name="connsiteY7" fmla="*/ 140542 h 664913"/>
                <a:gd name="connsiteX8" fmla="*/ 8727964 w 12191333"/>
                <a:gd name="connsiteY8" fmla="*/ 353505 h 664913"/>
                <a:gd name="connsiteX9" fmla="*/ 9847165 w 12191333"/>
                <a:gd name="connsiteY9" fmla="*/ 650035 h 664913"/>
                <a:gd name="connsiteX10" fmla="*/ 11959711 w 12191333"/>
                <a:gd name="connsiteY10" fmla="*/ 168928 h 664913"/>
                <a:gd name="connsiteX11" fmla="*/ 12187408 w 12191333"/>
                <a:gd name="connsiteY11" fmla="*/ 17286 h 664913"/>
                <a:gd name="connsiteX12" fmla="*/ 12178307 w 12191333"/>
                <a:gd name="connsiteY12" fmla="*/ 1685 h 664913"/>
                <a:gd name="connsiteX13" fmla="*/ 10042107 w 12191333"/>
                <a:gd name="connsiteY13" fmla="*/ 644582 h 664913"/>
                <a:gd name="connsiteX14" fmla="*/ 8891921 w 12191333"/>
                <a:gd name="connsiteY14" fmla="*/ 398033 h 664913"/>
                <a:gd name="connsiteX15" fmla="*/ 8284705 w 12191333"/>
                <a:gd name="connsiteY15" fmla="*/ 170770 h 664913"/>
                <a:gd name="connsiteX16" fmla="*/ 7666509 w 12191333"/>
                <a:gd name="connsiteY16" fmla="*/ 38738 h 664913"/>
                <a:gd name="connsiteX17" fmla="*/ 6360564 w 12191333"/>
                <a:gd name="connsiteY17" fmla="*/ 59792 h 664913"/>
                <a:gd name="connsiteX18" fmla="*/ 5084485 w 12191333"/>
                <a:gd name="connsiteY18" fmla="*/ 373440 h 664913"/>
                <a:gd name="connsiteX19" fmla="*/ 4442816 w 12191333"/>
                <a:gd name="connsiteY19" fmla="*/ 543175 h 664913"/>
                <a:gd name="connsiteX20" fmla="*/ 3760844 w 12191333"/>
                <a:gd name="connsiteY20" fmla="*/ 611466 h 664913"/>
                <a:gd name="connsiteX21" fmla="*/ 2405495 w 12191333"/>
                <a:gd name="connsiteY21" fmla="*/ 500994 h 664913"/>
                <a:gd name="connsiteX22" fmla="*/ 1182106 w 12191333"/>
                <a:gd name="connsiteY22" fmla="*/ 327431 h 664913"/>
                <a:gd name="connsiteX23" fmla="*/ 193023 w 12191333"/>
                <a:gd name="connsiteY23" fmla="*/ 488715 h 664913"/>
                <a:gd name="connsiteX24" fmla="*/ 2884 w 12191333"/>
                <a:gd name="connsiteY24" fmla="*/ 626272 h 664913"/>
                <a:gd name="connsiteX25" fmla="*/ 15668 w 12191333"/>
                <a:gd name="connsiteY25" fmla="*/ 639057 h 664913"/>
                <a:gd name="connsiteX26" fmla="*/ 15668 w 12191333"/>
                <a:gd name="connsiteY26" fmla="*/ 639057 h 66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91333" h="664913">
                  <a:moveTo>
                    <a:pt x="15596" y="639057"/>
                  </a:moveTo>
                  <a:cubicBezTo>
                    <a:pt x="290530" y="391858"/>
                    <a:pt x="663982" y="330031"/>
                    <a:pt x="1022266" y="337904"/>
                  </a:cubicBezTo>
                  <a:cubicBezTo>
                    <a:pt x="1429991" y="346860"/>
                    <a:pt x="1834826" y="431583"/>
                    <a:pt x="2236699" y="493590"/>
                  </a:cubicBezTo>
                  <a:cubicBezTo>
                    <a:pt x="2675734" y="561340"/>
                    <a:pt x="3117586" y="621903"/>
                    <a:pt x="3562435" y="629739"/>
                  </a:cubicBezTo>
                  <a:cubicBezTo>
                    <a:pt x="3999845" y="637432"/>
                    <a:pt x="4427504" y="583441"/>
                    <a:pt x="4848193" y="463291"/>
                  </a:cubicBezTo>
                  <a:cubicBezTo>
                    <a:pt x="5269532" y="342960"/>
                    <a:pt x="5680326" y="195796"/>
                    <a:pt x="6112752" y="117249"/>
                  </a:cubicBezTo>
                  <a:cubicBezTo>
                    <a:pt x="6551895" y="37474"/>
                    <a:pt x="7003317" y="6596"/>
                    <a:pt x="7448960" y="36535"/>
                  </a:cubicBezTo>
                  <a:cubicBezTo>
                    <a:pt x="7673516" y="51630"/>
                    <a:pt x="7897132" y="84133"/>
                    <a:pt x="8115151" y="140542"/>
                  </a:cubicBezTo>
                  <a:cubicBezTo>
                    <a:pt x="8324935" y="194857"/>
                    <a:pt x="8526667" y="274308"/>
                    <a:pt x="8727964" y="353505"/>
                  </a:cubicBezTo>
                  <a:cubicBezTo>
                    <a:pt x="9091919" y="496696"/>
                    <a:pt x="9455873" y="613416"/>
                    <a:pt x="9847165" y="650035"/>
                  </a:cubicBezTo>
                  <a:cubicBezTo>
                    <a:pt x="10578036" y="718399"/>
                    <a:pt x="11331585" y="550000"/>
                    <a:pt x="11959711" y="168928"/>
                  </a:cubicBezTo>
                  <a:cubicBezTo>
                    <a:pt x="12037717" y="121583"/>
                    <a:pt x="12113520" y="70807"/>
                    <a:pt x="12187408" y="17286"/>
                  </a:cubicBezTo>
                  <a:cubicBezTo>
                    <a:pt x="12196726" y="10533"/>
                    <a:pt x="12187733" y="-5140"/>
                    <a:pt x="12178307" y="1685"/>
                  </a:cubicBezTo>
                  <a:cubicBezTo>
                    <a:pt x="11563290" y="447437"/>
                    <a:pt x="10800279" y="671920"/>
                    <a:pt x="10042107" y="644582"/>
                  </a:cubicBezTo>
                  <a:cubicBezTo>
                    <a:pt x="9644134" y="630245"/>
                    <a:pt x="9262953" y="539635"/>
                    <a:pt x="8891921" y="398033"/>
                  </a:cubicBezTo>
                  <a:cubicBezTo>
                    <a:pt x="8690009" y="321003"/>
                    <a:pt x="8490769" y="236424"/>
                    <a:pt x="8284705" y="170770"/>
                  </a:cubicBezTo>
                  <a:cubicBezTo>
                    <a:pt x="8083443" y="106668"/>
                    <a:pt x="7876113" y="64017"/>
                    <a:pt x="7666509" y="38738"/>
                  </a:cubicBezTo>
                  <a:cubicBezTo>
                    <a:pt x="7233939" y="-13447"/>
                    <a:pt x="6791726" y="1360"/>
                    <a:pt x="6360564" y="59792"/>
                  </a:cubicBezTo>
                  <a:cubicBezTo>
                    <a:pt x="5922721" y="119127"/>
                    <a:pt x="5505138" y="242564"/>
                    <a:pt x="5084485" y="373440"/>
                  </a:cubicBezTo>
                  <a:cubicBezTo>
                    <a:pt x="4873184" y="439203"/>
                    <a:pt x="4660437" y="501788"/>
                    <a:pt x="4442816" y="543175"/>
                  </a:cubicBezTo>
                  <a:cubicBezTo>
                    <a:pt x="4218044" y="585933"/>
                    <a:pt x="3989480" y="606807"/>
                    <a:pt x="3760844" y="611466"/>
                  </a:cubicBezTo>
                  <a:cubicBezTo>
                    <a:pt x="3306678" y="620711"/>
                    <a:pt x="2853992" y="567443"/>
                    <a:pt x="2405495" y="500994"/>
                  </a:cubicBezTo>
                  <a:cubicBezTo>
                    <a:pt x="1998963" y="440756"/>
                    <a:pt x="1592539" y="356683"/>
                    <a:pt x="1182106" y="327431"/>
                  </a:cubicBezTo>
                  <a:cubicBezTo>
                    <a:pt x="848776" y="303704"/>
                    <a:pt x="490817" y="321147"/>
                    <a:pt x="193023" y="488715"/>
                  </a:cubicBezTo>
                  <a:cubicBezTo>
                    <a:pt x="124479" y="527285"/>
                    <a:pt x="61316" y="573727"/>
                    <a:pt x="2884" y="626272"/>
                  </a:cubicBezTo>
                  <a:cubicBezTo>
                    <a:pt x="-5784" y="634073"/>
                    <a:pt x="7037" y="646785"/>
                    <a:pt x="15668" y="639057"/>
                  </a:cubicBezTo>
                  <a:lnTo>
                    <a:pt x="15668" y="639057"/>
                  </a:lnTo>
                  <a:close/>
                </a:path>
              </a:pathLst>
            </a:custGeom>
            <a:solidFill>
              <a:schemeClr val="tx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35" name="组合 34" descr="4764831f-8656-46bb-84be-f1e39985e32f"/>
            <p:cNvGrpSpPr/>
            <p:nvPr/>
          </p:nvGrpSpPr>
          <p:grpSpPr>
            <a:xfrm>
              <a:off x="1355323" y="3264707"/>
              <a:ext cx="2918968" cy="2429750"/>
              <a:chOff x="1355323" y="3264707"/>
              <a:chExt cx="2918968" cy="2429750"/>
            </a:xfrm>
          </p:grpSpPr>
          <p:sp>
            <p:nvSpPr>
              <p:cNvPr id="8" name="Text1" descr="879f44e2-1776-462f-bbed-29cbe8a74406"/>
              <p:cNvSpPr txBox="1"/>
              <p:nvPr/>
            </p:nvSpPr>
            <p:spPr>
              <a:xfrm>
                <a:off x="1524149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通过科学方法和合理生育规划，降低遗传病和出生缺陷风险。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9" name="Bullet1" descr="99a2dc7f-c70f-441f-8695-94fc237e5ef6"/>
              <p:cNvSpPr txBox="1"/>
              <p:nvPr/>
            </p:nvSpPr>
            <p:spPr>
              <a:xfrm>
                <a:off x="1524149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优生的定义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任意多边形: 形状 25" descr="0d35fb35-e4ad-4bbf-b996-479ad1228ded"/>
              <p:cNvSpPr/>
              <p:nvPr/>
            </p:nvSpPr>
            <p:spPr>
              <a:xfrm>
                <a:off x="1355323" y="3264707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0" name="Number1" descr="4c00d986-b5ba-4e18-af1d-6a83c491f3a5"/>
              <p:cNvSpPr/>
              <p:nvPr/>
            </p:nvSpPr>
            <p:spPr>
              <a:xfrm>
                <a:off x="1472189" y="3401371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6" name="组合 35" descr="c4e43fe3-4db8-43df-832b-89c9a1f4a1eb"/>
            <p:cNvGrpSpPr/>
            <p:nvPr/>
          </p:nvGrpSpPr>
          <p:grpSpPr>
            <a:xfrm>
              <a:off x="3540466" y="1835402"/>
              <a:ext cx="3117053" cy="2144038"/>
              <a:chOff x="3540466" y="1835402"/>
              <a:chExt cx="3117053" cy="2144038"/>
            </a:xfrm>
          </p:grpSpPr>
          <p:sp>
            <p:nvSpPr>
              <p:cNvPr id="12" name="Text2" descr="bf8c0212-5a03-4a24-91b6-99a4aecd04dc"/>
              <p:cNvSpPr txBox="1"/>
              <p:nvPr/>
            </p:nvSpPr>
            <p:spPr>
              <a:xfrm>
                <a:off x="3907377" y="2413567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确保新生儿在健康、智力、体格等方面具备优越性。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3" name="Bullet2" descr="1f5bd537-2950-445f-b9c9-862414318991"/>
              <p:cNvSpPr txBox="1"/>
              <p:nvPr/>
            </p:nvSpPr>
            <p:spPr>
              <a:xfrm>
                <a:off x="3907377" y="1835402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优生的目标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任意多边形: 形状 26" descr="ebd812b5-a373-450b-b642-074614f8e70a"/>
              <p:cNvSpPr/>
              <p:nvPr/>
            </p:nvSpPr>
            <p:spPr>
              <a:xfrm>
                <a:off x="3540466" y="3207145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1" name="Number2" descr="33f183f9-704f-4a83-9954-5f10f15a5694"/>
              <p:cNvSpPr/>
              <p:nvPr/>
            </p:nvSpPr>
            <p:spPr>
              <a:xfrm>
                <a:off x="3631551" y="3326236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7" name="组合 36" descr="d270dcfc-728f-4899-bc43-4a2c048afdce"/>
            <p:cNvGrpSpPr/>
            <p:nvPr/>
          </p:nvGrpSpPr>
          <p:grpSpPr>
            <a:xfrm>
              <a:off x="5399499" y="3496054"/>
              <a:ext cx="3195496" cy="2198403"/>
              <a:chOff x="5399499" y="3496054"/>
              <a:chExt cx="3195496" cy="2198403"/>
            </a:xfrm>
          </p:grpSpPr>
          <p:sp>
            <p:nvSpPr>
              <p:cNvPr id="10" name="Text3" descr="bb6e5ed9-80ae-4e38-bb4a-96089510934c"/>
              <p:cNvSpPr txBox="1"/>
              <p:nvPr/>
            </p:nvSpPr>
            <p:spPr>
              <a:xfrm>
                <a:off x="5844853" y="4773209"/>
                <a:ext cx="2750142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应对低生育率和人口结构不平衡问题而推行。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" name="Bullet3" descr="64411983-be69-4aae-88b1-eb4bc8160a2f"/>
              <p:cNvSpPr txBox="1"/>
              <p:nvPr/>
            </p:nvSpPr>
            <p:spPr>
              <a:xfrm>
                <a:off x="5844853" y="4195044"/>
                <a:ext cx="2750139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三孩政策的背景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任意多边形: 形状 27" descr="c9da09c0-05a4-40ca-8a1d-ddf6074ce9be"/>
              <p:cNvSpPr/>
              <p:nvPr/>
            </p:nvSpPr>
            <p:spPr>
              <a:xfrm>
                <a:off x="5399499" y="3496054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3" name="Number3" descr="bdf671a7-32a9-4bca-8683-c0c83dee4746"/>
              <p:cNvSpPr/>
              <p:nvPr/>
            </p:nvSpPr>
            <p:spPr>
              <a:xfrm>
                <a:off x="5504527" y="3619909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8" name="组合 37" descr="7dcce653-b688-452b-9e33-78f2186c8cb8"/>
            <p:cNvGrpSpPr/>
            <p:nvPr/>
          </p:nvGrpSpPr>
          <p:grpSpPr>
            <a:xfrm>
              <a:off x="7876913" y="1835402"/>
              <a:ext cx="2813242" cy="2293086"/>
              <a:chOff x="7876913" y="1835402"/>
              <a:chExt cx="2813242" cy="2293086"/>
            </a:xfrm>
          </p:grpSpPr>
          <p:sp>
            <p:nvSpPr>
              <p:cNvPr id="14" name="Text4" descr="63d9f74d-e321-4db2-b148-6fb546680ba5"/>
              <p:cNvSpPr txBox="1"/>
              <p:nvPr/>
            </p:nvSpPr>
            <p:spPr>
              <a:xfrm>
                <a:off x="8176437" y="2413567"/>
                <a:ext cx="2513718" cy="92124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鼓励生育，促进家庭、健康和优质生命的结合。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5" name="Bullet4" descr="49ea94a5-b970-43ce-a30b-c230e9c0e96c"/>
              <p:cNvSpPr txBox="1"/>
              <p:nvPr/>
            </p:nvSpPr>
            <p:spPr>
              <a:xfrm>
                <a:off x="8176437" y="1835402"/>
                <a:ext cx="2513715" cy="57816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三孩政策的意义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任意多边形: 形状 28" descr="98ee81f8-0e97-436b-9c00-cfa5f561c191"/>
              <p:cNvSpPr/>
              <p:nvPr/>
            </p:nvSpPr>
            <p:spPr>
              <a:xfrm>
                <a:off x="7876913" y="3356193"/>
                <a:ext cx="733822" cy="772295"/>
              </a:xfrm>
              <a:custGeom>
                <a:avLst/>
                <a:gdLst>
                  <a:gd name="connsiteX0" fmla="*/ 379401 w 656865"/>
                  <a:gd name="connsiteY0" fmla="*/ 940 h 691303"/>
                  <a:gd name="connsiteX1" fmla="*/ 442321 w 656865"/>
                  <a:gd name="connsiteY1" fmla="*/ 54535 h 691303"/>
                  <a:gd name="connsiteX2" fmla="*/ 466586 w 656865"/>
                  <a:gd name="connsiteY2" fmla="*/ 171477 h 691303"/>
                  <a:gd name="connsiteX3" fmla="*/ 603760 w 656865"/>
                  <a:gd name="connsiteY3" fmla="*/ 194652 h 691303"/>
                  <a:gd name="connsiteX4" fmla="*/ 620643 w 656865"/>
                  <a:gd name="connsiteY4" fmla="*/ 329503 h 691303"/>
                  <a:gd name="connsiteX5" fmla="*/ 512057 w 656865"/>
                  <a:gd name="connsiteY5" fmla="*/ 390298 h 691303"/>
                  <a:gd name="connsiteX6" fmla="*/ 517238 w 656865"/>
                  <a:gd name="connsiteY6" fmla="*/ 401720 h 691303"/>
                  <a:gd name="connsiteX7" fmla="*/ 540111 w 656865"/>
                  <a:gd name="connsiteY7" fmla="*/ 467696 h 691303"/>
                  <a:gd name="connsiteX8" fmla="*/ 557685 w 656865"/>
                  <a:gd name="connsiteY8" fmla="*/ 535277 h 691303"/>
                  <a:gd name="connsiteX9" fmla="*/ 565156 w 656865"/>
                  <a:gd name="connsiteY9" fmla="*/ 580899 h 691303"/>
                  <a:gd name="connsiteX10" fmla="*/ 565845 w 656865"/>
                  <a:gd name="connsiteY10" fmla="*/ 582074 h 691303"/>
                  <a:gd name="connsiteX11" fmla="*/ 569105 w 656865"/>
                  <a:gd name="connsiteY11" fmla="*/ 609739 h 691303"/>
                  <a:gd name="connsiteX12" fmla="*/ 567228 w 656865"/>
                  <a:gd name="connsiteY12" fmla="*/ 616510 h 691303"/>
                  <a:gd name="connsiteX13" fmla="*/ 567390 w 656865"/>
                  <a:gd name="connsiteY13" fmla="*/ 632010 h 691303"/>
                  <a:gd name="connsiteX14" fmla="*/ 558347 w 656865"/>
                  <a:gd name="connsiteY14" fmla="*/ 649468 h 691303"/>
                  <a:gd name="connsiteX15" fmla="*/ 553883 w 656865"/>
                  <a:gd name="connsiteY15" fmla="*/ 647001 h 691303"/>
                  <a:gd name="connsiteX16" fmla="*/ 546518 w 656865"/>
                  <a:gd name="connsiteY16" fmla="*/ 657412 h 691303"/>
                  <a:gd name="connsiteX17" fmla="*/ 446538 w 656865"/>
                  <a:gd name="connsiteY17" fmla="*/ 657151 h 691303"/>
                  <a:gd name="connsiteX18" fmla="*/ 312529 w 656865"/>
                  <a:gd name="connsiteY18" fmla="*/ 523352 h 691303"/>
                  <a:gd name="connsiteX19" fmla="*/ 301609 w 656865"/>
                  <a:gd name="connsiteY19" fmla="*/ 531885 h 691303"/>
                  <a:gd name="connsiteX20" fmla="*/ 296418 w 656865"/>
                  <a:gd name="connsiteY20" fmla="*/ 538465 h 691303"/>
                  <a:gd name="connsiteX21" fmla="*/ 248313 w 656865"/>
                  <a:gd name="connsiteY21" fmla="*/ 589081 h 691303"/>
                  <a:gd name="connsiteX22" fmla="*/ 95213 w 656865"/>
                  <a:gd name="connsiteY22" fmla="*/ 688749 h 691303"/>
                  <a:gd name="connsiteX23" fmla="*/ 95376 w 656865"/>
                  <a:gd name="connsiteY23" fmla="*/ 682830 h 691303"/>
                  <a:gd name="connsiteX24" fmla="*/ 73795 w 656865"/>
                  <a:gd name="connsiteY24" fmla="*/ 680721 h 691303"/>
                  <a:gd name="connsiteX25" fmla="*/ 37129 w 656865"/>
                  <a:gd name="connsiteY25" fmla="*/ 611846 h 691303"/>
                  <a:gd name="connsiteX26" fmla="*/ 56120 w 656865"/>
                  <a:gd name="connsiteY26" fmla="*/ 553901 h 691303"/>
                  <a:gd name="connsiteX27" fmla="*/ 65616 w 656865"/>
                  <a:gd name="connsiteY27" fmla="*/ 527565 h 691303"/>
                  <a:gd name="connsiteX28" fmla="*/ 131038 w 656865"/>
                  <a:gd name="connsiteY28" fmla="*/ 377966 h 691303"/>
                  <a:gd name="connsiteX29" fmla="*/ 35020 w 656865"/>
                  <a:gd name="connsiteY29" fmla="*/ 308433 h 691303"/>
                  <a:gd name="connsiteX30" fmla="*/ 71946 w 656865"/>
                  <a:gd name="connsiteY30" fmla="*/ 170421 h 691303"/>
                  <a:gd name="connsiteX31" fmla="*/ 241833 w 656865"/>
                  <a:gd name="connsiteY31" fmla="*/ 166208 h 691303"/>
                  <a:gd name="connsiteX32" fmla="*/ 306199 w 656865"/>
                  <a:gd name="connsiteY32" fmla="*/ 36626 h 691303"/>
                  <a:gd name="connsiteX33" fmla="*/ 379401 w 656865"/>
                  <a:gd name="connsiteY33" fmla="*/ 940 h 691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56865" h="691303">
                    <a:moveTo>
                      <a:pt x="379401" y="940"/>
                    </a:moveTo>
                    <a:cubicBezTo>
                      <a:pt x="408290" y="5286"/>
                      <a:pt x="435460" y="24508"/>
                      <a:pt x="442321" y="54535"/>
                    </a:cubicBezTo>
                    <a:cubicBezTo>
                      <a:pt x="450760" y="93514"/>
                      <a:pt x="459199" y="132498"/>
                      <a:pt x="466586" y="171477"/>
                    </a:cubicBezTo>
                    <a:cubicBezTo>
                      <a:pt x="511960" y="175690"/>
                      <a:pt x="558386" y="183065"/>
                      <a:pt x="603760" y="194652"/>
                    </a:cubicBezTo>
                    <a:cubicBezTo>
                      <a:pt x="663904" y="209400"/>
                      <a:pt x="677621" y="300007"/>
                      <a:pt x="620643" y="329503"/>
                    </a:cubicBezTo>
                    <a:lnTo>
                      <a:pt x="512057" y="390298"/>
                    </a:lnTo>
                    <a:lnTo>
                      <a:pt x="517238" y="401720"/>
                    </a:lnTo>
                    <a:cubicBezTo>
                      <a:pt x="525160" y="421729"/>
                      <a:pt x="532938" y="444009"/>
                      <a:pt x="540111" y="467696"/>
                    </a:cubicBezTo>
                    <a:cubicBezTo>
                      <a:pt x="547285" y="491384"/>
                      <a:pt x="553175" y="514235"/>
                      <a:pt x="557685" y="535277"/>
                    </a:cubicBezTo>
                    <a:lnTo>
                      <a:pt x="565156" y="580899"/>
                    </a:lnTo>
                    <a:lnTo>
                      <a:pt x="565845" y="582074"/>
                    </a:lnTo>
                    <a:cubicBezTo>
                      <a:pt x="568916" y="591334"/>
                      <a:pt x="569880" y="600685"/>
                      <a:pt x="569105" y="609739"/>
                    </a:cubicBezTo>
                    <a:lnTo>
                      <a:pt x="567228" y="616510"/>
                    </a:lnTo>
                    <a:lnTo>
                      <a:pt x="567390" y="632010"/>
                    </a:lnTo>
                    <a:cubicBezTo>
                      <a:pt x="565984" y="641914"/>
                      <a:pt x="563003" y="648057"/>
                      <a:pt x="558347" y="649468"/>
                    </a:cubicBezTo>
                    <a:lnTo>
                      <a:pt x="553883" y="647001"/>
                    </a:lnTo>
                    <a:lnTo>
                      <a:pt x="546518" y="657412"/>
                    </a:lnTo>
                    <a:cubicBezTo>
                      <a:pt x="521458" y="682698"/>
                      <a:pt x="480306" y="690863"/>
                      <a:pt x="446538" y="657151"/>
                    </a:cubicBezTo>
                    <a:cubicBezTo>
                      <a:pt x="404334" y="609741"/>
                      <a:pt x="358960" y="565492"/>
                      <a:pt x="312529" y="523352"/>
                    </a:cubicBezTo>
                    <a:lnTo>
                      <a:pt x="301609" y="531885"/>
                    </a:lnTo>
                    <a:lnTo>
                      <a:pt x="296418" y="538465"/>
                    </a:lnTo>
                    <a:cubicBezTo>
                      <a:pt x="282282" y="554691"/>
                      <a:pt x="266061" y="571831"/>
                      <a:pt x="248313" y="589081"/>
                    </a:cubicBezTo>
                    <a:cubicBezTo>
                      <a:pt x="177320" y="658080"/>
                      <a:pt x="108775" y="702703"/>
                      <a:pt x="95213" y="688749"/>
                    </a:cubicBezTo>
                    <a:lnTo>
                      <a:pt x="95376" y="682830"/>
                    </a:lnTo>
                    <a:lnTo>
                      <a:pt x="73795" y="680721"/>
                    </a:lnTo>
                    <a:cubicBezTo>
                      <a:pt x="48207" y="669527"/>
                      <a:pt x="28159" y="642925"/>
                      <a:pt x="37129" y="611846"/>
                    </a:cubicBezTo>
                    <a:cubicBezTo>
                      <a:pt x="42407" y="591832"/>
                      <a:pt x="49790" y="572866"/>
                      <a:pt x="56120" y="553901"/>
                    </a:cubicBezTo>
                    <a:cubicBezTo>
                      <a:pt x="57177" y="545474"/>
                      <a:pt x="60342" y="535996"/>
                      <a:pt x="65616" y="527565"/>
                    </a:cubicBezTo>
                    <a:cubicBezTo>
                      <a:pt x="84611" y="476999"/>
                      <a:pt x="106768" y="427484"/>
                      <a:pt x="131038" y="377966"/>
                    </a:cubicBezTo>
                    <a:cubicBezTo>
                      <a:pt x="99381" y="354791"/>
                      <a:pt x="66672" y="331608"/>
                      <a:pt x="35020" y="308433"/>
                    </a:cubicBezTo>
                    <a:cubicBezTo>
                      <a:pt x="-24076" y="267345"/>
                      <a:pt x="-6137" y="170421"/>
                      <a:pt x="71946" y="170421"/>
                    </a:cubicBezTo>
                    <a:cubicBezTo>
                      <a:pt x="128929" y="169369"/>
                      <a:pt x="184851" y="167260"/>
                      <a:pt x="241833" y="166208"/>
                    </a:cubicBezTo>
                    <a:cubicBezTo>
                      <a:pt x="263990" y="123011"/>
                      <a:pt x="286151" y="80871"/>
                      <a:pt x="306199" y="36626"/>
                    </a:cubicBezTo>
                    <a:cubicBezTo>
                      <a:pt x="319916" y="7125"/>
                      <a:pt x="350521" y="-3406"/>
                      <a:pt x="379401" y="9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4" name="Number4" descr="957e8f5b-a149-43eb-8af7-109591ce534e"/>
              <p:cNvSpPr/>
              <p:nvPr/>
            </p:nvSpPr>
            <p:spPr>
              <a:xfrm>
                <a:off x="7981941" y="3468498"/>
                <a:ext cx="523765" cy="4849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39" name="paint-splash_65654" descr="e9acfd24-3085-4fd9-95d3-c1dbfb12590a"/>
            <p:cNvSpPr/>
            <p:nvPr/>
          </p:nvSpPr>
          <p:spPr>
            <a:xfrm>
              <a:off x="10124468" y="3529097"/>
              <a:ext cx="915408" cy="924241"/>
            </a:xfrm>
            <a:custGeom>
              <a:avLst/>
              <a:gdLst>
                <a:gd name="T0" fmla="*/ 5545 w 5635"/>
                <a:gd name="T1" fmla="*/ 1959 h 5698"/>
                <a:gd name="T2" fmla="*/ 4627 w 5635"/>
                <a:gd name="T3" fmla="*/ 1769 h 5698"/>
                <a:gd name="T4" fmla="*/ 3854 w 5635"/>
                <a:gd name="T5" fmla="*/ 2463 h 5698"/>
                <a:gd name="T6" fmla="*/ 4288 w 5635"/>
                <a:gd name="T7" fmla="*/ 1701 h 5698"/>
                <a:gd name="T8" fmla="*/ 3618 w 5635"/>
                <a:gd name="T9" fmla="*/ 1862 h 5698"/>
                <a:gd name="T10" fmla="*/ 2953 w 5635"/>
                <a:gd name="T11" fmla="*/ 1830 h 5698"/>
                <a:gd name="T12" fmla="*/ 3448 w 5635"/>
                <a:gd name="T13" fmla="*/ 811 h 5698"/>
                <a:gd name="T14" fmla="*/ 2390 w 5635"/>
                <a:gd name="T15" fmla="*/ 677 h 5698"/>
                <a:gd name="T16" fmla="*/ 2517 w 5635"/>
                <a:gd name="T17" fmla="*/ 1792 h 5698"/>
                <a:gd name="T18" fmla="*/ 1936 w 5635"/>
                <a:gd name="T19" fmla="*/ 1910 h 5698"/>
                <a:gd name="T20" fmla="*/ 1200 w 5635"/>
                <a:gd name="T21" fmla="*/ 1849 h 5698"/>
                <a:gd name="T22" fmla="*/ 1541 w 5635"/>
                <a:gd name="T23" fmla="*/ 2618 h 5698"/>
                <a:gd name="T24" fmla="*/ 621 w 5635"/>
                <a:gd name="T25" fmla="*/ 2355 h 5698"/>
                <a:gd name="T26" fmla="*/ 590 w 5635"/>
                <a:gd name="T27" fmla="*/ 3544 h 5698"/>
                <a:gd name="T28" fmla="*/ 1918 w 5635"/>
                <a:gd name="T29" fmla="*/ 3583 h 5698"/>
                <a:gd name="T30" fmla="*/ 1152 w 5635"/>
                <a:gd name="T31" fmla="*/ 4183 h 5698"/>
                <a:gd name="T32" fmla="*/ 2120 w 5635"/>
                <a:gd name="T33" fmla="*/ 4713 h 5698"/>
                <a:gd name="T34" fmla="*/ 2427 w 5635"/>
                <a:gd name="T35" fmla="*/ 4154 h 5698"/>
                <a:gd name="T36" fmla="*/ 2757 w 5635"/>
                <a:gd name="T37" fmla="*/ 4971 h 5698"/>
                <a:gd name="T38" fmla="*/ 3128 w 5635"/>
                <a:gd name="T39" fmla="*/ 4219 h 5698"/>
                <a:gd name="T40" fmla="*/ 3308 w 5635"/>
                <a:gd name="T41" fmla="*/ 5112 h 5698"/>
                <a:gd name="T42" fmla="*/ 4091 w 5635"/>
                <a:gd name="T43" fmla="*/ 4498 h 5698"/>
                <a:gd name="T44" fmla="*/ 4775 w 5635"/>
                <a:gd name="T45" fmla="*/ 3746 h 5698"/>
                <a:gd name="T46" fmla="*/ 4308 w 5635"/>
                <a:gd name="T47" fmla="*/ 3356 h 5698"/>
                <a:gd name="T48" fmla="*/ 4777 w 5635"/>
                <a:gd name="T49" fmla="*/ 2720 h 5698"/>
                <a:gd name="T50" fmla="*/ 5546 w 5635"/>
                <a:gd name="T51" fmla="*/ 1959 h 5698"/>
                <a:gd name="T52" fmla="*/ 398 w 5635"/>
                <a:gd name="T53" fmla="*/ 2689 h 5698"/>
                <a:gd name="T54" fmla="*/ 832 w 5635"/>
                <a:gd name="T55" fmla="*/ 2662 h 5698"/>
                <a:gd name="T56" fmla="*/ 1625 w 5635"/>
                <a:gd name="T57" fmla="*/ 1745 h 5698"/>
                <a:gd name="T58" fmla="*/ 1617 w 5635"/>
                <a:gd name="T59" fmla="*/ 1613 h 5698"/>
                <a:gd name="T60" fmla="*/ 1625 w 5635"/>
                <a:gd name="T61" fmla="*/ 1745 h 5698"/>
                <a:gd name="T62" fmla="*/ 1351 w 5635"/>
                <a:gd name="T63" fmla="*/ 4458 h 5698"/>
                <a:gd name="T64" fmla="*/ 1587 w 5635"/>
                <a:gd name="T65" fmla="*/ 4384 h 5698"/>
                <a:gd name="T66" fmla="*/ 2885 w 5635"/>
                <a:gd name="T67" fmla="*/ 440 h 5698"/>
                <a:gd name="T68" fmla="*/ 2885 w 5635"/>
                <a:gd name="T69" fmla="*/ 192 h 5698"/>
                <a:gd name="T70" fmla="*/ 2885 w 5635"/>
                <a:gd name="T71" fmla="*/ 440 h 5698"/>
                <a:gd name="T72" fmla="*/ 3756 w 5635"/>
                <a:gd name="T73" fmla="*/ 5234 h 5698"/>
                <a:gd name="T74" fmla="*/ 3609 w 5635"/>
                <a:gd name="T75" fmla="*/ 4765 h 5698"/>
                <a:gd name="T76" fmla="*/ 5009 w 5635"/>
                <a:gd name="T77" fmla="*/ 1971 h 5698"/>
                <a:gd name="T78" fmla="*/ 4993 w 5635"/>
                <a:gd name="T79" fmla="*/ 1724 h 5698"/>
                <a:gd name="T80" fmla="*/ 5009 w 5635"/>
                <a:gd name="T81" fmla="*/ 1971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35" h="5698">
                  <a:moveTo>
                    <a:pt x="5546" y="1959"/>
                  </a:moveTo>
                  <a:cubicBezTo>
                    <a:pt x="5559" y="1992"/>
                    <a:pt x="5568" y="2013"/>
                    <a:pt x="5545" y="1959"/>
                  </a:cubicBezTo>
                  <a:cubicBezTo>
                    <a:pt x="5493" y="1833"/>
                    <a:pt x="5524" y="1908"/>
                    <a:pt x="5545" y="1958"/>
                  </a:cubicBezTo>
                  <a:cubicBezTo>
                    <a:pt x="5398" y="1607"/>
                    <a:pt x="4897" y="1462"/>
                    <a:pt x="4627" y="1769"/>
                  </a:cubicBezTo>
                  <a:cubicBezTo>
                    <a:pt x="4514" y="1897"/>
                    <a:pt x="4475" y="2064"/>
                    <a:pt x="4403" y="2214"/>
                  </a:cubicBezTo>
                  <a:cubicBezTo>
                    <a:pt x="4319" y="2391"/>
                    <a:pt x="4051" y="2563"/>
                    <a:pt x="3854" y="2463"/>
                  </a:cubicBezTo>
                  <a:cubicBezTo>
                    <a:pt x="3983" y="2371"/>
                    <a:pt x="4109" y="2309"/>
                    <a:pt x="4208" y="2177"/>
                  </a:cubicBezTo>
                  <a:cubicBezTo>
                    <a:pt x="4304" y="2048"/>
                    <a:pt x="4381" y="1852"/>
                    <a:pt x="4288" y="1701"/>
                  </a:cubicBezTo>
                  <a:cubicBezTo>
                    <a:pt x="4210" y="1573"/>
                    <a:pt x="4032" y="1508"/>
                    <a:pt x="3888" y="1540"/>
                  </a:cubicBezTo>
                  <a:cubicBezTo>
                    <a:pt x="3722" y="1577"/>
                    <a:pt x="3663" y="1715"/>
                    <a:pt x="3618" y="1862"/>
                  </a:cubicBezTo>
                  <a:cubicBezTo>
                    <a:pt x="3564" y="2038"/>
                    <a:pt x="3505" y="2126"/>
                    <a:pt x="3308" y="2097"/>
                  </a:cubicBezTo>
                  <a:cubicBezTo>
                    <a:pt x="3176" y="2077"/>
                    <a:pt x="2942" y="1997"/>
                    <a:pt x="2953" y="1830"/>
                  </a:cubicBezTo>
                  <a:cubicBezTo>
                    <a:pt x="2964" y="1656"/>
                    <a:pt x="3088" y="1488"/>
                    <a:pt x="3178" y="1345"/>
                  </a:cubicBezTo>
                  <a:cubicBezTo>
                    <a:pt x="3285" y="1174"/>
                    <a:pt x="3408" y="1014"/>
                    <a:pt x="3448" y="811"/>
                  </a:cubicBezTo>
                  <a:cubicBezTo>
                    <a:pt x="3520" y="446"/>
                    <a:pt x="3341" y="101"/>
                    <a:pt x="2951" y="50"/>
                  </a:cubicBezTo>
                  <a:cubicBezTo>
                    <a:pt x="2568" y="0"/>
                    <a:pt x="2348" y="321"/>
                    <a:pt x="2390" y="677"/>
                  </a:cubicBezTo>
                  <a:cubicBezTo>
                    <a:pt x="2410" y="852"/>
                    <a:pt x="2504" y="995"/>
                    <a:pt x="2545" y="1162"/>
                  </a:cubicBezTo>
                  <a:cubicBezTo>
                    <a:pt x="2597" y="1370"/>
                    <a:pt x="2564" y="1587"/>
                    <a:pt x="2517" y="1792"/>
                  </a:cubicBezTo>
                  <a:cubicBezTo>
                    <a:pt x="2482" y="1944"/>
                    <a:pt x="2379" y="2108"/>
                    <a:pt x="2219" y="2156"/>
                  </a:cubicBezTo>
                  <a:cubicBezTo>
                    <a:pt x="2044" y="2208"/>
                    <a:pt x="1957" y="2054"/>
                    <a:pt x="1936" y="1910"/>
                  </a:cubicBezTo>
                  <a:cubicBezTo>
                    <a:pt x="1901" y="1681"/>
                    <a:pt x="1795" y="1462"/>
                    <a:pt x="1527" y="1526"/>
                  </a:cubicBezTo>
                  <a:cubicBezTo>
                    <a:pt x="1364" y="1564"/>
                    <a:pt x="1243" y="1688"/>
                    <a:pt x="1200" y="1849"/>
                  </a:cubicBezTo>
                  <a:cubicBezTo>
                    <a:pt x="1152" y="2029"/>
                    <a:pt x="1239" y="2175"/>
                    <a:pt x="1350" y="2310"/>
                  </a:cubicBezTo>
                  <a:cubicBezTo>
                    <a:pt x="1406" y="2379"/>
                    <a:pt x="1556" y="2516"/>
                    <a:pt x="1541" y="2618"/>
                  </a:cubicBezTo>
                  <a:cubicBezTo>
                    <a:pt x="1514" y="2789"/>
                    <a:pt x="1175" y="2587"/>
                    <a:pt x="1120" y="2545"/>
                  </a:cubicBezTo>
                  <a:cubicBezTo>
                    <a:pt x="970" y="2432"/>
                    <a:pt x="819" y="2331"/>
                    <a:pt x="621" y="2355"/>
                  </a:cubicBezTo>
                  <a:cubicBezTo>
                    <a:pt x="437" y="2377"/>
                    <a:pt x="263" y="2511"/>
                    <a:pt x="180" y="2674"/>
                  </a:cubicBezTo>
                  <a:cubicBezTo>
                    <a:pt x="0" y="3026"/>
                    <a:pt x="262" y="3407"/>
                    <a:pt x="590" y="3544"/>
                  </a:cubicBezTo>
                  <a:cubicBezTo>
                    <a:pt x="957" y="3698"/>
                    <a:pt x="1283" y="3449"/>
                    <a:pt x="1655" y="3449"/>
                  </a:cubicBezTo>
                  <a:cubicBezTo>
                    <a:pt x="1728" y="3449"/>
                    <a:pt x="1956" y="3455"/>
                    <a:pt x="1918" y="3583"/>
                  </a:cubicBezTo>
                  <a:cubicBezTo>
                    <a:pt x="1867" y="3752"/>
                    <a:pt x="1678" y="3836"/>
                    <a:pt x="1528" y="3892"/>
                  </a:cubicBezTo>
                  <a:cubicBezTo>
                    <a:pt x="1372" y="3951"/>
                    <a:pt x="1224" y="4022"/>
                    <a:pt x="1152" y="4183"/>
                  </a:cubicBezTo>
                  <a:cubicBezTo>
                    <a:pt x="1080" y="4345"/>
                    <a:pt x="1132" y="4530"/>
                    <a:pt x="1249" y="4656"/>
                  </a:cubicBezTo>
                  <a:cubicBezTo>
                    <a:pt x="1476" y="4898"/>
                    <a:pt x="1878" y="4978"/>
                    <a:pt x="2120" y="4713"/>
                  </a:cubicBezTo>
                  <a:cubicBezTo>
                    <a:pt x="2229" y="4595"/>
                    <a:pt x="2273" y="4444"/>
                    <a:pt x="2321" y="4295"/>
                  </a:cubicBezTo>
                  <a:cubicBezTo>
                    <a:pt x="2334" y="4256"/>
                    <a:pt x="2362" y="4127"/>
                    <a:pt x="2427" y="4154"/>
                  </a:cubicBezTo>
                  <a:cubicBezTo>
                    <a:pt x="2526" y="4196"/>
                    <a:pt x="2444" y="4320"/>
                    <a:pt x="2408" y="4374"/>
                  </a:cubicBezTo>
                  <a:cubicBezTo>
                    <a:pt x="2215" y="4660"/>
                    <a:pt x="2372" y="5062"/>
                    <a:pt x="2757" y="4971"/>
                  </a:cubicBezTo>
                  <a:cubicBezTo>
                    <a:pt x="2891" y="4939"/>
                    <a:pt x="2989" y="4839"/>
                    <a:pt x="3008" y="4701"/>
                  </a:cubicBezTo>
                  <a:cubicBezTo>
                    <a:pt x="3031" y="4535"/>
                    <a:pt x="2935" y="4317"/>
                    <a:pt x="3128" y="4219"/>
                  </a:cubicBezTo>
                  <a:cubicBezTo>
                    <a:pt x="3284" y="4140"/>
                    <a:pt x="3261" y="4464"/>
                    <a:pt x="3255" y="4539"/>
                  </a:cubicBezTo>
                  <a:cubicBezTo>
                    <a:pt x="3240" y="4732"/>
                    <a:pt x="3248" y="4927"/>
                    <a:pt x="3308" y="5112"/>
                  </a:cubicBezTo>
                  <a:cubicBezTo>
                    <a:pt x="3422" y="5462"/>
                    <a:pt x="3818" y="5698"/>
                    <a:pt x="4130" y="5409"/>
                  </a:cubicBezTo>
                  <a:cubicBezTo>
                    <a:pt x="4404" y="5154"/>
                    <a:pt x="4381" y="4726"/>
                    <a:pt x="4091" y="4498"/>
                  </a:cubicBezTo>
                  <a:cubicBezTo>
                    <a:pt x="3964" y="4399"/>
                    <a:pt x="3408" y="4168"/>
                    <a:pt x="3710" y="3966"/>
                  </a:cubicBezTo>
                  <a:cubicBezTo>
                    <a:pt x="4017" y="3759"/>
                    <a:pt x="4634" y="4247"/>
                    <a:pt x="4775" y="3746"/>
                  </a:cubicBezTo>
                  <a:cubicBezTo>
                    <a:pt x="4816" y="3602"/>
                    <a:pt x="4745" y="3448"/>
                    <a:pt x="4611" y="3385"/>
                  </a:cubicBezTo>
                  <a:cubicBezTo>
                    <a:pt x="4517" y="3340"/>
                    <a:pt x="4409" y="3342"/>
                    <a:pt x="4308" y="3356"/>
                  </a:cubicBezTo>
                  <a:cubicBezTo>
                    <a:pt x="4252" y="3365"/>
                    <a:pt x="4114" y="3420"/>
                    <a:pt x="4086" y="3346"/>
                  </a:cubicBezTo>
                  <a:cubicBezTo>
                    <a:pt x="3967" y="3027"/>
                    <a:pt x="4537" y="2738"/>
                    <a:pt x="4777" y="2720"/>
                  </a:cubicBezTo>
                  <a:cubicBezTo>
                    <a:pt x="4999" y="2704"/>
                    <a:pt x="5218" y="2742"/>
                    <a:pt x="5402" y="2583"/>
                  </a:cubicBezTo>
                  <a:cubicBezTo>
                    <a:pt x="5581" y="2428"/>
                    <a:pt x="5635" y="2176"/>
                    <a:pt x="5546" y="1959"/>
                  </a:cubicBezTo>
                  <a:close/>
                  <a:moveTo>
                    <a:pt x="619" y="2733"/>
                  </a:moveTo>
                  <a:cubicBezTo>
                    <a:pt x="499" y="2740"/>
                    <a:pt x="404" y="2779"/>
                    <a:pt x="398" y="2689"/>
                  </a:cubicBezTo>
                  <a:cubicBezTo>
                    <a:pt x="392" y="2599"/>
                    <a:pt x="485" y="2521"/>
                    <a:pt x="605" y="2513"/>
                  </a:cubicBezTo>
                  <a:cubicBezTo>
                    <a:pt x="725" y="2506"/>
                    <a:pt x="827" y="2572"/>
                    <a:pt x="832" y="2662"/>
                  </a:cubicBezTo>
                  <a:cubicBezTo>
                    <a:pt x="838" y="2752"/>
                    <a:pt x="739" y="2725"/>
                    <a:pt x="619" y="2733"/>
                  </a:cubicBezTo>
                  <a:close/>
                  <a:moveTo>
                    <a:pt x="1625" y="1745"/>
                  </a:moveTo>
                  <a:cubicBezTo>
                    <a:pt x="1553" y="1749"/>
                    <a:pt x="1496" y="1772"/>
                    <a:pt x="1492" y="1718"/>
                  </a:cubicBezTo>
                  <a:cubicBezTo>
                    <a:pt x="1489" y="1665"/>
                    <a:pt x="1545" y="1617"/>
                    <a:pt x="1617" y="1613"/>
                  </a:cubicBezTo>
                  <a:cubicBezTo>
                    <a:pt x="1689" y="1608"/>
                    <a:pt x="1750" y="1648"/>
                    <a:pt x="1753" y="1702"/>
                  </a:cubicBezTo>
                  <a:cubicBezTo>
                    <a:pt x="1756" y="1756"/>
                    <a:pt x="1697" y="1740"/>
                    <a:pt x="1625" y="1745"/>
                  </a:cubicBezTo>
                  <a:close/>
                  <a:moveTo>
                    <a:pt x="1599" y="4638"/>
                  </a:moveTo>
                  <a:cubicBezTo>
                    <a:pt x="1502" y="4668"/>
                    <a:pt x="1391" y="4588"/>
                    <a:pt x="1351" y="4458"/>
                  </a:cubicBezTo>
                  <a:cubicBezTo>
                    <a:pt x="1310" y="4329"/>
                    <a:pt x="1356" y="4199"/>
                    <a:pt x="1453" y="4169"/>
                  </a:cubicBezTo>
                  <a:cubicBezTo>
                    <a:pt x="1549" y="4139"/>
                    <a:pt x="1547" y="4255"/>
                    <a:pt x="1587" y="4384"/>
                  </a:cubicBezTo>
                  <a:cubicBezTo>
                    <a:pt x="1628" y="4514"/>
                    <a:pt x="1696" y="4608"/>
                    <a:pt x="1599" y="4638"/>
                  </a:cubicBezTo>
                  <a:close/>
                  <a:moveTo>
                    <a:pt x="2885" y="440"/>
                  </a:moveTo>
                  <a:cubicBezTo>
                    <a:pt x="2749" y="440"/>
                    <a:pt x="2640" y="477"/>
                    <a:pt x="2640" y="376"/>
                  </a:cubicBezTo>
                  <a:cubicBezTo>
                    <a:pt x="2640" y="274"/>
                    <a:pt x="2749" y="192"/>
                    <a:pt x="2885" y="192"/>
                  </a:cubicBezTo>
                  <a:cubicBezTo>
                    <a:pt x="3020" y="192"/>
                    <a:pt x="3130" y="274"/>
                    <a:pt x="3130" y="376"/>
                  </a:cubicBezTo>
                  <a:cubicBezTo>
                    <a:pt x="3130" y="477"/>
                    <a:pt x="3020" y="440"/>
                    <a:pt x="2885" y="440"/>
                  </a:cubicBezTo>
                  <a:close/>
                  <a:moveTo>
                    <a:pt x="3744" y="4980"/>
                  </a:moveTo>
                  <a:cubicBezTo>
                    <a:pt x="3784" y="5110"/>
                    <a:pt x="3852" y="5204"/>
                    <a:pt x="3756" y="5234"/>
                  </a:cubicBezTo>
                  <a:cubicBezTo>
                    <a:pt x="3659" y="5264"/>
                    <a:pt x="3548" y="5184"/>
                    <a:pt x="3507" y="5054"/>
                  </a:cubicBezTo>
                  <a:cubicBezTo>
                    <a:pt x="3467" y="4925"/>
                    <a:pt x="3512" y="4796"/>
                    <a:pt x="3609" y="4765"/>
                  </a:cubicBezTo>
                  <a:cubicBezTo>
                    <a:pt x="3706" y="4735"/>
                    <a:pt x="3704" y="4851"/>
                    <a:pt x="3744" y="4980"/>
                  </a:cubicBezTo>
                  <a:close/>
                  <a:moveTo>
                    <a:pt x="5009" y="1971"/>
                  </a:moveTo>
                  <a:cubicBezTo>
                    <a:pt x="4873" y="1980"/>
                    <a:pt x="4766" y="2023"/>
                    <a:pt x="4760" y="1922"/>
                  </a:cubicBezTo>
                  <a:cubicBezTo>
                    <a:pt x="4754" y="1821"/>
                    <a:pt x="4858" y="1732"/>
                    <a:pt x="4993" y="1724"/>
                  </a:cubicBezTo>
                  <a:cubicBezTo>
                    <a:pt x="5129" y="1715"/>
                    <a:pt x="5243" y="1791"/>
                    <a:pt x="5250" y="1892"/>
                  </a:cubicBezTo>
                  <a:cubicBezTo>
                    <a:pt x="5256" y="1993"/>
                    <a:pt x="5144" y="1963"/>
                    <a:pt x="5009" y="19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优生措施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2c00a942-811f-4044-be72-f08bb7cca32f.source.6.zh-Hans.pptx" descr="4c1b8df2-d556-4359-8011-e78ee3e0615e"/>
          <p:cNvGrpSpPr/>
          <p:nvPr/>
        </p:nvGrpSpPr>
        <p:grpSpPr>
          <a:xfrm>
            <a:off x="660400" y="1130301"/>
            <a:ext cx="10858500" cy="5241558"/>
            <a:chOff x="660400" y="1130301"/>
            <a:chExt cx="10858500" cy="5241558"/>
          </a:xfrm>
        </p:grpSpPr>
        <p:sp>
          <p:nvSpPr>
            <p:cNvPr id="3" name="Title" descr="993b0135-78b9-45d6-866a-d4c33cde3936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掌握实现优生的具体方法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3a317ba0-1db5-4acf-b479-9f60fca41418"/>
            <p:cNvGrpSpPr/>
            <p:nvPr/>
          </p:nvGrpSpPr>
          <p:grpSpPr>
            <a:xfrm>
              <a:off x="660400" y="1791095"/>
              <a:ext cx="3588869" cy="2247507"/>
              <a:chOff x="660400" y="1791095"/>
              <a:chExt cx="3588869" cy="2247507"/>
            </a:xfrm>
          </p:grpSpPr>
          <p:sp>
            <p:nvSpPr>
              <p:cNvPr id="29" name="Shape1" descr="d7721be2-5603-441e-b6b9-26b216fe73d4"/>
              <p:cNvSpPr/>
              <p:nvPr/>
            </p:nvSpPr>
            <p:spPr>
              <a:xfrm>
                <a:off x="913198" y="3378148"/>
                <a:ext cx="2771097" cy="635128"/>
              </a:xfrm>
              <a:custGeom>
                <a:avLst/>
                <a:gdLst>
                  <a:gd name="connsiteX0" fmla="*/ 840013 w 2330891"/>
                  <a:gd name="connsiteY0" fmla="*/ 497979 h 635128"/>
                  <a:gd name="connsiteX1" fmla="*/ 859718 w 2330891"/>
                  <a:gd name="connsiteY1" fmla="*/ 501709 h 635128"/>
                  <a:gd name="connsiteX2" fmla="*/ 899615 w 2330891"/>
                  <a:gd name="connsiteY2" fmla="*/ 626518 h 635128"/>
                  <a:gd name="connsiteX3" fmla="*/ 867486 w 2330891"/>
                  <a:gd name="connsiteY3" fmla="*/ 627577 h 635128"/>
                  <a:gd name="connsiteX4" fmla="*/ 819645 w 2330891"/>
                  <a:gd name="connsiteY4" fmla="*/ 507887 h 635128"/>
                  <a:gd name="connsiteX5" fmla="*/ 840013 w 2330891"/>
                  <a:gd name="connsiteY5" fmla="*/ 497979 h 635128"/>
                  <a:gd name="connsiteX6" fmla="*/ 764881 w 2330891"/>
                  <a:gd name="connsiteY6" fmla="*/ 496967 h 635128"/>
                  <a:gd name="connsiteX7" fmla="*/ 797401 w 2330891"/>
                  <a:gd name="connsiteY7" fmla="*/ 536663 h 635128"/>
                  <a:gd name="connsiteX8" fmla="*/ 818585 w 2330891"/>
                  <a:gd name="connsiteY8" fmla="*/ 628460 h 635128"/>
                  <a:gd name="connsiteX9" fmla="*/ 764036 w 2330891"/>
                  <a:gd name="connsiteY9" fmla="*/ 606923 h 635128"/>
                  <a:gd name="connsiteX10" fmla="*/ 732437 w 2330891"/>
                  <a:gd name="connsiteY10" fmla="*/ 498707 h 635128"/>
                  <a:gd name="connsiteX11" fmla="*/ 764881 w 2330891"/>
                  <a:gd name="connsiteY11" fmla="*/ 496967 h 635128"/>
                  <a:gd name="connsiteX12" fmla="*/ 497294 w 2330891"/>
                  <a:gd name="connsiteY12" fmla="*/ 482113 h 635128"/>
                  <a:gd name="connsiteX13" fmla="*/ 680536 w 2330891"/>
                  <a:gd name="connsiteY13" fmla="*/ 490411 h 635128"/>
                  <a:gd name="connsiteX14" fmla="*/ 707369 w 2330891"/>
                  <a:gd name="connsiteY14" fmla="*/ 556964 h 635128"/>
                  <a:gd name="connsiteX15" fmla="*/ 725905 w 2330891"/>
                  <a:gd name="connsiteY15" fmla="*/ 633049 h 635128"/>
                  <a:gd name="connsiteX16" fmla="*/ 538074 w 2330891"/>
                  <a:gd name="connsiteY16" fmla="*/ 625811 h 635128"/>
                  <a:gd name="connsiteX17" fmla="*/ 537897 w 2330891"/>
                  <a:gd name="connsiteY17" fmla="*/ 625811 h 635128"/>
                  <a:gd name="connsiteX18" fmla="*/ 487938 w 2330891"/>
                  <a:gd name="connsiteY18" fmla="*/ 487586 h 635128"/>
                  <a:gd name="connsiteX19" fmla="*/ 497294 w 2330891"/>
                  <a:gd name="connsiteY19" fmla="*/ 482113 h 635128"/>
                  <a:gd name="connsiteX20" fmla="*/ 446607 w 2330891"/>
                  <a:gd name="connsiteY20" fmla="*/ 473992 h 635128"/>
                  <a:gd name="connsiteX21" fmla="*/ 459692 w 2330891"/>
                  <a:gd name="connsiteY21" fmla="*/ 488998 h 635128"/>
                  <a:gd name="connsiteX22" fmla="*/ 482465 w 2330891"/>
                  <a:gd name="connsiteY22" fmla="*/ 618396 h 635128"/>
                  <a:gd name="connsiteX23" fmla="*/ 420149 w 2330891"/>
                  <a:gd name="connsiteY23" fmla="*/ 477523 h 635128"/>
                  <a:gd name="connsiteX24" fmla="*/ 446607 w 2330891"/>
                  <a:gd name="connsiteY24" fmla="*/ 473992 h 635128"/>
                  <a:gd name="connsiteX25" fmla="*/ 364873 w 2330891"/>
                  <a:gd name="connsiteY25" fmla="*/ 462937 h 635128"/>
                  <a:gd name="connsiteX26" fmla="*/ 380960 w 2330891"/>
                  <a:gd name="connsiteY26" fmla="*/ 475227 h 635128"/>
                  <a:gd name="connsiteX27" fmla="*/ 416443 w 2330891"/>
                  <a:gd name="connsiteY27" fmla="*/ 616102 h 635128"/>
                  <a:gd name="connsiteX28" fmla="*/ 416266 w 2330891"/>
                  <a:gd name="connsiteY28" fmla="*/ 616102 h 635128"/>
                  <a:gd name="connsiteX29" fmla="*/ 340710 w 2330891"/>
                  <a:gd name="connsiteY29" fmla="*/ 469049 h 635128"/>
                  <a:gd name="connsiteX30" fmla="*/ 364873 w 2330891"/>
                  <a:gd name="connsiteY30" fmla="*/ 462937 h 635128"/>
                  <a:gd name="connsiteX31" fmla="*/ 1391437 w 2330891"/>
                  <a:gd name="connsiteY31" fmla="*/ 458810 h 635128"/>
                  <a:gd name="connsiteX32" fmla="*/ 1433276 w 2330891"/>
                  <a:gd name="connsiteY32" fmla="*/ 588915 h 635128"/>
                  <a:gd name="connsiteX33" fmla="*/ 942159 w 2330891"/>
                  <a:gd name="connsiteY33" fmla="*/ 632166 h 635128"/>
                  <a:gd name="connsiteX34" fmla="*/ 942159 w 2330891"/>
                  <a:gd name="connsiteY34" fmla="*/ 631990 h 635128"/>
                  <a:gd name="connsiteX35" fmla="*/ 898026 w 2330891"/>
                  <a:gd name="connsiteY35" fmla="*/ 498707 h 635128"/>
                  <a:gd name="connsiteX36" fmla="*/ 1391437 w 2330891"/>
                  <a:gd name="connsiteY36" fmla="*/ 458810 h 635128"/>
                  <a:gd name="connsiteX37" fmla="*/ 1441572 w 2330891"/>
                  <a:gd name="connsiteY37" fmla="*/ 455810 h 635128"/>
                  <a:gd name="connsiteX38" fmla="*/ 1469464 w 2330891"/>
                  <a:gd name="connsiteY38" fmla="*/ 585032 h 635128"/>
                  <a:gd name="connsiteX39" fmla="*/ 1441572 w 2330891"/>
                  <a:gd name="connsiteY39" fmla="*/ 455810 h 635128"/>
                  <a:gd name="connsiteX40" fmla="*/ 1494885 w 2330891"/>
                  <a:gd name="connsiteY40" fmla="*/ 445041 h 635128"/>
                  <a:gd name="connsiteX41" fmla="*/ 1547139 w 2330891"/>
                  <a:gd name="connsiteY41" fmla="*/ 566143 h 635128"/>
                  <a:gd name="connsiteX42" fmla="*/ 1522248 w 2330891"/>
                  <a:gd name="connsiteY42" fmla="*/ 570910 h 635128"/>
                  <a:gd name="connsiteX43" fmla="*/ 1494885 w 2330891"/>
                  <a:gd name="connsiteY43" fmla="*/ 445041 h 635128"/>
                  <a:gd name="connsiteX44" fmla="*/ 2253228 w 2330891"/>
                  <a:gd name="connsiteY44" fmla="*/ 379790 h 635128"/>
                  <a:gd name="connsiteX45" fmla="*/ 2253274 w 2330891"/>
                  <a:gd name="connsiteY45" fmla="*/ 379900 h 635128"/>
                  <a:gd name="connsiteX46" fmla="*/ 2253097 w 2330891"/>
                  <a:gd name="connsiteY46" fmla="*/ 379900 h 635128"/>
                  <a:gd name="connsiteX47" fmla="*/ 8500 w 2330891"/>
                  <a:gd name="connsiteY47" fmla="*/ 349376 h 635128"/>
                  <a:gd name="connsiteX48" fmla="*/ 76894 w 2330891"/>
                  <a:gd name="connsiteY48" fmla="*/ 388592 h 635128"/>
                  <a:gd name="connsiteX49" fmla="*/ 300990 w 2330891"/>
                  <a:gd name="connsiteY49" fmla="*/ 453162 h 635128"/>
                  <a:gd name="connsiteX50" fmla="*/ 355186 w 2330891"/>
                  <a:gd name="connsiteY50" fmla="*/ 612395 h 635128"/>
                  <a:gd name="connsiteX51" fmla="*/ 218549 w 2330891"/>
                  <a:gd name="connsiteY51" fmla="*/ 589623 h 635128"/>
                  <a:gd name="connsiteX52" fmla="*/ 67082 w 2330891"/>
                  <a:gd name="connsiteY52" fmla="*/ 472758 h 635128"/>
                  <a:gd name="connsiteX53" fmla="*/ 0 w 2330891"/>
                  <a:gd name="connsiteY53" fmla="*/ 360305 h 635128"/>
                  <a:gd name="connsiteX54" fmla="*/ 8650 w 2330891"/>
                  <a:gd name="connsiteY54" fmla="*/ 349184 h 635128"/>
                  <a:gd name="connsiteX55" fmla="*/ 8500 w 2330891"/>
                  <a:gd name="connsiteY55" fmla="*/ 349376 h 635128"/>
                  <a:gd name="connsiteX56" fmla="*/ 8473 w 2330891"/>
                  <a:gd name="connsiteY56" fmla="*/ 349361 h 635128"/>
                  <a:gd name="connsiteX57" fmla="*/ 2013542 w 2330891"/>
                  <a:gd name="connsiteY57" fmla="*/ 327823 h 635128"/>
                  <a:gd name="connsiteX58" fmla="*/ 2064736 w 2330891"/>
                  <a:gd name="connsiteY58" fmla="*/ 469402 h 635128"/>
                  <a:gd name="connsiteX59" fmla="*/ 1581917 w 2330891"/>
                  <a:gd name="connsiteY59" fmla="*/ 570910 h 635128"/>
                  <a:gd name="connsiteX60" fmla="*/ 1581741 w 2330891"/>
                  <a:gd name="connsiteY60" fmla="*/ 571086 h 635128"/>
                  <a:gd name="connsiteX61" fmla="*/ 1543256 w 2330891"/>
                  <a:gd name="connsiteY61" fmla="*/ 436567 h 635128"/>
                  <a:gd name="connsiteX62" fmla="*/ 2013542 w 2330891"/>
                  <a:gd name="connsiteY62" fmla="*/ 327823 h 635128"/>
                  <a:gd name="connsiteX63" fmla="*/ 2041080 w 2330891"/>
                  <a:gd name="connsiteY63" fmla="*/ 312818 h 635128"/>
                  <a:gd name="connsiteX64" fmla="*/ 2099512 w 2330891"/>
                  <a:gd name="connsiteY64" fmla="*/ 469933 h 635128"/>
                  <a:gd name="connsiteX65" fmla="*/ 2041080 w 2330891"/>
                  <a:gd name="connsiteY65" fmla="*/ 312818 h 635128"/>
                  <a:gd name="connsiteX66" fmla="*/ 2105382 w 2330891"/>
                  <a:gd name="connsiteY66" fmla="*/ 296421 h 635128"/>
                  <a:gd name="connsiteX67" fmla="*/ 2113989 w 2330891"/>
                  <a:gd name="connsiteY67" fmla="*/ 299047 h 635128"/>
                  <a:gd name="connsiteX68" fmla="*/ 2158652 w 2330891"/>
                  <a:gd name="connsiteY68" fmla="*/ 440098 h 635128"/>
                  <a:gd name="connsiteX69" fmla="*/ 2143470 w 2330891"/>
                  <a:gd name="connsiteY69" fmla="*/ 444511 h 635128"/>
                  <a:gd name="connsiteX70" fmla="*/ 2143470 w 2330891"/>
                  <a:gd name="connsiteY70" fmla="*/ 444334 h 635128"/>
                  <a:gd name="connsiteX71" fmla="*/ 2093334 w 2330891"/>
                  <a:gd name="connsiteY71" fmla="*/ 303990 h 635128"/>
                  <a:gd name="connsiteX72" fmla="*/ 2105382 w 2330891"/>
                  <a:gd name="connsiteY72" fmla="*/ 296421 h 635128"/>
                  <a:gd name="connsiteX73" fmla="*/ 2140292 w 2330891"/>
                  <a:gd name="connsiteY73" fmla="*/ 284573 h 635128"/>
                  <a:gd name="connsiteX74" fmla="*/ 2140336 w 2330891"/>
                  <a:gd name="connsiteY74" fmla="*/ 284698 h 635128"/>
                  <a:gd name="connsiteX75" fmla="*/ 2140292 w 2330891"/>
                  <a:gd name="connsiteY75" fmla="*/ 284750 h 635128"/>
                  <a:gd name="connsiteX76" fmla="*/ 2168185 w 2330891"/>
                  <a:gd name="connsiteY76" fmla="*/ 264095 h 635128"/>
                  <a:gd name="connsiteX77" fmla="*/ 2178070 w 2330891"/>
                  <a:gd name="connsiteY77" fmla="*/ 269744 h 635128"/>
                  <a:gd name="connsiteX78" fmla="*/ 2221674 w 2330891"/>
                  <a:gd name="connsiteY78" fmla="*/ 387845 h 635128"/>
                  <a:gd name="connsiteX79" fmla="*/ 2187780 w 2330891"/>
                  <a:gd name="connsiteY79" fmla="*/ 419268 h 635128"/>
                  <a:gd name="connsiteX80" fmla="*/ 2140336 w 2330891"/>
                  <a:gd name="connsiteY80" fmla="*/ 284698 h 635128"/>
                  <a:gd name="connsiteX81" fmla="*/ 2153047 w 2330891"/>
                  <a:gd name="connsiteY81" fmla="*/ 269788 h 635128"/>
                  <a:gd name="connsiteX82" fmla="*/ 2168185 w 2330891"/>
                  <a:gd name="connsiteY82" fmla="*/ 264095 h 635128"/>
                  <a:gd name="connsiteX83" fmla="*/ 2318944 w 2330891"/>
                  <a:gd name="connsiteY83" fmla="*/ 0 h 635128"/>
                  <a:gd name="connsiteX84" fmla="*/ 2279248 w 2330891"/>
                  <a:gd name="connsiteY84" fmla="*/ 358051 h 635128"/>
                  <a:gd name="connsiteX85" fmla="*/ 2253228 w 2330891"/>
                  <a:gd name="connsiteY85" fmla="*/ 379790 h 635128"/>
                  <a:gd name="connsiteX86" fmla="*/ 2225690 w 2330891"/>
                  <a:gd name="connsiteY86" fmla="*/ 313545 h 635128"/>
                  <a:gd name="connsiteX87" fmla="*/ 2196253 w 2330891"/>
                  <a:gd name="connsiteY87" fmla="*/ 242557 h 635128"/>
                  <a:gd name="connsiteX88" fmla="*/ 2318944 w 2330891"/>
                  <a:gd name="connsiteY88" fmla="*/ 0 h 63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330891" h="635128">
                    <a:moveTo>
                      <a:pt x="840013" y="497979"/>
                    </a:moveTo>
                    <a:cubicBezTo>
                      <a:pt x="846522" y="497384"/>
                      <a:pt x="852922" y="499061"/>
                      <a:pt x="859718" y="501709"/>
                    </a:cubicBezTo>
                    <a:cubicBezTo>
                      <a:pt x="881962" y="540017"/>
                      <a:pt x="888317" y="583797"/>
                      <a:pt x="899615" y="626518"/>
                    </a:cubicBezTo>
                    <a:cubicBezTo>
                      <a:pt x="883550" y="635168"/>
                      <a:pt x="872782" y="635521"/>
                      <a:pt x="867486" y="627577"/>
                    </a:cubicBezTo>
                    <a:cubicBezTo>
                      <a:pt x="842594" y="590505"/>
                      <a:pt x="830590" y="548490"/>
                      <a:pt x="819645" y="507887"/>
                    </a:cubicBezTo>
                    <a:cubicBezTo>
                      <a:pt x="826883" y="501444"/>
                      <a:pt x="833503" y="498575"/>
                      <a:pt x="840013" y="497979"/>
                    </a:cubicBezTo>
                    <a:close/>
                    <a:moveTo>
                      <a:pt x="764881" y="496967"/>
                    </a:moveTo>
                    <a:cubicBezTo>
                      <a:pt x="789226" y="497141"/>
                      <a:pt x="791973" y="504886"/>
                      <a:pt x="797401" y="536663"/>
                    </a:cubicBezTo>
                    <a:cubicBezTo>
                      <a:pt x="802697" y="567203"/>
                      <a:pt x="826706" y="592977"/>
                      <a:pt x="818585" y="628460"/>
                    </a:cubicBezTo>
                    <a:cubicBezTo>
                      <a:pt x="792988" y="640641"/>
                      <a:pt x="771451" y="635875"/>
                      <a:pt x="764036" y="606923"/>
                    </a:cubicBezTo>
                    <a:cubicBezTo>
                      <a:pt x="755034" y="571616"/>
                      <a:pt x="736321" y="539134"/>
                      <a:pt x="732437" y="498707"/>
                    </a:cubicBezTo>
                    <a:cubicBezTo>
                      <a:pt x="746251" y="497692"/>
                      <a:pt x="756766" y="496909"/>
                      <a:pt x="764881" y="496967"/>
                    </a:cubicBezTo>
                    <a:close/>
                    <a:moveTo>
                      <a:pt x="497294" y="482113"/>
                    </a:moveTo>
                    <a:cubicBezTo>
                      <a:pt x="558022" y="484761"/>
                      <a:pt x="618573" y="487586"/>
                      <a:pt x="680536" y="490411"/>
                    </a:cubicBezTo>
                    <a:cubicBezTo>
                      <a:pt x="693776" y="511595"/>
                      <a:pt x="701014" y="534190"/>
                      <a:pt x="707369" y="556964"/>
                    </a:cubicBezTo>
                    <a:cubicBezTo>
                      <a:pt x="713725" y="579736"/>
                      <a:pt x="718667" y="602685"/>
                      <a:pt x="725905" y="633049"/>
                    </a:cubicBezTo>
                    <a:cubicBezTo>
                      <a:pt x="661294" y="635874"/>
                      <a:pt x="599860" y="637639"/>
                      <a:pt x="538074" y="625811"/>
                    </a:cubicBezTo>
                    <a:lnTo>
                      <a:pt x="537897" y="625811"/>
                    </a:lnTo>
                    <a:cubicBezTo>
                      <a:pt x="513183" y="580972"/>
                      <a:pt x="503297" y="532778"/>
                      <a:pt x="487938" y="487586"/>
                    </a:cubicBezTo>
                    <a:cubicBezTo>
                      <a:pt x="494117" y="483878"/>
                      <a:pt x="495705" y="482113"/>
                      <a:pt x="497294" y="482113"/>
                    </a:cubicBezTo>
                    <a:close/>
                    <a:moveTo>
                      <a:pt x="446607" y="473992"/>
                    </a:moveTo>
                    <a:cubicBezTo>
                      <a:pt x="453602" y="475846"/>
                      <a:pt x="458368" y="480789"/>
                      <a:pt x="459692" y="488998"/>
                    </a:cubicBezTo>
                    <a:cubicBezTo>
                      <a:pt x="466577" y="532071"/>
                      <a:pt x="487231" y="572498"/>
                      <a:pt x="482465" y="618396"/>
                    </a:cubicBezTo>
                    <a:cubicBezTo>
                      <a:pt x="452984" y="575146"/>
                      <a:pt x="429505" y="529777"/>
                      <a:pt x="420149" y="477523"/>
                    </a:cubicBezTo>
                    <a:cubicBezTo>
                      <a:pt x="430388" y="473374"/>
                      <a:pt x="439612" y="472138"/>
                      <a:pt x="446607" y="473992"/>
                    </a:cubicBezTo>
                    <a:close/>
                    <a:moveTo>
                      <a:pt x="364873" y="462937"/>
                    </a:moveTo>
                    <a:cubicBezTo>
                      <a:pt x="371956" y="463488"/>
                      <a:pt x="377694" y="467107"/>
                      <a:pt x="380960" y="475227"/>
                    </a:cubicBezTo>
                    <a:cubicBezTo>
                      <a:pt x="399142" y="520244"/>
                      <a:pt x="418914" y="565083"/>
                      <a:pt x="416443" y="616102"/>
                    </a:cubicBezTo>
                    <a:lnTo>
                      <a:pt x="416266" y="616102"/>
                    </a:lnTo>
                    <a:cubicBezTo>
                      <a:pt x="373722" y="574970"/>
                      <a:pt x="359246" y="521479"/>
                      <a:pt x="340710" y="469049"/>
                    </a:cubicBezTo>
                    <a:cubicBezTo>
                      <a:pt x="349360" y="464900"/>
                      <a:pt x="357789" y="462385"/>
                      <a:pt x="364873" y="462937"/>
                    </a:cubicBezTo>
                    <a:close/>
                    <a:moveTo>
                      <a:pt x="1391437" y="458810"/>
                    </a:moveTo>
                    <a:cubicBezTo>
                      <a:pt x="1423567" y="500825"/>
                      <a:pt x="1415799" y="546195"/>
                      <a:pt x="1433276" y="588915"/>
                    </a:cubicBezTo>
                    <a:cubicBezTo>
                      <a:pt x="1268746" y="618750"/>
                      <a:pt x="1106335" y="622280"/>
                      <a:pt x="942159" y="632166"/>
                    </a:cubicBezTo>
                    <a:lnTo>
                      <a:pt x="942159" y="631990"/>
                    </a:lnTo>
                    <a:cubicBezTo>
                      <a:pt x="925565" y="584149"/>
                      <a:pt x="906852" y="546370"/>
                      <a:pt x="898026" y="498707"/>
                    </a:cubicBezTo>
                    <a:cubicBezTo>
                      <a:pt x="1066262" y="488115"/>
                      <a:pt x="1231674" y="488821"/>
                      <a:pt x="1391437" y="458810"/>
                    </a:cubicBezTo>
                    <a:close/>
                    <a:moveTo>
                      <a:pt x="1441572" y="455810"/>
                    </a:moveTo>
                    <a:cubicBezTo>
                      <a:pt x="1473524" y="484055"/>
                      <a:pt x="1490294" y="558729"/>
                      <a:pt x="1469464" y="585032"/>
                    </a:cubicBezTo>
                    <a:cubicBezTo>
                      <a:pt x="1462932" y="540546"/>
                      <a:pt x="1436275" y="502768"/>
                      <a:pt x="1441572" y="455810"/>
                    </a:cubicBezTo>
                    <a:close/>
                    <a:moveTo>
                      <a:pt x="1494885" y="445041"/>
                    </a:moveTo>
                    <a:cubicBezTo>
                      <a:pt x="1539548" y="475052"/>
                      <a:pt x="1526308" y="528188"/>
                      <a:pt x="1547139" y="566143"/>
                    </a:cubicBezTo>
                    <a:cubicBezTo>
                      <a:pt x="1537782" y="576559"/>
                      <a:pt x="1524896" y="579913"/>
                      <a:pt x="1522248" y="570910"/>
                    </a:cubicBezTo>
                    <a:cubicBezTo>
                      <a:pt x="1510067" y="530130"/>
                      <a:pt x="1485352" y="492353"/>
                      <a:pt x="1494885" y="445041"/>
                    </a:cubicBezTo>
                    <a:close/>
                    <a:moveTo>
                      <a:pt x="2253228" y="379790"/>
                    </a:moveTo>
                    <a:lnTo>
                      <a:pt x="2253274" y="379900"/>
                    </a:lnTo>
                    <a:lnTo>
                      <a:pt x="2253097" y="379900"/>
                    </a:lnTo>
                    <a:close/>
                    <a:moveTo>
                      <a:pt x="8500" y="349376"/>
                    </a:moveTo>
                    <a:lnTo>
                      <a:pt x="76894" y="388592"/>
                    </a:lnTo>
                    <a:cubicBezTo>
                      <a:pt x="147372" y="421882"/>
                      <a:pt x="223536" y="438863"/>
                      <a:pt x="300990" y="453162"/>
                    </a:cubicBezTo>
                    <a:cubicBezTo>
                      <a:pt x="318997" y="505945"/>
                      <a:pt x="336473" y="557317"/>
                      <a:pt x="355186" y="612395"/>
                    </a:cubicBezTo>
                    <a:cubicBezTo>
                      <a:pt x="305050" y="617162"/>
                      <a:pt x="262505" y="598272"/>
                      <a:pt x="218549" y="589623"/>
                    </a:cubicBezTo>
                    <a:cubicBezTo>
                      <a:pt x="149171" y="575853"/>
                      <a:pt x="101330" y="533132"/>
                      <a:pt x="67082" y="472758"/>
                    </a:cubicBezTo>
                    <a:cubicBezTo>
                      <a:pt x="45546" y="434803"/>
                      <a:pt x="22420" y="397730"/>
                      <a:pt x="0" y="360305"/>
                    </a:cubicBezTo>
                    <a:close/>
                    <a:moveTo>
                      <a:pt x="8650" y="349184"/>
                    </a:moveTo>
                    <a:lnTo>
                      <a:pt x="8500" y="349376"/>
                    </a:lnTo>
                    <a:lnTo>
                      <a:pt x="8473" y="349361"/>
                    </a:lnTo>
                    <a:close/>
                    <a:moveTo>
                      <a:pt x="2013542" y="327823"/>
                    </a:moveTo>
                    <a:cubicBezTo>
                      <a:pt x="2041787" y="375663"/>
                      <a:pt x="2048671" y="424563"/>
                      <a:pt x="2064736" y="469402"/>
                    </a:cubicBezTo>
                    <a:cubicBezTo>
                      <a:pt x="2001361" y="503474"/>
                      <a:pt x="1676716" y="563319"/>
                      <a:pt x="1581917" y="570910"/>
                    </a:cubicBezTo>
                    <a:lnTo>
                      <a:pt x="1581741" y="571086"/>
                    </a:lnTo>
                    <a:cubicBezTo>
                      <a:pt x="1570266" y="526246"/>
                      <a:pt x="1549435" y="487232"/>
                      <a:pt x="1543256" y="436567"/>
                    </a:cubicBezTo>
                    <a:cubicBezTo>
                      <a:pt x="1700725" y="404614"/>
                      <a:pt x="1859075" y="376546"/>
                      <a:pt x="2013542" y="327823"/>
                    </a:cubicBezTo>
                    <a:close/>
                    <a:moveTo>
                      <a:pt x="2041080" y="312818"/>
                    </a:moveTo>
                    <a:cubicBezTo>
                      <a:pt x="2086626" y="336121"/>
                      <a:pt x="2112929" y="408147"/>
                      <a:pt x="2099512" y="469933"/>
                    </a:cubicBezTo>
                    <a:cubicBezTo>
                      <a:pt x="2078858" y="414325"/>
                      <a:pt x="2061558" y="368073"/>
                      <a:pt x="2041080" y="312818"/>
                    </a:cubicBezTo>
                    <a:close/>
                    <a:moveTo>
                      <a:pt x="2105382" y="296421"/>
                    </a:moveTo>
                    <a:cubicBezTo>
                      <a:pt x="2109354" y="295649"/>
                      <a:pt x="2112753" y="296576"/>
                      <a:pt x="2113989" y="299047"/>
                    </a:cubicBezTo>
                    <a:cubicBezTo>
                      <a:pt x="2136232" y="343886"/>
                      <a:pt x="2154415" y="390138"/>
                      <a:pt x="2158652" y="440098"/>
                    </a:cubicBezTo>
                    <a:cubicBezTo>
                      <a:pt x="2153532" y="441686"/>
                      <a:pt x="2148589" y="443098"/>
                      <a:pt x="2143470" y="444511"/>
                    </a:cubicBezTo>
                    <a:lnTo>
                      <a:pt x="2143470" y="444334"/>
                    </a:lnTo>
                    <a:cubicBezTo>
                      <a:pt x="2126699" y="397200"/>
                      <a:pt x="2109752" y="350065"/>
                      <a:pt x="2093334" y="303990"/>
                    </a:cubicBezTo>
                    <a:cubicBezTo>
                      <a:pt x="2096865" y="299665"/>
                      <a:pt x="2101410" y="297193"/>
                      <a:pt x="2105382" y="296421"/>
                    </a:cubicBezTo>
                    <a:close/>
                    <a:moveTo>
                      <a:pt x="2140292" y="284573"/>
                    </a:moveTo>
                    <a:lnTo>
                      <a:pt x="2140336" y="284698"/>
                    </a:lnTo>
                    <a:lnTo>
                      <a:pt x="2140292" y="284750"/>
                    </a:lnTo>
                    <a:close/>
                    <a:moveTo>
                      <a:pt x="2168185" y="264095"/>
                    </a:moveTo>
                    <a:cubicBezTo>
                      <a:pt x="2172068" y="266214"/>
                      <a:pt x="2176658" y="267096"/>
                      <a:pt x="2178070" y="269744"/>
                    </a:cubicBezTo>
                    <a:cubicBezTo>
                      <a:pt x="2198372" y="306993"/>
                      <a:pt x="2211436" y="346890"/>
                      <a:pt x="2221674" y="387845"/>
                    </a:cubicBezTo>
                    <a:cubicBezTo>
                      <a:pt x="2228029" y="413618"/>
                      <a:pt x="2214084" y="420857"/>
                      <a:pt x="2187780" y="419268"/>
                    </a:cubicBezTo>
                    <a:lnTo>
                      <a:pt x="2140336" y="284698"/>
                    </a:lnTo>
                    <a:lnTo>
                      <a:pt x="2153047" y="269788"/>
                    </a:lnTo>
                    <a:cubicBezTo>
                      <a:pt x="2157681" y="266611"/>
                      <a:pt x="2162712" y="264978"/>
                      <a:pt x="2168185" y="264095"/>
                    </a:cubicBezTo>
                    <a:close/>
                    <a:moveTo>
                      <a:pt x="2318944" y="0"/>
                    </a:moveTo>
                    <a:cubicBezTo>
                      <a:pt x="2341805" y="127590"/>
                      <a:pt x="2333580" y="292077"/>
                      <a:pt x="2279248" y="358051"/>
                    </a:cubicBezTo>
                    <a:lnTo>
                      <a:pt x="2253228" y="379790"/>
                    </a:lnTo>
                    <a:lnTo>
                      <a:pt x="2225690" y="313545"/>
                    </a:lnTo>
                    <a:cubicBezTo>
                      <a:pt x="2216290" y="290927"/>
                      <a:pt x="2206580" y="267536"/>
                      <a:pt x="2196253" y="242557"/>
                    </a:cubicBezTo>
                    <a:cubicBezTo>
                      <a:pt x="2268985" y="183242"/>
                      <a:pt x="2286109" y="91267"/>
                      <a:pt x="2318944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0" name="Number1" descr="3eb05d44-02cd-4aec-aa1b-f0e4b217ef6e"/>
              <p:cNvSpPr/>
              <p:nvPr/>
            </p:nvSpPr>
            <p:spPr>
              <a:xfrm>
                <a:off x="3732568" y="1876846"/>
                <a:ext cx="516701" cy="547694"/>
              </a:xfrm>
              <a:custGeom>
                <a:avLst/>
                <a:gdLst>
                  <a:gd name="connsiteX0" fmla="*/ 507286 w 516701"/>
                  <a:gd name="connsiteY0" fmla="*/ 318704 h 547694"/>
                  <a:gd name="connsiteX1" fmla="*/ 480289 w 516701"/>
                  <a:gd name="connsiteY1" fmla="*/ 409856 h 547694"/>
                  <a:gd name="connsiteX2" fmla="*/ 361983 w 516701"/>
                  <a:gd name="connsiteY2" fmla="*/ 528480 h 547694"/>
                  <a:gd name="connsiteX3" fmla="*/ 331175 w 516701"/>
                  <a:gd name="connsiteY3" fmla="*/ 536261 h 547694"/>
                  <a:gd name="connsiteX4" fmla="*/ 249234 w 516701"/>
                  <a:gd name="connsiteY4" fmla="*/ 547695 h 547694"/>
                  <a:gd name="connsiteX5" fmla="*/ 169357 w 516701"/>
                  <a:gd name="connsiteY5" fmla="*/ 534038 h 547694"/>
                  <a:gd name="connsiteX6" fmla="*/ 79317 w 516701"/>
                  <a:gd name="connsiteY6" fmla="*/ 459402 h 547694"/>
                  <a:gd name="connsiteX7" fmla="*/ 72012 w 516701"/>
                  <a:gd name="connsiteY7" fmla="*/ 445268 h 547694"/>
                  <a:gd name="connsiteX8" fmla="*/ 42316 w 516701"/>
                  <a:gd name="connsiteY8" fmla="*/ 391752 h 547694"/>
                  <a:gd name="connsiteX9" fmla="*/ 75 w 516701"/>
                  <a:gd name="connsiteY9" fmla="*/ 258836 h 547694"/>
                  <a:gd name="connsiteX10" fmla="*/ 20084 w 516701"/>
                  <a:gd name="connsiteY10" fmla="*/ 180070 h 547694"/>
                  <a:gd name="connsiteX11" fmla="*/ 163958 w 516701"/>
                  <a:gd name="connsiteY11" fmla="*/ 40802 h 547694"/>
                  <a:gd name="connsiteX12" fmla="*/ 216521 w 516701"/>
                  <a:gd name="connsiteY12" fmla="*/ 28892 h 547694"/>
                  <a:gd name="connsiteX13" fmla="*/ 235736 w 516701"/>
                  <a:gd name="connsiteY13" fmla="*/ 22381 h 547694"/>
                  <a:gd name="connsiteX14" fmla="*/ 364206 w 516701"/>
                  <a:gd name="connsiteY14" fmla="*/ 9836 h 547694"/>
                  <a:gd name="connsiteX15" fmla="*/ 492994 w 516701"/>
                  <a:gd name="connsiteY15" fmla="*/ 117662 h 547694"/>
                  <a:gd name="connsiteX16" fmla="*/ 515702 w 516701"/>
                  <a:gd name="connsiteY16" fmla="*/ 201667 h 547694"/>
                  <a:gd name="connsiteX17" fmla="*/ 507127 w 516701"/>
                  <a:gd name="connsiteY17" fmla="*/ 318386 h 547694"/>
                  <a:gd name="connsiteX18" fmla="*/ 401365 w 516701"/>
                  <a:gd name="connsiteY18" fmla="*/ 62875 h 547694"/>
                  <a:gd name="connsiteX19" fmla="*/ 381198 w 516701"/>
                  <a:gd name="connsiteY19" fmla="*/ 56682 h 547694"/>
                  <a:gd name="connsiteX20" fmla="*/ 401842 w 516701"/>
                  <a:gd name="connsiteY20" fmla="*/ 62716 h 547694"/>
                  <a:gd name="connsiteX21" fmla="*/ 402636 w 516701"/>
                  <a:gd name="connsiteY21" fmla="*/ 68751 h 547694"/>
                  <a:gd name="connsiteX22" fmla="*/ 423121 w 516701"/>
                  <a:gd name="connsiteY22" fmla="*/ 90030 h 547694"/>
                  <a:gd name="connsiteX23" fmla="*/ 489024 w 516701"/>
                  <a:gd name="connsiteY23" fmla="*/ 203414 h 547694"/>
                  <a:gd name="connsiteX24" fmla="*/ 494740 w 516701"/>
                  <a:gd name="connsiteY24" fmla="*/ 228346 h 547694"/>
                  <a:gd name="connsiteX25" fmla="*/ 490135 w 516701"/>
                  <a:gd name="connsiteY25" fmla="*/ 173242 h 547694"/>
                  <a:gd name="connsiteX26" fmla="*/ 401365 w 516701"/>
                  <a:gd name="connsiteY26" fmla="*/ 63034 h 547694"/>
                  <a:gd name="connsiteX27" fmla="*/ 174439 w 516701"/>
                  <a:gd name="connsiteY27" fmla="*/ 53347 h 547694"/>
                  <a:gd name="connsiteX28" fmla="*/ 157447 w 516701"/>
                  <a:gd name="connsiteY28" fmla="*/ 60017 h 547694"/>
                  <a:gd name="connsiteX29" fmla="*/ 26595 w 516701"/>
                  <a:gd name="connsiteY29" fmla="*/ 200873 h 547694"/>
                  <a:gd name="connsiteX30" fmla="*/ 17384 w 516701"/>
                  <a:gd name="connsiteY30" fmla="*/ 304253 h 547694"/>
                  <a:gd name="connsiteX31" fmla="*/ 38664 w 516701"/>
                  <a:gd name="connsiteY31" fmla="*/ 357769 h 547694"/>
                  <a:gd name="connsiteX32" fmla="*/ 50732 w 516701"/>
                  <a:gd name="connsiteY32" fmla="*/ 181658 h 547694"/>
                  <a:gd name="connsiteX33" fmla="*/ 174439 w 516701"/>
                  <a:gd name="connsiteY33" fmla="*/ 53506 h 547694"/>
                  <a:gd name="connsiteX34" fmla="*/ 79317 w 516701"/>
                  <a:gd name="connsiteY34" fmla="*/ 433041 h 547694"/>
                  <a:gd name="connsiteX35" fmla="*/ 246217 w 516701"/>
                  <a:gd name="connsiteY35" fmla="*/ 533562 h 547694"/>
                  <a:gd name="connsiteX36" fmla="*/ 79317 w 516701"/>
                  <a:gd name="connsiteY36" fmla="*/ 433041 h 547694"/>
                  <a:gd name="connsiteX37" fmla="*/ 250028 w 516701"/>
                  <a:gd name="connsiteY37" fmla="*/ 29051 h 547694"/>
                  <a:gd name="connsiteX38" fmla="*/ 315136 w 516701"/>
                  <a:gd name="connsiteY38" fmla="*/ 23969 h 547694"/>
                  <a:gd name="connsiteX39" fmla="*/ 377704 w 516701"/>
                  <a:gd name="connsiteY39" fmla="*/ 33973 h 547694"/>
                  <a:gd name="connsiteX40" fmla="*/ 249869 w 516701"/>
                  <a:gd name="connsiteY40" fmla="*/ 29051 h 547694"/>
                  <a:gd name="connsiteX41" fmla="*/ 299256 w 516701"/>
                  <a:gd name="connsiteY41" fmla="*/ 482904 h 547694"/>
                  <a:gd name="connsiteX42" fmla="*/ 293539 w 516701"/>
                  <a:gd name="connsiteY42" fmla="*/ 467183 h 547694"/>
                  <a:gd name="connsiteX43" fmla="*/ 282582 w 516701"/>
                  <a:gd name="connsiteY43" fmla="*/ 473852 h 547694"/>
                  <a:gd name="connsiteX44" fmla="*/ 290999 w 516701"/>
                  <a:gd name="connsiteY44" fmla="*/ 487351 h 547694"/>
                  <a:gd name="connsiteX45" fmla="*/ 299256 w 516701"/>
                  <a:gd name="connsiteY45" fmla="*/ 482904 h 547694"/>
                  <a:gd name="connsiteX46" fmla="*/ 318312 w 516701"/>
                  <a:gd name="connsiteY46" fmla="*/ 465912 h 547694"/>
                  <a:gd name="connsiteX47" fmla="*/ 308467 w 516701"/>
                  <a:gd name="connsiteY47" fmla="*/ 471470 h 547694"/>
                  <a:gd name="connsiteX48" fmla="*/ 316566 w 516701"/>
                  <a:gd name="connsiteY48" fmla="*/ 483222 h 547694"/>
                  <a:gd name="connsiteX49" fmla="*/ 325617 w 516701"/>
                  <a:gd name="connsiteY49" fmla="*/ 476076 h 547694"/>
                  <a:gd name="connsiteX50" fmla="*/ 318312 w 516701"/>
                  <a:gd name="connsiteY50" fmla="*/ 465754 h 547694"/>
                  <a:gd name="connsiteX51" fmla="*/ 370876 w 516701"/>
                  <a:gd name="connsiteY51" fmla="*/ 50806 h 547694"/>
                  <a:gd name="connsiteX52" fmla="*/ 351660 w 516701"/>
                  <a:gd name="connsiteY52" fmla="*/ 44931 h 547694"/>
                  <a:gd name="connsiteX53" fmla="*/ 370876 w 516701"/>
                  <a:gd name="connsiteY53" fmla="*/ 50806 h 5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6701" h="547694">
                    <a:moveTo>
                      <a:pt x="507286" y="318704"/>
                    </a:moveTo>
                    <a:cubicBezTo>
                      <a:pt x="504427" y="344906"/>
                      <a:pt x="495376" y="378254"/>
                      <a:pt x="480289" y="409856"/>
                    </a:cubicBezTo>
                    <a:cubicBezTo>
                      <a:pt x="454881" y="463372"/>
                      <a:pt x="419151" y="506724"/>
                      <a:pt x="361983" y="528480"/>
                    </a:cubicBezTo>
                    <a:cubicBezTo>
                      <a:pt x="351978" y="532291"/>
                      <a:pt x="341656" y="534832"/>
                      <a:pt x="331175" y="536261"/>
                    </a:cubicBezTo>
                    <a:cubicBezTo>
                      <a:pt x="303861" y="539914"/>
                      <a:pt x="277183" y="547536"/>
                      <a:pt x="249234" y="547695"/>
                    </a:cubicBezTo>
                    <a:cubicBezTo>
                      <a:pt x="221602" y="547695"/>
                      <a:pt x="195559" y="543090"/>
                      <a:pt x="169357" y="534038"/>
                    </a:cubicBezTo>
                    <a:cubicBezTo>
                      <a:pt x="129815" y="520222"/>
                      <a:pt x="100596" y="494814"/>
                      <a:pt x="79317" y="459402"/>
                    </a:cubicBezTo>
                    <a:cubicBezTo>
                      <a:pt x="76617" y="454796"/>
                      <a:pt x="73282" y="450350"/>
                      <a:pt x="72012" y="445268"/>
                    </a:cubicBezTo>
                    <a:cubicBezTo>
                      <a:pt x="66613" y="424783"/>
                      <a:pt x="54544" y="408585"/>
                      <a:pt x="42316" y="391752"/>
                    </a:cubicBezTo>
                    <a:cubicBezTo>
                      <a:pt x="13732" y="352528"/>
                      <a:pt x="-1196" y="307905"/>
                      <a:pt x="75" y="258836"/>
                    </a:cubicBezTo>
                    <a:cubicBezTo>
                      <a:pt x="869" y="231204"/>
                      <a:pt x="9444" y="205161"/>
                      <a:pt x="20084" y="180070"/>
                    </a:cubicBezTo>
                    <a:cubicBezTo>
                      <a:pt x="48509" y="113850"/>
                      <a:pt x="96944" y="67639"/>
                      <a:pt x="163958" y="40802"/>
                    </a:cubicBezTo>
                    <a:cubicBezTo>
                      <a:pt x="180949" y="33973"/>
                      <a:pt x="198576" y="30639"/>
                      <a:pt x="216521" y="28892"/>
                    </a:cubicBezTo>
                    <a:cubicBezTo>
                      <a:pt x="223667" y="28257"/>
                      <a:pt x="229860" y="26192"/>
                      <a:pt x="235736" y="22381"/>
                    </a:cubicBezTo>
                    <a:cubicBezTo>
                      <a:pt x="276389" y="-3504"/>
                      <a:pt x="318948" y="-5886"/>
                      <a:pt x="364206" y="9836"/>
                    </a:cubicBezTo>
                    <a:cubicBezTo>
                      <a:pt x="421057" y="29686"/>
                      <a:pt x="464092" y="64940"/>
                      <a:pt x="492994" y="117662"/>
                    </a:cubicBezTo>
                    <a:cubicBezTo>
                      <a:pt x="507444" y="143864"/>
                      <a:pt x="513002" y="172289"/>
                      <a:pt x="515702" y="201667"/>
                    </a:cubicBezTo>
                    <a:cubicBezTo>
                      <a:pt x="519037" y="238192"/>
                      <a:pt x="513479" y="274081"/>
                      <a:pt x="507127" y="318386"/>
                    </a:cubicBezTo>
                    <a:close/>
                    <a:moveTo>
                      <a:pt x="401365" y="62875"/>
                    </a:moveTo>
                    <a:cubicBezTo>
                      <a:pt x="395013" y="60970"/>
                      <a:pt x="390249" y="54300"/>
                      <a:pt x="381198" y="56682"/>
                    </a:cubicBezTo>
                    <a:cubicBezTo>
                      <a:pt x="387867" y="61922"/>
                      <a:pt x="394060" y="64940"/>
                      <a:pt x="401842" y="62716"/>
                    </a:cubicBezTo>
                    <a:cubicBezTo>
                      <a:pt x="401524" y="64781"/>
                      <a:pt x="401365" y="66686"/>
                      <a:pt x="402636" y="68751"/>
                    </a:cubicBezTo>
                    <a:cubicBezTo>
                      <a:pt x="408194" y="77167"/>
                      <a:pt x="415340" y="83678"/>
                      <a:pt x="423121" y="90030"/>
                    </a:cubicBezTo>
                    <a:cubicBezTo>
                      <a:pt x="459645" y="119250"/>
                      <a:pt x="478384" y="159109"/>
                      <a:pt x="489024" y="203414"/>
                    </a:cubicBezTo>
                    <a:cubicBezTo>
                      <a:pt x="491088" y="211672"/>
                      <a:pt x="492835" y="220088"/>
                      <a:pt x="494740" y="228346"/>
                    </a:cubicBezTo>
                    <a:cubicBezTo>
                      <a:pt x="496646" y="209449"/>
                      <a:pt x="495534" y="191028"/>
                      <a:pt x="490135" y="173242"/>
                    </a:cubicBezTo>
                    <a:cubicBezTo>
                      <a:pt x="475208" y="124808"/>
                      <a:pt x="444242" y="89236"/>
                      <a:pt x="401365" y="63034"/>
                    </a:cubicBezTo>
                    <a:close/>
                    <a:moveTo>
                      <a:pt x="174439" y="53347"/>
                    </a:moveTo>
                    <a:cubicBezTo>
                      <a:pt x="168722" y="55570"/>
                      <a:pt x="163005" y="57476"/>
                      <a:pt x="157447" y="60017"/>
                    </a:cubicBezTo>
                    <a:cubicBezTo>
                      <a:pt x="94085" y="88601"/>
                      <a:pt x="50891" y="135765"/>
                      <a:pt x="26595" y="200873"/>
                    </a:cubicBezTo>
                    <a:cubicBezTo>
                      <a:pt x="13891" y="234698"/>
                      <a:pt x="9285" y="268840"/>
                      <a:pt x="17384" y="304253"/>
                    </a:cubicBezTo>
                    <a:cubicBezTo>
                      <a:pt x="21672" y="322991"/>
                      <a:pt x="27230" y="341412"/>
                      <a:pt x="38664" y="357769"/>
                    </a:cubicBezTo>
                    <a:cubicBezTo>
                      <a:pt x="21195" y="297424"/>
                      <a:pt x="25324" y="238509"/>
                      <a:pt x="50732" y="181658"/>
                    </a:cubicBezTo>
                    <a:cubicBezTo>
                      <a:pt x="76299" y="124172"/>
                      <a:pt x="120923" y="84790"/>
                      <a:pt x="174439" y="53506"/>
                    </a:cubicBezTo>
                    <a:close/>
                    <a:moveTo>
                      <a:pt x="79317" y="433041"/>
                    </a:moveTo>
                    <a:cubicBezTo>
                      <a:pt x="109489" y="506089"/>
                      <a:pt x="184125" y="539596"/>
                      <a:pt x="246217" y="533562"/>
                    </a:cubicBezTo>
                    <a:cubicBezTo>
                      <a:pt x="180314" y="511488"/>
                      <a:pt x="149824" y="500849"/>
                      <a:pt x="79317" y="433041"/>
                    </a:cubicBezTo>
                    <a:close/>
                    <a:moveTo>
                      <a:pt x="250028" y="29051"/>
                    </a:moveTo>
                    <a:cubicBezTo>
                      <a:pt x="274166" y="27145"/>
                      <a:pt x="294492" y="22857"/>
                      <a:pt x="315136" y="23969"/>
                    </a:cubicBezTo>
                    <a:cubicBezTo>
                      <a:pt x="336416" y="25081"/>
                      <a:pt x="357219" y="28733"/>
                      <a:pt x="377704" y="33973"/>
                    </a:cubicBezTo>
                    <a:cubicBezTo>
                      <a:pt x="342926" y="11582"/>
                      <a:pt x="284329" y="5230"/>
                      <a:pt x="249869" y="29051"/>
                    </a:cubicBezTo>
                    <a:close/>
                    <a:moveTo>
                      <a:pt x="299256" y="482904"/>
                    </a:moveTo>
                    <a:cubicBezTo>
                      <a:pt x="301797" y="473535"/>
                      <a:pt x="299256" y="467977"/>
                      <a:pt x="293539" y="467183"/>
                    </a:cubicBezTo>
                    <a:cubicBezTo>
                      <a:pt x="288299" y="466389"/>
                      <a:pt x="284011" y="468294"/>
                      <a:pt x="282582" y="473852"/>
                    </a:cubicBezTo>
                    <a:cubicBezTo>
                      <a:pt x="281312" y="478775"/>
                      <a:pt x="285917" y="486080"/>
                      <a:pt x="290999" y="487351"/>
                    </a:cubicBezTo>
                    <a:cubicBezTo>
                      <a:pt x="296557" y="488780"/>
                      <a:pt x="298621" y="485445"/>
                      <a:pt x="299256" y="482904"/>
                    </a:cubicBezTo>
                    <a:close/>
                    <a:moveTo>
                      <a:pt x="318312" y="465912"/>
                    </a:moveTo>
                    <a:cubicBezTo>
                      <a:pt x="313231" y="464960"/>
                      <a:pt x="309578" y="467183"/>
                      <a:pt x="308467" y="471470"/>
                    </a:cubicBezTo>
                    <a:cubicBezTo>
                      <a:pt x="307355" y="475917"/>
                      <a:pt x="311960" y="483063"/>
                      <a:pt x="316566" y="483222"/>
                    </a:cubicBezTo>
                    <a:cubicBezTo>
                      <a:pt x="321330" y="483539"/>
                      <a:pt x="324664" y="480998"/>
                      <a:pt x="325617" y="476076"/>
                    </a:cubicBezTo>
                    <a:cubicBezTo>
                      <a:pt x="326570" y="470359"/>
                      <a:pt x="324029" y="466865"/>
                      <a:pt x="318312" y="465754"/>
                    </a:cubicBezTo>
                    <a:close/>
                    <a:moveTo>
                      <a:pt x="370876" y="50806"/>
                    </a:moveTo>
                    <a:cubicBezTo>
                      <a:pt x="365476" y="47789"/>
                      <a:pt x="359918" y="44137"/>
                      <a:pt x="351660" y="44931"/>
                    </a:cubicBezTo>
                    <a:cubicBezTo>
                      <a:pt x="358013" y="50012"/>
                      <a:pt x="363888" y="51759"/>
                      <a:pt x="370876" y="508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ComponentBackground1" descr="5c13e7f1-2ad4-476c-aa60-0899e4218853"/>
              <p:cNvSpPr/>
              <p:nvPr/>
            </p:nvSpPr>
            <p:spPr>
              <a:xfrm>
                <a:off x="660400" y="1791095"/>
                <a:ext cx="3109667" cy="2247507"/>
              </a:xfrm>
              <a:custGeom>
                <a:avLst/>
                <a:gdLst>
                  <a:gd name="connsiteX0" fmla="*/ 1267085 w 3109667"/>
                  <a:gd name="connsiteY0" fmla="*/ 2061024 h 2247507"/>
                  <a:gd name="connsiteX1" fmla="*/ 1242871 w 3109667"/>
                  <a:gd name="connsiteY1" fmla="*/ 2070366 h 2247507"/>
                  <a:gd name="connsiteX2" fmla="*/ 1299747 w 3109667"/>
                  <a:gd name="connsiteY2" fmla="*/ 2183217 h 2247507"/>
                  <a:gd name="connsiteX3" fmla="*/ 1337944 w 3109667"/>
                  <a:gd name="connsiteY3" fmla="*/ 2182218 h 2247507"/>
                  <a:gd name="connsiteX4" fmla="*/ 1290513 w 3109667"/>
                  <a:gd name="connsiteY4" fmla="*/ 2064540 h 2247507"/>
                  <a:gd name="connsiteX5" fmla="*/ 1267085 w 3109667"/>
                  <a:gd name="connsiteY5" fmla="*/ 2061024 h 2247507"/>
                  <a:gd name="connsiteX6" fmla="*/ 1177765 w 3109667"/>
                  <a:gd name="connsiteY6" fmla="*/ 2059903 h 2247507"/>
                  <a:gd name="connsiteX7" fmla="*/ 1139194 w 3109667"/>
                  <a:gd name="connsiteY7" fmla="*/ 2061545 h 2247507"/>
                  <a:gd name="connsiteX8" fmla="*/ 1176760 w 3109667"/>
                  <a:gd name="connsiteY8" fmla="*/ 2163577 h 2247507"/>
                  <a:gd name="connsiteX9" fmla="*/ 1241612 w 3109667"/>
                  <a:gd name="connsiteY9" fmla="*/ 2183883 h 2247507"/>
                  <a:gd name="connsiteX10" fmla="*/ 1216427 w 3109667"/>
                  <a:gd name="connsiteY10" fmla="*/ 2097330 h 2247507"/>
                  <a:gd name="connsiteX11" fmla="*/ 1177765 w 3109667"/>
                  <a:gd name="connsiteY11" fmla="*/ 2059903 h 2247507"/>
                  <a:gd name="connsiteX12" fmla="*/ 859643 w 3109667"/>
                  <a:gd name="connsiteY12" fmla="*/ 2045898 h 2247507"/>
                  <a:gd name="connsiteX13" fmla="*/ 848519 w 3109667"/>
                  <a:gd name="connsiteY13" fmla="*/ 2051058 h 2247507"/>
                  <a:gd name="connsiteX14" fmla="*/ 907913 w 3109667"/>
                  <a:gd name="connsiteY14" fmla="*/ 2181386 h 2247507"/>
                  <a:gd name="connsiteX15" fmla="*/ 908123 w 3109667"/>
                  <a:gd name="connsiteY15" fmla="*/ 2181386 h 2247507"/>
                  <a:gd name="connsiteX16" fmla="*/ 1131428 w 3109667"/>
                  <a:gd name="connsiteY16" fmla="*/ 2188210 h 2247507"/>
                  <a:gd name="connsiteX17" fmla="*/ 1109391 w 3109667"/>
                  <a:gd name="connsiteY17" fmla="*/ 2116472 h 2247507"/>
                  <a:gd name="connsiteX18" fmla="*/ 1077490 w 3109667"/>
                  <a:gd name="connsiteY18" fmla="*/ 2053721 h 2247507"/>
                  <a:gd name="connsiteX19" fmla="*/ 859643 w 3109667"/>
                  <a:gd name="connsiteY19" fmla="*/ 2045898 h 2247507"/>
                  <a:gd name="connsiteX20" fmla="*/ 799383 w 3109667"/>
                  <a:gd name="connsiteY20" fmla="*/ 2038408 h 2247507"/>
                  <a:gd name="connsiteX21" fmla="*/ 767928 w 3109667"/>
                  <a:gd name="connsiteY21" fmla="*/ 2041737 h 2247507"/>
                  <a:gd name="connsiteX22" fmla="*/ 842014 w 3109667"/>
                  <a:gd name="connsiteY22" fmla="*/ 2174561 h 2247507"/>
                  <a:gd name="connsiteX23" fmla="*/ 814939 w 3109667"/>
                  <a:gd name="connsiteY23" fmla="*/ 2052556 h 2247507"/>
                  <a:gd name="connsiteX24" fmla="*/ 799383 w 3109667"/>
                  <a:gd name="connsiteY24" fmla="*/ 2038408 h 2247507"/>
                  <a:gd name="connsiteX25" fmla="*/ 702421 w 3109667"/>
                  <a:gd name="connsiteY25" fmla="*/ 2027817 h 2247507"/>
                  <a:gd name="connsiteX26" fmla="*/ 673695 w 3109667"/>
                  <a:gd name="connsiteY26" fmla="*/ 2033581 h 2247507"/>
                  <a:gd name="connsiteX27" fmla="*/ 763521 w 3109667"/>
                  <a:gd name="connsiteY27" fmla="*/ 2172231 h 2247507"/>
                  <a:gd name="connsiteX28" fmla="*/ 763731 w 3109667"/>
                  <a:gd name="connsiteY28" fmla="*/ 2172231 h 2247507"/>
                  <a:gd name="connsiteX29" fmla="*/ 721546 w 3109667"/>
                  <a:gd name="connsiteY29" fmla="*/ 2039407 h 2247507"/>
                  <a:gd name="connsiteX30" fmla="*/ 702421 w 3109667"/>
                  <a:gd name="connsiteY30" fmla="*/ 2027817 h 2247507"/>
                  <a:gd name="connsiteX31" fmla="*/ 1922441 w 3109667"/>
                  <a:gd name="connsiteY31" fmla="*/ 2024093 h 2247507"/>
                  <a:gd name="connsiteX32" fmla="*/ 1335845 w 3109667"/>
                  <a:gd name="connsiteY32" fmla="*/ 2061710 h 2247507"/>
                  <a:gd name="connsiteX33" fmla="*/ 1388313 w 3109667"/>
                  <a:gd name="connsiteY33" fmla="*/ 2187378 h 2247507"/>
                  <a:gd name="connsiteX34" fmla="*/ 1388313 w 3109667"/>
                  <a:gd name="connsiteY34" fmla="*/ 2187545 h 2247507"/>
                  <a:gd name="connsiteX35" fmla="*/ 1972179 w 3109667"/>
                  <a:gd name="connsiteY35" fmla="*/ 2146765 h 2247507"/>
                  <a:gd name="connsiteX36" fmla="*/ 1922441 w 3109667"/>
                  <a:gd name="connsiteY36" fmla="*/ 2024093 h 2247507"/>
                  <a:gd name="connsiteX37" fmla="*/ 1982254 w 3109667"/>
                  <a:gd name="connsiteY37" fmla="*/ 2021264 h 2247507"/>
                  <a:gd name="connsiteX38" fmla="*/ 2015413 w 3109667"/>
                  <a:gd name="connsiteY38" fmla="*/ 2143103 h 2247507"/>
                  <a:gd name="connsiteX39" fmla="*/ 1982254 w 3109667"/>
                  <a:gd name="connsiteY39" fmla="*/ 2021264 h 2247507"/>
                  <a:gd name="connsiteX40" fmla="*/ 2045636 w 3109667"/>
                  <a:gd name="connsiteY40" fmla="*/ 2011111 h 2247507"/>
                  <a:gd name="connsiteX41" fmla="*/ 2078166 w 3109667"/>
                  <a:gd name="connsiteY41" fmla="*/ 2129787 h 2247507"/>
                  <a:gd name="connsiteX42" fmla="*/ 2107758 w 3109667"/>
                  <a:gd name="connsiteY42" fmla="*/ 2125294 h 2247507"/>
                  <a:gd name="connsiteX43" fmla="*/ 2045636 w 3109667"/>
                  <a:gd name="connsiteY43" fmla="*/ 2011111 h 2247507"/>
                  <a:gd name="connsiteX44" fmla="*/ 665288 w 3109667"/>
                  <a:gd name="connsiteY44" fmla="*/ 1920719 h 2247507"/>
                  <a:gd name="connsiteX45" fmla="*/ 665288 w 3109667"/>
                  <a:gd name="connsiteY45" fmla="*/ 1920886 h 2247507"/>
                  <a:gd name="connsiteX46" fmla="*/ 665149 w 3109667"/>
                  <a:gd name="connsiteY46" fmla="*/ 1920797 h 2247507"/>
                  <a:gd name="connsiteX47" fmla="*/ 278504 w 3109667"/>
                  <a:gd name="connsiteY47" fmla="*/ 1920563 h 2247507"/>
                  <a:gd name="connsiteX48" fmla="*/ 278294 w 3109667"/>
                  <a:gd name="connsiteY48" fmla="*/ 1920730 h 2247507"/>
                  <a:gd name="connsiteX49" fmla="*/ 278326 w 3109667"/>
                  <a:gd name="connsiteY49" fmla="*/ 1920745 h 2247507"/>
                  <a:gd name="connsiteX50" fmla="*/ 268220 w 3109667"/>
                  <a:gd name="connsiteY50" fmla="*/ 1931050 h 2247507"/>
                  <a:gd name="connsiteX51" fmla="*/ 347972 w 3109667"/>
                  <a:gd name="connsiteY51" fmla="*/ 2037077 h 2247507"/>
                  <a:gd name="connsiteX52" fmla="*/ 528043 w 3109667"/>
                  <a:gd name="connsiteY52" fmla="*/ 2147264 h 2247507"/>
                  <a:gd name="connsiteX53" fmla="*/ 690484 w 3109667"/>
                  <a:gd name="connsiteY53" fmla="*/ 2168737 h 2247507"/>
                  <a:gd name="connsiteX54" fmla="*/ 626053 w 3109667"/>
                  <a:gd name="connsiteY54" fmla="*/ 2018601 h 2247507"/>
                  <a:gd name="connsiteX55" fmla="*/ 359636 w 3109667"/>
                  <a:gd name="connsiteY55" fmla="*/ 1957720 h 2247507"/>
                  <a:gd name="connsiteX56" fmla="*/ 278326 w 3109667"/>
                  <a:gd name="connsiteY56" fmla="*/ 1920745 h 2247507"/>
                  <a:gd name="connsiteX57" fmla="*/ 2662034 w 3109667"/>
                  <a:gd name="connsiteY57" fmla="*/ 1900590 h 2247507"/>
                  <a:gd name="connsiteX58" fmla="*/ 2102930 w 3109667"/>
                  <a:gd name="connsiteY58" fmla="*/ 2003121 h 2247507"/>
                  <a:gd name="connsiteX59" fmla="*/ 2148683 w 3109667"/>
                  <a:gd name="connsiteY59" fmla="*/ 2129954 h 2247507"/>
                  <a:gd name="connsiteX60" fmla="*/ 2148893 w 3109667"/>
                  <a:gd name="connsiteY60" fmla="*/ 2129787 h 2247507"/>
                  <a:gd name="connsiteX61" fmla="*/ 2722897 w 3109667"/>
                  <a:gd name="connsiteY61" fmla="*/ 2034080 h 2247507"/>
                  <a:gd name="connsiteX62" fmla="*/ 2662034 w 3109667"/>
                  <a:gd name="connsiteY62" fmla="*/ 1900590 h 2247507"/>
                  <a:gd name="connsiteX63" fmla="*/ 2694983 w 3109667"/>
                  <a:gd name="connsiteY63" fmla="*/ 1886275 h 2247507"/>
                  <a:gd name="connsiteX64" fmla="*/ 2764452 w 3109667"/>
                  <a:gd name="connsiteY64" fmla="*/ 2034413 h 2247507"/>
                  <a:gd name="connsiteX65" fmla="*/ 2694983 w 3109667"/>
                  <a:gd name="connsiteY65" fmla="*/ 1886275 h 2247507"/>
                  <a:gd name="connsiteX66" fmla="*/ 2771220 w 3109667"/>
                  <a:gd name="connsiteY66" fmla="*/ 1870983 h 2247507"/>
                  <a:gd name="connsiteX67" fmla="*/ 2756896 w 3109667"/>
                  <a:gd name="connsiteY67" fmla="*/ 1878120 h 2247507"/>
                  <a:gd name="connsiteX68" fmla="*/ 2816500 w 3109667"/>
                  <a:gd name="connsiteY68" fmla="*/ 2010445 h 2247507"/>
                  <a:gd name="connsiteX69" fmla="*/ 2816500 w 3109667"/>
                  <a:gd name="connsiteY69" fmla="*/ 2010612 h 2247507"/>
                  <a:gd name="connsiteX70" fmla="*/ 2834549 w 3109667"/>
                  <a:gd name="connsiteY70" fmla="*/ 2006451 h 2247507"/>
                  <a:gd name="connsiteX71" fmla="*/ 2781451 w 3109667"/>
                  <a:gd name="connsiteY71" fmla="*/ 1873459 h 2247507"/>
                  <a:gd name="connsiteX72" fmla="*/ 2771220 w 3109667"/>
                  <a:gd name="connsiteY72" fmla="*/ 1870983 h 2247507"/>
                  <a:gd name="connsiteX73" fmla="*/ 2846092 w 3109667"/>
                  <a:gd name="connsiteY73" fmla="*/ 1840503 h 2247507"/>
                  <a:gd name="connsiteX74" fmla="*/ 2828096 w 3109667"/>
                  <a:gd name="connsiteY74" fmla="*/ 1845871 h 2247507"/>
                  <a:gd name="connsiteX75" fmla="*/ 2812985 w 3109667"/>
                  <a:gd name="connsiteY75" fmla="*/ 1859928 h 2247507"/>
                  <a:gd name="connsiteX76" fmla="*/ 2812933 w 3109667"/>
                  <a:gd name="connsiteY76" fmla="*/ 1859811 h 2247507"/>
                  <a:gd name="connsiteX77" fmla="*/ 2812933 w 3109667"/>
                  <a:gd name="connsiteY77" fmla="*/ 1859977 h 2247507"/>
                  <a:gd name="connsiteX78" fmla="*/ 2812985 w 3109667"/>
                  <a:gd name="connsiteY78" fmla="*/ 1859928 h 2247507"/>
                  <a:gd name="connsiteX79" fmla="*/ 2869388 w 3109667"/>
                  <a:gd name="connsiteY79" fmla="*/ 1986810 h 2247507"/>
                  <a:gd name="connsiteX80" fmla="*/ 2909684 w 3109667"/>
                  <a:gd name="connsiteY80" fmla="*/ 1957182 h 2247507"/>
                  <a:gd name="connsiteX81" fmla="*/ 2857845 w 3109667"/>
                  <a:gd name="connsiteY81" fmla="*/ 1845828 h 2247507"/>
                  <a:gd name="connsiteX82" fmla="*/ 2846092 w 3109667"/>
                  <a:gd name="connsiteY82" fmla="*/ 1840503 h 2247507"/>
                  <a:gd name="connsiteX83" fmla="*/ 3025323 w 3109667"/>
                  <a:gd name="connsiteY83" fmla="*/ 1591331 h 2247507"/>
                  <a:gd name="connsiteX84" fmla="*/ 2879462 w 3109667"/>
                  <a:gd name="connsiteY84" fmla="*/ 1820029 h 2247507"/>
                  <a:gd name="connsiteX85" fmla="*/ 2914458 w 3109667"/>
                  <a:gd name="connsiteY85" fmla="*/ 1886962 h 2247507"/>
                  <a:gd name="connsiteX86" fmla="*/ 2947197 w 3109667"/>
                  <a:gd name="connsiteY86" fmla="*/ 1949423 h 2247507"/>
                  <a:gd name="connsiteX87" fmla="*/ 2947042 w 3109667"/>
                  <a:gd name="connsiteY87" fmla="*/ 1949526 h 2247507"/>
                  <a:gd name="connsiteX88" fmla="*/ 2947250 w 3109667"/>
                  <a:gd name="connsiteY88" fmla="*/ 1949526 h 2247507"/>
                  <a:gd name="connsiteX89" fmla="*/ 2947197 w 3109667"/>
                  <a:gd name="connsiteY89" fmla="*/ 1949423 h 2247507"/>
                  <a:gd name="connsiteX90" fmla="*/ 2978132 w 3109667"/>
                  <a:gd name="connsiteY90" fmla="*/ 1928925 h 2247507"/>
                  <a:gd name="connsiteX91" fmla="*/ 3025323 w 3109667"/>
                  <a:gd name="connsiteY91" fmla="*/ 1591331 h 2247507"/>
                  <a:gd name="connsiteX92" fmla="*/ 145853 w 3109667"/>
                  <a:gd name="connsiteY92" fmla="*/ 1249937 h 2247507"/>
                  <a:gd name="connsiteX93" fmla="*/ 167679 w 3109667"/>
                  <a:gd name="connsiteY93" fmla="*/ 1271075 h 2247507"/>
                  <a:gd name="connsiteX94" fmla="*/ 193703 w 3109667"/>
                  <a:gd name="connsiteY94" fmla="*/ 1442017 h 2247507"/>
                  <a:gd name="connsiteX95" fmla="*/ 235469 w 3109667"/>
                  <a:gd name="connsiteY95" fmla="*/ 1652572 h 2247507"/>
                  <a:gd name="connsiteX96" fmla="*/ 513550 w 3109667"/>
                  <a:gd name="connsiteY96" fmla="*/ 1871783 h 2247507"/>
                  <a:gd name="connsiteX97" fmla="*/ 613450 w 3109667"/>
                  <a:gd name="connsiteY97" fmla="*/ 1897250 h 2247507"/>
                  <a:gd name="connsiteX98" fmla="*/ 640943 w 3109667"/>
                  <a:gd name="connsiteY98" fmla="*/ 1905385 h 2247507"/>
                  <a:gd name="connsiteX99" fmla="*/ 665149 w 3109667"/>
                  <a:gd name="connsiteY99" fmla="*/ 1920797 h 2247507"/>
                  <a:gd name="connsiteX100" fmla="*/ 641914 w 3109667"/>
                  <a:gd name="connsiteY100" fmla="*/ 1933869 h 2247507"/>
                  <a:gd name="connsiteX101" fmla="*/ 619326 w 3109667"/>
                  <a:gd name="connsiteY101" fmla="*/ 1933036 h 2247507"/>
                  <a:gd name="connsiteX102" fmla="*/ 334949 w 3109667"/>
                  <a:gd name="connsiteY102" fmla="*/ 1843821 h 2247507"/>
                  <a:gd name="connsiteX103" fmla="*/ 167259 w 3109667"/>
                  <a:gd name="connsiteY103" fmla="*/ 1604803 h 2247507"/>
                  <a:gd name="connsiteX104" fmla="*/ 136828 w 3109667"/>
                  <a:gd name="connsiteY104" fmla="*/ 1282228 h 2247507"/>
                  <a:gd name="connsiteX105" fmla="*/ 145853 w 3109667"/>
                  <a:gd name="connsiteY105" fmla="*/ 1249937 h 2247507"/>
                  <a:gd name="connsiteX106" fmla="*/ 2903666 w 3109667"/>
                  <a:gd name="connsiteY106" fmla="*/ 1099172 h 2247507"/>
                  <a:gd name="connsiteX107" fmla="*/ 2927081 w 3109667"/>
                  <a:gd name="connsiteY107" fmla="*/ 1126018 h 2247507"/>
                  <a:gd name="connsiteX108" fmla="*/ 2943167 w 3109667"/>
                  <a:gd name="connsiteY108" fmla="*/ 1215992 h 2247507"/>
                  <a:gd name="connsiteX109" fmla="*/ 2922179 w 3109667"/>
                  <a:gd name="connsiteY109" fmla="*/ 1232970 h 2247507"/>
                  <a:gd name="connsiteX110" fmla="*/ 2894265 w 3109667"/>
                  <a:gd name="connsiteY110" fmla="*/ 1215992 h 2247507"/>
                  <a:gd name="connsiteX111" fmla="*/ 2890566 w 3109667"/>
                  <a:gd name="connsiteY111" fmla="*/ 1157549 h 2247507"/>
                  <a:gd name="connsiteX112" fmla="*/ 2903499 w 3109667"/>
                  <a:gd name="connsiteY112" fmla="*/ 1098980 h 2247507"/>
                  <a:gd name="connsiteX113" fmla="*/ 2903709 w 3109667"/>
                  <a:gd name="connsiteY113" fmla="*/ 1098980 h 2247507"/>
                  <a:gd name="connsiteX114" fmla="*/ 2903666 w 3109667"/>
                  <a:gd name="connsiteY114" fmla="*/ 1099172 h 2247507"/>
                  <a:gd name="connsiteX115" fmla="*/ 2569306 w 3109667"/>
                  <a:gd name="connsiteY115" fmla="*/ 173117 h 2247507"/>
                  <a:gd name="connsiteX116" fmla="*/ 2603070 w 3109667"/>
                  <a:gd name="connsiteY116" fmla="*/ 181024 h 2247507"/>
                  <a:gd name="connsiteX117" fmla="*/ 2824275 w 3109667"/>
                  <a:gd name="connsiteY117" fmla="*/ 368277 h 2247507"/>
                  <a:gd name="connsiteX118" fmla="*/ 2906337 w 3109667"/>
                  <a:gd name="connsiteY118" fmla="*/ 752270 h 2247507"/>
                  <a:gd name="connsiteX119" fmla="*/ 2932361 w 3109667"/>
                  <a:gd name="connsiteY119" fmla="*/ 970150 h 2247507"/>
                  <a:gd name="connsiteX120" fmla="*/ 2924595 w 3109667"/>
                  <a:gd name="connsiteY120" fmla="*/ 1019752 h 2247507"/>
                  <a:gd name="connsiteX121" fmla="*/ 2899410 w 3109667"/>
                  <a:gd name="connsiteY121" fmla="*/ 994618 h 2247507"/>
                  <a:gd name="connsiteX122" fmla="*/ 2855756 w 3109667"/>
                  <a:gd name="connsiteY122" fmla="*/ 762757 h 2247507"/>
                  <a:gd name="connsiteX123" fmla="*/ 2769080 w 3109667"/>
                  <a:gd name="connsiteY123" fmla="*/ 405061 h 2247507"/>
                  <a:gd name="connsiteX124" fmla="*/ 2566552 w 3109667"/>
                  <a:gd name="connsiteY124" fmla="*/ 209653 h 2247507"/>
                  <a:gd name="connsiteX125" fmla="*/ 2534441 w 3109667"/>
                  <a:gd name="connsiteY125" fmla="*/ 181689 h 2247507"/>
                  <a:gd name="connsiteX126" fmla="*/ 2569306 w 3109667"/>
                  <a:gd name="connsiteY126" fmla="*/ 173117 h 2247507"/>
                  <a:gd name="connsiteX127" fmla="*/ 1842059 w 3109667"/>
                  <a:gd name="connsiteY127" fmla="*/ 51528 h 2247507"/>
                  <a:gd name="connsiteX128" fmla="*/ 1842059 w 3109667"/>
                  <a:gd name="connsiteY128" fmla="*/ 51860 h 2247507"/>
                  <a:gd name="connsiteX129" fmla="*/ 1295549 w 3109667"/>
                  <a:gd name="connsiteY129" fmla="*/ 80323 h 2247507"/>
                  <a:gd name="connsiteX130" fmla="*/ 716090 w 3109667"/>
                  <a:gd name="connsiteY130" fmla="*/ 147568 h 2247507"/>
                  <a:gd name="connsiteX131" fmla="*/ 262764 w 3109667"/>
                  <a:gd name="connsiteY131" fmla="*/ 268741 h 2247507"/>
                  <a:gd name="connsiteX132" fmla="*/ 141666 w 3109667"/>
                  <a:gd name="connsiteY132" fmla="*/ 402233 h 2247507"/>
                  <a:gd name="connsiteX133" fmla="*/ 91926 w 3109667"/>
                  <a:gd name="connsiteY133" fmla="*/ 760260 h 2247507"/>
                  <a:gd name="connsiteX134" fmla="*/ 101161 w 3109667"/>
                  <a:gd name="connsiteY134" fmla="*/ 1355475 h 2247507"/>
                  <a:gd name="connsiteX135" fmla="*/ 163074 w 3109667"/>
                  <a:gd name="connsiteY135" fmla="*/ 1684874 h 2247507"/>
                  <a:gd name="connsiteX136" fmla="*/ 444304 w 3109667"/>
                  <a:gd name="connsiteY136" fmla="*/ 1924059 h 2247507"/>
                  <a:gd name="connsiteX137" fmla="*/ 838235 w 3109667"/>
                  <a:gd name="connsiteY137" fmla="*/ 1982648 h 2247507"/>
                  <a:gd name="connsiteX138" fmla="*/ 1450225 w 3109667"/>
                  <a:gd name="connsiteY138" fmla="*/ 2000625 h 2247507"/>
                  <a:gd name="connsiteX139" fmla="*/ 1870181 w 3109667"/>
                  <a:gd name="connsiteY139" fmla="*/ 1973993 h 2247507"/>
                  <a:gd name="connsiteX140" fmla="*/ 2247114 w 3109667"/>
                  <a:gd name="connsiteY140" fmla="*/ 1925723 h 2247507"/>
                  <a:gd name="connsiteX141" fmla="*/ 2700230 w 3109667"/>
                  <a:gd name="connsiteY141" fmla="*/ 1838505 h 2247507"/>
                  <a:gd name="connsiteX142" fmla="*/ 2894783 w 3109667"/>
                  <a:gd name="connsiteY142" fmla="*/ 1724323 h 2247507"/>
                  <a:gd name="connsiteX143" fmla="*/ 3006645 w 3109667"/>
                  <a:gd name="connsiteY143" fmla="*/ 1404411 h 2247507"/>
                  <a:gd name="connsiteX144" fmla="*/ 2993632 w 3109667"/>
                  <a:gd name="connsiteY144" fmla="*/ 1039225 h 2247507"/>
                  <a:gd name="connsiteX145" fmla="*/ 2957535 w 3109667"/>
                  <a:gd name="connsiteY145" fmla="*/ 758596 h 2247507"/>
                  <a:gd name="connsiteX146" fmla="*/ 2900450 w 3109667"/>
                  <a:gd name="connsiteY146" fmla="*/ 422372 h 2247507"/>
                  <a:gd name="connsiteX147" fmla="*/ 2854487 w 3109667"/>
                  <a:gd name="connsiteY147" fmla="*/ 303196 h 2247507"/>
                  <a:gd name="connsiteX148" fmla="*/ 2560874 w 3109667"/>
                  <a:gd name="connsiteY148" fmla="*/ 105456 h 2247507"/>
                  <a:gd name="connsiteX149" fmla="*/ 2308397 w 3109667"/>
                  <a:gd name="connsiteY149" fmla="*/ 70336 h 2247507"/>
                  <a:gd name="connsiteX150" fmla="*/ 1842059 w 3109667"/>
                  <a:gd name="connsiteY150" fmla="*/ 51528 h 2247507"/>
                  <a:gd name="connsiteX151" fmla="*/ 1925378 w 3109667"/>
                  <a:gd name="connsiteY151" fmla="*/ 1094 h 2247507"/>
                  <a:gd name="connsiteX152" fmla="*/ 2293706 w 3109667"/>
                  <a:gd name="connsiteY152" fmla="*/ 19570 h 2247507"/>
                  <a:gd name="connsiteX153" fmla="*/ 2752068 w 3109667"/>
                  <a:gd name="connsiteY153" fmla="*/ 122434 h 2247507"/>
                  <a:gd name="connsiteX154" fmla="*/ 2908424 w 3109667"/>
                  <a:gd name="connsiteY154" fmla="*/ 277064 h 2247507"/>
                  <a:gd name="connsiteX155" fmla="*/ 2996362 w 3109667"/>
                  <a:gd name="connsiteY155" fmla="*/ 645412 h 2247507"/>
                  <a:gd name="connsiteX156" fmla="*/ 3059323 w 3109667"/>
                  <a:gd name="connsiteY156" fmla="*/ 1070684 h 2247507"/>
                  <a:gd name="connsiteX157" fmla="*/ 3065829 w 3109667"/>
                  <a:gd name="connsiteY157" fmla="*/ 1211665 h 2247507"/>
                  <a:gd name="connsiteX158" fmla="*/ 3100039 w 3109667"/>
                  <a:gd name="connsiteY158" fmla="*/ 1565531 h 2247507"/>
                  <a:gd name="connsiteX159" fmla="*/ 3094162 w 3109667"/>
                  <a:gd name="connsiteY159" fmla="*/ 1851821 h 2247507"/>
                  <a:gd name="connsiteX160" fmla="*/ 2941375 w 3109667"/>
                  <a:gd name="connsiteY160" fmla="*/ 2031418 h 2247507"/>
                  <a:gd name="connsiteX161" fmla="*/ 2671478 w 3109667"/>
                  <a:gd name="connsiteY161" fmla="*/ 2112144 h 2247507"/>
                  <a:gd name="connsiteX162" fmla="*/ 1952452 w 3109667"/>
                  <a:gd name="connsiteY162" fmla="*/ 2213844 h 2247507"/>
                  <a:gd name="connsiteX163" fmla="*/ 1248747 w 3109667"/>
                  <a:gd name="connsiteY163" fmla="*/ 2247466 h 2247507"/>
                  <a:gd name="connsiteX164" fmla="*/ 1249167 w 3109667"/>
                  <a:gd name="connsiteY164" fmla="*/ 2247300 h 2247507"/>
                  <a:gd name="connsiteX165" fmla="*/ 821025 w 3109667"/>
                  <a:gd name="connsiteY165" fmla="*/ 2235148 h 2247507"/>
                  <a:gd name="connsiteX166" fmla="*/ 474315 w 3109667"/>
                  <a:gd name="connsiteY166" fmla="*/ 2179888 h 2247507"/>
                  <a:gd name="connsiteX167" fmla="*/ 325936 w 3109667"/>
                  <a:gd name="connsiteY167" fmla="*/ 2080853 h 2247507"/>
                  <a:gd name="connsiteX168" fmla="*/ 97383 w 3109667"/>
                  <a:gd name="connsiteY168" fmla="*/ 1708010 h 2247507"/>
                  <a:gd name="connsiteX169" fmla="*/ 34842 w 3109667"/>
                  <a:gd name="connsiteY169" fmla="*/ 1441529 h 2247507"/>
                  <a:gd name="connsiteX170" fmla="*/ 212 w 3109667"/>
                  <a:gd name="connsiteY170" fmla="*/ 1092821 h 2247507"/>
                  <a:gd name="connsiteX171" fmla="*/ 24977 w 3109667"/>
                  <a:gd name="connsiteY171" fmla="*/ 675705 h 2247507"/>
                  <a:gd name="connsiteX172" fmla="*/ 77865 w 3109667"/>
                  <a:gd name="connsiteY172" fmla="*/ 365447 h 2247507"/>
                  <a:gd name="connsiteX173" fmla="*/ 205468 w 3109667"/>
                  <a:gd name="connsiteY173" fmla="*/ 227795 h 2247507"/>
                  <a:gd name="connsiteX174" fmla="*/ 528882 w 3109667"/>
                  <a:gd name="connsiteY174" fmla="*/ 127760 h 2247507"/>
                  <a:gd name="connsiteX175" fmla="*/ 817668 w 3109667"/>
                  <a:gd name="connsiteY175" fmla="*/ 76495 h 2247507"/>
                  <a:gd name="connsiteX176" fmla="*/ 1130799 w 3109667"/>
                  <a:gd name="connsiteY176" fmla="*/ 42539 h 2247507"/>
                  <a:gd name="connsiteX177" fmla="*/ 1451275 w 3109667"/>
                  <a:gd name="connsiteY177" fmla="*/ 12080 h 2247507"/>
                  <a:gd name="connsiteX178" fmla="*/ 1925378 w 3109667"/>
                  <a:gd name="connsiteY178" fmla="*/ 1094 h 224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09667" h="2247507">
                    <a:moveTo>
                      <a:pt x="1267085" y="2061024"/>
                    </a:moveTo>
                    <a:cubicBezTo>
                      <a:pt x="1259346" y="2061586"/>
                      <a:pt x="1251476" y="2064291"/>
                      <a:pt x="1242871" y="2070366"/>
                    </a:cubicBezTo>
                    <a:cubicBezTo>
                      <a:pt x="1255883" y="2108648"/>
                      <a:pt x="1270155" y="2148263"/>
                      <a:pt x="1299747" y="2183217"/>
                    </a:cubicBezTo>
                    <a:cubicBezTo>
                      <a:pt x="1306043" y="2190707"/>
                      <a:pt x="1318845" y="2190375"/>
                      <a:pt x="1337944" y="2182218"/>
                    </a:cubicBezTo>
                    <a:cubicBezTo>
                      <a:pt x="1324511" y="2141939"/>
                      <a:pt x="1316955" y="2100659"/>
                      <a:pt x="1290513" y="2064540"/>
                    </a:cubicBezTo>
                    <a:cubicBezTo>
                      <a:pt x="1282433" y="2062043"/>
                      <a:pt x="1274824" y="2060462"/>
                      <a:pt x="1267085" y="2061024"/>
                    </a:cubicBezTo>
                    <a:close/>
                    <a:moveTo>
                      <a:pt x="1177765" y="2059903"/>
                    </a:moveTo>
                    <a:cubicBezTo>
                      <a:pt x="1168117" y="2059849"/>
                      <a:pt x="1155616" y="2060587"/>
                      <a:pt x="1139194" y="2061545"/>
                    </a:cubicBezTo>
                    <a:cubicBezTo>
                      <a:pt x="1143811" y="2099661"/>
                      <a:pt x="1166057" y="2130287"/>
                      <a:pt x="1176760" y="2163577"/>
                    </a:cubicBezTo>
                    <a:cubicBezTo>
                      <a:pt x="1185576" y="2190874"/>
                      <a:pt x="1211180" y="2195368"/>
                      <a:pt x="1241612" y="2183883"/>
                    </a:cubicBezTo>
                    <a:cubicBezTo>
                      <a:pt x="1251266" y="2150427"/>
                      <a:pt x="1222513" y="2126126"/>
                      <a:pt x="1216427" y="2097330"/>
                    </a:cubicBezTo>
                    <a:cubicBezTo>
                      <a:pt x="1209973" y="2067370"/>
                      <a:pt x="1206708" y="2060067"/>
                      <a:pt x="1177765" y="2059903"/>
                    </a:cubicBezTo>
                    <a:close/>
                    <a:moveTo>
                      <a:pt x="859643" y="2045898"/>
                    </a:moveTo>
                    <a:cubicBezTo>
                      <a:pt x="857754" y="2045898"/>
                      <a:pt x="855864" y="2047562"/>
                      <a:pt x="848519" y="2051058"/>
                    </a:cubicBezTo>
                    <a:cubicBezTo>
                      <a:pt x="866778" y="2093668"/>
                      <a:pt x="878531" y="2139109"/>
                      <a:pt x="907913" y="2181386"/>
                    </a:cubicBezTo>
                    <a:lnTo>
                      <a:pt x="908123" y="2181386"/>
                    </a:lnTo>
                    <a:cubicBezTo>
                      <a:pt x="981578" y="2192538"/>
                      <a:pt x="1054615" y="2190874"/>
                      <a:pt x="1131428" y="2188210"/>
                    </a:cubicBezTo>
                    <a:cubicBezTo>
                      <a:pt x="1122823" y="2159581"/>
                      <a:pt x="1116947" y="2137943"/>
                      <a:pt x="1109391" y="2116472"/>
                    </a:cubicBezTo>
                    <a:cubicBezTo>
                      <a:pt x="1101836" y="2095001"/>
                      <a:pt x="1093231" y="2073695"/>
                      <a:pt x="1077490" y="2053721"/>
                    </a:cubicBezTo>
                    <a:cubicBezTo>
                      <a:pt x="1003825" y="2051058"/>
                      <a:pt x="931838" y="2048395"/>
                      <a:pt x="859643" y="2045898"/>
                    </a:cubicBezTo>
                    <a:close/>
                    <a:moveTo>
                      <a:pt x="799383" y="2038408"/>
                    </a:moveTo>
                    <a:cubicBezTo>
                      <a:pt x="791067" y="2036660"/>
                      <a:pt x="780101" y="2037826"/>
                      <a:pt x="767928" y="2041737"/>
                    </a:cubicBezTo>
                    <a:cubicBezTo>
                      <a:pt x="779051" y="2091006"/>
                      <a:pt x="806965" y="2133782"/>
                      <a:pt x="842014" y="2174561"/>
                    </a:cubicBezTo>
                    <a:cubicBezTo>
                      <a:pt x="847679" y="2131285"/>
                      <a:pt x="823124" y="2093169"/>
                      <a:pt x="814939" y="2052556"/>
                    </a:cubicBezTo>
                    <a:cubicBezTo>
                      <a:pt x="813365" y="2044816"/>
                      <a:pt x="807699" y="2040156"/>
                      <a:pt x="799383" y="2038408"/>
                    </a:cubicBezTo>
                    <a:close/>
                    <a:moveTo>
                      <a:pt x="702421" y="2027817"/>
                    </a:moveTo>
                    <a:cubicBezTo>
                      <a:pt x="694000" y="2027297"/>
                      <a:pt x="683979" y="2029669"/>
                      <a:pt x="673695" y="2033581"/>
                    </a:cubicBezTo>
                    <a:cubicBezTo>
                      <a:pt x="695731" y="2083016"/>
                      <a:pt x="712941" y="2133450"/>
                      <a:pt x="763521" y="2172231"/>
                    </a:cubicBezTo>
                    <a:lnTo>
                      <a:pt x="763731" y="2172231"/>
                    </a:lnTo>
                    <a:cubicBezTo>
                      <a:pt x="766669" y="2124129"/>
                      <a:pt x="743163" y="2081850"/>
                      <a:pt x="721546" y="2039407"/>
                    </a:cubicBezTo>
                    <a:cubicBezTo>
                      <a:pt x="717663" y="2031750"/>
                      <a:pt x="710843" y="2028338"/>
                      <a:pt x="702421" y="2027817"/>
                    </a:cubicBezTo>
                    <a:close/>
                    <a:moveTo>
                      <a:pt x="1922441" y="2024093"/>
                    </a:moveTo>
                    <a:cubicBezTo>
                      <a:pt x="1732505" y="2052390"/>
                      <a:pt x="1535854" y="2051723"/>
                      <a:pt x="1335845" y="2061710"/>
                    </a:cubicBezTo>
                    <a:cubicBezTo>
                      <a:pt x="1346339" y="2106652"/>
                      <a:pt x="1368584" y="2142271"/>
                      <a:pt x="1388313" y="2187378"/>
                    </a:cubicBezTo>
                    <a:lnTo>
                      <a:pt x="1388313" y="2187545"/>
                    </a:lnTo>
                    <a:cubicBezTo>
                      <a:pt x="1583495" y="2178223"/>
                      <a:pt x="1776578" y="2174895"/>
                      <a:pt x="1972179" y="2146765"/>
                    </a:cubicBezTo>
                    <a:cubicBezTo>
                      <a:pt x="1951402" y="2106485"/>
                      <a:pt x="1960636" y="2063708"/>
                      <a:pt x="1922441" y="2024093"/>
                    </a:cubicBezTo>
                    <a:close/>
                    <a:moveTo>
                      <a:pt x="1982254" y="2021264"/>
                    </a:moveTo>
                    <a:cubicBezTo>
                      <a:pt x="1975958" y="2065539"/>
                      <a:pt x="2007649" y="2101158"/>
                      <a:pt x="2015413" y="2143103"/>
                    </a:cubicBezTo>
                    <a:cubicBezTo>
                      <a:pt x="2040389" y="2118303"/>
                      <a:pt x="2020241" y="2047896"/>
                      <a:pt x="1982254" y="2021264"/>
                    </a:cubicBezTo>
                    <a:close/>
                    <a:moveTo>
                      <a:pt x="2045636" y="2011111"/>
                    </a:moveTo>
                    <a:cubicBezTo>
                      <a:pt x="2034303" y="2055719"/>
                      <a:pt x="2063685" y="2091338"/>
                      <a:pt x="2078166" y="2129787"/>
                    </a:cubicBezTo>
                    <a:cubicBezTo>
                      <a:pt x="2081314" y="2138276"/>
                      <a:pt x="2096635" y="2135114"/>
                      <a:pt x="2107758" y="2125294"/>
                    </a:cubicBezTo>
                    <a:cubicBezTo>
                      <a:pt x="2082992" y="2089507"/>
                      <a:pt x="2098734" y="2039407"/>
                      <a:pt x="2045636" y="2011111"/>
                    </a:cubicBezTo>
                    <a:close/>
                    <a:moveTo>
                      <a:pt x="665288" y="1920719"/>
                    </a:moveTo>
                    <a:lnTo>
                      <a:pt x="665288" y="1920886"/>
                    </a:lnTo>
                    <a:lnTo>
                      <a:pt x="665149" y="1920797"/>
                    </a:lnTo>
                    <a:close/>
                    <a:moveTo>
                      <a:pt x="278504" y="1920563"/>
                    </a:moveTo>
                    <a:lnTo>
                      <a:pt x="278294" y="1920730"/>
                    </a:lnTo>
                    <a:lnTo>
                      <a:pt x="278326" y="1920745"/>
                    </a:lnTo>
                    <a:lnTo>
                      <a:pt x="268220" y="1931050"/>
                    </a:lnTo>
                    <a:cubicBezTo>
                      <a:pt x="294874" y="1966336"/>
                      <a:pt x="322367" y="2001291"/>
                      <a:pt x="347972" y="2037077"/>
                    </a:cubicBezTo>
                    <a:cubicBezTo>
                      <a:pt x="388687" y="2094002"/>
                      <a:pt x="445562" y="2134282"/>
                      <a:pt x="528043" y="2147264"/>
                    </a:cubicBezTo>
                    <a:cubicBezTo>
                      <a:pt x="580302" y="2155420"/>
                      <a:pt x="630881" y="2173230"/>
                      <a:pt x="690484" y="2168737"/>
                    </a:cubicBezTo>
                    <a:cubicBezTo>
                      <a:pt x="668238" y="2116805"/>
                      <a:pt x="647461" y="2068535"/>
                      <a:pt x="626053" y="2018601"/>
                    </a:cubicBezTo>
                    <a:cubicBezTo>
                      <a:pt x="533972" y="2005119"/>
                      <a:pt x="443425" y="1989109"/>
                      <a:pt x="359636" y="1957720"/>
                    </a:cubicBezTo>
                    <a:lnTo>
                      <a:pt x="278326" y="1920745"/>
                    </a:lnTo>
                    <a:close/>
                    <a:moveTo>
                      <a:pt x="2662034" y="1900590"/>
                    </a:moveTo>
                    <a:cubicBezTo>
                      <a:pt x="2478394" y="1946529"/>
                      <a:pt x="2290138" y="1972994"/>
                      <a:pt x="2102930" y="2003121"/>
                    </a:cubicBezTo>
                    <a:cubicBezTo>
                      <a:pt x="2110277" y="2050891"/>
                      <a:pt x="2135041" y="2087676"/>
                      <a:pt x="2148683" y="2129954"/>
                    </a:cubicBezTo>
                    <a:lnTo>
                      <a:pt x="2148893" y="2129787"/>
                    </a:lnTo>
                    <a:cubicBezTo>
                      <a:pt x="2261595" y="2122631"/>
                      <a:pt x="2647552" y="2066205"/>
                      <a:pt x="2722897" y="2034080"/>
                    </a:cubicBezTo>
                    <a:cubicBezTo>
                      <a:pt x="2703798" y="1991803"/>
                      <a:pt x="2695613" y="1945697"/>
                      <a:pt x="2662034" y="1900590"/>
                    </a:cubicBezTo>
                    <a:close/>
                    <a:moveTo>
                      <a:pt x="2694983" y="1886275"/>
                    </a:moveTo>
                    <a:cubicBezTo>
                      <a:pt x="2719328" y="1938374"/>
                      <a:pt x="2739896" y="1981983"/>
                      <a:pt x="2764452" y="2034413"/>
                    </a:cubicBezTo>
                    <a:cubicBezTo>
                      <a:pt x="2780401" y="1976157"/>
                      <a:pt x="2749131" y="1908080"/>
                      <a:pt x="2694983" y="1886275"/>
                    </a:cubicBezTo>
                    <a:close/>
                    <a:moveTo>
                      <a:pt x="2771220" y="1870983"/>
                    </a:moveTo>
                    <a:cubicBezTo>
                      <a:pt x="2766498" y="1871711"/>
                      <a:pt x="2761094" y="1874042"/>
                      <a:pt x="2756896" y="1878120"/>
                    </a:cubicBezTo>
                    <a:cubicBezTo>
                      <a:pt x="2776414" y="1921562"/>
                      <a:pt x="2796562" y="1966004"/>
                      <a:pt x="2816500" y="2010445"/>
                    </a:cubicBezTo>
                    <a:lnTo>
                      <a:pt x="2816500" y="2010612"/>
                    </a:lnTo>
                    <a:cubicBezTo>
                      <a:pt x="2822587" y="2009280"/>
                      <a:pt x="2828463" y="2007949"/>
                      <a:pt x="2834549" y="2006451"/>
                    </a:cubicBezTo>
                    <a:cubicBezTo>
                      <a:pt x="2829512" y="1959346"/>
                      <a:pt x="2807895" y="1915737"/>
                      <a:pt x="2781451" y="1873459"/>
                    </a:cubicBezTo>
                    <a:cubicBezTo>
                      <a:pt x="2779982" y="1871128"/>
                      <a:pt x="2775942" y="1870255"/>
                      <a:pt x="2771220" y="1870983"/>
                    </a:cubicBezTo>
                    <a:close/>
                    <a:moveTo>
                      <a:pt x="2846092" y="1840503"/>
                    </a:moveTo>
                    <a:cubicBezTo>
                      <a:pt x="2839586" y="1841335"/>
                      <a:pt x="2833605" y="1842875"/>
                      <a:pt x="2828096" y="1845871"/>
                    </a:cubicBezTo>
                    <a:lnTo>
                      <a:pt x="2812985" y="1859928"/>
                    </a:lnTo>
                    <a:lnTo>
                      <a:pt x="2812933" y="1859811"/>
                    </a:lnTo>
                    <a:lnTo>
                      <a:pt x="2812933" y="1859977"/>
                    </a:lnTo>
                    <a:lnTo>
                      <a:pt x="2812985" y="1859928"/>
                    </a:lnTo>
                    <a:lnTo>
                      <a:pt x="2869388" y="1986810"/>
                    </a:lnTo>
                    <a:cubicBezTo>
                      <a:pt x="2900660" y="1988307"/>
                      <a:pt x="2917239" y="1981483"/>
                      <a:pt x="2909684" y="1957182"/>
                    </a:cubicBezTo>
                    <a:cubicBezTo>
                      <a:pt x="2897510" y="1918567"/>
                      <a:pt x="2881980" y="1880949"/>
                      <a:pt x="2857845" y="1845828"/>
                    </a:cubicBezTo>
                    <a:cubicBezTo>
                      <a:pt x="2856166" y="1843332"/>
                      <a:pt x="2850709" y="1842499"/>
                      <a:pt x="2846092" y="1840503"/>
                    </a:cubicBezTo>
                    <a:close/>
                    <a:moveTo>
                      <a:pt x="3025323" y="1591331"/>
                    </a:moveTo>
                    <a:cubicBezTo>
                      <a:pt x="2986287" y="1677384"/>
                      <a:pt x="2965930" y="1764103"/>
                      <a:pt x="2879462" y="1820029"/>
                    </a:cubicBezTo>
                    <a:cubicBezTo>
                      <a:pt x="2891740" y="1843581"/>
                      <a:pt x="2903282" y="1865636"/>
                      <a:pt x="2914458" y="1886962"/>
                    </a:cubicBezTo>
                    <a:lnTo>
                      <a:pt x="2947197" y="1949423"/>
                    </a:lnTo>
                    <a:lnTo>
                      <a:pt x="2947042" y="1949526"/>
                    </a:lnTo>
                    <a:lnTo>
                      <a:pt x="2947250" y="1949526"/>
                    </a:lnTo>
                    <a:lnTo>
                      <a:pt x="2947197" y="1949423"/>
                    </a:lnTo>
                    <a:lnTo>
                      <a:pt x="2978132" y="1928925"/>
                    </a:lnTo>
                    <a:cubicBezTo>
                      <a:pt x="3042723" y="1866721"/>
                      <a:pt x="3052502" y="1711631"/>
                      <a:pt x="3025323" y="1591331"/>
                    </a:cubicBezTo>
                    <a:close/>
                    <a:moveTo>
                      <a:pt x="145853" y="1249937"/>
                    </a:moveTo>
                    <a:cubicBezTo>
                      <a:pt x="165160" y="1249604"/>
                      <a:pt x="166630" y="1261422"/>
                      <a:pt x="167679" y="1271075"/>
                    </a:cubicBezTo>
                    <a:cubicBezTo>
                      <a:pt x="174396" y="1328167"/>
                      <a:pt x="190136" y="1384260"/>
                      <a:pt x="193703" y="1442017"/>
                    </a:cubicBezTo>
                    <a:cubicBezTo>
                      <a:pt x="198111" y="1513090"/>
                      <a:pt x="209025" y="1583664"/>
                      <a:pt x="235469" y="1652572"/>
                    </a:cubicBezTo>
                    <a:cubicBezTo>
                      <a:pt x="278913" y="1765757"/>
                      <a:pt x="383220" y="1829173"/>
                      <a:pt x="513550" y="1871783"/>
                    </a:cubicBezTo>
                    <a:cubicBezTo>
                      <a:pt x="545871" y="1882270"/>
                      <a:pt x="580080" y="1888761"/>
                      <a:pt x="613450" y="1897250"/>
                    </a:cubicBezTo>
                    <a:cubicBezTo>
                      <a:pt x="622685" y="1899664"/>
                      <a:pt x="632076" y="1901911"/>
                      <a:pt x="640943" y="1905385"/>
                    </a:cubicBezTo>
                    <a:lnTo>
                      <a:pt x="665149" y="1920797"/>
                    </a:lnTo>
                    <a:lnTo>
                      <a:pt x="641914" y="1933869"/>
                    </a:lnTo>
                    <a:cubicBezTo>
                      <a:pt x="634070" y="1935117"/>
                      <a:pt x="626357" y="1934035"/>
                      <a:pt x="619326" y="1933036"/>
                    </a:cubicBezTo>
                    <a:cubicBezTo>
                      <a:pt x="517118" y="1918389"/>
                      <a:pt x="419947" y="1893588"/>
                      <a:pt x="334949" y="1843821"/>
                    </a:cubicBezTo>
                    <a:cubicBezTo>
                      <a:pt x="233370" y="1784232"/>
                      <a:pt x="182371" y="1700176"/>
                      <a:pt x="167259" y="1604803"/>
                    </a:cubicBezTo>
                    <a:cubicBezTo>
                      <a:pt x="150469" y="1497943"/>
                      <a:pt x="146063" y="1389752"/>
                      <a:pt x="136828" y="1282228"/>
                    </a:cubicBezTo>
                    <a:cubicBezTo>
                      <a:pt x="135778" y="1271242"/>
                      <a:pt x="128433" y="1257926"/>
                      <a:pt x="145853" y="1249937"/>
                    </a:cubicBezTo>
                    <a:close/>
                    <a:moveTo>
                      <a:pt x="2903666" y="1099172"/>
                    </a:moveTo>
                    <a:lnTo>
                      <a:pt x="2927081" y="1126018"/>
                    </a:lnTo>
                    <a:cubicBezTo>
                      <a:pt x="2944662" y="1154043"/>
                      <a:pt x="2945686" y="1184784"/>
                      <a:pt x="2943167" y="1215992"/>
                    </a:cubicBezTo>
                    <a:cubicBezTo>
                      <a:pt x="2942536" y="1225480"/>
                      <a:pt x="2934562" y="1232138"/>
                      <a:pt x="2922179" y="1232970"/>
                    </a:cubicBezTo>
                    <a:cubicBezTo>
                      <a:pt x="2906858" y="1233969"/>
                      <a:pt x="2895944" y="1227810"/>
                      <a:pt x="2894265" y="1215992"/>
                    </a:cubicBezTo>
                    <a:cubicBezTo>
                      <a:pt x="2891432" y="1196518"/>
                      <a:pt x="2889596" y="1177044"/>
                      <a:pt x="2890566" y="1157549"/>
                    </a:cubicBezTo>
                    <a:close/>
                    <a:moveTo>
                      <a:pt x="2903499" y="1098980"/>
                    </a:moveTo>
                    <a:lnTo>
                      <a:pt x="2903709" y="1098980"/>
                    </a:lnTo>
                    <a:lnTo>
                      <a:pt x="2903666" y="1099172"/>
                    </a:lnTo>
                    <a:close/>
                    <a:moveTo>
                      <a:pt x="2569306" y="173117"/>
                    </a:moveTo>
                    <a:cubicBezTo>
                      <a:pt x="2580613" y="173908"/>
                      <a:pt x="2591736" y="177445"/>
                      <a:pt x="2603070" y="181024"/>
                    </a:cubicBezTo>
                    <a:cubicBezTo>
                      <a:pt x="2714303" y="215645"/>
                      <a:pt x="2786919" y="281058"/>
                      <a:pt x="2824275" y="368277"/>
                    </a:cubicBezTo>
                    <a:cubicBezTo>
                      <a:pt x="2877374" y="492447"/>
                      <a:pt x="2900880" y="621443"/>
                      <a:pt x="2906337" y="752270"/>
                    </a:cubicBezTo>
                    <a:cubicBezTo>
                      <a:pt x="2909485" y="825341"/>
                      <a:pt x="2936978" y="896580"/>
                      <a:pt x="2932361" y="970150"/>
                    </a:cubicBezTo>
                    <a:cubicBezTo>
                      <a:pt x="2931311" y="986795"/>
                      <a:pt x="2938237" y="1004272"/>
                      <a:pt x="2924595" y="1019752"/>
                    </a:cubicBezTo>
                    <a:cubicBezTo>
                      <a:pt x="2900249" y="1020251"/>
                      <a:pt x="2902768" y="1005270"/>
                      <a:pt x="2899410" y="994618"/>
                    </a:cubicBezTo>
                    <a:cubicBezTo>
                      <a:pt x="2876324" y="918385"/>
                      <a:pt x="2867930" y="840154"/>
                      <a:pt x="2855756" y="762757"/>
                    </a:cubicBezTo>
                    <a:cubicBezTo>
                      <a:pt x="2836659" y="641749"/>
                      <a:pt x="2812103" y="522074"/>
                      <a:pt x="2769080" y="405061"/>
                    </a:cubicBezTo>
                    <a:cubicBezTo>
                      <a:pt x="2736969" y="317843"/>
                      <a:pt x="2668340" y="252430"/>
                      <a:pt x="2566552" y="209653"/>
                    </a:cubicBezTo>
                    <a:cubicBezTo>
                      <a:pt x="2553540" y="204160"/>
                      <a:pt x="2536330" y="202495"/>
                      <a:pt x="2534441" y="181689"/>
                    </a:cubicBezTo>
                    <a:cubicBezTo>
                      <a:pt x="2546509" y="174283"/>
                      <a:pt x="2557999" y="172327"/>
                      <a:pt x="2569306" y="173117"/>
                    </a:cubicBezTo>
                    <a:close/>
                    <a:moveTo>
                      <a:pt x="1842059" y="51528"/>
                    </a:moveTo>
                    <a:lnTo>
                      <a:pt x="1842059" y="51860"/>
                    </a:lnTo>
                    <a:cubicBezTo>
                      <a:pt x="1668074" y="63678"/>
                      <a:pt x="1481287" y="58186"/>
                      <a:pt x="1295549" y="80323"/>
                    </a:cubicBezTo>
                    <a:cubicBezTo>
                      <a:pt x="1102466" y="103126"/>
                      <a:pt x="906864" y="113280"/>
                      <a:pt x="716090" y="147568"/>
                    </a:cubicBezTo>
                    <a:cubicBezTo>
                      <a:pt x="560154" y="175697"/>
                      <a:pt x="405477" y="206823"/>
                      <a:pt x="262764" y="268741"/>
                    </a:cubicBezTo>
                    <a:cubicBezTo>
                      <a:pt x="191616" y="299534"/>
                      <a:pt x="151741" y="342811"/>
                      <a:pt x="141666" y="402233"/>
                    </a:cubicBezTo>
                    <a:cubicBezTo>
                      <a:pt x="121518" y="521241"/>
                      <a:pt x="100322" y="640585"/>
                      <a:pt x="91926" y="760260"/>
                    </a:cubicBezTo>
                    <a:cubicBezTo>
                      <a:pt x="77865" y="958499"/>
                      <a:pt x="78494" y="1157071"/>
                      <a:pt x="101161" y="1355475"/>
                    </a:cubicBezTo>
                    <a:cubicBezTo>
                      <a:pt x="113964" y="1466496"/>
                      <a:pt x="123827" y="1576850"/>
                      <a:pt x="163074" y="1684874"/>
                    </a:cubicBezTo>
                    <a:cubicBezTo>
                      <a:pt x="206097" y="1803884"/>
                      <a:pt x="292565" y="1885443"/>
                      <a:pt x="444304" y="1924059"/>
                    </a:cubicBezTo>
                    <a:cubicBezTo>
                      <a:pt x="572956" y="1956849"/>
                      <a:pt x="705176" y="1972662"/>
                      <a:pt x="838235" y="1982648"/>
                    </a:cubicBezTo>
                    <a:cubicBezTo>
                      <a:pt x="1041602" y="1997962"/>
                      <a:pt x="1245809" y="2008947"/>
                      <a:pt x="1450225" y="2000625"/>
                    </a:cubicBezTo>
                    <a:cubicBezTo>
                      <a:pt x="1590420" y="1994965"/>
                      <a:pt x="1730826" y="1989640"/>
                      <a:pt x="1870181" y="1973993"/>
                    </a:cubicBezTo>
                    <a:cubicBezTo>
                      <a:pt x="1996316" y="1959845"/>
                      <a:pt x="2121820" y="1944532"/>
                      <a:pt x="2247114" y="1925723"/>
                    </a:cubicBezTo>
                    <a:cubicBezTo>
                      <a:pt x="2400112" y="1902920"/>
                      <a:pt x="2552899" y="1878952"/>
                      <a:pt x="2700230" y="1838505"/>
                    </a:cubicBezTo>
                    <a:cubicBezTo>
                      <a:pt x="2779352" y="1816700"/>
                      <a:pt x="2856377" y="1790901"/>
                      <a:pt x="2894783" y="1724323"/>
                    </a:cubicBezTo>
                    <a:cubicBezTo>
                      <a:pt x="2953757" y="1622456"/>
                      <a:pt x="2996362" y="1515931"/>
                      <a:pt x="3006645" y="1404411"/>
                    </a:cubicBezTo>
                    <a:cubicBezTo>
                      <a:pt x="3017978" y="1282904"/>
                      <a:pt x="3012521" y="1160732"/>
                      <a:pt x="2993632" y="1039225"/>
                    </a:cubicBezTo>
                    <a:cubicBezTo>
                      <a:pt x="2979152" y="946015"/>
                      <a:pt x="2969707" y="852139"/>
                      <a:pt x="2957535" y="758596"/>
                    </a:cubicBezTo>
                    <a:cubicBezTo>
                      <a:pt x="2943053" y="646077"/>
                      <a:pt x="2930042" y="533226"/>
                      <a:pt x="2900450" y="422372"/>
                    </a:cubicBezTo>
                    <a:cubicBezTo>
                      <a:pt x="2889746" y="382258"/>
                      <a:pt x="2876733" y="341645"/>
                      <a:pt x="2854487" y="303196"/>
                    </a:cubicBezTo>
                    <a:cubicBezTo>
                      <a:pt x="2795092" y="200165"/>
                      <a:pt x="2701699" y="132088"/>
                      <a:pt x="2560874" y="105456"/>
                    </a:cubicBezTo>
                    <a:cubicBezTo>
                      <a:pt x="2477555" y="89644"/>
                      <a:pt x="2393185" y="78825"/>
                      <a:pt x="2308397" y="70336"/>
                    </a:cubicBezTo>
                    <a:cubicBezTo>
                      <a:pt x="2157708" y="55189"/>
                      <a:pt x="2005340" y="64844"/>
                      <a:pt x="1842059" y="51528"/>
                    </a:cubicBezTo>
                    <a:close/>
                    <a:moveTo>
                      <a:pt x="1925378" y="1094"/>
                    </a:moveTo>
                    <a:cubicBezTo>
                      <a:pt x="2048364" y="3424"/>
                      <a:pt x="2171350" y="9750"/>
                      <a:pt x="2293706" y="19570"/>
                    </a:cubicBezTo>
                    <a:cubicBezTo>
                      <a:pt x="2453629" y="32386"/>
                      <a:pt x="2610405" y="57020"/>
                      <a:pt x="2752068" y="122434"/>
                    </a:cubicBezTo>
                    <a:cubicBezTo>
                      <a:pt x="2829302" y="158053"/>
                      <a:pt x="2880931" y="209819"/>
                      <a:pt x="2908424" y="277064"/>
                    </a:cubicBezTo>
                    <a:cubicBezTo>
                      <a:pt x="2957535" y="396906"/>
                      <a:pt x="2980201" y="520409"/>
                      <a:pt x="2996362" y="645412"/>
                    </a:cubicBezTo>
                    <a:cubicBezTo>
                      <a:pt x="3014830" y="787391"/>
                      <a:pt x="3039805" y="928871"/>
                      <a:pt x="3059323" y="1070684"/>
                    </a:cubicBezTo>
                    <a:cubicBezTo>
                      <a:pt x="3065829" y="1117289"/>
                      <a:pt x="3068767" y="1164893"/>
                      <a:pt x="3065829" y="1211665"/>
                    </a:cubicBezTo>
                    <a:cubicBezTo>
                      <a:pt x="3058694" y="1330841"/>
                      <a:pt x="3089335" y="1447520"/>
                      <a:pt x="3100039" y="1565531"/>
                    </a:cubicBezTo>
                    <a:cubicBezTo>
                      <a:pt x="3108643" y="1661239"/>
                      <a:pt x="3118928" y="1756281"/>
                      <a:pt x="3094162" y="1851821"/>
                    </a:cubicBezTo>
                    <a:cubicBezTo>
                      <a:pt x="3074224" y="1929386"/>
                      <a:pt x="3027632" y="1989972"/>
                      <a:pt x="2941375" y="2031418"/>
                    </a:cubicBezTo>
                    <a:cubicBezTo>
                      <a:pt x="2857635" y="2071698"/>
                      <a:pt x="2764661" y="2092337"/>
                      <a:pt x="2671478" y="2112144"/>
                    </a:cubicBezTo>
                    <a:cubicBezTo>
                      <a:pt x="2435580" y="2162244"/>
                      <a:pt x="2194226" y="2190375"/>
                      <a:pt x="1952452" y="2213844"/>
                    </a:cubicBezTo>
                    <a:cubicBezTo>
                      <a:pt x="1719072" y="2236481"/>
                      <a:pt x="1484435" y="2248299"/>
                      <a:pt x="1248747" y="2247466"/>
                    </a:cubicBezTo>
                    <a:lnTo>
                      <a:pt x="1249167" y="2247300"/>
                    </a:lnTo>
                    <a:cubicBezTo>
                      <a:pt x="1106453" y="2243804"/>
                      <a:pt x="963110" y="2244803"/>
                      <a:pt x="821025" y="2235148"/>
                    </a:cubicBezTo>
                    <a:cubicBezTo>
                      <a:pt x="703707" y="2227159"/>
                      <a:pt x="584918" y="2219669"/>
                      <a:pt x="474315" y="2179888"/>
                    </a:cubicBezTo>
                    <a:cubicBezTo>
                      <a:pt x="412193" y="2157584"/>
                      <a:pt x="361614" y="2125626"/>
                      <a:pt x="325936" y="2080853"/>
                    </a:cubicBezTo>
                    <a:cubicBezTo>
                      <a:pt x="231912" y="1963507"/>
                      <a:pt x="146284" y="1842833"/>
                      <a:pt x="97383" y="1708010"/>
                    </a:cubicBezTo>
                    <a:cubicBezTo>
                      <a:pt x="65692" y="1620792"/>
                      <a:pt x="47014" y="1531243"/>
                      <a:pt x="34842" y="1441529"/>
                    </a:cubicBezTo>
                    <a:cubicBezTo>
                      <a:pt x="18891" y="1325848"/>
                      <a:pt x="422" y="1210000"/>
                      <a:pt x="212" y="1092821"/>
                    </a:cubicBezTo>
                    <a:cubicBezTo>
                      <a:pt x="212" y="953339"/>
                      <a:pt x="-3986" y="814189"/>
                      <a:pt x="24977" y="675705"/>
                    </a:cubicBezTo>
                    <a:cubicBezTo>
                      <a:pt x="46593" y="572841"/>
                      <a:pt x="54149" y="468312"/>
                      <a:pt x="77865" y="365447"/>
                    </a:cubicBezTo>
                    <a:cubicBezTo>
                      <a:pt x="92346" y="302696"/>
                      <a:pt x="136840" y="258921"/>
                      <a:pt x="205468" y="227795"/>
                    </a:cubicBezTo>
                    <a:cubicBezTo>
                      <a:pt x="307256" y="181689"/>
                      <a:pt x="415551" y="148899"/>
                      <a:pt x="528882" y="127760"/>
                    </a:cubicBezTo>
                    <a:cubicBezTo>
                      <a:pt x="624794" y="109951"/>
                      <a:pt x="719866" y="89311"/>
                      <a:pt x="817668" y="76495"/>
                    </a:cubicBezTo>
                    <a:cubicBezTo>
                      <a:pt x="921765" y="62846"/>
                      <a:pt x="1026492" y="53858"/>
                      <a:pt x="1130799" y="42539"/>
                    </a:cubicBezTo>
                    <a:cubicBezTo>
                      <a:pt x="1237204" y="30888"/>
                      <a:pt x="1343820" y="19570"/>
                      <a:pt x="1451275" y="12080"/>
                    </a:cubicBezTo>
                    <a:cubicBezTo>
                      <a:pt x="1609309" y="1094"/>
                      <a:pt x="1766924" y="-1902"/>
                      <a:pt x="1925378" y="10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2" name="Bullet1" descr="7e900b55-ffe7-4ae8-a383-c832692888a0"/>
              <p:cNvSpPr/>
              <p:nvPr/>
            </p:nvSpPr>
            <p:spPr>
              <a:xfrm flipH="1">
                <a:off x="952088" y="1997027"/>
                <a:ext cx="2398878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避免近亲结婚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3" name="Text1" descr="19e9390b-bb68-4c04-9998-6d8b188d2285"/>
              <p:cNvSpPr txBox="1"/>
              <p:nvPr/>
            </p:nvSpPr>
            <p:spPr>
              <a:xfrm flipH="1">
                <a:off x="952093" y="2740661"/>
                <a:ext cx="2398877" cy="87818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近亲婚配使隐性遗传病增多，禁止近亲结婚十分必要。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" name="组合 4" descr="5edb3f7c-c9b4-44fb-8f5f-fbeb96ca1057"/>
            <p:cNvGrpSpPr/>
            <p:nvPr/>
          </p:nvGrpSpPr>
          <p:grpSpPr>
            <a:xfrm>
              <a:off x="4295215" y="1791095"/>
              <a:ext cx="3588869" cy="2247507"/>
              <a:chOff x="4295215" y="1791095"/>
              <a:chExt cx="3588869" cy="2247507"/>
            </a:xfrm>
          </p:grpSpPr>
          <p:sp>
            <p:nvSpPr>
              <p:cNvPr id="24" name="Shape2" descr="ea6f78f3-bce9-4823-aa20-2d87acf525a4"/>
              <p:cNvSpPr/>
              <p:nvPr/>
            </p:nvSpPr>
            <p:spPr>
              <a:xfrm>
                <a:off x="4548013" y="3378148"/>
                <a:ext cx="2771097" cy="635128"/>
              </a:xfrm>
              <a:custGeom>
                <a:avLst/>
                <a:gdLst>
                  <a:gd name="connsiteX0" fmla="*/ 840013 w 2330891"/>
                  <a:gd name="connsiteY0" fmla="*/ 497979 h 635128"/>
                  <a:gd name="connsiteX1" fmla="*/ 859718 w 2330891"/>
                  <a:gd name="connsiteY1" fmla="*/ 501709 h 635128"/>
                  <a:gd name="connsiteX2" fmla="*/ 899615 w 2330891"/>
                  <a:gd name="connsiteY2" fmla="*/ 626518 h 635128"/>
                  <a:gd name="connsiteX3" fmla="*/ 867486 w 2330891"/>
                  <a:gd name="connsiteY3" fmla="*/ 627577 h 635128"/>
                  <a:gd name="connsiteX4" fmla="*/ 819645 w 2330891"/>
                  <a:gd name="connsiteY4" fmla="*/ 507887 h 635128"/>
                  <a:gd name="connsiteX5" fmla="*/ 840013 w 2330891"/>
                  <a:gd name="connsiteY5" fmla="*/ 497979 h 635128"/>
                  <a:gd name="connsiteX6" fmla="*/ 764881 w 2330891"/>
                  <a:gd name="connsiteY6" fmla="*/ 496967 h 635128"/>
                  <a:gd name="connsiteX7" fmla="*/ 797401 w 2330891"/>
                  <a:gd name="connsiteY7" fmla="*/ 536663 h 635128"/>
                  <a:gd name="connsiteX8" fmla="*/ 818585 w 2330891"/>
                  <a:gd name="connsiteY8" fmla="*/ 628460 h 635128"/>
                  <a:gd name="connsiteX9" fmla="*/ 764036 w 2330891"/>
                  <a:gd name="connsiteY9" fmla="*/ 606923 h 635128"/>
                  <a:gd name="connsiteX10" fmla="*/ 732437 w 2330891"/>
                  <a:gd name="connsiteY10" fmla="*/ 498707 h 635128"/>
                  <a:gd name="connsiteX11" fmla="*/ 764881 w 2330891"/>
                  <a:gd name="connsiteY11" fmla="*/ 496967 h 635128"/>
                  <a:gd name="connsiteX12" fmla="*/ 497294 w 2330891"/>
                  <a:gd name="connsiteY12" fmla="*/ 482113 h 635128"/>
                  <a:gd name="connsiteX13" fmla="*/ 680536 w 2330891"/>
                  <a:gd name="connsiteY13" fmla="*/ 490411 h 635128"/>
                  <a:gd name="connsiteX14" fmla="*/ 707369 w 2330891"/>
                  <a:gd name="connsiteY14" fmla="*/ 556964 h 635128"/>
                  <a:gd name="connsiteX15" fmla="*/ 725905 w 2330891"/>
                  <a:gd name="connsiteY15" fmla="*/ 633049 h 635128"/>
                  <a:gd name="connsiteX16" fmla="*/ 538074 w 2330891"/>
                  <a:gd name="connsiteY16" fmla="*/ 625811 h 635128"/>
                  <a:gd name="connsiteX17" fmla="*/ 537897 w 2330891"/>
                  <a:gd name="connsiteY17" fmla="*/ 625811 h 635128"/>
                  <a:gd name="connsiteX18" fmla="*/ 487938 w 2330891"/>
                  <a:gd name="connsiteY18" fmla="*/ 487586 h 635128"/>
                  <a:gd name="connsiteX19" fmla="*/ 497294 w 2330891"/>
                  <a:gd name="connsiteY19" fmla="*/ 482113 h 635128"/>
                  <a:gd name="connsiteX20" fmla="*/ 446607 w 2330891"/>
                  <a:gd name="connsiteY20" fmla="*/ 473992 h 635128"/>
                  <a:gd name="connsiteX21" fmla="*/ 459692 w 2330891"/>
                  <a:gd name="connsiteY21" fmla="*/ 488998 h 635128"/>
                  <a:gd name="connsiteX22" fmla="*/ 482465 w 2330891"/>
                  <a:gd name="connsiteY22" fmla="*/ 618396 h 635128"/>
                  <a:gd name="connsiteX23" fmla="*/ 420149 w 2330891"/>
                  <a:gd name="connsiteY23" fmla="*/ 477523 h 635128"/>
                  <a:gd name="connsiteX24" fmla="*/ 446607 w 2330891"/>
                  <a:gd name="connsiteY24" fmla="*/ 473992 h 635128"/>
                  <a:gd name="connsiteX25" fmla="*/ 364873 w 2330891"/>
                  <a:gd name="connsiteY25" fmla="*/ 462937 h 635128"/>
                  <a:gd name="connsiteX26" fmla="*/ 380960 w 2330891"/>
                  <a:gd name="connsiteY26" fmla="*/ 475227 h 635128"/>
                  <a:gd name="connsiteX27" fmla="*/ 416443 w 2330891"/>
                  <a:gd name="connsiteY27" fmla="*/ 616102 h 635128"/>
                  <a:gd name="connsiteX28" fmla="*/ 416266 w 2330891"/>
                  <a:gd name="connsiteY28" fmla="*/ 616102 h 635128"/>
                  <a:gd name="connsiteX29" fmla="*/ 340710 w 2330891"/>
                  <a:gd name="connsiteY29" fmla="*/ 469049 h 635128"/>
                  <a:gd name="connsiteX30" fmla="*/ 364873 w 2330891"/>
                  <a:gd name="connsiteY30" fmla="*/ 462937 h 635128"/>
                  <a:gd name="connsiteX31" fmla="*/ 1391437 w 2330891"/>
                  <a:gd name="connsiteY31" fmla="*/ 458810 h 635128"/>
                  <a:gd name="connsiteX32" fmla="*/ 1433276 w 2330891"/>
                  <a:gd name="connsiteY32" fmla="*/ 588915 h 635128"/>
                  <a:gd name="connsiteX33" fmla="*/ 942159 w 2330891"/>
                  <a:gd name="connsiteY33" fmla="*/ 632166 h 635128"/>
                  <a:gd name="connsiteX34" fmla="*/ 942159 w 2330891"/>
                  <a:gd name="connsiteY34" fmla="*/ 631990 h 635128"/>
                  <a:gd name="connsiteX35" fmla="*/ 898026 w 2330891"/>
                  <a:gd name="connsiteY35" fmla="*/ 498707 h 635128"/>
                  <a:gd name="connsiteX36" fmla="*/ 1391437 w 2330891"/>
                  <a:gd name="connsiteY36" fmla="*/ 458810 h 635128"/>
                  <a:gd name="connsiteX37" fmla="*/ 1441572 w 2330891"/>
                  <a:gd name="connsiteY37" fmla="*/ 455810 h 635128"/>
                  <a:gd name="connsiteX38" fmla="*/ 1469464 w 2330891"/>
                  <a:gd name="connsiteY38" fmla="*/ 585032 h 635128"/>
                  <a:gd name="connsiteX39" fmla="*/ 1441572 w 2330891"/>
                  <a:gd name="connsiteY39" fmla="*/ 455810 h 635128"/>
                  <a:gd name="connsiteX40" fmla="*/ 1494885 w 2330891"/>
                  <a:gd name="connsiteY40" fmla="*/ 445041 h 635128"/>
                  <a:gd name="connsiteX41" fmla="*/ 1547139 w 2330891"/>
                  <a:gd name="connsiteY41" fmla="*/ 566143 h 635128"/>
                  <a:gd name="connsiteX42" fmla="*/ 1522248 w 2330891"/>
                  <a:gd name="connsiteY42" fmla="*/ 570910 h 635128"/>
                  <a:gd name="connsiteX43" fmla="*/ 1494885 w 2330891"/>
                  <a:gd name="connsiteY43" fmla="*/ 445041 h 635128"/>
                  <a:gd name="connsiteX44" fmla="*/ 2253228 w 2330891"/>
                  <a:gd name="connsiteY44" fmla="*/ 379790 h 635128"/>
                  <a:gd name="connsiteX45" fmla="*/ 2253274 w 2330891"/>
                  <a:gd name="connsiteY45" fmla="*/ 379900 h 635128"/>
                  <a:gd name="connsiteX46" fmla="*/ 2253097 w 2330891"/>
                  <a:gd name="connsiteY46" fmla="*/ 379900 h 635128"/>
                  <a:gd name="connsiteX47" fmla="*/ 8500 w 2330891"/>
                  <a:gd name="connsiteY47" fmla="*/ 349376 h 635128"/>
                  <a:gd name="connsiteX48" fmla="*/ 76894 w 2330891"/>
                  <a:gd name="connsiteY48" fmla="*/ 388592 h 635128"/>
                  <a:gd name="connsiteX49" fmla="*/ 300990 w 2330891"/>
                  <a:gd name="connsiteY49" fmla="*/ 453162 h 635128"/>
                  <a:gd name="connsiteX50" fmla="*/ 355186 w 2330891"/>
                  <a:gd name="connsiteY50" fmla="*/ 612395 h 635128"/>
                  <a:gd name="connsiteX51" fmla="*/ 218549 w 2330891"/>
                  <a:gd name="connsiteY51" fmla="*/ 589623 h 635128"/>
                  <a:gd name="connsiteX52" fmla="*/ 67082 w 2330891"/>
                  <a:gd name="connsiteY52" fmla="*/ 472758 h 635128"/>
                  <a:gd name="connsiteX53" fmla="*/ 0 w 2330891"/>
                  <a:gd name="connsiteY53" fmla="*/ 360305 h 635128"/>
                  <a:gd name="connsiteX54" fmla="*/ 8650 w 2330891"/>
                  <a:gd name="connsiteY54" fmla="*/ 349184 h 635128"/>
                  <a:gd name="connsiteX55" fmla="*/ 8500 w 2330891"/>
                  <a:gd name="connsiteY55" fmla="*/ 349376 h 635128"/>
                  <a:gd name="connsiteX56" fmla="*/ 8473 w 2330891"/>
                  <a:gd name="connsiteY56" fmla="*/ 349361 h 635128"/>
                  <a:gd name="connsiteX57" fmla="*/ 2013542 w 2330891"/>
                  <a:gd name="connsiteY57" fmla="*/ 327823 h 635128"/>
                  <a:gd name="connsiteX58" fmla="*/ 2064736 w 2330891"/>
                  <a:gd name="connsiteY58" fmla="*/ 469402 h 635128"/>
                  <a:gd name="connsiteX59" fmla="*/ 1581917 w 2330891"/>
                  <a:gd name="connsiteY59" fmla="*/ 570910 h 635128"/>
                  <a:gd name="connsiteX60" fmla="*/ 1581741 w 2330891"/>
                  <a:gd name="connsiteY60" fmla="*/ 571086 h 635128"/>
                  <a:gd name="connsiteX61" fmla="*/ 1543256 w 2330891"/>
                  <a:gd name="connsiteY61" fmla="*/ 436567 h 635128"/>
                  <a:gd name="connsiteX62" fmla="*/ 2013542 w 2330891"/>
                  <a:gd name="connsiteY62" fmla="*/ 327823 h 635128"/>
                  <a:gd name="connsiteX63" fmla="*/ 2041080 w 2330891"/>
                  <a:gd name="connsiteY63" fmla="*/ 312818 h 635128"/>
                  <a:gd name="connsiteX64" fmla="*/ 2099512 w 2330891"/>
                  <a:gd name="connsiteY64" fmla="*/ 469933 h 635128"/>
                  <a:gd name="connsiteX65" fmla="*/ 2041080 w 2330891"/>
                  <a:gd name="connsiteY65" fmla="*/ 312818 h 635128"/>
                  <a:gd name="connsiteX66" fmla="*/ 2105382 w 2330891"/>
                  <a:gd name="connsiteY66" fmla="*/ 296421 h 635128"/>
                  <a:gd name="connsiteX67" fmla="*/ 2113989 w 2330891"/>
                  <a:gd name="connsiteY67" fmla="*/ 299047 h 635128"/>
                  <a:gd name="connsiteX68" fmla="*/ 2158652 w 2330891"/>
                  <a:gd name="connsiteY68" fmla="*/ 440098 h 635128"/>
                  <a:gd name="connsiteX69" fmla="*/ 2143470 w 2330891"/>
                  <a:gd name="connsiteY69" fmla="*/ 444511 h 635128"/>
                  <a:gd name="connsiteX70" fmla="*/ 2143470 w 2330891"/>
                  <a:gd name="connsiteY70" fmla="*/ 444334 h 635128"/>
                  <a:gd name="connsiteX71" fmla="*/ 2093334 w 2330891"/>
                  <a:gd name="connsiteY71" fmla="*/ 303990 h 635128"/>
                  <a:gd name="connsiteX72" fmla="*/ 2105382 w 2330891"/>
                  <a:gd name="connsiteY72" fmla="*/ 296421 h 635128"/>
                  <a:gd name="connsiteX73" fmla="*/ 2140292 w 2330891"/>
                  <a:gd name="connsiteY73" fmla="*/ 284573 h 635128"/>
                  <a:gd name="connsiteX74" fmla="*/ 2140336 w 2330891"/>
                  <a:gd name="connsiteY74" fmla="*/ 284698 h 635128"/>
                  <a:gd name="connsiteX75" fmla="*/ 2140292 w 2330891"/>
                  <a:gd name="connsiteY75" fmla="*/ 284750 h 635128"/>
                  <a:gd name="connsiteX76" fmla="*/ 2168185 w 2330891"/>
                  <a:gd name="connsiteY76" fmla="*/ 264095 h 635128"/>
                  <a:gd name="connsiteX77" fmla="*/ 2178070 w 2330891"/>
                  <a:gd name="connsiteY77" fmla="*/ 269744 h 635128"/>
                  <a:gd name="connsiteX78" fmla="*/ 2221674 w 2330891"/>
                  <a:gd name="connsiteY78" fmla="*/ 387845 h 635128"/>
                  <a:gd name="connsiteX79" fmla="*/ 2187780 w 2330891"/>
                  <a:gd name="connsiteY79" fmla="*/ 419268 h 635128"/>
                  <a:gd name="connsiteX80" fmla="*/ 2140336 w 2330891"/>
                  <a:gd name="connsiteY80" fmla="*/ 284698 h 635128"/>
                  <a:gd name="connsiteX81" fmla="*/ 2153047 w 2330891"/>
                  <a:gd name="connsiteY81" fmla="*/ 269788 h 635128"/>
                  <a:gd name="connsiteX82" fmla="*/ 2168185 w 2330891"/>
                  <a:gd name="connsiteY82" fmla="*/ 264095 h 635128"/>
                  <a:gd name="connsiteX83" fmla="*/ 2318944 w 2330891"/>
                  <a:gd name="connsiteY83" fmla="*/ 0 h 635128"/>
                  <a:gd name="connsiteX84" fmla="*/ 2279248 w 2330891"/>
                  <a:gd name="connsiteY84" fmla="*/ 358051 h 635128"/>
                  <a:gd name="connsiteX85" fmla="*/ 2253228 w 2330891"/>
                  <a:gd name="connsiteY85" fmla="*/ 379790 h 635128"/>
                  <a:gd name="connsiteX86" fmla="*/ 2225690 w 2330891"/>
                  <a:gd name="connsiteY86" fmla="*/ 313545 h 635128"/>
                  <a:gd name="connsiteX87" fmla="*/ 2196253 w 2330891"/>
                  <a:gd name="connsiteY87" fmla="*/ 242557 h 635128"/>
                  <a:gd name="connsiteX88" fmla="*/ 2318944 w 2330891"/>
                  <a:gd name="connsiteY88" fmla="*/ 0 h 63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330891" h="635128">
                    <a:moveTo>
                      <a:pt x="840013" y="497979"/>
                    </a:moveTo>
                    <a:cubicBezTo>
                      <a:pt x="846522" y="497384"/>
                      <a:pt x="852922" y="499061"/>
                      <a:pt x="859718" y="501709"/>
                    </a:cubicBezTo>
                    <a:cubicBezTo>
                      <a:pt x="881962" y="540017"/>
                      <a:pt x="888317" y="583797"/>
                      <a:pt x="899615" y="626518"/>
                    </a:cubicBezTo>
                    <a:cubicBezTo>
                      <a:pt x="883550" y="635168"/>
                      <a:pt x="872782" y="635521"/>
                      <a:pt x="867486" y="627577"/>
                    </a:cubicBezTo>
                    <a:cubicBezTo>
                      <a:pt x="842594" y="590505"/>
                      <a:pt x="830590" y="548490"/>
                      <a:pt x="819645" y="507887"/>
                    </a:cubicBezTo>
                    <a:cubicBezTo>
                      <a:pt x="826883" y="501444"/>
                      <a:pt x="833503" y="498575"/>
                      <a:pt x="840013" y="497979"/>
                    </a:cubicBezTo>
                    <a:close/>
                    <a:moveTo>
                      <a:pt x="764881" y="496967"/>
                    </a:moveTo>
                    <a:cubicBezTo>
                      <a:pt x="789226" y="497141"/>
                      <a:pt x="791973" y="504886"/>
                      <a:pt x="797401" y="536663"/>
                    </a:cubicBezTo>
                    <a:cubicBezTo>
                      <a:pt x="802697" y="567203"/>
                      <a:pt x="826706" y="592977"/>
                      <a:pt x="818585" y="628460"/>
                    </a:cubicBezTo>
                    <a:cubicBezTo>
                      <a:pt x="792988" y="640641"/>
                      <a:pt x="771451" y="635875"/>
                      <a:pt x="764036" y="606923"/>
                    </a:cubicBezTo>
                    <a:cubicBezTo>
                      <a:pt x="755034" y="571616"/>
                      <a:pt x="736321" y="539134"/>
                      <a:pt x="732437" y="498707"/>
                    </a:cubicBezTo>
                    <a:cubicBezTo>
                      <a:pt x="746251" y="497692"/>
                      <a:pt x="756766" y="496909"/>
                      <a:pt x="764881" y="496967"/>
                    </a:cubicBezTo>
                    <a:close/>
                    <a:moveTo>
                      <a:pt x="497294" y="482113"/>
                    </a:moveTo>
                    <a:cubicBezTo>
                      <a:pt x="558022" y="484761"/>
                      <a:pt x="618573" y="487586"/>
                      <a:pt x="680536" y="490411"/>
                    </a:cubicBezTo>
                    <a:cubicBezTo>
                      <a:pt x="693776" y="511595"/>
                      <a:pt x="701014" y="534190"/>
                      <a:pt x="707369" y="556964"/>
                    </a:cubicBezTo>
                    <a:cubicBezTo>
                      <a:pt x="713725" y="579736"/>
                      <a:pt x="718667" y="602685"/>
                      <a:pt x="725905" y="633049"/>
                    </a:cubicBezTo>
                    <a:cubicBezTo>
                      <a:pt x="661294" y="635874"/>
                      <a:pt x="599860" y="637639"/>
                      <a:pt x="538074" y="625811"/>
                    </a:cubicBezTo>
                    <a:lnTo>
                      <a:pt x="537897" y="625811"/>
                    </a:lnTo>
                    <a:cubicBezTo>
                      <a:pt x="513183" y="580972"/>
                      <a:pt x="503297" y="532778"/>
                      <a:pt x="487938" y="487586"/>
                    </a:cubicBezTo>
                    <a:cubicBezTo>
                      <a:pt x="494117" y="483878"/>
                      <a:pt x="495705" y="482113"/>
                      <a:pt x="497294" y="482113"/>
                    </a:cubicBezTo>
                    <a:close/>
                    <a:moveTo>
                      <a:pt x="446607" y="473992"/>
                    </a:moveTo>
                    <a:cubicBezTo>
                      <a:pt x="453602" y="475846"/>
                      <a:pt x="458368" y="480789"/>
                      <a:pt x="459692" y="488998"/>
                    </a:cubicBezTo>
                    <a:cubicBezTo>
                      <a:pt x="466577" y="532071"/>
                      <a:pt x="487231" y="572498"/>
                      <a:pt x="482465" y="618396"/>
                    </a:cubicBezTo>
                    <a:cubicBezTo>
                      <a:pt x="452984" y="575146"/>
                      <a:pt x="429505" y="529777"/>
                      <a:pt x="420149" y="477523"/>
                    </a:cubicBezTo>
                    <a:cubicBezTo>
                      <a:pt x="430388" y="473374"/>
                      <a:pt x="439612" y="472138"/>
                      <a:pt x="446607" y="473992"/>
                    </a:cubicBezTo>
                    <a:close/>
                    <a:moveTo>
                      <a:pt x="364873" y="462937"/>
                    </a:moveTo>
                    <a:cubicBezTo>
                      <a:pt x="371956" y="463488"/>
                      <a:pt x="377694" y="467107"/>
                      <a:pt x="380960" y="475227"/>
                    </a:cubicBezTo>
                    <a:cubicBezTo>
                      <a:pt x="399142" y="520244"/>
                      <a:pt x="418914" y="565083"/>
                      <a:pt x="416443" y="616102"/>
                    </a:cubicBezTo>
                    <a:lnTo>
                      <a:pt x="416266" y="616102"/>
                    </a:lnTo>
                    <a:cubicBezTo>
                      <a:pt x="373722" y="574970"/>
                      <a:pt x="359246" y="521479"/>
                      <a:pt x="340710" y="469049"/>
                    </a:cubicBezTo>
                    <a:cubicBezTo>
                      <a:pt x="349360" y="464900"/>
                      <a:pt x="357789" y="462385"/>
                      <a:pt x="364873" y="462937"/>
                    </a:cubicBezTo>
                    <a:close/>
                    <a:moveTo>
                      <a:pt x="1391437" y="458810"/>
                    </a:moveTo>
                    <a:cubicBezTo>
                      <a:pt x="1423567" y="500825"/>
                      <a:pt x="1415799" y="546195"/>
                      <a:pt x="1433276" y="588915"/>
                    </a:cubicBezTo>
                    <a:cubicBezTo>
                      <a:pt x="1268746" y="618750"/>
                      <a:pt x="1106335" y="622280"/>
                      <a:pt x="942159" y="632166"/>
                    </a:cubicBezTo>
                    <a:lnTo>
                      <a:pt x="942159" y="631990"/>
                    </a:lnTo>
                    <a:cubicBezTo>
                      <a:pt x="925565" y="584149"/>
                      <a:pt x="906852" y="546370"/>
                      <a:pt x="898026" y="498707"/>
                    </a:cubicBezTo>
                    <a:cubicBezTo>
                      <a:pt x="1066262" y="488115"/>
                      <a:pt x="1231674" y="488821"/>
                      <a:pt x="1391437" y="458810"/>
                    </a:cubicBezTo>
                    <a:close/>
                    <a:moveTo>
                      <a:pt x="1441572" y="455810"/>
                    </a:moveTo>
                    <a:cubicBezTo>
                      <a:pt x="1473524" y="484055"/>
                      <a:pt x="1490294" y="558729"/>
                      <a:pt x="1469464" y="585032"/>
                    </a:cubicBezTo>
                    <a:cubicBezTo>
                      <a:pt x="1462932" y="540546"/>
                      <a:pt x="1436275" y="502768"/>
                      <a:pt x="1441572" y="455810"/>
                    </a:cubicBezTo>
                    <a:close/>
                    <a:moveTo>
                      <a:pt x="1494885" y="445041"/>
                    </a:moveTo>
                    <a:cubicBezTo>
                      <a:pt x="1539548" y="475052"/>
                      <a:pt x="1526308" y="528188"/>
                      <a:pt x="1547139" y="566143"/>
                    </a:cubicBezTo>
                    <a:cubicBezTo>
                      <a:pt x="1537782" y="576559"/>
                      <a:pt x="1524896" y="579913"/>
                      <a:pt x="1522248" y="570910"/>
                    </a:cubicBezTo>
                    <a:cubicBezTo>
                      <a:pt x="1510067" y="530130"/>
                      <a:pt x="1485352" y="492353"/>
                      <a:pt x="1494885" y="445041"/>
                    </a:cubicBezTo>
                    <a:close/>
                    <a:moveTo>
                      <a:pt x="2253228" y="379790"/>
                    </a:moveTo>
                    <a:lnTo>
                      <a:pt x="2253274" y="379900"/>
                    </a:lnTo>
                    <a:lnTo>
                      <a:pt x="2253097" y="379900"/>
                    </a:lnTo>
                    <a:close/>
                    <a:moveTo>
                      <a:pt x="8500" y="349376"/>
                    </a:moveTo>
                    <a:lnTo>
                      <a:pt x="76894" y="388592"/>
                    </a:lnTo>
                    <a:cubicBezTo>
                      <a:pt x="147372" y="421882"/>
                      <a:pt x="223536" y="438863"/>
                      <a:pt x="300990" y="453162"/>
                    </a:cubicBezTo>
                    <a:cubicBezTo>
                      <a:pt x="318997" y="505945"/>
                      <a:pt x="336473" y="557317"/>
                      <a:pt x="355186" y="612395"/>
                    </a:cubicBezTo>
                    <a:cubicBezTo>
                      <a:pt x="305050" y="617162"/>
                      <a:pt x="262505" y="598272"/>
                      <a:pt x="218549" y="589623"/>
                    </a:cubicBezTo>
                    <a:cubicBezTo>
                      <a:pt x="149171" y="575853"/>
                      <a:pt x="101330" y="533132"/>
                      <a:pt x="67082" y="472758"/>
                    </a:cubicBezTo>
                    <a:cubicBezTo>
                      <a:pt x="45546" y="434803"/>
                      <a:pt x="22420" y="397730"/>
                      <a:pt x="0" y="360305"/>
                    </a:cubicBezTo>
                    <a:close/>
                    <a:moveTo>
                      <a:pt x="8650" y="349184"/>
                    </a:moveTo>
                    <a:lnTo>
                      <a:pt x="8500" y="349376"/>
                    </a:lnTo>
                    <a:lnTo>
                      <a:pt x="8473" y="349361"/>
                    </a:lnTo>
                    <a:close/>
                    <a:moveTo>
                      <a:pt x="2013542" y="327823"/>
                    </a:moveTo>
                    <a:cubicBezTo>
                      <a:pt x="2041787" y="375663"/>
                      <a:pt x="2048671" y="424563"/>
                      <a:pt x="2064736" y="469402"/>
                    </a:cubicBezTo>
                    <a:cubicBezTo>
                      <a:pt x="2001361" y="503474"/>
                      <a:pt x="1676716" y="563319"/>
                      <a:pt x="1581917" y="570910"/>
                    </a:cubicBezTo>
                    <a:lnTo>
                      <a:pt x="1581741" y="571086"/>
                    </a:lnTo>
                    <a:cubicBezTo>
                      <a:pt x="1570266" y="526246"/>
                      <a:pt x="1549435" y="487232"/>
                      <a:pt x="1543256" y="436567"/>
                    </a:cubicBezTo>
                    <a:cubicBezTo>
                      <a:pt x="1700725" y="404614"/>
                      <a:pt x="1859075" y="376546"/>
                      <a:pt x="2013542" y="327823"/>
                    </a:cubicBezTo>
                    <a:close/>
                    <a:moveTo>
                      <a:pt x="2041080" y="312818"/>
                    </a:moveTo>
                    <a:cubicBezTo>
                      <a:pt x="2086626" y="336121"/>
                      <a:pt x="2112929" y="408147"/>
                      <a:pt x="2099512" y="469933"/>
                    </a:cubicBezTo>
                    <a:cubicBezTo>
                      <a:pt x="2078858" y="414325"/>
                      <a:pt x="2061558" y="368073"/>
                      <a:pt x="2041080" y="312818"/>
                    </a:cubicBezTo>
                    <a:close/>
                    <a:moveTo>
                      <a:pt x="2105382" y="296421"/>
                    </a:moveTo>
                    <a:cubicBezTo>
                      <a:pt x="2109354" y="295649"/>
                      <a:pt x="2112753" y="296576"/>
                      <a:pt x="2113989" y="299047"/>
                    </a:cubicBezTo>
                    <a:cubicBezTo>
                      <a:pt x="2136232" y="343886"/>
                      <a:pt x="2154415" y="390138"/>
                      <a:pt x="2158652" y="440098"/>
                    </a:cubicBezTo>
                    <a:cubicBezTo>
                      <a:pt x="2153532" y="441686"/>
                      <a:pt x="2148589" y="443098"/>
                      <a:pt x="2143470" y="444511"/>
                    </a:cubicBezTo>
                    <a:lnTo>
                      <a:pt x="2143470" y="444334"/>
                    </a:lnTo>
                    <a:cubicBezTo>
                      <a:pt x="2126699" y="397200"/>
                      <a:pt x="2109752" y="350065"/>
                      <a:pt x="2093334" y="303990"/>
                    </a:cubicBezTo>
                    <a:cubicBezTo>
                      <a:pt x="2096865" y="299665"/>
                      <a:pt x="2101410" y="297193"/>
                      <a:pt x="2105382" y="296421"/>
                    </a:cubicBezTo>
                    <a:close/>
                    <a:moveTo>
                      <a:pt x="2140292" y="284573"/>
                    </a:moveTo>
                    <a:lnTo>
                      <a:pt x="2140336" y="284698"/>
                    </a:lnTo>
                    <a:lnTo>
                      <a:pt x="2140292" y="284750"/>
                    </a:lnTo>
                    <a:close/>
                    <a:moveTo>
                      <a:pt x="2168185" y="264095"/>
                    </a:moveTo>
                    <a:cubicBezTo>
                      <a:pt x="2172068" y="266214"/>
                      <a:pt x="2176658" y="267096"/>
                      <a:pt x="2178070" y="269744"/>
                    </a:cubicBezTo>
                    <a:cubicBezTo>
                      <a:pt x="2198372" y="306993"/>
                      <a:pt x="2211436" y="346890"/>
                      <a:pt x="2221674" y="387845"/>
                    </a:cubicBezTo>
                    <a:cubicBezTo>
                      <a:pt x="2228029" y="413618"/>
                      <a:pt x="2214084" y="420857"/>
                      <a:pt x="2187780" y="419268"/>
                    </a:cubicBezTo>
                    <a:lnTo>
                      <a:pt x="2140336" y="284698"/>
                    </a:lnTo>
                    <a:lnTo>
                      <a:pt x="2153047" y="269788"/>
                    </a:lnTo>
                    <a:cubicBezTo>
                      <a:pt x="2157681" y="266611"/>
                      <a:pt x="2162712" y="264978"/>
                      <a:pt x="2168185" y="264095"/>
                    </a:cubicBezTo>
                    <a:close/>
                    <a:moveTo>
                      <a:pt x="2318944" y="0"/>
                    </a:moveTo>
                    <a:cubicBezTo>
                      <a:pt x="2341805" y="127590"/>
                      <a:pt x="2333580" y="292077"/>
                      <a:pt x="2279248" y="358051"/>
                    </a:cubicBezTo>
                    <a:lnTo>
                      <a:pt x="2253228" y="379790"/>
                    </a:lnTo>
                    <a:lnTo>
                      <a:pt x="2225690" y="313545"/>
                    </a:lnTo>
                    <a:cubicBezTo>
                      <a:pt x="2216290" y="290927"/>
                      <a:pt x="2206580" y="267536"/>
                      <a:pt x="2196253" y="242557"/>
                    </a:cubicBezTo>
                    <a:cubicBezTo>
                      <a:pt x="2268985" y="183242"/>
                      <a:pt x="2286109" y="91267"/>
                      <a:pt x="2318944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5" name="Number2" descr="7de708ba-8af0-4b1b-be02-58ac799e4dd8"/>
              <p:cNvSpPr/>
              <p:nvPr/>
            </p:nvSpPr>
            <p:spPr>
              <a:xfrm>
                <a:off x="7367383" y="1876846"/>
                <a:ext cx="516701" cy="547694"/>
              </a:xfrm>
              <a:custGeom>
                <a:avLst/>
                <a:gdLst>
                  <a:gd name="connsiteX0" fmla="*/ 507286 w 516701"/>
                  <a:gd name="connsiteY0" fmla="*/ 318704 h 547694"/>
                  <a:gd name="connsiteX1" fmla="*/ 480289 w 516701"/>
                  <a:gd name="connsiteY1" fmla="*/ 409856 h 547694"/>
                  <a:gd name="connsiteX2" fmla="*/ 361983 w 516701"/>
                  <a:gd name="connsiteY2" fmla="*/ 528480 h 547694"/>
                  <a:gd name="connsiteX3" fmla="*/ 331175 w 516701"/>
                  <a:gd name="connsiteY3" fmla="*/ 536261 h 547694"/>
                  <a:gd name="connsiteX4" fmla="*/ 249234 w 516701"/>
                  <a:gd name="connsiteY4" fmla="*/ 547695 h 547694"/>
                  <a:gd name="connsiteX5" fmla="*/ 169357 w 516701"/>
                  <a:gd name="connsiteY5" fmla="*/ 534038 h 547694"/>
                  <a:gd name="connsiteX6" fmla="*/ 79317 w 516701"/>
                  <a:gd name="connsiteY6" fmla="*/ 459402 h 547694"/>
                  <a:gd name="connsiteX7" fmla="*/ 72012 w 516701"/>
                  <a:gd name="connsiteY7" fmla="*/ 445268 h 547694"/>
                  <a:gd name="connsiteX8" fmla="*/ 42316 w 516701"/>
                  <a:gd name="connsiteY8" fmla="*/ 391752 h 547694"/>
                  <a:gd name="connsiteX9" fmla="*/ 75 w 516701"/>
                  <a:gd name="connsiteY9" fmla="*/ 258836 h 547694"/>
                  <a:gd name="connsiteX10" fmla="*/ 20084 w 516701"/>
                  <a:gd name="connsiteY10" fmla="*/ 180070 h 547694"/>
                  <a:gd name="connsiteX11" fmla="*/ 163958 w 516701"/>
                  <a:gd name="connsiteY11" fmla="*/ 40802 h 547694"/>
                  <a:gd name="connsiteX12" fmla="*/ 216521 w 516701"/>
                  <a:gd name="connsiteY12" fmla="*/ 28892 h 547694"/>
                  <a:gd name="connsiteX13" fmla="*/ 235736 w 516701"/>
                  <a:gd name="connsiteY13" fmla="*/ 22381 h 547694"/>
                  <a:gd name="connsiteX14" fmla="*/ 364206 w 516701"/>
                  <a:gd name="connsiteY14" fmla="*/ 9836 h 547694"/>
                  <a:gd name="connsiteX15" fmla="*/ 492994 w 516701"/>
                  <a:gd name="connsiteY15" fmla="*/ 117662 h 547694"/>
                  <a:gd name="connsiteX16" fmla="*/ 515702 w 516701"/>
                  <a:gd name="connsiteY16" fmla="*/ 201667 h 547694"/>
                  <a:gd name="connsiteX17" fmla="*/ 507127 w 516701"/>
                  <a:gd name="connsiteY17" fmla="*/ 318386 h 547694"/>
                  <a:gd name="connsiteX18" fmla="*/ 401365 w 516701"/>
                  <a:gd name="connsiteY18" fmla="*/ 62875 h 547694"/>
                  <a:gd name="connsiteX19" fmla="*/ 381198 w 516701"/>
                  <a:gd name="connsiteY19" fmla="*/ 56682 h 547694"/>
                  <a:gd name="connsiteX20" fmla="*/ 401842 w 516701"/>
                  <a:gd name="connsiteY20" fmla="*/ 62716 h 547694"/>
                  <a:gd name="connsiteX21" fmla="*/ 402636 w 516701"/>
                  <a:gd name="connsiteY21" fmla="*/ 68751 h 547694"/>
                  <a:gd name="connsiteX22" fmla="*/ 423121 w 516701"/>
                  <a:gd name="connsiteY22" fmla="*/ 90030 h 547694"/>
                  <a:gd name="connsiteX23" fmla="*/ 489024 w 516701"/>
                  <a:gd name="connsiteY23" fmla="*/ 203414 h 547694"/>
                  <a:gd name="connsiteX24" fmla="*/ 494740 w 516701"/>
                  <a:gd name="connsiteY24" fmla="*/ 228346 h 547694"/>
                  <a:gd name="connsiteX25" fmla="*/ 490135 w 516701"/>
                  <a:gd name="connsiteY25" fmla="*/ 173242 h 547694"/>
                  <a:gd name="connsiteX26" fmla="*/ 401365 w 516701"/>
                  <a:gd name="connsiteY26" fmla="*/ 63034 h 547694"/>
                  <a:gd name="connsiteX27" fmla="*/ 174439 w 516701"/>
                  <a:gd name="connsiteY27" fmla="*/ 53347 h 547694"/>
                  <a:gd name="connsiteX28" fmla="*/ 157447 w 516701"/>
                  <a:gd name="connsiteY28" fmla="*/ 60017 h 547694"/>
                  <a:gd name="connsiteX29" fmla="*/ 26595 w 516701"/>
                  <a:gd name="connsiteY29" fmla="*/ 200873 h 547694"/>
                  <a:gd name="connsiteX30" fmla="*/ 17384 w 516701"/>
                  <a:gd name="connsiteY30" fmla="*/ 304253 h 547694"/>
                  <a:gd name="connsiteX31" fmla="*/ 38664 w 516701"/>
                  <a:gd name="connsiteY31" fmla="*/ 357769 h 547694"/>
                  <a:gd name="connsiteX32" fmla="*/ 50732 w 516701"/>
                  <a:gd name="connsiteY32" fmla="*/ 181658 h 547694"/>
                  <a:gd name="connsiteX33" fmla="*/ 174439 w 516701"/>
                  <a:gd name="connsiteY33" fmla="*/ 53506 h 547694"/>
                  <a:gd name="connsiteX34" fmla="*/ 79317 w 516701"/>
                  <a:gd name="connsiteY34" fmla="*/ 433041 h 547694"/>
                  <a:gd name="connsiteX35" fmla="*/ 246217 w 516701"/>
                  <a:gd name="connsiteY35" fmla="*/ 533562 h 547694"/>
                  <a:gd name="connsiteX36" fmla="*/ 79317 w 516701"/>
                  <a:gd name="connsiteY36" fmla="*/ 433041 h 547694"/>
                  <a:gd name="connsiteX37" fmla="*/ 250028 w 516701"/>
                  <a:gd name="connsiteY37" fmla="*/ 29051 h 547694"/>
                  <a:gd name="connsiteX38" fmla="*/ 315136 w 516701"/>
                  <a:gd name="connsiteY38" fmla="*/ 23969 h 547694"/>
                  <a:gd name="connsiteX39" fmla="*/ 377704 w 516701"/>
                  <a:gd name="connsiteY39" fmla="*/ 33973 h 547694"/>
                  <a:gd name="connsiteX40" fmla="*/ 249869 w 516701"/>
                  <a:gd name="connsiteY40" fmla="*/ 29051 h 547694"/>
                  <a:gd name="connsiteX41" fmla="*/ 299256 w 516701"/>
                  <a:gd name="connsiteY41" fmla="*/ 482904 h 547694"/>
                  <a:gd name="connsiteX42" fmla="*/ 293539 w 516701"/>
                  <a:gd name="connsiteY42" fmla="*/ 467183 h 547694"/>
                  <a:gd name="connsiteX43" fmla="*/ 282582 w 516701"/>
                  <a:gd name="connsiteY43" fmla="*/ 473852 h 547694"/>
                  <a:gd name="connsiteX44" fmla="*/ 290999 w 516701"/>
                  <a:gd name="connsiteY44" fmla="*/ 487351 h 547694"/>
                  <a:gd name="connsiteX45" fmla="*/ 299256 w 516701"/>
                  <a:gd name="connsiteY45" fmla="*/ 482904 h 547694"/>
                  <a:gd name="connsiteX46" fmla="*/ 318312 w 516701"/>
                  <a:gd name="connsiteY46" fmla="*/ 465912 h 547694"/>
                  <a:gd name="connsiteX47" fmla="*/ 308467 w 516701"/>
                  <a:gd name="connsiteY47" fmla="*/ 471470 h 547694"/>
                  <a:gd name="connsiteX48" fmla="*/ 316566 w 516701"/>
                  <a:gd name="connsiteY48" fmla="*/ 483222 h 547694"/>
                  <a:gd name="connsiteX49" fmla="*/ 325617 w 516701"/>
                  <a:gd name="connsiteY49" fmla="*/ 476076 h 547694"/>
                  <a:gd name="connsiteX50" fmla="*/ 318312 w 516701"/>
                  <a:gd name="connsiteY50" fmla="*/ 465754 h 547694"/>
                  <a:gd name="connsiteX51" fmla="*/ 370876 w 516701"/>
                  <a:gd name="connsiteY51" fmla="*/ 50806 h 547694"/>
                  <a:gd name="connsiteX52" fmla="*/ 351660 w 516701"/>
                  <a:gd name="connsiteY52" fmla="*/ 44931 h 547694"/>
                  <a:gd name="connsiteX53" fmla="*/ 370876 w 516701"/>
                  <a:gd name="connsiteY53" fmla="*/ 50806 h 5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6701" h="547694">
                    <a:moveTo>
                      <a:pt x="507286" y="318704"/>
                    </a:moveTo>
                    <a:cubicBezTo>
                      <a:pt x="504427" y="344906"/>
                      <a:pt x="495376" y="378254"/>
                      <a:pt x="480289" y="409856"/>
                    </a:cubicBezTo>
                    <a:cubicBezTo>
                      <a:pt x="454881" y="463372"/>
                      <a:pt x="419151" y="506724"/>
                      <a:pt x="361983" y="528480"/>
                    </a:cubicBezTo>
                    <a:cubicBezTo>
                      <a:pt x="351978" y="532291"/>
                      <a:pt x="341656" y="534832"/>
                      <a:pt x="331175" y="536261"/>
                    </a:cubicBezTo>
                    <a:cubicBezTo>
                      <a:pt x="303861" y="539914"/>
                      <a:pt x="277183" y="547536"/>
                      <a:pt x="249234" y="547695"/>
                    </a:cubicBezTo>
                    <a:cubicBezTo>
                      <a:pt x="221602" y="547695"/>
                      <a:pt x="195559" y="543090"/>
                      <a:pt x="169357" y="534038"/>
                    </a:cubicBezTo>
                    <a:cubicBezTo>
                      <a:pt x="129815" y="520222"/>
                      <a:pt x="100596" y="494814"/>
                      <a:pt x="79317" y="459402"/>
                    </a:cubicBezTo>
                    <a:cubicBezTo>
                      <a:pt x="76617" y="454796"/>
                      <a:pt x="73282" y="450350"/>
                      <a:pt x="72012" y="445268"/>
                    </a:cubicBezTo>
                    <a:cubicBezTo>
                      <a:pt x="66613" y="424783"/>
                      <a:pt x="54544" y="408585"/>
                      <a:pt x="42316" y="391752"/>
                    </a:cubicBezTo>
                    <a:cubicBezTo>
                      <a:pt x="13732" y="352528"/>
                      <a:pt x="-1196" y="307905"/>
                      <a:pt x="75" y="258836"/>
                    </a:cubicBezTo>
                    <a:cubicBezTo>
                      <a:pt x="869" y="231204"/>
                      <a:pt x="9444" y="205161"/>
                      <a:pt x="20084" y="180070"/>
                    </a:cubicBezTo>
                    <a:cubicBezTo>
                      <a:pt x="48509" y="113850"/>
                      <a:pt x="96944" y="67639"/>
                      <a:pt x="163958" y="40802"/>
                    </a:cubicBezTo>
                    <a:cubicBezTo>
                      <a:pt x="180949" y="33973"/>
                      <a:pt x="198576" y="30639"/>
                      <a:pt x="216521" y="28892"/>
                    </a:cubicBezTo>
                    <a:cubicBezTo>
                      <a:pt x="223667" y="28257"/>
                      <a:pt x="229860" y="26192"/>
                      <a:pt x="235736" y="22381"/>
                    </a:cubicBezTo>
                    <a:cubicBezTo>
                      <a:pt x="276389" y="-3504"/>
                      <a:pt x="318948" y="-5886"/>
                      <a:pt x="364206" y="9836"/>
                    </a:cubicBezTo>
                    <a:cubicBezTo>
                      <a:pt x="421057" y="29686"/>
                      <a:pt x="464092" y="64940"/>
                      <a:pt x="492994" y="117662"/>
                    </a:cubicBezTo>
                    <a:cubicBezTo>
                      <a:pt x="507444" y="143864"/>
                      <a:pt x="513002" y="172289"/>
                      <a:pt x="515702" y="201667"/>
                    </a:cubicBezTo>
                    <a:cubicBezTo>
                      <a:pt x="519037" y="238192"/>
                      <a:pt x="513479" y="274081"/>
                      <a:pt x="507127" y="318386"/>
                    </a:cubicBezTo>
                    <a:close/>
                    <a:moveTo>
                      <a:pt x="401365" y="62875"/>
                    </a:moveTo>
                    <a:cubicBezTo>
                      <a:pt x="395013" y="60970"/>
                      <a:pt x="390249" y="54300"/>
                      <a:pt x="381198" y="56682"/>
                    </a:cubicBezTo>
                    <a:cubicBezTo>
                      <a:pt x="387867" y="61922"/>
                      <a:pt x="394060" y="64940"/>
                      <a:pt x="401842" y="62716"/>
                    </a:cubicBezTo>
                    <a:cubicBezTo>
                      <a:pt x="401524" y="64781"/>
                      <a:pt x="401365" y="66686"/>
                      <a:pt x="402636" y="68751"/>
                    </a:cubicBezTo>
                    <a:cubicBezTo>
                      <a:pt x="408194" y="77167"/>
                      <a:pt x="415340" y="83678"/>
                      <a:pt x="423121" y="90030"/>
                    </a:cubicBezTo>
                    <a:cubicBezTo>
                      <a:pt x="459645" y="119250"/>
                      <a:pt x="478384" y="159109"/>
                      <a:pt x="489024" y="203414"/>
                    </a:cubicBezTo>
                    <a:cubicBezTo>
                      <a:pt x="491088" y="211672"/>
                      <a:pt x="492835" y="220088"/>
                      <a:pt x="494740" y="228346"/>
                    </a:cubicBezTo>
                    <a:cubicBezTo>
                      <a:pt x="496646" y="209449"/>
                      <a:pt x="495534" y="191028"/>
                      <a:pt x="490135" y="173242"/>
                    </a:cubicBezTo>
                    <a:cubicBezTo>
                      <a:pt x="475208" y="124808"/>
                      <a:pt x="444242" y="89236"/>
                      <a:pt x="401365" y="63034"/>
                    </a:cubicBezTo>
                    <a:close/>
                    <a:moveTo>
                      <a:pt x="174439" y="53347"/>
                    </a:moveTo>
                    <a:cubicBezTo>
                      <a:pt x="168722" y="55570"/>
                      <a:pt x="163005" y="57476"/>
                      <a:pt x="157447" y="60017"/>
                    </a:cubicBezTo>
                    <a:cubicBezTo>
                      <a:pt x="94085" y="88601"/>
                      <a:pt x="50891" y="135765"/>
                      <a:pt x="26595" y="200873"/>
                    </a:cubicBezTo>
                    <a:cubicBezTo>
                      <a:pt x="13891" y="234698"/>
                      <a:pt x="9285" y="268840"/>
                      <a:pt x="17384" y="304253"/>
                    </a:cubicBezTo>
                    <a:cubicBezTo>
                      <a:pt x="21672" y="322991"/>
                      <a:pt x="27230" y="341412"/>
                      <a:pt x="38664" y="357769"/>
                    </a:cubicBezTo>
                    <a:cubicBezTo>
                      <a:pt x="21195" y="297424"/>
                      <a:pt x="25324" y="238509"/>
                      <a:pt x="50732" y="181658"/>
                    </a:cubicBezTo>
                    <a:cubicBezTo>
                      <a:pt x="76299" y="124172"/>
                      <a:pt x="120923" y="84790"/>
                      <a:pt x="174439" y="53506"/>
                    </a:cubicBezTo>
                    <a:close/>
                    <a:moveTo>
                      <a:pt x="79317" y="433041"/>
                    </a:moveTo>
                    <a:cubicBezTo>
                      <a:pt x="109489" y="506089"/>
                      <a:pt x="184125" y="539596"/>
                      <a:pt x="246217" y="533562"/>
                    </a:cubicBezTo>
                    <a:cubicBezTo>
                      <a:pt x="180314" y="511488"/>
                      <a:pt x="149824" y="500849"/>
                      <a:pt x="79317" y="433041"/>
                    </a:cubicBezTo>
                    <a:close/>
                    <a:moveTo>
                      <a:pt x="250028" y="29051"/>
                    </a:moveTo>
                    <a:cubicBezTo>
                      <a:pt x="274166" y="27145"/>
                      <a:pt x="294492" y="22857"/>
                      <a:pt x="315136" y="23969"/>
                    </a:cubicBezTo>
                    <a:cubicBezTo>
                      <a:pt x="336416" y="25081"/>
                      <a:pt x="357219" y="28733"/>
                      <a:pt x="377704" y="33973"/>
                    </a:cubicBezTo>
                    <a:cubicBezTo>
                      <a:pt x="342926" y="11582"/>
                      <a:pt x="284329" y="5230"/>
                      <a:pt x="249869" y="29051"/>
                    </a:cubicBezTo>
                    <a:close/>
                    <a:moveTo>
                      <a:pt x="299256" y="482904"/>
                    </a:moveTo>
                    <a:cubicBezTo>
                      <a:pt x="301797" y="473535"/>
                      <a:pt x="299256" y="467977"/>
                      <a:pt x="293539" y="467183"/>
                    </a:cubicBezTo>
                    <a:cubicBezTo>
                      <a:pt x="288299" y="466389"/>
                      <a:pt x="284011" y="468294"/>
                      <a:pt x="282582" y="473852"/>
                    </a:cubicBezTo>
                    <a:cubicBezTo>
                      <a:pt x="281312" y="478775"/>
                      <a:pt x="285917" y="486080"/>
                      <a:pt x="290999" y="487351"/>
                    </a:cubicBezTo>
                    <a:cubicBezTo>
                      <a:pt x="296557" y="488780"/>
                      <a:pt x="298621" y="485445"/>
                      <a:pt x="299256" y="482904"/>
                    </a:cubicBezTo>
                    <a:close/>
                    <a:moveTo>
                      <a:pt x="318312" y="465912"/>
                    </a:moveTo>
                    <a:cubicBezTo>
                      <a:pt x="313231" y="464960"/>
                      <a:pt x="309578" y="467183"/>
                      <a:pt x="308467" y="471470"/>
                    </a:cubicBezTo>
                    <a:cubicBezTo>
                      <a:pt x="307355" y="475917"/>
                      <a:pt x="311960" y="483063"/>
                      <a:pt x="316566" y="483222"/>
                    </a:cubicBezTo>
                    <a:cubicBezTo>
                      <a:pt x="321330" y="483539"/>
                      <a:pt x="324664" y="480998"/>
                      <a:pt x="325617" y="476076"/>
                    </a:cubicBezTo>
                    <a:cubicBezTo>
                      <a:pt x="326570" y="470359"/>
                      <a:pt x="324029" y="466865"/>
                      <a:pt x="318312" y="465754"/>
                    </a:cubicBezTo>
                    <a:close/>
                    <a:moveTo>
                      <a:pt x="370876" y="50806"/>
                    </a:moveTo>
                    <a:cubicBezTo>
                      <a:pt x="365476" y="47789"/>
                      <a:pt x="359918" y="44137"/>
                      <a:pt x="351660" y="44931"/>
                    </a:cubicBezTo>
                    <a:cubicBezTo>
                      <a:pt x="358013" y="50012"/>
                      <a:pt x="363888" y="51759"/>
                      <a:pt x="370876" y="5080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ComponentBackground2" descr="437772b7-4ba3-46a6-838f-08aae4d79f68"/>
              <p:cNvSpPr/>
              <p:nvPr/>
            </p:nvSpPr>
            <p:spPr>
              <a:xfrm>
                <a:off x="4295215" y="1791095"/>
                <a:ext cx="3109667" cy="2247507"/>
              </a:xfrm>
              <a:custGeom>
                <a:avLst/>
                <a:gdLst>
                  <a:gd name="connsiteX0" fmla="*/ 1267085 w 3109667"/>
                  <a:gd name="connsiteY0" fmla="*/ 2061024 h 2247507"/>
                  <a:gd name="connsiteX1" fmla="*/ 1242871 w 3109667"/>
                  <a:gd name="connsiteY1" fmla="*/ 2070366 h 2247507"/>
                  <a:gd name="connsiteX2" fmla="*/ 1299747 w 3109667"/>
                  <a:gd name="connsiteY2" fmla="*/ 2183217 h 2247507"/>
                  <a:gd name="connsiteX3" fmla="*/ 1337944 w 3109667"/>
                  <a:gd name="connsiteY3" fmla="*/ 2182218 h 2247507"/>
                  <a:gd name="connsiteX4" fmla="*/ 1290513 w 3109667"/>
                  <a:gd name="connsiteY4" fmla="*/ 2064540 h 2247507"/>
                  <a:gd name="connsiteX5" fmla="*/ 1267085 w 3109667"/>
                  <a:gd name="connsiteY5" fmla="*/ 2061024 h 2247507"/>
                  <a:gd name="connsiteX6" fmla="*/ 1177764 w 3109667"/>
                  <a:gd name="connsiteY6" fmla="*/ 2059903 h 2247507"/>
                  <a:gd name="connsiteX7" fmla="*/ 1139193 w 3109667"/>
                  <a:gd name="connsiteY7" fmla="*/ 2061545 h 2247507"/>
                  <a:gd name="connsiteX8" fmla="*/ 1176760 w 3109667"/>
                  <a:gd name="connsiteY8" fmla="*/ 2163577 h 2247507"/>
                  <a:gd name="connsiteX9" fmla="*/ 1241612 w 3109667"/>
                  <a:gd name="connsiteY9" fmla="*/ 2183883 h 2247507"/>
                  <a:gd name="connsiteX10" fmla="*/ 1216427 w 3109667"/>
                  <a:gd name="connsiteY10" fmla="*/ 2097330 h 2247507"/>
                  <a:gd name="connsiteX11" fmla="*/ 1177764 w 3109667"/>
                  <a:gd name="connsiteY11" fmla="*/ 2059903 h 2247507"/>
                  <a:gd name="connsiteX12" fmla="*/ 859642 w 3109667"/>
                  <a:gd name="connsiteY12" fmla="*/ 2045898 h 2247507"/>
                  <a:gd name="connsiteX13" fmla="*/ 848519 w 3109667"/>
                  <a:gd name="connsiteY13" fmla="*/ 2051058 h 2247507"/>
                  <a:gd name="connsiteX14" fmla="*/ 907913 w 3109667"/>
                  <a:gd name="connsiteY14" fmla="*/ 2181386 h 2247507"/>
                  <a:gd name="connsiteX15" fmla="*/ 908123 w 3109667"/>
                  <a:gd name="connsiteY15" fmla="*/ 2181386 h 2247507"/>
                  <a:gd name="connsiteX16" fmla="*/ 1131428 w 3109667"/>
                  <a:gd name="connsiteY16" fmla="*/ 2188210 h 2247507"/>
                  <a:gd name="connsiteX17" fmla="*/ 1109391 w 3109667"/>
                  <a:gd name="connsiteY17" fmla="*/ 2116472 h 2247507"/>
                  <a:gd name="connsiteX18" fmla="*/ 1077490 w 3109667"/>
                  <a:gd name="connsiteY18" fmla="*/ 2053721 h 2247507"/>
                  <a:gd name="connsiteX19" fmla="*/ 859642 w 3109667"/>
                  <a:gd name="connsiteY19" fmla="*/ 2045898 h 2247507"/>
                  <a:gd name="connsiteX20" fmla="*/ 799382 w 3109667"/>
                  <a:gd name="connsiteY20" fmla="*/ 2038408 h 2247507"/>
                  <a:gd name="connsiteX21" fmla="*/ 767928 w 3109667"/>
                  <a:gd name="connsiteY21" fmla="*/ 2041737 h 2247507"/>
                  <a:gd name="connsiteX22" fmla="*/ 842014 w 3109667"/>
                  <a:gd name="connsiteY22" fmla="*/ 2174561 h 2247507"/>
                  <a:gd name="connsiteX23" fmla="*/ 814939 w 3109667"/>
                  <a:gd name="connsiteY23" fmla="*/ 2052556 h 2247507"/>
                  <a:gd name="connsiteX24" fmla="*/ 799382 w 3109667"/>
                  <a:gd name="connsiteY24" fmla="*/ 2038408 h 2247507"/>
                  <a:gd name="connsiteX25" fmla="*/ 702421 w 3109667"/>
                  <a:gd name="connsiteY25" fmla="*/ 2027817 h 2247507"/>
                  <a:gd name="connsiteX26" fmla="*/ 673695 w 3109667"/>
                  <a:gd name="connsiteY26" fmla="*/ 2033581 h 2247507"/>
                  <a:gd name="connsiteX27" fmla="*/ 763520 w 3109667"/>
                  <a:gd name="connsiteY27" fmla="*/ 2172231 h 2247507"/>
                  <a:gd name="connsiteX28" fmla="*/ 763731 w 3109667"/>
                  <a:gd name="connsiteY28" fmla="*/ 2172231 h 2247507"/>
                  <a:gd name="connsiteX29" fmla="*/ 721546 w 3109667"/>
                  <a:gd name="connsiteY29" fmla="*/ 2039407 h 2247507"/>
                  <a:gd name="connsiteX30" fmla="*/ 702421 w 3109667"/>
                  <a:gd name="connsiteY30" fmla="*/ 2027817 h 2247507"/>
                  <a:gd name="connsiteX31" fmla="*/ 1922441 w 3109667"/>
                  <a:gd name="connsiteY31" fmla="*/ 2024093 h 2247507"/>
                  <a:gd name="connsiteX32" fmla="*/ 1335845 w 3109667"/>
                  <a:gd name="connsiteY32" fmla="*/ 2061710 h 2247507"/>
                  <a:gd name="connsiteX33" fmla="*/ 1388313 w 3109667"/>
                  <a:gd name="connsiteY33" fmla="*/ 2187378 h 2247507"/>
                  <a:gd name="connsiteX34" fmla="*/ 1388313 w 3109667"/>
                  <a:gd name="connsiteY34" fmla="*/ 2187545 h 2247507"/>
                  <a:gd name="connsiteX35" fmla="*/ 1972179 w 3109667"/>
                  <a:gd name="connsiteY35" fmla="*/ 2146765 h 2247507"/>
                  <a:gd name="connsiteX36" fmla="*/ 1922441 w 3109667"/>
                  <a:gd name="connsiteY36" fmla="*/ 2024093 h 2247507"/>
                  <a:gd name="connsiteX37" fmla="*/ 1982254 w 3109667"/>
                  <a:gd name="connsiteY37" fmla="*/ 2021264 h 2247507"/>
                  <a:gd name="connsiteX38" fmla="*/ 2015413 w 3109667"/>
                  <a:gd name="connsiteY38" fmla="*/ 2143103 h 2247507"/>
                  <a:gd name="connsiteX39" fmla="*/ 1982254 w 3109667"/>
                  <a:gd name="connsiteY39" fmla="*/ 2021264 h 2247507"/>
                  <a:gd name="connsiteX40" fmla="*/ 2045636 w 3109667"/>
                  <a:gd name="connsiteY40" fmla="*/ 2011111 h 2247507"/>
                  <a:gd name="connsiteX41" fmla="*/ 2078166 w 3109667"/>
                  <a:gd name="connsiteY41" fmla="*/ 2129787 h 2247507"/>
                  <a:gd name="connsiteX42" fmla="*/ 2107758 w 3109667"/>
                  <a:gd name="connsiteY42" fmla="*/ 2125294 h 2247507"/>
                  <a:gd name="connsiteX43" fmla="*/ 2045636 w 3109667"/>
                  <a:gd name="connsiteY43" fmla="*/ 2011111 h 2247507"/>
                  <a:gd name="connsiteX44" fmla="*/ 665288 w 3109667"/>
                  <a:gd name="connsiteY44" fmla="*/ 1920719 h 2247507"/>
                  <a:gd name="connsiteX45" fmla="*/ 665288 w 3109667"/>
                  <a:gd name="connsiteY45" fmla="*/ 1920886 h 2247507"/>
                  <a:gd name="connsiteX46" fmla="*/ 665149 w 3109667"/>
                  <a:gd name="connsiteY46" fmla="*/ 1920797 h 2247507"/>
                  <a:gd name="connsiteX47" fmla="*/ 278504 w 3109667"/>
                  <a:gd name="connsiteY47" fmla="*/ 1920563 h 2247507"/>
                  <a:gd name="connsiteX48" fmla="*/ 278294 w 3109667"/>
                  <a:gd name="connsiteY48" fmla="*/ 1920730 h 2247507"/>
                  <a:gd name="connsiteX49" fmla="*/ 278326 w 3109667"/>
                  <a:gd name="connsiteY49" fmla="*/ 1920745 h 2247507"/>
                  <a:gd name="connsiteX50" fmla="*/ 268219 w 3109667"/>
                  <a:gd name="connsiteY50" fmla="*/ 1931050 h 2247507"/>
                  <a:gd name="connsiteX51" fmla="*/ 347972 w 3109667"/>
                  <a:gd name="connsiteY51" fmla="*/ 2037077 h 2247507"/>
                  <a:gd name="connsiteX52" fmla="*/ 528043 w 3109667"/>
                  <a:gd name="connsiteY52" fmla="*/ 2147264 h 2247507"/>
                  <a:gd name="connsiteX53" fmla="*/ 690484 w 3109667"/>
                  <a:gd name="connsiteY53" fmla="*/ 2168737 h 2247507"/>
                  <a:gd name="connsiteX54" fmla="*/ 626053 w 3109667"/>
                  <a:gd name="connsiteY54" fmla="*/ 2018601 h 2247507"/>
                  <a:gd name="connsiteX55" fmla="*/ 359636 w 3109667"/>
                  <a:gd name="connsiteY55" fmla="*/ 1957720 h 2247507"/>
                  <a:gd name="connsiteX56" fmla="*/ 278326 w 3109667"/>
                  <a:gd name="connsiteY56" fmla="*/ 1920745 h 2247507"/>
                  <a:gd name="connsiteX57" fmla="*/ 2662034 w 3109667"/>
                  <a:gd name="connsiteY57" fmla="*/ 1900590 h 2247507"/>
                  <a:gd name="connsiteX58" fmla="*/ 2102930 w 3109667"/>
                  <a:gd name="connsiteY58" fmla="*/ 2003121 h 2247507"/>
                  <a:gd name="connsiteX59" fmla="*/ 2148683 w 3109667"/>
                  <a:gd name="connsiteY59" fmla="*/ 2129954 h 2247507"/>
                  <a:gd name="connsiteX60" fmla="*/ 2148893 w 3109667"/>
                  <a:gd name="connsiteY60" fmla="*/ 2129787 h 2247507"/>
                  <a:gd name="connsiteX61" fmla="*/ 2722897 w 3109667"/>
                  <a:gd name="connsiteY61" fmla="*/ 2034080 h 2247507"/>
                  <a:gd name="connsiteX62" fmla="*/ 2662034 w 3109667"/>
                  <a:gd name="connsiteY62" fmla="*/ 1900590 h 2247507"/>
                  <a:gd name="connsiteX63" fmla="*/ 2694983 w 3109667"/>
                  <a:gd name="connsiteY63" fmla="*/ 1886275 h 2247507"/>
                  <a:gd name="connsiteX64" fmla="*/ 2764452 w 3109667"/>
                  <a:gd name="connsiteY64" fmla="*/ 2034413 h 2247507"/>
                  <a:gd name="connsiteX65" fmla="*/ 2694983 w 3109667"/>
                  <a:gd name="connsiteY65" fmla="*/ 1886275 h 2247507"/>
                  <a:gd name="connsiteX66" fmla="*/ 2771220 w 3109667"/>
                  <a:gd name="connsiteY66" fmla="*/ 1870983 h 2247507"/>
                  <a:gd name="connsiteX67" fmla="*/ 2756896 w 3109667"/>
                  <a:gd name="connsiteY67" fmla="*/ 1878120 h 2247507"/>
                  <a:gd name="connsiteX68" fmla="*/ 2816500 w 3109667"/>
                  <a:gd name="connsiteY68" fmla="*/ 2010445 h 2247507"/>
                  <a:gd name="connsiteX69" fmla="*/ 2816500 w 3109667"/>
                  <a:gd name="connsiteY69" fmla="*/ 2010612 h 2247507"/>
                  <a:gd name="connsiteX70" fmla="*/ 2834549 w 3109667"/>
                  <a:gd name="connsiteY70" fmla="*/ 2006451 h 2247507"/>
                  <a:gd name="connsiteX71" fmla="*/ 2781451 w 3109667"/>
                  <a:gd name="connsiteY71" fmla="*/ 1873459 h 2247507"/>
                  <a:gd name="connsiteX72" fmla="*/ 2771220 w 3109667"/>
                  <a:gd name="connsiteY72" fmla="*/ 1870983 h 2247507"/>
                  <a:gd name="connsiteX73" fmla="*/ 2846092 w 3109667"/>
                  <a:gd name="connsiteY73" fmla="*/ 1840503 h 2247507"/>
                  <a:gd name="connsiteX74" fmla="*/ 2828096 w 3109667"/>
                  <a:gd name="connsiteY74" fmla="*/ 1845871 h 2247507"/>
                  <a:gd name="connsiteX75" fmla="*/ 2812985 w 3109667"/>
                  <a:gd name="connsiteY75" fmla="*/ 1859928 h 2247507"/>
                  <a:gd name="connsiteX76" fmla="*/ 2812933 w 3109667"/>
                  <a:gd name="connsiteY76" fmla="*/ 1859811 h 2247507"/>
                  <a:gd name="connsiteX77" fmla="*/ 2812933 w 3109667"/>
                  <a:gd name="connsiteY77" fmla="*/ 1859977 h 2247507"/>
                  <a:gd name="connsiteX78" fmla="*/ 2812985 w 3109667"/>
                  <a:gd name="connsiteY78" fmla="*/ 1859928 h 2247507"/>
                  <a:gd name="connsiteX79" fmla="*/ 2869388 w 3109667"/>
                  <a:gd name="connsiteY79" fmla="*/ 1986810 h 2247507"/>
                  <a:gd name="connsiteX80" fmla="*/ 2909684 w 3109667"/>
                  <a:gd name="connsiteY80" fmla="*/ 1957182 h 2247507"/>
                  <a:gd name="connsiteX81" fmla="*/ 2857845 w 3109667"/>
                  <a:gd name="connsiteY81" fmla="*/ 1845828 h 2247507"/>
                  <a:gd name="connsiteX82" fmla="*/ 2846092 w 3109667"/>
                  <a:gd name="connsiteY82" fmla="*/ 1840503 h 2247507"/>
                  <a:gd name="connsiteX83" fmla="*/ 3025323 w 3109667"/>
                  <a:gd name="connsiteY83" fmla="*/ 1591331 h 2247507"/>
                  <a:gd name="connsiteX84" fmla="*/ 2879462 w 3109667"/>
                  <a:gd name="connsiteY84" fmla="*/ 1820029 h 2247507"/>
                  <a:gd name="connsiteX85" fmla="*/ 2914458 w 3109667"/>
                  <a:gd name="connsiteY85" fmla="*/ 1886962 h 2247507"/>
                  <a:gd name="connsiteX86" fmla="*/ 2947197 w 3109667"/>
                  <a:gd name="connsiteY86" fmla="*/ 1949423 h 2247507"/>
                  <a:gd name="connsiteX87" fmla="*/ 2947042 w 3109667"/>
                  <a:gd name="connsiteY87" fmla="*/ 1949526 h 2247507"/>
                  <a:gd name="connsiteX88" fmla="*/ 2947250 w 3109667"/>
                  <a:gd name="connsiteY88" fmla="*/ 1949526 h 2247507"/>
                  <a:gd name="connsiteX89" fmla="*/ 2947197 w 3109667"/>
                  <a:gd name="connsiteY89" fmla="*/ 1949423 h 2247507"/>
                  <a:gd name="connsiteX90" fmla="*/ 2978132 w 3109667"/>
                  <a:gd name="connsiteY90" fmla="*/ 1928925 h 2247507"/>
                  <a:gd name="connsiteX91" fmla="*/ 3025323 w 3109667"/>
                  <a:gd name="connsiteY91" fmla="*/ 1591331 h 2247507"/>
                  <a:gd name="connsiteX92" fmla="*/ 145853 w 3109667"/>
                  <a:gd name="connsiteY92" fmla="*/ 1249937 h 2247507"/>
                  <a:gd name="connsiteX93" fmla="*/ 167679 w 3109667"/>
                  <a:gd name="connsiteY93" fmla="*/ 1271075 h 2247507"/>
                  <a:gd name="connsiteX94" fmla="*/ 193703 w 3109667"/>
                  <a:gd name="connsiteY94" fmla="*/ 1442017 h 2247507"/>
                  <a:gd name="connsiteX95" fmla="*/ 235469 w 3109667"/>
                  <a:gd name="connsiteY95" fmla="*/ 1652572 h 2247507"/>
                  <a:gd name="connsiteX96" fmla="*/ 513550 w 3109667"/>
                  <a:gd name="connsiteY96" fmla="*/ 1871783 h 2247507"/>
                  <a:gd name="connsiteX97" fmla="*/ 613450 w 3109667"/>
                  <a:gd name="connsiteY97" fmla="*/ 1897250 h 2247507"/>
                  <a:gd name="connsiteX98" fmla="*/ 640943 w 3109667"/>
                  <a:gd name="connsiteY98" fmla="*/ 1905385 h 2247507"/>
                  <a:gd name="connsiteX99" fmla="*/ 665149 w 3109667"/>
                  <a:gd name="connsiteY99" fmla="*/ 1920797 h 2247507"/>
                  <a:gd name="connsiteX100" fmla="*/ 641914 w 3109667"/>
                  <a:gd name="connsiteY100" fmla="*/ 1933869 h 2247507"/>
                  <a:gd name="connsiteX101" fmla="*/ 619326 w 3109667"/>
                  <a:gd name="connsiteY101" fmla="*/ 1933036 h 2247507"/>
                  <a:gd name="connsiteX102" fmla="*/ 334949 w 3109667"/>
                  <a:gd name="connsiteY102" fmla="*/ 1843821 h 2247507"/>
                  <a:gd name="connsiteX103" fmla="*/ 167259 w 3109667"/>
                  <a:gd name="connsiteY103" fmla="*/ 1604803 h 2247507"/>
                  <a:gd name="connsiteX104" fmla="*/ 136828 w 3109667"/>
                  <a:gd name="connsiteY104" fmla="*/ 1282228 h 2247507"/>
                  <a:gd name="connsiteX105" fmla="*/ 145853 w 3109667"/>
                  <a:gd name="connsiteY105" fmla="*/ 1249937 h 2247507"/>
                  <a:gd name="connsiteX106" fmla="*/ 2903667 w 3109667"/>
                  <a:gd name="connsiteY106" fmla="*/ 1099172 h 2247507"/>
                  <a:gd name="connsiteX107" fmla="*/ 2927081 w 3109667"/>
                  <a:gd name="connsiteY107" fmla="*/ 1126018 h 2247507"/>
                  <a:gd name="connsiteX108" fmla="*/ 2943167 w 3109667"/>
                  <a:gd name="connsiteY108" fmla="*/ 1215992 h 2247507"/>
                  <a:gd name="connsiteX109" fmla="*/ 2922179 w 3109667"/>
                  <a:gd name="connsiteY109" fmla="*/ 1232970 h 2247507"/>
                  <a:gd name="connsiteX110" fmla="*/ 2894265 w 3109667"/>
                  <a:gd name="connsiteY110" fmla="*/ 1215992 h 2247507"/>
                  <a:gd name="connsiteX111" fmla="*/ 2890566 w 3109667"/>
                  <a:gd name="connsiteY111" fmla="*/ 1157549 h 2247507"/>
                  <a:gd name="connsiteX112" fmla="*/ 2903499 w 3109667"/>
                  <a:gd name="connsiteY112" fmla="*/ 1098980 h 2247507"/>
                  <a:gd name="connsiteX113" fmla="*/ 2903710 w 3109667"/>
                  <a:gd name="connsiteY113" fmla="*/ 1098980 h 2247507"/>
                  <a:gd name="connsiteX114" fmla="*/ 2903667 w 3109667"/>
                  <a:gd name="connsiteY114" fmla="*/ 1099172 h 2247507"/>
                  <a:gd name="connsiteX115" fmla="*/ 2569306 w 3109667"/>
                  <a:gd name="connsiteY115" fmla="*/ 173117 h 2247507"/>
                  <a:gd name="connsiteX116" fmla="*/ 2603070 w 3109667"/>
                  <a:gd name="connsiteY116" fmla="*/ 181024 h 2247507"/>
                  <a:gd name="connsiteX117" fmla="*/ 2824276 w 3109667"/>
                  <a:gd name="connsiteY117" fmla="*/ 368277 h 2247507"/>
                  <a:gd name="connsiteX118" fmla="*/ 2906337 w 3109667"/>
                  <a:gd name="connsiteY118" fmla="*/ 752270 h 2247507"/>
                  <a:gd name="connsiteX119" fmla="*/ 2932361 w 3109667"/>
                  <a:gd name="connsiteY119" fmla="*/ 970150 h 2247507"/>
                  <a:gd name="connsiteX120" fmla="*/ 2924595 w 3109667"/>
                  <a:gd name="connsiteY120" fmla="*/ 1019752 h 2247507"/>
                  <a:gd name="connsiteX121" fmla="*/ 2899410 w 3109667"/>
                  <a:gd name="connsiteY121" fmla="*/ 994618 h 2247507"/>
                  <a:gd name="connsiteX122" fmla="*/ 2855756 w 3109667"/>
                  <a:gd name="connsiteY122" fmla="*/ 762757 h 2247507"/>
                  <a:gd name="connsiteX123" fmla="*/ 2769080 w 3109667"/>
                  <a:gd name="connsiteY123" fmla="*/ 405061 h 2247507"/>
                  <a:gd name="connsiteX124" fmla="*/ 2566552 w 3109667"/>
                  <a:gd name="connsiteY124" fmla="*/ 209653 h 2247507"/>
                  <a:gd name="connsiteX125" fmla="*/ 2534441 w 3109667"/>
                  <a:gd name="connsiteY125" fmla="*/ 181689 h 2247507"/>
                  <a:gd name="connsiteX126" fmla="*/ 2569306 w 3109667"/>
                  <a:gd name="connsiteY126" fmla="*/ 173117 h 2247507"/>
                  <a:gd name="connsiteX127" fmla="*/ 1842059 w 3109667"/>
                  <a:gd name="connsiteY127" fmla="*/ 51528 h 2247507"/>
                  <a:gd name="connsiteX128" fmla="*/ 1842059 w 3109667"/>
                  <a:gd name="connsiteY128" fmla="*/ 51860 h 2247507"/>
                  <a:gd name="connsiteX129" fmla="*/ 1295549 w 3109667"/>
                  <a:gd name="connsiteY129" fmla="*/ 80323 h 2247507"/>
                  <a:gd name="connsiteX130" fmla="*/ 716089 w 3109667"/>
                  <a:gd name="connsiteY130" fmla="*/ 147568 h 2247507"/>
                  <a:gd name="connsiteX131" fmla="*/ 262764 w 3109667"/>
                  <a:gd name="connsiteY131" fmla="*/ 268741 h 2247507"/>
                  <a:gd name="connsiteX132" fmla="*/ 141666 w 3109667"/>
                  <a:gd name="connsiteY132" fmla="*/ 402233 h 2247507"/>
                  <a:gd name="connsiteX133" fmla="*/ 91926 w 3109667"/>
                  <a:gd name="connsiteY133" fmla="*/ 760260 h 2247507"/>
                  <a:gd name="connsiteX134" fmla="*/ 101161 w 3109667"/>
                  <a:gd name="connsiteY134" fmla="*/ 1355475 h 2247507"/>
                  <a:gd name="connsiteX135" fmla="*/ 163073 w 3109667"/>
                  <a:gd name="connsiteY135" fmla="*/ 1684874 h 2247507"/>
                  <a:gd name="connsiteX136" fmla="*/ 444304 w 3109667"/>
                  <a:gd name="connsiteY136" fmla="*/ 1924059 h 2247507"/>
                  <a:gd name="connsiteX137" fmla="*/ 838235 w 3109667"/>
                  <a:gd name="connsiteY137" fmla="*/ 1982648 h 2247507"/>
                  <a:gd name="connsiteX138" fmla="*/ 1450225 w 3109667"/>
                  <a:gd name="connsiteY138" fmla="*/ 2000625 h 2247507"/>
                  <a:gd name="connsiteX139" fmla="*/ 1870181 w 3109667"/>
                  <a:gd name="connsiteY139" fmla="*/ 1973993 h 2247507"/>
                  <a:gd name="connsiteX140" fmla="*/ 2247114 w 3109667"/>
                  <a:gd name="connsiteY140" fmla="*/ 1925723 h 2247507"/>
                  <a:gd name="connsiteX141" fmla="*/ 2700230 w 3109667"/>
                  <a:gd name="connsiteY141" fmla="*/ 1838505 h 2247507"/>
                  <a:gd name="connsiteX142" fmla="*/ 2894783 w 3109667"/>
                  <a:gd name="connsiteY142" fmla="*/ 1724323 h 2247507"/>
                  <a:gd name="connsiteX143" fmla="*/ 3006645 w 3109667"/>
                  <a:gd name="connsiteY143" fmla="*/ 1404411 h 2247507"/>
                  <a:gd name="connsiteX144" fmla="*/ 2993632 w 3109667"/>
                  <a:gd name="connsiteY144" fmla="*/ 1039225 h 2247507"/>
                  <a:gd name="connsiteX145" fmla="*/ 2957535 w 3109667"/>
                  <a:gd name="connsiteY145" fmla="*/ 758596 h 2247507"/>
                  <a:gd name="connsiteX146" fmla="*/ 2900450 w 3109667"/>
                  <a:gd name="connsiteY146" fmla="*/ 422372 h 2247507"/>
                  <a:gd name="connsiteX147" fmla="*/ 2854487 w 3109667"/>
                  <a:gd name="connsiteY147" fmla="*/ 303196 h 2247507"/>
                  <a:gd name="connsiteX148" fmla="*/ 2560874 w 3109667"/>
                  <a:gd name="connsiteY148" fmla="*/ 105456 h 2247507"/>
                  <a:gd name="connsiteX149" fmla="*/ 2308397 w 3109667"/>
                  <a:gd name="connsiteY149" fmla="*/ 70336 h 2247507"/>
                  <a:gd name="connsiteX150" fmla="*/ 1842059 w 3109667"/>
                  <a:gd name="connsiteY150" fmla="*/ 51528 h 2247507"/>
                  <a:gd name="connsiteX151" fmla="*/ 1925378 w 3109667"/>
                  <a:gd name="connsiteY151" fmla="*/ 1094 h 2247507"/>
                  <a:gd name="connsiteX152" fmla="*/ 2293706 w 3109667"/>
                  <a:gd name="connsiteY152" fmla="*/ 19570 h 2247507"/>
                  <a:gd name="connsiteX153" fmla="*/ 2752068 w 3109667"/>
                  <a:gd name="connsiteY153" fmla="*/ 122434 h 2247507"/>
                  <a:gd name="connsiteX154" fmla="*/ 2908424 w 3109667"/>
                  <a:gd name="connsiteY154" fmla="*/ 277064 h 2247507"/>
                  <a:gd name="connsiteX155" fmla="*/ 2996362 w 3109667"/>
                  <a:gd name="connsiteY155" fmla="*/ 645412 h 2247507"/>
                  <a:gd name="connsiteX156" fmla="*/ 3059323 w 3109667"/>
                  <a:gd name="connsiteY156" fmla="*/ 1070684 h 2247507"/>
                  <a:gd name="connsiteX157" fmla="*/ 3065829 w 3109667"/>
                  <a:gd name="connsiteY157" fmla="*/ 1211665 h 2247507"/>
                  <a:gd name="connsiteX158" fmla="*/ 3100039 w 3109667"/>
                  <a:gd name="connsiteY158" fmla="*/ 1565531 h 2247507"/>
                  <a:gd name="connsiteX159" fmla="*/ 3094162 w 3109667"/>
                  <a:gd name="connsiteY159" fmla="*/ 1851821 h 2247507"/>
                  <a:gd name="connsiteX160" fmla="*/ 2941375 w 3109667"/>
                  <a:gd name="connsiteY160" fmla="*/ 2031418 h 2247507"/>
                  <a:gd name="connsiteX161" fmla="*/ 2671478 w 3109667"/>
                  <a:gd name="connsiteY161" fmla="*/ 2112144 h 2247507"/>
                  <a:gd name="connsiteX162" fmla="*/ 1952452 w 3109667"/>
                  <a:gd name="connsiteY162" fmla="*/ 2213844 h 2247507"/>
                  <a:gd name="connsiteX163" fmla="*/ 1248747 w 3109667"/>
                  <a:gd name="connsiteY163" fmla="*/ 2247466 h 2247507"/>
                  <a:gd name="connsiteX164" fmla="*/ 1249167 w 3109667"/>
                  <a:gd name="connsiteY164" fmla="*/ 2247300 h 2247507"/>
                  <a:gd name="connsiteX165" fmla="*/ 821025 w 3109667"/>
                  <a:gd name="connsiteY165" fmla="*/ 2235148 h 2247507"/>
                  <a:gd name="connsiteX166" fmla="*/ 474315 w 3109667"/>
                  <a:gd name="connsiteY166" fmla="*/ 2179888 h 2247507"/>
                  <a:gd name="connsiteX167" fmla="*/ 325935 w 3109667"/>
                  <a:gd name="connsiteY167" fmla="*/ 2080853 h 2247507"/>
                  <a:gd name="connsiteX168" fmla="*/ 97383 w 3109667"/>
                  <a:gd name="connsiteY168" fmla="*/ 1708010 h 2247507"/>
                  <a:gd name="connsiteX169" fmla="*/ 34841 w 3109667"/>
                  <a:gd name="connsiteY169" fmla="*/ 1441529 h 2247507"/>
                  <a:gd name="connsiteX170" fmla="*/ 211 w 3109667"/>
                  <a:gd name="connsiteY170" fmla="*/ 1092821 h 2247507"/>
                  <a:gd name="connsiteX171" fmla="*/ 24977 w 3109667"/>
                  <a:gd name="connsiteY171" fmla="*/ 675705 h 2247507"/>
                  <a:gd name="connsiteX172" fmla="*/ 77865 w 3109667"/>
                  <a:gd name="connsiteY172" fmla="*/ 365447 h 2247507"/>
                  <a:gd name="connsiteX173" fmla="*/ 205468 w 3109667"/>
                  <a:gd name="connsiteY173" fmla="*/ 227795 h 2247507"/>
                  <a:gd name="connsiteX174" fmla="*/ 528882 w 3109667"/>
                  <a:gd name="connsiteY174" fmla="*/ 127760 h 2247507"/>
                  <a:gd name="connsiteX175" fmla="*/ 817668 w 3109667"/>
                  <a:gd name="connsiteY175" fmla="*/ 76495 h 2247507"/>
                  <a:gd name="connsiteX176" fmla="*/ 1130799 w 3109667"/>
                  <a:gd name="connsiteY176" fmla="*/ 42539 h 2247507"/>
                  <a:gd name="connsiteX177" fmla="*/ 1451275 w 3109667"/>
                  <a:gd name="connsiteY177" fmla="*/ 12080 h 2247507"/>
                  <a:gd name="connsiteX178" fmla="*/ 1925378 w 3109667"/>
                  <a:gd name="connsiteY178" fmla="*/ 1094 h 224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09667" h="2247507">
                    <a:moveTo>
                      <a:pt x="1267085" y="2061024"/>
                    </a:moveTo>
                    <a:cubicBezTo>
                      <a:pt x="1259346" y="2061586"/>
                      <a:pt x="1251476" y="2064291"/>
                      <a:pt x="1242871" y="2070366"/>
                    </a:cubicBezTo>
                    <a:cubicBezTo>
                      <a:pt x="1255882" y="2108648"/>
                      <a:pt x="1270154" y="2148263"/>
                      <a:pt x="1299747" y="2183217"/>
                    </a:cubicBezTo>
                    <a:cubicBezTo>
                      <a:pt x="1306043" y="2190707"/>
                      <a:pt x="1318845" y="2190375"/>
                      <a:pt x="1337944" y="2182218"/>
                    </a:cubicBezTo>
                    <a:cubicBezTo>
                      <a:pt x="1324511" y="2141939"/>
                      <a:pt x="1316955" y="2100659"/>
                      <a:pt x="1290513" y="2064540"/>
                    </a:cubicBezTo>
                    <a:cubicBezTo>
                      <a:pt x="1282432" y="2062043"/>
                      <a:pt x="1274824" y="2060462"/>
                      <a:pt x="1267085" y="2061024"/>
                    </a:cubicBezTo>
                    <a:close/>
                    <a:moveTo>
                      <a:pt x="1177764" y="2059903"/>
                    </a:moveTo>
                    <a:cubicBezTo>
                      <a:pt x="1168117" y="2059849"/>
                      <a:pt x="1155616" y="2060587"/>
                      <a:pt x="1139193" y="2061545"/>
                    </a:cubicBezTo>
                    <a:cubicBezTo>
                      <a:pt x="1143811" y="2099661"/>
                      <a:pt x="1166057" y="2130287"/>
                      <a:pt x="1176760" y="2163577"/>
                    </a:cubicBezTo>
                    <a:cubicBezTo>
                      <a:pt x="1185575" y="2190874"/>
                      <a:pt x="1211180" y="2195368"/>
                      <a:pt x="1241612" y="2183883"/>
                    </a:cubicBezTo>
                    <a:cubicBezTo>
                      <a:pt x="1251266" y="2150427"/>
                      <a:pt x="1222513" y="2126126"/>
                      <a:pt x="1216427" y="2097330"/>
                    </a:cubicBezTo>
                    <a:cubicBezTo>
                      <a:pt x="1209973" y="2067370"/>
                      <a:pt x="1206707" y="2060067"/>
                      <a:pt x="1177764" y="2059903"/>
                    </a:cubicBezTo>
                    <a:close/>
                    <a:moveTo>
                      <a:pt x="859642" y="2045898"/>
                    </a:moveTo>
                    <a:cubicBezTo>
                      <a:pt x="857754" y="2045898"/>
                      <a:pt x="855864" y="2047562"/>
                      <a:pt x="848519" y="2051058"/>
                    </a:cubicBezTo>
                    <a:cubicBezTo>
                      <a:pt x="866778" y="2093668"/>
                      <a:pt x="878531" y="2139109"/>
                      <a:pt x="907913" y="2181386"/>
                    </a:cubicBezTo>
                    <a:lnTo>
                      <a:pt x="908123" y="2181386"/>
                    </a:lnTo>
                    <a:cubicBezTo>
                      <a:pt x="981578" y="2192538"/>
                      <a:pt x="1054614" y="2190874"/>
                      <a:pt x="1131428" y="2188210"/>
                    </a:cubicBezTo>
                    <a:cubicBezTo>
                      <a:pt x="1122823" y="2159581"/>
                      <a:pt x="1116947" y="2137943"/>
                      <a:pt x="1109391" y="2116472"/>
                    </a:cubicBezTo>
                    <a:cubicBezTo>
                      <a:pt x="1101836" y="2095001"/>
                      <a:pt x="1093231" y="2073695"/>
                      <a:pt x="1077490" y="2053721"/>
                    </a:cubicBezTo>
                    <a:cubicBezTo>
                      <a:pt x="1003825" y="2051058"/>
                      <a:pt x="931838" y="2048395"/>
                      <a:pt x="859642" y="2045898"/>
                    </a:cubicBezTo>
                    <a:close/>
                    <a:moveTo>
                      <a:pt x="799382" y="2038408"/>
                    </a:moveTo>
                    <a:cubicBezTo>
                      <a:pt x="791066" y="2036660"/>
                      <a:pt x="780101" y="2037826"/>
                      <a:pt x="767928" y="2041737"/>
                    </a:cubicBezTo>
                    <a:cubicBezTo>
                      <a:pt x="779051" y="2091006"/>
                      <a:pt x="806964" y="2133782"/>
                      <a:pt x="842014" y="2174561"/>
                    </a:cubicBezTo>
                    <a:cubicBezTo>
                      <a:pt x="847679" y="2131285"/>
                      <a:pt x="823124" y="2093169"/>
                      <a:pt x="814939" y="2052556"/>
                    </a:cubicBezTo>
                    <a:cubicBezTo>
                      <a:pt x="813365" y="2044816"/>
                      <a:pt x="807698" y="2040156"/>
                      <a:pt x="799382" y="2038408"/>
                    </a:cubicBezTo>
                    <a:close/>
                    <a:moveTo>
                      <a:pt x="702421" y="2027817"/>
                    </a:moveTo>
                    <a:cubicBezTo>
                      <a:pt x="694000" y="2027297"/>
                      <a:pt x="683979" y="2029669"/>
                      <a:pt x="673695" y="2033581"/>
                    </a:cubicBezTo>
                    <a:cubicBezTo>
                      <a:pt x="695731" y="2083016"/>
                      <a:pt x="712941" y="2133450"/>
                      <a:pt x="763520" y="2172231"/>
                    </a:cubicBezTo>
                    <a:lnTo>
                      <a:pt x="763731" y="2172231"/>
                    </a:lnTo>
                    <a:cubicBezTo>
                      <a:pt x="766669" y="2124129"/>
                      <a:pt x="743162" y="2081850"/>
                      <a:pt x="721546" y="2039407"/>
                    </a:cubicBezTo>
                    <a:cubicBezTo>
                      <a:pt x="717663" y="2031750"/>
                      <a:pt x="710842" y="2028338"/>
                      <a:pt x="702421" y="2027817"/>
                    </a:cubicBezTo>
                    <a:close/>
                    <a:moveTo>
                      <a:pt x="1922441" y="2024093"/>
                    </a:moveTo>
                    <a:cubicBezTo>
                      <a:pt x="1732505" y="2052390"/>
                      <a:pt x="1535854" y="2051723"/>
                      <a:pt x="1335845" y="2061710"/>
                    </a:cubicBezTo>
                    <a:cubicBezTo>
                      <a:pt x="1346339" y="2106652"/>
                      <a:pt x="1368584" y="2142271"/>
                      <a:pt x="1388313" y="2187378"/>
                    </a:cubicBezTo>
                    <a:lnTo>
                      <a:pt x="1388313" y="2187545"/>
                    </a:lnTo>
                    <a:cubicBezTo>
                      <a:pt x="1583495" y="2178223"/>
                      <a:pt x="1776578" y="2174895"/>
                      <a:pt x="1972179" y="2146765"/>
                    </a:cubicBezTo>
                    <a:cubicBezTo>
                      <a:pt x="1951402" y="2106485"/>
                      <a:pt x="1960636" y="2063708"/>
                      <a:pt x="1922441" y="2024093"/>
                    </a:cubicBezTo>
                    <a:close/>
                    <a:moveTo>
                      <a:pt x="1982254" y="2021264"/>
                    </a:moveTo>
                    <a:cubicBezTo>
                      <a:pt x="1975958" y="2065539"/>
                      <a:pt x="2007649" y="2101158"/>
                      <a:pt x="2015413" y="2143103"/>
                    </a:cubicBezTo>
                    <a:cubicBezTo>
                      <a:pt x="2040389" y="2118303"/>
                      <a:pt x="2020241" y="2047896"/>
                      <a:pt x="1982254" y="2021264"/>
                    </a:cubicBezTo>
                    <a:close/>
                    <a:moveTo>
                      <a:pt x="2045636" y="2011111"/>
                    </a:moveTo>
                    <a:cubicBezTo>
                      <a:pt x="2034303" y="2055719"/>
                      <a:pt x="2063685" y="2091338"/>
                      <a:pt x="2078166" y="2129787"/>
                    </a:cubicBezTo>
                    <a:cubicBezTo>
                      <a:pt x="2081314" y="2138276"/>
                      <a:pt x="2096635" y="2135114"/>
                      <a:pt x="2107758" y="2125294"/>
                    </a:cubicBezTo>
                    <a:cubicBezTo>
                      <a:pt x="2082992" y="2089507"/>
                      <a:pt x="2098734" y="2039407"/>
                      <a:pt x="2045636" y="2011111"/>
                    </a:cubicBezTo>
                    <a:close/>
                    <a:moveTo>
                      <a:pt x="665288" y="1920719"/>
                    </a:moveTo>
                    <a:lnTo>
                      <a:pt x="665288" y="1920886"/>
                    </a:lnTo>
                    <a:lnTo>
                      <a:pt x="665149" y="1920797"/>
                    </a:lnTo>
                    <a:close/>
                    <a:moveTo>
                      <a:pt x="278504" y="1920563"/>
                    </a:moveTo>
                    <a:lnTo>
                      <a:pt x="278294" y="1920730"/>
                    </a:lnTo>
                    <a:lnTo>
                      <a:pt x="278326" y="1920745"/>
                    </a:lnTo>
                    <a:lnTo>
                      <a:pt x="268219" y="1931050"/>
                    </a:lnTo>
                    <a:cubicBezTo>
                      <a:pt x="294873" y="1966336"/>
                      <a:pt x="322367" y="2001291"/>
                      <a:pt x="347972" y="2037077"/>
                    </a:cubicBezTo>
                    <a:cubicBezTo>
                      <a:pt x="388687" y="2094002"/>
                      <a:pt x="445562" y="2134282"/>
                      <a:pt x="528043" y="2147264"/>
                    </a:cubicBezTo>
                    <a:cubicBezTo>
                      <a:pt x="580302" y="2155420"/>
                      <a:pt x="630881" y="2173230"/>
                      <a:pt x="690484" y="2168737"/>
                    </a:cubicBezTo>
                    <a:cubicBezTo>
                      <a:pt x="668238" y="2116805"/>
                      <a:pt x="647461" y="2068535"/>
                      <a:pt x="626053" y="2018601"/>
                    </a:cubicBezTo>
                    <a:cubicBezTo>
                      <a:pt x="533972" y="2005119"/>
                      <a:pt x="443424" y="1989109"/>
                      <a:pt x="359636" y="1957720"/>
                    </a:cubicBezTo>
                    <a:lnTo>
                      <a:pt x="278326" y="1920745"/>
                    </a:lnTo>
                    <a:close/>
                    <a:moveTo>
                      <a:pt x="2662034" y="1900590"/>
                    </a:moveTo>
                    <a:cubicBezTo>
                      <a:pt x="2478394" y="1946529"/>
                      <a:pt x="2290138" y="1972994"/>
                      <a:pt x="2102930" y="2003121"/>
                    </a:cubicBezTo>
                    <a:cubicBezTo>
                      <a:pt x="2110277" y="2050891"/>
                      <a:pt x="2135041" y="2087676"/>
                      <a:pt x="2148683" y="2129954"/>
                    </a:cubicBezTo>
                    <a:lnTo>
                      <a:pt x="2148893" y="2129787"/>
                    </a:lnTo>
                    <a:cubicBezTo>
                      <a:pt x="2261595" y="2122631"/>
                      <a:pt x="2647552" y="2066205"/>
                      <a:pt x="2722897" y="2034080"/>
                    </a:cubicBezTo>
                    <a:cubicBezTo>
                      <a:pt x="2703798" y="1991803"/>
                      <a:pt x="2695613" y="1945697"/>
                      <a:pt x="2662034" y="1900590"/>
                    </a:cubicBezTo>
                    <a:close/>
                    <a:moveTo>
                      <a:pt x="2694983" y="1886275"/>
                    </a:moveTo>
                    <a:cubicBezTo>
                      <a:pt x="2719328" y="1938374"/>
                      <a:pt x="2739896" y="1981983"/>
                      <a:pt x="2764452" y="2034413"/>
                    </a:cubicBezTo>
                    <a:cubicBezTo>
                      <a:pt x="2780401" y="1976157"/>
                      <a:pt x="2749131" y="1908080"/>
                      <a:pt x="2694983" y="1886275"/>
                    </a:cubicBezTo>
                    <a:close/>
                    <a:moveTo>
                      <a:pt x="2771220" y="1870983"/>
                    </a:moveTo>
                    <a:cubicBezTo>
                      <a:pt x="2766498" y="1871711"/>
                      <a:pt x="2761094" y="1874042"/>
                      <a:pt x="2756896" y="1878120"/>
                    </a:cubicBezTo>
                    <a:cubicBezTo>
                      <a:pt x="2776414" y="1921562"/>
                      <a:pt x="2796562" y="1966004"/>
                      <a:pt x="2816500" y="2010445"/>
                    </a:cubicBezTo>
                    <a:lnTo>
                      <a:pt x="2816500" y="2010612"/>
                    </a:lnTo>
                    <a:cubicBezTo>
                      <a:pt x="2822587" y="2009280"/>
                      <a:pt x="2828463" y="2007949"/>
                      <a:pt x="2834549" y="2006451"/>
                    </a:cubicBezTo>
                    <a:cubicBezTo>
                      <a:pt x="2829512" y="1959346"/>
                      <a:pt x="2807895" y="1915737"/>
                      <a:pt x="2781451" y="1873459"/>
                    </a:cubicBezTo>
                    <a:cubicBezTo>
                      <a:pt x="2779982" y="1871128"/>
                      <a:pt x="2775942" y="1870255"/>
                      <a:pt x="2771220" y="1870983"/>
                    </a:cubicBezTo>
                    <a:close/>
                    <a:moveTo>
                      <a:pt x="2846092" y="1840503"/>
                    </a:moveTo>
                    <a:cubicBezTo>
                      <a:pt x="2839586" y="1841335"/>
                      <a:pt x="2833605" y="1842875"/>
                      <a:pt x="2828096" y="1845871"/>
                    </a:cubicBezTo>
                    <a:lnTo>
                      <a:pt x="2812985" y="1859928"/>
                    </a:lnTo>
                    <a:lnTo>
                      <a:pt x="2812933" y="1859811"/>
                    </a:lnTo>
                    <a:lnTo>
                      <a:pt x="2812933" y="1859977"/>
                    </a:lnTo>
                    <a:lnTo>
                      <a:pt x="2812985" y="1859928"/>
                    </a:lnTo>
                    <a:lnTo>
                      <a:pt x="2869388" y="1986810"/>
                    </a:lnTo>
                    <a:cubicBezTo>
                      <a:pt x="2900660" y="1988307"/>
                      <a:pt x="2917239" y="1981483"/>
                      <a:pt x="2909684" y="1957182"/>
                    </a:cubicBezTo>
                    <a:cubicBezTo>
                      <a:pt x="2897510" y="1918567"/>
                      <a:pt x="2881980" y="1880949"/>
                      <a:pt x="2857845" y="1845828"/>
                    </a:cubicBezTo>
                    <a:cubicBezTo>
                      <a:pt x="2856166" y="1843332"/>
                      <a:pt x="2850709" y="1842499"/>
                      <a:pt x="2846092" y="1840503"/>
                    </a:cubicBezTo>
                    <a:close/>
                    <a:moveTo>
                      <a:pt x="3025323" y="1591331"/>
                    </a:moveTo>
                    <a:cubicBezTo>
                      <a:pt x="2986287" y="1677384"/>
                      <a:pt x="2965930" y="1764103"/>
                      <a:pt x="2879462" y="1820029"/>
                    </a:cubicBezTo>
                    <a:cubicBezTo>
                      <a:pt x="2891740" y="1843581"/>
                      <a:pt x="2903283" y="1865636"/>
                      <a:pt x="2914458" y="1886962"/>
                    </a:cubicBezTo>
                    <a:lnTo>
                      <a:pt x="2947197" y="1949423"/>
                    </a:lnTo>
                    <a:lnTo>
                      <a:pt x="2947042" y="1949526"/>
                    </a:lnTo>
                    <a:lnTo>
                      <a:pt x="2947250" y="1949526"/>
                    </a:lnTo>
                    <a:lnTo>
                      <a:pt x="2947197" y="1949423"/>
                    </a:lnTo>
                    <a:lnTo>
                      <a:pt x="2978132" y="1928925"/>
                    </a:lnTo>
                    <a:cubicBezTo>
                      <a:pt x="3042723" y="1866721"/>
                      <a:pt x="3052502" y="1711631"/>
                      <a:pt x="3025323" y="1591331"/>
                    </a:cubicBezTo>
                    <a:close/>
                    <a:moveTo>
                      <a:pt x="145853" y="1249937"/>
                    </a:moveTo>
                    <a:cubicBezTo>
                      <a:pt x="165160" y="1249604"/>
                      <a:pt x="166630" y="1261422"/>
                      <a:pt x="167679" y="1271075"/>
                    </a:cubicBezTo>
                    <a:cubicBezTo>
                      <a:pt x="174396" y="1328167"/>
                      <a:pt x="190136" y="1384260"/>
                      <a:pt x="193703" y="1442017"/>
                    </a:cubicBezTo>
                    <a:cubicBezTo>
                      <a:pt x="198111" y="1513090"/>
                      <a:pt x="209024" y="1583664"/>
                      <a:pt x="235469" y="1652572"/>
                    </a:cubicBezTo>
                    <a:cubicBezTo>
                      <a:pt x="278912" y="1765757"/>
                      <a:pt x="383219" y="1829173"/>
                      <a:pt x="513550" y="1871783"/>
                    </a:cubicBezTo>
                    <a:cubicBezTo>
                      <a:pt x="545871" y="1882270"/>
                      <a:pt x="580080" y="1888761"/>
                      <a:pt x="613450" y="1897250"/>
                    </a:cubicBezTo>
                    <a:cubicBezTo>
                      <a:pt x="622684" y="1899664"/>
                      <a:pt x="632076" y="1901911"/>
                      <a:pt x="640943" y="1905385"/>
                    </a:cubicBezTo>
                    <a:lnTo>
                      <a:pt x="665149" y="1920797"/>
                    </a:lnTo>
                    <a:lnTo>
                      <a:pt x="641914" y="1933869"/>
                    </a:lnTo>
                    <a:cubicBezTo>
                      <a:pt x="634070" y="1935117"/>
                      <a:pt x="626357" y="1934035"/>
                      <a:pt x="619326" y="1933036"/>
                    </a:cubicBezTo>
                    <a:cubicBezTo>
                      <a:pt x="517118" y="1918389"/>
                      <a:pt x="419947" y="1893588"/>
                      <a:pt x="334949" y="1843821"/>
                    </a:cubicBezTo>
                    <a:cubicBezTo>
                      <a:pt x="233370" y="1784232"/>
                      <a:pt x="182370" y="1700176"/>
                      <a:pt x="167259" y="1604803"/>
                    </a:cubicBezTo>
                    <a:cubicBezTo>
                      <a:pt x="150469" y="1497943"/>
                      <a:pt x="146063" y="1389752"/>
                      <a:pt x="136828" y="1282228"/>
                    </a:cubicBezTo>
                    <a:cubicBezTo>
                      <a:pt x="135778" y="1271242"/>
                      <a:pt x="128433" y="1257926"/>
                      <a:pt x="145853" y="1249937"/>
                    </a:cubicBezTo>
                    <a:close/>
                    <a:moveTo>
                      <a:pt x="2903667" y="1099172"/>
                    </a:moveTo>
                    <a:lnTo>
                      <a:pt x="2927081" y="1126018"/>
                    </a:lnTo>
                    <a:cubicBezTo>
                      <a:pt x="2944662" y="1154043"/>
                      <a:pt x="2945686" y="1184784"/>
                      <a:pt x="2943167" y="1215992"/>
                    </a:cubicBezTo>
                    <a:cubicBezTo>
                      <a:pt x="2942537" y="1225480"/>
                      <a:pt x="2934562" y="1232138"/>
                      <a:pt x="2922179" y="1232970"/>
                    </a:cubicBezTo>
                    <a:cubicBezTo>
                      <a:pt x="2906858" y="1233969"/>
                      <a:pt x="2895944" y="1227810"/>
                      <a:pt x="2894265" y="1215992"/>
                    </a:cubicBezTo>
                    <a:cubicBezTo>
                      <a:pt x="2891432" y="1196518"/>
                      <a:pt x="2889596" y="1177044"/>
                      <a:pt x="2890566" y="1157549"/>
                    </a:cubicBezTo>
                    <a:close/>
                    <a:moveTo>
                      <a:pt x="2903499" y="1098980"/>
                    </a:moveTo>
                    <a:lnTo>
                      <a:pt x="2903710" y="1098980"/>
                    </a:lnTo>
                    <a:lnTo>
                      <a:pt x="2903667" y="1099172"/>
                    </a:lnTo>
                    <a:close/>
                    <a:moveTo>
                      <a:pt x="2569306" y="173117"/>
                    </a:moveTo>
                    <a:cubicBezTo>
                      <a:pt x="2580613" y="173908"/>
                      <a:pt x="2591736" y="177445"/>
                      <a:pt x="2603070" y="181024"/>
                    </a:cubicBezTo>
                    <a:cubicBezTo>
                      <a:pt x="2714303" y="215645"/>
                      <a:pt x="2786919" y="281058"/>
                      <a:pt x="2824276" y="368277"/>
                    </a:cubicBezTo>
                    <a:cubicBezTo>
                      <a:pt x="2877374" y="492447"/>
                      <a:pt x="2900880" y="621443"/>
                      <a:pt x="2906337" y="752270"/>
                    </a:cubicBezTo>
                    <a:cubicBezTo>
                      <a:pt x="2909485" y="825341"/>
                      <a:pt x="2936978" y="896580"/>
                      <a:pt x="2932361" y="970150"/>
                    </a:cubicBezTo>
                    <a:cubicBezTo>
                      <a:pt x="2931311" y="986795"/>
                      <a:pt x="2938237" y="1004272"/>
                      <a:pt x="2924595" y="1019752"/>
                    </a:cubicBezTo>
                    <a:cubicBezTo>
                      <a:pt x="2900250" y="1020251"/>
                      <a:pt x="2902769" y="1005270"/>
                      <a:pt x="2899410" y="994618"/>
                    </a:cubicBezTo>
                    <a:cubicBezTo>
                      <a:pt x="2876324" y="918385"/>
                      <a:pt x="2867930" y="840154"/>
                      <a:pt x="2855756" y="762757"/>
                    </a:cubicBezTo>
                    <a:cubicBezTo>
                      <a:pt x="2836659" y="641749"/>
                      <a:pt x="2812103" y="522074"/>
                      <a:pt x="2769080" y="405061"/>
                    </a:cubicBezTo>
                    <a:cubicBezTo>
                      <a:pt x="2736969" y="317843"/>
                      <a:pt x="2668340" y="252430"/>
                      <a:pt x="2566552" y="209653"/>
                    </a:cubicBezTo>
                    <a:cubicBezTo>
                      <a:pt x="2553540" y="204160"/>
                      <a:pt x="2536330" y="202495"/>
                      <a:pt x="2534441" y="181689"/>
                    </a:cubicBezTo>
                    <a:cubicBezTo>
                      <a:pt x="2546509" y="174283"/>
                      <a:pt x="2557999" y="172327"/>
                      <a:pt x="2569306" y="173117"/>
                    </a:cubicBezTo>
                    <a:close/>
                    <a:moveTo>
                      <a:pt x="1842059" y="51528"/>
                    </a:moveTo>
                    <a:lnTo>
                      <a:pt x="1842059" y="51860"/>
                    </a:lnTo>
                    <a:cubicBezTo>
                      <a:pt x="1668074" y="63678"/>
                      <a:pt x="1481287" y="58186"/>
                      <a:pt x="1295549" y="80323"/>
                    </a:cubicBezTo>
                    <a:cubicBezTo>
                      <a:pt x="1102466" y="103126"/>
                      <a:pt x="906864" y="113280"/>
                      <a:pt x="716089" y="147568"/>
                    </a:cubicBezTo>
                    <a:cubicBezTo>
                      <a:pt x="560154" y="175697"/>
                      <a:pt x="405476" y="206823"/>
                      <a:pt x="262764" y="268741"/>
                    </a:cubicBezTo>
                    <a:cubicBezTo>
                      <a:pt x="191616" y="299534"/>
                      <a:pt x="151740" y="342811"/>
                      <a:pt x="141666" y="402233"/>
                    </a:cubicBezTo>
                    <a:cubicBezTo>
                      <a:pt x="121518" y="521241"/>
                      <a:pt x="100322" y="640585"/>
                      <a:pt x="91926" y="760260"/>
                    </a:cubicBezTo>
                    <a:cubicBezTo>
                      <a:pt x="77865" y="958499"/>
                      <a:pt x="78494" y="1157071"/>
                      <a:pt x="101161" y="1355475"/>
                    </a:cubicBezTo>
                    <a:cubicBezTo>
                      <a:pt x="113964" y="1466496"/>
                      <a:pt x="123827" y="1576850"/>
                      <a:pt x="163073" y="1684874"/>
                    </a:cubicBezTo>
                    <a:cubicBezTo>
                      <a:pt x="206097" y="1803884"/>
                      <a:pt x="292565" y="1885443"/>
                      <a:pt x="444304" y="1924059"/>
                    </a:cubicBezTo>
                    <a:cubicBezTo>
                      <a:pt x="572956" y="1956849"/>
                      <a:pt x="705175" y="1972662"/>
                      <a:pt x="838235" y="1982648"/>
                    </a:cubicBezTo>
                    <a:cubicBezTo>
                      <a:pt x="1041602" y="1997962"/>
                      <a:pt x="1245809" y="2008947"/>
                      <a:pt x="1450225" y="2000625"/>
                    </a:cubicBezTo>
                    <a:cubicBezTo>
                      <a:pt x="1590420" y="1994965"/>
                      <a:pt x="1730826" y="1989640"/>
                      <a:pt x="1870181" y="1973993"/>
                    </a:cubicBezTo>
                    <a:cubicBezTo>
                      <a:pt x="1996316" y="1959845"/>
                      <a:pt x="2121820" y="1944532"/>
                      <a:pt x="2247114" y="1925723"/>
                    </a:cubicBezTo>
                    <a:cubicBezTo>
                      <a:pt x="2400112" y="1902920"/>
                      <a:pt x="2552899" y="1878952"/>
                      <a:pt x="2700230" y="1838505"/>
                    </a:cubicBezTo>
                    <a:cubicBezTo>
                      <a:pt x="2779352" y="1816700"/>
                      <a:pt x="2856377" y="1790901"/>
                      <a:pt x="2894783" y="1724323"/>
                    </a:cubicBezTo>
                    <a:cubicBezTo>
                      <a:pt x="2953757" y="1622456"/>
                      <a:pt x="2996362" y="1515931"/>
                      <a:pt x="3006645" y="1404411"/>
                    </a:cubicBezTo>
                    <a:cubicBezTo>
                      <a:pt x="3017978" y="1282904"/>
                      <a:pt x="3012521" y="1160732"/>
                      <a:pt x="2993632" y="1039225"/>
                    </a:cubicBezTo>
                    <a:cubicBezTo>
                      <a:pt x="2979152" y="946015"/>
                      <a:pt x="2969707" y="852139"/>
                      <a:pt x="2957535" y="758596"/>
                    </a:cubicBezTo>
                    <a:cubicBezTo>
                      <a:pt x="2943053" y="646077"/>
                      <a:pt x="2930042" y="533226"/>
                      <a:pt x="2900450" y="422372"/>
                    </a:cubicBezTo>
                    <a:cubicBezTo>
                      <a:pt x="2889746" y="382258"/>
                      <a:pt x="2876733" y="341645"/>
                      <a:pt x="2854487" y="303196"/>
                    </a:cubicBezTo>
                    <a:cubicBezTo>
                      <a:pt x="2795092" y="200165"/>
                      <a:pt x="2701699" y="132088"/>
                      <a:pt x="2560874" y="105456"/>
                    </a:cubicBezTo>
                    <a:cubicBezTo>
                      <a:pt x="2477555" y="89644"/>
                      <a:pt x="2393185" y="78825"/>
                      <a:pt x="2308397" y="70336"/>
                    </a:cubicBezTo>
                    <a:cubicBezTo>
                      <a:pt x="2157708" y="55189"/>
                      <a:pt x="2005340" y="64844"/>
                      <a:pt x="1842059" y="51528"/>
                    </a:cubicBezTo>
                    <a:close/>
                    <a:moveTo>
                      <a:pt x="1925378" y="1094"/>
                    </a:moveTo>
                    <a:cubicBezTo>
                      <a:pt x="2048364" y="3424"/>
                      <a:pt x="2171350" y="9750"/>
                      <a:pt x="2293706" y="19570"/>
                    </a:cubicBezTo>
                    <a:cubicBezTo>
                      <a:pt x="2453629" y="32386"/>
                      <a:pt x="2610405" y="57020"/>
                      <a:pt x="2752068" y="122434"/>
                    </a:cubicBezTo>
                    <a:cubicBezTo>
                      <a:pt x="2829302" y="158053"/>
                      <a:pt x="2880931" y="209819"/>
                      <a:pt x="2908424" y="277064"/>
                    </a:cubicBezTo>
                    <a:cubicBezTo>
                      <a:pt x="2957535" y="396906"/>
                      <a:pt x="2980201" y="520409"/>
                      <a:pt x="2996362" y="645412"/>
                    </a:cubicBezTo>
                    <a:cubicBezTo>
                      <a:pt x="3014830" y="787391"/>
                      <a:pt x="3039805" y="928871"/>
                      <a:pt x="3059323" y="1070684"/>
                    </a:cubicBezTo>
                    <a:cubicBezTo>
                      <a:pt x="3065829" y="1117289"/>
                      <a:pt x="3068767" y="1164893"/>
                      <a:pt x="3065829" y="1211665"/>
                    </a:cubicBezTo>
                    <a:cubicBezTo>
                      <a:pt x="3058694" y="1330841"/>
                      <a:pt x="3089335" y="1447520"/>
                      <a:pt x="3100039" y="1565531"/>
                    </a:cubicBezTo>
                    <a:cubicBezTo>
                      <a:pt x="3108643" y="1661239"/>
                      <a:pt x="3118928" y="1756281"/>
                      <a:pt x="3094162" y="1851821"/>
                    </a:cubicBezTo>
                    <a:cubicBezTo>
                      <a:pt x="3074224" y="1929386"/>
                      <a:pt x="3027632" y="1989972"/>
                      <a:pt x="2941375" y="2031418"/>
                    </a:cubicBezTo>
                    <a:cubicBezTo>
                      <a:pt x="2857635" y="2071698"/>
                      <a:pt x="2764661" y="2092337"/>
                      <a:pt x="2671478" y="2112144"/>
                    </a:cubicBezTo>
                    <a:cubicBezTo>
                      <a:pt x="2435580" y="2162244"/>
                      <a:pt x="2194226" y="2190375"/>
                      <a:pt x="1952452" y="2213844"/>
                    </a:cubicBezTo>
                    <a:cubicBezTo>
                      <a:pt x="1719072" y="2236481"/>
                      <a:pt x="1484435" y="2248299"/>
                      <a:pt x="1248747" y="2247466"/>
                    </a:cubicBezTo>
                    <a:lnTo>
                      <a:pt x="1249167" y="2247300"/>
                    </a:lnTo>
                    <a:cubicBezTo>
                      <a:pt x="1106453" y="2243804"/>
                      <a:pt x="963110" y="2244803"/>
                      <a:pt x="821025" y="2235148"/>
                    </a:cubicBezTo>
                    <a:cubicBezTo>
                      <a:pt x="703707" y="2227159"/>
                      <a:pt x="584918" y="2219669"/>
                      <a:pt x="474315" y="2179888"/>
                    </a:cubicBezTo>
                    <a:cubicBezTo>
                      <a:pt x="412193" y="2157584"/>
                      <a:pt x="361613" y="2125626"/>
                      <a:pt x="325935" y="2080853"/>
                    </a:cubicBezTo>
                    <a:cubicBezTo>
                      <a:pt x="231912" y="1963507"/>
                      <a:pt x="146284" y="1842833"/>
                      <a:pt x="97383" y="1708010"/>
                    </a:cubicBezTo>
                    <a:cubicBezTo>
                      <a:pt x="65692" y="1620792"/>
                      <a:pt x="47013" y="1531243"/>
                      <a:pt x="34841" y="1441529"/>
                    </a:cubicBezTo>
                    <a:cubicBezTo>
                      <a:pt x="18891" y="1325848"/>
                      <a:pt x="421" y="1210000"/>
                      <a:pt x="211" y="1092821"/>
                    </a:cubicBezTo>
                    <a:cubicBezTo>
                      <a:pt x="211" y="953339"/>
                      <a:pt x="-3986" y="814189"/>
                      <a:pt x="24977" y="675705"/>
                    </a:cubicBezTo>
                    <a:cubicBezTo>
                      <a:pt x="46593" y="572841"/>
                      <a:pt x="54149" y="468312"/>
                      <a:pt x="77865" y="365447"/>
                    </a:cubicBezTo>
                    <a:cubicBezTo>
                      <a:pt x="92346" y="302696"/>
                      <a:pt x="136839" y="258921"/>
                      <a:pt x="205468" y="227795"/>
                    </a:cubicBezTo>
                    <a:cubicBezTo>
                      <a:pt x="307256" y="181689"/>
                      <a:pt x="415551" y="148899"/>
                      <a:pt x="528882" y="127760"/>
                    </a:cubicBezTo>
                    <a:cubicBezTo>
                      <a:pt x="624794" y="109951"/>
                      <a:pt x="719866" y="89311"/>
                      <a:pt x="817668" y="76495"/>
                    </a:cubicBezTo>
                    <a:cubicBezTo>
                      <a:pt x="921765" y="62846"/>
                      <a:pt x="1026492" y="53858"/>
                      <a:pt x="1130799" y="42539"/>
                    </a:cubicBezTo>
                    <a:cubicBezTo>
                      <a:pt x="1237204" y="30888"/>
                      <a:pt x="1343820" y="19570"/>
                      <a:pt x="1451275" y="12080"/>
                    </a:cubicBezTo>
                    <a:cubicBezTo>
                      <a:pt x="1609309" y="1094"/>
                      <a:pt x="1766924" y="-1902"/>
                      <a:pt x="1925378" y="109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7" name="Bullet2" descr="18a47f76-9866-4b30-aa78-f0ba29c4b86e"/>
              <p:cNvSpPr/>
              <p:nvPr/>
            </p:nvSpPr>
            <p:spPr>
              <a:xfrm flipH="1">
                <a:off x="4586903" y="1997027"/>
                <a:ext cx="2398878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提倡婚前检查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2" descr="a9e31c2c-5ba7-42e5-8071-3fe2e09e26c0"/>
              <p:cNvSpPr txBox="1"/>
              <p:nvPr/>
            </p:nvSpPr>
            <p:spPr>
              <a:xfrm flipH="1">
                <a:off x="4586908" y="2740661"/>
                <a:ext cx="2398877" cy="87818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包括健康询问、家族史调查和体检，阻断严重遗传病延续。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" name="组合 5" descr="fdf403a7-8617-4fea-8d12-65863251e6e2"/>
            <p:cNvGrpSpPr/>
            <p:nvPr/>
          </p:nvGrpSpPr>
          <p:grpSpPr>
            <a:xfrm>
              <a:off x="7930031" y="1791095"/>
              <a:ext cx="3588869" cy="2247507"/>
              <a:chOff x="7930031" y="1791095"/>
              <a:chExt cx="3588869" cy="2247507"/>
            </a:xfrm>
          </p:grpSpPr>
          <p:sp>
            <p:nvSpPr>
              <p:cNvPr id="19" name="Shape3" descr="2c1a0c4f-fcaa-4dbf-a905-548529d29daa"/>
              <p:cNvSpPr/>
              <p:nvPr/>
            </p:nvSpPr>
            <p:spPr>
              <a:xfrm>
                <a:off x="8182829" y="3378148"/>
                <a:ext cx="2771097" cy="635128"/>
              </a:xfrm>
              <a:custGeom>
                <a:avLst/>
                <a:gdLst>
                  <a:gd name="connsiteX0" fmla="*/ 840013 w 2330891"/>
                  <a:gd name="connsiteY0" fmla="*/ 497979 h 635128"/>
                  <a:gd name="connsiteX1" fmla="*/ 859718 w 2330891"/>
                  <a:gd name="connsiteY1" fmla="*/ 501709 h 635128"/>
                  <a:gd name="connsiteX2" fmla="*/ 899615 w 2330891"/>
                  <a:gd name="connsiteY2" fmla="*/ 626518 h 635128"/>
                  <a:gd name="connsiteX3" fmla="*/ 867486 w 2330891"/>
                  <a:gd name="connsiteY3" fmla="*/ 627577 h 635128"/>
                  <a:gd name="connsiteX4" fmla="*/ 819645 w 2330891"/>
                  <a:gd name="connsiteY4" fmla="*/ 507887 h 635128"/>
                  <a:gd name="connsiteX5" fmla="*/ 840013 w 2330891"/>
                  <a:gd name="connsiteY5" fmla="*/ 497979 h 635128"/>
                  <a:gd name="connsiteX6" fmla="*/ 764881 w 2330891"/>
                  <a:gd name="connsiteY6" fmla="*/ 496967 h 635128"/>
                  <a:gd name="connsiteX7" fmla="*/ 797401 w 2330891"/>
                  <a:gd name="connsiteY7" fmla="*/ 536663 h 635128"/>
                  <a:gd name="connsiteX8" fmla="*/ 818585 w 2330891"/>
                  <a:gd name="connsiteY8" fmla="*/ 628460 h 635128"/>
                  <a:gd name="connsiteX9" fmla="*/ 764036 w 2330891"/>
                  <a:gd name="connsiteY9" fmla="*/ 606923 h 635128"/>
                  <a:gd name="connsiteX10" fmla="*/ 732437 w 2330891"/>
                  <a:gd name="connsiteY10" fmla="*/ 498707 h 635128"/>
                  <a:gd name="connsiteX11" fmla="*/ 764881 w 2330891"/>
                  <a:gd name="connsiteY11" fmla="*/ 496967 h 635128"/>
                  <a:gd name="connsiteX12" fmla="*/ 497294 w 2330891"/>
                  <a:gd name="connsiteY12" fmla="*/ 482113 h 635128"/>
                  <a:gd name="connsiteX13" fmla="*/ 680536 w 2330891"/>
                  <a:gd name="connsiteY13" fmla="*/ 490411 h 635128"/>
                  <a:gd name="connsiteX14" fmla="*/ 707369 w 2330891"/>
                  <a:gd name="connsiteY14" fmla="*/ 556964 h 635128"/>
                  <a:gd name="connsiteX15" fmla="*/ 725905 w 2330891"/>
                  <a:gd name="connsiteY15" fmla="*/ 633049 h 635128"/>
                  <a:gd name="connsiteX16" fmla="*/ 538074 w 2330891"/>
                  <a:gd name="connsiteY16" fmla="*/ 625811 h 635128"/>
                  <a:gd name="connsiteX17" fmla="*/ 537897 w 2330891"/>
                  <a:gd name="connsiteY17" fmla="*/ 625811 h 635128"/>
                  <a:gd name="connsiteX18" fmla="*/ 487938 w 2330891"/>
                  <a:gd name="connsiteY18" fmla="*/ 487586 h 635128"/>
                  <a:gd name="connsiteX19" fmla="*/ 497294 w 2330891"/>
                  <a:gd name="connsiteY19" fmla="*/ 482113 h 635128"/>
                  <a:gd name="connsiteX20" fmla="*/ 446607 w 2330891"/>
                  <a:gd name="connsiteY20" fmla="*/ 473992 h 635128"/>
                  <a:gd name="connsiteX21" fmla="*/ 459692 w 2330891"/>
                  <a:gd name="connsiteY21" fmla="*/ 488998 h 635128"/>
                  <a:gd name="connsiteX22" fmla="*/ 482465 w 2330891"/>
                  <a:gd name="connsiteY22" fmla="*/ 618396 h 635128"/>
                  <a:gd name="connsiteX23" fmla="*/ 420149 w 2330891"/>
                  <a:gd name="connsiteY23" fmla="*/ 477523 h 635128"/>
                  <a:gd name="connsiteX24" fmla="*/ 446607 w 2330891"/>
                  <a:gd name="connsiteY24" fmla="*/ 473992 h 635128"/>
                  <a:gd name="connsiteX25" fmla="*/ 364873 w 2330891"/>
                  <a:gd name="connsiteY25" fmla="*/ 462937 h 635128"/>
                  <a:gd name="connsiteX26" fmla="*/ 380960 w 2330891"/>
                  <a:gd name="connsiteY26" fmla="*/ 475227 h 635128"/>
                  <a:gd name="connsiteX27" fmla="*/ 416443 w 2330891"/>
                  <a:gd name="connsiteY27" fmla="*/ 616102 h 635128"/>
                  <a:gd name="connsiteX28" fmla="*/ 416266 w 2330891"/>
                  <a:gd name="connsiteY28" fmla="*/ 616102 h 635128"/>
                  <a:gd name="connsiteX29" fmla="*/ 340710 w 2330891"/>
                  <a:gd name="connsiteY29" fmla="*/ 469049 h 635128"/>
                  <a:gd name="connsiteX30" fmla="*/ 364873 w 2330891"/>
                  <a:gd name="connsiteY30" fmla="*/ 462937 h 635128"/>
                  <a:gd name="connsiteX31" fmla="*/ 1391437 w 2330891"/>
                  <a:gd name="connsiteY31" fmla="*/ 458810 h 635128"/>
                  <a:gd name="connsiteX32" fmla="*/ 1433276 w 2330891"/>
                  <a:gd name="connsiteY32" fmla="*/ 588915 h 635128"/>
                  <a:gd name="connsiteX33" fmla="*/ 942159 w 2330891"/>
                  <a:gd name="connsiteY33" fmla="*/ 632166 h 635128"/>
                  <a:gd name="connsiteX34" fmla="*/ 942159 w 2330891"/>
                  <a:gd name="connsiteY34" fmla="*/ 631990 h 635128"/>
                  <a:gd name="connsiteX35" fmla="*/ 898026 w 2330891"/>
                  <a:gd name="connsiteY35" fmla="*/ 498707 h 635128"/>
                  <a:gd name="connsiteX36" fmla="*/ 1391437 w 2330891"/>
                  <a:gd name="connsiteY36" fmla="*/ 458810 h 635128"/>
                  <a:gd name="connsiteX37" fmla="*/ 1441572 w 2330891"/>
                  <a:gd name="connsiteY37" fmla="*/ 455810 h 635128"/>
                  <a:gd name="connsiteX38" fmla="*/ 1469464 w 2330891"/>
                  <a:gd name="connsiteY38" fmla="*/ 585032 h 635128"/>
                  <a:gd name="connsiteX39" fmla="*/ 1441572 w 2330891"/>
                  <a:gd name="connsiteY39" fmla="*/ 455810 h 635128"/>
                  <a:gd name="connsiteX40" fmla="*/ 1494885 w 2330891"/>
                  <a:gd name="connsiteY40" fmla="*/ 445041 h 635128"/>
                  <a:gd name="connsiteX41" fmla="*/ 1547139 w 2330891"/>
                  <a:gd name="connsiteY41" fmla="*/ 566143 h 635128"/>
                  <a:gd name="connsiteX42" fmla="*/ 1522248 w 2330891"/>
                  <a:gd name="connsiteY42" fmla="*/ 570910 h 635128"/>
                  <a:gd name="connsiteX43" fmla="*/ 1494885 w 2330891"/>
                  <a:gd name="connsiteY43" fmla="*/ 445041 h 635128"/>
                  <a:gd name="connsiteX44" fmla="*/ 2253228 w 2330891"/>
                  <a:gd name="connsiteY44" fmla="*/ 379790 h 635128"/>
                  <a:gd name="connsiteX45" fmla="*/ 2253274 w 2330891"/>
                  <a:gd name="connsiteY45" fmla="*/ 379900 h 635128"/>
                  <a:gd name="connsiteX46" fmla="*/ 2253097 w 2330891"/>
                  <a:gd name="connsiteY46" fmla="*/ 379900 h 635128"/>
                  <a:gd name="connsiteX47" fmla="*/ 8500 w 2330891"/>
                  <a:gd name="connsiteY47" fmla="*/ 349376 h 635128"/>
                  <a:gd name="connsiteX48" fmla="*/ 76894 w 2330891"/>
                  <a:gd name="connsiteY48" fmla="*/ 388592 h 635128"/>
                  <a:gd name="connsiteX49" fmla="*/ 300990 w 2330891"/>
                  <a:gd name="connsiteY49" fmla="*/ 453162 h 635128"/>
                  <a:gd name="connsiteX50" fmla="*/ 355186 w 2330891"/>
                  <a:gd name="connsiteY50" fmla="*/ 612395 h 635128"/>
                  <a:gd name="connsiteX51" fmla="*/ 218549 w 2330891"/>
                  <a:gd name="connsiteY51" fmla="*/ 589623 h 635128"/>
                  <a:gd name="connsiteX52" fmla="*/ 67082 w 2330891"/>
                  <a:gd name="connsiteY52" fmla="*/ 472758 h 635128"/>
                  <a:gd name="connsiteX53" fmla="*/ 0 w 2330891"/>
                  <a:gd name="connsiteY53" fmla="*/ 360305 h 635128"/>
                  <a:gd name="connsiteX54" fmla="*/ 8650 w 2330891"/>
                  <a:gd name="connsiteY54" fmla="*/ 349184 h 635128"/>
                  <a:gd name="connsiteX55" fmla="*/ 8500 w 2330891"/>
                  <a:gd name="connsiteY55" fmla="*/ 349376 h 635128"/>
                  <a:gd name="connsiteX56" fmla="*/ 8473 w 2330891"/>
                  <a:gd name="connsiteY56" fmla="*/ 349361 h 635128"/>
                  <a:gd name="connsiteX57" fmla="*/ 2013542 w 2330891"/>
                  <a:gd name="connsiteY57" fmla="*/ 327823 h 635128"/>
                  <a:gd name="connsiteX58" fmla="*/ 2064736 w 2330891"/>
                  <a:gd name="connsiteY58" fmla="*/ 469402 h 635128"/>
                  <a:gd name="connsiteX59" fmla="*/ 1581917 w 2330891"/>
                  <a:gd name="connsiteY59" fmla="*/ 570910 h 635128"/>
                  <a:gd name="connsiteX60" fmla="*/ 1581741 w 2330891"/>
                  <a:gd name="connsiteY60" fmla="*/ 571086 h 635128"/>
                  <a:gd name="connsiteX61" fmla="*/ 1543256 w 2330891"/>
                  <a:gd name="connsiteY61" fmla="*/ 436567 h 635128"/>
                  <a:gd name="connsiteX62" fmla="*/ 2013542 w 2330891"/>
                  <a:gd name="connsiteY62" fmla="*/ 327823 h 635128"/>
                  <a:gd name="connsiteX63" fmla="*/ 2041080 w 2330891"/>
                  <a:gd name="connsiteY63" fmla="*/ 312818 h 635128"/>
                  <a:gd name="connsiteX64" fmla="*/ 2099512 w 2330891"/>
                  <a:gd name="connsiteY64" fmla="*/ 469933 h 635128"/>
                  <a:gd name="connsiteX65" fmla="*/ 2041080 w 2330891"/>
                  <a:gd name="connsiteY65" fmla="*/ 312818 h 635128"/>
                  <a:gd name="connsiteX66" fmla="*/ 2105382 w 2330891"/>
                  <a:gd name="connsiteY66" fmla="*/ 296421 h 635128"/>
                  <a:gd name="connsiteX67" fmla="*/ 2113989 w 2330891"/>
                  <a:gd name="connsiteY67" fmla="*/ 299047 h 635128"/>
                  <a:gd name="connsiteX68" fmla="*/ 2158652 w 2330891"/>
                  <a:gd name="connsiteY68" fmla="*/ 440098 h 635128"/>
                  <a:gd name="connsiteX69" fmla="*/ 2143470 w 2330891"/>
                  <a:gd name="connsiteY69" fmla="*/ 444511 h 635128"/>
                  <a:gd name="connsiteX70" fmla="*/ 2143470 w 2330891"/>
                  <a:gd name="connsiteY70" fmla="*/ 444334 h 635128"/>
                  <a:gd name="connsiteX71" fmla="*/ 2093334 w 2330891"/>
                  <a:gd name="connsiteY71" fmla="*/ 303990 h 635128"/>
                  <a:gd name="connsiteX72" fmla="*/ 2105382 w 2330891"/>
                  <a:gd name="connsiteY72" fmla="*/ 296421 h 635128"/>
                  <a:gd name="connsiteX73" fmla="*/ 2140292 w 2330891"/>
                  <a:gd name="connsiteY73" fmla="*/ 284573 h 635128"/>
                  <a:gd name="connsiteX74" fmla="*/ 2140336 w 2330891"/>
                  <a:gd name="connsiteY74" fmla="*/ 284698 h 635128"/>
                  <a:gd name="connsiteX75" fmla="*/ 2140292 w 2330891"/>
                  <a:gd name="connsiteY75" fmla="*/ 284750 h 635128"/>
                  <a:gd name="connsiteX76" fmla="*/ 2168185 w 2330891"/>
                  <a:gd name="connsiteY76" fmla="*/ 264095 h 635128"/>
                  <a:gd name="connsiteX77" fmla="*/ 2178070 w 2330891"/>
                  <a:gd name="connsiteY77" fmla="*/ 269744 h 635128"/>
                  <a:gd name="connsiteX78" fmla="*/ 2221674 w 2330891"/>
                  <a:gd name="connsiteY78" fmla="*/ 387845 h 635128"/>
                  <a:gd name="connsiteX79" fmla="*/ 2187780 w 2330891"/>
                  <a:gd name="connsiteY79" fmla="*/ 419268 h 635128"/>
                  <a:gd name="connsiteX80" fmla="*/ 2140336 w 2330891"/>
                  <a:gd name="connsiteY80" fmla="*/ 284698 h 635128"/>
                  <a:gd name="connsiteX81" fmla="*/ 2153047 w 2330891"/>
                  <a:gd name="connsiteY81" fmla="*/ 269788 h 635128"/>
                  <a:gd name="connsiteX82" fmla="*/ 2168185 w 2330891"/>
                  <a:gd name="connsiteY82" fmla="*/ 264095 h 635128"/>
                  <a:gd name="connsiteX83" fmla="*/ 2318944 w 2330891"/>
                  <a:gd name="connsiteY83" fmla="*/ 0 h 635128"/>
                  <a:gd name="connsiteX84" fmla="*/ 2279248 w 2330891"/>
                  <a:gd name="connsiteY84" fmla="*/ 358051 h 635128"/>
                  <a:gd name="connsiteX85" fmla="*/ 2253228 w 2330891"/>
                  <a:gd name="connsiteY85" fmla="*/ 379790 h 635128"/>
                  <a:gd name="connsiteX86" fmla="*/ 2225690 w 2330891"/>
                  <a:gd name="connsiteY86" fmla="*/ 313545 h 635128"/>
                  <a:gd name="connsiteX87" fmla="*/ 2196253 w 2330891"/>
                  <a:gd name="connsiteY87" fmla="*/ 242557 h 635128"/>
                  <a:gd name="connsiteX88" fmla="*/ 2318944 w 2330891"/>
                  <a:gd name="connsiteY88" fmla="*/ 0 h 63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330891" h="635128">
                    <a:moveTo>
                      <a:pt x="840013" y="497979"/>
                    </a:moveTo>
                    <a:cubicBezTo>
                      <a:pt x="846522" y="497384"/>
                      <a:pt x="852922" y="499061"/>
                      <a:pt x="859718" y="501709"/>
                    </a:cubicBezTo>
                    <a:cubicBezTo>
                      <a:pt x="881962" y="540017"/>
                      <a:pt x="888317" y="583797"/>
                      <a:pt x="899615" y="626518"/>
                    </a:cubicBezTo>
                    <a:cubicBezTo>
                      <a:pt x="883550" y="635168"/>
                      <a:pt x="872782" y="635521"/>
                      <a:pt x="867486" y="627577"/>
                    </a:cubicBezTo>
                    <a:cubicBezTo>
                      <a:pt x="842594" y="590505"/>
                      <a:pt x="830590" y="548490"/>
                      <a:pt x="819645" y="507887"/>
                    </a:cubicBezTo>
                    <a:cubicBezTo>
                      <a:pt x="826883" y="501444"/>
                      <a:pt x="833503" y="498575"/>
                      <a:pt x="840013" y="497979"/>
                    </a:cubicBezTo>
                    <a:close/>
                    <a:moveTo>
                      <a:pt x="764881" y="496967"/>
                    </a:moveTo>
                    <a:cubicBezTo>
                      <a:pt x="789226" y="497141"/>
                      <a:pt x="791973" y="504886"/>
                      <a:pt x="797401" y="536663"/>
                    </a:cubicBezTo>
                    <a:cubicBezTo>
                      <a:pt x="802697" y="567203"/>
                      <a:pt x="826706" y="592977"/>
                      <a:pt x="818585" y="628460"/>
                    </a:cubicBezTo>
                    <a:cubicBezTo>
                      <a:pt x="792988" y="640641"/>
                      <a:pt x="771451" y="635875"/>
                      <a:pt x="764036" y="606923"/>
                    </a:cubicBezTo>
                    <a:cubicBezTo>
                      <a:pt x="755034" y="571616"/>
                      <a:pt x="736321" y="539134"/>
                      <a:pt x="732437" y="498707"/>
                    </a:cubicBezTo>
                    <a:cubicBezTo>
                      <a:pt x="746251" y="497692"/>
                      <a:pt x="756766" y="496909"/>
                      <a:pt x="764881" y="496967"/>
                    </a:cubicBezTo>
                    <a:close/>
                    <a:moveTo>
                      <a:pt x="497294" y="482113"/>
                    </a:moveTo>
                    <a:cubicBezTo>
                      <a:pt x="558022" y="484761"/>
                      <a:pt x="618573" y="487586"/>
                      <a:pt x="680536" y="490411"/>
                    </a:cubicBezTo>
                    <a:cubicBezTo>
                      <a:pt x="693776" y="511595"/>
                      <a:pt x="701014" y="534190"/>
                      <a:pt x="707369" y="556964"/>
                    </a:cubicBezTo>
                    <a:cubicBezTo>
                      <a:pt x="713725" y="579736"/>
                      <a:pt x="718667" y="602685"/>
                      <a:pt x="725905" y="633049"/>
                    </a:cubicBezTo>
                    <a:cubicBezTo>
                      <a:pt x="661294" y="635874"/>
                      <a:pt x="599860" y="637639"/>
                      <a:pt x="538074" y="625811"/>
                    </a:cubicBezTo>
                    <a:lnTo>
                      <a:pt x="537897" y="625811"/>
                    </a:lnTo>
                    <a:cubicBezTo>
                      <a:pt x="513183" y="580972"/>
                      <a:pt x="503297" y="532778"/>
                      <a:pt x="487938" y="487586"/>
                    </a:cubicBezTo>
                    <a:cubicBezTo>
                      <a:pt x="494117" y="483878"/>
                      <a:pt x="495705" y="482113"/>
                      <a:pt x="497294" y="482113"/>
                    </a:cubicBezTo>
                    <a:close/>
                    <a:moveTo>
                      <a:pt x="446607" y="473992"/>
                    </a:moveTo>
                    <a:cubicBezTo>
                      <a:pt x="453602" y="475846"/>
                      <a:pt x="458368" y="480789"/>
                      <a:pt x="459692" y="488998"/>
                    </a:cubicBezTo>
                    <a:cubicBezTo>
                      <a:pt x="466577" y="532071"/>
                      <a:pt x="487231" y="572498"/>
                      <a:pt x="482465" y="618396"/>
                    </a:cubicBezTo>
                    <a:cubicBezTo>
                      <a:pt x="452984" y="575146"/>
                      <a:pt x="429505" y="529777"/>
                      <a:pt x="420149" y="477523"/>
                    </a:cubicBezTo>
                    <a:cubicBezTo>
                      <a:pt x="430388" y="473374"/>
                      <a:pt x="439612" y="472138"/>
                      <a:pt x="446607" y="473992"/>
                    </a:cubicBezTo>
                    <a:close/>
                    <a:moveTo>
                      <a:pt x="364873" y="462937"/>
                    </a:moveTo>
                    <a:cubicBezTo>
                      <a:pt x="371956" y="463488"/>
                      <a:pt x="377694" y="467107"/>
                      <a:pt x="380960" y="475227"/>
                    </a:cubicBezTo>
                    <a:cubicBezTo>
                      <a:pt x="399142" y="520244"/>
                      <a:pt x="418914" y="565083"/>
                      <a:pt x="416443" y="616102"/>
                    </a:cubicBezTo>
                    <a:lnTo>
                      <a:pt x="416266" y="616102"/>
                    </a:lnTo>
                    <a:cubicBezTo>
                      <a:pt x="373722" y="574970"/>
                      <a:pt x="359246" y="521479"/>
                      <a:pt x="340710" y="469049"/>
                    </a:cubicBezTo>
                    <a:cubicBezTo>
                      <a:pt x="349360" y="464900"/>
                      <a:pt x="357789" y="462385"/>
                      <a:pt x="364873" y="462937"/>
                    </a:cubicBezTo>
                    <a:close/>
                    <a:moveTo>
                      <a:pt x="1391437" y="458810"/>
                    </a:moveTo>
                    <a:cubicBezTo>
                      <a:pt x="1423567" y="500825"/>
                      <a:pt x="1415799" y="546195"/>
                      <a:pt x="1433276" y="588915"/>
                    </a:cubicBezTo>
                    <a:cubicBezTo>
                      <a:pt x="1268746" y="618750"/>
                      <a:pt x="1106335" y="622280"/>
                      <a:pt x="942159" y="632166"/>
                    </a:cubicBezTo>
                    <a:lnTo>
                      <a:pt x="942159" y="631990"/>
                    </a:lnTo>
                    <a:cubicBezTo>
                      <a:pt x="925565" y="584149"/>
                      <a:pt x="906852" y="546370"/>
                      <a:pt x="898026" y="498707"/>
                    </a:cubicBezTo>
                    <a:cubicBezTo>
                      <a:pt x="1066262" y="488115"/>
                      <a:pt x="1231674" y="488821"/>
                      <a:pt x="1391437" y="458810"/>
                    </a:cubicBezTo>
                    <a:close/>
                    <a:moveTo>
                      <a:pt x="1441572" y="455810"/>
                    </a:moveTo>
                    <a:cubicBezTo>
                      <a:pt x="1473524" y="484055"/>
                      <a:pt x="1490294" y="558729"/>
                      <a:pt x="1469464" y="585032"/>
                    </a:cubicBezTo>
                    <a:cubicBezTo>
                      <a:pt x="1462932" y="540546"/>
                      <a:pt x="1436275" y="502768"/>
                      <a:pt x="1441572" y="455810"/>
                    </a:cubicBezTo>
                    <a:close/>
                    <a:moveTo>
                      <a:pt x="1494885" y="445041"/>
                    </a:moveTo>
                    <a:cubicBezTo>
                      <a:pt x="1539548" y="475052"/>
                      <a:pt x="1526308" y="528188"/>
                      <a:pt x="1547139" y="566143"/>
                    </a:cubicBezTo>
                    <a:cubicBezTo>
                      <a:pt x="1537782" y="576559"/>
                      <a:pt x="1524896" y="579913"/>
                      <a:pt x="1522248" y="570910"/>
                    </a:cubicBezTo>
                    <a:cubicBezTo>
                      <a:pt x="1510067" y="530130"/>
                      <a:pt x="1485352" y="492353"/>
                      <a:pt x="1494885" y="445041"/>
                    </a:cubicBezTo>
                    <a:close/>
                    <a:moveTo>
                      <a:pt x="2253228" y="379790"/>
                    </a:moveTo>
                    <a:lnTo>
                      <a:pt x="2253274" y="379900"/>
                    </a:lnTo>
                    <a:lnTo>
                      <a:pt x="2253097" y="379900"/>
                    </a:lnTo>
                    <a:close/>
                    <a:moveTo>
                      <a:pt x="8500" y="349376"/>
                    </a:moveTo>
                    <a:lnTo>
                      <a:pt x="76894" y="388592"/>
                    </a:lnTo>
                    <a:cubicBezTo>
                      <a:pt x="147372" y="421882"/>
                      <a:pt x="223536" y="438863"/>
                      <a:pt x="300990" y="453162"/>
                    </a:cubicBezTo>
                    <a:cubicBezTo>
                      <a:pt x="318997" y="505945"/>
                      <a:pt x="336473" y="557317"/>
                      <a:pt x="355186" y="612395"/>
                    </a:cubicBezTo>
                    <a:cubicBezTo>
                      <a:pt x="305050" y="617162"/>
                      <a:pt x="262505" y="598272"/>
                      <a:pt x="218549" y="589623"/>
                    </a:cubicBezTo>
                    <a:cubicBezTo>
                      <a:pt x="149171" y="575853"/>
                      <a:pt x="101330" y="533132"/>
                      <a:pt x="67082" y="472758"/>
                    </a:cubicBezTo>
                    <a:cubicBezTo>
                      <a:pt x="45546" y="434803"/>
                      <a:pt x="22420" y="397730"/>
                      <a:pt x="0" y="360305"/>
                    </a:cubicBezTo>
                    <a:close/>
                    <a:moveTo>
                      <a:pt x="8650" y="349184"/>
                    </a:moveTo>
                    <a:lnTo>
                      <a:pt x="8500" y="349376"/>
                    </a:lnTo>
                    <a:lnTo>
                      <a:pt x="8473" y="349361"/>
                    </a:lnTo>
                    <a:close/>
                    <a:moveTo>
                      <a:pt x="2013542" y="327823"/>
                    </a:moveTo>
                    <a:cubicBezTo>
                      <a:pt x="2041787" y="375663"/>
                      <a:pt x="2048671" y="424563"/>
                      <a:pt x="2064736" y="469402"/>
                    </a:cubicBezTo>
                    <a:cubicBezTo>
                      <a:pt x="2001361" y="503474"/>
                      <a:pt x="1676716" y="563319"/>
                      <a:pt x="1581917" y="570910"/>
                    </a:cubicBezTo>
                    <a:lnTo>
                      <a:pt x="1581741" y="571086"/>
                    </a:lnTo>
                    <a:cubicBezTo>
                      <a:pt x="1570266" y="526246"/>
                      <a:pt x="1549435" y="487232"/>
                      <a:pt x="1543256" y="436567"/>
                    </a:cubicBezTo>
                    <a:cubicBezTo>
                      <a:pt x="1700725" y="404614"/>
                      <a:pt x="1859075" y="376546"/>
                      <a:pt x="2013542" y="327823"/>
                    </a:cubicBezTo>
                    <a:close/>
                    <a:moveTo>
                      <a:pt x="2041080" y="312818"/>
                    </a:moveTo>
                    <a:cubicBezTo>
                      <a:pt x="2086626" y="336121"/>
                      <a:pt x="2112929" y="408147"/>
                      <a:pt x="2099512" y="469933"/>
                    </a:cubicBezTo>
                    <a:cubicBezTo>
                      <a:pt x="2078858" y="414325"/>
                      <a:pt x="2061558" y="368073"/>
                      <a:pt x="2041080" y="312818"/>
                    </a:cubicBezTo>
                    <a:close/>
                    <a:moveTo>
                      <a:pt x="2105382" y="296421"/>
                    </a:moveTo>
                    <a:cubicBezTo>
                      <a:pt x="2109354" y="295649"/>
                      <a:pt x="2112753" y="296576"/>
                      <a:pt x="2113989" y="299047"/>
                    </a:cubicBezTo>
                    <a:cubicBezTo>
                      <a:pt x="2136232" y="343886"/>
                      <a:pt x="2154415" y="390138"/>
                      <a:pt x="2158652" y="440098"/>
                    </a:cubicBezTo>
                    <a:cubicBezTo>
                      <a:pt x="2153532" y="441686"/>
                      <a:pt x="2148589" y="443098"/>
                      <a:pt x="2143470" y="444511"/>
                    </a:cubicBezTo>
                    <a:lnTo>
                      <a:pt x="2143470" y="444334"/>
                    </a:lnTo>
                    <a:cubicBezTo>
                      <a:pt x="2126699" y="397200"/>
                      <a:pt x="2109752" y="350065"/>
                      <a:pt x="2093334" y="303990"/>
                    </a:cubicBezTo>
                    <a:cubicBezTo>
                      <a:pt x="2096865" y="299665"/>
                      <a:pt x="2101410" y="297193"/>
                      <a:pt x="2105382" y="296421"/>
                    </a:cubicBezTo>
                    <a:close/>
                    <a:moveTo>
                      <a:pt x="2140292" y="284573"/>
                    </a:moveTo>
                    <a:lnTo>
                      <a:pt x="2140336" y="284698"/>
                    </a:lnTo>
                    <a:lnTo>
                      <a:pt x="2140292" y="284750"/>
                    </a:lnTo>
                    <a:close/>
                    <a:moveTo>
                      <a:pt x="2168185" y="264095"/>
                    </a:moveTo>
                    <a:cubicBezTo>
                      <a:pt x="2172068" y="266214"/>
                      <a:pt x="2176658" y="267096"/>
                      <a:pt x="2178070" y="269744"/>
                    </a:cubicBezTo>
                    <a:cubicBezTo>
                      <a:pt x="2198372" y="306993"/>
                      <a:pt x="2211436" y="346890"/>
                      <a:pt x="2221674" y="387845"/>
                    </a:cubicBezTo>
                    <a:cubicBezTo>
                      <a:pt x="2228029" y="413618"/>
                      <a:pt x="2214084" y="420857"/>
                      <a:pt x="2187780" y="419268"/>
                    </a:cubicBezTo>
                    <a:lnTo>
                      <a:pt x="2140336" y="284698"/>
                    </a:lnTo>
                    <a:lnTo>
                      <a:pt x="2153047" y="269788"/>
                    </a:lnTo>
                    <a:cubicBezTo>
                      <a:pt x="2157681" y="266611"/>
                      <a:pt x="2162712" y="264978"/>
                      <a:pt x="2168185" y="264095"/>
                    </a:cubicBezTo>
                    <a:close/>
                    <a:moveTo>
                      <a:pt x="2318944" y="0"/>
                    </a:moveTo>
                    <a:cubicBezTo>
                      <a:pt x="2341805" y="127590"/>
                      <a:pt x="2333580" y="292077"/>
                      <a:pt x="2279248" y="358051"/>
                    </a:cubicBezTo>
                    <a:lnTo>
                      <a:pt x="2253228" y="379790"/>
                    </a:lnTo>
                    <a:lnTo>
                      <a:pt x="2225690" y="313545"/>
                    </a:lnTo>
                    <a:cubicBezTo>
                      <a:pt x="2216290" y="290927"/>
                      <a:pt x="2206580" y="267536"/>
                      <a:pt x="2196253" y="242557"/>
                    </a:cubicBezTo>
                    <a:cubicBezTo>
                      <a:pt x="2268985" y="183242"/>
                      <a:pt x="2286109" y="91267"/>
                      <a:pt x="2318944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0" name="Number3" descr="894e8560-6667-46e0-873a-de1b5e01e30f"/>
              <p:cNvSpPr/>
              <p:nvPr/>
            </p:nvSpPr>
            <p:spPr>
              <a:xfrm>
                <a:off x="11002199" y="1876846"/>
                <a:ext cx="516701" cy="547694"/>
              </a:xfrm>
              <a:custGeom>
                <a:avLst/>
                <a:gdLst>
                  <a:gd name="connsiteX0" fmla="*/ 507286 w 516701"/>
                  <a:gd name="connsiteY0" fmla="*/ 318704 h 547694"/>
                  <a:gd name="connsiteX1" fmla="*/ 480289 w 516701"/>
                  <a:gd name="connsiteY1" fmla="*/ 409856 h 547694"/>
                  <a:gd name="connsiteX2" fmla="*/ 361983 w 516701"/>
                  <a:gd name="connsiteY2" fmla="*/ 528480 h 547694"/>
                  <a:gd name="connsiteX3" fmla="*/ 331175 w 516701"/>
                  <a:gd name="connsiteY3" fmla="*/ 536261 h 547694"/>
                  <a:gd name="connsiteX4" fmla="*/ 249234 w 516701"/>
                  <a:gd name="connsiteY4" fmla="*/ 547695 h 547694"/>
                  <a:gd name="connsiteX5" fmla="*/ 169357 w 516701"/>
                  <a:gd name="connsiteY5" fmla="*/ 534038 h 547694"/>
                  <a:gd name="connsiteX6" fmla="*/ 79317 w 516701"/>
                  <a:gd name="connsiteY6" fmla="*/ 459402 h 547694"/>
                  <a:gd name="connsiteX7" fmla="*/ 72012 w 516701"/>
                  <a:gd name="connsiteY7" fmla="*/ 445268 h 547694"/>
                  <a:gd name="connsiteX8" fmla="*/ 42316 w 516701"/>
                  <a:gd name="connsiteY8" fmla="*/ 391752 h 547694"/>
                  <a:gd name="connsiteX9" fmla="*/ 75 w 516701"/>
                  <a:gd name="connsiteY9" fmla="*/ 258836 h 547694"/>
                  <a:gd name="connsiteX10" fmla="*/ 20084 w 516701"/>
                  <a:gd name="connsiteY10" fmla="*/ 180070 h 547694"/>
                  <a:gd name="connsiteX11" fmla="*/ 163958 w 516701"/>
                  <a:gd name="connsiteY11" fmla="*/ 40802 h 547694"/>
                  <a:gd name="connsiteX12" fmla="*/ 216521 w 516701"/>
                  <a:gd name="connsiteY12" fmla="*/ 28892 h 547694"/>
                  <a:gd name="connsiteX13" fmla="*/ 235736 w 516701"/>
                  <a:gd name="connsiteY13" fmla="*/ 22381 h 547694"/>
                  <a:gd name="connsiteX14" fmla="*/ 364206 w 516701"/>
                  <a:gd name="connsiteY14" fmla="*/ 9836 h 547694"/>
                  <a:gd name="connsiteX15" fmla="*/ 492994 w 516701"/>
                  <a:gd name="connsiteY15" fmla="*/ 117662 h 547694"/>
                  <a:gd name="connsiteX16" fmla="*/ 515702 w 516701"/>
                  <a:gd name="connsiteY16" fmla="*/ 201667 h 547694"/>
                  <a:gd name="connsiteX17" fmla="*/ 507127 w 516701"/>
                  <a:gd name="connsiteY17" fmla="*/ 318386 h 547694"/>
                  <a:gd name="connsiteX18" fmla="*/ 401365 w 516701"/>
                  <a:gd name="connsiteY18" fmla="*/ 62875 h 547694"/>
                  <a:gd name="connsiteX19" fmla="*/ 381198 w 516701"/>
                  <a:gd name="connsiteY19" fmla="*/ 56682 h 547694"/>
                  <a:gd name="connsiteX20" fmla="*/ 401842 w 516701"/>
                  <a:gd name="connsiteY20" fmla="*/ 62716 h 547694"/>
                  <a:gd name="connsiteX21" fmla="*/ 402636 w 516701"/>
                  <a:gd name="connsiteY21" fmla="*/ 68751 h 547694"/>
                  <a:gd name="connsiteX22" fmla="*/ 423121 w 516701"/>
                  <a:gd name="connsiteY22" fmla="*/ 90030 h 547694"/>
                  <a:gd name="connsiteX23" fmla="*/ 489024 w 516701"/>
                  <a:gd name="connsiteY23" fmla="*/ 203414 h 547694"/>
                  <a:gd name="connsiteX24" fmla="*/ 494740 w 516701"/>
                  <a:gd name="connsiteY24" fmla="*/ 228346 h 547694"/>
                  <a:gd name="connsiteX25" fmla="*/ 490135 w 516701"/>
                  <a:gd name="connsiteY25" fmla="*/ 173242 h 547694"/>
                  <a:gd name="connsiteX26" fmla="*/ 401365 w 516701"/>
                  <a:gd name="connsiteY26" fmla="*/ 63034 h 547694"/>
                  <a:gd name="connsiteX27" fmla="*/ 174439 w 516701"/>
                  <a:gd name="connsiteY27" fmla="*/ 53347 h 547694"/>
                  <a:gd name="connsiteX28" fmla="*/ 157447 w 516701"/>
                  <a:gd name="connsiteY28" fmla="*/ 60017 h 547694"/>
                  <a:gd name="connsiteX29" fmla="*/ 26595 w 516701"/>
                  <a:gd name="connsiteY29" fmla="*/ 200873 h 547694"/>
                  <a:gd name="connsiteX30" fmla="*/ 17384 w 516701"/>
                  <a:gd name="connsiteY30" fmla="*/ 304253 h 547694"/>
                  <a:gd name="connsiteX31" fmla="*/ 38664 w 516701"/>
                  <a:gd name="connsiteY31" fmla="*/ 357769 h 547694"/>
                  <a:gd name="connsiteX32" fmla="*/ 50732 w 516701"/>
                  <a:gd name="connsiteY32" fmla="*/ 181658 h 547694"/>
                  <a:gd name="connsiteX33" fmla="*/ 174439 w 516701"/>
                  <a:gd name="connsiteY33" fmla="*/ 53506 h 547694"/>
                  <a:gd name="connsiteX34" fmla="*/ 79317 w 516701"/>
                  <a:gd name="connsiteY34" fmla="*/ 433041 h 547694"/>
                  <a:gd name="connsiteX35" fmla="*/ 246217 w 516701"/>
                  <a:gd name="connsiteY35" fmla="*/ 533562 h 547694"/>
                  <a:gd name="connsiteX36" fmla="*/ 79317 w 516701"/>
                  <a:gd name="connsiteY36" fmla="*/ 433041 h 547694"/>
                  <a:gd name="connsiteX37" fmla="*/ 250028 w 516701"/>
                  <a:gd name="connsiteY37" fmla="*/ 29051 h 547694"/>
                  <a:gd name="connsiteX38" fmla="*/ 315136 w 516701"/>
                  <a:gd name="connsiteY38" fmla="*/ 23969 h 547694"/>
                  <a:gd name="connsiteX39" fmla="*/ 377704 w 516701"/>
                  <a:gd name="connsiteY39" fmla="*/ 33973 h 547694"/>
                  <a:gd name="connsiteX40" fmla="*/ 249869 w 516701"/>
                  <a:gd name="connsiteY40" fmla="*/ 29051 h 547694"/>
                  <a:gd name="connsiteX41" fmla="*/ 299256 w 516701"/>
                  <a:gd name="connsiteY41" fmla="*/ 482904 h 547694"/>
                  <a:gd name="connsiteX42" fmla="*/ 293539 w 516701"/>
                  <a:gd name="connsiteY42" fmla="*/ 467183 h 547694"/>
                  <a:gd name="connsiteX43" fmla="*/ 282582 w 516701"/>
                  <a:gd name="connsiteY43" fmla="*/ 473852 h 547694"/>
                  <a:gd name="connsiteX44" fmla="*/ 290999 w 516701"/>
                  <a:gd name="connsiteY44" fmla="*/ 487351 h 547694"/>
                  <a:gd name="connsiteX45" fmla="*/ 299256 w 516701"/>
                  <a:gd name="connsiteY45" fmla="*/ 482904 h 547694"/>
                  <a:gd name="connsiteX46" fmla="*/ 318312 w 516701"/>
                  <a:gd name="connsiteY46" fmla="*/ 465912 h 547694"/>
                  <a:gd name="connsiteX47" fmla="*/ 308467 w 516701"/>
                  <a:gd name="connsiteY47" fmla="*/ 471470 h 547694"/>
                  <a:gd name="connsiteX48" fmla="*/ 316566 w 516701"/>
                  <a:gd name="connsiteY48" fmla="*/ 483222 h 547694"/>
                  <a:gd name="connsiteX49" fmla="*/ 325617 w 516701"/>
                  <a:gd name="connsiteY49" fmla="*/ 476076 h 547694"/>
                  <a:gd name="connsiteX50" fmla="*/ 318312 w 516701"/>
                  <a:gd name="connsiteY50" fmla="*/ 465754 h 547694"/>
                  <a:gd name="connsiteX51" fmla="*/ 370876 w 516701"/>
                  <a:gd name="connsiteY51" fmla="*/ 50806 h 547694"/>
                  <a:gd name="connsiteX52" fmla="*/ 351660 w 516701"/>
                  <a:gd name="connsiteY52" fmla="*/ 44931 h 547694"/>
                  <a:gd name="connsiteX53" fmla="*/ 370876 w 516701"/>
                  <a:gd name="connsiteY53" fmla="*/ 50806 h 5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6701" h="547694">
                    <a:moveTo>
                      <a:pt x="507286" y="318704"/>
                    </a:moveTo>
                    <a:cubicBezTo>
                      <a:pt x="504427" y="344906"/>
                      <a:pt x="495376" y="378254"/>
                      <a:pt x="480289" y="409856"/>
                    </a:cubicBezTo>
                    <a:cubicBezTo>
                      <a:pt x="454881" y="463372"/>
                      <a:pt x="419151" y="506724"/>
                      <a:pt x="361983" y="528480"/>
                    </a:cubicBezTo>
                    <a:cubicBezTo>
                      <a:pt x="351978" y="532291"/>
                      <a:pt x="341656" y="534832"/>
                      <a:pt x="331175" y="536261"/>
                    </a:cubicBezTo>
                    <a:cubicBezTo>
                      <a:pt x="303861" y="539914"/>
                      <a:pt x="277183" y="547536"/>
                      <a:pt x="249234" y="547695"/>
                    </a:cubicBezTo>
                    <a:cubicBezTo>
                      <a:pt x="221602" y="547695"/>
                      <a:pt x="195559" y="543090"/>
                      <a:pt x="169357" y="534038"/>
                    </a:cubicBezTo>
                    <a:cubicBezTo>
                      <a:pt x="129815" y="520222"/>
                      <a:pt x="100596" y="494814"/>
                      <a:pt x="79317" y="459402"/>
                    </a:cubicBezTo>
                    <a:cubicBezTo>
                      <a:pt x="76617" y="454796"/>
                      <a:pt x="73282" y="450350"/>
                      <a:pt x="72012" y="445268"/>
                    </a:cubicBezTo>
                    <a:cubicBezTo>
                      <a:pt x="66613" y="424783"/>
                      <a:pt x="54544" y="408585"/>
                      <a:pt x="42316" y="391752"/>
                    </a:cubicBezTo>
                    <a:cubicBezTo>
                      <a:pt x="13732" y="352528"/>
                      <a:pt x="-1196" y="307905"/>
                      <a:pt x="75" y="258836"/>
                    </a:cubicBezTo>
                    <a:cubicBezTo>
                      <a:pt x="869" y="231204"/>
                      <a:pt x="9444" y="205161"/>
                      <a:pt x="20084" y="180070"/>
                    </a:cubicBezTo>
                    <a:cubicBezTo>
                      <a:pt x="48509" y="113850"/>
                      <a:pt x="96944" y="67639"/>
                      <a:pt x="163958" y="40802"/>
                    </a:cubicBezTo>
                    <a:cubicBezTo>
                      <a:pt x="180949" y="33973"/>
                      <a:pt x="198576" y="30639"/>
                      <a:pt x="216521" y="28892"/>
                    </a:cubicBezTo>
                    <a:cubicBezTo>
                      <a:pt x="223667" y="28257"/>
                      <a:pt x="229860" y="26192"/>
                      <a:pt x="235736" y="22381"/>
                    </a:cubicBezTo>
                    <a:cubicBezTo>
                      <a:pt x="276389" y="-3504"/>
                      <a:pt x="318948" y="-5886"/>
                      <a:pt x="364206" y="9836"/>
                    </a:cubicBezTo>
                    <a:cubicBezTo>
                      <a:pt x="421057" y="29686"/>
                      <a:pt x="464092" y="64940"/>
                      <a:pt x="492994" y="117662"/>
                    </a:cubicBezTo>
                    <a:cubicBezTo>
                      <a:pt x="507444" y="143864"/>
                      <a:pt x="513002" y="172289"/>
                      <a:pt x="515702" y="201667"/>
                    </a:cubicBezTo>
                    <a:cubicBezTo>
                      <a:pt x="519037" y="238192"/>
                      <a:pt x="513479" y="274081"/>
                      <a:pt x="507127" y="318386"/>
                    </a:cubicBezTo>
                    <a:close/>
                    <a:moveTo>
                      <a:pt x="401365" y="62875"/>
                    </a:moveTo>
                    <a:cubicBezTo>
                      <a:pt x="395013" y="60970"/>
                      <a:pt x="390249" y="54300"/>
                      <a:pt x="381198" y="56682"/>
                    </a:cubicBezTo>
                    <a:cubicBezTo>
                      <a:pt x="387867" y="61922"/>
                      <a:pt x="394060" y="64940"/>
                      <a:pt x="401842" y="62716"/>
                    </a:cubicBezTo>
                    <a:cubicBezTo>
                      <a:pt x="401524" y="64781"/>
                      <a:pt x="401365" y="66686"/>
                      <a:pt x="402636" y="68751"/>
                    </a:cubicBezTo>
                    <a:cubicBezTo>
                      <a:pt x="408194" y="77167"/>
                      <a:pt x="415340" y="83678"/>
                      <a:pt x="423121" y="90030"/>
                    </a:cubicBezTo>
                    <a:cubicBezTo>
                      <a:pt x="459645" y="119250"/>
                      <a:pt x="478384" y="159109"/>
                      <a:pt x="489024" y="203414"/>
                    </a:cubicBezTo>
                    <a:cubicBezTo>
                      <a:pt x="491088" y="211672"/>
                      <a:pt x="492835" y="220088"/>
                      <a:pt x="494740" y="228346"/>
                    </a:cubicBezTo>
                    <a:cubicBezTo>
                      <a:pt x="496646" y="209449"/>
                      <a:pt x="495534" y="191028"/>
                      <a:pt x="490135" y="173242"/>
                    </a:cubicBezTo>
                    <a:cubicBezTo>
                      <a:pt x="475208" y="124808"/>
                      <a:pt x="444242" y="89236"/>
                      <a:pt x="401365" y="63034"/>
                    </a:cubicBezTo>
                    <a:close/>
                    <a:moveTo>
                      <a:pt x="174439" y="53347"/>
                    </a:moveTo>
                    <a:cubicBezTo>
                      <a:pt x="168722" y="55570"/>
                      <a:pt x="163005" y="57476"/>
                      <a:pt x="157447" y="60017"/>
                    </a:cubicBezTo>
                    <a:cubicBezTo>
                      <a:pt x="94085" y="88601"/>
                      <a:pt x="50891" y="135765"/>
                      <a:pt x="26595" y="200873"/>
                    </a:cubicBezTo>
                    <a:cubicBezTo>
                      <a:pt x="13891" y="234698"/>
                      <a:pt x="9285" y="268840"/>
                      <a:pt x="17384" y="304253"/>
                    </a:cubicBezTo>
                    <a:cubicBezTo>
                      <a:pt x="21672" y="322991"/>
                      <a:pt x="27230" y="341412"/>
                      <a:pt x="38664" y="357769"/>
                    </a:cubicBezTo>
                    <a:cubicBezTo>
                      <a:pt x="21195" y="297424"/>
                      <a:pt x="25324" y="238509"/>
                      <a:pt x="50732" y="181658"/>
                    </a:cubicBezTo>
                    <a:cubicBezTo>
                      <a:pt x="76299" y="124172"/>
                      <a:pt x="120923" y="84790"/>
                      <a:pt x="174439" y="53506"/>
                    </a:cubicBezTo>
                    <a:close/>
                    <a:moveTo>
                      <a:pt x="79317" y="433041"/>
                    </a:moveTo>
                    <a:cubicBezTo>
                      <a:pt x="109489" y="506089"/>
                      <a:pt x="184125" y="539596"/>
                      <a:pt x="246217" y="533562"/>
                    </a:cubicBezTo>
                    <a:cubicBezTo>
                      <a:pt x="180314" y="511488"/>
                      <a:pt x="149824" y="500849"/>
                      <a:pt x="79317" y="433041"/>
                    </a:cubicBezTo>
                    <a:close/>
                    <a:moveTo>
                      <a:pt x="250028" y="29051"/>
                    </a:moveTo>
                    <a:cubicBezTo>
                      <a:pt x="274166" y="27145"/>
                      <a:pt x="294492" y="22857"/>
                      <a:pt x="315136" y="23969"/>
                    </a:cubicBezTo>
                    <a:cubicBezTo>
                      <a:pt x="336416" y="25081"/>
                      <a:pt x="357219" y="28733"/>
                      <a:pt x="377704" y="33973"/>
                    </a:cubicBezTo>
                    <a:cubicBezTo>
                      <a:pt x="342926" y="11582"/>
                      <a:pt x="284329" y="5230"/>
                      <a:pt x="249869" y="29051"/>
                    </a:cubicBezTo>
                    <a:close/>
                    <a:moveTo>
                      <a:pt x="299256" y="482904"/>
                    </a:moveTo>
                    <a:cubicBezTo>
                      <a:pt x="301797" y="473535"/>
                      <a:pt x="299256" y="467977"/>
                      <a:pt x="293539" y="467183"/>
                    </a:cubicBezTo>
                    <a:cubicBezTo>
                      <a:pt x="288299" y="466389"/>
                      <a:pt x="284011" y="468294"/>
                      <a:pt x="282582" y="473852"/>
                    </a:cubicBezTo>
                    <a:cubicBezTo>
                      <a:pt x="281312" y="478775"/>
                      <a:pt x="285917" y="486080"/>
                      <a:pt x="290999" y="487351"/>
                    </a:cubicBezTo>
                    <a:cubicBezTo>
                      <a:pt x="296557" y="488780"/>
                      <a:pt x="298621" y="485445"/>
                      <a:pt x="299256" y="482904"/>
                    </a:cubicBezTo>
                    <a:close/>
                    <a:moveTo>
                      <a:pt x="318312" y="465912"/>
                    </a:moveTo>
                    <a:cubicBezTo>
                      <a:pt x="313231" y="464960"/>
                      <a:pt x="309578" y="467183"/>
                      <a:pt x="308467" y="471470"/>
                    </a:cubicBezTo>
                    <a:cubicBezTo>
                      <a:pt x="307355" y="475917"/>
                      <a:pt x="311960" y="483063"/>
                      <a:pt x="316566" y="483222"/>
                    </a:cubicBezTo>
                    <a:cubicBezTo>
                      <a:pt x="321330" y="483539"/>
                      <a:pt x="324664" y="480998"/>
                      <a:pt x="325617" y="476076"/>
                    </a:cubicBezTo>
                    <a:cubicBezTo>
                      <a:pt x="326570" y="470359"/>
                      <a:pt x="324029" y="466865"/>
                      <a:pt x="318312" y="465754"/>
                    </a:cubicBezTo>
                    <a:close/>
                    <a:moveTo>
                      <a:pt x="370876" y="50806"/>
                    </a:moveTo>
                    <a:cubicBezTo>
                      <a:pt x="365476" y="47789"/>
                      <a:pt x="359918" y="44137"/>
                      <a:pt x="351660" y="44931"/>
                    </a:cubicBezTo>
                    <a:cubicBezTo>
                      <a:pt x="358013" y="50012"/>
                      <a:pt x="363888" y="51759"/>
                      <a:pt x="370876" y="5080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ComponentBackground3" descr="86931677-030f-4c36-a1f8-022c5e7f1e71"/>
              <p:cNvSpPr/>
              <p:nvPr/>
            </p:nvSpPr>
            <p:spPr>
              <a:xfrm>
                <a:off x="7930031" y="1791095"/>
                <a:ext cx="3109667" cy="2247507"/>
              </a:xfrm>
              <a:custGeom>
                <a:avLst/>
                <a:gdLst>
                  <a:gd name="connsiteX0" fmla="*/ 1267085 w 3109667"/>
                  <a:gd name="connsiteY0" fmla="*/ 2061024 h 2247507"/>
                  <a:gd name="connsiteX1" fmla="*/ 1242871 w 3109667"/>
                  <a:gd name="connsiteY1" fmla="*/ 2070366 h 2247507"/>
                  <a:gd name="connsiteX2" fmla="*/ 1299747 w 3109667"/>
                  <a:gd name="connsiteY2" fmla="*/ 2183217 h 2247507"/>
                  <a:gd name="connsiteX3" fmla="*/ 1337944 w 3109667"/>
                  <a:gd name="connsiteY3" fmla="*/ 2182218 h 2247507"/>
                  <a:gd name="connsiteX4" fmla="*/ 1290513 w 3109667"/>
                  <a:gd name="connsiteY4" fmla="*/ 2064540 h 2247507"/>
                  <a:gd name="connsiteX5" fmla="*/ 1267085 w 3109667"/>
                  <a:gd name="connsiteY5" fmla="*/ 2061024 h 2247507"/>
                  <a:gd name="connsiteX6" fmla="*/ 1177765 w 3109667"/>
                  <a:gd name="connsiteY6" fmla="*/ 2059903 h 2247507"/>
                  <a:gd name="connsiteX7" fmla="*/ 1139194 w 3109667"/>
                  <a:gd name="connsiteY7" fmla="*/ 2061545 h 2247507"/>
                  <a:gd name="connsiteX8" fmla="*/ 1176761 w 3109667"/>
                  <a:gd name="connsiteY8" fmla="*/ 2163577 h 2247507"/>
                  <a:gd name="connsiteX9" fmla="*/ 1241612 w 3109667"/>
                  <a:gd name="connsiteY9" fmla="*/ 2183883 h 2247507"/>
                  <a:gd name="connsiteX10" fmla="*/ 1216427 w 3109667"/>
                  <a:gd name="connsiteY10" fmla="*/ 2097330 h 2247507"/>
                  <a:gd name="connsiteX11" fmla="*/ 1177765 w 3109667"/>
                  <a:gd name="connsiteY11" fmla="*/ 2059903 h 2247507"/>
                  <a:gd name="connsiteX12" fmla="*/ 859643 w 3109667"/>
                  <a:gd name="connsiteY12" fmla="*/ 2045898 h 2247507"/>
                  <a:gd name="connsiteX13" fmla="*/ 848519 w 3109667"/>
                  <a:gd name="connsiteY13" fmla="*/ 2051058 h 2247507"/>
                  <a:gd name="connsiteX14" fmla="*/ 907913 w 3109667"/>
                  <a:gd name="connsiteY14" fmla="*/ 2181386 h 2247507"/>
                  <a:gd name="connsiteX15" fmla="*/ 908123 w 3109667"/>
                  <a:gd name="connsiteY15" fmla="*/ 2181386 h 2247507"/>
                  <a:gd name="connsiteX16" fmla="*/ 1131428 w 3109667"/>
                  <a:gd name="connsiteY16" fmla="*/ 2188210 h 2247507"/>
                  <a:gd name="connsiteX17" fmla="*/ 1109391 w 3109667"/>
                  <a:gd name="connsiteY17" fmla="*/ 2116472 h 2247507"/>
                  <a:gd name="connsiteX18" fmla="*/ 1077490 w 3109667"/>
                  <a:gd name="connsiteY18" fmla="*/ 2053721 h 2247507"/>
                  <a:gd name="connsiteX19" fmla="*/ 859643 w 3109667"/>
                  <a:gd name="connsiteY19" fmla="*/ 2045898 h 2247507"/>
                  <a:gd name="connsiteX20" fmla="*/ 799383 w 3109667"/>
                  <a:gd name="connsiteY20" fmla="*/ 2038408 h 2247507"/>
                  <a:gd name="connsiteX21" fmla="*/ 767928 w 3109667"/>
                  <a:gd name="connsiteY21" fmla="*/ 2041737 h 2247507"/>
                  <a:gd name="connsiteX22" fmla="*/ 842014 w 3109667"/>
                  <a:gd name="connsiteY22" fmla="*/ 2174561 h 2247507"/>
                  <a:gd name="connsiteX23" fmla="*/ 814939 w 3109667"/>
                  <a:gd name="connsiteY23" fmla="*/ 2052556 h 2247507"/>
                  <a:gd name="connsiteX24" fmla="*/ 799383 w 3109667"/>
                  <a:gd name="connsiteY24" fmla="*/ 2038408 h 2247507"/>
                  <a:gd name="connsiteX25" fmla="*/ 702422 w 3109667"/>
                  <a:gd name="connsiteY25" fmla="*/ 2027817 h 2247507"/>
                  <a:gd name="connsiteX26" fmla="*/ 673695 w 3109667"/>
                  <a:gd name="connsiteY26" fmla="*/ 2033581 h 2247507"/>
                  <a:gd name="connsiteX27" fmla="*/ 763521 w 3109667"/>
                  <a:gd name="connsiteY27" fmla="*/ 2172231 h 2247507"/>
                  <a:gd name="connsiteX28" fmla="*/ 763731 w 3109667"/>
                  <a:gd name="connsiteY28" fmla="*/ 2172231 h 2247507"/>
                  <a:gd name="connsiteX29" fmla="*/ 721546 w 3109667"/>
                  <a:gd name="connsiteY29" fmla="*/ 2039407 h 2247507"/>
                  <a:gd name="connsiteX30" fmla="*/ 702422 w 3109667"/>
                  <a:gd name="connsiteY30" fmla="*/ 2027817 h 2247507"/>
                  <a:gd name="connsiteX31" fmla="*/ 1922441 w 3109667"/>
                  <a:gd name="connsiteY31" fmla="*/ 2024093 h 2247507"/>
                  <a:gd name="connsiteX32" fmla="*/ 1335845 w 3109667"/>
                  <a:gd name="connsiteY32" fmla="*/ 2061710 h 2247507"/>
                  <a:gd name="connsiteX33" fmla="*/ 1388313 w 3109667"/>
                  <a:gd name="connsiteY33" fmla="*/ 2187378 h 2247507"/>
                  <a:gd name="connsiteX34" fmla="*/ 1388313 w 3109667"/>
                  <a:gd name="connsiteY34" fmla="*/ 2187545 h 2247507"/>
                  <a:gd name="connsiteX35" fmla="*/ 1972179 w 3109667"/>
                  <a:gd name="connsiteY35" fmla="*/ 2146765 h 2247507"/>
                  <a:gd name="connsiteX36" fmla="*/ 1922441 w 3109667"/>
                  <a:gd name="connsiteY36" fmla="*/ 2024093 h 2247507"/>
                  <a:gd name="connsiteX37" fmla="*/ 1982254 w 3109667"/>
                  <a:gd name="connsiteY37" fmla="*/ 2021264 h 2247507"/>
                  <a:gd name="connsiteX38" fmla="*/ 2015413 w 3109667"/>
                  <a:gd name="connsiteY38" fmla="*/ 2143103 h 2247507"/>
                  <a:gd name="connsiteX39" fmla="*/ 1982254 w 3109667"/>
                  <a:gd name="connsiteY39" fmla="*/ 2021264 h 2247507"/>
                  <a:gd name="connsiteX40" fmla="*/ 2045636 w 3109667"/>
                  <a:gd name="connsiteY40" fmla="*/ 2011111 h 2247507"/>
                  <a:gd name="connsiteX41" fmla="*/ 2078166 w 3109667"/>
                  <a:gd name="connsiteY41" fmla="*/ 2129787 h 2247507"/>
                  <a:gd name="connsiteX42" fmla="*/ 2107758 w 3109667"/>
                  <a:gd name="connsiteY42" fmla="*/ 2125294 h 2247507"/>
                  <a:gd name="connsiteX43" fmla="*/ 2045636 w 3109667"/>
                  <a:gd name="connsiteY43" fmla="*/ 2011111 h 2247507"/>
                  <a:gd name="connsiteX44" fmla="*/ 665288 w 3109667"/>
                  <a:gd name="connsiteY44" fmla="*/ 1920719 h 2247507"/>
                  <a:gd name="connsiteX45" fmla="*/ 665288 w 3109667"/>
                  <a:gd name="connsiteY45" fmla="*/ 1920886 h 2247507"/>
                  <a:gd name="connsiteX46" fmla="*/ 665149 w 3109667"/>
                  <a:gd name="connsiteY46" fmla="*/ 1920797 h 2247507"/>
                  <a:gd name="connsiteX47" fmla="*/ 278504 w 3109667"/>
                  <a:gd name="connsiteY47" fmla="*/ 1920563 h 2247507"/>
                  <a:gd name="connsiteX48" fmla="*/ 278294 w 3109667"/>
                  <a:gd name="connsiteY48" fmla="*/ 1920730 h 2247507"/>
                  <a:gd name="connsiteX49" fmla="*/ 278326 w 3109667"/>
                  <a:gd name="connsiteY49" fmla="*/ 1920745 h 2247507"/>
                  <a:gd name="connsiteX50" fmla="*/ 268219 w 3109667"/>
                  <a:gd name="connsiteY50" fmla="*/ 1931050 h 2247507"/>
                  <a:gd name="connsiteX51" fmla="*/ 347972 w 3109667"/>
                  <a:gd name="connsiteY51" fmla="*/ 2037077 h 2247507"/>
                  <a:gd name="connsiteX52" fmla="*/ 528043 w 3109667"/>
                  <a:gd name="connsiteY52" fmla="*/ 2147264 h 2247507"/>
                  <a:gd name="connsiteX53" fmla="*/ 690485 w 3109667"/>
                  <a:gd name="connsiteY53" fmla="*/ 2168737 h 2247507"/>
                  <a:gd name="connsiteX54" fmla="*/ 626053 w 3109667"/>
                  <a:gd name="connsiteY54" fmla="*/ 2018601 h 2247507"/>
                  <a:gd name="connsiteX55" fmla="*/ 359636 w 3109667"/>
                  <a:gd name="connsiteY55" fmla="*/ 1957720 h 2247507"/>
                  <a:gd name="connsiteX56" fmla="*/ 278326 w 3109667"/>
                  <a:gd name="connsiteY56" fmla="*/ 1920745 h 2247507"/>
                  <a:gd name="connsiteX57" fmla="*/ 2662034 w 3109667"/>
                  <a:gd name="connsiteY57" fmla="*/ 1900590 h 2247507"/>
                  <a:gd name="connsiteX58" fmla="*/ 2102931 w 3109667"/>
                  <a:gd name="connsiteY58" fmla="*/ 2003121 h 2247507"/>
                  <a:gd name="connsiteX59" fmla="*/ 2148683 w 3109667"/>
                  <a:gd name="connsiteY59" fmla="*/ 2129954 h 2247507"/>
                  <a:gd name="connsiteX60" fmla="*/ 2148893 w 3109667"/>
                  <a:gd name="connsiteY60" fmla="*/ 2129787 h 2247507"/>
                  <a:gd name="connsiteX61" fmla="*/ 2722897 w 3109667"/>
                  <a:gd name="connsiteY61" fmla="*/ 2034080 h 2247507"/>
                  <a:gd name="connsiteX62" fmla="*/ 2662034 w 3109667"/>
                  <a:gd name="connsiteY62" fmla="*/ 1900590 h 2247507"/>
                  <a:gd name="connsiteX63" fmla="*/ 2694983 w 3109667"/>
                  <a:gd name="connsiteY63" fmla="*/ 1886275 h 2247507"/>
                  <a:gd name="connsiteX64" fmla="*/ 2764452 w 3109667"/>
                  <a:gd name="connsiteY64" fmla="*/ 2034413 h 2247507"/>
                  <a:gd name="connsiteX65" fmla="*/ 2694983 w 3109667"/>
                  <a:gd name="connsiteY65" fmla="*/ 1886275 h 2247507"/>
                  <a:gd name="connsiteX66" fmla="*/ 2771220 w 3109667"/>
                  <a:gd name="connsiteY66" fmla="*/ 1870983 h 2247507"/>
                  <a:gd name="connsiteX67" fmla="*/ 2756896 w 3109667"/>
                  <a:gd name="connsiteY67" fmla="*/ 1878120 h 2247507"/>
                  <a:gd name="connsiteX68" fmla="*/ 2816499 w 3109667"/>
                  <a:gd name="connsiteY68" fmla="*/ 2010445 h 2247507"/>
                  <a:gd name="connsiteX69" fmla="*/ 2816499 w 3109667"/>
                  <a:gd name="connsiteY69" fmla="*/ 2010612 h 2247507"/>
                  <a:gd name="connsiteX70" fmla="*/ 2834549 w 3109667"/>
                  <a:gd name="connsiteY70" fmla="*/ 2006451 h 2247507"/>
                  <a:gd name="connsiteX71" fmla="*/ 2781451 w 3109667"/>
                  <a:gd name="connsiteY71" fmla="*/ 1873459 h 2247507"/>
                  <a:gd name="connsiteX72" fmla="*/ 2771220 w 3109667"/>
                  <a:gd name="connsiteY72" fmla="*/ 1870983 h 2247507"/>
                  <a:gd name="connsiteX73" fmla="*/ 2846092 w 3109667"/>
                  <a:gd name="connsiteY73" fmla="*/ 1840503 h 2247507"/>
                  <a:gd name="connsiteX74" fmla="*/ 2828096 w 3109667"/>
                  <a:gd name="connsiteY74" fmla="*/ 1845871 h 2247507"/>
                  <a:gd name="connsiteX75" fmla="*/ 2812985 w 3109667"/>
                  <a:gd name="connsiteY75" fmla="*/ 1859928 h 2247507"/>
                  <a:gd name="connsiteX76" fmla="*/ 2812933 w 3109667"/>
                  <a:gd name="connsiteY76" fmla="*/ 1859811 h 2247507"/>
                  <a:gd name="connsiteX77" fmla="*/ 2812933 w 3109667"/>
                  <a:gd name="connsiteY77" fmla="*/ 1859977 h 2247507"/>
                  <a:gd name="connsiteX78" fmla="*/ 2812985 w 3109667"/>
                  <a:gd name="connsiteY78" fmla="*/ 1859928 h 2247507"/>
                  <a:gd name="connsiteX79" fmla="*/ 2869388 w 3109667"/>
                  <a:gd name="connsiteY79" fmla="*/ 1986810 h 2247507"/>
                  <a:gd name="connsiteX80" fmla="*/ 2909683 w 3109667"/>
                  <a:gd name="connsiteY80" fmla="*/ 1957182 h 2247507"/>
                  <a:gd name="connsiteX81" fmla="*/ 2857845 w 3109667"/>
                  <a:gd name="connsiteY81" fmla="*/ 1845828 h 2247507"/>
                  <a:gd name="connsiteX82" fmla="*/ 2846092 w 3109667"/>
                  <a:gd name="connsiteY82" fmla="*/ 1840503 h 2247507"/>
                  <a:gd name="connsiteX83" fmla="*/ 3025323 w 3109667"/>
                  <a:gd name="connsiteY83" fmla="*/ 1591331 h 2247507"/>
                  <a:gd name="connsiteX84" fmla="*/ 2879462 w 3109667"/>
                  <a:gd name="connsiteY84" fmla="*/ 1820029 h 2247507"/>
                  <a:gd name="connsiteX85" fmla="*/ 2914458 w 3109667"/>
                  <a:gd name="connsiteY85" fmla="*/ 1886962 h 2247507"/>
                  <a:gd name="connsiteX86" fmla="*/ 2947196 w 3109667"/>
                  <a:gd name="connsiteY86" fmla="*/ 1949423 h 2247507"/>
                  <a:gd name="connsiteX87" fmla="*/ 2947041 w 3109667"/>
                  <a:gd name="connsiteY87" fmla="*/ 1949526 h 2247507"/>
                  <a:gd name="connsiteX88" fmla="*/ 2947250 w 3109667"/>
                  <a:gd name="connsiteY88" fmla="*/ 1949526 h 2247507"/>
                  <a:gd name="connsiteX89" fmla="*/ 2947196 w 3109667"/>
                  <a:gd name="connsiteY89" fmla="*/ 1949423 h 2247507"/>
                  <a:gd name="connsiteX90" fmla="*/ 2978131 w 3109667"/>
                  <a:gd name="connsiteY90" fmla="*/ 1928925 h 2247507"/>
                  <a:gd name="connsiteX91" fmla="*/ 3025323 w 3109667"/>
                  <a:gd name="connsiteY91" fmla="*/ 1591331 h 2247507"/>
                  <a:gd name="connsiteX92" fmla="*/ 145853 w 3109667"/>
                  <a:gd name="connsiteY92" fmla="*/ 1249937 h 2247507"/>
                  <a:gd name="connsiteX93" fmla="*/ 167679 w 3109667"/>
                  <a:gd name="connsiteY93" fmla="*/ 1271075 h 2247507"/>
                  <a:gd name="connsiteX94" fmla="*/ 193703 w 3109667"/>
                  <a:gd name="connsiteY94" fmla="*/ 1442017 h 2247507"/>
                  <a:gd name="connsiteX95" fmla="*/ 235469 w 3109667"/>
                  <a:gd name="connsiteY95" fmla="*/ 1652572 h 2247507"/>
                  <a:gd name="connsiteX96" fmla="*/ 513550 w 3109667"/>
                  <a:gd name="connsiteY96" fmla="*/ 1871783 h 2247507"/>
                  <a:gd name="connsiteX97" fmla="*/ 613451 w 3109667"/>
                  <a:gd name="connsiteY97" fmla="*/ 1897250 h 2247507"/>
                  <a:gd name="connsiteX98" fmla="*/ 640943 w 3109667"/>
                  <a:gd name="connsiteY98" fmla="*/ 1905385 h 2247507"/>
                  <a:gd name="connsiteX99" fmla="*/ 665149 w 3109667"/>
                  <a:gd name="connsiteY99" fmla="*/ 1920797 h 2247507"/>
                  <a:gd name="connsiteX100" fmla="*/ 641914 w 3109667"/>
                  <a:gd name="connsiteY100" fmla="*/ 1933869 h 2247507"/>
                  <a:gd name="connsiteX101" fmla="*/ 619326 w 3109667"/>
                  <a:gd name="connsiteY101" fmla="*/ 1933036 h 2247507"/>
                  <a:gd name="connsiteX102" fmla="*/ 334949 w 3109667"/>
                  <a:gd name="connsiteY102" fmla="*/ 1843821 h 2247507"/>
                  <a:gd name="connsiteX103" fmla="*/ 167259 w 3109667"/>
                  <a:gd name="connsiteY103" fmla="*/ 1604803 h 2247507"/>
                  <a:gd name="connsiteX104" fmla="*/ 136828 w 3109667"/>
                  <a:gd name="connsiteY104" fmla="*/ 1282228 h 2247507"/>
                  <a:gd name="connsiteX105" fmla="*/ 145853 w 3109667"/>
                  <a:gd name="connsiteY105" fmla="*/ 1249937 h 2247507"/>
                  <a:gd name="connsiteX106" fmla="*/ 2903666 w 3109667"/>
                  <a:gd name="connsiteY106" fmla="*/ 1099172 h 2247507"/>
                  <a:gd name="connsiteX107" fmla="*/ 2927081 w 3109667"/>
                  <a:gd name="connsiteY107" fmla="*/ 1126018 h 2247507"/>
                  <a:gd name="connsiteX108" fmla="*/ 2943167 w 3109667"/>
                  <a:gd name="connsiteY108" fmla="*/ 1215992 h 2247507"/>
                  <a:gd name="connsiteX109" fmla="*/ 2922179 w 3109667"/>
                  <a:gd name="connsiteY109" fmla="*/ 1232970 h 2247507"/>
                  <a:gd name="connsiteX110" fmla="*/ 2894265 w 3109667"/>
                  <a:gd name="connsiteY110" fmla="*/ 1215992 h 2247507"/>
                  <a:gd name="connsiteX111" fmla="*/ 2890566 w 3109667"/>
                  <a:gd name="connsiteY111" fmla="*/ 1157549 h 2247507"/>
                  <a:gd name="connsiteX112" fmla="*/ 2903499 w 3109667"/>
                  <a:gd name="connsiteY112" fmla="*/ 1098980 h 2247507"/>
                  <a:gd name="connsiteX113" fmla="*/ 2903709 w 3109667"/>
                  <a:gd name="connsiteY113" fmla="*/ 1098980 h 2247507"/>
                  <a:gd name="connsiteX114" fmla="*/ 2903666 w 3109667"/>
                  <a:gd name="connsiteY114" fmla="*/ 1099172 h 2247507"/>
                  <a:gd name="connsiteX115" fmla="*/ 2569306 w 3109667"/>
                  <a:gd name="connsiteY115" fmla="*/ 173117 h 2247507"/>
                  <a:gd name="connsiteX116" fmla="*/ 2603070 w 3109667"/>
                  <a:gd name="connsiteY116" fmla="*/ 181024 h 2247507"/>
                  <a:gd name="connsiteX117" fmla="*/ 2824275 w 3109667"/>
                  <a:gd name="connsiteY117" fmla="*/ 368277 h 2247507"/>
                  <a:gd name="connsiteX118" fmla="*/ 2906337 w 3109667"/>
                  <a:gd name="connsiteY118" fmla="*/ 752270 h 2247507"/>
                  <a:gd name="connsiteX119" fmla="*/ 2932361 w 3109667"/>
                  <a:gd name="connsiteY119" fmla="*/ 970150 h 2247507"/>
                  <a:gd name="connsiteX120" fmla="*/ 2924595 w 3109667"/>
                  <a:gd name="connsiteY120" fmla="*/ 1019752 h 2247507"/>
                  <a:gd name="connsiteX121" fmla="*/ 2899410 w 3109667"/>
                  <a:gd name="connsiteY121" fmla="*/ 994618 h 2247507"/>
                  <a:gd name="connsiteX122" fmla="*/ 2855756 w 3109667"/>
                  <a:gd name="connsiteY122" fmla="*/ 762757 h 2247507"/>
                  <a:gd name="connsiteX123" fmla="*/ 2769080 w 3109667"/>
                  <a:gd name="connsiteY123" fmla="*/ 405061 h 2247507"/>
                  <a:gd name="connsiteX124" fmla="*/ 2566552 w 3109667"/>
                  <a:gd name="connsiteY124" fmla="*/ 209653 h 2247507"/>
                  <a:gd name="connsiteX125" fmla="*/ 2534441 w 3109667"/>
                  <a:gd name="connsiteY125" fmla="*/ 181689 h 2247507"/>
                  <a:gd name="connsiteX126" fmla="*/ 2569306 w 3109667"/>
                  <a:gd name="connsiteY126" fmla="*/ 173117 h 2247507"/>
                  <a:gd name="connsiteX127" fmla="*/ 1842059 w 3109667"/>
                  <a:gd name="connsiteY127" fmla="*/ 51528 h 2247507"/>
                  <a:gd name="connsiteX128" fmla="*/ 1842059 w 3109667"/>
                  <a:gd name="connsiteY128" fmla="*/ 51860 h 2247507"/>
                  <a:gd name="connsiteX129" fmla="*/ 1295549 w 3109667"/>
                  <a:gd name="connsiteY129" fmla="*/ 80323 h 2247507"/>
                  <a:gd name="connsiteX130" fmla="*/ 716089 w 3109667"/>
                  <a:gd name="connsiteY130" fmla="*/ 147568 h 2247507"/>
                  <a:gd name="connsiteX131" fmla="*/ 262764 w 3109667"/>
                  <a:gd name="connsiteY131" fmla="*/ 268741 h 2247507"/>
                  <a:gd name="connsiteX132" fmla="*/ 141666 w 3109667"/>
                  <a:gd name="connsiteY132" fmla="*/ 402233 h 2247507"/>
                  <a:gd name="connsiteX133" fmla="*/ 91926 w 3109667"/>
                  <a:gd name="connsiteY133" fmla="*/ 760260 h 2247507"/>
                  <a:gd name="connsiteX134" fmla="*/ 101161 w 3109667"/>
                  <a:gd name="connsiteY134" fmla="*/ 1355475 h 2247507"/>
                  <a:gd name="connsiteX135" fmla="*/ 163073 w 3109667"/>
                  <a:gd name="connsiteY135" fmla="*/ 1684874 h 2247507"/>
                  <a:gd name="connsiteX136" fmla="*/ 444304 w 3109667"/>
                  <a:gd name="connsiteY136" fmla="*/ 1924059 h 2247507"/>
                  <a:gd name="connsiteX137" fmla="*/ 838235 w 3109667"/>
                  <a:gd name="connsiteY137" fmla="*/ 1982648 h 2247507"/>
                  <a:gd name="connsiteX138" fmla="*/ 1450225 w 3109667"/>
                  <a:gd name="connsiteY138" fmla="*/ 2000625 h 2247507"/>
                  <a:gd name="connsiteX139" fmla="*/ 1870182 w 3109667"/>
                  <a:gd name="connsiteY139" fmla="*/ 1973993 h 2247507"/>
                  <a:gd name="connsiteX140" fmla="*/ 2247114 w 3109667"/>
                  <a:gd name="connsiteY140" fmla="*/ 1925723 h 2247507"/>
                  <a:gd name="connsiteX141" fmla="*/ 2700229 w 3109667"/>
                  <a:gd name="connsiteY141" fmla="*/ 1838505 h 2247507"/>
                  <a:gd name="connsiteX142" fmla="*/ 2894783 w 3109667"/>
                  <a:gd name="connsiteY142" fmla="*/ 1724323 h 2247507"/>
                  <a:gd name="connsiteX143" fmla="*/ 3006645 w 3109667"/>
                  <a:gd name="connsiteY143" fmla="*/ 1404411 h 2247507"/>
                  <a:gd name="connsiteX144" fmla="*/ 2993632 w 3109667"/>
                  <a:gd name="connsiteY144" fmla="*/ 1039225 h 2247507"/>
                  <a:gd name="connsiteX145" fmla="*/ 2957535 w 3109667"/>
                  <a:gd name="connsiteY145" fmla="*/ 758596 h 2247507"/>
                  <a:gd name="connsiteX146" fmla="*/ 2900449 w 3109667"/>
                  <a:gd name="connsiteY146" fmla="*/ 422372 h 2247507"/>
                  <a:gd name="connsiteX147" fmla="*/ 2854487 w 3109667"/>
                  <a:gd name="connsiteY147" fmla="*/ 303196 h 2247507"/>
                  <a:gd name="connsiteX148" fmla="*/ 2560874 w 3109667"/>
                  <a:gd name="connsiteY148" fmla="*/ 105456 h 2247507"/>
                  <a:gd name="connsiteX149" fmla="*/ 2308397 w 3109667"/>
                  <a:gd name="connsiteY149" fmla="*/ 70336 h 2247507"/>
                  <a:gd name="connsiteX150" fmla="*/ 1842059 w 3109667"/>
                  <a:gd name="connsiteY150" fmla="*/ 51528 h 2247507"/>
                  <a:gd name="connsiteX151" fmla="*/ 1925379 w 3109667"/>
                  <a:gd name="connsiteY151" fmla="*/ 1094 h 2247507"/>
                  <a:gd name="connsiteX152" fmla="*/ 2293706 w 3109667"/>
                  <a:gd name="connsiteY152" fmla="*/ 19570 h 2247507"/>
                  <a:gd name="connsiteX153" fmla="*/ 2752068 w 3109667"/>
                  <a:gd name="connsiteY153" fmla="*/ 122434 h 2247507"/>
                  <a:gd name="connsiteX154" fmla="*/ 2908424 w 3109667"/>
                  <a:gd name="connsiteY154" fmla="*/ 277064 h 2247507"/>
                  <a:gd name="connsiteX155" fmla="*/ 2996361 w 3109667"/>
                  <a:gd name="connsiteY155" fmla="*/ 645412 h 2247507"/>
                  <a:gd name="connsiteX156" fmla="*/ 3059323 w 3109667"/>
                  <a:gd name="connsiteY156" fmla="*/ 1070684 h 2247507"/>
                  <a:gd name="connsiteX157" fmla="*/ 3065829 w 3109667"/>
                  <a:gd name="connsiteY157" fmla="*/ 1211665 h 2247507"/>
                  <a:gd name="connsiteX158" fmla="*/ 3100039 w 3109667"/>
                  <a:gd name="connsiteY158" fmla="*/ 1565531 h 2247507"/>
                  <a:gd name="connsiteX159" fmla="*/ 3094162 w 3109667"/>
                  <a:gd name="connsiteY159" fmla="*/ 1851821 h 2247507"/>
                  <a:gd name="connsiteX160" fmla="*/ 2941375 w 3109667"/>
                  <a:gd name="connsiteY160" fmla="*/ 2031418 h 2247507"/>
                  <a:gd name="connsiteX161" fmla="*/ 2671478 w 3109667"/>
                  <a:gd name="connsiteY161" fmla="*/ 2112144 h 2247507"/>
                  <a:gd name="connsiteX162" fmla="*/ 1952452 w 3109667"/>
                  <a:gd name="connsiteY162" fmla="*/ 2213844 h 2247507"/>
                  <a:gd name="connsiteX163" fmla="*/ 1248747 w 3109667"/>
                  <a:gd name="connsiteY163" fmla="*/ 2247466 h 2247507"/>
                  <a:gd name="connsiteX164" fmla="*/ 1249167 w 3109667"/>
                  <a:gd name="connsiteY164" fmla="*/ 2247300 h 2247507"/>
                  <a:gd name="connsiteX165" fmla="*/ 821025 w 3109667"/>
                  <a:gd name="connsiteY165" fmla="*/ 2235148 h 2247507"/>
                  <a:gd name="connsiteX166" fmla="*/ 474315 w 3109667"/>
                  <a:gd name="connsiteY166" fmla="*/ 2179888 h 2247507"/>
                  <a:gd name="connsiteX167" fmla="*/ 325935 w 3109667"/>
                  <a:gd name="connsiteY167" fmla="*/ 2080853 h 2247507"/>
                  <a:gd name="connsiteX168" fmla="*/ 97383 w 3109667"/>
                  <a:gd name="connsiteY168" fmla="*/ 1708010 h 2247507"/>
                  <a:gd name="connsiteX169" fmla="*/ 34841 w 3109667"/>
                  <a:gd name="connsiteY169" fmla="*/ 1441529 h 2247507"/>
                  <a:gd name="connsiteX170" fmla="*/ 211 w 3109667"/>
                  <a:gd name="connsiteY170" fmla="*/ 1092821 h 2247507"/>
                  <a:gd name="connsiteX171" fmla="*/ 24977 w 3109667"/>
                  <a:gd name="connsiteY171" fmla="*/ 675705 h 2247507"/>
                  <a:gd name="connsiteX172" fmla="*/ 77865 w 3109667"/>
                  <a:gd name="connsiteY172" fmla="*/ 365447 h 2247507"/>
                  <a:gd name="connsiteX173" fmla="*/ 205468 w 3109667"/>
                  <a:gd name="connsiteY173" fmla="*/ 227795 h 2247507"/>
                  <a:gd name="connsiteX174" fmla="*/ 528882 w 3109667"/>
                  <a:gd name="connsiteY174" fmla="*/ 127760 h 2247507"/>
                  <a:gd name="connsiteX175" fmla="*/ 817668 w 3109667"/>
                  <a:gd name="connsiteY175" fmla="*/ 76495 h 2247507"/>
                  <a:gd name="connsiteX176" fmla="*/ 1130799 w 3109667"/>
                  <a:gd name="connsiteY176" fmla="*/ 42539 h 2247507"/>
                  <a:gd name="connsiteX177" fmla="*/ 1451275 w 3109667"/>
                  <a:gd name="connsiteY177" fmla="*/ 12080 h 2247507"/>
                  <a:gd name="connsiteX178" fmla="*/ 1925379 w 3109667"/>
                  <a:gd name="connsiteY178" fmla="*/ 1094 h 224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09667" h="2247507">
                    <a:moveTo>
                      <a:pt x="1267085" y="2061024"/>
                    </a:moveTo>
                    <a:cubicBezTo>
                      <a:pt x="1259346" y="2061586"/>
                      <a:pt x="1251476" y="2064291"/>
                      <a:pt x="1242871" y="2070366"/>
                    </a:cubicBezTo>
                    <a:cubicBezTo>
                      <a:pt x="1255883" y="2108648"/>
                      <a:pt x="1270155" y="2148263"/>
                      <a:pt x="1299747" y="2183217"/>
                    </a:cubicBezTo>
                    <a:cubicBezTo>
                      <a:pt x="1306043" y="2190707"/>
                      <a:pt x="1318845" y="2190375"/>
                      <a:pt x="1337944" y="2182218"/>
                    </a:cubicBezTo>
                    <a:cubicBezTo>
                      <a:pt x="1324511" y="2141939"/>
                      <a:pt x="1316955" y="2100659"/>
                      <a:pt x="1290513" y="2064540"/>
                    </a:cubicBezTo>
                    <a:cubicBezTo>
                      <a:pt x="1282433" y="2062043"/>
                      <a:pt x="1274824" y="2060462"/>
                      <a:pt x="1267085" y="2061024"/>
                    </a:cubicBezTo>
                    <a:close/>
                    <a:moveTo>
                      <a:pt x="1177765" y="2059903"/>
                    </a:moveTo>
                    <a:cubicBezTo>
                      <a:pt x="1168117" y="2059849"/>
                      <a:pt x="1155617" y="2060587"/>
                      <a:pt x="1139194" y="2061545"/>
                    </a:cubicBezTo>
                    <a:cubicBezTo>
                      <a:pt x="1143811" y="2099661"/>
                      <a:pt x="1166057" y="2130287"/>
                      <a:pt x="1176761" y="2163577"/>
                    </a:cubicBezTo>
                    <a:cubicBezTo>
                      <a:pt x="1185576" y="2190874"/>
                      <a:pt x="1211181" y="2195368"/>
                      <a:pt x="1241612" y="2183883"/>
                    </a:cubicBezTo>
                    <a:cubicBezTo>
                      <a:pt x="1251266" y="2150427"/>
                      <a:pt x="1222513" y="2126126"/>
                      <a:pt x="1216427" y="2097330"/>
                    </a:cubicBezTo>
                    <a:cubicBezTo>
                      <a:pt x="1209973" y="2067370"/>
                      <a:pt x="1206707" y="2060067"/>
                      <a:pt x="1177765" y="2059903"/>
                    </a:cubicBezTo>
                    <a:close/>
                    <a:moveTo>
                      <a:pt x="859643" y="2045898"/>
                    </a:moveTo>
                    <a:cubicBezTo>
                      <a:pt x="857754" y="2045898"/>
                      <a:pt x="855864" y="2047562"/>
                      <a:pt x="848519" y="2051058"/>
                    </a:cubicBezTo>
                    <a:cubicBezTo>
                      <a:pt x="866778" y="2093668"/>
                      <a:pt x="878531" y="2139109"/>
                      <a:pt x="907913" y="2181386"/>
                    </a:cubicBezTo>
                    <a:lnTo>
                      <a:pt x="908123" y="2181386"/>
                    </a:lnTo>
                    <a:cubicBezTo>
                      <a:pt x="981578" y="2192538"/>
                      <a:pt x="1054615" y="2190874"/>
                      <a:pt x="1131428" y="2188210"/>
                    </a:cubicBezTo>
                    <a:cubicBezTo>
                      <a:pt x="1122823" y="2159581"/>
                      <a:pt x="1116947" y="2137943"/>
                      <a:pt x="1109391" y="2116472"/>
                    </a:cubicBezTo>
                    <a:cubicBezTo>
                      <a:pt x="1101836" y="2095001"/>
                      <a:pt x="1093231" y="2073695"/>
                      <a:pt x="1077490" y="2053721"/>
                    </a:cubicBezTo>
                    <a:cubicBezTo>
                      <a:pt x="1003825" y="2051058"/>
                      <a:pt x="931838" y="2048395"/>
                      <a:pt x="859643" y="2045898"/>
                    </a:cubicBezTo>
                    <a:close/>
                    <a:moveTo>
                      <a:pt x="799383" y="2038408"/>
                    </a:moveTo>
                    <a:cubicBezTo>
                      <a:pt x="791067" y="2036660"/>
                      <a:pt x="780101" y="2037826"/>
                      <a:pt x="767928" y="2041737"/>
                    </a:cubicBezTo>
                    <a:cubicBezTo>
                      <a:pt x="779051" y="2091006"/>
                      <a:pt x="806965" y="2133782"/>
                      <a:pt x="842014" y="2174561"/>
                    </a:cubicBezTo>
                    <a:cubicBezTo>
                      <a:pt x="847679" y="2131285"/>
                      <a:pt x="823124" y="2093169"/>
                      <a:pt x="814939" y="2052556"/>
                    </a:cubicBezTo>
                    <a:cubicBezTo>
                      <a:pt x="813365" y="2044816"/>
                      <a:pt x="807699" y="2040156"/>
                      <a:pt x="799383" y="2038408"/>
                    </a:cubicBezTo>
                    <a:close/>
                    <a:moveTo>
                      <a:pt x="702422" y="2027817"/>
                    </a:moveTo>
                    <a:cubicBezTo>
                      <a:pt x="694001" y="2027297"/>
                      <a:pt x="683979" y="2029669"/>
                      <a:pt x="673695" y="2033581"/>
                    </a:cubicBezTo>
                    <a:cubicBezTo>
                      <a:pt x="695731" y="2083016"/>
                      <a:pt x="712941" y="2133450"/>
                      <a:pt x="763521" y="2172231"/>
                    </a:cubicBezTo>
                    <a:lnTo>
                      <a:pt x="763731" y="2172231"/>
                    </a:lnTo>
                    <a:cubicBezTo>
                      <a:pt x="766669" y="2124129"/>
                      <a:pt x="743163" y="2081850"/>
                      <a:pt x="721546" y="2039407"/>
                    </a:cubicBezTo>
                    <a:cubicBezTo>
                      <a:pt x="717664" y="2031750"/>
                      <a:pt x="710843" y="2028338"/>
                      <a:pt x="702422" y="2027817"/>
                    </a:cubicBezTo>
                    <a:close/>
                    <a:moveTo>
                      <a:pt x="1922441" y="2024093"/>
                    </a:moveTo>
                    <a:cubicBezTo>
                      <a:pt x="1732505" y="2052390"/>
                      <a:pt x="1535854" y="2051723"/>
                      <a:pt x="1335845" y="2061710"/>
                    </a:cubicBezTo>
                    <a:cubicBezTo>
                      <a:pt x="1346339" y="2106652"/>
                      <a:pt x="1368584" y="2142271"/>
                      <a:pt x="1388313" y="2187378"/>
                    </a:cubicBezTo>
                    <a:lnTo>
                      <a:pt x="1388313" y="2187545"/>
                    </a:lnTo>
                    <a:cubicBezTo>
                      <a:pt x="1583495" y="2178223"/>
                      <a:pt x="1776579" y="2174895"/>
                      <a:pt x="1972179" y="2146765"/>
                    </a:cubicBezTo>
                    <a:cubicBezTo>
                      <a:pt x="1951403" y="2106485"/>
                      <a:pt x="1960637" y="2063708"/>
                      <a:pt x="1922441" y="2024093"/>
                    </a:cubicBezTo>
                    <a:close/>
                    <a:moveTo>
                      <a:pt x="1982254" y="2021264"/>
                    </a:moveTo>
                    <a:cubicBezTo>
                      <a:pt x="1975958" y="2065539"/>
                      <a:pt x="2007649" y="2101158"/>
                      <a:pt x="2015413" y="2143103"/>
                    </a:cubicBezTo>
                    <a:cubicBezTo>
                      <a:pt x="2040389" y="2118303"/>
                      <a:pt x="2020241" y="2047896"/>
                      <a:pt x="1982254" y="2021264"/>
                    </a:cubicBezTo>
                    <a:close/>
                    <a:moveTo>
                      <a:pt x="2045636" y="2011111"/>
                    </a:moveTo>
                    <a:cubicBezTo>
                      <a:pt x="2034303" y="2055719"/>
                      <a:pt x="2063685" y="2091338"/>
                      <a:pt x="2078166" y="2129787"/>
                    </a:cubicBezTo>
                    <a:cubicBezTo>
                      <a:pt x="2081314" y="2138276"/>
                      <a:pt x="2096635" y="2135114"/>
                      <a:pt x="2107758" y="2125294"/>
                    </a:cubicBezTo>
                    <a:cubicBezTo>
                      <a:pt x="2082993" y="2089507"/>
                      <a:pt x="2098734" y="2039407"/>
                      <a:pt x="2045636" y="2011111"/>
                    </a:cubicBezTo>
                    <a:close/>
                    <a:moveTo>
                      <a:pt x="665288" y="1920719"/>
                    </a:moveTo>
                    <a:lnTo>
                      <a:pt x="665288" y="1920886"/>
                    </a:lnTo>
                    <a:lnTo>
                      <a:pt x="665149" y="1920797"/>
                    </a:lnTo>
                    <a:close/>
                    <a:moveTo>
                      <a:pt x="278504" y="1920563"/>
                    </a:moveTo>
                    <a:lnTo>
                      <a:pt x="278294" y="1920730"/>
                    </a:lnTo>
                    <a:lnTo>
                      <a:pt x="278326" y="1920745"/>
                    </a:lnTo>
                    <a:lnTo>
                      <a:pt x="268219" y="1931050"/>
                    </a:lnTo>
                    <a:cubicBezTo>
                      <a:pt x="294873" y="1966336"/>
                      <a:pt x="322367" y="2001291"/>
                      <a:pt x="347972" y="2037077"/>
                    </a:cubicBezTo>
                    <a:cubicBezTo>
                      <a:pt x="388687" y="2094002"/>
                      <a:pt x="445562" y="2134282"/>
                      <a:pt x="528043" y="2147264"/>
                    </a:cubicBezTo>
                    <a:cubicBezTo>
                      <a:pt x="580302" y="2155420"/>
                      <a:pt x="630881" y="2173230"/>
                      <a:pt x="690485" y="2168737"/>
                    </a:cubicBezTo>
                    <a:cubicBezTo>
                      <a:pt x="668238" y="2116805"/>
                      <a:pt x="647461" y="2068535"/>
                      <a:pt x="626053" y="2018601"/>
                    </a:cubicBezTo>
                    <a:cubicBezTo>
                      <a:pt x="533972" y="2005119"/>
                      <a:pt x="443424" y="1989109"/>
                      <a:pt x="359636" y="1957720"/>
                    </a:cubicBezTo>
                    <a:lnTo>
                      <a:pt x="278326" y="1920745"/>
                    </a:lnTo>
                    <a:close/>
                    <a:moveTo>
                      <a:pt x="2662034" y="1900590"/>
                    </a:moveTo>
                    <a:cubicBezTo>
                      <a:pt x="2478395" y="1946529"/>
                      <a:pt x="2290138" y="1972994"/>
                      <a:pt x="2102931" y="2003121"/>
                    </a:cubicBezTo>
                    <a:cubicBezTo>
                      <a:pt x="2110277" y="2050891"/>
                      <a:pt x="2135041" y="2087676"/>
                      <a:pt x="2148683" y="2129954"/>
                    </a:cubicBezTo>
                    <a:lnTo>
                      <a:pt x="2148893" y="2129787"/>
                    </a:lnTo>
                    <a:cubicBezTo>
                      <a:pt x="2261595" y="2122631"/>
                      <a:pt x="2647551" y="2066205"/>
                      <a:pt x="2722897" y="2034080"/>
                    </a:cubicBezTo>
                    <a:cubicBezTo>
                      <a:pt x="2703798" y="1991803"/>
                      <a:pt x="2695613" y="1945697"/>
                      <a:pt x="2662034" y="1900590"/>
                    </a:cubicBezTo>
                    <a:close/>
                    <a:moveTo>
                      <a:pt x="2694983" y="1886275"/>
                    </a:moveTo>
                    <a:cubicBezTo>
                      <a:pt x="2719328" y="1938374"/>
                      <a:pt x="2739896" y="1981983"/>
                      <a:pt x="2764452" y="2034413"/>
                    </a:cubicBezTo>
                    <a:cubicBezTo>
                      <a:pt x="2780401" y="1976157"/>
                      <a:pt x="2749131" y="1908080"/>
                      <a:pt x="2694983" y="1886275"/>
                    </a:cubicBezTo>
                    <a:close/>
                    <a:moveTo>
                      <a:pt x="2771220" y="1870983"/>
                    </a:moveTo>
                    <a:cubicBezTo>
                      <a:pt x="2766498" y="1871711"/>
                      <a:pt x="2761094" y="1874042"/>
                      <a:pt x="2756896" y="1878120"/>
                    </a:cubicBezTo>
                    <a:cubicBezTo>
                      <a:pt x="2776414" y="1921562"/>
                      <a:pt x="2796562" y="1966004"/>
                      <a:pt x="2816499" y="2010445"/>
                    </a:cubicBezTo>
                    <a:lnTo>
                      <a:pt x="2816499" y="2010612"/>
                    </a:lnTo>
                    <a:cubicBezTo>
                      <a:pt x="2822587" y="2009280"/>
                      <a:pt x="2828463" y="2007949"/>
                      <a:pt x="2834549" y="2006451"/>
                    </a:cubicBezTo>
                    <a:cubicBezTo>
                      <a:pt x="2829512" y="1959346"/>
                      <a:pt x="2807895" y="1915737"/>
                      <a:pt x="2781451" y="1873459"/>
                    </a:cubicBezTo>
                    <a:cubicBezTo>
                      <a:pt x="2779982" y="1871128"/>
                      <a:pt x="2775942" y="1870255"/>
                      <a:pt x="2771220" y="1870983"/>
                    </a:cubicBezTo>
                    <a:close/>
                    <a:moveTo>
                      <a:pt x="2846092" y="1840503"/>
                    </a:moveTo>
                    <a:cubicBezTo>
                      <a:pt x="2839586" y="1841335"/>
                      <a:pt x="2833605" y="1842875"/>
                      <a:pt x="2828096" y="1845871"/>
                    </a:cubicBezTo>
                    <a:lnTo>
                      <a:pt x="2812985" y="1859928"/>
                    </a:lnTo>
                    <a:lnTo>
                      <a:pt x="2812933" y="1859811"/>
                    </a:lnTo>
                    <a:lnTo>
                      <a:pt x="2812933" y="1859977"/>
                    </a:lnTo>
                    <a:lnTo>
                      <a:pt x="2812985" y="1859928"/>
                    </a:lnTo>
                    <a:lnTo>
                      <a:pt x="2869388" y="1986810"/>
                    </a:lnTo>
                    <a:cubicBezTo>
                      <a:pt x="2900659" y="1988307"/>
                      <a:pt x="2917239" y="1981483"/>
                      <a:pt x="2909683" y="1957182"/>
                    </a:cubicBezTo>
                    <a:cubicBezTo>
                      <a:pt x="2897510" y="1918567"/>
                      <a:pt x="2881980" y="1880949"/>
                      <a:pt x="2857845" y="1845828"/>
                    </a:cubicBezTo>
                    <a:cubicBezTo>
                      <a:pt x="2856166" y="1843332"/>
                      <a:pt x="2850709" y="1842499"/>
                      <a:pt x="2846092" y="1840503"/>
                    </a:cubicBezTo>
                    <a:close/>
                    <a:moveTo>
                      <a:pt x="3025323" y="1591331"/>
                    </a:moveTo>
                    <a:cubicBezTo>
                      <a:pt x="2986287" y="1677384"/>
                      <a:pt x="2965930" y="1764103"/>
                      <a:pt x="2879462" y="1820029"/>
                    </a:cubicBezTo>
                    <a:cubicBezTo>
                      <a:pt x="2891739" y="1843581"/>
                      <a:pt x="2903282" y="1865636"/>
                      <a:pt x="2914458" y="1886962"/>
                    </a:cubicBezTo>
                    <a:lnTo>
                      <a:pt x="2947196" y="1949423"/>
                    </a:lnTo>
                    <a:lnTo>
                      <a:pt x="2947041" y="1949526"/>
                    </a:lnTo>
                    <a:lnTo>
                      <a:pt x="2947250" y="1949526"/>
                    </a:lnTo>
                    <a:lnTo>
                      <a:pt x="2947196" y="1949423"/>
                    </a:lnTo>
                    <a:lnTo>
                      <a:pt x="2978131" y="1928925"/>
                    </a:lnTo>
                    <a:cubicBezTo>
                      <a:pt x="3042723" y="1866721"/>
                      <a:pt x="3052502" y="1711631"/>
                      <a:pt x="3025323" y="1591331"/>
                    </a:cubicBezTo>
                    <a:close/>
                    <a:moveTo>
                      <a:pt x="145853" y="1249937"/>
                    </a:moveTo>
                    <a:cubicBezTo>
                      <a:pt x="165160" y="1249604"/>
                      <a:pt x="166630" y="1261422"/>
                      <a:pt x="167679" y="1271075"/>
                    </a:cubicBezTo>
                    <a:cubicBezTo>
                      <a:pt x="174396" y="1328167"/>
                      <a:pt x="190136" y="1384260"/>
                      <a:pt x="193703" y="1442017"/>
                    </a:cubicBezTo>
                    <a:cubicBezTo>
                      <a:pt x="198111" y="1513090"/>
                      <a:pt x="209024" y="1583664"/>
                      <a:pt x="235469" y="1652572"/>
                    </a:cubicBezTo>
                    <a:cubicBezTo>
                      <a:pt x="278912" y="1765757"/>
                      <a:pt x="383219" y="1829173"/>
                      <a:pt x="513550" y="1871783"/>
                    </a:cubicBezTo>
                    <a:cubicBezTo>
                      <a:pt x="545871" y="1882270"/>
                      <a:pt x="580080" y="1888761"/>
                      <a:pt x="613451" y="1897250"/>
                    </a:cubicBezTo>
                    <a:cubicBezTo>
                      <a:pt x="622685" y="1899664"/>
                      <a:pt x="632077" y="1901911"/>
                      <a:pt x="640943" y="1905385"/>
                    </a:cubicBezTo>
                    <a:lnTo>
                      <a:pt x="665149" y="1920797"/>
                    </a:lnTo>
                    <a:lnTo>
                      <a:pt x="641914" y="1933869"/>
                    </a:lnTo>
                    <a:cubicBezTo>
                      <a:pt x="634070" y="1935117"/>
                      <a:pt x="626357" y="1934035"/>
                      <a:pt x="619326" y="1933036"/>
                    </a:cubicBezTo>
                    <a:cubicBezTo>
                      <a:pt x="517118" y="1918389"/>
                      <a:pt x="419947" y="1893588"/>
                      <a:pt x="334949" y="1843821"/>
                    </a:cubicBezTo>
                    <a:cubicBezTo>
                      <a:pt x="233370" y="1784232"/>
                      <a:pt x="182370" y="1700176"/>
                      <a:pt x="167259" y="1604803"/>
                    </a:cubicBezTo>
                    <a:cubicBezTo>
                      <a:pt x="150469" y="1497943"/>
                      <a:pt x="146063" y="1389752"/>
                      <a:pt x="136828" y="1282228"/>
                    </a:cubicBezTo>
                    <a:cubicBezTo>
                      <a:pt x="135778" y="1271242"/>
                      <a:pt x="128433" y="1257926"/>
                      <a:pt x="145853" y="1249937"/>
                    </a:cubicBezTo>
                    <a:close/>
                    <a:moveTo>
                      <a:pt x="2903666" y="1099172"/>
                    </a:moveTo>
                    <a:lnTo>
                      <a:pt x="2927081" y="1126018"/>
                    </a:lnTo>
                    <a:cubicBezTo>
                      <a:pt x="2944662" y="1154043"/>
                      <a:pt x="2945685" y="1184784"/>
                      <a:pt x="2943167" y="1215992"/>
                    </a:cubicBezTo>
                    <a:cubicBezTo>
                      <a:pt x="2942536" y="1225480"/>
                      <a:pt x="2934562" y="1232138"/>
                      <a:pt x="2922179" y="1232970"/>
                    </a:cubicBezTo>
                    <a:cubicBezTo>
                      <a:pt x="2906857" y="1233969"/>
                      <a:pt x="2895943" y="1227810"/>
                      <a:pt x="2894265" y="1215992"/>
                    </a:cubicBezTo>
                    <a:cubicBezTo>
                      <a:pt x="2891432" y="1196518"/>
                      <a:pt x="2889595" y="1177044"/>
                      <a:pt x="2890566" y="1157549"/>
                    </a:cubicBezTo>
                    <a:close/>
                    <a:moveTo>
                      <a:pt x="2903499" y="1098980"/>
                    </a:moveTo>
                    <a:lnTo>
                      <a:pt x="2903709" y="1098980"/>
                    </a:lnTo>
                    <a:lnTo>
                      <a:pt x="2903666" y="1099172"/>
                    </a:lnTo>
                    <a:close/>
                    <a:moveTo>
                      <a:pt x="2569306" y="173117"/>
                    </a:moveTo>
                    <a:cubicBezTo>
                      <a:pt x="2580613" y="173908"/>
                      <a:pt x="2591737" y="177445"/>
                      <a:pt x="2603070" y="181024"/>
                    </a:cubicBezTo>
                    <a:cubicBezTo>
                      <a:pt x="2714303" y="215645"/>
                      <a:pt x="2786919" y="281058"/>
                      <a:pt x="2824275" y="368277"/>
                    </a:cubicBezTo>
                    <a:cubicBezTo>
                      <a:pt x="2877374" y="492447"/>
                      <a:pt x="2900880" y="621443"/>
                      <a:pt x="2906337" y="752270"/>
                    </a:cubicBezTo>
                    <a:cubicBezTo>
                      <a:pt x="2909485" y="825341"/>
                      <a:pt x="2936978" y="896580"/>
                      <a:pt x="2932361" y="970150"/>
                    </a:cubicBezTo>
                    <a:cubicBezTo>
                      <a:pt x="2931311" y="986795"/>
                      <a:pt x="2938236" y="1004272"/>
                      <a:pt x="2924595" y="1019752"/>
                    </a:cubicBezTo>
                    <a:cubicBezTo>
                      <a:pt x="2900249" y="1020251"/>
                      <a:pt x="2902768" y="1005270"/>
                      <a:pt x="2899410" y="994618"/>
                    </a:cubicBezTo>
                    <a:cubicBezTo>
                      <a:pt x="2876324" y="918385"/>
                      <a:pt x="2867929" y="840154"/>
                      <a:pt x="2855756" y="762757"/>
                    </a:cubicBezTo>
                    <a:cubicBezTo>
                      <a:pt x="2836659" y="641749"/>
                      <a:pt x="2812103" y="522074"/>
                      <a:pt x="2769080" y="405061"/>
                    </a:cubicBezTo>
                    <a:cubicBezTo>
                      <a:pt x="2736968" y="317843"/>
                      <a:pt x="2668340" y="252430"/>
                      <a:pt x="2566552" y="209653"/>
                    </a:cubicBezTo>
                    <a:cubicBezTo>
                      <a:pt x="2553540" y="204160"/>
                      <a:pt x="2536330" y="202495"/>
                      <a:pt x="2534441" y="181689"/>
                    </a:cubicBezTo>
                    <a:cubicBezTo>
                      <a:pt x="2546509" y="174283"/>
                      <a:pt x="2557999" y="172327"/>
                      <a:pt x="2569306" y="173117"/>
                    </a:cubicBezTo>
                    <a:close/>
                    <a:moveTo>
                      <a:pt x="1842059" y="51528"/>
                    </a:moveTo>
                    <a:lnTo>
                      <a:pt x="1842059" y="51860"/>
                    </a:lnTo>
                    <a:cubicBezTo>
                      <a:pt x="1668074" y="63678"/>
                      <a:pt x="1481287" y="58186"/>
                      <a:pt x="1295549" y="80323"/>
                    </a:cubicBezTo>
                    <a:cubicBezTo>
                      <a:pt x="1102466" y="103126"/>
                      <a:pt x="906864" y="113280"/>
                      <a:pt x="716089" y="147568"/>
                    </a:cubicBezTo>
                    <a:cubicBezTo>
                      <a:pt x="560154" y="175697"/>
                      <a:pt x="405476" y="206823"/>
                      <a:pt x="262764" y="268741"/>
                    </a:cubicBezTo>
                    <a:cubicBezTo>
                      <a:pt x="191616" y="299534"/>
                      <a:pt x="151740" y="342811"/>
                      <a:pt x="141666" y="402233"/>
                    </a:cubicBezTo>
                    <a:cubicBezTo>
                      <a:pt x="121518" y="521241"/>
                      <a:pt x="100322" y="640585"/>
                      <a:pt x="91926" y="760260"/>
                    </a:cubicBezTo>
                    <a:cubicBezTo>
                      <a:pt x="77865" y="958499"/>
                      <a:pt x="78494" y="1157071"/>
                      <a:pt x="101161" y="1355475"/>
                    </a:cubicBezTo>
                    <a:cubicBezTo>
                      <a:pt x="113964" y="1466496"/>
                      <a:pt x="123827" y="1576850"/>
                      <a:pt x="163073" y="1684874"/>
                    </a:cubicBezTo>
                    <a:cubicBezTo>
                      <a:pt x="206097" y="1803884"/>
                      <a:pt x="292565" y="1885443"/>
                      <a:pt x="444304" y="1924059"/>
                    </a:cubicBezTo>
                    <a:cubicBezTo>
                      <a:pt x="572956" y="1956849"/>
                      <a:pt x="705176" y="1972662"/>
                      <a:pt x="838235" y="1982648"/>
                    </a:cubicBezTo>
                    <a:cubicBezTo>
                      <a:pt x="1041602" y="1997962"/>
                      <a:pt x="1245809" y="2008947"/>
                      <a:pt x="1450225" y="2000625"/>
                    </a:cubicBezTo>
                    <a:cubicBezTo>
                      <a:pt x="1590421" y="1994965"/>
                      <a:pt x="1730826" y="1989640"/>
                      <a:pt x="1870182" y="1973993"/>
                    </a:cubicBezTo>
                    <a:cubicBezTo>
                      <a:pt x="1996316" y="1959845"/>
                      <a:pt x="2121820" y="1944532"/>
                      <a:pt x="2247114" y="1925723"/>
                    </a:cubicBezTo>
                    <a:cubicBezTo>
                      <a:pt x="2400112" y="1902920"/>
                      <a:pt x="2552899" y="1878952"/>
                      <a:pt x="2700229" y="1838505"/>
                    </a:cubicBezTo>
                    <a:cubicBezTo>
                      <a:pt x="2779352" y="1816700"/>
                      <a:pt x="2856377" y="1790901"/>
                      <a:pt x="2894783" y="1724323"/>
                    </a:cubicBezTo>
                    <a:cubicBezTo>
                      <a:pt x="2953757" y="1622456"/>
                      <a:pt x="2996361" y="1515931"/>
                      <a:pt x="3006645" y="1404411"/>
                    </a:cubicBezTo>
                    <a:cubicBezTo>
                      <a:pt x="3017978" y="1282904"/>
                      <a:pt x="3012521" y="1160732"/>
                      <a:pt x="2993632" y="1039225"/>
                    </a:cubicBezTo>
                    <a:cubicBezTo>
                      <a:pt x="2979151" y="946015"/>
                      <a:pt x="2969707" y="852139"/>
                      <a:pt x="2957535" y="758596"/>
                    </a:cubicBezTo>
                    <a:cubicBezTo>
                      <a:pt x="2943053" y="646077"/>
                      <a:pt x="2930042" y="533226"/>
                      <a:pt x="2900449" y="422372"/>
                    </a:cubicBezTo>
                    <a:cubicBezTo>
                      <a:pt x="2889746" y="382258"/>
                      <a:pt x="2876733" y="341645"/>
                      <a:pt x="2854487" y="303196"/>
                    </a:cubicBezTo>
                    <a:cubicBezTo>
                      <a:pt x="2795092" y="200165"/>
                      <a:pt x="2701699" y="132088"/>
                      <a:pt x="2560874" y="105456"/>
                    </a:cubicBezTo>
                    <a:cubicBezTo>
                      <a:pt x="2477555" y="89644"/>
                      <a:pt x="2393185" y="78825"/>
                      <a:pt x="2308397" y="70336"/>
                    </a:cubicBezTo>
                    <a:cubicBezTo>
                      <a:pt x="2157709" y="55189"/>
                      <a:pt x="2005340" y="64844"/>
                      <a:pt x="1842059" y="51528"/>
                    </a:cubicBezTo>
                    <a:close/>
                    <a:moveTo>
                      <a:pt x="1925379" y="1094"/>
                    </a:moveTo>
                    <a:cubicBezTo>
                      <a:pt x="2048364" y="3424"/>
                      <a:pt x="2171350" y="9750"/>
                      <a:pt x="2293706" y="19570"/>
                    </a:cubicBezTo>
                    <a:cubicBezTo>
                      <a:pt x="2453629" y="32386"/>
                      <a:pt x="2610405" y="57020"/>
                      <a:pt x="2752068" y="122434"/>
                    </a:cubicBezTo>
                    <a:cubicBezTo>
                      <a:pt x="2829302" y="158053"/>
                      <a:pt x="2880931" y="209819"/>
                      <a:pt x="2908424" y="277064"/>
                    </a:cubicBezTo>
                    <a:cubicBezTo>
                      <a:pt x="2957535" y="396906"/>
                      <a:pt x="2980201" y="520409"/>
                      <a:pt x="2996361" y="645412"/>
                    </a:cubicBezTo>
                    <a:cubicBezTo>
                      <a:pt x="3014829" y="787391"/>
                      <a:pt x="3039805" y="928871"/>
                      <a:pt x="3059323" y="1070684"/>
                    </a:cubicBezTo>
                    <a:cubicBezTo>
                      <a:pt x="3065829" y="1117289"/>
                      <a:pt x="3068767" y="1164893"/>
                      <a:pt x="3065829" y="1211665"/>
                    </a:cubicBezTo>
                    <a:cubicBezTo>
                      <a:pt x="3058694" y="1330841"/>
                      <a:pt x="3089335" y="1447520"/>
                      <a:pt x="3100039" y="1565531"/>
                    </a:cubicBezTo>
                    <a:cubicBezTo>
                      <a:pt x="3108643" y="1661239"/>
                      <a:pt x="3118927" y="1756281"/>
                      <a:pt x="3094162" y="1851821"/>
                    </a:cubicBezTo>
                    <a:cubicBezTo>
                      <a:pt x="3074224" y="1929386"/>
                      <a:pt x="3027632" y="1989972"/>
                      <a:pt x="2941375" y="2031418"/>
                    </a:cubicBezTo>
                    <a:cubicBezTo>
                      <a:pt x="2857635" y="2071698"/>
                      <a:pt x="2764661" y="2092337"/>
                      <a:pt x="2671478" y="2112144"/>
                    </a:cubicBezTo>
                    <a:cubicBezTo>
                      <a:pt x="2435580" y="2162244"/>
                      <a:pt x="2194226" y="2190375"/>
                      <a:pt x="1952452" y="2213844"/>
                    </a:cubicBezTo>
                    <a:cubicBezTo>
                      <a:pt x="1719073" y="2236481"/>
                      <a:pt x="1484435" y="2248299"/>
                      <a:pt x="1248747" y="2247466"/>
                    </a:cubicBezTo>
                    <a:lnTo>
                      <a:pt x="1249167" y="2247300"/>
                    </a:lnTo>
                    <a:cubicBezTo>
                      <a:pt x="1106453" y="2243804"/>
                      <a:pt x="963110" y="2244803"/>
                      <a:pt x="821025" y="2235148"/>
                    </a:cubicBezTo>
                    <a:cubicBezTo>
                      <a:pt x="703707" y="2227159"/>
                      <a:pt x="584918" y="2219669"/>
                      <a:pt x="474315" y="2179888"/>
                    </a:cubicBezTo>
                    <a:cubicBezTo>
                      <a:pt x="412193" y="2157584"/>
                      <a:pt x="361613" y="2125626"/>
                      <a:pt x="325935" y="2080853"/>
                    </a:cubicBezTo>
                    <a:cubicBezTo>
                      <a:pt x="231912" y="1963507"/>
                      <a:pt x="146284" y="1842833"/>
                      <a:pt x="97383" y="1708010"/>
                    </a:cubicBezTo>
                    <a:cubicBezTo>
                      <a:pt x="65692" y="1620792"/>
                      <a:pt x="47013" y="1531243"/>
                      <a:pt x="34841" y="1441529"/>
                    </a:cubicBezTo>
                    <a:cubicBezTo>
                      <a:pt x="18891" y="1325848"/>
                      <a:pt x="421" y="1210000"/>
                      <a:pt x="211" y="1092821"/>
                    </a:cubicBezTo>
                    <a:cubicBezTo>
                      <a:pt x="211" y="953339"/>
                      <a:pt x="-3986" y="814189"/>
                      <a:pt x="24977" y="675705"/>
                    </a:cubicBezTo>
                    <a:cubicBezTo>
                      <a:pt x="46593" y="572841"/>
                      <a:pt x="54149" y="468312"/>
                      <a:pt x="77865" y="365447"/>
                    </a:cubicBezTo>
                    <a:cubicBezTo>
                      <a:pt x="92346" y="302696"/>
                      <a:pt x="136839" y="258921"/>
                      <a:pt x="205468" y="227795"/>
                    </a:cubicBezTo>
                    <a:cubicBezTo>
                      <a:pt x="307256" y="181689"/>
                      <a:pt x="415551" y="148899"/>
                      <a:pt x="528882" y="127760"/>
                    </a:cubicBezTo>
                    <a:cubicBezTo>
                      <a:pt x="624794" y="109951"/>
                      <a:pt x="719867" y="89311"/>
                      <a:pt x="817668" y="76495"/>
                    </a:cubicBezTo>
                    <a:cubicBezTo>
                      <a:pt x="921765" y="62846"/>
                      <a:pt x="1026492" y="53858"/>
                      <a:pt x="1130799" y="42539"/>
                    </a:cubicBezTo>
                    <a:cubicBezTo>
                      <a:pt x="1237204" y="30888"/>
                      <a:pt x="1343820" y="19570"/>
                      <a:pt x="1451275" y="12080"/>
                    </a:cubicBezTo>
                    <a:cubicBezTo>
                      <a:pt x="1609309" y="1094"/>
                      <a:pt x="1766924" y="-1902"/>
                      <a:pt x="1925379" y="109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2" name="Bullet3" descr="398a8f63-3a64-4804-8faa-523308675864"/>
              <p:cNvSpPr/>
              <p:nvPr/>
            </p:nvSpPr>
            <p:spPr>
              <a:xfrm flipH="1">
                <a:off x="8221719" y="1997027"/>
                <a:ext cx="2398878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选择最佳生育年龄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3" descr="d0a0c739-f473-44ac-8639-8c0a34ea687e"/>
              <p:cNvSpPr txBox="1"/>
              <p:nvPr/>
            </p:nvSpPr>
            <p:spPr>
              <a:xfrm flipH="1">
                <a:off x="8221724" y="2740661"/>
                <a:ext cx="2398877" cy="87818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女性20 - 35岁，男性20 - 40岁为最佳生育年龄。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" name="组合 6" descr="6341a39e-b447-473b-9750-414719533943"/>
            <p:cNvGrpSpPr/>
            <p:nvPr/>
          </p:nvGrpSpPr>
          <p:grpSpPr>
            <a:xfrm>
              <a:off x="660400" y="4124352"/>
              <a:ext cx="3588869" cy="2247507"/>
              <a:chOff x="2477807" y="4124352"/>
              <a:chExt cx="3588869" cy="2247507"/>
            </a:xfrm>
          </p:grpSpPr>
          <p:sp>
            <p:nvSpPr>
              <p:cNvPr id="14" name="Shape4" descr="0d58a0e2-d93c-474d-95a9-d3e998bd1cbd"/>
              <p:cNvSpPr/>
              <p:nvPr/>
            </p:nvSpPr>
            <p:spPr>
              <a:xfrm>
                <a:off x="2730605" y="5711405"/>
                <a:ext cx="2771097" cy="635128"/>
              </a:xfrm>
              <a:custGeom>
                <a:avLst/>
                <a:gdLst>
                  <a:gd name="connsiteX0" fmla="*/ 840013 w 2330891"/>
                  <a:gd name="connsiteY0" fmla="*/ 497979 h 635128"/>
                  <a:gd name="connsiteX1" fmla="*/ 859718 w 2330891"/>
                  <a:gd name="connsiteY1" fmla="*/ 501709 h 635128"/>
                  <a:gd name="connsiteX2" fmla="*/ 899615 w 2330891"/>
                  <a:gd name="connsiteY2" fmla="*/ 626518 h 635128"/>
                  <a:gd name="connsiteX3" fmla="*/ 867486 w 2330891"/>
                  <a:gd name="connsiteY3" fmla="*/ 627577 h 635128"/>
                  <a:gd name="connsiteX4" fmla="*/ 819645 w 2330891"/>
                  <a:gd name="connsiteY4" fmla="*/ 507887 h 635128"/>
                  <a:gd name="connsiteX5" fmla="*/ 840013 w 2330891"/>
                  <a:gd name="connsiteY5" fmla="*/ 497979 h 635128"/>
                  <a:gd name="connsiteX6" fmla="*/ 764881 w 2330891"/>
                  <a:gd name="connsiteY6" fmla="*/ 496967 h 635128"/>
                  <a:gd name="connsiteX7" fmla="*/ 797401 w 2330891"/>
                  <a:gd name="connsiteY7" fmla="*/ 536663 h 635128"/>
                  <a:gd name="connsiteX8" fmla="*/ 818585 w 2330891"/>
                  <a:gd name="connsiteY8" fmla="*/ 628460 h 635128"/>
                  <a:gd name="connsiteX9" fmla="*/ 764036 w 2330891"/>
                  <a:gd name="connsiteY9" fmla="*/ 606923 h 635128"/>
                  <a:gd name="connsiteX10" fmla="*/ 732437 w 2330891"/>
                  <a:gd name="connsiteY10" fmla="*/ 498707 h 635128"/>
                  <a:gd name="connsiteX11" fmla="*/ 764881 w 2330891"/>
                  <a:gd name="connsiteY11" fmla="*/ 496967 h 635128"/>
                  <a:gd name="connsiteX12" fmla="*/ 497294 w 2330891"/>
                  <a:gd name="connsiteY12" fmla="*/ 482113 h 635128"/>
                  <a:gd name="connsiteX13" fmla="*/ 680536 w 2330891"/>
                  <a:gd name="connsiteY13" fmla="*/ 490411 h 635128"/>
                  <a:gd name="connsiteX14" fmla="*/ 707369 w 2330891"/>
                  <a:gd name="connsiteY14" fmla="*/ 556964 h 635128"/>
                  <a:gd name="connsiteX15" fmla="*/ 725905 w 2330891"/>
                  <a:gd name="connsiteY15" fmla="*/ 633049 h 635128"/>
                  <a:gd name="connsiteX16" fmla="*/ 538074 w 2330891"/>
                  <a:gd name="connsiteY16" fmla="*/ 625811 h 635128"/>
                  <a:gd name="connsiteX17" fmla="*/ 537897 w 2330891"/>
                  <a:gd name="connsiteY17" fmla="*/ 625811 h 635128"/>
                  <a:gd name="connsiteX18" fmla="*/ 487938 w 2330891"/>
                  <a:gd name="connsiteY18" fmla="*/ 487586 h 635128"/>
                  <a:gd name="connsiteX19" fmla="*/ 497294 w 2330891"/>
                  <a:gd name="connsiteY19" fmla="*/ 482113 h 635128"/>
                  <a:gd name="connsiteX20" fmla="*/ 446607 w 2330891"/>
                  <a:gd name="connsiteY20" fmla="*/ 473992 h 635128"/>
                  <a:gd name="connsiteX21" fmla="*/ 459692 w 2330891"/>
                  <a:gd name="connsiteY21" fmla="*/ 488998 h 635128"/>
                  <a:gd name="connsiteX22" fmla="*/ 482465 w 2330891"/>
                  <a:gd name="connsiteY22" fmla="*/ 618396 h 635128"/>
                  <a:gd name="connsiteX23" fmla="*/ 420149 w 2330891"/>
                  <a:gd name="connsiteY23" fmla="*/ 477523 h 635128"/>
                  <a:gd name="connsiteX24" fmla="*/ 446607 w 2330891"/>
                  <a:gd name="connsiteY24" fmla="*/ 473992 h 635128"/>
                  <a:gd name="connsiteX25" fmla="*/ 364873 w 2330891"/>
                  <a:gd name="connsiteY25" fmla="*/ 462937 h 635128"/>
                  <a:gd name="connsiteX26" fmla="*/ 380960 w 2330891"/>
                  <a:gd name="connsiteY26" fmla="*/ 475227 h 635128"/>
                  <a:gd name="connsiteX27" fmla="*/ 416443 w 2330891"/>
                  <a:gd name="connsiteY27" fmla="*/ 616102 h 635128"/>
                  <a:gd name="connsiteX28" fmla="*/ 416266 w 2330891"/>
                  <a:gd name="connsiteY28" fmla="*/ 616102 h 635128"/>
                  <a:gd name="connsiteX29" fmla="*/ 340710 w 2330891"/>
                  <a:gd name="connsiteY29" fmla="*/ 469049 h 635128"/>
                  <a:gd name="connsiteX30" fmla="*/ 364873 w 2330891"/>
                  <a:gd name="connsiteY30" fmla="*/ 462937 h 635128"/>
                  <a:gd name="connsiteX31" fmla="*/ 1391437 w 2330891"/>
                  <a:gd name="connsiteY31" fmla="*/ 458810 h 635128"/>
                  <a:gd name="connsiteX32" fmla="*/ 1433276 w 2330891"/>
                  <a:gd name="connsiteY32" fmla="*/ 588915 h 635128"/>
                  <a:gd name="connsiteX33" fmla="*/ 942159 w 2330891"/>
                  <a:gd name="connsiteY33" fmla="*/ 632166 h 635128"/>
                  <a:gd name="connsiteX34" fmla="*/ 942159 w 2330891"/>
                  <a:gd name="connsiteY34" fmla="*/ 631990 h 635128"/>
                  <a:gd name="connsiteX35" fmla="*/ 898026 w 2330891"/>
                  <a:gd name="connsiteY35" fmla="*/ 498707 h 635128"/>
                  <a:gd name="connsiteX36" fmla="*/ 1391437 w 2330891"/>
                  <a:gd name="connsiteY36" fmla="*/ 458810 h 635128"/>
                  <a:gd name="connsiteX37" fmla="*/ 1441572 w 2330891"/>
                  <a:gd name="connsiteY37" fmla="*/ 455810 h 635128"/>
                  <a:gd name="connsiteX38" fmla="*/ 1469464 w 2330891"/>
                  <a:gd name="connsiteY38" fmla="*/ 585032 h 635128"/>
                  <a:gd name="connsiteX39" fmla="*/ 1441572 w 2330891"/>
                  <a:gd name="connsiteY39" fmla="*/ 455810 h 635128"/>
                  <a:gd name="connsiteX40" fmla="*/ 1494885 w 2330891"/>
                  <a:gd name="connsiteY40" fmla="*/ 445041 h 635128"/>
                  <a:gd name="connsiteX41" fmla="*/ 1547139 w 2330891"/>
                  <a:gd name="connsiteY41" fmla="*/ 566143 h 635128"/>
                  <a:gd name="connsiteX42" fmla="*/ 1522248 w 2330891"/>
                  <a:gd name="connsiteY42" fmla="*/ 570910 h 635128"/>
                  <a:gd name="connsiteX43" fmla="*/ 1494885 w 2330891"/>
                  <a:gd name="connsiteY43" fmla="*/ 445041 h 635128"/>
                  <a:gd name="connsiteX44" fmla="*/ 2253228 w 2330891"/>
                  <a:gd name="connsiteY44" fmla="*/ 379790 h 635128"/>
                  <a:gd name="connsiteX45" fmla="*/ 2253274 w 2330891"/>
                  <a:gd name="connsiteY45" fmla="*/ 379900 h 635128"/>
                  <a:gd name="connsiteX46" fmla="*/ 2253097 w 2330891"/>
                  <a:gd name="connsiteY46" fmla="*/ 379900 h 635128"/>
                  <a:gd name="connsiteX47" fmla="*/ 8500 w 2330891"/>
                  <a:gd name="connsiteY47" fmla="*/ 349376 h 635128"/>
                  <a:gd name="connsiteX48" fmla="*/ 76894 w 2330891"/>
                  <a:gd name="connsiteY48" fmla="*/ 388592 h 635128"/>
                  <a:gd name="connsiteX49" fmla="*/ 300990 w 2330891"/>
                  <a:gd name="connsiteY49" fmla="*/ 453162 h 635128"/>
                  <a:gd name="connsiteX50" fmla="*/ 355186 w 2330891"/>
                  <a:gd name="connsiteY50" fmla="*/ 612395 h 635128"/>
                  <a:gd name="connsiteX51" fmla="*/ 218549 w 2330891"/>
                  <a:gd name="connsiteY51" fmla="*/ 589623 h 635128"/>
                  <a:gd name="connsiteX52" fmla="*/ 67082 w 2330891"/>
                  <a:gd name="connsiteY52" fmla="*/ 472758 h 635128"/>
                  <a:gd name="connsiteX53" fmla="*/ 0 w 2330891"/>
                  <a:gd name="connsiteY53" fmla="*/ 360305 h 635128"/>
                  <a:gd name="connsiteX54" fmla="*/ 8650 w 2330891"/>
                  <a:gd name="connsiteY54" fmla="*/ 349184 h 635128"/>
                  <a:gd name="connsiteX55" fmla="*/ 8500 w 2330891"/>
                  <a:gd name="connsiteY55" fmla="*/ 349376 h 635128"/>
                  <a:gd name="connsiteX56" fmla="*/ 8473 w 2330891"/>
                  <a:gd name="connsiteY56" fmla="*/ 349361 h 635128"/>
                  <a:gd name="connsiteX57" fmla="*/ 2013542 w 2330891"/>
                  <a:gd name="connsiteY57" fmla="*/ 327823 h 635128"/>
                  <a:gd name="connsiteX58" fmla="*/ 2064736 w 2330891"/>
                  <a:gd name="connsiteY58" fmla="*/ 469402 h 635128"/>
                  <a:gd name="connsiteX59" fmla="*/ 1581917 w 2330891"/>
                  <a:gd name="connsiteY59" fmla="*/ 570910 h 635128"/>
                  <a:gd name="connsiteX60" fmla="*/ 1581741 w 2330891"/>
                  <a:gd name="connsiteY60" fmla="*/ 571086 h 635128"/>
                  <a:gd name="connsiteX61" fmla="*/ 1543256 w 2330891"/>
                  <a:gd name="connsiteY61" fmla="*/ 436567 h 635128"/>
                  <a:gd name="connsiteX62" fmla="*/ 2013542 w 2330891"/>
                  <a:gd name="connsiteY62" fmla="*/ 327823 h 635128"/>
                  <a:gd name="connsiteX63" fmla="*/ 2041080 w 2330891"/>
                  <a:gd name="connsiteY63" fmla="*/ 312818 h 635128"/>
                  <a:gd name="connsiteX64" fmla="*/ 2099512 w 2330891"/>
                  <a:gd name="connsiteY64" fmla="*/ 469933 h 635128"/>
                  <a:gd name="connsiteX65" fmla="*/ 2041080 w 2330891"/>
                  <a:gd name="connsiteY65" fmla="*/ 312818 h 635128"/>
                  <a:gd name="connsiteX66" fmla="*/ 2105382 w 2330891"/>
                  <a:gd name="connsiteY66" fmla="*/ 296421 h 635128"/>
                  <a:gd name="connsiteX67" fmla="*/ 2113989 w 2330891"/>
                  <a:gd name="connsiteY67" fmla="*/ 299047 h 635128"/>
                  <a:gd name="connsiteX68" fmla="*/ 2158652 w 2330891"/>
                  <a:gd name="connsiteY68" fmla="*/ 440098 h 635128"/>
                  <a:gd name="connsiteX69" fmla="*/ 2143470 w 2330891"/>
                  <a:gd name="connsiteY69" fmla="*/ 444511 h 635128"/>
                  <a:gd name="connsiteX70" fmla="*/ 2143470 w 2330891"/>
                  <a:gd name="connsiteY70" fmla="*/ 444334 h 635128"/>
                  <a:gd name="connsiteX71" fmla="*/ 2093334 w 2330891"/>
                  <a:gd name="connsiteY71" fmla="*/ 303990 h 635128"/>
                  <a:gd name="connsiteX72" fmla="*/ 2105382 w 2330891"/>
                  <a:gd name="connsiteY72" fmla="*/ 296421 h 635128"/>
                  <a:gd name="connsiteX73" fmla="*/ 2140292 w 2330891"/>
                  <a:gd name="connsiteY73" fmla="*/ 284573 h 635128"/>
                  <a:gd name="connsiteX74" fmla="*/ 2140336 w 2330891"/>
                  <a:gd name="connsiteY74" fmla="*/ 284698 h 635128"/>
                  <a:gd name="connsiteX75" fmla="*/ 2140292 w 2330891"/>
                  <a:gd name="connsiteY75" fmla="*/ 284750 h 635128"/>
                  <a:gd name="connsiteX76" fmla="*/ 2168185 w 2330891"/>
                  <a:gd name="connsiteY76" fmla="*/ 264095 h 635128"/>
                  <a:gd name="connsiteX77" fmla="*/ 2178070 w 2330891"/>
                  <a:gd name="connsiteY77" fmla="*/ 269744 h 635128"/>
                  <a:gd name="connsiteX78" fmla="*/ 2221674 w 2330891"/>
                  <a:gd name="connsiteY78" fmla="*/ 387845 h 635128"/>
                  <a:gd name="connsiteX79" fmla="*/ 2187780 w 2330891"/>
                  <a:gd name="connsiteY79" fmla="*/ 419268 h 635128"/>
                  <a:gd name="connsiteX80" fmla="*/ 2140336 w 2330891"/>
                  <a:gd name="connsiteY80" fmla="*/ 284698 h 635128"/>
                  <a:gd name="connsiteX81" fmla="*/ 2153047 w 2330891"/>
                  <a:gd name="connsiteY81" fmla="*/ 269788 h 635128"/>
                  <a:gd name="connsiteX82" fmla="*/ 2168185 w 2330891"/>
                  <a:gd name="connsiteY82" fmla="*/ 264095 h 635128"/>
                  <a:gd name="connsiteX83" fmla="*/ 2318944 w 2330891"/>
                  <a:gd name="connsiteY83" fmla="*/ 0 h 635128"/>
                  <a:gd name="connsiteX84" fmla="*/ 2279248 w 2330891"/>
                  <a:gd name="connsiteY84" fmla="*/ 358051 h 635128"/>
                  <a:gd name="connsiteX85" fmla="*/ 2253228 w 2330891"/>
                  <a:gd name="connsiteY85" fmla="*/ 379790 h 635128"/>
                  <a:gd name="connsiteX86" fmla="*/ 2225690 w 2330891"/>
                  <a:gd name="connsiteY86" fmla="*/ 313545 h 635128"/>
                  <a:gd name="connsiteX87" fmla="*/ 2196253 w 2330891"/>
                  <a:gd name="connsiteY87" fmla="*/ 242557 h 635128"/>
                  <a:gd name="connsiteX88" fmla="*/ 2318944 w 2330891"/>
                  <a:gd name="connsiteY88" fmla="*/ 0 h 63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330891" h="635128">
                    <a:moveTo>
                      <a:pt x="840013" y="497979"/>
                    </a:moveTo>
                    <a:cubicBezTo>
                      <a:pt x="846522" y="497384"/>
                      <a:pt x="852922" y="499061"/>
                      <a:pt x="859718" y="501709"/>
                    </a:cubicBezTo>
                    <a:cubicBezTo>
                      <a:pt x="881962" y="540017"/>
                      <a:pt x="888317" y="583797"/>
                      <a:pt x="899615" y="626518"/>
                    </a:cubicBezTo>
                    <a:cubicBezTo>
                      <a:pt x="883550" y="635168"/>
                      <a:pt x="872782" y="635521"/>
                      <a:pt x="867486" y="627577"/>
                    </a:cubicBezTo>
                    <a:cubicBezTo>
                      <a:pt x="842594" y="590505"/>
                      <a:pt x="830590" y="548490"/>
                      <a:pt x="819645" y="507887"/>
                    </a:cubicBezTo>
                    <a:cubicBezTo>
                      <a:pt x="826883" y="501444"/>
                      <a:pt x="833503" y="498575"/>
                      <a:pt x="840013" y="497979"/>
                    </a:cubicBezTo>
                    <a:close/>
                    <a:moveTo>
                      <a:pt x="764881" y="496967"/>
                    </a:moveTo>
                    <a:cubicBezTo>
                      <a:pt x="789226" y="497141"/>
                      <a:pt x="791973" y="504886"/>
                      <a:pt x="797401" y="536663"/>
                    </a:cubicBezTo>
                    <a:cubicBezTo>
                      <a:pt x="802697" y="567203"/>
                      <a:pt x="826706" y="592977"/>
                      <a:pt x="818585" y="628460"/>
                    </a:cubicBezTo>
                    <a:cubicBezTo>
                      <a:pt x="792988" y="640641"/>
                      <a:pt x="771451" y="635875"/>
                      <a:pt x="764036" y="606923"/>
                    </a:cubicBezTo>
                    <a:cubicBezTo>
                      <a:pt x="755034" y="571616"/>
                      <a:pt x="736321" y="539134"/>
                      <a:pt x="732437" y="498707"/>
                    </a:cubicBezTo>
                    <a:cubicBezTo>
                      <a:pt x="746251" y="497692"/>
                      <a:pt x="756766" y="496909"/>
                      <a:pt x="764881" y="496967"/>
                    </a:cubicBezTo>
                    <a:close/>
                    <a:moveTo>
                      <a:pt x="497294" y="482113"/>
                    </a:moveTo>
                    <a:cubicBezTo>
                      <a:pt x="558022" y="484761"/>
                      <a:pt x="618573" y="487586"/>
                      <a:pt x="680536" y="490411"/>
                    </a:cubicBezTo>
                    <a:cubicBezTo>
                      <a:pt x="693776" y="511595"/>
                      <a:pt x="701014" y="534190"/>
                      <a:pt x="707369" y="556964"/>
                    </a:cubicBezTo>
                    <a:cubicBezTo>
                      <a:pt x="713725" y="579736"/>
                      <a:pt x="718667" y="602685"/>
                      <a:pt x="725905" y="633049"/>
                    </a:cubicBezTo>
                    <a:cubicBezTo>
                      <a:pt x="661294" y="635874"/>
                      <a:pt x="599860" y="637639"/>
                      <a:pt x="538074" y="625811"/>
                    </a:cubicBezTo>
                    <a:lnTo>
                      <a:pt x="537897" y="625811"/>
                    </a:lnTo>
                    <a:cubicBezTo>
                      <a:pt x="513183" y="580972"/>
                      <a:pt x="503297" y="532778"/>
                      <a:pt x="487938" y="487586"/>
                    </a:cubicBezTo>
                    <a:cubicBezTo>
                      <a:pt x="494117" y="483878"/>
                      <a:pt x="495705" y="482113"/>
                      <a:pt x="497294" y="482113"/>
                    </a:cubicBezTo>
                    <a:close/>
                    <a:moveTo>
                      <a:pt x="446607" y="473992"/>
                    </a:moveTo>
                    <a:cubicBezTo>
                      <a:pt x="453602" y="475846"/>
                      <a:pt x="458368" y="480789"/>
                      <a:pt x="459692" y="488998"/>
                    </a:cubicBezTo>
                    <a:cubicBezTo>
                      <a:pt x="466577" y="532071"/>
                      <a:pt x="487231" y="572498"/>
                      <a:pt x="482465" y="618396"/>
                    </a:cubicBezTo>
                    <a:cubicBezTo>
                      <a:pt x="452984" y="575146"/>
                      <a:pt x="429505" y="529777"/>
                      <a:pt x="420149" y="477523"/>
                    </a:cubicBezTo>
                    <a:cubicBezTo>
                      <a:pt x="430388" y="473374"/>
                      <a:pt x="439612" y="472138"/>
                      <a:pt x="446607" y="473992"/>
                    </a:cubicBezTo>
                    <a:close/>
                    <a:moveTo>
                      <a:pt x="364873" y="462937"/>
                    </a:moveTo>
                    <a:cubicBezTo>
                      <a:pt x="371956" y="463488"/>
                      <a:pt x="377694" y="467107"/>
                      <a:pt x="380960" y="475227"/>
                    </a:cubicBezTo>
                    <a:cubicBezTo>
                      <a:pt x="399142" y="520244"/>
                      <a:pt x="418914" y="565083"/>
                      <a:pt x="416443" y="616102"/>
                    </a:cubicBezTo>
                    <a:lnTo>
                      <a:pt x="416266" y="616102"/>
                    </a:lnTo>
                    <a:cubicBezTo>
                      <a:pt x="373722" y="574970"/>
                      <a:pt x="359246" y="521479"/>
                      <a:pt x="340710" y="469049"/>
                    </a:cubicBezTo>
                    <a:cubicBezTo>
                      <a:pt x="349360" y="464900"/>
                      <a:pt x="357789" y="462385"/>
                      <a:pt x="364873" y="462937"/>
                    </a:cubicBezTo>
                    <a:close/>
                    <a:moveTo>
                      <a:pt x="1391437" y="458810"/>
                    </a:moveTo>
                    <a:cubicBezTo>
                      <a:pt x="1423567" y="500825"/>
                      <a:pt x="1415799" y="546195"/>
                      <a:pt x="1433276" y="588915"/>
                    </a:cubicBezTo>
                    <a:cubicBezTo>
                      <a:pt x="1268746" y="618750"/>
                      <a:pt x="1106335" y="622280"/>
                      <a:pt x="942159" y="632166"/>
                    </a:cubicBezTo>
                    <a:lnTo>
                      <a:pt x="942159" y="631990"/>
                    </a:lnTo>
                    <a:cubicBezTo>
                      <a:pt x="925565" y="584149"/>
                      <a:pt x="906852" y="546370"/>
                      <a:pt x="898026" y="498707"/>
                    </a:cubicBezTo>
                    <a:cubicBezTo>
                      <a:pt x="1066262" y="488115"/>
                      <a:pt x="1231674" y="488821"/>
                      <a:pt x="1391437" y="458810"/>
                    </a:cubicBezTo>
                    <a:close/>
                    <a:moveTo>
                      <a:pt x="1441572" y="455810"/>
                    </a:moveTo>
                    <a:cubicBezTo>
                      <a:pt x="1473524" y="484055"/>
                      <a:pt x="1490294" y="558729"/>
                      <a:pt x="1469464" y="585032"/>
                    </a:cubicBezTo>
                    <a:cubicBezTo>
                      <a:pt x="1462932" y="540546"/>
                      <a:pt x="1436275" y="502768"/>
                      <a:pt x="1441572" y="455810"/>
                    </a:cubicBezTo>
                    <a:close/>
                    <a:moveTo>
                      <a:pt x="1494885" y="445041"/>
                    </a:moveTo>
                    <a:cubicBezTo>
                      <a:pt x="1539548" y="475052"/>
                      <a:pt x="1526308" y="528188"/>
                      <a:pt x="1547139" y="566143"/>
                    </a:cubicBezTo>
                    <a:cubicBezTo>
                      <a:pt x="1537782" y="576559"/>
                      <a:pt x="1524896" y="579913"/>
                      <a:pt x="1522248" y="570910"/>
                    </a:cubicBezTo>
                    <a:cubicBezTo>
                      <a:pt x="1510067" y="530130"/>
                      <a:pt x="1485352" y="492353"/>
                      <a:pt x="1494885" y="445041"/>
                    </a:cubicBezTo>
                    <a:close/>
                    <a:moveTo>
                      <a:pt x="2253228" y="379790"/>
                    </a:moveTo>
                    <a:lnTo>
                      <a:pt x="2253274" y="379900"/>
                    </a:lnTo>
                    <a:lnTo>
                      <a:pt x="2253097" y="379900"/>
                    </a:lnTo>
                    <a:close/>
                    <a:moveTo>
                      <a:pt x="8500" y="349376"/>
                    </a:moveTo>
                    <a:lnTo>
                      <a:pt x="76894" y="388592"/>
                    </a:lnTo>
                    <a:cubicBezTo>
                      <a:pt x="147372" y="421882"/>
                      <a:pt x="223536" y="438863"/>
                      <a:pt x="300990" y="453162"/>
                    </a:cubicBezTo>
                    <a:cubicBezTo>
                      <a:pt x="318997" y="505945"/>
                      <a:pt x="336473" y="557317"/>
                      <a:pt x="355186" y="612395"/>
                    </a:cubicBezTo>
                    <a:cubicBezTo>
                      <a:pt x="305050" y="617162"/>
                      <a:pt x="262505" y="598272"/>
                      <a:pt x="218549" y="589623"/>
                    </a:cubicBezTo>
                    <a:cubicBezTo>
                      <a:pt x="149171" y="575853"/>
                      <a:pt x="101330" y="533132"/>
                      <a:pt x="67082" y="472758"/>
                    </a:cubicBezTo>
                    <a:cubicBezTo>
                      <a:pt x="45546" y="434803"/>
                      <a:pt x="22420" y="397730"/>
                      <a:pt x="0" y="360305"/>
                    </a:cubicBezTo>
                    <a:close/>
                    <a:moveTo>
                      <a:pt x="8650" y="349184"/>
                    </a:moveTo>
                    <a:lnTo>
                      <a:pt x="8500" y="349376"/>
                    </a:lnTo>
                    <a:lnTo>
                      <a:pt x="8473" y="349361"/>
                    </a:lnTo>
                    <a:close/>
                    <a:moveTo>
                      <a:pt x="2013542" y="327823"/>
                    </a:moveTo>
                    <a:cubicBezTo>
                      <a:pt x="2041787" y="375663"/>
                      <a:pt x="2048671" y="424563"/>
                      <a:pt x="2064736" y="469402"/>
                    </a:cubicBezTo>
                    <a:cubicBezTo>
                      <a:pt x="2001361" y="503474"/>
                      <a:pt x="1676716" y="563319"/>
                      <a:pt x="1581917" y="570910"/>
                    </a:cubicBezTo>
                    <a:lnTo>
                      <a:pt x="1581741" y="571086"/>
                    </a:lnTo>
                    <a:cubicBezTo>
                      <a:pt x="1570266" y="526246"/>
                      <a:pt x="1549435" y="487232"/>
                      <a:pt x="1543256" y="436567"/>
                    </a:cubicBezTo>
                    <a:cubicBezTo>
                      <a:pt x="1700725" y="404614"/>
                      <a:pt x="1859075" y="376546"/>
                      <a:pt x="2013542" y="327823"/>
                    </a:cubicBezTo>
                    <a:close/>
                    <a:moveTo>
                      <a:pt x="2041080" y="312818"/>
                    </a:moveTo>
                    <a:cubicBezTo>
                      <a:pt x="2086626" y="336121"/>
                      <a:pt x="2112929" y="408147"/>
                      <a:pt x="2099512" y="469933"/>
                    </a:cubicBezTo>
                    <a:cubicBezTo>
                      <a:pt x="2078858" y="414325"/>
                      <a:pt x="2061558" y="368073"/>
                      <a:pt x="2041080" y="312818"/>
                    </a:cubicBezTo>
                    <a:close/>
                    <a:moveTo>
                      <a:pt x="2105382" y="296421"/>
                    </a:moveTo>
                    <a:cubicBezTo>
                      <a:pt x="2109354" y="295649"/>
                      <a:pt x="2112753" y="296576"/>
                      <a:pt x="2113989" y="299047"/>
                    </a:cubicBezTo>
                    <a:cubicBezTo>
                      <a:pt x="2136232" y="343886"/>
                      <a:pt x="2154415" y="390138"/>
                      <a:pt x="2158652" y="440098"/>
                    </a:cubicBezTo>
                    <a:cubicBezTo>
                      <a:pt x="2153532" y="441686"/>
                      <a:pt x="2148589" y="443098"/>
                      <a:pt x="2143470" y="444511"/>
                    </a:cubicBezTo>
                    <a:lnTo>
                      <a:pt x="2143470" y="444334"/>
                    </a:lnTo>
                    <a:cubicBezTo>
                      <a:pt x="2126699" y="397200"/>
                      <a:pt x="2109752" y="350065"/>
                      <a:pt x="2093334" y="303990"/>
                    </a:cubicBezTo>
                    <a:cubicBezTo>
                      <a:pt x="2096865" y="299665"/>
                      <a:pt x="2101410" y="297193"/>
                      <a:pt x="2105382" y="296421"/>
                    </a:cubicBezTo>
                    <a:close/>
                    <a:moveTo>
                      <a:pt x="2140292" y="284573"/>
                    </a:moveTo>
                    <a:lnTo>
                      <a:pt x="2140336" y="284698"/>
                    </a:lnTo>
                    <a:lnTo>
                      <a:pt x="2140292" y="284750"/>
                    </a:lnTo>
                    <a:close/>
                    <a:moveTo>
                      <a:pt x="2168185" y="264095"/>
                    </a:moveTo>
                    <a:cubicBezTo>
                      <a:pt x="2172068" y="266214"/>
                      <a:pt x="2176658" y="267096"/>
                      <a:pt x="2178070" y="269744"/>
                    </a:cubicBezTo>
                    <a:cubicBezTo>
                      <a:pt x="2198372" y="306993"/>
                      <a:pt x="2211436" y="346890"/>
                      <a:pt x="2221674" y="387845"/>
                    </a:cubicBezTo>
                    <a:cubicBezTo>
                      <a:pt x="2228029" y="413618"/>
                      <a:pt x="2214084" y="420857"/>
                      <a:pt x="2187780" y="419268"/>
                    </a:cubicBezTo>
                    <a:lnTo>
                      <a:pt x="2140336" y="284698"/>
                    </a:lnTo>
                    <a:lnTo>
                      <a:pt x="2153047" y="269788"/>
                    </a:lnTo>
                    <a:cubicBezTo>
                      <a:pt x="2157681" y="266611"/>
                      <a:pt x="2162712" y="264978"/>
                      <a:pt x="2168185" y="264095"/>
                    </a:cubicBezTo>
                    <a:close/>
                    <a:moveTo>
                      <a:pt x="2318944" y="0"/>
                    </a:moveTo>
                    <a:cubicBezTo>
                      <a:pt x="2341805" y="127590"/>
                      <a:pt x="2333580" y="292077"/>
                      <a:pt x="2279248" y="358051"/>
                    </a:cubicBezTo>
                    <a:lnTo>
                      <a:pt x="2253228" y="379790"/>
                    </a:lnTo>
                    <a:lnTo>
                      <a:pt x="2225690" y="313545"/>
                    </a:lnTo>
                    <a:cubicBezTo>
                      <a:pt x="2216290" y="290927"/>
                      <a:pt x="2206580" y="267536"/>
                      <a:pt x="2196253" y="242557"/>
                    </a:cubicBezTo>
                    <a:cubicBezTo>
                      <a:pt x="2268985" y="183242"/>
                      <a:pt x="2286109" y="91267"/>
                      <a:pt x="2318944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5" name="Number4" descr="7ef2ba81-e54f-4587-9f6d-f78f8c22855f"/>
              <p:cNvSpPr/>
              <p:nvPr/>
            </p:nvSpPr>
            <p:spPr>
              <a:xfrm>
                <a:off x="5549975" y="4210103"/>
                <a:ext cx="516701" cy="547694"/>
              </a:xfrm>
              <a:custGeom>
                <a:avLst/>
                <a:gdLst>
                  <a:gd name="connsiteX0" fmla="*/ 507286 w 516701"/>
                  <a:gd name="connsiteY0" fmla="*/ 318704 h 547694"/>
                  <a:gd name="connsiteX1" fmla="*/ 480289 w 516701"/>
                  <a:gd name="connsiteY1" fmla="*/ 409856 h 547694"/>
                  <a:gd name="connsiteX2" fmla="*/ 361983 w 516701"/>
                  <a:gd name="connsiteY2" fmla="*/ 528480 h 547694"/>
                  <a:gd name="connsiteX3" fmla="*/ 331175 w 516701"/>
                  <a:gd name="connsiteY3" fmla="*/ 536261 h 547694"/>
                  <a:gd name="connsiteX4" fmla="*/ 249234 w 516701"/>
                  <a:gd name="connsiteY4" fmla="*/ 547695 h 547694"/>
                  <a:gd name="connsiteX5" fmla="*/ 169357 w 516701"/>
                  <a:gd name="connsiteY5" fmla="*/ 534038 h 547694"/>
                  <a:gd name="connsiteX6" fmla="*/ 79317 w 516701"/>
                  <a:gd name="connsiteY6" fmla="*/ 459402 h 547694"/>
                  <a:gd name="connsiteX7" fmla="*/ 72012 w 516701"/>
                  <a:gd name="connsiteY7" fmla="*/ 445268 h 547694"/>
                  <a:gd name="connsiteX8" fmla="*/ 42316 w 516701"/>
                  <a:gd name="connsiteY8" fmla="*/ 391752 h 547694"/>
                  <a:gd name="connsiteX9" fmla="*/ 75 w 516701"/>
                  <a:gd name="connsiteY9" fmla="*/ 258836 h 547694"/>
                  <a:gd name="connsiteX10" fmla="*/ 20084 w 516701"/>
                  <a:gd name="connsiteY10" fmla="*/ 180070 h 547694"/>
                  <a:gd name="connsiteX11" fmla="*/ 163958 w 516701"/>
                  <a:gd name="connsiteY11" fmla="*/ 40802 h 547694"/>
                  <a:gd name="connsiteX12" fmla="*/ 216521 w 516701"/>
                  <a:gd name="connsiteY12" fmla="*/ 28892 h 547694"/>
                  <a:gd name="connsiteX13" fmla="*/ 235736 w 516701"/>
                  <a:gd name="connsiteY13" fmla="*/ 22381 h 547694"/>
                  <a:gd name="connsiteX14" fmla="*/ 364206 w 516701"/>
                  <a:gd name="connsiteY14" fmla="*/ 9836 h 547694"/>
                  <a:gd name="connsiteX15" fmla="*/ 492994 w 516701"/>
                  <a:gd name="connsiteY15" fmla="*/ 117662 h 547694"/>
                  <a:gd name="connsiteX16" fmla="*/ 515702 w 516701"/>
                  <a:gd name="connsiteY16" fmla="*/ 201667 h 547694"/>
                  <a:gd name="connsiteX17" fmla="*/ 507127 w 516701"/>
                  <a:gd name="connsiteY17" fmla="*/ 318386 h 547694"/>
                  <a:gd name="connsiteX18" fmla="*/ 401365 w 516701"/>
                  <a:gd name="connsiteY18" fmla="*/ 62875 h 547694"/>
                  <a:gd name="connsiteX19" fmla="*/ 381198 w 516701"/>
                  <a:gd name="connsiteY19" fmla="*/ 56682 h 547694"/>
                  <a:gd name="connsiteX20" fmla="*/ 401842 w 516701"/>
                  <a:gd name="connsiteY20" fmla="*/ 62716 h 547694"/>
                  <a:gd name="connsiteX21" fmla="*/ 402636 w 516701"/>
                  <a:gd name="connsiteY21" fmla="*/ 68751 h 547694"/>
                  <a:gd name="connsiteX22" fmla="*/ 423121 w 516701"/>
                  <a:gd name="connsiteY22" fmla="*/ 90030 h 547694"/>
                  <a:gd name="connsiteX23" fmla="*/ 489024 w 516701"/>
                  <a:gd name="connsiteY23" fmla="*/ 203414 h 547694"/>
                  <a:gd name="connsiteX24" fmla="*/ 494740 w 516701"/>
                  <a:gd name="connsiteY24" fmla="*/ 228346 h 547694"/>
                  <a:gd name="connsiteX25" fmla="*/ 490135 w 516701"/>
                  <a:gd name="connsiteY25" fmla="*/ 173242 h 547694"/>
                  <a:gd name="connsiteX26" fmla="*/ 401365 w 516701"/>
                  <a:gd name="connsiteY26" fmla="*/ 63034 h 547694"/>
                  <a:gd name="connsiteX27" fmla="*/ 174439 w 516701"/>
                  <a:gd name="connsiteY27" fmla="*/ 53347 h 547694"/>
                  <a:gd name="connsiteX28" fmla="*/ 157447 w 516701"/>
                  <a:gd name="connsiteY28" fmla="*/ 60017 h 547694"/>
                  <a:gd name="connsiteX29" fmla="*/ 26595 w 516701"/>
                  <a:gd name="connsiteY29" fmla="*/ 200873 h 547694"/>
                  <a:gd name="connsiteX30" fmla="*/ 17384 w 516701"/>
                  <a:gd name="connsiteY30" fmla="*/ 304253 h 547694"/>
                  <a:gd name="connsiteX31" fmla="*/ 38664 w 516701"/>
                  <a:gd name="connsiteY31" fmla="*/ 357769 h 547694"/>
                  <a:gd name="connsiteX32" fmla="*/ 50732 w 516701"/>
                  <a:gd name="connsiteY32" fmla="*/ 181658 h 547694"/>
                  <a:gd name="connsiteX33" fmla="*/ 174439 w 516701"/>
                  <a:gd name="connsiteY33" fmla="*/ 53506 h 547694"/>
                  <a:gd name="connsiteX34" fmla="*/ 79317 w 516701"/>
                  <a:gd name="connsiteY34" fmla="*/ 433041 h 547694"/>
                  <a:gd name="connsiteX35" fmla="*/ 246217 w 516701"/>
                  <a:gd name="connsiteY35" fmla="*/ 533562 h 547694"/>
                  <a:gd name="connsiteX36" fmla="*/ 79317 w 516701"/>
                  <a:gd name="connsiteY36" fmla="*/ 433041 h 547694"/>
                  <a:gd name="connsiteX37" fmla="*/ 250028 w 516701"/>
                  <a:gd name="connsiteY37" fmla="*/ 29051 h 547694"/>
                  <a:gd name="connsiteX38" fmla="*/ 315136 w 516701"/>
                  <a:gd name="connsiteY38" fmla="*/ 23969 h 547694"/>
                  <a:gd name="connsiteX39" fmla="*/ 377704 w 516701"/>
                  <a:gd name="connsiteY39" fmla="*/ 33973 h 547694"/>
                  <a:gd name="connsiteX40" fmla="*/ 249869 w 516701"/>
                  <a:gd name="connsiteY40" fmla="*/ 29051 h 547694"/>
                  <a:gd name="connsiteX41" fmla="*/ 299256 w 516701"/>
                  <a:gd name="connsiteY41" fmla="*/ 482904 h 547694"/>
                  <a:gd name="connsiteX42" fmla="*/ 293539 w 516701"/>
                  <a:gd name="connsiteY42" fmla="*/ 467183 h 547694"/>
                  <a:gd name="connsiteX43" fmla="*/ 282582 w 516701"/>
                  <a:gd name="connsiteY43" fmla="*/ 473852 h 547694"/>
                  <a:gd name="connsiteX44" fmla="*/ 290999 w 516701"/>
                  <a:gd name="connsiteY44" fmla="*/ 487351 h 547694"/>
                  <a:gd name="connsiteX45" fmla="*/ 299256 w 516701"/>
                  <a:gd name="connsiteY45" fmla="*/ 482904 h 547694"/>
                  <a:gd name="connsiteX46" fmla="*/ 318312 w 516701"/>
                  <a:gd name="connsiteY46" fmla="*/ 465912 h 547694"/>
                  <a:gd name="connsiteX47" fmla="*/ 308467 w 516701"/>
                  <a:gd name="connsiteY47" fmla="*/ 471470 h 547694"/>
                  <a:gd name="connsiteX48" fmla="*/ 316566 w 516701"/>
                  <a:gd name="connsiteY48" fmla="*/ 483222 h 547694"/>
                  <a:gd name="connsiteX49" fmla="*/ 325617 w 516701"/>
                  <a:gd name="connsiteY49" fmla="*/ 476076 h 547694"/>
                  <a:gd name="connsiteX50" fmla="*/ 318312 w 516701"/>
                  <a:gd name="connsiteY50" fmla="*/ 465754 h 547694"/>
                  <a:gd name="connsiteX51" fmla="*/ 370876 w 516701"/>
                  <a:gd name="connsiteY51" fmla="*/ 50806 h 547694"/>
                  <a:gd name="connsiteX52" fmla="*/ 351660 w 516701"/>
                  <a:gd name="connsiteY52" fmla="*/ 44931 h 547694"/>
                  <a:gd name="connsiteX53" fmla="*/ 370876 w 516701"/>
                  <a:gd name="connsiteY53" fmla="*/ 50806 h 5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6701" h="547694">
                    <a:moveTo>
                      <a:pt x="507286" y="318704"/>
                    </a:moveTo>
                    <a:cubicBezTo>
                      <a:pt x="504427" y="344906"/>
                      <a:pt x="495376" y="378254"/>
                      <a:pt x="480289" y="409856"/>
                    </a:cubicBezTo>
                    <a:cubicBezTo>
                      <a:pt x="454881" y="463372"/>
                      <a:pt x="419151" y="506724"/>
                      <a:pt x="361983" y="528480"/>
                    </a:cubicBezTo>
                    <a:cubicBezTo>
                      <a:pt x="351978" y="532291"/>
                      <a:pt x="341656" y="534832"/>
                      <a:pt x="331175" y="536261"/>
                    </a:cubicBezTo>
                    <a:cubicBezTo>
                      <a:pt x="303861" y="539914"/>
                      <a:pt x="277183" y="547536"/>
                      <a:pt x="249234" y="547695"/>
                    </a:cubicBezTo>
                    <a:cubicBezTo>
                      <a:pt x="221602" y="547695"/>
                      <a:pt x="195559" y="543090"/>
                      <a:pt x="169357" y="534038"/>
                    </a:cubicBezTo>
                    <a:cubicBezTo>
                      <a:pt x="129815" y="520222"/>
                      <a:pt x="100596" y="494814"/>
                      <a:pt x="79317" y="459402"/>
                    </a:cubicBezTo>
                    <a:cubicBezTo>
                      <a:pt x="76617" y="454796"/>
                      <a:pt x="73282" y="450350"/>
                      <a:pt x="72012" y="445268"/>
                    </a:cubicBezTo>
                    <a:cubicBezTo>
                      <a:pt x="66613" y="424783"/>
                      <a:pt x="54544" y="408585"/>
                      <a:pt x="42316" y="391752"/>
                    </a:cubicBezTo>
                    <a:cubicBezTo>
                      <a:pt x="13732" y="352528"/>
                      <a:pt x="-1196" y="307905"/>
                      <a:pt x="75" y="258836"/>
                    </a:cubicBezTo>
                    <a:cubicBezTo>
                      <a:pt x="869" y="231204"/>
                      <a:pt x="9444" y="205161"/>
                      <a:pt x="20084" y="180070"/>
                    </a:cubicBezTo>
                    <a:cubicBezTo>
                      <a:pt x="48509" y="113850"/>
                      <a:pt x="96944" y="67639"/>
                      <a:pt x="163958" y="40802"/>
                    </a:cubicBezTo>
                    <a:cubicBezTo>
                      <a:pt x="180949" y="33973"/>
                      <a:pt x="198576" y="30639"/>
                      <a:pt x="216521" y="28892"/>
                    </a:cubicBezTo>
                    <a:cubicBezTo>
                      <a:pt x="223667" y="28257"/>
                      <a:pt x="229860" y="26192"/>
                      <a:pt x="235736" y="22381"/>
                    </a:cubicBezTo>
                    <a:cubicBezTo>
                      <a:pt x="276389" y="-3504"/>
                      <a:pt x="318948" y="-5886"/>
                      <a:pt x="364206" y="9836"/>
                    </a:cubicBezTo>
                    <a:cubicBezTo>
                      <a:pt x="421057" y="29686"/>
                      <a:pt x="464092" y="64940"/>
                      <a:pt x="492994" y="117662"/>
                    </a:cubicBezTo>
                    <a:cubicBezTo>
                      <a:pt x="507444" y="143864"/>
                      <a:pt x="513002" y="172289"/>
                      <a:pt x="515702" y="201667"/>
                    </a:cubicBezTo>
                    <a:cubicBezTo>
                      <a:pt x="519037" y="238192"/>
                      <a:pt x="513479" y="274081"/>
                      <a:pt x="507127" y="318386"/>
                    </a:cubicBezTo>
                    <a:close/>
                    <a:moveTo>
                      <a:pt x="401365" y="62875"/>
                    </a:moveTo>
                    <a:cubicBezTo>
                      <a:pt x="395013" y="60970"/>
                      <a:pt x="390249" y="54300"/>
                      <a:pt x="381198" y="56682"/>
                    </a:cubicBezTo>
                    <a:cubicBezTo>
                      <a:pt x="387867" y="61922"/>
                      <a:pt x="394060" y="64940"/>
                      <a:pt x="401842" y="62716"/>
                    </a:cubicBezTo>
                    <a:cubicBezTo>
                      <a:pt x="401524" y="64781"/>
                      <a:pt x="401365" y="66686"/>
                      <a:pt x="402636" y="68751"/>
                    </a:cubicBezTo>
                    <a:cubicBezTo>
                      <a:pt x="408194" y="77167"/>
                      <a:pt x="415340" y="83678"/>
                      <a:pt x="423121" y="90030"/>
                    </a:cubicBezTo>
                    <a:cubicBezTo>
                      <a:pt x="459645" y="119250"/>
                      <a:pt x="478384" y="159109"/>
                      <a:pt x="489024" y="203414"/>
                    </a:cubicBezTo>
                    <a:cubicBezTo>
                      <a:pt x="491088" y="211672"/>
                      <a:pt x="492835" y="220088"/>
                      <a:pt x="494740" y="228346"/>
                    </a:cubicBezTo>
                    <a:cubicBezTo>
                      <a:pt x="496646" y="209449"/>
                      <a:pt x="495534" y="191028"/>
                      <a:pt x="490135" y="173242"/>
                    </a:cubicBezTo>
                    <a:cubicBezTo>
                      <a:pt x="475208" y="124808"/>
                      <a:pt x="444242" y="89236"/>
                      <a:pt x="401365" y="63034"/>
                    </a:cubicBezTo>
                    <a:close/>
                    <a:moveTo>
                      <a:pt x="174439" y="53347"/>
                    </a:moveTo>
                    <a:cubicBezTo>
                      <a:pt x="168722" y="55570"/>
                      <a:pt x="163005" y="57476"/>
                      <a:pt x="157447" y="60017"/>
                    </a:cubicBezTo>
                    <a:cubicBezTo>
                      <a:pt x="94085" y="88601"/>
                      <a:pt x="50891" y="135765"/>
                      <a:pt x="26595" y="200873"/>
                    </a:cubicBezTo>
                    <a:cubicBezTo>
                      <a:pt x="13891" y="234698"/>
                      <a:pt x="9285" y="268840"/>
                      <a:pt x="17384" y="304253"/>
                    </a:cubicBezTo>
                    <a:cubicBezTo>
                      <a:pt x="21672" y="322991"/>
                      <a:pt x="27230" y="341412"/>
                      <a:pt x="38664" y="357769"/>
                    </a:cubicBezTo>
                    <a:cubicBezTo>
                      <a:pt x="21195" y="297424"/>
                      <a:pt x="25324" y="238509"/>
                      <a:pt x="50732" y="181658"/>
                    </a:cubicBezTo>
                    <a:cubicBezTo>
                      <a:pt x="76299" y="124172"/>
                      <a:pt x="120923" y="84790"/>
                      <a:pt x="174439" y="53506"/>
                    </a:cubicBezTo>
                    <a:close/>
                    <a:moveTo>
                      <a:pt x="79317" y="433041"/>
                    </a:moveTo>
                    <a:cubicBezTo>
                      <a:pt x="109489" y="506089"/>
                      <a:pt x="184125" y="539596"/>
                      <a:pt x="246217" y="533562"/>
                    </a:cubicBezTo>
                    <a:cubicBezTo>
                      <a:pt x="180314" y="511488"/>
                      <a:pt x="149824" y="500849"/>
                      <a:pt x="79317" y="433041"/>
                    </a:cubicBezTo>
                    <a:close/>
                    <a:moveTo>
                      <a:pt x="250028" y="29051"/>
                    </a:moveTo>
                    <a:cubicBezTo>
                      <a:pt x="274166" y="27145"/>
                      <a:pt x="294492" y="22857"/>
                      <a:pt x="315136" y="23969"/>
                    </a:cubicBezTo>
                    <a:cubicBezTo>
                      <a:pt x="336416" y="25081"/>
                      <a:pt x="357219" y="28733"/>
                      <a:pt x="377704" y="33973"/>
                    </a:cubicBezTo>
                    <a:cubicBezTo>
                      <a:pt x="342926" y="11582"/>
                      <a:pt x="284329" y="5230"/>
                      <a:pt x="249869" y="29051"/>
                    </a:cubicBezTo>
                    <a:close/>
                    <a:moveTo>
                      <a:pt x="299256" y="482904"/>
                    </a:moveTo>
                    <a:cubicBezTo>
                      <a:pt x="301797" y="473535"/>
                      <a:pt x="299256" y="467977"/>
                      <a:pt x="293539" y="467183"/>
                    </a:cubicBezTo>
                    <a:cubicBezTo>
                      <a:pt x="288299" y="466389"/>
                      <a:pt x="284011" y="468294"/>
                      <a:pt x="282582" y="473852"/>
                    </a:cubicBezTo>
                    <a:cubicBezTo>
                      <a:pt x="281312" y="478775"/>
                      <a:pt x="285917" y="486080"/>
                      <a:pt x="290999" y="487351"/>
                    </a:cubicBezTo>
                    <a:cubicBezTo>
                      <a:pt x="296557" y="488780"/>
                      <a:pt x="298621" y="485445"/>
                      <a:pt x="299256" y="482904"/>
                    </a:cubicBezTo>
                    <a:close/>
                    <a:moveTo>
                      <a:pt x="318312" y="465912"/>
                    </a:moveTo>
                    <a:cubicBezTo>
                      <a:pt x="313231" y="464960"/>
                      <a:pt x="309578" y="467183"/>
                      <a:pt x="308467" y="471470"/>
                    </a:cubicBezTo>
                    <a:cubicBezTo>
                      <a:pt x="307355" y="475917"/>
                      <a:pt x="311960" y="483063"/>
                      <a:pt x="316566" y="483222"/>
                    </a:cubicBezTo>
                    <a:cubicBezTo>
                      <a:pt x="321330" y="483539"/>
                      <a:pt x="324664" y="480998"/>
                      <a:pt x="325617" y="476076"/>
                    </a:cubicBezTo>
                    <a:cubicBezTo>
                      <a:pt x="326570" y="470359"/>
                      <a:pt x="324029" y="466865"/>
                      <a:pt x="318312" y="465754"/>
                    </a:cubicBezTo>
                    <a:close/>
                    <a:moveTo>
                      <a:pt x="370876" y="50806"/>
                    </a:moveTo>
                    <a:cubicBezTo>
                      <a:pt x="365476" y="47789"/>
                      <a:pt x="359918" y="44137"/>
                      <a:pt x="351660" y="44931"/>
                    </a:cubicBezTo>
                    <a:cubicBezTo>
                      <a:pt x="358013" y="50012"/>
                      <a:pt x="363888" y="51759"/>
                      <a:pt x="370876" y="5080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ComponentBackground4" descr="4b121e17-8310-49b9-b213-4ee33359175d"/>
              <p:cNvSpPr/>
              <p:nvPr/>
            </p:nvSpPr>
            <p:spPr>
              <a:xfrm>
                <a:off x="2477807" y="4124352"/>
                <a:ext cx="3109667" cy="2247507"/>
              </a:xfrm>
              <a:custGeom>
                <a:avLst/>
                <a:gdLst>
                  <a:gd name="connsiteX0" fmla="*/ 1267085 w 3109667"/>
                  <a:gd name="connsiteY0" fmla="*/ 2061024 h 2247507"/>
                  <a:gd name="connsiteX1" fmla="*/ 1242872 w 3109667"/>
                  <a:gd name="connsiteY1" fmla="*/ 2070366 h 2247507"/>
                  <a:gd name="connsiteX2" fmla="*/ 1299747 w 3109667"/>
                  <a:gd name="connsiteY2" fmla="*/ 2183217 h 2247507"/>
                  <a:gd name="connsiteX3" fmla="*/ 1337944 w 3109667"/>
                  <a:gd name="connsiteY3" fmla="*/ 2182218 h 2247507"/>
                  <a:gd name="connsiteX4" fmla="*/ 1290513 w 3109667"/>
                  <a:gd name="connsiteY4" fmla="*/ 2064540 h 2247507"/>
                  <a:gd name="connsiteX5" fmla="*/ 1267085 w 3109667"/>
                  <a:gd name="connsiteY5" fmla="*/ 2061024 h 2247507"/>
                  <a:gd name="connsiteX6" fmla="*/ 1177765 w 3109667"/>
                  <a:gd name="connsiteY6" fmla="*/ 2059903 h 2247507"/>
                  <a:gd name="connsiteX7" fmla="*/ 1139194 w 3109667"/>
                  <a:gd name="connsiteY7" fmla="*/ 2061545 h 2247507"/>
                  <a:gd name="connsiteX8" fmla="*/ 1176761 w 3109667"/>
                  <a:gd name="connsiteY8" fmla="*/ 2163577 h 2247507"/>
                  <a:gd name="connsiteX9" fmla="*/ 1241612 w 3109667"/>
                  <a:gd name="connsiteY9" fmla="*/ 2183883 h 2247507"/>
                  <a:gd name="connsiteX10" fmla="*/ 1216427 w 3109667"/>
                  <a:gd name="connsiteY10" fmla="*/ 2097330 h 2247507"/>
                  <a:gd name="connsiteX11" fmla="*/ 1177765 w 3109667"/>
                  <a:gd name="connsiteY11" fmla="*/ 2059903 h 2247507"/>
                  <a:gd name="connsiteX12" fmla="*/ 859643 w 3109667"/>
                  <a:gd name="connsiteY12" fmla="*/ 2045898 h 2247507"/>
                  <a:gd name="connsiteX13" fmla="*/ 848519 w 3109667"/>
                  <a:gd name="connsiteY13" fmla="*/ 2051058 h 2247507"/>
                  <a:gd name="connsiteX14" fmla="*/ 907913 w 3109667"/>
                  <a:gd name="connsiteY14" fmla="*/ 2181386 h 2247507"/>
                  <a:gd name="connsiteX15" fmla="*/ 908124 w 3109667"/>
                  <a:gd name="connsiteY15" fmla="*/ 2181386 h 2247507"/>
                  <a:gd name="connsiteX16" fmla="*/ 1131428 w 3109667"/>
                  <a:gd name="connsiteY16" fmla="*/ 2188210 h 2247507"/>
                  <a:gd name="connsiteX17" fmla="*/ 1109392 w 3109667"/>
                  <a:gd name="connsiteY17" fmla="*/ 2116472 h 2247507"/>
                  <a:gd name="connsiteX18" fmla="*/ 1077491 w 3109667"/>
                  <a:gd name="connsiteY18" fmla="*/ 2053721 h 2247507"/>
                  <a:gd name="connsiteX19" fmla="*/ 859643 w 3109667"/>
                  <a:gd name="connsiteY19" fmla="*/ 2045898 h 2247507"/>
                  <a:gd name="connsiteX20" fmla="*/ 799383 w 3109667"/>
                  <a:gd name="connsiteY20" fmla="*/ 2038408 h 2247507"/>
                  <a:gd name="connsiteX21" fmla="*/ 767928 w 3109667"/>
                  <a:gd name="connsiteY21" fmla="*/ 2041737 h 2247507"/>
                  <a:gd name="connsiteX22" fmla="*/ 842014 w 3109667"/>
                  <a:gd name="connsiteY22" fmla="*/ 2174561 h 2247507"/>
                  <a:gd name="connsiteX23" fmla="*/ 814939 w 3109667"/>
                  <a:gd name="connsiteY23" fmla="*/ 2052556 h 2247507"/>
                  <a:gd name="connsiteX24" fmla="*/ 799383 w 3109667"/>
                  <a:gd name="connsiteY24" fmla="*/ 2038408 h 2247507"/>
                  <a:gd name="connsiteX25" fmla="*/ 702422 w 3109667"/>
                  <a:gd name="connsiteY25" fmla="*/ 2027818 h 2247507"/>
                  <a:gd name="connsiteX26" fmla="*/ 673695 w 3109667"/>
                  <a:gd name="connsiteY26" fmla="*/ 2033581 h 2247507"/>
                  <a:gd name="connsiteX27" fmla="*/ 763521 w 3109667"/>
                  <a:gd name="connsiteY27" fmla="*/ 2172231 h 2247507"/>
                  <a:gd name="connsiteX28" fmla="*/ 763731 w 3109667"/>
                  <a:gd name="connsiteY28" fmla="*/ 2172231 h 2247507"/>
                  <a:gd name="connsiteX29" fmla="*/ 721546 w 3109667"/>
                  <a:gd name="connsiteY29" fmla="*/ 2039407 h 2247507"/>
                  <a:gd name="connsiteX30" fmla="*/ 702422 w 3109667"/>
                  <a:gd name="connsiteY30" fmla="*/ 2027818 h 2247507"/>
                  <a:gd name="connsiteX31" fmla="*/ 1922441 w 3109667"/>
                  <a:gd name="connsiteY31" fmla="*/ 2024093 h 2247507"/>
                  <a:gd name="connsiteX32" fmla="*/ 1335846 w 3109667"/>
                  <a:gd name="connsiteY32" fmla="*/ 2061710 h 2247507"/>
                  <a:gd name="connsiteX33" fmla="*/ 1388313 w 3109667"/>
                  <a:gd name="connsiteY33" fmla="*/ 2187378 h 2247507"/>
                  <a:gd name="connsiteX34" fmla="*/ 1388313 w 3109667"/>
                  <a:gd name="connsiteY34" fmla="*/ 2187545 h 2247507"/>
                  <a:gd name="connsiteX35" fmla="*/ 1972180 w 3109667"/>
                  <a:gd name="connsiteY35" fmla="*/ 2146765 h 2247507"/>
                  <a:gd name="connsiteX36" fmla="*/ 1922441 w 3109667"/>
                  <a:gd name="connsiteY36" fmla="*/ 2024093 h 2247507"/>
                  <a:gd name="connsiteX37" fmla="*/ 1982254 w 3109667"/>
                  <a:gd name="connsiteY37" fmla="*/ 2021264 h 2247507"/>
                  <a:gd name="connsiteX38" fmla="*/ 2015414 w 3109667"/>
                  <a:gd name="connsiteY38" fmla="*/ 2143103 h 2247507"/>
                  <a:gd name="connsiteX39" fmla="*/ 1982254 w 3109667"/>
                  <a:gd name="connsiteY39" fmla="*/ 2021264 h 2247507"/>
                  <a:gd name="connsiteX40" fmla="*/ 2045636 w 3109667"/>
                  <a:gd name="connsiteY40" fmla="*/ 2011111 h 2247507"/>
                  <a:gd name="connsiteX41" fmla="*/ 2078166 w 3109667"/>
                  <a:gd name="connsiteY41" fmla="*/ 2129787 h 2247507"/>
                  <a:gd name="connsiteX42" fmla="*/ 2107758 w 3109667"/>
                  <a:gd name="connsiteY42" fmla="*/ 2125294 h 2247507"/>
                  <a:gd name="connsiteX43" fmla="*/ 2045636 w 3109667"/>
                  <a:gd name="connsiteY43" fmla="*/ 2011111 h 2247507"/>
                  <a:gd name="connsiteX44" fmla="*/ 665288 w 3109667"/>
                  <a:gd name="connsiteY44" fmla="*/ 1920719 h 2247507"/>
                  <a:gd name="connsiteX45" fmla="*/ 665288 w 3109667"/>
                  <a:gd name="connsiteY45" fmla="*/ 1920886 h 2247507"/>
                  <a:gd name="connsiteX46" fmla="*/ 665149 w 3109667"/>
                  <a:gd name="connsiteY46" fmla="*/ 1920798 h 2247507"/>
                  <a:gd name="connsiteX47" fmla="*/ 278504 w 3109667"/>
                  <a:gd name="connsiteY47" fmla="*/ 1920563 h 2247507"/>
                  <a:gd name="connsiteX48" fmla="*/ 278294 w 3109667"/>
                  <a:gd name="connsiteY48" fmla="*/ 1920730 h 2247507"/>
                  <a:gd name="connsiteX49" fmla="*/ 278326 w 3109667"/>
                  <a:gd name="connsiteY49" fmla="*/ 1920745 h 2247507"/>
                  <a:gd name="connsiteX50" fmla="*/ 268220 w 3109667"/>
                  <a:gd name="connsiteY50" fmla="*/ 1931050 h 2247507"/>
                  <a:gd name="connsiteX51" fmla="*/ 347972 w 3109667"/>
                  <a:gd name="connsiteY51" fmla="*/ 2037077 h 2247507"/>
                  <a:gd name="connsiteX52" fmla="*/ 528043 w 3109667"/>
                  <a:gd name="connsiteY52" fmla="*/ 2147264 h 2247507"/>
                  <a:gd name="connsiteX53" fmla="*/ 690485 w 3109667"/>
                  <a:gd name="connsiteY53" fmla="*/ 2168737 h 2247507"/>
                  <a:gd name="connsiteX54" fmla="*/ 626054 w 3109667"/>
                  <a:gd name="connsiteY54" fmla="*/ 2018601 h 2247507"/>
                  <a:gd name="connsiteX55" fmla="*/ 359636 w 3109667"/>
                  <a:gd name="connsiteY55" fmla="*/ 1957720 h 2247507"/>
                  <a:gd name="connsiteX56" fmla="*/ 278326 w 3109667"/>
                  <a:gd name="connsiteY56" fmla="*/ 1920745 h 2247507"/>
                  <a:gd name="connsiteX57" fmla="*/ 2662034 w 3109667"/>
                  <a:gd name="connsiteY57" fmla="*/ 1900590 h 2247507"/>
                  <a:gd name="connsiteX58" fmla="*/ 2102931 w 3109667"/>
                  <a:gd name="connsiteY58" fmla="*/ 2003121 h 2247507"/>
                  <a:gd name="connsiteX59" fmla="*/ 2148683 w 3109667"/>
                  <a:gd name="connsiteY59" fmla="*/ 2129954 h 2247507"/>
                  <a:gd name="connsiteX60" fmla="*/ 2148893 w 3109667"/>
                  <a:gd name="connsiteY60" fmla="*/ 2129787 h 2247507"/>
                  <a:gd name="connsiteX61" fmla="*/ 2722897 w 3109667"/>
                  <a:gd name="connsiteY61" fmla="*/ 2034080 h 2247507"/>
                  <a:gd name="connsiteX62" fmla="*/ 2662034 w 3109667"/>
                  <a:gd name="connsiteY62" fmla="*/ 1900590 h 2247507"/>
                  <a:gd name="connsiteX63" fmla="*/ 2694983 w 3109667"/>
                  <a:gd name="connsiteY63" fmla="*/ 1886275 h 2247507"/>
                  <a:gd name="connsiteX64" fmla="*/ 2764452 w 3109667"/>
                  <a:gd name="connsiteY64" fmla="*/ 2034413 h 2247507"/>
                  <a:gd name="connsiteX65" fmla="*/ 2694983 w 3109667"/>
                  <a:gd name="connsiteY65" fmla="*/ 1886275 h 2247507"/>
                  <a:gd name="connsiteX66" fmla="*/ 2771220 w 3109667"/>
                  <a:gd name="connsiteY66" fmla="*/ 1870983 h 2247507"/>
                  <a:gd name="connsiteX67" fmla="*/ 2756896 w 3109667"/>
                  <a:gd name="connsiteY67" fmla="*/ 1878120 h 2247507"/>
                  <a:gd name="connsiteX68" fmla="*/ 2816500 w 3109667"/>
                  <a:gd name="connsiteY68" fmla="*/ 2010445 h 2247507"/>
                  <a:gd name="connsiteX69" fmla="*/ 2816500 w 3109667"/>
                  <a:gd name="connsiteY69" fmla="*/ 2010612 h 2247507"/>
                  <a:gd name="connsiteX70" fmla="*/ 2834549 w 3109667"/>
                  <a:gd name="connsiteY70" fmla="*/ 2006451 h 2247507"/>
                  <a:gd name="connsiteX71" fmla="*/ 2781451 w 3109667"/>
                  <a:gd name="connsiteY71" fmla="*/ 1873459 h 2247507"/>
                  <a:gd name="connsiteX72" fmla="*/ 2771220 w 3109667"/>
                  <a:gd name="connsiteY72" fmla="*/ 1870983 h 2247507"/>
                  <a:gd name="connsiteX73" fmla="*/ 2846092 w 3109667"/>
                  <a:gd name="connsiteY73" fmla="*/ 1840503 h 2247507"/>
                  <a:gd name="connsiteX74" fmla="*/ 2828096 w 3109667"/>
                  <a:gd name="connsiteY74" fmla="*/ 1845871 h 2247507"/>
                  <a:gd name="connsiteX75" fmla="*/ 2812985 w 3109667"/>
                  <a:gd name="connsiteY75" fmla="*/ 1859929 h 2247507"/>
                  <a:gd name="connsiteX76" fmla="*/ 2812933 w 3109667"/>
                  <a:gd name="connsiteY76" fmla="*/ 1859811 h 2247507"/>
                  <a:gd name="connsiteX77" fmla="*/ 2812933 w 3109667"/>
                  <a:gd name="connsiteY77" fmla="*/ 1859977 h 2247507"/>
                  <a:gd name="connsiteX78" fmla="*/ 2812985 w 3109667"/>
                  <a:gd name="connsiteY78" fmla="*/ 1859929 h 2247507"/>
                  <a:gd name="connsiteX79" fmla="*/ 2869388 w 3109667"/>
                  <a:gd name="connsiteY79" fmla="*/ 1986810 h 2247507"/>
                  <a:gd name="connsiteX80" fmla="*/ 2909684 w 3109667"/>
                  <a:gd name="connsiteY80" fmla="*/ 1957182 h 2247507"/>
                  <a:gd name="connsiteX81" fmla="*/ 2857845 w 3109667"/>
                  <a:gd name="connsiteY81" fmla="*/ 1845828 h 2247507"/>
                  <a:gd name="connsiteX82" fmla="*/ 2846092 w 3109667"/>
                  <a:gd name="connsiteY82" fmla="*/ 1840503 h 2247507"/>
                  <a:gd name="connsiteX83" fmla="*/ 3025323 w 3109667"/>
                  <a:gd name="connsiteY83" fmla="*/ 1591331 h 2247507"/>
                  <a:gd name="connsiteX84" fmla="*/ 2879462 w 3109667"/>
                  <a:gd name="connsiteY84" fmla="*/ 1820029 h 2247507"/>
                  <a:gd name="connsiteX85" fmla="*/ 2914458 w 3109667"/>
                  <a:gd name="connsiteY85" fmla="*/ 1886962 h 2247507"/>
                  <a:gd name="connsiteX86" fmla="*/ 2947197 w 3109667"/>
                  <a:gd name="connsiteY86" fmla="*/ 1949423 h 2247507"/>
                  <a:gd name="connsiteX87" fmla="*/ 2947042 w 3109667"/>
                  <a:gd name="connsiteY87" fmla="*/ 1949526 h 2247507"/>
                  <a:gd name="connsiteX88" fmla="*/ 2947250 w 3109667"/>
                  <a:gd name="connsiteY88" fmla="*/ 1949526 h 2247507"/>
                  <a:gd name="connsiteX89" fmla="*/ 2947197 w 3109667"/>
                  <a:gd name="connsiteY89" fmla="*/ 1949423 h 2247507"/>
                  <a:gd name="connsiteX90" fmla="*/ 2978132 w 3109667"/>
                  <a:gd name="connsiteY90" fmla="*/ 1928926 h 2247507"/>
                  <a:gd name="connsiteX91" fmla="*/ 3025323 w 3109667"/>
                  <a:gd name="connsiteY91" fmla="*/ 1591331 h 2247507"/>
                  <a:gd name="connsiteX92" fmla="*/ 145853 w 3109667"/>
                  <a:gd name="connsiteY92" fmla="*/ 1249938 h 2247507"/>
                  <a:gd name="connsiteX93" fmla="*/ 167680 w 3109667"/>
                  <a:gd name="connsiteY93" fmla="*/ 1271076 h 2247507"/>
                  <a:gd name="connsiteX94" fmla="*/ 193703 w 3109667"/>
                  <a:gd name="connsiteY94" fmla="*/ 1442017 h 2247507"/>
                  <a:gd name="connsiteX95" fmla="*/ 235469 w 3109667"/>
                  <a:gd name="connsiteY95" fmla="*/ 1652572 h 2247507"/>
                  <a:gd name="connsiteX96" fmla="*/ 513550 w 3109667"/>
                  <a:gd name="connsiteY96" fmla="*/ 1871783 h 2247507"/>
                  <a:gd name="connsiteX97" fmla="*/ 613451 w 3109667"/>
                  <a:gd name="connsiteY97" fmla="*/ 1897250 h 2247507"/>
                  <a:gd name="connsiteX98" fmla="*/ 640943 w 3109667"/>
                  <a:gd name="connsiteY98" fmla="*/ 1905385 h 2247507"/>
                  <a:gd name="connsiteX99" fmla="*/ 665149 w 3109667"/>
                  <a:gd name="connsiteY99" fmla="*/ 1920798 h 2247507"/>
                  <a:gd name="connsiteX100" fmla="*/ 641914 w 3109667"/>
                  <a:gd name="connsiteY100" fmla="*/ 1933869 h 2247507"/>
                  <a:gd name="connsiteX101" fmla="*/ 619327 w 3109667"/>
                  <a:gd name="connsiteY101" fmla="*/ 1933036 h 2247507"/>
                  <a:gd name="connsiteX102" fmla="*/ 334949 w 3109667"/>
                  <a:gd name="connsiteY102" fmla="*/ 1843821 h 2247507"/>
                  <a:gd name="connsiteX103" fmla="*/ 167259 w 3109667"/>
                  <a:gd name="connsiteY103" fmla="*/ 1604803 h 2247507"/>
                  <a:gd name="connsiteX104" fmla="*/ 136828 w 3109667"/>
                  <a:gd name="connsiteY104" fmla="*/ 1282228 h 2247507"/>
                  <a:gd name="connsiteX105" fmla="*/ 145853 w 3109667"/>
                  <a:gd name="connsiteY105" fmla="*/ 1249938 h 2247507"/>
                  <a:gd name="connsiteX106" fmla="*/ 2903667 w 3109667"/>
                  <a:gd name="connsiteY106" fmla="*/ 1099172 h 2247507"/>
                  <a:gd name="connsiteX107" fmla="*/ 2927081 w 3109667"/>
                  <a:gd name="connsiteY107" fmla="*/ 1126018 h 2247507"/>
                  <a:gd name="connsiteX108" fmla="*/ 2943167 w 3109667"/>
                  <a:gd name="connsiteY108" fmla="*/ 1215993 h 2247507"/>
                  <a:gd name="connsiteX109" fmla="*/ 2922179 w 3109667"/>
                  <a:gd name="connsiteY109" fmla="*/ 1232970 h 2247507"/>
                  <a:gd name="connsiteX110" fmla="*/ 2894265 w 3109667"/>
                  <a:gd name="connsiteY110" fmla="*/ 1215993 h 2247507"/>
                  <a:gd name="connsiteX111" fmla="*/ 2890566 w 3109667"/>
                  <a:gd name="connsiteY111" fmla="*/ 1157549 h 2247507"/>
                  <a:gd name="connsiteX112" fmla="*/ 2903499 w 3109667"/>
                  <a:gd name="connsiteY112" fmla="*/ 1098980 h 2247507"/>
                  <a:gd name="connsiteX113" fmla="*/ 2903710 w 3109667"/>
                  <a:gd name="connsiteY113" fmla="*/ 1098980 h 2247507"/>
                  <a:gd name="connsiteX114" fmla="*/ 2903667 w 3109667"/>
                  <a:gd name="connsiteY114" fmla="*/ 1099172 h 2247507"/>
                  <a:gd name="connsiteX115" fmla="*/ 2569306 w 3109667"/>
                  <a:gd name="connsiteY115" fmla="*/ 173118 h 2247507"/>
                  <a:gd name="connsiteX116" fmla="*/ 2603070 w 3109667"/>
                  <a:gd name="connsiteY116" fmla="*/ 181024 h 2247507"/>
                  <a:gd name="connsiteX117" fmla="*/ 2824276 w 3109667"/>
                  <a:gd name="connsiteY117" fmla="*/ 368277 h 2247507"/>
                  <a:gd name="connsiteX118" fmla="*/ 2906337 w 3109667"/>
                  <a:gd name="connsiteY118" fmla="*/ 752270 h 2247507"/>
                  <a:gd name="connsiteX119" fmla="*/ 2932361 w 3109667"/>
                  <a:gd name="connsiteY119" fmla="*/ 970150 h 2247507"/>
                  <a:gd name="connsiteX120" fmla="*/ 2924595 w 3109667"/>
                  <a:gd name="connsiteY120" fmla="*/ 1019752 h 2247507"/>
                  <a:gd name="connsiteX121" fmla="*/ 2899410 w 3109667"/>
                  <a:gd name="connsiteY121" fmla="*/ 994618 h 2247507"/>
                  <a:gd name="connsiteX122" fmla="*/ 2855756 w 3109667"/>
                  <a:gd name="connsiteY122" fmla="*/ 762757 h 2247507"/>
                  <a:gd name="connsiteX123" fmla="*/ 2769080 w 3109667"/>
                  <a:gd name="connsiteY123" fmla="*/ 405062 h 2247507"/>
                  <a:gd name="connsiteX124" fmla="*/ 2566552 w 3109667"/>
                  <a:gd name="connsiteY124" fmla="*/ 209653 h 2247507"/>
                  <a:gd name="connsiteX125" fmla="*/ 2534441 w 3109667"/>
                  <a:gd name="connsiteY125" fmla="*/ 181690 h 2247507"/>
                  <a:gd name="connsiteX126" fmla="*/ 2569306 w 3109667"/>
                  <a:gd name="connsiteY126" fmla="*/ 173118 h 2247507"/>
                  <a:gd name="connsiteX127" fmla="*/ 1842059 w 3109667"/>
                  <a:gd name="connsiteY127" fmla="*/ 51528 h 2247507"/>
                  <a:gd name="connsiteX128" fmla="*/ 1842059 w 3109667"/>
                  <a:gd name="connsiteY128" fmla="*/ 51860 h 2247507"/>
                  <a:gd name="connsiteX129" fmla="*/ 1295550 w 3109667"/>
                  <a:gd name="connsiteY129" fmla="*/ 80323 h 2247507"/>
                  <a:gd name="connsiteX130" fmla="*/ 716090 w 3109667"/>
                  <a:gd name="connsiteY130" fmla="*/ 147568 h 2247507"/>
                  <a:gd name="connsiteX131" fmla="*/ 262764 w 3109667"/>
                  <a:gd name="connsiteY131" fmla="*/ 268741 h 2247507"/>
                  <a:gd name="connsiteX132" fmla="*/ 141666 w 3109667"/>
                  <a:gd name="connsiteY132" fmla="*/ 402233 h 2247507"/>
                  <a:gd name="connsiteX133" fmla="*/ 91926 w 3109667"/>
                  <a:gd name="connsiteY133" fmla="*/ 760260 h 2247507"/>
                  <a:gd name="connsiteX134" fmla="*/ 101161 w 3109667"/>
                  <a:gd name="connsiteY134" fmla="*/ 1355475 h 2247507"/>
                  <a:gd name="connsiteX135" fmla="*/ 163074 w 3109667"/>
                  <a:gd name="connsiteY135" fmla="*/ 1684874 h 2247507"/>
                  <a:gd name="connsiteX136" fmla="*/ 444304 w 3109667"/>
                  <a:gd name="connsiteY136" fmla="*/ 1924059 h 2247507"/>
                  <a:gd name="connsiteX137" fmla="*/ 838235 w 3109667"/>
                  <a:gd name="connsiteY137" fmla="*/ 1982648 h 2247507"/>
                  <a:gd name="connsiteX138" fmla="*/ 1450226 w 3109667"/>
                  <a:gd name="connsiteY138" fmla="*/ 2000625 h 2247507"/>
                  <a:gd name="connsiteX139" fmla="*/ 1870182 w 3109667"/>
                  <a:gd name="connsiteY139" fmla="*/ 1973993 h 2247507"/>
                  <a:gd name="connsiteX140" fmla="*/ 2247114 w 3109667"/>
                  <a:gd name="connsiteY140" fmla="*/ 1925723 h 2247507"/>
                  <a:gd name="connsiteX141" fmla="*/ 2700230 w 3109667"/>
                  <a:gd name="connsiteY141" fmla="*/ 1838505 h 2247507"/>
                  <a:gd name="connsiteX142" fmla="*/ 2894783 w 3109667"/>
                  <a:gd name="connsiteY142" fmla="*/ 1724323 h 2247507"/>
                  <a:gd name="connsiteX143" fmla="*/ 3006645 w 3109667"/>
                  <a:gd name="connsiteY143" fmla="*/ 1404411 h 2247507"/>
                  <a:gd name="connsiteX144" fmla="*/ 2993632 w 3109667"/>
                  <a:gd name="connsiteY144" fmla="*/ 1039225 h 2247507"/>
                  <a:gd name="connsiteX145" fmla="*/ 2957535 w 3109667"/>
                  <a:gd name="connsiteY145" fmla="*/ 758596 h 2247507"/>
                  <a:gd name="connsiteX146" fmla="*/ 2900450 w 3109667"/>
                  <a:gd name="connsiteY146" fmla="*/ 422372 h 2247507"/>
                  <a:gd name="connsiteX147" fmla="*/ 2854487 w 3109667"/>
                  <a:gd name="connsiteY147" fmla="*/ 303196 h 2247507"/>
                  <a:gd name="connsiteX148" fmla="*/ 2560874 w 3109667"/>
                  <a:gd name="connsiteY148" fmla="*/ 105457 h 2247507"/>
                  <a:gd name="connsiteX149" fmla="*/ 2308397 w 3109667"/>
                  <a:gd name="connsiteY149" fmla="*/ 70336 h 2247507"/>
                  <a:gd name="connsiteX150" fmla="*/ 1842059 w 3109667"/>
                  <a:gd name="connsiteY150" fmla="*/ 51528 h 2247507"/>
                  <a:gd name="connsiteX151" fmla="*/ 1925379 w 3109667"/>
                  <a:gd name="connsiteY151" fmla="*/ 1094 h 2247507"/>
                  <a:gd name="connsiteX152" fmla="*/ 2293706 w 3109667"/>
                  <a:gd name="connsiteY152" fmla="*/ 19570 h 2247507"/>
                  <a:gd name="connsiteX153" fmla="*/ 2752068 w 3109667"/>
                  <a:gd name="connsiteY153" fmla="*/ 122435 h 2247507"/>
                  <a:gd name="connsiteX154" fmla="*/ 2908424 w 3109667"/>
                  <a:gd name="connsiteY154" fmla="*/ 277064 h 2247507"/>
                  <a:gd name="connsiteX155" fmla="*/ 2996362 w 3109667"/>
                  <a:gd name="connsiteY155" fmla="*/ 645412 h 2247507"/>
                  <a:gd name="connsiteX156" fmla="*/ 3059323 w 3109667"/>
                  <a:gd name="connsiteY156" fmla="*/ 1070684 h 2247507"/>
                  <a:gd name="connsiteX157" fmla="*/ 3065829 w 3109667"/>
                  <a:gd name="connsiteY157" fmla="*/ 1211665 h 2247507"/>
                  <a:gd name="connsiteX158" fmla="*/ 3100039 w 3109667"/>
                  <a:gd name="connsiteY158" fmla="*/ 1565531 h 2247507"/>
                  <a:gd name="connsiteX159" fmla="*/ 3094162 w 3109667"/>
                  <a:gd name="connsiteY159" fmla="*/ 1851821 h 2247507"/>
                  <a:gd name="connsiteX160" fmla="*/ 2941375 w 3109667"/>
                  <a:gd name="connsiteY160" fmla="*/ 2031418 h 2247507"/>
                  <a:gd name="connsiteX161" fmla="*/ 2671478 w 3109667"/>
                  <a:gd name="connsiteY161" fmla="*/ 2112144 h 2247507"/>
                  <a:gd name="connsiteX162" fmla="*/ 1952452 w 3109667"/>
                  <a:gd name="connsiteY162" fmla="*/ 2213844 h 2247507"/>
                  <a:gd name="connsiteX163" fmla="*/ 1248747 w 3109667"/>
                  <a:gd name="connsiteY163" fmla="*/ 2247466 h 2247507"/>
                  <a:gd name="connsiteX164" fmla="*/ 1249168 w 3109667"/>
                  <a:gd name="connsiteY164" fmla="*/ 2247300 h 2247507"/>
                  <a:gd name="connsiteX165" fmla="*/ 821025 w 3109667"/>
                  <a:gd name="connsiteY165" fmla="*/ 2235148 h 2247507"/>
                  <a:gd name="connsiteX166" fmla="*/ 474315 w 3109667"/>
                  <a:gd name="connsiteY166" fmla="*/ 2179888 h 2247507"/>
                  <a:gd name="connsiteX167" fmla="*/ 325936 w 3109667"/>
                  <a:gd name="connsiteY167" fmla="*/ 2080853 h 2247507"/>
                  <a:gd name="connsiteX168" fmla="*/ 97383 w 3109667"/>
                  <a:gd name="connsiteY168" fmla="*/ 1708010 h 2247507"/>
                  <a:gd name="connsiteX169" fmla="*/ 34842 w 3109667"/>
                  <a:gd name="connsiteY169" fmla="*/ 1441529 h 2247507"/>
                  <a:gd name="connsiteX170" fmla="*/ 212 w 3109667"/>
                  <a:gd name="connsiteY170" fmla="*/ 1092821 h 2247507"/>
                  <a:gd name="connsiteX171" fmla="*/ 24977 w 3109667"/>
                  <a:gd name="connsiteY171" fmla="*/ 675705 h 2247507"/>
                  <a:gd name="connsiteX172" fmla="*/ 77865 w 3109667"/>
                  <a:gd name="connsiteY172" fmla="*/ 365447 h 2247507"/>
                  <a:gd name="connsiteX173" fmla="*/ 205468 w 3109667"/>
                  <a:gd name="connsiteY173" fmla="*/ 227796 h 2247507"/>
                  <a:gd name="connsiteX174" fmla="*/ 528882 w 3109667"/>
                  <a:gd name="connsiteY174" fmla="*/ 127760 h 2247507"/>
                  <a:gd name="connsiteX175" fmla="*/ 817669 w 3109667"/>
                  <a:gd name="connsiteY175" fmla="*/ 76495 h 2247507"/>
                  <a:gd name="connsiteX176" fmla="*/ 1130799 w 3109667"/>
                  <a:gd name="connsiteY176" fmla="*/ 42539 h 2247507"/>
                  <a:gd name="connsiteX177" fmla="*/ 1451275 w 3109667"/>
                  <a:gd name="connsiteY177" fmla="*/ 12080 h 2247507"/>
                  <a:gd name="connsiteX178" fmla="*/ 1925379 w 3109667"/>
                  <a:gd name="connsiteY178" fmla="*/ 1094 h 224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09667" h="2247507">
                    <a:moveTo>
                      <a:pt x="1267085" y="2061024"/>
                    </a:moveTo>
                    <a:cubicBezTo>
                      <a:pt x="1259346" y="2061586"/>
                      <a:pt x="1251476" y="2064291"/>
                      <a:pt x="1242872" y="2070366"/>
                    </a:cubicBezTo>
                    <a:cubicBezTo>
                      <a:pt x="1255883" y="2108648"/>
                      <a:pt x="1270155" y="2148263"/>
                      <a:pt x="1299747" y="2183217"/>
                    </a:cubicBezTo>
                    <a:cubicBezTo>
                      <a:pt x="1306043" y="2190707"/>
                      <a:pt x="1318846" y="2190375"/>
                      <a:pt x="1337944" y="2182218"/>
                    </a:cubicBezTo>
                    <a:cubicBezTo>
                      <a:pt x="1324511" y="2141939"/>
                      <a:pt x="1316956" y="2100659"/>
                      <a:pt x="1290513" y="2064540"/>
                    </a:cubicBezTo>
                    <a:cubicBezTo>
                      <a:pt x="1282433" y="2062043"/>
                      <a:pt x="1274824" y="2060462"/>
                      <a:pt x="1267085" y="2061024"/>
                    </a:cubicBezTo>
                    <a:close/>
                    <a:moveTo>
                      <a:pt x="1177765" y="2059903"/>
                    </a:moveTo>
                    <a:cubicBezTo>
                      <a:pt x="1168117" y="2059849"/>
                      <a:pt x="1155616" y="2060587"/>
                      <a:pt x="1139194" y="2061545"/>
                    </a:cubicBezTo>
                    <a:cubicBezTo>
                      <a:pt x="1143812" y="2099661"/>
                      <a:pt x="1166057" y="2130287"/>
                      <a:pt x="1176761" y="2163577"/>
                    </a:cubicBezTo>
                    <a:cubicBezTo>
                      <a:pt x="1185576" y="2190874"/>
                      <a:pt x="1211181" y="2195368"/>
                      <a:pt x="1241612" y="2183883"/>
                    </a:cubicBezTo>
                    <a:cubicBezTo>
                      <a:pt x="1251266" y="2150427"/>
                      <a:pt x="1222513" y="2126126"/>
                      <a:pt x="1216427" y="2097330"/>
                    </a:cubicBezTo>
                    <a:cubicBezTo>
                      <a:pt x="1209974" y="2067370"/>
                      <a:pt x="1206708" y="2060067"/>
                      <a:pt x="1177765" y="2059903"/>
                    </a:cubicBezTo>
                    <a:close/>
                    <a:moveTo>
                      <a:pt x="859643" y="2045898"/>
                    </a:moveTo>
                    <a:cubicBezTo>
                      <a:pt x="857754" y="2045898"/>
                      <a:pt x="855864" y="2047562"/>
                      <a:pt x="848519" y="2051058"/>
                    </a:cubicBezTo>
                    <a:cubicBezTo>
                      <a:pt x="866778" y="2093668"/>
                      <a:pt x="878531" y="2139109"/>
                      <a:pt x="907913" y="2181386"/>
                    </a:cubicBezTo>
                    <a:lnTo>
                      <a:pt x="908124" y="2181386"/>
                    </a:lnTo>
                    <a:cubicBezTo>
                      <a:pt x="981579" y="2192538"/>
                      <a:pt x="1054615" y="2190874"/>
                      <a:pt x="1131428" y="2188210"/>
                    </a:cubicBezTo>
                    <a:cubicBezTo>
                      <a:pt x="1122823" y="2159581"/>
                      <a:pt x="1116947" y="2137943"/>
                      <a:pt x="1109392" y="2116472"/>
                    </a:cubicBezTo>
                    <a:cubicBezTo>
                      <a:pt x="1101836" y="2095001"/>
                      <a:pt x="1093231" y="2073695"/>
                      <a:pt x="1077491" y="2053721"/>
                    </a:cubicBezTo>
                    <a:cubicBezTo>
                      <a:pt x="1003825" y="2051058"/>
                      <a:pt x="931838" y="2048395"/>
                      <a:pt x="859643" y="2045898"/>
                    </a:cubicBezTo>
                    <a:close/>
                    <a:moveTo>
                      <a:pt x="799383" y="2038408"/>
                    </a:moveTo>
                    <a:cubicBezTo>
                      <a:pt x="791067" y="2036660"/>
                      <a:pt x="780101" y="2037825"/>
                      <a:pt x="767928" y="2041737"/>
                    </a:cubicBezTo>
                    <a:cubicBezTo>
                      <a:pt x="779051" y="2091006"/>
                      <a:pt x="806965" y="2133782"/>
                      <a:pt x="842014" y="2174561"/>
                    </a:cubicBezTo>
                    <a:cubicBezTo>
                      <a:pt x="847680" y="2131285"/>
                      <a:pt x="823124" y="2093169"/>
                      <a:pt x="814939" y="2052556"/>
                    </a:cubicBezTo>
                    <a:cubicBezTo>
                      <a:pt x="813365" y="2044816"/>
                      <a:pt x="807699" y="2040156"/>
                      <a:pt x="799383" y="2038408"/>
                    </a:cubicBezTo>
                    <a:close/>
                    <a:moveTo>
                      <a:pt x="702422" y="2027818"/>
                    </a:moveTo>
                    <a:cubicBezTo>
                      <a:pt x="694000" y="2027298"/>
                      <a:pt x="683979" y="2029670"/>
                      <a:pt x="673695" y="2033581"/>
                    </a:cubicBezTo>
                    <a:cubicBezTo>
                      <a:pt x="695731" y="2083016"/>
                      <a:pt x="712941" y="2133450"/>
                      <a:pt x="763521" y="2172231"/>
                    </a:cubicBezTo>
                    <a:lnTo>
                      <a:pt x="763731" y="2172231"/>
                    </a:lnTo>
                    <a:cubicBezTo>
                      <a:pt x="766669" y="2124129"/>
                      <a:pt x="743163" y="2081850"/>
                      <a:pt x="721546" y="2039407"/>
                    </a:cubicBezTo>
                    <a:cubicBezTo>
                      <a:pt x="717664" y="2031750"/>
                      <a:pt x="710843" y="2028338"/>
                      <a:pt x="702422" y="2027818"/>
                    </a:cubicBezTo>
                    <a:close/>
                    <a:moveTo>
                      <a:pt x="1922441" y="2024093"/>
                    </a:moveTo>
                    <a:cubicBezTo>
                      <a:pt x="1732506" y="2052390"/>
                      <a:pt x="1535854" y="2051723"/>
                      <a:pt x="1335846" y="2061710"/>
                    </a:cubicBezTo>
                    <a:cubicBezTo>
                      <a:pt x="1346339" y="2106652"/>
                      <a:pt x="1368584" y="2142271"/>
                      <a:pt x="1388313" y="2187378"/>
                    </a:cubicBezTo>
                    <a:lnTo>
                      <a:pt x="1388313" y="2187545"/>
                    </a:lnTo>
                    <a:cubicBezTo>
                      <a:pt x="1583495" y="2178223"/>
                      <a:pt x="1776579" y="2174895"/>
                      <a:pt x="1972180" y="2146765"/>
                    </a:cubicBezTo>
                    <a:cubicBezTo>
                      <a:pt x="1951403" y="2106485"/>
                      <a:pt x="1960637" y="2063708"/>
                      <a:pt x="1922441" y="2024093"/>
                    </a:cubicBezTo>
                    <a:close/>
                    <a:moveTo>
                      <a:pt x="1982254" y="2021264"/>
                    </a:moveTo>
                    <a:cubicBezTo>
                      <a:pt x="1975958" y="2065539"/>
                      <a:pt x="2007649" y="2101158"/>
                      <a:pt x="2015414" y="2143103"/>
                    </a:cubicBezTo>
                    <a:cubicBezTo>
                      <a:pt x="2040389" y="2118303"/>
                      <a:pt x="2020241" y="2047896"/>
                      <a:pt x="1982254" y="2021264"/>
                    </a:cubicBezTo>
                    <a:close/>
                    <a:moveTo>
                      <a:pt x="2045636" y="2011111"/>
                    </a:moveTo>
                    <a:cubicBezTo>
                      <a:pt x="2034303" y="2055719"/>
                      <a:pt x="2063685" y="2091338"/>
                      <a:pt x="2078166" y="2129787"/>
                    </a:cubicBezTo>
                    <a:cubicBezTo>
                      <a:pt x="2081314" y="2138276"/>
                      <a:pt x="2096636" y="2135114"/>
                      <a:pt x="2107758" y="2125294"/>
                    </a:cubicBezTo>
                    <a:cubicBezTo>
                      <a:pt x="2082993" y="2089507"/>
                      <a:pt x="2098734" y="2039407"/>
                      <a:pt x="2045636" y="2011111"/>
                    </a:cubicBezTo>
                    <a:close/>
                    <a:moveTo>
                      <a:pt x="665288" y="1920719"/>
                    </a:moveTo>
                    <a:lnTo>
                      <a:pt x="665288" y="1920886"/>
                    </a:lnTo>
                    <a:lnTo>
                      <a:pt x="665149" y="1920798"/>
                    </a:lnTo>
                    <a:close/>
                    <a:moveTo>
                      <a:pt x="278504" y="1920563"/>
                    </a:moveTo>
                    <a:lnTo>
                      <a:pt x="278294" y="1920730"/>
                    </a:lnTo>
                    <a:lnTo>
                      <a:pt x="278326" y="1920745"/>
                    </a:lnTo>
                    <a:lnTo>
                      <a:pt x="268220" y="1931050"/>
                    </a:lnTo>
                    <a:cubicBezTo>
                      <a:pt x="294874" y="1966336"/>
                      <a:pt x="322367" y="2001291"/>
                      <a:pt x="347972" y="2037077"/>
                    </a:cubicBezTo>
                    <a:cubicBezTo>
                      <a:pt x="388687" y="2094002"/>
                      <a:pt x="445563" y="2134282"/>
                      <a:pt x="528043" y="2147264"/>
                    </a:cubicBezTo>
                    <a:cubicBezTo>
                      <a:pt x="580302" y="2155420"/>
                      <a:pt x="630881" y="2173230"/>
                      <a:pt x="690485" y="2168737"/>
                    </a:cubicBezTo>
                    <a:cubicBezTo>
                      <a:pt x="668238" y="2116805"/>
                      <a:pt x="647461" y="2068535"/>
                      <a:pt x="626054" y="2018601"/>
                    </a:cubicBezTo>
                    <a:cubicBezTo>
                      <a:pt x="533972" y="2005119"/>
                      <a:pt x="443425" y="1989109"/>
                      <a:pt x="359636" y="1957720"/>
                    </a:cubicBezTo>
                    <a:lnTo>
                      <a:pt x="278326" y="1920745"/>
                    </a:lnTo>
                    <a:close/>
                    <a:moveTo>
                      <a:pt x="2662034" y="1900590"/>
                    </a:moveTo>
                    <a:cubicBezTo>
                      <a:pt x="2478395" y="1946529"/>
                      <a:pt x="2290138" y="1972994"/>
                      <a:pt x="2102931" y="2003121"/>
                    </a:cubicBezTo>
                    <a:cubicBezTo>
                      <a:pt x="2110277" y="2050891"/>
                      <a:pt x="2135042" y="2087676"/>
                      <a:pt x="2148683" y="2129954"/>
                    </a:cubicBezTo>
                    <a:lnTo>
                      <a:pt x="2148893" y="2129787"/>
                    </a:lnTo>
                    <a:cubicBezTo>
                      <a:pt x="2261595" y="2122631"/>
                      <a:pt x="2647552" y="2066205"/>
                      <a:pt x="2722897" y="2034080"/>
                    </a:cubicBezTo>
                    <a:cubicBezTo>
                      <a:pt x="2703798" y="1991803"/>
                      <a:pt x="2695613" y="1945697"/>
                      <a:pt x="2662034" y="1900590"/>
                    </a:cubicBezTo>
                    <a:close/>
                    <a:moveTo>
                      <a:pt x="2694983" y="1886275"/>
                    </a:moveTo>
                    <a:cubicBezTo>
                      <a:pt x="2719328" y="1938374"/>
                      <a:pt x="2739896" y="1981983"/>
                      <a:pt x="2764452" y="2034413"/>
                    </a:cubicBezTo>
                    <a:cubicBezTo>
                      <a:pt x="2780401" y="1976157"/>
                      <a:pt x="2749131" y="1908080"/>
                      <a:pt x="2694983" y="1886275"/>
                    </a:cubicBezTo>
                    <a:close/>
                    <a:moveTo>
                      <a:pt x="2771220" y="1870983"/>
                    </a:moveTo>
                    <a:cubicBezTo>
                      <a:pt x="2766498" y="1871712"/>
                      <a:pt x="2761094" y="1874042"/>
                      <a:pt x="2756896" y="1878120"/>
                    </a:cubicBezTo>
                    <a:cubicBezTo>
                      <a:pt x="2776414" y="1921562"/>
                      <a:pt x="2796562" y="1966004"/>
                      <a:pt x="2816500" y="2010445"/>
                    </a:cubicBezTo>
                    <a:lnTo>
                      <a:pt x="2816500" y="2010612"/>
                    </a:lnTo>
                    <a:cubicBezTo>
                      <a:pt x="2822587" y="2009280"/>
                      <a:pt x="2828463" y="2007949"/>
                      <a:pt x="2834549" y="2006451"/>
                    </a:cubicBezTo>
                    <a:cubicBezTo>
                      <a:pt x="2829512" y="1959346"/>
                      <a:pt x="2807895" y="1915737"/>
                      <a:pt x="2781451" y="1873459"/>
                    </a:cubicBezTo>
                    <a:cubicBezTo>
                      <a:pt x="2779982" y="1871129"/>
                      <a:pt x="2775942" y="1870255"/>
                      <a:pt x="2771220" y="1870983"/>
                    </a:cubicBezTo>
                    <a:close/>
                    <a:moveTo>
                      <a:pt x="2846092" y="1840503"/>
                    </a:moveTo>
                    <a:cubicBezTo>
                      <a:pt x="2839586" y="1841335"/>
                      <a:pt x="2833605" y="1842875"/>
                      <a:pt x="2828096" y="1845871"/>
                    </a:cubicBezTo>
                    <a:lnTo>
                      <a:pt x="2812985" y="1859929"/>
                    </a:lnTo>
                    <a:lnTo>
                      <a:pt x="2812933" y="1859811"/>
                    </a:lnTo>
                    <a:lnTo>
                      <a:pt x="2812933" y="1859977"/>
                    </a:lnTo>
                    <a:lnTo>
                      <a:pt x="2812985" y="1859929"/>
                    </a:lnTo>
                    <a:lnTo>
                      <a:pt x="2869388" y="1986810"/>
                    </a:lnTo>
                    <a:cubicBezTo>
                      <a:pt x="2900660" y="1988307"/>
                      <a:pt x="2917239" y="1981483"/>
                      <a:pt x="2909684" y="1957182"/>
                    </a:cubicBezTo>
                    <a:cubicBezTo>
                      <a:pt x="2897510" y="1918567"/>
                      <a:pt x="2881980" y="1880949"/>
                      <a:pt x="2857845" y="1845828"/>
                    </a:cubicBezTo>
                    <a:cubicBezTo>
                      <a:pt x="2856166" y="1843332"/>
                      <a:pt x="2850709" y="1842499"/>
                      <a:pt x="2846092" y="1840503"/>
                    </a:cubicBezTo>
                    <a:close/>
                    <a:moveTo>
                      <a:pt x="3025323" y="1591331"/>
                    </a:moveTo>
                    <a:cubicBezTo>
                      <a:pt x="2986287" y="1677384"/>
                      <a:pt x="2965930" y="1764103"/>
                      <a:pt x="2879462" y="1820029"/>
                    </a:cubicBezTo>
                    <a:cubicBezTo>
                      <a:pt x="2891740" y="1843582"/>
                      <a:pt x="2903283" y="1865636"/>
                      <a:pt x="2914458" y="1886962"/>
                    </a:cubicBezTo>
                    <a:lnTo>
                      <a:pt x="2947197" y="1949423"/>
                    </a:lnTo>
                    <a:lnTo>
                      <a:pt x="2947042" y="1949526"/>
                    </a:lnTo>
                    <a:lnTo>
                      <a:pt x="2947250" y="1949526"/>
                    </a:lnTo>
                    <a:lnTo>
                      <a:pt x="2947197" y="1949423"/>
                    </a:lnTo>
                    <a:lnTo>
                      <a:pt x="2978132" y="1928926"/>
                    </a:lnTo>
                    <a:cubicBezTo>
                      <a:pt x="3042723" y="1866721"/>
                      <a:pt x="3052502" y="1711631"/>
                      <a:pt x="3025323" y="1591331"/>
                    </a:cubicBezTo>
                    <a:close/>
                    <a:moveTo>
                      <a:pt x="145853" y="1249938"/>
                    </a:moveTo>
                    <a:cubicBezTo>
                      <a:pt x="165161" y="1249604"/>
                      <a:pt x="166630" y="1261422"/>
                      <a:pt x="167680" y="1271076"/>
                    </a:cubicBezTo>
                    <a:cubicBezTo>
                      <a:pt x="174396" y="1328167"/>
                      <a:pt x="190136" y="1384260"/>
                      <a:pt x="193703" y="1442017"/>
                    </a:cubicBezTo>
                    <a:cubicBezTo>
                      <a:pt x="198111" y="1513090"/>
                      <a:pt x="209025" y="1583664"/>
                      <a:pt x="235469" y="1652572"/>
                    </a:cubicBezTo>
                    <a:cubicBezTo>
                      <a:pt x="278913" y="1765757"/>
                      <a:pt x="383220" y="1829173"/>
                      <a:pt x="513550" y="1871783"/>
                    </a:cubicBezTo>
                    <a:cubicBezTo>
                      <a:pt x="545871" y="1882270"/>
                      <a:pt x="580080" y="1888761"/>
                      <a:pt x="613451" y="1897250"/>
                    </a:cubicBezTo>
                    <a:cubicBezTo>
                      <a:pt x="622685" y="1899664"/>
                      <a:pt x="632076" y="1901911"/>
                      <a:pt x="640943" y="1905385"/>
                    </a:cubicBezTo>
                    <a:lnTo>
                      <a:pt x="665149" y="1920798"/>
                    </a:lnTo>
                    <a:lnTo>
                      <a:pt x="641914" y="1933869"/>
                    </a:lnTo>
                    <a:cubicBezTo>
                      <a:pt x="634070" y="1935117"/>
                      <a:pt x="626358" y="1934035"/>
                      <a:pt x="619327" y="1933036"/>
                    </a:cubicBezTo>
                    <a:cubicBezTo>
                      <a:pt x="517119" y="1918389"/>
                      <a:pt x="419947" y="1893588"/>
                      <a:pt x="334949" y="1843821"/>
                    </a:cubicBezTo>
                    <a:cubicBezTo>
                      <a:pt x="233370" y="1784233"/>
                      <a:pt x="182371" y="1700176"/>
                      <a:pt x="167259" y="1604803"/>
                    </a:cubicBezTo>
                    <a:cubicBezTo>
                      <a:pt x="150470" y="1497943"/>
                      <a:pt x="146063" y="1389752"/>
                      <a:pt x="136828" y="1282228"/>
                    </a:cubicBezTo>
                    <a:cubicBezTo>
                      <a:pt x="135779" y="1271242"/>
                      <a:pt x="128433" y="1257927"/>
                      <a:pt x="145853" y="1249938"/>
                    </a:cubicBezTo>
                    <a:close/>
                    <a:moveTo>
                      <a:pt x="2903667" y="1099172"/>
                    </a:moveTo>
                    <a:lnTo>
                      <a:pt x="2927081" y="1126018"/>
                    </a:lnTo>
                    <a:cubicBezTo>
                      <a:pt x="2944662" y="1154043"/>
                      <a:pt x="2945686" y="1184784"/>
                      <a:pt x="2943167" y="1215993"/>
                    </a:cubicBezTo>
                    <a:cubicBezTo>
                      <a:pt x="2942537" y="1225480"/>
                      <a:pt x="2934562" y="1232138"/>
                      <a:pt x="2922179" y="1232970"/>
                    </a:cubicBezTo>
                    <a:cubicBezTo>
                      <a:pt x="2906858" y="1233969"/>
                      <a:pt x="2895944" y="1227810"/>
                      <a:pt x="2894265" y="1215993"/>
                    </a:cubicBezTo>
                    <a:cubicBezTo>
                      <a:pt x="2891432" y="1196519"/>
                      <a:pt x="2889596" y="1177044"/>
                      <a:pt x="2890566" y="1157549"/>
                    </a:cubicBezTo>
                    <a:close/>
                    <a:moveTo>
                      <a:pt x="2903499" y="1098980"/>
                    </a:moveTo>
                    <a:lnTo>
                      <a:pt x="2903710" y="1098980"/>
                    </a:lnTo>
                    <a:lnTo>
                      <a:pt x="2903667" y="1099172"/>
                    </a:lnTo>
                    <a:close/>
                    <a:moveTo>
                      <a:pt x="2569306" y="173118"/>
                    </a:moveTo>
                    <a:cubicBezTo>
                      <a:pt x="2580613" y="173908"/>
                      <a:pt x="2591736" y="177445"/>
                      <a:pt x="2603070" y="181024"/>
                    </a:cubicBezTo>
                    <a:cubicBezTo>
                      <a:pt x="2714303" y="215645"/>
                      <a:pt x="2786919" y="281058"/>
                      <a:pt x="2824276" y="368277"/>
                    </a:cubicBezTo>
                    <a:cubicBezTo>
                      <a:pt x="2877374" y="492447"/>
                      <a:pt x="2900880" y="621444"/>
                      <a:pt x="2906337" y="752270"/>
                    </a:cubicBezTo>
                    <a:cubicBezTo>
                      <a:pt x="2909485" y="825341"/>
                      <a:pt x="2936978" y="896581"/>
                      <a:pt x="2932361" y="970150"/>
                    </a:cubicBezTo>
                    <a:cubicBezTo>
                      <a:pt x="2931311" y="986795"/>
                      <a:pt x="2938237" y="1004272"/>
                      <a:pt x="2924595" y="1019752"/>
                    </a:cubicBezTo>
                    <a:cubicBezTo>
                      <a:pt x="2900250" y="1020251"/>
                      <a:pt x="2902769" y="1005270"/>
                      <a:pt x="2899410" y="994618"/>
                    </a:cubicBezTo>
                    <a:cubicBezTo>
                      <a:pt x="2876324" y="918385"/>
                      <a:pt x="2867930" y="840155"/>
                      <a:pt x="2855756" y="762757"/>
                    </a:cubicBezTo>
                    <a:cubicBezTo>
                      <a:pt x="2836659" y="641749"/>
                      <a:pt x="2812103" y="522074"/>
                      <a:pt x="2769080" y="405062"/>
                    </a:cubicBezTo>
                    <a:cubicBezTo>
                      <a:pt x="2736969" y="317843"/>
                      <a:pt x="2668340" y="252430"/>
                      <a:pt x="2566552" y="209653"/>
                    </a:cubicBezTo>
                    <a:cubicBezTo>
                      <a:pt x="2553540" y="204160"/>
                      <a:pt x="2536330" y="202495"/>
                      <a:pt x="2534441" y="181690"/>
                    </a:cubicBezTo>
                    <a:cubicBezTo>
                      <a:pt x="2546509" y="174283"/>
                      <a:pt x="2557999" y="172327"/>
                      <a:pt x="2569306" y="173118"/>
                    </a:cubicBezTo>
                    <a:close/>
                    <a:moveTo>
                      <a:pt x="1842059" y="51528"/>
                    </a:moveTo>
                    <a:lnTo>
                      <a:pt x="1842059" y="51860"/>
                    </a:lnTo>
                    <a:cubicBezTo>
                      <a:pt x="1668075" y="63678"/>
                      <a:pt x="1481287" y="58186"/>
                      <a:pt x="1295550" y="80323"/>
                    </a:cubicBezTo>
                    <a:cubicBezTo>
                      <a:pt x="1102466" y="103127"/>
                      <a:pt x="906864" y="113280"/>
                      <a:pt x="716090" y="147568"/>
                    </a:cubicBezTo>
                    <a:cubicBezTo>
                      <a:pt x="560154" y="175697"/>
                      <a:pt x="405477" y="206823"/>
                      <a:pt x="262764" y="268741"/>
                    </a:cubicBezTo>
                    <a:cubicBezTo>
                      <a:pt x="191616" y="299534"/>
                      <a:pt x="151741" y="342811"/>
                      <a:pt x="141666" y="402233"/>
                    </a:cubicBezTo>
                    <a:cubicBezTo>
                      <a:pt x="121518" y="521242"/>
                      <a:pt x="100322" y="640585"/>
                      <a:pt x="91926" y="760260"/>
                    </a:cubicBezTo>
                    <a:cubicBezTo>
                      <a:pt x="77865" y="958499"/>
                      <a:pt x="78495" y="1157071"/>
                      <a:pt x="101161" y="1355475"/>
                    </a:cubicBezTo>
                    <a:cubicBezTo>
                      <a:pt x="113964" y="1466496"/>
                      <a:pt x="123827" y="1576850"/>
                      <a:pt x="163074" y="1684874"/>
                    </a:cubicBezTo>
                    <a:cubicBezTo>
                      <a:pt x="206097" y="1803884"/>
                      <a:pt x="292565" y="1885443"/>
                      <a:pt x="444304" y="1924059"/>
                    </a:cubicBezTo>
                    <a:cubicBezTo>
                      <a:pt x="572957" y="1956849"/>
                      <a:pt x="705176" y="1972662"/>
                      <a:pt x="838235" y="1982648"/>
                    </a:cubicBezTo>
                    <a:cubicBezTo>
                      <a:pt x="1041602" y="1997962"/>
                      <a:pt x="1245809" y="2008947"/>
                      <a:pt x="1450226" y="2000625"/>
                    </a:cubicBezTo>
                    <a:cubicBezTo>
                      <a:pt x="1590421" y="1994965"/>
                      <a:pt x="1730826" y="1989640"/>
                      <a:pt x="1870182" y="1973993"/>
                    </a:cubicBezTo>
                    <a:cubicBezTo>
                      <a:pt x="1996316" y="1959845"/>
                      <a:pt x="2121820" y="1944532"/>
                      <a:pt x="2247114" y="1925723"/>
                    </a:cubicBezTo>
                    <a:cubicBezTo>
                      <a:pt x="2400112" y="1902920"/>
                      <a:pt x="2552899" y="1878952"/>
                      <a:pt x="2700230" y="1838505"/>
                    </a:cubicBezTo>
                    <a:cubicBezTo>
                      <a:pt x="2779352" y="1816700"/>
                      <a:pt x="2856377" y="1790901"/>
                      <a:pt x="2894783" y="1724323"/>
                    </a:cubicBezTo>
                    <a:cubicBezTo>
                      <a:pt x="2953757" y="1622456"/>
                      <a:pt x="2996362" y="1515931"/>
                      <a:pt x="3006645" y="1404411"/>
                    </a:cubicBezTo>
                    <a:cubicBezTo>
                      <a:pt x="3017978" y="1282904"/>
                      <a:pt x="3012521" y="1160732"/>
                      <a:pt x="2993632" y="1039225"/>
                    </a:cubicBezTo>
                    <a:cubicBezTo>
                      <a:pt x="2979152" y="946015"/>
                      <a:pt x="2969707" y="852139"/>
                      <a:pt x="2957535" y="758596"/>
                    </a:cubicBezTo>
                    <a:cubicBezTo>
                      <a:pt x="2943053" y="646077"/>
                      <a:pt x="2930042" y="533226"/>
                      <a:pt x="2900450" y="422372"/>
                    </a:cubicBezTo>
                    <a:cubicBezTo>
                      <a:pt x="2889746" y="382258"/>
                      <a:pt x="2876733" y="341645"/>
                      <a:pt x="2854487" y="303196"/>
                    </a:cubicBezTo>
                    <a:cubicBezTo>
                      <a:pt x="2795092" y="200165"/>
                      <a:pt x="2701699" y="132088"/>
                      <a:pt x="2560874" y="105457"/>
                    </a:cubicBezTo>
                    <a:cubicBezTo>
                      <a:pt x="2477555" y="89644"/>
                      <a:pt x="2393185" y="78825"/>
                      <a:pt x="2308397" y="70336"/>
                    </a:cubicBezTo>
                    <a:cubicBezTo>
                      <a:pt x="2157709" y="55189"/>
                      <a:pt x="2005340" y="64844"/>
                      <a:pt x="1842059" y="51528"/>
                    </a:cubicBezTo>
                    <a:close/>
                    <a:moveTo>
                      <a:pt x="1925379" y="1094"/>
                    </a:moveTo>
                    <a:cubicBezTo>
                      <a:pt x="2048364" y="3424"/>
                      <a:pt x="2171350" y="9750"/>
                      <a:pt x="2293706" y="19570"/>
                    </a:cubicBezTo>
                    <a:cubicBezTo>
                      <a:pt x="2453629" y="32386"/>
                      <a:pt x="2610405" y="57020"/>
                      <a:pt x="2752068" y="122435"/>
                    </a:cubicBezTo>
                    <a:cubicBezTo>
                      <a:pt x="2829302" y="158054"/>
                      <a:pt x="2880931" y="209819"/>
                      <a:pt x="2908424" y="277064"/>
                    </a:cubicBezTo>
                    <a:cubicBezTo>
                      <a:pt x="2957535" y="396906"/>
                      <a:pt x="2980201" y="520409"/>
                      <a:pt x="2996362" y="645412"/>
                    </a:cubicBezTo>
                    <a:cubicBezTo>
                      <a:pt x="3014830" y="787391"/>
                      <a:pt x="3039805" y="928871"/>
                      <a:pt x="3059323" y="1070684"/>
                    </a:cubicBezTo>
                    <a:cubicBezTo>
                      <a:pt x="3065829" y="1117289"/>
                      <a:pt x="3068767" y="1164893"/>
                      <a:pt x="3065829" y="1211665"/>
                    </a:cubicBezTo>
                    <a:cubicBezTo>
                      <a:pt x="3058694" y="1330841"/>
                      <a:pt x="3089335" y="1447520"/>
                      <a:pt x="3100039" y="1565531"/>
                    </a:cubicBezTo>
                    <a:cubicBezTo>
                      <a:pt x="3108643" y="1661239"/>
                      <a:pt x="3118928" y="1756281"/>
                      <a:pt x="3094162" y="1851821"/>
                    </a:cubicBezTo>
                    <a:cubicBezTo>
                      <a:pt x="3074224" y="1929386"/>
                      <a:pt x="3027632" y="1989972"/>
                      <a:pt x="2941375" y="2031418"/>
                    </a:cubicBezTo>
                    <a:cubicBezTo>
                      <a:pt x="2857635" y="2071698"/>
                      <a:pt x="2764661" y="2092337"/>
                      <a:pt x="2671478" y="2112144"/>
                    </a:cubicBezTo>
                    <a:cubicBezTo>
                      <a:pt x="2435580" y="2162244"/>
                      <a:pt x="2194226" y="2190375"/>
                      <a:pt x="1952452" y="2213844"/>
                    </a:cubicBezTo>
                    <a:cubicBezTo>
                      <a:pt x="1719073" y="2236481"/>
                      <a:pt x="1484435" y="2248299"/>
                      <a:pt x="1248747" y="2247466"/>
                    </a:cubicBezTo>
                    <a:lnTo>
                      <a:pt x="1249168" y="2247300"/>
                    </a:lnTo>
                    <a:cubicBezTo>
                      <a:pt x="1106454" y="2243804"/>
                      <a:pt x="963110" y="2244803"/>
                      <a:pt x="821025" y="2235148"/>
                    </a:cubicBezTo>
                    <a:cubicBezTo>
                      <a:pt x="703707" y="2227159"/>
                      <a:pt x="584918" y="2219669"/>
                      <a:pt x="474315" y="2179888"/>
                    </a:cubicBezTo>
                    <a:cubicBezTo>
                      <a:pt x="412193" y="2157584"/>
                      <a:pt x="361614" y="2125626"/>
                      <a:pt x="325936" y="2080853"/>
                    </a:cubicBezTo>
                    <a:cubicBezTo>
                      <a:pt x="231912" y="1963507"/>
                      <a:pt x="146284" y="1842833"/>
                      <a:pt x="97383" y="1708010"/>
                    </a:cubicBezTo>
                    <a:cubicBezTo>
                      <a:pt x="65692" y="1620792"/>
                      <a:pt x="47014" y="1531243"/>
                      <a:pt x="34842" y="1441529"/>
                    </a:cubicBezTo>
                    <a:cubicBezTo>
                      <a:pt x="18891" y="1325848"/>
                      <a:pt x="422" y="1210000"/>
                      <a:pt x="212" y="1092821"/>
                    </a:cubicBezTo>
                    <a:cubicBezTo>
                      <a:pt x="212" y="953339"/>
                      <a:pt x="-3986" y="814189"/>
                      <a:pt x="24977" y="675705"/>
                    </a:cubicBezTo>
                    <a:cubicBezTo>
                      <a:pt x="46593" y="572841"/>
                      <a:pt x="54149" y="468312"/>
                      <a:pt x="77865" y="365447"/>
                    </a:cubicBezTo>
                    <a:cubicBezTo>
                      <a:pt x="92346" y="302696"/>
                      <a:pt x="136840" y="258921"/>
                      <a:pt x="205468" y="227796"/>
                    </a:cubicBezTo>
                    <a:cubicBezTo>
                      <a:pt x="307256" y="181690"/>
                      <a:pt x="415551" y="148899"/>
                      <a:pt x="528882" y="127760"/>
                    </a:cubicBezTo>
                    <a:cubicBezTo>
                      <a:pt x="624794" y="109951"/>
                      <a:pt x="719867" y="89311"/>
                      <a:pt x="817669" y="76495"/>
                    </a:cubicBezTo>
                    <a:cubicBezTo>
                      <a:pt x="921765" y="62846"/>
                      <a:pt x="1026492" y="53858"/>
                      <a:pt x="1130799" y="42539"/>
                    </a:cubicBezTo>
                    <a:cubicBezTo>
                      <a:pt x="1237204" y="30888"/>
                      <a:pt x="1343820" y="19570"/>
                      <a:pt x="1451275" y="12080"/>
                    </a:cubicBezTo>
                    <a:cubicBezTo>
                      <a:pt x="1609309" y="1094"/>
                      <a:pt x="1766924" y="-1903"/>
                      <a:pt x="1925379" y="109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7" name="Bullet4" descr="a9ea45e9-25ae-4d7b-94e7-7323a7714057"/>
              <p:cNvSpPr/>
              <p:nvPr/>
            </p:nvSpPr>
            <p:spPr>
              <a:xfrm flipH="1">
                <a:off x="2769495" y="4330284"/>
                <a:ext cx="2398878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选择最佳受孕时机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4" descr="90f235af-7c14-4f99-bc9d-fb7c80e0111f"/>
              <p:cNvSpPr txBox="1"/>
              <p:nvPr/>
            </p:nvSpPr>
            <p:spPr>
              <a:xfrm flipH="1">
                <a:off x="2769500" y="5073918"/>
                <a:ext cx="2398877" cy="87818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排卵日前5天至排卵日为最佳受孕窗口。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8" name="组合 7" descr="718ed36f-4993-4012-a71c-4bfa90d70bf7"/>
            <p:cNvGrpSpPr/>
            <p:nvPr/>
          </p:nvGrpSpPr>
          <p:grpSpPr>
            <a:xfrm>
              <a:off x="4295217" y="4124352"/>
              <a:ext cx="3588869" cy="2247507"/>
              <a:chOff x="6112624" y="4124352"/>
              <a:chExt cx="3588869" cy="2247507"/>
            </a:xfrm>
          </p:grpSpPr>
          <p:sp>
            <p:nvSpPr>
              <p:cNvPr id="9" name="Shape5" descr="2faf3328-8767-40c8-939d-e94059f0f0f1"/>
              <p:cNvSpPr/>
              <p:nvPr/>
            </p:nvSpPr>
            <p:spPr>
              <a:xfrm>
                <a:off x="6365422" y="5711405"/>
                <a:ext cx="2771097" cy="635128"/>
              </a:xfrm>
              <a:custGeom>
                <a:avLst/>
                <a:gdLst>
                  <a:gd name="connsiteX0" fmla="*/ 840013 w 2330891"/>
                  <a:gd name="connsiteY0" fmla="*/ 497979 h 635128"/>
                  <a:gd name="connsiteX1" fmla="*/ 859718 w 2330891"/>
                  <a:gd name="connsiteY1" fmla="*/ 501709 h 635128"/>
                  <a:gd name="connsiteX2" fmla="*/ 899615 w 2330891"/>
                  <a:gd name="connsiteY2" fmla="*/ 626518 h 635128"/>
                  <a:gd name="connsiteX3" fmla="*/ 867486 w 2330891"/>
                  <a:gd name="connsiteY3" fmla="*/ 627577 h 635128"/>
                  <a:gd name="connsiteX4" fmla="*/ 819645 w 2330891"/>
                  <a:gd name="connsiteY4" fmla="*/ 507887 h 635128"/>
                  <a:gd name="connsiteX5" fmla="*/ 840013 w 2330891"/>
                  <a:gd name="connsiteY5" fmla="*/ 497979 h 635128"/>
                  <a:gd name="connsiteX6" fmla="*/ 764881 w 2330891"/>
                  <a:gd name="connsiteY6" fmla="*/ 496967 h 635128"/>
                  <a:gd name="connsiteX7" fmla="*/ 797401 w 2330891"/>
                  <a:gd name="connsiteY7" fmla="*/ 536663 h 635128"/>
                  <a:gd name="connsiteX8" fmla="*/ 818585 w 2330891"/>
                  <a:gd name="connsiteY8" fmla="*/ 628460 h 635128"/>
                  <a:gd name="connsiteX9" fmla="*/ 764036 w 2330891"/>
                  <a:gd name="connsiteY9" fmla="*/ 606923 h 635128"/>
                  <a:gd name="connsiteX10" fmla="*/ 732437 w 2330891"/>
                  <a:gd name="connsiteY10" fmla="*/ 498707 h 635128"/>
                  <a:gd name="connsiteX11" fmla="*/ 764881 w 2330891"/>
                  <a:gd name="connsiteY11" fmla="*/ 496967 h 635128"/>
                  <a:gd name="connsiteX12" fmla="*/ 497294 w 2330891"/>
                  <a:gd name="connsiteY12" fmla="*/ 482113 h 635128"/>
                  <a:gd name="connsiteX13" fmla="*/ 680536 w 2330891"/>
                  <a:gd name="connsiteY13" fmla="*/ 490411 h 635128"/>
                  <a:gd name="connsiteX14" fmla="*/ 707369 w 2330891"/>
                  <a:gd name="connsiteY14" fmla="*/ 556964 h 635128"/>
                  <a:gd name="connsiteX15" fmla="*/ 725905 w 2330891"/>
                  <a:gd name="connsiteY15" fmla="*/ 633049 h 635128"/>
                  <a:gd name="connsiteX16" fmla="*/ 538074 w 2330891"/>
                  <a:gd name="connsiteY16" fmla="*/ 625811 h 635128"/>
                  <a:gd name="connsiteX17" fmla="*/ 537897 w 2330891"/>
                  <a:gd name="connsiteY17" fmla="*/ 625811 h 635128"/>
                  <a:gd name="connsiteX18" fmla="*/ 487938 w 2330891"/>
                  <a:gd name="connsiteY18" fmla="*/ 487586 h 635128"/>
                  <a:gd name="connsiteX19" fmla="*/ 497294 w 2330891"/>
                  <a:gd name="connsiteY19" fmla="*/ 482113 h 635128"/>
                  <a:gd name="connsiteX20" fmla="*/ 446607 w 2330891"/>
                  <a:gd name="connsiteY20" fmla="*/ 473992 h 635128"/>
                  <a:gd name="connsiteX21" fmla="*/ 459692 w 2330891"/>
                  <a:gd name="connsiteY21" fmla="*/ 488998 h 635128"/>
                  <a:gd name="connsiteX22" fmla="*/ 482465 w 2330891"/>
                  <a:gd name="connsiteY22" fmla="*/ 618396 h 635128"/>
                  <a:gd name="connsiteX23" fmla="*/ 420149 w 2330891"/>
                  <a:gd name="connsiteY23" fmla="*/ 477523 h 635128"/>
                  <a:gd name="connsiteX24" fmla="*/ 446607 w 2330891"/>
                  <a:gd name="connsiteY24" fmla="*/ 473992 h 635128"/>
                  <a:gd name="connsiteX25" fmla="*/ 364873 w 2330891"/>
                  <a:gd name="connsiteY25" fmla="*/ 462937 h 635128"/>
                  <a:gd name="connsiteX26" fmla="*/ 380960 w 2330891"/>
                  <a:gd name="connsiteY26" fmla="*/ 475227 h 635128"/>
                  <a:gd name="connsiteX27" fmla="*/ 416443 w 2330891"/>
                  <a:gd name="connsiteY27" fmla="*/ 616102 h 635128"/>
                  <a:gd name="connsiteX28" fmla="*/ 416266 w 2330891"/>
                  <a:gd name="connsiteY28" fmla="*/ 616102 h 635128"/>
                  <a:gd name="connsiteX29" fmla="*/ 340710 w 2330891"/>
                  <a:gd name="connsiteY29" fmla="*/ 469049 h 635128"/>
                  <a:gd name="connsiteX30" fmla="*/ 364873 w 2330891"/>
                  <a:gd name="connsiteY30" fmla="*/ 462937 h 635128"/>
                  <a:gd name="connsiteX31" fmla="*/ 1391437 w 2330891"/>
                  <a:gd name="connsiteY31" fmla="*/ 458810 h 635128"/>
                  <a:gd name="connsiteX32" fmla="*/ 1433276 w 2330891"/>
                  <a:gd name="connsiteY32" fmla="*/ 588915 h 635128"/>
                  <a:gd name="connsiteX33" fmla="*/ 942159 w 2330891"/>
                  <a:gd name="connsiteY33" fmla="*/ 632166 h 635128"/>
                  <a:gd name="connsiteX34" fmla="*/ 942159 w 2330891"/>
                  <a:gd name="connsiteY34" fmla="*/ 631990 h 635128"/>
                  <a:gd name="connsiteX35" fmla="*/ 898026 w 2330891"/>
                  <a:gd name="connsiteY35" fmla="*/ 498707 h 635128"/>
                  <a:gd name="connsiteX36" fmla="*/ 1391437 w 2330891"/>
                  <a:gd name="connsiteY36" fmla="*/ 458810 h 635128"/>
                  <a:gd name="connsiteX37" fmla="*/ 1441572 w 2330891"/>
                  <a:gd name="connsiteY37" fmla="*/ 455810 h 635128"/>
                  <a:gd name="connsiteX38" fmla="*/ 1469464 w 2330891"/>
                  <a:gd name="connsiteY38" fmla="*/ 585032 h 635128"/>
                  <a:gd name="connsiteX39" fmla="*/ 1441572 w 2330891"/>
                  <a:gd name="connsiteY39" fmla="*/ 455810 h 635128"/>
                  <a:gd name="connsiteX40" fmla="*/ 1494885 w 2330891"/>
                  <a:gd name="connsiteY40" fmla="*/ 445041 h 635128"/>
                  <a:gd name="connsiteX41" fmla="*/ 1547139 w 2330891"/>
                  <a:gd name="connsiteY41" fmla="*/ 566143 h 635128"/>
                  <a:gd name="connsiteX42" fmla="*/ 1522248 w 2330891"/>
                  <a:gd name="connsiteY42" fmla="*/ 570910 h 635128"/>
                  <a:gd name="connsiteX43" fmla="*/ 1494885 w 2330891"/>
                  <a:gd name="connsiteY43" fmla="*/ 445041 h 635128"/>
                  <a:gd name="connsiteX44" fmla="*/ 2253228 w 2330891"/>
                  <a:gd name="connsiteY44" fmla="*/ 379790 h 635128"/>
                  <a:gd name="connsiteX45" fmla="*/ 2253274 w 2330891"/>
                  <a:gd name="connsiteY45" fmla="*/ 379900 h 635128"/>
                  <a:gd name="connsiteX46" fmla="*/ 2253097 w 2330891"/>
                  <a:gd name="connsiteY46" fmla="*/ 379900 h 635128"/>
                  <a:gd name="connsiteX47" fmla="*/ 8500 w 2330891"/>
                  <a:gd name="connsiteY47" fmla="*/ 349376 h 635128"/>
                  <a:gd name="connsiteX48" fmla="*/ 76894 w 2330891"/>
                  <a:gd name="connsiteY48" fmla="*/ 388592 h 635128"/>
                  <a:gd name="connsiteX49" fmla="*/ 300990 w 2330891"/>
                  <a:gd name="connsiteY49" fmla="*/ 453162 h 635128"/>
                  <a:gd name="connsiteX50" fmla="*/ 355186 w 2330891"/>
                  <a:gd name="connsiteY50" fmla="*/ 612395 h 635128"/>
                  <a:gd name="connsiteX51" fmla="*/ 218549 w 2330891"/>
                  <a:gd name="connsiteY51" fmla="*/ 589623 h 635128"/>
                  <a:gd name="connsiteX52" fmla="*/ 67082 w 2330891"/>
                  <a:gd name="connsiteY52" fmla="*/ 472758 h 635128"/>
                  <a:gd name="connsiteX53" fmla="*/ 0 w 2330891"/>
                  <a:gd name="connsiteY53" fmla="*/ 360305 h 635128"/>
                  <a:gd name="connsiteX54" fmla="*/ 8650 w 2330891"/>
                  <a:gd name="connsiteY54" fmla="*/ 349184 h 635128"/>
                  <a:gd name="connsiteX55" fmla="*/ 8500 w 2330891"/>
                  <a:gd name="connsiteY55" fmla="*/ 349376 h 635128"/>
                  <a:gd name="connsiteX56" fmla="*/ 8473 w 2330891"/>
                  <a:gd name="connsiteY56" fmla="*/ 349361 h 635128"/>
                  <a:gd name="connsiteX57" fmla="*/ 2013542 w 2330891"/>
                  <a:gd name="connsiteY57" fmla="*/ 327823 h 635128"/>
                  <a:gd name="connsiteX58" fmla="*/ 2064736 w 2330891"/>
                  <a:gd name="connsiteY58" fmla="*/ 469402 h 635128"/>
                  <a:gd name="connsiteX59" fmla="*/ 1581917 w 2330891"/>
                  <a:gd name="connsiteY59" fmla="*/ 570910 h 635128"/>
                  <a:gd name="connsiteX60" fmla="*/ 1581741 w 2330891"/>
                  <a:gd name="connsiteY60" fmla="*/ 571086 h 635128"/>
                  <a:gd name="connsiteX61" fmla="*/ 1543256 w 2330891"/>
                  <a:gd name="connsiteY61" fmla="*/ 436567 h 635128"/>
                  <a:gd name="connsiteX62" fmla="*/ 2013542 w 2330891"/>
                  <a:gd name="connsiteY62" fmla="*/ 327823 h 635128"/>
                  <a:gd name="connsiteX63" fmla="*/ 2041080 w 2330891"/>
                  <a:gd name="connsiteY63" fmla="*/ 312818 h 635128"/>
                  <a:gd name="connsiteX64" fmla="*/ 2099512 w 2330891"/>
                  <a:gd name="connsiteY64" fmla="*/ 469933 h 635128"/>
                  <a:gd name="connsiteX65" fmla="*/ 2041080 w 2330891"/>
                  <a:gd name="connsiteY65" fmla="*/ 312818 h 635128"/>
                  <a:gd name="connsiteX66" fmla="*/ 2105382 w 2330891"/>
                  <a:gd name="connsiteY66" fmla="*/ 296421 h 635128"/>
                  <a:gd name="connsiteX67" fmla="*/ 2113989 w 2330891"/>
                  <a:gd name="connsiteY67" fmla="*/ 299047 h 635128"/>
                  <a:gd name="connsiteX68" fmla="*/ 2158652 w 2330891"/>
                  <a:gd name="connsiteY68" fmla="*/ 440098 h 635128"/>
                  <a:gd name="connsiteX69" fmla="*/ 2143470 w 2330891"/>
                  <a:gd name="connsiteY69" fmla="*/ 444511 h 635128"/>
                  <a:gd name="connsiteX70" fmla="*/ 2143470 w 2330891"/>
                  <a:gd name="connsiteY70" fmla="*/ 444334 h 635128"/>
                  <a:gd name="connsiteX71" fmla="*/ 2093334 w 2330891"/>
                  <a:gd name="connsiteY71" fmla="*/ 303990 h 635128"/>
                  <a:gd name="connsiteX72" fmla="*/ 2105382 w 2330891"/>
                  <a:gd name="connsiteY72" fmla="*/ 296421 h 635128"/>
                  <a:gd name="connsiteX73" fmla="*/ 2140292 w 2330891"/>
                  <a:gd name="connsiteY73" fmla="*/ 284573 h 635128"/>
                  <a:gd name="connsiteX74" fmla="*/ 2140336 w 2330891"/>
                  <a:gd name="connsiteY74" fmla="*/ 284698 h 635128"/>
                  <a:gd name="connsiteX75" fmla="*/ 2140292 w 2330891"/>
                  <a:gd name="connsiteY75" fmla="*/ 284750 h 635128"/>
                  <a:gd name="connsiteX76" fmla="*/ 2168185 w 2330891"/>
                  <a:gd name="connsiteY76" fmla="*/ 264095 h 635128"/>
                  <a:gd name="connsiteX77" fmla="*/ 2178070 w 2330891"/>
                  <a:gd name="connsiteY77" fmla="*/ 269744 h 635128"/>
                  <a:gd name="connsiteX78" fmla="*/ 2221674 w 2330891"/>
                  <a:gd name="connsiteY78" fmla="*/ 387845 h 635128"/>
                  <a:gd name="connsiteX79" fmla="*/ 2187780 w 2330891"/>
                  <a:gd name="connsiteY79" fmla="*/ 419268 h 635128"/>
                  <a:gd name="connsiteX80" fmla="*/ 2140336 w 2330891"/>
                  <a:gd name="connsiteY80" fmla="*/ 284698 h 635128"/>
                  <a:gd name="connsiteX81" fmla="*/ 2153047 w 2330891"/>
                  <a:gd name="connsiteY81" fmla="*/ 269788 h 635128"/>
                  <a:gd name="connsiteX82" fmla="*/ 2168185 w 2330891"/>
                  <a:gd name="connsiteY82" fmla="*/ 264095 h 635128"/>
                  <a:gd name="connsiteX83" fmla="*/ 2318944 w 2330891"/>
                  <a:gd name="connsiteY83" fmla="*/ 0 h 635128"/>
                  <a:gd name="connsiteX84" fmla="*/ 2279248 w 2330891"/>
                  <a:gd name="connsiteY84" fmla="*/ 358051 h 635128"/>
                  <a:gd name="connsiteX85" fmla="*/ 2253228 w 2330891"/>
                  <a:gd name="connsiteY85" fmla="*/ 379790 h 635128"/>
                  <a:gd name="connsiteX86" fmla="*/ 2225690 w 2330891"/>
                  <a:gd name="connsiteY86" fmla="*/ 313545 h 635128"/>
                  <a:gd name="connsiteX87" fmla="*/ 2196253 w 2330891"/>
                  <a:gd name="connsiteY87" fmla="*/ 242557 h 635128"/>
                  <a:gd name="connsiteX88" fmla="*/ 2318944 w 2330891"/>
                  <a:gd name="connsiteY88" fmla="*/ 0 h 63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330891" h="635128">
                    <a:moveTo>
                      <a:pt x="840013" y="497979"/>
                    </a:moveTo>
                    <a:cubicBezTo>
                      <a:pt x="846522" y="497384"/>
                      <a:pt x="852922" y="499061"/>
                      <a:pt x="859718" y="501709"/>
                    </a:cubicBezTo>
                    <a:cubicBezTo>
                      <a:pt x="881962" y="540017"/>
                      <a:pt x="888317" y="583797"/>
                      <a:pt x="899615" y="626518"/>
                    </a:cubicBezTo>
                    <a:cubicBezTo>
                      <a:pt x="883550" y="635168"/>
                      <a:pt x="872782" y="635521"/>
                      <a:pt x="867486" y="627577"/>
                    </a:cubicBezTo>
                    <a:cubicBezTo>
                      <a:pt x="842594" y="590505"/>
                      <a:pt x="830590" y="548490"/>
                      <a:pt x="819645" y="507887"/>
                    </a:cubicBezTo>
                    <a:cubicBezTo>
                      <a:pt x="826883" y="501444"/>
                      <a:pt x="833503" y="498575"/>
                      <a:pt x="840013" y="497979"/>
                    </a:cubicBezTo>
                    <a:close/>
                    <a:moveTo>
                      <a:pt x="764881" y="496967"/>
                    </a:moveTo>
                    <a:cubicBezTo>
                      <a:pt x="789226" y="497141"/>
                      <a:pt x="791973" y="504886"/>
                      <a:pt x="797401" y="536663"/>
                    </a:cubicBezTo>
                    <a:cubicBezTo>
                      <a:pt x="802697" y="567203"/>
                      <a:pt x="826706" y="592977"/>
                      <a:pt x="818585" y="628460"/>
                    </a:cubicBezTo>
                    <a:cubicBezTo>
                      <a:pt x="792988" y="640641"/>
                      <a:pt x="771451" y="635875"/>
                      <a:pt x="764036" y="606923"/>
                    </a:cubicBezTo>
                    <a:cubicBezTo>
                      <a:pt x="755034" y="571616"/>
                      <a:pt x="736321" y="539134"/>
                      <a:pt x="732437" y="498707"/>
                    </a:cubicBezTo>
                    <a:cubicBezTo>
                      <a:pt x="746251" y="497692"/>
                      <a:pt x="756766" y="496909"/>
                      <a:pt x="764881" y="496967"/>
                    </a:cubicBezTo>
                    <a:close/>
                    <a:moveTo>
                      <a:pt x="497294" y="482113"/>
                    </a:moveTo>
                    <a:cubicBezTo>
                      <a:pt x="558022" y="484761"/>
                      <a:pt x="618573" y="487586"/>
                      <a:pt x="680536" y="490411"/>
                    </a:cubicBezTo>
                    <a:cubicBezTo>
                      <a:pt x="693776" y="511595"/>
                      <a:pt x="701014" y="534190"/>
                      <a:pt x="707369" y="556964"/>
                    </a:cubicBezTo>
                    <a:cubicBezTo>
                      <a:pt x="713725" y="579736"/>
                      <a:pt x="718667" y="602685"/>
                      <a:pt x="725905" y="633049"/>
                    </a:cubicBezTo>
                    <a:cubicBezTo>
                      <a:pt x="661294" y="635874"/>
                      <a:pt x="599860" y="637639"/>
                      <a:pt x="538074" y="625811"/>
                    </a:cubicBezTo>
                    <a:lnTo>
                      <a:pt x="537897" y="625811"/>
                    </a:lnTo>
                    <a:cubicBezTo>
                      <a:pt x="513183" y="580972"/>
                      <a:pt x="503297" y="532778"/>
                      <a:pt x="487938" y="487586"/>
                    </a:cubicBezTo>
                    <a:cubicBezTo>
                      <a:pt x="494117" y="483878"/>
                      <a:pt x="495705" y="482113"/>
                      <a:pt x="497294" y="482113"/>
                    </a:cubicBezTo>
                    <a:close/>
                    <a:moveTo>
                      <a:pt x="446607" y="473992"/>
                    </a:moveTo>
                    <a:cubicBezTo>
                      <a:pt x="453602" y="475846"/>
                      <a:pt x="458368" y="480789"/>
                      <a:pt x="459692" y="488998"/>
                    </a:cubicBezTo>
                    <a:cubicBezTo>
                      <a:pt x="466577" y="532071"/>
                      <a:pt x="487231" y="572498"/>
                      <a:pt x="482465" y="618396"/>
                    </a:cubicBezTo>
                    <a:cubicBezTo>
                      <a:pt x="452984" y="575146"/>
                      <a:pt x="429505" y="529777"/>
                      <a:pt x="420149" y="477523"/>
                    </a:cubicBezTo>
                    <a:cubicBezTo>
                      <a:pt x="430388" y="473374"/>
                      <a:pt x="439612" y="472138"/>
                      <a:pt x="446607" y="473992"/>
                    </a:cubicBezTo>
                    <a:close/>
                    <a:moveTo>
                      <a:pt x="364873" y="462937"/>
                    </a:moveTo>
                    <a:cubicBezTo>
                      <a:pt x="371956" y="463488"/>
                      <a:pt x="377694" y="467107"/>
                      <a:pt x="380960" y="475227"/>
                    </a:cubicBezTo>
                    <a:cubicBezTo>
                      <a:pt x="399142" y="520244"/>
                      <a:pt x="418914" y="565083"/>
                      <a:pt x="416443" y="616102"/>
                    </a:cubicBezTo>
                    <a:lnTo>
                      <a:pt x="416266" y="616102"/>
                    </a:lnTo>
                    <a:cubicBezTo>
                      <a:pt x="373722" y="574970"/>
                      <a:pt x="359246" y="521479"/>
                      <a:pt x="340710" y="469049"/>
                    </a:cubicBezTo>
                    <a:cubicBezTo>
                      <a:pt x="349360" y="464900"/>
                      <a:pt x="357789" y="462385"/>
                      <a:pt x="364873" y="462937"/>
                    </a:cubicBezTo>
                    <a:close/>
                    <a:moveTo>
                      <a:pt x="1391437" y="458810"/>
                    </a:moveTo>
                    <a:cubicBezTo>
                      <a:pt x="1423567" y="500825"/>
                      <a:pt x="1415799" y="546195"/>
                      <a:pt x="1433276" y="588915"/>
                    </a:cubicBezTo>
                    <a:cubicBezTo>
                      <a:pt x="1268746" y="618750"/>
                      <a:pt x="1106335" y="622280"/>
                      <a:pt x="942159" y="632166"/>
                    </a:cubicBezTo>
                    <a:lnTo>
                      <a:pt x="942159" y="631990"/>
                    </a:lnTo>
                    <a:cubicBezTo>
                      <a:pt x="925565" y="584149"/>
                      <a:pt x="906852" y="546370"/>
                      <a:pt x="898026" y="498707"/>
                    </a:cubicBezTo>
                    <a:cubicBezTo>
                      <a:pt x="1066262" y="488115"/>
                      <a:pt x="1231674" y="488821"/>
                      <a:pt x="1391437" y="458810"/>
                    </a:cubicBezTo>
                    <a:close/>
                    <a:moveTo>
                      <a:pt x="1441572" y="455810"/>
                    </a:moveTo>
                    <a:cubicBezTo>
                      <a:pt x="1473524" y="484055"/>
                      <a:pt x="1490294" y="558729"/>
                      <a:pt x="1469464" y="585032"/>
                    </a:cubicBezTo>
                    <a:cubicBezTo>
                      <a:pt x="1462932" y="540546"/>
                      <a:pt x="1436275" y="502768"/>
                      <a:pt x="1441572" y="455810"/>
                    </a:cubicBezTo>
                    <a:close/>
                    <a:moveTo>
                      <a:pt x="1494885" y="445041"/>
                    </a:moveTo>
                    <a:cubicBezTo>
                      <a:pt x="1539548" y="475052"/>
                      <a:pt x="1526308" y="528188"/>
                      <a:pt x="1547139" y="566143"/>
                    </a:cubicBezTo>
                    <a:cubicBezTo>
                      <a:pt x="1537782" y="576559"/>
                      <a:pt x="1524896" y="579913"/>
                      <a:pt x="1522248" y="570910"/>
                    </a:cubicBezTo>
                    <a:cubicBezTo>
                      <a:pt x="1510067" y="530130"/>
                      <a:pt x="1485352" y="492353"/>
                      <a:pt x="1494885" y="445041"/>
                    </a:cubicBezTo>
                    <a:close/>
                    <a:moveTo>
                      <a:pt x="2253228" y="379790"/>
                    </a:moveTo>
                    <a:lnTo>
                      <a:pt x="2253274" y="379900"/>
                    </a:lnTo>
                    <a:lnTo>
                      <a:pt x="2253097" y="379900"/>
                    </a:lnTo>
                    <a:close/>
                    <a:moveTo>
                      <a:pt x="8500" y="349376"/>
                    </a:moveTo>
                    <a:lnTo>
                      <a:pt x="76894" y="388592"/>
                    </a:lnTo>
                    <a:cubicBezTo>
                      <a:pt x="147372" y="421882"/>
                      <a:pt x="223536" y="438863"/>
                      <a:pt x="300990" y="453162"/>
                    </a:cubicBezTo>
                    <a:cubicBezTo>
                      <a:pt x="318997" y="505945"/>
                      <a:pt x="336473" y="557317"/>
                      <a:pt x="355186" y="612395"/>
                    </a:cubicBezTo>
                    <a:cubicBezTo>
                      <a:pt x="305050" y="617162"/>
                      <a:pt x="262505" y="598272"/>
                      <a:pt x="218549" y="589623"/>
                    </a:cubicBezTo>
                    <a:cubicBezTo>
                      <a:pt x="149171" y="575853"/>
                      <a:pt x="101330" y="533132"/>
                      <a:pt x="67082" y="472758"/>
                    </a:cubicBezTo>
                    <a:cubicBezTo>
                      <a:pt x="45546" y="434803"/>
                      <a:pt x="22420" y="397730"/>
                      <a:pt x="0" y="360305"/>
                    </a:cubicBezTo>
                    <a:close/>
                    <a:moveTo>
                      <a:pt x="8650" y="349184"/>
                    </a:moveTo>
                    <a:lnTo>
                      <a:pt x="8500" y="349376"/>
                    </a:lnTo>
                    <a:lnTo>
                      <a:pt x="8473" y="349361"/>
                    </a:lnTo>
                    <a:close/>
                    <a:moveTo>
                      <a:pt x="2013542" y="327823"/>
                    </a:moveTo>
                    <a:cubicBezTo>
                      <a:pt x="2041787" y="375663"/>
                      <a:pt x="2048671" y="424563"/>
                      <a:pt x="2064736" y="469402"/>
                    </a:cubicBezTo>
                    <a:cubicBezTo>
                      <a:pt x="2001361" y="503474"/>
                      <a:pt x="1676716" y="563319"/>
                      <a:pt x="1581917" y="570910"/>
                    </a:cubicBezTo>
                    <a:lnTo>
                      <a:pt x="1581741" y="571086"/>
                    </a:lnTo>
                    <a:cubicBezTo>
                      <a:pt x="1570266" y="526246"/>
                      <a:pt x="1549435" y="487232"/>
                      <a:pt x="1543256" y="436567"/>
                    </a:cubicBezTo>
                    <a:cubicBezTo>
                      <a:pt x="1700725" y="404614"/>
                      <a:pt x="1859075" y="376546"/>
                      <a:pt x="2013542" y="327823"/>
                    </a:cubicBezTo>
                    <a:close/>
                    <a:moveTo>
                      <a:pt x="2041080" y="312818"/>
                    </a:moveTo>
                    <a:cubicBezTo>
                      <a:pt x="2086626" y="336121"/>
                      <a:pt x="2112929" y="408147"/>
                      <a:pt x="2099512" y="469933"/>
                    </a:cubicBezTo>
                    <a:cubicBezTo>
                      <a:pt x="2078858" y="414325"/>
                      <a:pt x="2061558" y="368073"/>
                      <a:pt x="2041080" y="312818"/>
                    </a:cubicBezTo>
                    <a:close/>
                    <a:moveTo>
                      <a:pt x="2105382" y="296421"/>
                    </a:moveTo>
                    <a:cubicBezTo>
                      <a:pt x="2109354" y="295649"/>
                      <a:pt x="2112753" y="296576"/>
                      <a:pt x="2113989" y="299047"/>
                    </a:cubicBezTo>
                    <a:cubicBezTo>
                      <a:pt x="2136232" y="343886"/>
                      <a:pt x="2154415" y="390138"/>
                      <a:pt x="2158652" y="440098"/>
                    </a:cubicBezTo>
                    <a:cubicBezTo>
                      <a:pt x="2153532" y="441686"/>
                      <a:pt x="2148589" y="443098"/>
                      <a:pt x="2143470" y="444511"/>
                    </a:cubicBezTo>
                    <a:lnTo>
                      <a:pt x="2143470" y="444334"/>
                    </a:lnTo>
                    <a:cubicBezTo>
                      <a:pt x="2126699" y="397200"/>
                      <a:pt x="2109752" y="350065"/>
                      <a:pt x="2093334" y="303990"/>
                    </a:cubicBezTo>
                    <a:cubicBezTo>
                      <a:pt x="2096865" y="299665"/>
                      <a:pt x="2101410" y="297193"/>
                      <a:pt x="2105382" y="296421"/>
                    </a:cubicBezTo>
                    <a:close/>
                    <a:moveTo>
                      <a:pt x="2140292" y="284573"/>
                    </a:moveTo>
                    <a:lnTo>
                      <a:pt x="2140336" y="284698"/>
                    </a:lnTo>
                    <a:lnTo>
                      <a:pt x="2140292" y="284750"/>
                    </a:lnTo>
                    <a:close/>
                    <a:moveTo>
                      <a:pt x="2168185" y="264095"/>
                    </a:moveTo>
                    <a:cubicBezTo>
                      <a:pt x="2172068" y="266214"/>
                      <a:pt x="2176658" y="267096"/>
                      <a:pt x="2178070" y="269744"/>
                    </a:cubicBezTo>
                    <a:cubicBezTo>
                      <a:pt x="2198372" y="306993"/>
                      <a:pt x="2211436" y="346890"/>
                      <a:pt x="2221674" y="387845"/>
                    </a:cubicBezTo>
                    <a:cubicBezTo>
                      <a:pt x="2228029" y="413618"/>
                      <a:pt x="2214084" y="420857"/>
                      <a:pt x="2187780" y="419268"/>
                    </a:cubicBezTo>
                    <a:lnTo>
                      <a:pt x="2140336" y="284698"/>
                    </a:lnTo>
                    <a:lnTo>
                      <a:pt x="2153047" y="269788"/>
                    </a:lnTo>
                    <a:cubicBezTo>
                      <a:pt x="2157681" y="266611"/>
                      <a:pt x="2162712" y="264978"/>
                      <a:pt x="2168185" y="264095"/>
                    </a:cubicBezTo>
                    <a:close/>
                    <a:moveTo>
                      <a:pt x="2318944" y="0"/>
                    </a:moveTo>
                    <a:cubicBezTo>
                      <a:pt x="2341805" y="127590"/>
                      <a:pt x="2333580" y="292077"/>
                      <a:pt x="2279248" y="358051"/>
                    </a:cubicBezTo>
                    <a:lnTo>
                      <a:pt x="2253228" y="379790"/>
                    </a:lnTo>
                    <a:lnTo>
                      <a:pt x="2225690" y="313545"/>
                    </a:lnTo>
                    <a:cubicBezTo>
                      <a:pt x="2216290" y="290927"/>
                      <a:pt x="2206580" y="267536"/>
                      <a:pt x="2196253" y="242557"/>
                    </a:cubicBezTo>
                    <a:cubicBezTo>
                      <a:pt x="2268985" y="183242"/>
                      <a:pt x="2286109" y="91267"/>
                      <a:pt x="2318944" y="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0" name="Number5" descr="16884479-a116-4de7-975a-95cee2c52975"/>
              <p:cNvSpPr/>
              <p:nvPr/>
            </p:nvSpPr>
            <p:spPr>
              <a:xfrm>
                <a:off x="9184792" y="4210103"/>
                <a:ext cx="516701" cy="547694"/>
              </a:xfrm>
              <a:custGeom>
                <a:avLst/>
                <a:gdLst>
                  <a:gd name="connsiteX0" fmla="*/ 507286 w 516701"/>
                  <a:gd name="connsiteY0" fmla="*/ 318704 h 547694"/>
                  <a:gd name="connsiteX1" fmla="*/ 480289 w 516701"/>
                  <a:gd name="connsiteY1" fmla="*/ 409856 h 547694"/>
                  <a:gd name="connsiteX2" fmla="*/ 361983 w 516701"/>
                  <a:gd name="connsiteY2" fmla="*/ 528480 h 547694"/>
                  <a:gd name="connsiteX3" fmla="*/ 331175 w 516701"/>
                  <a:gd name="connsiteY3" fmla="*/ 536261 h 547694"/>
                  <a:gd name="connsiteX4" fmla="*/ 249234 w 516701"/>
                  <a:gd name="connsiteY4" fmla="*/ 547695 h 547694"/>
                  <a:gd name="connsiteX5" fmla="*/ 169357 w 516701"/>
                  <a:gd name="connsiteY5" fmla="*/ 534038 h 547694"/>
                  <a:gd name="connsiteX6" fmla="*/ 79317 w 516701"/>
                  <a:gd name="connsiteY6" fmla="*/ 459402 h 547694"/>
                  <a:gd name="connsiteX7" fmla="*/ 72012 w 516701"/>
                  <a:gd name="connsiteY7" fmla="*/ 445268 h 547694"/>
                  <a:gd name="connsiteX8" fmla="*/ 42316 w 516701"/>
                  <a:gd name="connsiteY8" fmla="*/ 391752 h 547694"/>
                  <a:gd name="connsiteX9" fmla="*/ 75 w 516701"/>
                  <a:gd name="connsiteY9" fmla="*/ 258836 h 547694"/>
                  <a:gd name="connsiteX10" fmla="*/ 20084 w 516701"/>
                  <a:gd name="connsiteY10" fmla="*/ 180070 h 547694"/>
                  <a:gd name="connsiteX11" fmla="*/ 163958 w 516701"/>
                  <a:gd name="connsiteY11" fmla="*/ 40802 h 547694"/>
                  <a:gd name="connsiteX12" fmla="*/ 216521 w 516701"/>
                  <a:gd name="connsiteY12" fmla="*/ 28892 h 547694"/>
                  <a:gd name="connsiteX13" fmla="*/ 235736 w 516701"/>
                  <a:gd name="connsiteY13" fmla="*/ 22381 h 547694"/>
                  <a:gd name="connsiteX14" fmla="*/ 364206 w 516701"/>
                  <a:gd name="connsiteY14" fmla="*/ 9836 h 547694"/>
                  <a:gd name="connsiteX15" fmla="*/ 492994 w 516701"/>
                  <a:gd name="connsiteY15" fmla="*/ 117662 h 547694"/>
                  <a:gd name="connsiteX16" fmla="*/ 515702 w 516701"/>
                  <a:gd name="connsiteY16" fmla="*/ 201667 h 547694"/>
                  <a:gd name="connsiteX17" fmla="*/ 507127 w 516701"/>
                  <a:gd name="connsiteY17" fmla="*/ 318386 h 547694"/>
                  <a:gd name="connsiteX18" fmla="*/ 401365 w 516701"/>
                  <a:gd name="connsiteY18" fmla="*/ 62875 h 547694"/>
                  <a:gd name="connsiteX19" fmla="*/ 381198 w 516701"/>
                  <a:gd name="connsiteY19" fmla="*/ 56682 h 547694"/>
                  <a:gd name="connsiteX20" fmla="*/ 401842 w 516701"/>
                  <a:gd name="connsiteY20" fmla="*/ 62716 h 547694"/>
                  <a:gd name="connsiteX21" fmla="*/ 402636 w 516701"/>
                  <a:gd name="connsiteY21" fmla="*/ 68751 h 547694"/>
                  <a:gd name="connsiteX22" fmla="*/ 423121 w 516701"/>
                  <a:gd name="connsiteY22" fmla="*/ 90030 h 547694"/>
                  <a:gd name="connsiteX23" fmla="*/ 489024 w 516701"/>
                  <a:gd name="connsiteY23" fmla="*/ 203414 h 547694"/>
                  <a:gd name="connsiteX24" fmla="*/ 494740 w 516701"/>
                  <a:gd name="connsiteY24" fmla="*/ 228346 h 547694"/>
                  <a:gd name="connsiteX25" fmla="*/ 490135 w 516701"/>
                  <a:gd name="connsiteY25" fmla="*/ 173242 h 547694"/>
                  <a:gd name="connsiteX26" fmla="*/ 401365 w 516701"/>
                  <a:gd name="connsiteY26" fmla="*/ 63034 h 547694"/>
                  <a:gd name="connsiteX27" fmla="*/ 174439 w 516701"/>
                  <a:gd name="connsiteY27" fmla="*/ 53347 h 547694"/>
                  <a:gd name="connsiteX28" fmla="*/ 157447 w 516701"/>
                  <a:gd name="connsiteY28" fmla="*/ 60017 h 547694"/>
                  <a:gd name="connsiteX29" fmla="*/ 26595 w 516701"/>
                  <a:gd name="connsiteY29" fmla="*/ 200873 h 547694"/>
                  <a:gd name="connsiteX30" fmla="*/ 17384 w 516701"/>
                  <a:gd name="connsiteY30" fmla="*/ 304253 h 547694"/>
                  <a:gd name="connsiteX31" fmla="*/ 38664 w 516701"/>
                  <a:gd name="connsiteY31" fmla="*/ 357769 h 547694"/>
                  <a:gd name="connsiteX32" fmla="*/ 50732 w 516701"/>
                  <a:gd name="connsiteY32" fmla="*/ 181658 h 547694"/>
                  <a:gd name="connsiteX33" fmla="*/ 174439 w 516701"/>
                  <a:gd name="connsiteY33" fmla="*/ 53506 h 547694"/>
                  <a:gd name="connsiteX34" fmla="*/ 79317 w 516701"/>
                  <a:gd name="connsiteY34" fmla="*/ 433041 h 547694"/>
                  <a:gd name="connsiteX35" fmla="*/ 246217 w 516701"/>
                  <a:gd name="connsiteY35" fmla="*/ 533562 h 547694"/>
                  <a:gd name="connsiteX36" fmla="*/ 79317 w 516701"/>
                  <a:gd name="connsiteY36" fmla="*/ 433041 h 547694"/>
                  <a:gd name="connsiteX37" fmla="*/ 250028 w 516701"/>
                  <a:gd name="connsiteY37" fmla="*/ 29051 h 547694"/>
                  <a:gd name="connsiteX38" fmla="*/ 315136 w 516701"/>
                  <a:gd name="connsiteY38" fmla="*/ 23969 h 547694"/>
                  <a:gd name="connsiteX39" fmla="*/ 377704 w 516701"/>
                  <a:gd name="connsiteY39" fmla="*/ 33973 h 547694"/>
                  <a:gd name="connsiteX40" fmla="*/ 249869 w 516701"/>
                  <a:gd name="connsiteY40" fmla="*/ 29051 h 547694"/>
                  <a:gd name="connsiteX41" fmla="*/ 299256 w 516701"/>
                  <a:gd name="connsiteY41" fmla="*/ 482904 h 547694"/>
                  <a:gd name="connsiteX42" fmla="*/ 293539 w 516701"/>
                  <a:gd name="connsiteY42" fmla="*/ 467183 h 547694"/>
                  <a:gd name="connsiteX43" fmla="*/ 282582 w 516701"/>
                  <a:gd name="connsiteY43" fmla="*/ 473852 h 547694"/>
                  <a:gd name="connsiteX44" fmla="*/ 290999 w 516701"/>
                  <a:gd name="connsiteY44" fmla="*/ 487351 h 547694"/>
                  <a:gd name="connsiteX45" fmla="*/ 299256 w 516701"/>
                  <a:gd name="connsiteY45" fmla="*/ 482904 h 547694"/>
                  <a:gd name="connsiteX46" fmla="*/ 318312 w 516701"/>
                  <a:gd name="connsiteY46" fmla="*/ 465912 h 547694"/>
                  <a:gd name="connsiteX47" fmla="*/ 308467 w 516701"/>
                  <a:gd name="connsiteY47" fmla="*/ 471470 h 547694"/>
                  <a:gd name="connsiteX48" fmla="*/ 316566 w 516701"/>
                  <a:gd name="connsiteY48" fmla="*/ 483222 h 547694"/>
                  <a:gd name="connsiteX49" fmla="*/ 325617 w 516701"/>
                  <a:gd name="connsiteY49" fmla="*/ 476076 h 547694"/>
                  <a:gd name="connsiteX50" fmla="*/ 318312 w 516701"/>
                  <a:gd name="connsiteY50" fmla="*/ 465754 h 547694"/>
                  <a:gd name="connsiteX51" fmla="*/ 370876 w 516701"/>
                  <a:gd name="connsiteY51" fmla="*/ 50806 h 547694"/>
                  <a:gd name="connsiteX52" fmla="*/ 351660 w 516701"/>
                  <a:gd name="connsiteY52" fmla="*/ 44931 h 547694"/>
                  <a:gd name="connsiteX53" fmla="*/ 370876 w 516701"/>
                  <a:gd name="connsiteY53" fmla="*/ 50806 h 5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6701" h="547694">
                    <a:moveTo>
                      <a:pt x="507286" y="318704"/>
                    </a:moveTo>
                    <a:cubicBezTo>
                      <a:pt x="504427" y="344906"/>
                      <a:pt x="495376" y="378254"/>
                      <a:pt x="480289" y="409856"/>
                    </a:cubicBezTo>
                    <a:cubicBezTo>
                      <a:pt x="454881" y="463372"/>
                      <a:pt x="419151" y="506724"/>
                      <a:pt x="361983" y="528480"/>
                    </a:cubicBezTo>
                    <a:cubicBezTo>
                      <a:pt x="351978" y="532291"/>
                      <a:pt x="341656" y="534832"/>
                      <a:pt x="331175" y="536261"/>
                    </a:cubicBezTo>
                    <a:cubicBezTo>
                      <a:pt x="303861" y="539914"/>
                      <a:pt x="277183" y="547536"/>
                      <a:pt x="249234" y="547695"/>
                    </a:cubicBezTo>
                    <a:cubicBezTo>
                      <a:pt x="221602" y="547695"/>
                      <a:pt x="195559" y="543090"/>
                      <a:pt x="169357" y="534038"/>
                    </a:cubicBezTo>
                    <a:cubicBezTo>
                      <a:pt x="129815" y="520222"/>
                      <a:pt x="100596" y="494814"/>
                      <a:pt x="79317" y="459402"/>
                    </a:cubicBezTo>
                    <a:cubicBezTo>
                      <a:pt x="76617" y="454796"/>
                      <a:pt x="73282" y="450350"/>
                      <a:pt x="72012" y="445268"/>
                    </a:cubicBezTo>
                    <a:cubicBezTo>
                      <a:pt x="66613" y="424783"/>
                      <a:pt x="54544" y="408585"/>
                      <a:pt x="42316" y="391752"/>
                    </a:cubicBezTo>
                    <a:cubicBezTo>
                      <a:pt x="13732" y="352528"/>
                      <a:pt x="-1196" y="307905"/>
                      <a:pt x="75" y="258836"/>
                    </a:cubicBezTo>
                    <a:cubicBezTo>
                      <a:pt x="869" y="231204"/>
                      <a:pt x="9444" y="205161"/>
                      <a:pt x="20084" y="180070"/>
                    </a:cubicBezTo>
                    <a:cubicBezTo>
                      <a:pt x="48509" y="113850"/>
                      <a:pt x="96944" y="67639"/>
                      <a:pt x="163958" y="40802"/>
                    </a:cubicBezTo>
                    <a:cubicBezTo>
                      <a:pt x="180949" y="33973"/>
                      <a:pt x="198576" y="30639"/>
                      <a:pt x="216521" y="28892"/>
                    </a:cubicBezTo>
                    <a:cubicBezTo>
                      <a:pt x="223667" y="28257"/>
                      <a:pt x="229860" y="26192"/>
                      <a:pt x="235736" y="22381"/>
                    </a:cubicBezTo>
                    <a:cubicBezTo>
                      <a:pt x="276389" y="-3504"/>
                      <a:pt x="318948" y="-5886"/>
                      <a:pt x="364206" y="9836"/>
                    </a:cubicBezTo>
                    <a:cubicBezTo>
                      <a:pt x="421057" y="29686"/>
                      <a:pt x="464092" y="64940"/>
                      <a:pt x="492994" y="117662"/>
                    </a:cubicBezTo>
                    <a:cubicBezTo>
                      <a:pt x="507444" y="143864"/>
                      <a:pt x="513002" y="172289"/>
                      <a:pt x="515702" y="201667"/>
                    </a:cubicBezTo>
                    <a:cubicBezTo>
                      <a:pt x="519037" y="238192"/>
                      <a:pt x="513479" y="274081"/>
                      <a:pt x="507127" y="318386"/>
                    </a:cubicBezTo>
                    <a:close/>
                    <a:moveTo>
                      <a:pt x="401365" y="62875"/>
                    </a:moveTo>
                    <a:cubicBezTo>
                      <a:pt x="395013" y="60970"/>
                      <a:pt x="390249" y="54300"/>
                      <a:pt x="381198" y="56682"/>
                    </a:cubicBezTo>
                    <a:cubicBezTo>
                      <a:pt x="387867" y="61922"/>
                      <a:pt x="394060" y="64940"/>
                      <a:pt x="401842" y="62716"/>
                    </a:cubicBezTo>
                    <a:cubicBezTo>
                      <a:pt x="401524" y="64781"/>
                      <a:pt x="401365" y="66686"/>
                      <a:pt x="402636" y="68751"/>
                    </a:cubicBezTo>
                    <a:cubicBezTo>
                      <a:pt x="408194" y="77167"/>
                      <a:pt x="415340" y="83678"/>
                      <a:pt x="423121" y="90030"/>
                    </a:cubicBezTo>
                    <a:cubicBezTo>
                      <a:pt x="459645" y="119250"/>
                      <a:pt x="478384" y="159109"/>
                      <a:pt x="489024" y="203414"/>
                    </a:cubicBezTo>
                    <a:cubicBezTo>
                      <a:pt x="491088" y="211672"/>
                      <a:pt x="492835" y="220088"/>
                      <a:pt x="494740" y="228346"/>
                    </a:cubicBezTo>
                    <a:cubicBezTo>
                      <a:pt x="496646" y="209449"/>
                      <a:pt x="495534" y="191028"/>
                      <a:pt x="490135" y="173242"/>
                    </a:cubicBezTo>
                    <a:cubicBezTo>
                      <a:pt x="475208" y="124808"/>
                      <a:pt x="444242" y="89236"/>
                      <a:pt x="401365" y="63034"/>
                    </a:cubicBezTo>
                    <a:close/>
                    <a:moveTo>
                      <a:pt x="174439" y="53347"/>
                    </a:moveTo>
                    <a:cubicBezTo>
                      <a:pt x="168722" y="55570"/>
                      <a:pt x="163005" y="57476"/>
                      <a:pt x="157447" y="60017"/>
                    </a:cubicBezTo>
                    <a:cubicBezTo>
                      <a:pt x="94085" y="88601"/>
                      <a:pt x="50891" y="135765"/>
                      <a:pt x="26595" y="200873"/>
                    </a:cubicBezTo>
                    <a:cubicBezTo>
                      <a:pt x="13891" y="234698"/>
                      <a:pt x="9285" y="268840"/>
                      <a:pt x="17384" y="304253"/>
                    </a:cubicBezTo>
                    <a:cubicBezTo>
                      <a:pt x="21672" y="322991"/>
                      <a:pt x="27230" y="341412"/>
                      <a:pt x="38664" y="357769"/>
                    </a:cubicBezTo>
                    <a:cubicBezTo>
                      <a:pt x="21195" y="297424"/>
                      <a:pt x="25324" y="238509"/>
                      <a:pt x="50732" y="181658"/>
                    </a:cubicBezTo>
                    <a:cubicBezTo>
                      <a:pt x="76299" y="124172"/>
                      <a:pt x="120923" y="84790"/>
                      <a:pt x="174439" y="53506"/>
                    </a:cubicBezTo>
                    <a:close/>
                    <a:moveTo>
                      <a:pt x="79317" y="433041"/>
                    </a:moveTo>
                    <a:cubicBezTo>
                      <a:pt x="109489" y="506089"/>
                      <a:pt x="184125" y="539596"/>
                      <a:pt x="246217" y="533562"/>
                    </a:cubicBezTo>
                    <a:cubicBezTo>
                      <a:pt x="180314" y="511488"/>
                      <a:pt x="149824" y="500849"/>
                      <a:pt x="79317" y="433041"/>
                    </a:cubicBezTo>
                    <a:close/>
                    <a:moveTo>
                      <a:pt x="250028" y="29051"/>
                    </a:moveTo>
                    <a:cubicBezTo>
                      <a:pt x="274166" y="27145"/>
                      <a:pt x="294492" y="22857"/>
                      <a:pt x="315136" y="23969"/>
                    </a:cubicBezTo>
                    <a:cubicBezTo>
                      <a:pt x="336416" y="25081"/>
                      <a:pt x="357219" y="28733"/>
                      <a:pt x="377704" y="33973"/>
                    </a:cubicBezTo>
                    <a:cubicBezTo>
                      <a:pt x="342926" y="11582"/>
                      <a:pt x="284329" y="5230"/>
                      <a:pt x="249869" y="29051"/>
                    </a:cubicBezTo>
                    <a:close/>
                    <a:moveTo>
                      <a:pt x="299256" y="482904"/>
                    </a:moveTo>
                    <a:cubicBezTo>
                      <a:pt x="301797" y="473535"/>
                      <a:pt x="299256" y="467977"/>
                      <a:pt x="293539" y="467183"/>
                    </a:cubicBezTo>
                    <a:cubicBezTo>
                      <a:pt x="288299" y="466389"/>
                      <a:pt x="284011" y="468294"/>
                      <a:pt x="282582" y="473852"/>
                    </a:cubicBezTo>
                    <a:cubicBezTo>
                      <a:pt x="281312" y="478775"/>
                      <a:pt x="285917" y="486080"/>
                      <a:pt x="290999" y="487351"/>
                    </a:cubicBezTo>
                    <a:cubicBezTo>
                      <a:pt x="296557" y="488780"/>
                      <a:pt x="298621" y="485445"/>
                      <a:pt x="299256" y="482904"/>
                    </a:cubicBezTo>
                    <a:close/>
                    <a:moveTo>
                      <a:pt x="318312" y="465912"/>
                    </a:moveTo>
                    <a:cubicBezTo>
                      <a:pt x="313231" y="464960"/>
                      <a:pt x="309578" y="467183"/>
                      <a:pt x="308467" y="471470"/>
                    </a:cubicBezTo>
                    <a:cubicBezTo>
                      <a:pt x="307355" y="475917"/>
                      <a:pt x="311960" y="483063"/>
                      <a:pt x="316566" y="483222"/>
                    </a:cubicBezTo>
                    <a:cubicBezTo>
                      <a:pt x="321330" y="483539"/>
                      <a:pt x="324664" y="480998"/>
                      <a:pt x="325617" y="476076"/>
                    </a:cubicBezTo>
                    <a:cubicBezTo>
                      <a:pt x="326570" y="470359"/>
                      <a:pt x="324029" y="466865"/>
                      <a:pt x="318312" y="465754"/>
                    </a:cubicBezTo>
                    <a:close/>
                    <a:moveTo>
                      <a:pt x="370876" y="50806"/>
                    </a:moveTo>
                    <a:cubicBezTo>
                      <a:pt x="365476" y="47789"/>
                      <a:pt x="359918" y="44137"/>
                      <a:pt x="351660" y="44931"/>
                    </a:cubicBezTo>
                    <a:cubicBezTo>
                      <a:pt x="358013" y="50012"/>
                      <a:pt x="363888" y="51759"/>
                      <a:pt x="370876" y="5080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5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1" name="ComponentBackground5" descr="9e9c7b29-b4f2-4907-bc3b-fe90e07a189a"/>
              <p:cNvSpPr/>
              <p:nvPr/>
            </p:nvSpPr>
            <p:spPr>
              <a:xfrm>
                <a:off x="6112624" y="4124352"/>
                <a:ext cx="3109667" cy="2247507"/>
              </a:xfrm>
              <a:custGeom>
                <a:avLst/>
                <a:gdLst>
                  <a:gd name="connsiteX0" fmla="*/ 1267085 w 3109667"/>
                  <a:gd name="connsiteY0" fmla="*/ 2061024 h 2247507"/>
                  <a:gd name="connsiteX1" fmla="*/ 1242872 w 3109667"/>
                  <a:gd name="connsiteY1" fmla="*/ 2070366 h 2247507"/>
                  <a:gd name="connsiteX2" fmla="*/ 1299747 w 3109667"/>
                  <a:gd name="connsiteY2" fmla="*/ 2183217 h 2247507"/>
                  <a:gd name="connsiteX3" fmla="*/ 1337944 w 3109667"/>
                  <a:gd name="connsiteY3" fmla="*/ 2182218 h 2247507"/>
                  <a:gd name="connsiteX4" fmla="*/ 1290513 w 3109667"/>
                  <a:gd name="connsiteY4" fmla="*/ 2064540 h 2247507"/>
                  <a:gd name="connsiteX5" fmla="*/ 1267085 w 3109667"/>
                  <a:gd name="connsiteY5" fmla="*/ 2061024 h 2247507"/>
                  <a:gd name="connsiteX6" fmla="*/ 1177765 w 3109667"/>
                  <a:gd name="connsiteY6" fmla="*/ 2059903 h 2247507"/>
                  <a:gd name="connsiteX7" fmla="*/ 1139194 w 3109667"/>
                  <a:gd name="connsiteY7" fmla="*/ 2061545 h 2247507"/>
                  <a:gd name="connsiteX8" fmla="*/ 1176761 w 3109667"/>
                  <a:gd name="connsiteY8" fmla="*/ 2163577 h 2247507"/>
                  <a:gd name="connsiteX9" fmla="*/ 1241612 w 3109667"/>
                  <a:gd name="connsiteY9" fmla="*/ 2183883 h 2247507"/>
                  <a:gd name="connsiteX10" fmla="*/ 1216427 w 3109667"/>
                  <a:gd name="connsiteY10" fmla="*/ 2097330 h 2247507"/>
                  <a:gd name="connsiteX11" fmla="*/ 1177765 w 3109667"/>
                  <a:gd name="connsiteY11" fmla="*/ 2059903 h 2247507"/>
                  <a:gd name="connsiteX12" fmla="*/ 859643 w 3109667"/>
                  <a:gd name="connsiteY12" fmla="*/ 2045898 h 2247507"/>
                  <a:gd name="connsiteX13" fmla="*/ 848519 w 3109667"/>
                  <a:gd name="connsiteY13" fmla="*/ 2051058 h 2247507"/>
                  <a:gd name="connsiteX14" fmla="*/ 907913 w 3109667"/>
                  <a:gd name="connsiteY14" fmla="*/ 2181386 h 2247507"/>
                  <a:gd name="connsiteX15" fmla="*/ 908124 w 3109667"/>
                  <a:gd name="connsiteY15" fmla="*/ 2181386 h 2247507"/>
                  <a:gd name="connsiteX16" fmla="*/ 1131428 w 3109667"/>
                  <a:gd name="connsiteY16" fmla="*/ 2188210 h 2247507"/>
                  <a:gd name="connsiteX17" fmla="*/ 1109392 w 3109667"/>
                  <a:gd name="connsiteY17" fmla="*/ 2116472 h 2247507"/>
                  <a:gd name="connsiteX18" fmla="*/ 1077491 w 3109667"/>
                  <a:gd name="connsiteY18" fmla="*/ 2053721 h 2247507"/>
                  <a:gd name="connsiteX19" fmla="*/ 859643 w 3109667"/>
                  <a:gd name="connsiteY19" fmla="*/ 2045898 h 2247507"/>
                  <a:gd name="connsiteX20" fmla="*/ 799383 w 3109667"/>
                  <a:gd name="connsiteY20" fmla="*/ 2038408 h 2247507"/>
                  <a:gd name="connsiteX21" fmla="*/ 767928 w 3109667"/>
                  <a:gd name="connsiteY21" fmla="*/ 2041737 h 2247507"/>
                  <a:gd name="connsiteX22" fmla="*/ 842014 w 3109667"/>
                  <a:gd name="connsiteY22" fmla="*/ 2174561 h 2247507"/>
                  <a:gd name="connsiteX23" fmla="*/ 814939 w 3109667"/>
                  <a:gd name="connsiteY23" fmla="*/ 2052556 h 2247507"/>
                  <a:gd name="connsiteX24" fmla="*/ 799383 w 3109667"/>
                  <a:gd name="connsiteY24" fmla="*/ 2038408 h 2247507"/>
                  <a:gd name="connsiteX25" fmla="*/ 702422 w 3109667"/>
                  <a:gd name="connsiteY25" fmla="*/ 2027818 h 2247507"/>
                  <a:gd name="connsiteX26" fmla="*/ 673695 w 3109667"/>
                  <a:gd name="connsiteY26" fmla="*/ 2033581 h 2247507"/>
                  <a:gd name="connsiteX27" fmla="*/ 763521 w 3109667"/>
                  <a:gd name="connsiteY27" fmla="*/ 2172231 h 2247507"/>
                  <a:gd name="connsiteX28" fmla="*/ 763731 w 3109667"/>
                  <a:gd name="connsiteY28" fmla="*/ 2172231 h 2247507"/>
                  <a:gd name="connsiteX29" fmla="*/ 721547 w 3109667"/>
                  <a:gd name="connsiteY29" fmla="*/ 2039407 h 2247507"/>
                  <a:gd name="connsiteX30" fmla="*/ 702422 w 3109667"/>
                  <a:gd name="connsiteY30" fmla="*/ 2027818 h 2247507"/>
                  <a:gd name="connsiteX31" fmla="*/ 1922441 w 3109667"/>
                  <a:gd name="connsiteY31" fmla="*/ 2024093 h 2247507"/>
                  <a:gd name="connsiteX32" fmla="*/ 1335846 w 3109667"/>
                  <a:gd name="connsiteY32" fmla="*/ 2061710 h 2247507"/>
                  <a:gd name="connsiteX33" fmla="*/ 1388313 w 3109667"/>
                  <a:gd name="connsiteY33" fmla="*/ 2187378 h 2247507"/>
                  <a:gd name="connsiteX34" fmla="*/ 1388313 w 3109667"/>
                  <a:gd name="connsiteY34" fmla="*/ 2187545 h 2247507"/>
                  <a:gd name="connsiteX35" fmla="*/ 1972180 w 3109667"/>
                  <a:gd name="connsiteY35" fmla="*/ 2146765 h 2247507"/>
                  <a:gd name="connsiteX36" fmla="*/ 1922441 w 3109667"/>
                  <a:gd name="connsiteY36" fmla="*/ 2024093 h 2247507"/>
                  <a:gd name="connsiteX37" fmla="*/ 1982254 w 3109667"/>
                  <a:gd name="connsiteY37" fmla="*/ 2021264 h 2247507"/>
                  <a:gd name="connsiteX38" fmla="*/ 2015414 w 3109667"/>
                  <a:gd name="connsiteY38" fmla="*/ 2143103 h 2247507"/>
                  <a:gd name="connsiteX39" fmla="*/ 1982254 w 3109667"/>
                  <a:gd name="connsiteY39" fmla="*/ 2021264 h 2247507"/>
                  <a:gd name="connsiteX40" fmla="*/ 2045636 w 3109667"/>
                  <a:gd name="connsiteY40" fmla="*/ 2011111 h 2247507"/>
                  <a:gd name="connsiteX41" fmla="*/ 2078166 w 3109667"/>
                  <a:gd name="connsiteY41" fmla="*/ 2129787 h 2247507"/>
                  <a:gd name="connsiteX42" fmla="*/ 2107758 w 3109667"/>
                  <a:gd name="connsiteY42" fmla="*/ 2125294 h 2247507"/>
                  <a:gd name="connsiteX43" fmla="*/ 2045636 w 3109667"/>
                  <a:gd name="connsiteY43" fmla="*/ 2011111 h 2247507"/>
                  <a:gd name="connsiteX44" fmla="*/ 665288 w 3109667"/>
                  <a:gd name="connsiteY44" fmla="*/ 1920719 h 2247507"/>
                  <a:gd name="connsiteX45" fmla="*/ 665288 w 3109667"/>
                  <a:gd name="connsiteY45" fmla="*/ 1920886 h 2247507"/>
                  <a:gd name="connsiteX46" fmla="*/ 665149 w 3109667"/>
                  <a:gd name="connsiteY46" fmla="*/ 1920798 h 2247507"/>
                  <a:gd name="connsiteX47" fmla="*/ 278504 w 3109667"/>
                  <a:gd name="connsiteY47" fmla="*/ 1920563 h 2247507"/>
                  <a:gd name="connsiteX48" fmla="*/ 278294 w 3109667"/>
                  <a:gd name="connsiteY48" fmla="*/ 1920730 h 2247507"/>
                  <a:gd name="connsiteX49" fmla="*/ 278326 w 3109667"/>
                  <a:gd name="connsiteY49" fmla="*/ 1920745 h 2247507"/>
                  <a:gd name="connsiteX50" fmla="*/ 268220 w 3109667"/>
                  <a:gd name="connsiteY50" fmla="*/ 1931050 h 2247507"/>
                  <a:gd name="connsiteX51" fmla="*/ 347972 w 3109667"/>
                  <a:gd name="connsiteY51" fmla="*/ 2037077 h 2247507"/>
                  <a:gd name="connsiteX52" fmla="*/ 528043 w 3109667"/>
                  <a:gd name="connsiteY52" fmla="*/ 2147264 h 2247507"/>
                  <a:gd name="connsiteX53" fmla="*/ 690485 w 3109667"/>
                  <a:gd name="connsiteY53" fmla="*/ 2168737 h 2247507"/>
                  <a:gd name="connsiteX54" fmla="*/ 626054 w 3109667"/>
                  <a:gd name="connsiteY54" fmla="*/ 2018601 h 2247507"/>
                  <a:gd name="connsiteX55" fmla="*/ 359636 w 3109667"/>
                  <a:gd name="connsiteY55" fmla="*/ 1957720 h 2247507"/>
                  <a:gd name="connsiteX56" fmla="*/ 278326 w 3109667"/>
                  <a:gd name="connsiteY56" fmla="*/ 1920745 h 2247507"/>
                  <a:gd name="connsiteX57" fmla="*/ 2662034 w 3109667"/>
                  <a:gd name="connsiteY57" fmla="*/ 1900590 h 2247507"/>
                  <a:gd name="connsiteX58" fmla="*/ 2102931 w 3109667"/>
                  <a:gd name="connsiteY58" fmla="*/ 2003121 h 2247507"/>
                  <a:gd name="connsiteX59" fmla="*/ 2148683 w 3109667"/>
                  <a:gd name="connsiteY59" fmla="*/ 2129954 h 2247507"/>
                  <a:gd name="connsiteX60" fmla="*/ 2148893 w 3109667"/>
                  <a:gd name="connsiteY60" fmla="*/ 2129787 h 2247507"/>
                  <a:gd name="connsiteX61" fmla="*/ 2722896 w 3109667"/>
                  <a:gd name="connsiteY61" fmla="*/ 2034080 h 2247507"/>
                  <a:gd name="connsiteX62" fmla="*/ 2662034 w 3109667"/>
                  <a:gd name="connsiteY62" fmla="*/ 1900590 h 2247507"/>
                  <a:gd name="connsiteX63" fmla="*/ 2694983 w 3109667"/>
                  <a:gd name="connsiteY63" fmla="*/ 1886275 h 2247507"/>
                  <a:gd name="connsiteX64" fmla="*/ 2764452 w 3109667"/>
                  <a:gd name="connsiteY64" fmla="*/ 2034413 h 2247507"/>
                  <a:gd name="connsiteX65" fmla="*/ 2694983 w 3109667"/>
                  <a:gd name="connsiteY65" fmla="*/ 1886275 h 2247507"/>
                  <a:gd name="connsiteX66" fmla="*/ 2771219 w 3109667"/>
                  <a:gd name="connsiteY66" fmla="*/ 1870983 h 2247507"/>
                  <a:gd name="connsiteX67" fmla="*/ 2756896 w 3109667"/>
                  <a:gd name="connsiteY67" fmla="*/ 1878120 h 2247507"/>
                  <a:gd name="connsiteX68" fmla="*/ 2816500 w 3109667"/>
                  <a:gd name="connsiteY68" fmla="*/ 2010445 h 2247507"/>
                  <a:gd name="connsiteX69" fmla="*/ 2816500 w 3109667"/>
                  <a:gd name="connsiteY69" fmla="*/ 2010612 h 2247507"/>
                  <a:gd name="connsiteX70" fmla="*/ 2834549 w 3109667"/>
                  <a:gd name="connsiteY70" fmla="*/ 2006451 h 2247507"/>
                  <a:gd name="connsiteX71" fmla="*/ 2781450 w 3109667"/>
                  <a:gd name="connsiteY71" fmla="*/ 1873459 h 2247507"/>
                  <a:gd name="connsiteX72" fmla="*/ 2771219 w 3109667"/>
                  <a:gd name="connsiteY72" fmla="*/ 1870983 h 2247507"/>
                  <a:gd name="connsiteX73" fmla="*/ 2846092 w 3109667"/>
                  <a:gd name="connsiteY73" fmla="*/ 1840503 h 2247507"/>
                  <a:gd name="connsiteX74" fmla="*/ 2828095 w 3109667"/>
                  <a:gd name="connsiteY74" fmla="*/ 1845871 h 2247507"/>
                  <a:gd name="connsiteX75" fmla="*/ 2812984 w 3109667"/>
                  <a:gd name="connsiteY75" fmla="*/ 1859929 h 2247507"/>
                  <a:gd name="connsiteX76" fmla="*/ 2812932 w 3109667"/>
                  <a:gd name="connsiteY76" fmla="*/ 1859811 h 2247507"/>
                  <a:gd name="connsiteX77" fmla="*/ 2812932 w 3109667"/>
                  <a:gd name="connsiteY77" fmla="*/ 1859977 h 2247507"/>
                  <a:gd name="connsiteX78" fmla="*/ 2812984 w 3109667"/>
                  <a:gd name="connsiteY78" fmla="*/ 1859929 h 2247507"/>
                  <a:gd name="connsiteX79" fmla="*/ 2869388 w 3109667"/>
                  <a:gd name="connsiteY79" fmla="*/ 1986810 h 2247507"/>
                  <a:gd name="connsiteX80" fmla="*/ 2909684 w 3109667"/>
                  <a:gd name="connsiteY80" fmla="*/ 1957182 h 2247507"/>
                  <a:gd name="connsiteX81" fmla="*/ 2857845 w 3109667"/>
                  <a:gd name="connsiteY81" fmla="*/ 1845828 h 2247507"/>
                  <a:gd name="connsiteX82" fmla="*/ 2846092 w 3109667"/>
                  <a:gd name="connsiteY82" fmla="*/ 1840503 h 2247507"/>
                  <a:gd name="connsiteX83" fmla="*/ 3025323 w 3109667"/>
                  <a:gd name="connsiteY83" fmla="*/ 1591331 h 2247507"/>
                  <a:gd name="connsiteX84" fmla="*/ 2879462 w 3109667"/>
                  <a:gd name="connsiteY84" fmla="*/ 1820029 h 2247507"/>
                  <a:gd name="connsiteX85" fmla="*/ 2914458 w 3109667"/>
                  <a:gd name="connsiteY85" fmla="*/ 1886962 h 2247507"/>
                  <a:gd name="connsiteX86" fmla="*/ 2947196 w 3109667"/>
                  <a:gd name="connsiteY86" fmla="*/ 1949423 h 2247507"/>
                  <a:gd name="connsiteX87" fmla="*/ 2947042 w 3109667"/>
                  <a:gd name="connsiteY87" fmla="*/ 1949526 h 2247507"/>
                  <a:gd name="connsiteX88" fmla="*/ 2947250 w 3109667"/>
                  <a:gd name="connsiteY88" fmla="*/ 1949526 h 2247507"/>
                  <a:gd name="connsiteX89" fmla="*/ 2947196 w 3109667"/>
                  <a:gd name="connsiteY89" fmla="*/ 1949423 h 2247507"/>
                  <a:gd name="connsiteX90" fmla="*/ 2978132 w 3109667"/>
                  <a:gd name="connsiteY90" fmla="*/ 1928926 h 2247507"/>
                  <a:gd name="connsiteX91" fmla="*/ 3025323 w 3109667"/>
                  <a:gd name="connsiteY91" fmla="*/ 1591331 h 2247507"/>
                  <a:gd name="connsiteX92" fmla="*/ 145853 w 3109667"/>
                  <a:gd name="connsiteY92" fmla="*/ 1249938 h 2247507"/>
                  <a:gd name="connsiteX93" fmla="*/ 167680 w 3109667"/>
                  <a:gd name="connsiteY93" fmla="*/ 1271076 h 2247507"/>
                  <a:gd name="connsiteX94" fmla="*/ 193704 w 3109667"/>
                  <a:gd name="connsiteY94" fmla="*/ 1442017 h 2247507"/>
                  <a:gd name="connsiteX95" fmla="*/ 235469 w 3109667"/>
                  <a:gd name="connsiteY95" fmla="*/ 1652572 h 2247507"/>
                  <a:gd name="connsiteX96" fmla="*/ 513550 w 3109667"/>
                  <a:gd name="connsiteY96" fmla="*/ 1871783 h 2247507"/>
                  <a:gd name="connsiteX97" fmla="*/ 613451 w 3109667"/>
                  <a:gd name="connsiteY97" fmla="*/ 1897250 h 2247507"/>
                  <a:gd name="connsiteX98" fmla="*/ 640943 w 3109667"/>
                  <a:gd name="connsiteY98" fmla="*/ 1905385 h 2247507"/>
                  <a:gd name="connsiteX99" fmla="*/ 665149 w 3109667"/>
                  <a:gd name="connsiteY99" fmla="*/ 1920798 h 2247507"/>
                  <a:gd name="connsiteX100" fmla="*/ 641915 w 3109667"/>
                  <a:gd name="connsiteY100" fmla="*/ 1933869 h 2247507"/>
                  <a:gd name="connsiteX101" fmla="*/ 619327 w 3109667"/>
                  <a:gd name="connsiteY101" fmla="*/ 1933036 h 2247507"/>
                  <a:gd name="connsiteX102" fmla="*/ 334949 w 3109667"/>
                  <a:gd name="connsiteY102" fmla="*/ 1843821 h 2247507"/>
                  <a:gd name="connsiteX103" fmla="*/ 167259 w 3109667"/>
                  <a:gd name="connsiteY103" fmla="*/ 1604803 h 2247507"/>
                  <a:gd name="connsiteX104" fmla="*/ 136828 w 3109667"/>
                  <a:gd name="connsiteY104" fmla="*/ 1282228 h 2247507"/>
                  <a:gd name="connsiteX105" fmla="*/ 145853 w 3109667"/>
                  <a:gd name="connsiteY105" fmla="*/ 1249938 h 2247507"/>
                  <a:gd name="connsiteX106" fmla="*/ 2903666 w 3109667"/>
                  <a:gd name="connsiteY106" fmla="*/ 1099171 h 2247507"/>
                  <a:gd name="connsiteX107" fmla="*/ 2927081 w 3109667"/>
                  <a:gd name="connsiteY107" fmla="*/ 1126017 h 2247507"/>
                  <a:gd name="connsiteX108" fmla="*/ 2943167 w 3109667"/>
                  <a:gd name="connsiteY108" fmla="*/ 1215992 h 2247507"/>
                  <a:gd name="connsiteX109" fmla="*/ 2922179 w 3109667"/>
                  <a:gd name="connsiteY109" fmla="*/ 1232970 h 2247507"/>
                  <a:gd name="connsiteX110" fmla="*/ 2894265 w 3109667"/>
                  <a:gd name="connsiteY110" fmla="*/ 1215992 h 2247507"/>
                  <a:gd name="connsiteX111" fmla="*/ 2890566 w 3109667"/>
                  <a:gd name="connsiteY111" fmla="*/ 1157548 h 2247507"/>
                  <a:gd name="connsiteX112" fmla="*/ 2903499 w 3109667"/>
                  <a:gd name="connsiteY112" fmla="*/ 1098980 h 2247507"/>
                  <a:gd name="connsiteX113" fmla="*/ 2903709 w 3109667"/>
                  <a:gd name="connsiteY113" fmla="*/ 1098980 h 2247507"/>
                  <a:gd name="connsiteX114" fmla="*/ 2903666 w 3109667"/>
                  <a:gd name="connsiteY114" fmla="*/ 1099171 h 2247507"/>
                  <a:gd name="connsiteX115" fmla="*/ 2569306 w 3109667"/>
                  <a:gd name="connsiteY115" fmla="*/ 173117 h 2247507"/>
                  <a:gd name="connsiteX116" fmla="*/ 2603070 w 3109667"/>
                  <a:gd name="connsiteY116" fmla="*/ 181023 h 2247507"/>
                  <a:gd name="connsiteX117" fmla="*/ 2824275 w 3109667"/>
                  <a:gd name="connsiteY117" fmla="*/ 368276 h 2247507"/>
                  <a:gd name="connsiteX118" fmla="*/ 2906337 w 3109667"/>
                  <a:gd name="connsiteY118" fmla="*/ 752270 h 2247507"/>
                  <a:gd name="connsiteX119" fmla="*/ 2932360 w 3109667"/>
                  <a:gd name="connsiteY119" fmla="*/ 970150 h 2247507"/>
                  <a:gd name="connsiteX120" fmla="*/ 2924595 w 3109667"/>
                  <a:gd name="connsiteY120" fmla="*/ 1019751 h 2247507"/>
                  <a:gd name="connsiteX121" fmla="*/ 2899410 w 3109667"/>
                  <a:gd name="connsiteY121" fmla="*/ 994618 h 2247507"/>
                  <a:gd name="connsiteX122" fmla="*/ 2855756 w 3109667"/>
                  <a:gd name="connsiteY122" fmla="*/ 762757 h 2247507"/>
                  <a:gd name="connsiteX123" fmla="*/ 2769080 w 3109667"/>
                  <a:gd name="connsiteY123" fmla="*/ 405061 h 2247507"/>
                  <a:gd name="connsiteX124" fmla="*/ 2566552 w 3109667"/>
                  <a:gd name="connsiteY124" fmla="*/ 209653 h 2247507"/>
                  <a:gd name="connsiteX125" fmla="*/ 2534441 w 3109667"/>
                  <a:gd name="connsiteY125" fmla="*/ 181689 h 2247507"/>
                  <a:gd name="connsiteX126" fmla="*/ 2569306 w 3109667"/>
                  <a:gd name="connsiteY126" fmla="*/ 173117 h 2247507"/>
                  <a:gd name="connsiteX127" fmla="*/ 1842059 w 3109667"/>
                  <a:gd name="connsiteY127" fmla="*/ 51528 h 2247507"/>
                  <a:gd name="connsiteX128" fmla="*/ 1842059 w 3109667"/>
                  <a:gd name="connsiteY128" fmla="*/ 51860 h 2247507"/>
                  <a:gd name="connsiteX129" fmla="*/ 1295550 w 3109667"/>
                  <a:gd name="connsiteY129" fmla="*/ 80323 h 2247507"/>
                  <a:gd name="connsiteX130" fmla="*/ 716090 w 3109667"/>
                  <a:gd name="connsiteY130" fmla="*/ 147568 h 2247507"/>
                  <a:gd name="connsiteX131" fmla="*/ 262764 w 3109667"/>
                  <a:gd name="connsiteY131" fmla="*/ 268741 h 2247507"/>
                  <a:gd name="connsiteX132" fmla="*/ 141666 w 3109667"/>
                  <a:gd name="connsiteY132" fmla="*/ 402232 h 2247507"/>
                  <a:gd name="connsiteX133" fmla="*/ 91926 w 3109667"/>
                  <a:gd name="connsiteY133" fmla="*/ 760260 h 2247507"/>
                  <a:gd name="connsiteX134" fmla="*/ 101161 w 3109667"/>
                  <a:gd name="connsiteY134" fmla="*/ 1355475 h 2247507"/>
                  <a:gd name="connsiteX135" fmla="*/ 163074 w 3109667"/>
                  <a:gd name="connsiteY135" fmla="*/ 1684874 h 2247507"/>
                  <a:gd name="connsiteX136" fmla="*/ 444304 w 3109667"/>
                  <a:gd name="connsiteY136" fmla="*/ 1924059 h 2247507"/>
                  <a:gd name="connsiteX137" fmla="*/ 838235 w 3109667"/>
                  <a:gd name="connsiteY137" fmla="*/ 1982648 h 2247507"/>
                  <a:gd name="connsiteX138" fmla="*/ 1450226 w 3109667"/>
                  <a:gd name="connsiteY138" fmla="*/ 2000625 h 2247507"/>
                  <a:gd name="connsiteX139" fmla="*/ 1870182 w 3109667"/>
                  <a:gd name="connsiteY139" fmla="*/ 1973993 h 2247507"/>
                  <a:gd name="connsiteX140" fmla="*/ 2247114 w 3109667"/>
                  <a:gd name="connsiteY140" fmla="*/ 1925723 h 2247507"/>
                  <a:gd name="connsiteX141" fmla="*/ 2700230 w 3109667"/>
                  <a:gd name="connsiteY141" fmla="*/ 1838505 h 2247507"/>
                  <a:gd name="connsiteX142" fmla="*/ 2894782 w 3109667"/>
                  <a:gd name="connsiteY142" fmla="*/ 1724323 h 2247507"/>
                  <a:gd name="connsiteX143" fmla="*/ 3006645 w 3109667"/>
                  <a:gd name="connsiteY143" fmla="*/ 1404411 h 2247507"/>
                  <a:gd name="connsiteX144" fmla="*/ 2993632 w 3109667"/>
                  <a:gd name="connsiteY144" fmla="*/ 1039225 h 2247507"/>
                  <a:gd name="connsiteX145" fmla="*/ 2957535 w 3109667"/>
                  <a:gd name="connsiteY145" fmla="*/ 758595 h 2247507"/>
                  <a:gd name="connsiteX146" fmla="*/ 2900450 w 3109667"/>
                  <a:gd name="connsiteY146" fmla="*/ 422371 h 2247507"/>
                  <a:gd name="connsiteX147" fmla="*/ 2854486 w 3109667"/>
                  <a:gd name="connsiteY147" fmla="*/ 303196 h 2247507"/>
                  <a:gd name="connsiteX148" fmla="*/ 2560874 w 3109667"/>
                  <a:gd name="connsiteY148" fmla="*/ 105456 h 2247507"/>
                  <a:gd name="connsiteX149" fmla="*/ 2308397 w 3109667"/>
                  <a:gd name="connsiteY149" fmla="*/ 70336 h 2247507"/>
                  <a:gd name="connsiteX150" fmla="*/ 1842059 w 3109667"/>
                  <a:gd name="connsiteY150" fmla="*/ 51528 h 2247507"/>
                  <a:gd name="connsiteX151" fmla="*/ 1925379 w 3109667"/>
                  <a:gd name="connsiteY151" fmla="*/ 1094 h 2247507"/>
                  <a:gd name="connsiteX152" fmla="*/ 2293706 w 3109667"/>
                  <a:gd name="connsiteY152" fmla="*/ 19570 h 2247507"/>
                  <a:gd name="connsiteX153" fmla="*/ 2752068 w 3109667"/>
                  <a:gd name="connsiteY153" fmla="*/ 122434 h 2247507"/>
                  <a:gd name="connsiteX154" fmla="*/ 2908424 w 3109667"/>
                  <a:gd name="connsiteY154" fmla="*/ 277063 h 2247507"/>
                  <a:gd name="connsiteX155" fmla="*/ 2996362 w 3109667"/>
                  <a:gd name="connsiteY155" fmla="*/ 645411 h 2247507"/>
                  <a:gd name="connsiteX156" fmla="*/ 3059323 w 3109667"/>
                  <a:gd name="connsiteY156" fmla="*/ 1070684 h 2247507"/>
                  <a:gd name="connsiteX157" fmla="*/ 3065829 w 3109667"/>
                  <a:gd name="connsiteY157" fmla="*/ 1211664 h 2247507"/>
                  <a:gd name="connsiteX158" fmla="*/ 3100039 w 3109667"/>
                  <a:gd name="connsiteY158" fmla="*/ 1565531 h 2247507"/>
                  <a:gd name="connsiteX159" fmla="*/ 3094162 w 3109667"/>
                  <a:gd name="connsiteY159" fmla="*/ 1851821 h 2247507"/>
                  <a:gd name="connsiteX160" fmla="*/ 2941374 w 3109667"/>
                  <a:gd name="connsiteY160" fmla="*/ 2031418 h 2247507"/>
                  <a:gd name="connsiteX161" fmla="*/ 2671478 w 3109667"/>
                  <a:gd name="connsiteY161" fmla="*/ 2112144 h 2247507"/>
                  <a:gd name="connsiteX162" fmla="*/ 1952452 w 3109667"/>
                  <a:gd name="connsiteY162" fmla="*/ 2213844 h 2247507"/>
                  <a:gd name="connsiteX163" fmla="*/ 1248747 w 3109667"/>
                  <a:gd name="connsiteY163" fmla="*/ 2247466 h 2247507"/>
                  <a:gd name="connsiteX164" fmla="*/ 1249168 w 3109667"/>
                  <a:gd name="connsiteY164" fmla="*/ 2247300 h 2247507"/>
                  <a:gd name="connsiteX165" fmla="*/ 821025 w 3109667"/>
                  <a:gd name="connsiteY165" fmla="*/ 2235148 h 2247507"/>
                  <a:gd name="connsiteX166" fmla="*/ 474316 w 3109667"/>
                  <a:gd name="connsiteY166" fmla="*/ 2179888 h 2247507"/>
                  <a:gd name="connsiteX167" fmla="*/ 325936 w 3109667"/>
                  <a:gd name="connsiteY167" fmla="*/ 2080853 h 2247507"/>
                  <a:gd name="connsiteX168" fmla="*/ 97383 w 3109667"/>
                  <a:gd name="connsiteY168" fmla="*/ 1708010 h 2247507"/>
                  <a:gd name="connsiteX169" fmla="*/ 34841 w 3109667"/>
                  <a:gd name="connsiteY169" fmla="*/ 1441529 h 2247507"/>
                  <a:gd name="connsiteX170" fmla="*/ 211 w 3109667"/>
                  <a:gd name="connsiteY170" fmla="*/ 1092821 h 2247507"/>
                  <a:gd name="connsiteX171" fmla="*/ 24977 w 3109667"/>
                  <a:gd name="connsiteY171" fmla="*/ 675705 h 2247507"/>
                  <a:gd name="connsiteX172" fmla="*/ 77865 w 3109667"/>
                  <a:gd name="connsiteY172" fmla="*/ 365446 h 2247507"/>
                  <a:gd name="connsiteX173" fmla="*/ 205468 w 3109667"/>
                  <a:gd name="connsiteY173" fmla="*/ 227795 h 2247507"/>
                  <a:gd name="connsiteX174" fmla="*/ 528882 w 3109667"/>
                  <a:gd name="connsiteY174" fmla="*/ 127760 h 2247507"/>
                  <a:gd name="connsiteX175" fmla="*/ 817669 w 3109667"/>
                  <a:gd name="connsiteY175" fmla="*/ 76495 h 2247507"/>
                  <a:gd name="connsiteX176" fmla="*/ 1130799 w 3109667"/>
                  <a:gd name="connsiteY176" fmla="*/ 42539 h 2247507"/>
                  <a:gd name="connsiteX177" fmla="*/ 1451275 w 3109667"/>
                  <a:gd name="connsiteY177" fmla="*/ 12080 h 2247507"/>
                  <a:gd name="connsiteX178" fmla="*/ 1925379 w 3109667"/>
                  <a:gd name="connsiteY178" fmla="*/ 1094 h 224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09667" h="2247507">
                    <a:moveTo>
                      <a:pt x="1267085" y="2061024"/>
                    </a:moveTo>
                    <a:cubicBezTo>
                      <a:pt x="1259346" y="2061586"/>
                      <a:pt x="1251476" y="2064291"/>
                      <a:pt x="1242872" y="2070366"/>
                    </a:cubicBezTo>
                    <a:cubicBezTo>
                      <a:pt x="1255883" y="2108648"/>
                      <a:pt x="1270155" y="2148263"/>
                      <a:pt x="1299747" y="2183217"/>
                    </a:cubicBezTo>
                    <a:cubicBezTo>
                      <a:pt x="1306043" y="2190707"/>
                      <a:pt x="1318846" y="2190375"/>
                      <a:pt x="1337944" y="2182218"/>
                    </a:cubicBezTo>
                    <a:cubicBezTo>
                      <a:pt x="1324511" y="2141939"/>
                      <a:pt x="1316956" y="2100659"/>
                      <a:pt x="1290513" y="2064540"/>
                    </a:cubicBezTo>
                    <a:cubicBezTo>
                      <a:pt x="1282433" y="2062043"/>
                      <a:pt x="1274825" y="2060462"/>
                      <a:pt x="1267085" y="2061024"/>
                    </a:cubicBezTo>
                    <a:close/>
                    <a:moveTo>
                      <a:pt x="1177765" y="2059903"/>
                    </a:moveTo>
                    <a:cubicBezTo>
                      <a:pt x="1168117" y="2059849"/>
                      <a:pt x="1155617" y="2060587"/>
                      <a:pt x="1139194" y="2061545"/>
                    </a:cubicBezTo>
                    <a:cubicBezTo>
                      <a:pt x="1143812" y="2099661"/>
                      <a:pt x="1166057" y="2130287"/>
                      <a:pt x="1176761" y="2163577"/>
                    </a:cubicBezTo>
                    <a:cubicBezTo>
                      <a:pt x="1185576" y="2190874"/>
                      <a:pt x="1211181" y="2195368"/>
                      <a:pt x="1241612" y="2183883"/>
                    </a:cubicBezTo>
                    <a:cubicBezTo>
                      <a:pt x="1251266" y="2150427"/>
                      <a:pt x="1222513" y="2126126"/>
                      <a:pt x="1216427" y="2097330"/>
                    </a:cubicBezTo>
                    <a:cubicBezTo>
                      <a:pt x="1209974" y="2067370"/>
                      <a:pt x="1206708" y="2060067"/>
                      <a:pt x="1177765" y="2059903"/>
                    </a:cubicBezTo>
                    <a:close/>
                    <a:moveTo>
                      <a:pt x="859643" y="2045898"/>
                    </a:moveTo>
                    <a:cubicBezTo>
                      <a:pt x="857754" y="2045898"/>
                      <a:pt x="855864" y="2047562"/>
                      <a:pt x="848519" y="2051058"/>
                    </a:cubicBezTo>
                    <a:cubicBezTo>
                      <a:pt x="866778" y="2093668"/>
                      <a:pt x="878531" y="2139109"/>
                      <a:pt x="907913" y="2181386"/>
                    </a:cubicBezTo>
                    <a:lnTo>
                      <a:pt x="908124" y="2181386"/>
                    </a:lnTo>
                    <a:cubicBezTo>
                      <a:pt x="981579" y="2192538"/>
                      <a:pt x="1054615" y="2190874"/>
                      <a:pt x="1131428" y="2188210"/>
                    </a:cubicBezTo>
                    <a:cubicBezTo>
                      <a:pt x="1122823" y="2159581"/>
                      <a:pt x="1116947" y="2137943"/>
                      <a:pt x="1109392" y="2116472"/>
                    </a:cubicBezTo>
                    <a:cubicBezTo>
                      <a:pt x="1101836" y="2095001"/>
                      <a:pt x="1093231" y="2073695"/>
                      <a:pt x="1077491" y="2053721"/>
                    </a:cubicBezTo>
                    <a:cubicBezTo>
                      <a:pt x="1003825" y="2051058"/>
                      <a:pt x="931839" y="2048395"/>
                      <a:pt x="859643" y="2045898"/>
                    </a:cubicBezTo>
                    <a:close/>
                    <a:moveTo>
                      <a:pt x="799383" y="2038408"/>
                    </a:moveTo>
                    <a:cubicBezTo>
                      <a:pt x="791067" y="2036660"/>
                      <a:pt x="780101" y="2037825"/>
                      <a:pt x="767928" y="2041737"/>
                    </a:cubicBezTo>
                    <a:cubicBezTo>
                      <a:pt x="779051" y="2091006"/>
                      <a:pt x="806965" y="2133782"/>
                      <a:pt x="842014" y="2174561"/>
                    </a:cubicBezTo>
                    <a:cubicBezTo>
                      <a:pt x="847680" y="2131285"/>
                      <a:pt x="823124" y="2093169"/>
                      <a:pt x="814939" y="2052556"/>
                    </a:cubicBezTo>
                    <a:cubicBezTo>
                      <a:pt x="813365" y="2044816"/>
                      <a:pt x="807699" y="2040156"/>
                      <a:pt x="799383" y="2038408"/>
                    </a:cubicBezTo>
                    <a:close/>
                    <a:moveTo>
                      <a:pt x="702422" y="2027818"/>
                    </a:moveTo>
                    <a:cubicBezTo>
                      <a:pt x="694001" y="2027298"/>
                      <a:pt x="683979" y="2029670"/>
                      <a:pt x="673695" y="2033581"/>
                    </a:cubicBezTo>
                    <a:cubicBezTo>
                      <a:pt x="695732" y="2083016"/>
                      <a:pt x="712942" y="2133450"/>
                      <a:pt x="763521" y="2172231"/>
                    </a:cubicBezTo>
                    <a:lnTo>
                      <a:pt x="763731" y="2172231"/>
                    </a:lnTo>
                    <a:cubicBezTo>
                      <a:pt x="766669" y="2124129"/>
                      <a:pt x="743163" y="2081850"/>
                      <a:pt x="721547" y="2039407"/>
                    </a:cubicBezTo>
                    <a:cubicBezTo>
                      <a:pt x="717664" y="2031750"/>
                      <a:pt x="710843" y="2028338"/>
                      <a:pt x="702422" y="2027818"/>
                    </a:cubicBezTo>
                    <a:close/>
                    <a:moveTo>
                      <a:pt x="1922441" y="2024093"/>
                    </a:moveTo>
                    <a:cubicBezTo>
                      <a:pt x="1732506" y="2052390"/>
                      <a:pt x="1535854" y="2051723"/>
                      <a:pt x="1335846" y="2061710"/>
                    </a:cubicBezTo>
                    <a:cubicBezTo>
                      <a:pt x="1346339" y="2106652"/>
                      <a:pt x="1368584" y="2142271"/>
                      <a:pt x="1388313" y="2187378"/>
                    </a:cubicBezTo>
                    <a:lnTo>
                      <a:pt x="1388313" y="2187545"/>
                    </a:lnTo>
                    <a:cubicBezTo>
                      <a:pt x="1583495" y="2178223"/>
                      <a:pt x="1776579" y="2174895"/>
                      <a:pt x="1972180" y="2146765"/>
                    </a:cubicBezTo>
                    <a:cubicBezTo>
                      <a:pt x="1951403" y="2106485"/>
                      <a:pt x="1960637" y="2063708"/>
                      <a:pt x="1922441" y="2024093"/>
                    </a:cubicBezTo>
                    <a:close/>
                    <a:moveTo>
                      <a:pt x="1982254" y="2021264"/>
                    </a:moveTo>
                    <a:cubicBezTo>
                      <a:pt x="1975958" y="2065539"/>
                      <a:pt x="2007649" y="2101158"/>
                      <a:pt x="2015414" y="2143103"/>
                    </a:cubicBezTo>
                    <a:cubicBezTo>
                      <a:pt x="2040389" y="2118303"/>
                      <a:pt x="2020241" y="2047896"/>
                      <a:pt x="1982254" y="2021264"/>
                    </a:cubicBezTo>
                    <a:close/>
                    <a:moveTo>
                      <a:pt x="2045636" y="2011111"/>
                    </a:moveTo>
                    <a:cubicBezTo>
                      <a:pt x="2034303" y="2055719"/>
                      <a:pt x="2063685" y="2091338"/>
                      <a:pt x="2078166" y="2129787"/>
                    </a:cubicBezTo>
                    <a:cubicBezTo>
                      <a:pt x="2081314" y="2138276"/>
                      <a:pt x="2096636" y="2135114"/>
                      <a:pt x="2107758" y="2125294"/>
                    </a:cubicBezTo>
                    <a:cubicBezTo>
                      <a:pt x="2082993" y="2089507"/>
                      <a:pt x="2098734" y="2039407"/>
                      <a:pt x="2045636" y="2011111"/>
                    </a:cubicBezTo>
                    <a:close/>
                    <a:moveTo>
                      <a:pt x="665288" y="1920719"/>
                    </a:moveTo>
                    <a:lnTo>
                      <a:pt x="665288" y="1920886"/>
                    </a:lnTo>
                    <a:lnTo>
                      <a:pt x="665149" y="1920798"/>
                    </a:lnTo>
                    <a:close/>
                    <a:moveTo>
                      <a:pt x="278504" y="1920563"/>
                    </a:moveTo>
                    <a:lnTo>
                      <a:pt x="278294" y="1920730"/>
                    </a:lnTo>
                    <a:lnTo>
                      <a:pt x="278326" y="1920745"/>
                    </a:lnTo>
                    <a:lnTo>
                      <a:pt x="268220" y="1931050"/>
                    </a:lnTo>
                    <a:cubicBezTo>
                      <a:pt x="294874" y="1966336"/>
                      <a:pt x="322367" y="2001291"/>
                      <a:pt x="347972" y="2037077"/>
                    </a:cubicBezTo>
                    <a:cubicBezTo>
                      <a:pt x="388687" y="2094002"/>
                      <a:pt x="445563" y="2134282"/>
                      <a:pt x="528043" y="2147264"/>
                    </a:cubicBezTo>
                    <a:cubicBezTo>
                      <a:pt x="580302" y="2155420"/>
                      <a:pt x="630881" y="2173230"/>
                      <a:pt x="690485" y="2168737"/>
                    </a:cubicBezTo>
                    <a:cubicBezTo>
                      <a:pt x="668238" y="2116805"/>
                      <a:pt x="647461" y="2068535"/>
                      <a:pt x="626054" y="2018601"/>
                    </a:cubicBezTo>
                    <a:cubicBezTo>
                      <a:pt x="533973" y="2005119"/>
                      <a:pt x="443425" y="1989109"/>
                      <a:pt x="359636" y="1957720"/>
                    </a:cubicBezTo>
                    <a:lnTo>
                      <a:pt x="278326" y="1920745"/>
                    </a:lnTo>
                    <a:close/>
                    <a:moveTo>
                      <a:pt x="2662034" y="1900590"/>
                    </a:moveTo>
                    <a:cubicBezTo>
                      <a:pt x="2478394" y="1946529"/>
                      <a:pt x="2290138" y="1972994"/>
                      <a:pt x="2102931" y="2003121"/>
                    </a:cubicBezTo>
                    <a:cubicBezTo>
                      <a:pt x="2110277" y="2050891"/>
                      <a:pt x="2135042" y="2087676"/>
                      <a:pt x="2148683" y="2129954"/>
                    </a:cubicBezTo>
                    <a:lnTo>
                      <a:pt x="2148893" y="2129787"/>
                    </a:lnTo>
                    <a:cubicBezTo>
                      <a:pt x="2261595" y="2122631"/>
                      <a:pt x="2647552" y="2066205"/>
                      <a:pt x="2722896" y="2034080"/>
                    </a:cubicBezTo>
                    <a:cubicBezTo>
                      <a:pt x="2703798" y="1991803"/>
                      <a:pt x="2695613" y="1945697"/>
                      <a:pt x="2662034" y="1900590"/>
                    </a:cubicBezTo>
                    <a:close/>
                    <a:moveTo>
                      <a:pt x="2694983" y="1886275"/>
                    </a:moveTo>
                    <a:cubicBezTo>
                      <a:pt x="2719328" y="1938374"/>
                      <a:pt x="2739896" y="1981983"/>
                      <a:pt x="2764452" y="2034413"/>
                    </a:cubicBezTo>
                    <a:cubicBezTo>
                      <a:pt x="2780401" y="1976157"/>
                      <a:pt x="2749130" y="1908080"/>
                      <a:pt x="2694983" y="1886275"/>
                    </a:cubicBezTo>
                    <a:close/>
                    <a:moveTo>
                      <a:pt x="2771219" y="1870983"/>
                    </a:moveTo>
                    <a:cubicBezTo>
                      <a:pt x="2766497" y="1871712"/>
                      <a:pt x="2761093" y="1874042"/>
                      <a:pt x="2756896" y="1878120"/>
                    </a:cubicBezTo>
                    <a:cubicBezTo>
                      <a:pt x="2776414" y="1921562"/>
                      <a:pt x="2796562" y="1966004"/>
                      <a:pt x="2816500" y="2010445"/>
                    </a:cubicBezTo>
                    <a:lnTo>
                      <a:pt x="2816500" y="2010612"/>
                    </a:lnTo>
                    <a:cubicBezTo>
                      <a:pt x="2822587" y="2009280"/>
                      <a:pt x="2828463" y="2007949"/>
                      <a:pt x="2834549" y="2006451"/>
                    </a:cubicBezTo>
                    <a:cubicBezTo>
                      <a:pt x="2829512" y="1959346"/>
                      <a:pt x="2807894" y="1915737"/>
                      <a:pt x="2781450" y="1873459"/>
                    </a:cubicBezTo>
                    <a:cubicBezTo>
                      <a:pt x="2779981" y="1871129"/>
                      <a:pt x="2775941" y="1870255"/>
                      <a:pt x="2771219" y="1870983"/>
                    </a:cubicBezTo>
                    <a:close/>
                    <a:moveTo>
                      <a:pt x="2846092" y="1840503"/>
                    </a:moveTo>
                    <a:cubicBezTo>
                      <a:pt x="2839586" y="1841335"/>
                      <a:pt x="2833604" y="1842875"/>
                      <a:pt x="2828095" y="1845871"/>
                    </a:cubicBezTo>
                    <a:lnTo>
                      <a:pt x="2812984" y="1859929"/>
                    </a:lnTo>
                    <a:lnTo>
                      <a:pt x="2812932" y="1859811"/>
                    </a:lnTo>
                    <a:lnTo>
                      <a:pt x="2812932" y="1859977"/>
                    </a:lnTo>
                    <a:lnTo>
                      <a:pt x="2812984" y="1859929"/>
                    </a:lnTo>
                    <a:lnTo>
                      <a:pt x="2869388" y="1986810"/>
                    </a:lnTo>
                    <a:cubicBezTo>
                      <a:pt x="2900660" y="1988307"/>
                      <a:pt x="2917239" y="1981483"/>
                      <a:pt x="2909684" y="1957182"/>
                    </a:cubicBezTo>
                    <a:cubicBezTo>
                      <a:pt x="2897510" y="1918567"/>
                      <a:pt x="2881980" y="1880949"/>
                      <a:pt x="2857845" y="1845828"/>
                    </a:cubicBezTo>
                    <a:cubicBezTo>
                      <a:pt x="2856166" y="1843332"/>
                      <a:pt x="2850709" y="1842499"/>
                      <a:pt x="2846092" y="1840503"/>
                    </a:cubicBezTo>
                    <a:close/>
                    <a:moveTo>
                      <a:pt x="3025323" y="1591331"/>
                    </a:moveTo>
                    <a:cubicBezTo>
                      <a:pt x="2986287" y="1677384"/>
                      <a:pt x="2965930" y="1764103"/>
                      <a:pt x="2879462" y="1820029"/>
                    </a:cubicBezTo>
                    <a:cubicBezTo>
                      <a:pt x="2891739" y="1843582"/>
                      <a:pt x="2903282" y="1865636"/>
                      <a:pt x="2914458" y="1886962"/>
                    </a:cubicBezTo>
                    <a:lnTo>
                      <a:pt x="2947196" y="1949423"/>
                    </a:lnTo>
                    <a:lnTo>
                      <a:pt x="2947042" y="1949526"/>
                    </a:lnTo>
                    <a:lnTo>
                      <a:pt x="2947250" y="1949526"/>
                    </a:lnTo>
                    <a:lnTo>
                      <a:pt x="2947196" y="1949423"/>
                    </a:lnTo>
                    <a:lnTo>
                      <a:pt x="2978132" y="1928926"/>
                    </a:lnTo>
                    <a:cubicBezTo>
                      <a:pt x="3042723" y="1866721"/>
                      <a:pt x="3052502" y="1711631"/>
                      <a:pt x="3025323" y="1591331"/>
                    </a:cubicBezTo>
                    <a:close/>
                    <a:moveTo>
                      <a:pt x="145853" y="1249938"/>
                    </a:moveTo>
                    <a:cubicBezTo>
                      <a:pt x="165161" y="1249604"/>
                      <a:pt x="166630" y="1261422"/>
                      <a:pt x="167680" y="1271076"/>
                    </a:cubicBezTo>
                    <a:cubicBezTo>
                      <a:pt x="174396" y="1328167"/>
                      <a:pt x="190136" y="1384260"/>
                      <a:pt x="193704" y="1442017"/>
                    </a:cubicBezTo>
                    <a:cubicBezTo>
                      <a:pt x="198111" y="1513090"/>
                      <a:pt x="209025" y="1583664"/>
                      <a:pt x="235469" y="1652572"/>
                    </a:cubicBezTo>
                    <a:cubicBezTo>
                      <a:pt x="278913" y="1765757"/>
                      <a:pt x="383220" y="1829173"/>
                      <a:pt x="513550" y="1871783"/>
                    </a:cubicBezTo>
                    <a:cubicBezTo>
                      <a:pt x="545872" y="1882270"/>
                      <a:pt x="580080" y="1888761"/>
                      <a:pt x="613451" y="1897250"/>
                    </a:cubicBezTo>
                    <a:cubicBezTo>
                      <a:pt x="622685" y="1899664"/>
                      <a:pt x="632076" y="1901911"/>
                      <a:pt x="640943" y="1905385"/>
                    </a:cubicBezTo>
                    <a:lnTo>
                      <a:pt x="665149" y="1920798"/>
                    </a:lnTo>
                    <a:lnTo>
                      <a:pt x="641915" y="1933869"/>
                    </a:lnTo>
                    <a:cubicBezTo>
                      <a:pt x="634071" y="1935117"/>
                      <a:pt x="626358" y="1934035"/>
                      <a:pt x="619327" y="1933036"/>
                    </a:cubicBezTo>
                    <a:cubicBezTo>
                      <a:pt x="517119" y="1918389"/>
                      <a:pt x="419947" y="1893588"/>
                      <a:pt x="334949" y="1843821"/>
                    </a:cubicBezTo>
                    <a:cubicBezTo>
                      <a:pt x="233370" y="1784233"/>
                      <a:pt x="182371" y="1700176"/>
                      <a:pt x="167259" y="1604803"/>
                    </a:cubicBezTo>
                    <a:cubicBezTo>
                      <a:pt x="150470" y="1497943"/>
                      <a:pt x="146063" y="1389752"/>
                      <a:pt x="136828" y="1282228"/>
                    </a:cubicBezTo>
                    <a:cubicBezTo>
                      <a:pt x="135779" y="1271242"/>
                      <a:pt x="128433" y="1257927"/>
                      <a:pt x="145853" y="1249938"/>
                    </a:cubicBezTo>
                    <a:close/>
                    <a:moveTo>
                      <a:pt x="2903666" y="1099171"/>
                    </a:moveTo>
                    <a:lnTo>
                      <a:pt x="2927081" y="1126017"/>
                    </a:lnTo>
                    <a:cubicBezTo>
                      <a:pt x="2944662" y="1154043"/>
                      <a:pt x="2945685" y="1184783"/>
                      <a:pt x="2943167" y="1215992"/>
                    </a:cubicBezTo>
                    <a:cubicBezTo>
                      <a:pt x="2942536" y="1225480"/>
                      <a:pt x="2934562" y="1232138"/>
                      <a:pt x="2922179" y="1232970"/>
                    </a:cubicBezTo>
                    <a:cubicBezTo>
                      <a:pt x="2906857" y="1233969"/>
                      <a:pt x="2895943" y="1227810"/>
                      <a:pt x="2894265" y="1215992"/>
                    </a:cubicBezTo>
                    <a:cubicBezTo>
                      <a:pt x="2891432" y="1196518"/>
                      <a:pt x="2889595" y="1177044"/>
                      <a:pt x="2890566" y="1157548"/>
                    </a:cubicBezTo>
                    <a:close/>
                    <a:moveTo>
                      <a:pt x="2903499" y="1098980"/>
                    </a:moveTo>
                    <a:lnTo>
                      <a:pt x="2903709" y="1098980"/>
                    </a:lnTo>
                    <a:lnTo>
                      <a:pt x="2903666" y="1099171"/>
                    </a:lnTo>
                    <a:close/>
                    <a:moveTo>
                      <a:pt x="2569306" y="173117"/>
                    </a:moveTo>
                    <a:cubicBezTo>
                      <a:pt x="2580613" y="173908"/>
                      <a:pt x="2591736" y="177445"/>
                      <a:pt x="2603070" y="181023"/>
                    </a:cubicBezTo>
                    <a:cubicBezTo>
                      <a:pt x="2714303" y="215645"/>
                      <a:pt x="2786919" y="281058"/>
                      <a:pt x="2824275" y="368276"/>
                    </a:cubicBezTo>
                    <a:cubicBezTo>
                      <a:pt x="2877374" y="492446"/>
                      <a:pt x="2900880" y="621443"/>
                      <a:pt x="2906337" y="752270"/>
                    </a:cubicBezTo>
                    <a:cubicBezTo>
                      <a:pt x="2909485" y="825341"/>
                      <a:pt x="2936978" y="896580"/>
                      <a:pt x="2932360" y="970150"/>
                    </a:cubicBezTo>
                    <a:cubicBezTo>
                      <a:pt x="2931311" y="986794"/>
                      <a:pt x="2938236" y="1004271"/>
                      <a:pt x="2924595" y="1019751"/>
                    </a:cubicBezTo>
                    <a:cubicBezTo>
                      <a:pt x="2900249" y="1020250"/>
                      <a:pt x="2902768" y="1005270"/>
                      <a:pt x="2899410" y="994618"/>
                    </a:cubicBezTo>
                    <a:cubicBezTo>
                      <a:pt x="2876324" y="918385"/>
                      <a:pt x="2867929" y="840154"/>
                      <a:pt x="2855756" y="762757"/>
                    </a:cubicBezTo>
                    <a:cubicBezTo>
                      <a:pt x="2836659" y="641749"/>
                      <a:pt x="2812103" y="522073"/>
                      <a:pt x="2769080" y="405061"/>
                    </a:cubicBezTo>
                    <a:cubicBezTo>
                      <a:pt x="2736968" y="317843"/>
                      <a:pt x="2668340" y="252430"/>
                      <a:pt x="2566552" y="209653"/>
                    </a:cubicBezTo>
                    <a:cubicBezTo>
                      <a:pt x="2553540" y="204159"/>
                      <a:pt x="2536330" y="202495"/>
                      <a:pt x="2534441" y="181689"/>
                    </a:cubicBezTo>
                    <a:cubicBezTo>
                      <a:pt x="2546509" y="174283"/>
                      <a:pt x="2557999" y="172327"/>
                      <a:pt x="2569306" y="173117"/>
                    </a:cubicBezTo>
                    <a:close/>
                    <a:moveTo>
                      <a:pt x="1842059" y="51528"/>
                    </a:moveTo>
                    <a:lnTo>
                      <a:pt x="1842059" y="51860"/>
                    </a:lnTo>
                    <a:cubicBezTo>
                      <a:pt x="1668075" y="63678"/>
                      <a:pt x="1481287" y="58186"/>
                      <a:pt x="1295550" y="80323"/>
                    </a:cubicBezTo>
                    <a:cubicBezTo>
                      <a:pt x="1102466" y="103126"/>
                      <a:pt x="906864" y="113280"/>
                      <a:pt x="716090" y="147568"/>
                    </a:cubicBezTo>
                    <a:cubicBezTo>
                      <a:pt x="560154" y="175697"/>
                      <a:pt x="405477" y="206823"/>
                      <a:pt x="262764" y="268741"/>
                    </a:cubicBezTo>
                    <a:cubicBezTo>
                      <a:pt x="191617" y="299533"/>
                      <a:pt x="151741" y="342811"/>
                      <a:pt x="141666" y="402232"/>
                    </a:cubicBezTo>
                    <a:cubicBezTo>
                      <a:pt x="121518" y="521241"/>
                      <a:pt x="100322" y="640584"/>
                      <a:pt x="91926" y="760260"/>
                    </a:cubicBezTo>
                    <a:cubicBezTo>
                      <a:pt x="77865" y="958498"/>
                      <a:pt x="78494" y="1157070"/>
                      <a:pt x="101161" y="1355475"/>
                    </a:cubicBezTo>
                    <a:cubicBezTo>
                      <a:pt x="113964" y="1466496"/>
                      <a:pt x="123827" y="1576850"/>
                      <a:pt x="163074" y="1684874"/>
                    </a:cubicBezTo>
                    <a:cubicBezTo>
                      <a:pt x="206097" y="1803884"/>
                      <a:pt x="292565" y="1885443"/>
                      <a:pt x="444304" y="1924059"/>
                    </a:cubicBezTo>
                    <a:cubicBezTo>
                      <a:pt x="572957" y="1956849"/>
                      <a:pt x="705176" y="1972662"/>
                      <a:pt x="838235" y="1982648"/>
                    </a:cubicBezTo>
                    <a:cubicBezTo>
                      <a:pt x="1041602" y="1997962"/>
                      <a:pt x="1245809" y="2008947"/>
                      <a:pt x="1450226" y="2000625"/>
                    </a:cubicBezTo>
                    <a:cubicBezTo>
                      <a:pt x="1590421" y="1994965"/>
                      <a:pt x="1730826" y="1989640"/>
                      <a:pt x="1870182" y="1973993"/>
                    </a:cubicBezTo>
                    <a:cubicBezTo>
                      <a:pt x="1996316" y="1959845"/>
                      <a:pt x="2121820" y="1944532"/>
                      <a:pt x="2247114" y="1925723"/>
                    </a:cubicBezTo>
                    <a:cubicBezTo>
                      <a:pt x="2400112" y="1902920"/>
                      <a:pt x="2552899" y="1878952"/>
                      <a:pt x="2700230" y="1838505"/>
                    </a:cubicBezTo>
                    <a:cubicBezTo>
                      <a:pt x="2779352" y="1816700"/>
                      <a:pt x="2856376" y="1790901"/>
                      <a:pt x="2894782" y="1724323"/>
                    </a:cubicBezTo>
                    <a:cubicBezTo>
                      <a:pt x="2953757" y="1622456"/>
                      <a:pt x="2996362" y="1515931"/>
                      <a:pt x="3006645" y="1404411"/>
                    </a:cubicBezTo>
                    <a:cubicBezTo>
                      <a:pt x="3017978" y="1282904"/>
                      <a:pt x="3012521" y="1160732"/>
                      <a:pt x="2993632" y="1039225"/>
                    </a:cubicBezTo>
                    <a:cubicBezTo>
                      <a:pt x="2979152" y="946015"/>
                      <a:pt x="2969707" y="852139"/>
                      <a:pt x="2957535" y="758595"/>
                    </a:cubicBezTo>
                    <a:cubicBezTo>
                      <a:pt x="2943053" y="646077"/>
                      <a:pt x="2930042" y="533226"/>
                      <a:pt x="2900450" y="422371"/>
                    </a:cubicBezTo>
                    <a:cubicBezTo>
                      <a:pt x="2889746" y="382258"/>
                      <a:pt x="2876733" y="341645"/>
                      <a:pt x="2854486" y="303196"/>
                    </a:cubicBezTo>
                    <a:cubicBezTo>
                      <a:pt x="2795092" y="200165"/>
                      <a:pt x="2701699" y="132087"/>
                      <a:pt x="2560874" y="105456"/>
                    </a:cubicBezTo>
                    <a:cubicBezTo>
                      <a:pt x="2477555" y="89644"/>
                      <a:pt x="2393185" y="78825"/>
                      <a:pt x="2308397" y="70336"/>
                    </a:cubicBezTo>
                    <a:cubicBezTo>
                      <a:pt x="2157709" y="55189"/>
                      <a:pt x="2005340" y="64844"/>
                      <a:pt x="1842059" y="51528"/>
                    </a:cubicBezTo>
                    <a:close/>
                    <a:moveTo>
                      <a:pt x="1925379" y="1094"/>
                    </a:moveTo>
                    <a:cubicBezTo>
                      <a:pt x="2048364" y="3424"/>
                      <a:pt x="2171350" y="9750"/>
                      <a:pt x="2293706" y="19570"/>
                    </a:cubicBezTo>
                    <a:cubicBezTo>
                      <a:pt x="2453629" y="32386"/>
                      <a:pt x="2610405" y="57020"/>
                      <a:pt x="2752068" y="122434"/>
                    </a:cubicBezTo>
                    <a:cubicBezTo>
                      <a:pt x="2829302" y="158053"/>
                      <a:pt x="2880931" y="209818"/>
                      <a:pt x="2908424" y="277063"/>
                    </a:cubicBezTo>
                    <a:cubicBezTo>
                      <a:pt x="2957535" y="396905"/>
                      <a:pt x="2980201" y="520409"/>
                      <a:pt x="2996362" y="645411"/>
                    </a:cubicBezTo>
                    <a:cubicBezTo>
                      <a:pt x="3014830" y="787390"/>
                      <a:pt x="3039805" y="928870"/>
                      <a:pt x="3059323" y="1070684"/>
                    </a:cubicBezTo>
                    <a:cubicBezTo>
                      <a:pt x="3065829" y="1117289"/>
                      <a:pt x="3068767" y="1164893"/>
                      <a:pt x="3065829" y="1211664"/>
                    </a:cubicBezTo>
                    <a:cubicBezTo>
                      <a:pt x="3058694" y="1330841"/>
                      <a:pt x="3089335" y="1447520"/>
                      <a:pt x="3100039" y="1565531"/>
                    </a:cubicBezTo>
                    <a:cubicBezTo>
                      <a:pt x="3108643" y="1661239"/>
                      <a:pt x="3118928" y="1756281"/>
                      <a:pt x="3094162" y="1851821"/>
                    </a:cubicBezTo>
                    <a:cubicBezTo>
                      <a:pt x="3074224" y="1929386"/>
                      <a:pt x="3027632" y="1989972"/>
                      <a:pt x="2941374" y="2031418"/>
                    </a:cubicBezTo>
                    <a:cubicBezTo>
                      <a:pt x="2857634" y="2071698"/>
                      <a:pt x="2764661" y="2092337"/>
                      <a:pt x="2671478" y="2112144"/>
                    </a:cubicBezTo>
                    <a:cubicBezTo>
                      <a:pt x="2435580" y="2162244"/>
                      <a:pt x="2194226" y="2190375"/>
                      <a:pt x="1952452" y="2213844"/>
                    </a:cubicBezTo>
                    <a:cubicBezTo>
                      <a:pt x="1719073" y="2236481"/>
                      <a:pt x="1484435" y="2248299"/>
                      <a:pt x="1248747" y="2247466"/>
                    </a:cubicBezTo>
                    <a:lnTo>
                      <a:pt x="1249168" y="2247300"/>
                    </a:lnTo>
                    <a:cubicBezTo>
                      <a:pt x="1106454" y="2243804"/>
                      <a:pt x="963110" y="2244803"/>
                      <a:pt x="821025" y="2235148"/>
                    </a:cubicBezTo>
                    <a:cubicBezTo>
                      <a:pt x="703707" y="2227159"/>
                      <a:pt x="584918" y="2219669"/>
                      <a:pt x="474316" y="2179888"/>
                    </a:cubicBezTo>
                    <a:cubicBezTo>
                      <a:pt x="412193" y="2157584"/>
                      <a:pt x="361614" y="2125626"/>
                      <a:pt x="325936" y="2080853"/>
                    </a:cubicBezTo>
                    <a:cubicBezTo>
                      <a:pt x="231912" y="1963507"/>
                      <a:pt x="146284" y="1842833"/>
                      <a:pt x="97383" y="1708010"/>
                    </a:cubicBezTo>
                    <a:cubicBezTo>
                      <a:pt x="65692" y="1620792"/>
                      <a:pt x="47013" y="1531243"/>
                      <a:pt x="34841" y="1441529"/>
                    </a:cubicBezTo>
                    <a:cubicBezTo>
                      <a:pt x="18891" y="1325848"/>
                      <a:pt x="421" y="1210000"/>
                      <a:pt x="211" y="1092821"/>
                    </a:cubicBezTo>
                    <a:cubicBezTo>
                      <a:pt x="211" y="953338"/>
                      <a:pt x="-3986" y="814188"/>
                      <a:pt x="24977" y="675705"/>
                    </a:cubicBezTo>
                    <a:cubicBezTo>
                      <a:pt x="46593" y="572840"/>
                      <a:pt x="54149" y="468312"/>
                      <a:pt x="77865" y="365446"/>
                    </a:cubicBezTo>
                    <a:cubicBezTo>
                      <a:pt x="92346" y="302696"/>
                      <a:pt x="136840" y="258921"/>
                      <a:pt x="205468" y="227795"/>
                    </a:cubicBezTo>
                    <a:cubicBezTo>
                      <a:pt x="307256" y="181689"/>
                      <a:pt x="415552" y="148899"/>
                      <a:pt x="528882" y="127760"/>
                    </a:cubicBezTo>
                    <a:cubicBezTo>
                      <a:pt x="624794" y="109951"/>
                      <a:pt x="719867" y="89310"/>
                      <a:pt x="817669" y="76495"/>
                    </a:cubicBezTo>
                    <a:cubicBezTo>
                      <a:pt x="921765" y="62846"/>
                      <a:pt x="1026492" y="53858"/>
                      <a:pt x="1130799" y="42539"/>
                    </a:cubicBezTo>
                    <a:cubicBezTo>
                      <a:pt x="1237204" y="30888"/>
                      <a:pt x="1343820" y="19570"/>
                      <a:pt x="1451275" y="12080"/>
                    </a:cubicBezTo>
                    <a:cubicBezTo>
                      <a:pt x="1609309" y="1094"/>
                      <a:pt x="1766924" y="-1903"/>
                      <a:pt x="1925379" y="109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2" name="Bullet5" descr="471ff5f7-7066-4159-b653-14ba445e9a9c"/>
              <p:cNvSpPr/>
              <p:nvPr/>
            </p:nvSpPr>
            <p:spPr>
              <a:xfrm flipH="1">
                <a:off x="6404312" y="4330284"/>
                <a:ext cx="2398878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注意孕期保健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5" descr="93129491-6c13-4504-8674-dad2e5ac318e"/>
              <p:cNvSpPr txBox="1"/>
              <p:nvPr/>
            </p:nvSpPr>
            <p:spPr>
              <a:xfrm flipH="1">
                <a:off x="6404317" y="5073918"/>
                <a:ext cx="2398877" cy="87818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讲究营养、防治疾病、合理用药、保持良好情绪等。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4" name="组合 33" descr="07f19b6d-ee02-4f78-8349-4481a610e265"/>
            <p:cNvGrpSpPr/>
            <p:nvPr/>
          </p:nvGrpSpPr>
          <p:grpSpPr>
            <a:xfrm>
              <a:off x="7930031" y="4124352"/>
              <a:ext cx="3588869" cy="2247507"/>
              <a:chOff x="6112624" y="4124352"/>
              <a:chExt cx="3588869" cy="2247507"/>
            </a:xfrm>
          </p:grpSpPr>
          <p:sp>
            <p:nvSpPr>
              <p:cNvPr id="35" name="Shape6" descr="be9ec4ea-6eb1-4a67-8b2c-13371992670a"/>
              <p:cNvSpPr/>
              <p:nvPr/>
            </p:nvSpPr>
            <p:spPr>
              <a:xfrm>
                <a:off x="6365422" y="5711405"/>
                <a:ext cx="2771097" cy="635128"/>
              </a:xfrm>
              <a:custGeom>
                <a:avLst/>
                <a:gdLst>
                  <a:gd name="connsiteX0" fmla="*/ 840013 w 2330891"/>
                  <a:gd name="connsiteY0" fmla="*/ 497979 h 635128"/>
                  <a:gd name="connsiteX1" fmla="*/ 859718 w 2330891"/>
                  <a:gd name="connsiteY1" fmla="*/ 501709 h 635128"/>
                  <a:gd name="connsiteX2" fmla="*/ 899615 w 2330891"/>
                  <a:gd name="connsiteY2" fmla="*/ 626518 h 635128"/>
                  <a:gd name="connsiteX3" fmla="*/ 867486 w 2330891"/>
                  <a:gd name="connsiteY3" fmla="*/ 627577 h 635128"/>
                  <a:gd name="connsiteX4" fmla="*/ 819645 w 2330891"/>
                  <a:gd name="connsiteY4" fmla="*/ 507887 h 635128"/>
                  <a:gd name="connsiteX5" fmla="*/ 840013 w 2330891"/>
                  <a:gd name="connsiteY5" fmla="*/ 497979 h 635128"/>
                  <a:gd name="connsiteX6" fmla="*/ 764881 w 2330891"/>
                  <a:gd name="connsiteY6" fmla="*/ 496967 h 635128"/>
                  <a:gd name="connsiteX7" fmla="*/ 797401 w 2330891"/>
                  <a:gd name="connsiteY7" fmla="*/ 536663 h 635128"/>
                  <a:gd name="connsiteX8" fmla="*/ 818585 w 2330891"/>
                  <a:gd name="connsiteY8" fmla="*/ 628460 h 635128"/>
                  <a:gd name="connsiteX9" fmla="*/ 764036 w 2330891"/>
                  <a:gd name="connsiteY9" fmla="*/ 606923 h 635128"/>
                  <a:gd name="connsiteX10" fmla="*/ 732437 w 2330891"/>
                  <a:gd name="connsiteY10" fmla="*/ 498707 h 635128"/>
                  <a:gd name="connsiteX11" fmla="*/ 764881 w 2330891"/>
                  <a:gd name="connsiteY11" fmla="*/ 496967 h 635128"/>
                  <a:gd name="connsiteX12" fmla="*/ 497294 w 2330891"/>
                  <a:gd name="connsiteY12" fmla="*/ 482113 h 635128"/>
                  <a:gd name="connsiteX13" fmla="*/ 680536 w 2330891"/>
                  <a:gd name="connsiteY13" fmla="*/ 490411 h 635128"/>
                  <a:gd name="connsiteX14" fmla="*/ 707369 w 2330891"/>
                  <a:gd name="connsiteY14" fmla="*/ 556964 h 635128"/>
                  <a:gd name="connsiteX15" fmla="*/ 725905 w 2330891"/>
                  <a:gd name="connsiteY15" fmla="*/ 633049 h 635128"/>
                  <a:gd name="connsiteX16" fmla="*/ 538074 w 2330891"/>
                  <a:gd name="connsiteY16" fmla="*/ 625811 h 635128"/>
                  <a:gd name="connsiteX17" fmla="*/ 537897 w 2330891"/>
                  <a:gd name="connsiteY17" fmla="*/ 625811 h 635128"/>
                  <a:gd name="connsiteX18" fmla="*/ 487938 w 2330891"/>
                  <a:gd name="connsiteY18" fmla="*/ 487586 h 635128"/>
                  <a:gd name="connsiteX19" fmla="*/ 497294 w 2330891"/>
                  <a:gd name="connsiteY19" fmla="*/ 482113 h 635128"/>
                  <a:gd name="connsiteX20" fmla="*/ 446607 w 2330891"/>
                  <a:gd name="connsiteY20" fmla="*/ 473992 h 635128"/>
                  <a:gd name="connsiteX21" fmla="*/ 459692 w 2330891"/>
                  <a:gd name="connsiteY21" fmla="*/ 488998 h 635128"/>
                  <a:gd name="connsiteX22" fmla="*/ 482465 w 2330891"/>
                  <a:gd name="connsiteY22" fmla="*/ 618396 h 635128"/>
                  <a:gd name="connsiteX23" fmla="*/ 420149 w 2330891"/>
                  <a:gd name="connsiteY23" fmla="*/ 477523 h 635128"/>
                  <a:gd name="connsiteX24" fmla="*/ 446607 w 2330891"/>
                  <a:gd name="connsiteY24" fmla="*/ 473992 h 635128"/>
                  <a:gd name="connsiteX25" fmla="*/ 364873 w 2330891"/>
                  <a:gd name="connsiteY25" fmla="*/ 462937 h 635128"/>
                  <a:gd name="connsiteX26" fmla="*/ 380960 w 2330891"/>
                  <a:gd name="connsiteY26" fmla="*/ 475227 h 635128"/>
                  <a:gd name="connsiteX27" fmla="*/ 416443 w 2330891"/>
                  <a:gd name="connsiteY27" fmla="*/ 616102 h 635128"/>
                  <a:gd name="connsiteX28" fmla="*/ 416266 w 2330891"/>
                  <a:gd name="connsiteY28" fmla="*/ 616102 h 635128"/>
                  <a:gd name="connsiteX29" fmla="*/ 340710 w 2330891"/>
                  <a:gd name="connsiteY29" fmla="*/ 469049 h 635128"/>
                  <a:gd name="connsiteX30" fmla="*/ 364873 w 2330891"/>
                  <a:gd name="connsiteY30" fmla="*/ 462937 h 635128"/>
                  <a:gd name="connsiteX31" fmla="*/ 1391437 w 2330891"/>
                  <a:gd name="connsiteY31" fmla="*/ 458810 h 635128"/>
                  <a:gd name="connsiteX32" fmla="*/ 1433276 w 2330891"/>
                  <a:gd name="connsiteY32" fmla="*/ 588915 h 635128"/>
                  <a:gd name="connsiteX33" fmla="*/ 942159 w 2330891"/>
                  <a:gd name="connsiteY33" fmla="*/ 632166 h 635128"/>
                  <a:gd name="connsiteX34" fmla="*/ 942159 w 2330891"/>
                  <a:gd name="connsiteY34" fmla="*/ 631990 h 635128"/>
                  <a:gd name="connsiteX35" fmla="*/ 898026 w 2330891"/>
                  <a:gd name="connsiteY35" fmla="*/ 498707 h 635128"/>
                  <a:gd name="connsiteX36" fmla="*/ 1391437 w 2330891"/>
                  <a:gd name="connsiteY36" fmla="*/ 458810 h 635128"/>
                  <a:gd name="connsiteX37" fmla="*/ 1441572 w 2330891"/>
                  <a:gd name="connsiteY37" fmla="*/ 455810 h 635128"/>
                  <a:gd name="connsiteX38" fmla="*/ 1469464 w 2330891"/>
                  <a:gd name="connsiteY38" fmla="*/ 585032 h 635128"/>
                  <a:gd name="connsiteX39" fmla="*/ 1441572 w 2330891"/>
                  <a:gd name="connsiteY39" fmla="*/ 455810 h 635128"/>
                  <a:gd name="connsiteX40" fmla="*/ 1494885 w 2330891"/>
                  <a:gd name="connsiteY40" fmla="*/ 445041 h 635128"/>
                  <a:gd name="connsiteX41" fmla="*/ 1547139 w 2330891"/>
                  <a:gd name="connsiteY41" fmla="*/ 566143 h 635128"/>
                  <a:gd name="connsiteX42" fmla="*/ 1522248 w 2330891"/>
                  <a:gd name="connsiteY42" fmla="*/ 570910 h 635128"/>
                  <a:gd name="connsiteX43" fmla="*/ 1494885 w 2330891"/>
                  <a:gd name="connsiteY43" fmla="*/ 445041 h 635128"/>
                  <a:gd name="connsiteX44" fmla="*/ 2253228 w 2330891"/>
                  <a:gd name="connsiteY44" fmla="*/ 379790 h 635128"/>
                  <a:gd name="connsiteX45" fmla="*/ 2253274 w 2330891"/>
                  <a:gd name="connsiteY45" fmla="*/ 379900 h 635128"/>
                  <a:gd name="connsiteX46" fmla="*/ 2253097 w 2330891"/>
                  <a:gd name="connsiteY46" fmla="*/ 379900 h 635128"/>
                  <a:gd name="connsiteX47" fmla="*/ 8500 w 2330891"/>
                  <a:gd name="connsiteY47" fmla="*/ 349376 h 635128"/>
                  <a:gd name="connsiteX48" fmla="*/ 76894 w 2330891"/>
                  <a:gd name="connsiteY48" fmla="*/ 388592 h 635128"/>
                  <a:gd name="connsiteX49" fmla="*/ 300990 w 2330891"/>
                  <a:gd name="connsiteY49" fmla="*/ 453162 h 635128"/>
                  <a:gd name="connsiteX50" fmla="*/ 355186 w 2330891"/>
                  <a:gd name="connsiteY50" fmla="*/ 612395 h 635128"/>
                  <a:gd name="connsiteX51" fmla="*/ 218549 w 2330891"/>
                  <a:gd name="connsiteY51" fmla="*/ 589623 h 635128"/>
                  <a:gd name="connsiteX52" fmla="*/ 67082 w 2330891"/>
                  <a:gd name="connsiteY52" fmla="*/ 472758 h 635128"/>
                  <a:gd name="connsiteX53" fmla="*/ 0 w 2330891"/>
                  <a:gd name="connsiteY53" fmla="*/ 360305 h 635128"/>
                  <a:gd name="connsiteX54" fmla="*/ 8650 w 2330891"/>
                  <a:gd name="connsiteY54" fmla="*/ 349184 h 635128"/>
                  <a:gd name="connsiteX55" fmla="*/ 8500 w 2330891"/>
                  <a:gd name="connsiteY55" fmla="*/ 349376 h 635128"/>
                  <a:gd name="connsiteX56" fmla="*/ 8473 w 2330891"/>
                  <a:gd name="connsiteY56" fmla="*/ 349361 h 635128"/>
                  <a:gd name="connsiteX57" fmla="*/ 2013542 w 2330891"/>
                  <a:gd name="connsiteY57" fmla="*/ 327823 h 635128"/>
                  <a:gd name="connsiteX58" fmla="*/ 2064736 w 2330891"/>
                  <a:gd name="connsiteY58" fmla="*/ 469402 h 635128"/>
                  <a:gd name="connsiteX59" fmla="*/ 1581917 w 2330891"/>
                  <a:gd name="connsiteY59" fmla="*/ 570910 h 635128"/>
                  <a:gd name="connsiteX60" fmla="*/ 1581741 w 2330891"/>
                  <a:gd name="connsiteY60" fmla="*/ 571086 h 635128"/>
                  <a:gd name="connsiteX61" fmla="*/ 1543256 w 2330891"/>
                  <a:gd name="connsiteY61" fmla="*/ 436567 h 635128"/>
                  <a:gd name="connsiteX62" fmla="*/ 2013542 w 2330891"/>
                  <a:gd name="connsiteY62" fmla="*/ 327823 h 635128"/>
                  <a:gd name="connsiteX63" fmla="*/ 2041080 w 2330891"/>
                  <a:gd name="connsiteY63" fmla="*/ 312818 h 635128"/>
                  <a:gd name="connsiteX64" fmla="*/ 2099512 w 2330891"/>
                  <a:gd name="connsiteY64" fmla="*/ 469933 h 635128"/>
                  <a:gd name="connsiteX65" fmla="*/ 2041080 w 2330891"/>
                  <a:gd name="connsiteY65" fmla="*/ 312818 h 635128"/>
                  <a:gd name="connsiteX66" fmla="*/ 2105382 w 2330891"/>
                  <a:gd name="connsiteY66" fmla="*/ 296421 h 635128"/>
                  <a:gd name="connsiteX67" fmla="*/ 2113989 w 2330891"/>
                  <a:gd name="connsiteY67" fmla="*/ 299047 h 635128"/>
                  <a:gd name="connsiteX68" fmla="*/ 2158652 w 2330891"/>
                  <a:gd name="connsiteY68" fmla="*/ 440098 h 635128"/>
                  <a:gd name="connsiteX69" fmla="*/ 2143470 w 2330891"/>
                  <a:gd name="connsiteY69" fmla="*/ 444511 h 635128"/>
                  <a:gd name="connsiteX70" fmla="*/ 2143470 w 2330891"/>
                  <a:gd name="connsiteY70" fmla="*/ 444334 h 635128"/>
                  <a:gd name="connsiteX71" fmla="*/ 2093334 w 2330891"/>
                  <a:gd name="connsiteY71" fmla="*/ 303990 h 635128"/>
                  <a:gd name="connsiteX72" fmla="*/ 2105382 w 2330891"/>
                  <a:gd name="connsiteY72" fmla="*/ 296421 h 635128"/>
                  <a:gd name="connsiteX73" fmla="*/ 2140292 w 2330891"/>
                  <a:gd name="connsiteY73" fmla="*/ 284573 h 635128"/>
                  <a:gd name="connsiteX74" fmla="*/ 2140336 w 2330891"/>
                  <a:gd name="connsiteY74" fmla="*/ 284698 h 635128"/>
                  <a:gd name="connsiteX75" fmla="*/ 2140292 w 2330891"/>
                  <a:gd name="connsiteY75" fmla="*/ 284750 h 635128"/>
                  <a:gd name="connsiteX76" fmla="*/ 2168185 w 2330891"/>
                  <a:gd name="connsiteY76" fmla="*/ 264095 h 635128"/>
                  <a:gd name="connsiteX77" fmla="*/ 2178070 w 2330891"/>
                  <a:gd name="connsiteY77" fmla="*/ 269744 h 635128"/>
                  <a:gd name="connsiteX78" fmla="*/ 2221674 w 2330891"/>
                  <a:gd name="connsiteY78" fmla="*/ 387845 h 635128"/>
                  <a:gd name="connsiteX79" fmla="*/ 2187780 w 2330891"/>
                  <a:gd name="connsiteY79" fmla="*/ 419268 h 635128"/>
                  <a:gd name="connsiteX80" fmla="*/ 2140336 w 2330891"/>
                  <a:gd name="connsiteY80" fmla="*/ 284698 h 635128"/>
                  <a:gd name="connsiteX81" fmla="*/ 2153047 w 2330891"/>
                  <a:gd name="connsiteY81" fmla="*/ 269788 h 635128"/>
                  <a:gd name="connsiteX82" fmla="*/ 2168185 w 2330891"/>
                  <a:gd name="connsiteY82" fmla="*/ 264095 h 635128"/>
                  <a:gd name="connsiteX83" fmla="*/ 2318944 w 2330891"/>
                  <a:gd name="connsiteY83" fmla="*/ 0 h 635128"/>
                  <a:gd name="connsiteX84" fmla="*/ 2279248 w 2330891"/>
                  <a:gd name="connsiteY84" fmla="*/ 358051 h 635128"/>
                  <a:gd name="connsiteX85" fmla="*/ 2253228 w 2330891"/>
                  <a:gd name="connsiteY85" fmla="*/ 379790 h 635128"/>
                  <a:gd name="connsiteX86" fmla="*/ 2225690 w 2330891"/>
                  <a:gd name="connsiteY86" fmla="*/ 313545 h 635128"/>
                  <a:gd name="connsiteX87" fmla="*/ 2196253 w 2330891"/>
                  <a:gd name="connsiteY87" fmla="*/ 242557 h 635128"/>
                  <a:gd name="connsiteX88" fmla="*/ 2318944 w 2330891"/>
                  <a:gd name="connsiteY88" fmla="*/ 0 h 635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2330891" h="635128">
                    <a:moveTo>
                      <a:pt x="840013" y="497979"/>
                    </a:moveTo>
                    <a:cubicBezTo>
                      <a:pt x="846522" y="497384"/>
                      <a:pt x="852922" y="499061"/>
                      <a:pt x="859718" y="501709"/>
                    </a:cubicBezTo>
                    <a:cubicBezTo>
                      <a:pt x="881962" y="540017"/>
                      <a:pt x="888317" y="583797"/>
                      <a:pt x="899615" y="626518"/>
                    </a:cubicBezTo>
                    <a:cubicBezTo>
                      <a:pt x="883550" y="635168"/>
                      <a:pt x="872782" y="635521"/>
                      <a:pt x="867486" y="627577"/>
                    </a:cubicBezTo>
                    <a:cubicBezTo>
                      <a:pt x="842594" y="590505"/>
                      <a:pt x="830590" y="548490"/>
                      <a:pt x="819645" y="507887"/>
                    </a:cubicBezTo>
                    <a:cubicBezTo>
                      <a:pt x="826883" y="501444"/>
                      <a:pt x="833503" y="498575"/>
                      <a:pt x="840013" y="497979"/>
                    </a:cubicBezTo>
                    <a:close/>
                    <a:moveTo>
                      <a:pt x="764881" y="496967"/>
                    </a:moveTo>
                    <a:cubicBezTo>
                      <a:pt x="789226" y="497141"/>
                      <a:pt x="791973" y="504886"/>
                      <a:pt x="797401" y="536663"/>
                    </a:cubicBezTo>
                    <a:cubicBezTo>
                      <a:pt x="802697" y="567203"/>
                      <a:pt x="826706" y="592977"/>
                      <a:pt x="818585" y="628460"/>
                    </a:cubicBezTo>
                    <a:cubicBezTo>
                      <a:pt x="792988" y="640641"/>
                      <a:pt x="771451" y="635875"/>
                      <a:pt x="764036" y="606923"/>
                    </a:cubicBezTo>
                    <a:cubicBezTo>
                      <a:pt x="755034" y="571616"/>
                      <a:pt x="736321" y="539134"/>
                      <a:pt x="732437" y="498707"/>
                    </a:cubicBezTo>
                    <a:cubicBezTo>
                      <a:pt x="746251" y="497692"/>
                      <a:pt x="756766" y="496909"/>
                      <a:pt x="764881" y="496967"/>
                    </a:cubicBezTo>
                    <a:close/>
                    <a:moveTo>
                      <a:pt x="497294" y="482113"/>
                    </a:moveTo>
                    <a:cubicBezTo>
                      <a:pt x="558022" y="484761"/>
                      <a:pt x="618573" y="487586"/>
                      <a:pt x="680536" y="490411"/>
                    </a:cubicBezTo>
                    <a:cubicBezTo>
                      <a:pt x="693776" y="511595"/>
                      <a:pt x="701014" y="534190"/>
                      <a:pt x="707369" y="556964"/>
                    </a:cubicBezTo>
                    <a:cubicBezTo>
                      <a:pt x="713725" y="579736"/>
                      <a:pt x="718667" y="602685"/>
                      <a:pt x="725905" y="633049"/>
                    </a:cubicBezTo>
                    <a:cubicBezTo>
                      <a:pt x="661294" y="635874"/>
                      <a:pt x="599860" y="637639"/>
                      <a:pt x="538074" y="625811"/>
                    </a:cubicBezTo>
                    <a:lnTo>
                      <a:pt x="537897" y="625811"/>
                    </a:lnTo>
                    <a:cubicBezTo>
                      <a:pt x="513183" y="580972"/>
                      <a:pt x="503297" y="532778"/>
                      <a:pt x="487938" y="487586"/>
                    </a:cubicBezTo>
                    <a:cubicBezTo>
                      <a:pt x="494117" y="483878"/>
                      <a:pt x="495705" y="482113"/>
                      <a:pt x="497294" y="482113"/>
                    </a:cubicBezTo>
                    <a:close/>
                    <a:moveTo>
                      <a:pt x="446607" y="473992"/>
                    </a:moveTo>
                    <a:cubicBezTo>
                      <a:pt x="453602" y="475846"/>
                      <a:pt x="458368" y="480789"/>
                      <a:pt x="459692" y="488998"/>
                    </a:cubicBezTo>
                    <a:cubicBezTo>
                      <a:pt x="466577" y="532071"/>
                      <a:pt x="487231" y="572498"/>
                      <a:pt x="482465" y="618396"/>
                    </a:cubicBezTo>
                    <a:cubicBezTo>
                      <a:pt x="452984" y="575146"/>
                      <a:pt x="429505" y="529777"/>
                      <a:pt x="420149" y="477523"/>
                    </a:cubicBezTo>
                    <a:cubicBezTo>
                      <a:pt x="430388" y="473374"/>
                      <a:pt x="439612" y="472138"/>
                      <a:pt x="446607" y="473992"/>
                    </a:cubicBezTo>
                    <a:close/>
                    <a:moveTo>
                      <a:pt x="364873" y="462937"/>
                    </a:moveTo>
                    <a:cubicBezTo>
                      <a:pt x="371956" y="463488"/>
                      <a:pt x="377694" y="467107"/>
                      <a:pt x="380960" y="475227"/>
                    </a:cubicBezTo>
                    <a:cubicBezTo>
                      <a:pt x="399142" y="520244"/>
                      <a:pt x="418914" y="565083"/>
                      <a:pt x="416443" y="616102"/>
                    </a:cubicBezTo>
                    <a:lnTo>
                      <a:pt x="416266" y="616102"/>
                    </a:lnTo>
                    <a:cubicBezTo>
                      <a:pt x="373722" y="574970"/>
                      <a:pt x="359246" y="521479"/>
                      <a:pt x="340710" y="469049"/>
                    </a:cubicBezTo>
                    <a:cubicBezTo>
                      <a:pt x="349360" y="464900"/>
                      <a:pt x="357789" y="462385"/>
                      <a:pt x="364873" y="462937"/>
                    </a:cubicBezTo>
                    <a:close/>
                    <a:moveTo>
                      <a:pt x="1391437" y="458810"/>
                    </a:moveTo>
                    <a:cubicBezTo>
                      <a:pt x="1423567" y="500825"/>
                      <a:pt x="1415799" y="546195"/>
                      <a:pt x="1433276" y="588915"/>
                    </a:cubicBezTo>
                    <a:cubicBezTo>
                      <a:pt x="1268746" y="618750"/>
                      <a:pt x="1106335" y="622280"/>
                      <a:pt x="942159" y="632166"/>
                    </a:cubicBezTo>
                    <a:lnTo>
                      <a:pt x="942159" y="631990"/>
                    </a:lnTo>
                    <a:cubicBezTo>
                      <a:pt x="925565" y="584149"/>
                      <a:pt x="906852" y="546370"/>
                      <a:pt x="898026" y="498707"/>
                    </a:cubicBezTo>
                    <a:cubicBezTo>
                      <a:pt x="1066262" y="488115"/>
                      <a:pt x="1231674" y="488821"/>
                      <a:pt x="1391437" y="458810"/>
                    </a:cubicBezTo>
                    <a:close/>
                    <a:moveTo>
                      <a:pt x="1441572" y="455810"/>
                    </a:moveTo>
                    <a:cubicBezTo>
                      <a:pt x="1473524" y="484055"/>
                      <a:pt x="1490294" y="558729"/>
                      <a:pt x="1469464" y="585032"/>
                    </a:cubicBezTo>
                    <a:cubicBezTo>
                      <a:pt x="1462932" y="540546"/>
                      <a:pt x="1436275" y="502768"/>
                      <a:pt x="1441572" y="455810"/>
                    </a:cubicBezTo>
                    <a:close/>
                    <a:moveTo>
                      <a:pt x="1494885" y="445041"/>
                    </a:moveTo>
                    <a:cubicBezTo>
                      <a:pt x="1539548" y="475052"/>
                      <a:pt x="1526308" y="528188"/>
                      <a:pt x="1547139" y="566143"/>
                    </a:cubicBezTo>
                    <a:cubicBezTo>
                      <a:pt x="1537782" y="576559"/>
                      <a:pt x="1524896" y="579913"/>
                      <a:pt x="1522248" y="570910"/>
                    </a:cubicBezTo>
                    <a:cubicBezTo>
                      <a:pt x="1510067" y="530130"/>
                      <a:pt x="1485352" y="492353"/>
                      <a:pt x="1494885" y="445041"/>
                    </a:cubicBezTo>
                    <a:close/>
                    <a:moveTo>
                      <a:pt x="2253228" y="379790"/>
                    </a:moveTo>
                    <a:lnTo>
                      <a:pt x="2253274" y="379900"/>
                    </a:lnTo>
                    <a:lnTo>
                      <a:pt x="2253097" y="379900"/>
                    </a:lnTo>
                    <a:close/>
                    <a:moveTo>
                      <a:pt x="8500" y="349376"/>
                    </a:moveTo>
                    <a:lnTo>
                      <a:pt x="76894" y="388592"/>
                    </a:lnTo>
                    <a:cubicBezTo>
                      <a:pt x="147372" y="421882"/>
                      <a:pt x="223536" y="438863"/>
                      <a:pt x="300990" y="453162"/>
                    </a:cubicBezTo>
                    <a:cubicBezTo>
                      <a:pt x="318997" y="505945"/>
                      <a:pt x="336473" y="557317"/>
                      <a:pt x="355186" y="612395"/>
                    </a:cubicBezTo>
                    <a:cubicBezTo>
                      <a:pt x="305050" y="617162"/>
                      <a:pt x="262505" y="598272"/>
                      <a:pt x="218549" y="589623"/>
                    </a:cubicBezTo>
                    <a:cubicBezTo>
                      <a:pt x="149171" y="575853"/>
                      <a:pt x="101330" y="533132"/>
                      <a:pt x="67082" y="472758"/>
                    </a:cubicBezTo>
                    <a:cubicBezTo>
                      <a:pt x="45546" y="434803"/>
                      <a:pt x="22420" y="397730"/>
                      <a:pt x="0" y="360305"/>
                    </a:cubicBezTo>
                    <a:close/>
                    <a:moveTo>
                      <a:pt x="8650" y="349184"/>
                    </a:moveTo>
                    <a:lnTo>
                      <a:pt x="8500" y="349376"/>
                    </a:lnTo>
                    <a:lnTo>
                      <a:pt x="8473" y="349361"/>
                    </a:lnTo>
                    <a:close/>
                    <a:moveTo>
                      <a:pt x="2013542" y="327823"/>
                    </a:moveTo>
                    <a:cubicBezTo>
                      <a:pt x="2041787" y="375663"/>
                      <a:pt x="2048671" y="424563"/>
                      <a:pt x="2064736" y="469402"/>
                    </a:cubicBezTo>
                    <a:cubicBezTo>
                      <a:pt x="2001361" y="503474"/>
                      <a:pt x="1676716" y="563319"/>
                      <a:pt x="1581917" y="570910"/>
                    </a:cubicBezTo>
                    <a:lnTo>
                      <a:pt x="1581741" y="571086"/>
                    </a:lnTo>
                    <a:cubicBezTo>
                      <a:pt x="1570266" y="526246"/>
                      <a:pt x="1549435" y="487232"/>
                      <a:pt x="1543256" y="436567"/>
                    </a:cubicBezTo>
                    <a:cubicBezTo>
                      <a:pt x="1700725" y="404614"/>
                      <a:pt x="1859075" y="376546"/>
                      <a:pt x="2013542" y="327823"/>
                    </a:cubicBezTo>
                    <a:close/>
                    <a:moveTo>
                      <a:pt x="2041080" y="312818"/>
                    </a:moveTo>
                    <a:cubicBezTo>
                      <a:pt x="2086626" y="336121"/>
                      <a:pt x="2112929" y="408147"/>
                      <a:pt x="2099512" y="469933"/>
                    </a:cubicBezTo>
                    <a:cubicBezTo>
                      <a:pt x="2078858" y="414325"/>
                      <a:pt x="2061558" y="368073"/>
                      <a:pt x="2041080" y="312818"/>
                    </a:cubicBezTo>
                    <a:close/>
                    <a:moveTo>
                      <a:pt x="2105382" y="296421"/>
                    </a:moveTo>
                    <a:cubicBezTo>
                      <a:pt x="2109354" y="295649"/>
                      <a:pt x="2112753" y="296576"/>
                      <a:pt x="2113989" y="299047"/>
                    </a:cubicBezTo>
                    <a:cubicBezTo>
                      <a:pt x="2136232" y="343886"/>
                      <a:pt x="2154415" y="390138"/>
                      <a:pt x="2158652" y="440098"/>
                    </a:cubicBezTo>
                    <a:cubicBezTo>
                      <a:pt x="2153532" y="441686"/>
                      <a:pt x="2148589" y="443098"/>
                      <a:pt x="2143470" y="444511"/>
                    </a:cubicBezTo>
                    <a:lnTo>
                      <a:pt x="2143470" y="444334"/>
                    </a:lnTo>
                    <a:cubicBezTo>
                      <a:pt x="2126699" y="397200"/>
                      <a:pt x="2109752" y="350065"/>
                      <a:pt x="2093334" y="303990"/>
                    </a:cubicBezTo>
                    <a:cubicBezTo>
                      <a:pt x="2096865" y="299665"/>
                      <a:pt x="2101410" y="297193"/>
                      <a:pt x="2105382" y="296421"/>
                    </a:cubicBezTo>
                    <a:close/>
                    <a:moveTo>
                      <a:pt x="2140292" y="284573"/>
                    </a:moveTo>
                    <a:lnTo>
                      <a:pt x="2140336" y="284698"/>
                    </a:lnTo>
                    <a:lnTo>
                      <a:pt x="2140292" y="284750"/>
                    </a:lnTo>
                    <a:close/>
                    <a:moveTo>
                      <a:pt x="2168185" y="264095"/>
                    </a:moveTo>
                    <a:cubicBezTo>
                      <a:pt x="2172068" y="266214"/>
                      <a:pt x="2176658" y="267096"/>
                      <a:pt x="2178070" y="269744"/>
                    </a:cubicBezTo>
                    <a:cubicBezTo>
                      <a:pt x="2198372" y="306993"/>
                      <a:pt x="2211436" y="346890"/>
                      <a:pt x="2221674" y="387845"/>
                    </a:cubicBezTo>
                    <a:cubicBezTo>
                      <a:pt x="2228029" y="413618"/>
                      <a:pt x="2214084" y="420857"/>
                      <a:pt x="2187780" y="419268"/>
                    </a:cubicBezTo>
                    <a:lnTo>
                      <a:pt x="2140336" y="284698"/>
                    </a:lnTo>
                    <a:lnTo>
                      <a:pt x="2153047" y="269788"/>
                    </a:lnTo>
                    <a:cubicBezTo>
                      <a:pt x="2157681" y="266611"/>
                      <a:pt x="2162712" y="264978"/>
                      <a:pt x="2168185" y="264095"/>
                    </a:cubicBezTo>
                    <a:close/>
                    <a:moveTo>
                      <a:pt x="2318944" y="0"/>
                    </a:moveTo>
                    <a:cubicBezTo>
                      <a:pt x="2341805" y="127590"/>
                      <a:pt x="2333580" y="292077"/>
                      <a:pt x="2279248" y="358051"/>
                    </a:cubicBezTo>
                    <a:lnTo>
                      <a:pt x="2253228" y="379790"/>
                    </a:lnTo>
                    <a:lnTo>
                      <a:pt x="2225690" y="313545"/>
                    </a:lnTo>
                    <a:cubicBezTo>
                      <a:pt x="2216290" y="290927"/>
                      <a:pt x="2206580" y="267536"/>
                      <a:pt x="2196253" y="242557"/>
                    </a:cubicBezTo>
                    <a:cubicBezTo>
                      <a:pt x="2268985" y="183242"/>
                      <a:pt x="2286109" y="91267"/>
                      <a:pt x="2318944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6" name="Number6" descr="631802d6-b7d5-44e2-939a-90623ab019e1"/>
              <p:cNvSpPr/>
              <p:nvPr/>
            </p:nvSpPr>
            <p:spPr>
              <a:xfrm>
                <a:off x="9184792" y="4210103"/>
                <a:ext cx="516701" cy="547694"/>
              </a:xfrm>
              <a:custGeom>
                <a:avLst/>
                <a:gdLst>
                  <a:gd name="connsiteX0" fmla="*/ 507286 w 516701"/>
                  <a:gd name="connsiteY0" fmla="*/ 318704 h 547694"/>
                  <a:gd name="connsiteX1" fmla="*/ 480289 w 516701"/>
                  <a:gd name="connsiteY1" fmla="*/ 409856 h 547694"/>
                  <a:gd name="connsiteX2" fmla="*/ 361983 w 516701"/>
                  <a:gd name="connsiteY2" fmla="*/ 528480 h 547694"/>
                  <a:gd name="connsiteX3" fmla="*/ 331175 w 516701"/>
                  <a:gd name="connsiteY3" fmla="*/ 536261 h 547694"/>
                  <a:gd name="connsiteX4" fmla="*/ 249234 w 516701"/>
                  <a:gd name="connsiteY4" fmla="*/ 547695 h 547694"/>
                  <a:gd name="connsiteX5" fmla="*/ 169357 w 516701"/>
                  <a:gd name="connsiteY5" fmla="*/ 534038 h 547694"/>
                  <a:gd name="connsiteX6" fmla="*/ 79317 w 516701"/>
                  <a:gd name="connsiteY6" fmla="*/ 459402 h 547694"/>
                  <a:gd name="connsiteX7" fmla="*/ 72012 w 516701"/>
                  <a:gd name="connsiteY7" fmla="*/ 445268 h 547694"/>
                  <a:gd name="connsiteX8" fmla="*/ 42316 w 516701"/>
                  <a:gd name="connsiteY8" fmla="*/ 391752 h 547694"/>
                  <a:gd name="connsiteX9" fmla="*/ 75 w 516701"/>
                  <a:gd name="connsiteY9" fmla="*/ 258836 h 547694"/>
                  <a:gd name="connsiteX10" fmla="*/ 20084 w 516701"/>
                  <a:gd name="connsiteY10" fmla="*/ 180070 h 547694"/>
                  <a:gd name="connsiteX11" fmla="*/ 163958 w 516701"/>
                  <a:gd name="connsiteY11" fmla="*/ 40802 h 547694"/>
                  <a:gd name="connsiteX12" fmla="*/ 216521 w 516701"/>
                  <a:gd name="connsiteY12" fmla="*/ 28892 h 547694"/>
                  <a:gd name="connsiteX13" fmla="*/ 235736 w 516701"/>
                  <a:gd name="connsiteY13" fmla="*/ 22381 h 547694"/>
                  <a:gd name="connsiteX14" fmla="*/ 364206 w 516701"/>
                  <a:gd name="connsiteY14" fmla="*/ 9836 h 547694"/>
                  <a:gd name="connsiteX15" fmla="*/ 492994 w 516701"/>
                  <a:gd name="connsiteY15" fmla="*/ 117662 h 547694"/>
                  <a:gd name="connsiteX16" fmla="*/ 515702 w 516701"/>
                  <a:gd name="connsiteY16" fmla="*/ 201667 h 547694"/>
                  <a:gd name="connsiteX17" fmla="*/ 507127 w 516701"/>
                  <a:gd name="connsiteY17" fmla="*/ 318386 h 547694"/>
                  <a:gd name="connsiteX18" fmla="*/ 401365 w 516701"/>
                  <a:gd name="connsiteY18" fmla="*/ 62875 h 547694"/>
                  <a:gd name="connsiteX19" fmla="*/ 381198 w 516701"/>
                  <a:gd name="connsiteY19" fmla="*/ 56682 h 547694"/>
                  <a:gd name="connsiteX20" fmla="*/ 401842 w 516701"/>
                  <a:gd name="connsiteY20" fmla="*/ 62716 h 547694"/>
                  <a:gd name="connsiteX21" fmla="*/ 402636 w 516701"/>
                  <a:gd name="connsiteY21" fmla="*/ 68751 h 547694"/>
                  <a:gd name="connsiteX22" fmla="*/ 423121 w 516701"/>
                  <a:gd name="connsiteY22" fmla="*/ 90030 h 547694"/>
                  <a:gd name="connsiteX23" fmla="*/ 489024 w 516701"/>
                  <a:gd name="connsiteY23" fmla="*/ 203414 h 547694"/>
                  <a:gd name="connsiteX24" fmla="*/ 494740 w 516701"/>
                  <a:gd name="connsiteY24" fmla="*/ 228346 h 547694"/>
                  <a:gd name="connsiteX25" fmla="*/ 490135 w 516701"/>
                  <a:gd name="connsiteY25" fmla="*/ 173242 h 547694"/>
                  <a:gd name="connsiteX26" fmla="*/ 401365 w 516701"/>
                  <a:gd name="connsiteY26" fmla="*/ 63034 h 547694"/>
                  <a:gd name="connsiteX27" fmla="*/ 174439 w 516701"/>
                  <a:gd name="connsiteY27" fmla="*/ 53347 h 547694"/>
                  <a:gd name="connsiteX28" fmla="*/ 157447 w 516701"/>
                  <a:gd name="connsiteY28" fmla="*/ 60017 h 547694"/>
                  <a:gd name="connsiteX29" fmla="*/ 26595 w 516701"/>
                  <a:gd name="connsiteY29" fmla="*/ 200873 h 547694"/>
                  <a:gd name="connsiteX30" fmla="*/ 17384 w 516701"/>
                  <a:gd name="connsiteY30" fmla="*/ 304253 h 547694"/>
                  <a:gd name="connsiteX31" fmla="*/ 38664 w 516701"/>
                  <a:gd name="connsiteY31" fmla="*/ 357769 h 547694"/>
                  <a:gd name="connsiteX32" fmla="*/ 50732 w 516701"/>
                  <a:gd name="connsiteY32" fmla="*/ 181658 h 547694"/>
                  <a:gd name="connsiteX33" fmla="*/ 174439 w 516701"/>
                  <a:gd name="connsiteY33" fmla="*/ 53506 h 547694"/>
                  <a:gd name="connsiteX34" fmla="*/ 79317 w 516701"/>
                  <a:gd name="connsiteY34" fmla="*/ 433041 h 547694"/>
                  <a:gd name="connsiteX35" fmla="*/ 246217 w 516701"/>
                  <a:gd name="connsiteY35" fmla="*/ 533562 h 547694"/>
                  <a:gd name="connsiteX36" fmla="*/ 79317 w 516701"/>
                  <a:gd name="connsiteY36" fmla="*/ 433041 h 547694"/>
                  <a:gd name="connsiteX37" fmla="*/ 250028 w 516701"/>
                  <a:gd name="connsiteY37" fmla="*/ 29051 h 547694"/>
                  <a:gd name="connsiteX38" fmla="*/ 315136 w 516701"/>
                  <a:gd name="connsiteY38" fmla="*/ 23969 h 547694"/>
                  <a:gd name="connsiteX39" fmla="*/ 377704 w 516701"/>
                  <a:gd name="connsiteY39" fmla="*/ 33973 h 547694"/>
                  <a:gd name="connsiteX40" fmla="*/ 249869 w 516701"/>
                  <a:gd name="connsiteY40" fmla="*/ 29051 h 547694"/>
                  <a:gd name="connsiteX41" fmla="*/ 299256 w 516701"/>
                  <a:gd name="connsiteY41" fmla="*/ 482904 h 547694"/>
                  <a:gd name="connsiteX42" fmla="*/ 293539 w 516701"/>
                  <a:gd name="connsiteY42" fmla="*/ 467183 h 547694"/>
                  <a:gd name="connsiteX43" fmla="*/ 282582 w 516701"/>
                  <a:gd name="connsiteY43" fmla="*/ 473852 h 547694"/>
                  <a:gd name="connsiteX44" fmla="*/ 290999 w 516701"/>
                  <a:gd name="connsiteY44" fmla="*/ 487351 h 547694"/>
                  <a:gd name="connsiteX45" fmla="*/ 299256 w 516701"/>
                  <a:gd name="connsiteY45" fmla="*/ 482904 h 547694"/>
                  <a:gd name="connsiteX46" fmla="*/ 318312 w 516701"/>
                  <a:gd name="connsiteY46" fmla="*/ 465912 h 547694"/>
                  <a:gd name="connsiteX47" fmla="*/ 308467 w 516701"/>
                  <a:gd name="connsiteY47" fmla="*/ 471470 h 547694"/>
                  <a:gd name="connsiteX48" fmla="*/ 316566 w 516701"/>
                  <a:gd name="connsiteY48" fmla="*/ 483222 h 547694"/>
                  <a:gd name="connsiteX49" fmla="*/ 325617 w 516701"/>
                  <a:gd name="connsiteY49" fmla="*/ 476076 h 547694"/>
                  <a:gd name="connsiteX50" fmla="*/ 318312 w 516701"/>
                  <a:gd name="connsiteY50" fmla="*/ 465754 h 547694"/>
                  <a:gd name="connsiteX51" fmla="*/ 370876 w 516701"/>
                  <a:gd name="connsiteY51" fmla="*/ 50806 h 547694"/>
                  <a:gd name="connsiteX52" fmla="*/ 351660 w 516701"/>
                  <a:gd name="connsiteY52" fmla="*/ 44931 h 547694"/>
                  <a:gd name="connsiteX53" fmla="*/ 370876 w 516701"/>
                  <a:gd name="connsiteY53" fmla="*/ 50806 h 5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16701" h="547694">
                    <a:moveTo>
                      <a:pt x="507286" y="318704"/>
                    </a:moveTo>
                    <a:cubicBezTo>
                      <a:pt x="504427" y="344906"/>
                      <a:pt x="495376" y="378254"/>
                      <a:pt x="480289" y="409856"/>
                    </a:cubicBezTo>
                    <a:cubicBezTo>
                      <a:pt x="454881" y="463372"/>
                      <a:pt x="419151" y="506724"/>
                      <a:pt x="361983" y="528480"/>
                    </a:cubicBezTo>
                    <a:cubicBezTo>
                      <a:pt x="351978" y="532291"/>
                      <a:pt x="341656" y="534832"/>
                      <a:pt x="331175" y="536261"/>
                    </a:cubicBezTo>
                    <a:cubicBezTo>
                      <a:pt x="303861" y="539914"/>
                      <a:pt x="277183" y="547536"/>
                      <a:pt x="249234" y="547695"/>
                    </a:cubicBezTo>
                    <a:cubicBezTo>
                      <a:pt x="221602" y="547695"/>
                      <a:pt x="195559" y="543090"/>
                      <a:pt x="169357" y="534038"/>
                    </a:cubicBezTo>
                    <a:cubicBezTo>
                      <a:pt x="129815" y="520222"/>
                      <a:pt x="100596" y="494814"/>
                      <a:pt x="79317" y="459402"/>
                    </a:cubicBezTo>
                    <a:cubicBezTo>
                      <a:pt x="76617" y="454796"/>
                      <a:pt x="73282" y="450350"/>
                      <a:pt x="72012" y="445268"/>
                    </a:cubicBezTo>
                    <a:cubicBezTo>
                      <a:pt x="66613" y="424783"/>
                      <a:pt x="54544" y="408585"/>
                      <a:pt x="42316" y="391752"/>
                    </a:cubicBezTo>
                    <a:cubicBezTo>
                      <a:pt x="13732" y="352528"/>
                      <a:pt x="-1196" y="307905"/>
                      <a:pt x="75" y="258836"/>
                    </a:cubicBezTo>
                    <a:cubicBezTo>
                      <a:pt x="869" y="231204"/>
                      <a:pt x="9444" y="205161"/>
                      <a:pt x="20084" y="180070"/>
                    </a:cubicBezTo>
                    <a:cubicBezTo>
                      <a:pt x="48509" y="113850"/>
                      <a:pt x="96944" y="67639"/>
                      <a:pt x="163958" y="40802"/>
                    </a:cubicBezTo>
                    <a:cubicBezTo>
                      <a:pt x="180949" y="33973"/>
                      <a:pt x="198576" y="30639"/>
                      <a:pt x="216521" y="28892"/>
                    </a:cubicBezTo>
                    <a:cubicBezTo>
                      <a:pt x="223667" y="28257"/>
                      <a:pt x="229860" y="26192"/>
                      <a:pt x="235736" y="22381"/>
                    </a:cubicBezTo>
                    <a:cubicBezTo>
                      <a:pt x="276389" y="-3504"/>
                      <a:pt x="318948" y="-5886"/>
                      <a:pt x="364206" y="9836"/>
                    </a:cubicBezTo>
                    <a:cubicBezTo>
                      <a:pt x="421057" y="29686"/>
                      <a:pt x="464092" y="64940"/>
                      <a:pt x="492994" y="117662"/>
                    </a:cubicBezTo>
                    <a:cubicBezTo>
                      <a:pt x="507444" y="143864"/>
                      <a:pt x="513002" y="172289"/>
                      <a:pt x="515702" y="201667"/>
                    </a:cubicBezTo>
                    <a:cubicBezTo>
                      <a:pt x="519037" y="238192"/>
                      <a:pt x="513479" y="274081"/>
                      <a:pt x="507127" y="318386"/>
                    </a:cubicBezTo>
                    <a:close/>
                    <a:moveTo>
                      <a:pt x="401365" y="62875"/>
                    </a:moveTo>
                    <a:cubicBezTo>
                      <a:pt x="395013" y="60970"/>
                      <a:pt x="390249" y="54300"/>
                      <a:pt x="381198" y="56682"/>
                    </a:cubicBezTo>
                    <a:cubicBezTo>
                      <a:pt x="387867" y="61922"/>
                      <a:pt x="394060" y="64940"/>
                      <a:pt x="401842" y="62716"/>
                    </a:cubicBezTo>
                    <a:cubicBezTo>
                      <a:pt x="401524" y="64781"/>
                      <a:pt x="401365" y="66686"/>
                      <a:pt x="402636" y="68751"/>
                    </a:cubicBezTo>
                    <a:cubicBezTo>
                      <a:pt x="408194" y="77167"/>
                      <a:pt x="415340" y="83678"/>
                      <a:pt x="423121" y="90030"/>
                    </a:cubicBezTo>
                    <a:cubicBezTo>
                      <a:pt x="459645" y="119250"/>
                      <a:pt x="478384" y="159109"/>
                      <a:pt x="489024" y="203414"/>
                    </a:cubicBezTo>
                    <a:cubicBezTo>
                      <a:pt x="491088" y="211672"/>
                      <a:pt x="492835" y="220088"/>
                      <a:pt x="494740" y="228346"/>
                    </a:cubicBezTo>
                    <a:cubicBezTo>
                      <a:pt x="496646" y="209449"/>
                      <a:pt x="495534" y="191028"/>
                      <a:pt x="490135" y="173242"/>
                    </a:cubicBezTo>
                    <a:cubicBezTo>
                      <a:pt x="475208" y="124808"/>
                      <a:pt x="444242" y="89236"/>
                      <a:pt x="401365" y="63034"/>
                    </a:cubicBezTo>
                    <a:close/>
                    <a:moveTo>
                      <a:pt x="174439" y="53347"/>
                    </a:moveTo>
                    <a:cubicBezTo>
                      <a:pt x="168722" y="55570"/>
                      <a:pt x="163005" y="57476"/>
                      <a:pt x="157447" y="60017"/>
                    </a:cubicBezTo>
                    <a:cubicBezTo>
                      <a:pt x="94085" y="88601"/>
                      <a:pt x="50891" y="135765"/>
                      <a:pt x="26595" y="200873"/>
                    </a:cubicBezTo>
                    <a:cubicBezTo>
                      <a:pt x="13891" y="234698"/>
                      <a:pt x="9285" y="268840"/>
                      <a:pt x="17384" y="304253"/>
                    </a:cubicBezTo>
                    <a:cubicBezTo>
                      <a:pt x="21672" y="322991"/>
                      <a:pt x="27230" y="341412"/>
                      <a:pt x="38664" y="357769"/>
                    </a:cubicBezTo>
                    <a:cubicBezTo>
                      <a:pt x="21195" y="297424"/>
                      <a:pt x="25324" y="238509"/>
                      <a:pt x="50732" y="181658"/>
                    </a:cubicBezTo>
                    <a:cubicBezTo>
                      <a:pt x="76299" y="124172"/>
                      <a:pt x="120923" y="84790"/>
                      <a:pt x="174439" y="53506"/>
                    </a:cubicBezTo>
                    <a:close/>
                    <a:moveTo>
                      <a:pt x="79317" y="433041"/>
                    </a:moveTo>
                    <a:cubicBezTo>
                      <a:pt x="109489" y="506089"/>
                      <a:pt x="184125" y="539596"/>
                      <a:pt x="246217" y="533562"/>
                    </a:cubicBezTo>
                    <a:cubicBezTo>
                      <a:pt x="180314" y="511488"/>
                      <a:pt x="149824" y="500849"/>
                      <a:pt x="79317" y="433041"/>
                    </a:cubicBezTo>
                    <a:close/>
                    <a:moveTo>
                      <a:pt x="250028" y="29051"/>
                    </a:moveTo>
                    <a:cubicBezTo>
                      <a:pt x="274166" y="27145"/>
                      <a:pt x="294492" y="22857"/>
                      <a:pt x="315136" y="23969"/>
                    </a:cubicBezTo>
                    <a:cubicBezTo>
                      <a:pt x="336416" y="25081"/>
                      <a:pt x="357219" y="28733"/>
                      <a:pt x="377704" y="33973"/>
                    </a:cubicBezTo>
                    <a:cubicBezTo>
                      <a:pt x="342926" y="11582"/>
                      <a:pt x="284329" y="5230"/>
                      <a:pt x="249869" y="29051"/>
                    </a:cubicBezTo>
                    <a:close/>
                    <a:moveTo>
                      <a:pt x="299256" y="482904"/>
                    </a:moveTo>
                    <a:cubicBezTo>
                      <a:pt x="301797" y="473535"/>
                      <a:pt x="299256" y="467977"/>
                      <a:pt x="293539" y="467183"/>
                    </a:cubicBezTo>
                    <a:cubicBezTo>
                      <a:pt x="288299" y="466389"/>
                      <a:pt x="284011" y="468294"/>
                      <a:pt x="282582" y="473852"/>
                    </a:cubicBezTo>
                    <a:cubicBezTo>
                      <a:pt x="281312" y="478775"/>
                      <a:pt x="285917" y="486080"/>
                      <a:pt x="290999" y="487351"/>
                    </a:cubicBezTo>
                    <a:cubicBezTo>
                      <a:pt x="296557" y="488780"/>
                      <a:pt x="298621" y="485445"/>
                      <a:pt x="299256" y="482904"/>
                    </a:cubicBezTo>
                    <a:close/>
                    <a:moveTo>
                      <a:pt x="318312" y="465912"/>
                    </a:moveTo>
                    <a:cubicBezTo>
                      <a:pt x="313231" y="464960"/>
                      <a:pt x="309578" y="467183"/>
                      <a:pt x="308467" y="471470"/>
                    </a:cubicBezTo>
                    <a:cubicBezTo>
                      <a:pt x="307355" y="475917"/>
                      <a:pt x="311960" y="483063"/>
                      <a:pt x="316566" y="483222"/>
                    </a:cubicBezTo>
                    <a:cubicBezTo>
                      <a:pt x="321330" y="483539"/>
                      <a:pt x="324664" y="480998"/>
                      <a:pt x="325617" y="476076"/>
                    </a:cubicBezTo>
                    <a:cubicBezTo>
                      <a:pt x="326570" y="470359"/>
                      <a:pt x="324029" y="466865"/>
                      <a:pt x="318312" y="465754"/>
                    </a:cubicBezTo>
                    <a:close/>
                    <a:moveTo>
                      <a:pt x="370876" y="50806"/>
                    </a:moveTo>
                    <a:cubicBezTo>
                      <a:pt x="365476" y="47789"/>
                      <a:pt x="359918" y="44137"/>
                      <a:pt x="351660" y="44931"/>
                    </a:cubicBezTo>
                    <a:cubicBezTo>
                      <a:pt x="358013" y="50012"/>
                      <a:pt x="363888" y="51759"/>
                      <a:pt x="370876" y="5080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6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ComponentBackground6" descr="11b99267-741b-45ab-9ed0-c3154b771ebd"/>
              <p:cNvSpPr/>
              <p:nvPr/>
            </p:nvSpPr>
            <p:spPr>
              <a:xfrm>
                <a:off x="6112624" y="4124352"/>
                <a:ext cx="3109667" cy="2247507"/>
              </a:xfrm>
              <a:custGeom>
                <a:avLst/>
                <a:gdLst>
                  <a:gd name="connsiteX0" fmla="*/ 1267085 w 3109667"/>
                  <a:gd name="connsiteY0" fmla="*/ 2061024 h 2247507"/>
                  <a:gd name="connsiteX1" fmla="*/ 1242872 w 3109667"/>
                  <a:gd name="connsiteY1" fmla="*/ 2070366 h 2247507"/>
                  <a:gd name="connsiteX2" fmla="*/ 1299747 w 3109667"/>
                  <a:gd name="connsiteY2" fmla="*/ 2183217 h 2247507"/>
                  <a:gd name="connsiteX3" fmla="*/ 1337944 w 3109667"/>
                  <a:gd name="connsiteY3" fmla="*/ 2182218 h 2247507"/>
                  <a:gd name="connsiteX4" fmla="*/ 1290513 w 3109667"/>
                  <a:gd name="connsiteY4" fmla="*/ 2064540 h 2247507"/>
                  <a:gd name="connsiteX5" fmla="*/ 1267085 w 3109667"/>
                  <a:gd name="connsiteY5" fmla="*/ 2061024 h 2247507"/>
                  <a:gd name="connsiteX6" fmla="*/ 1177765 w 3109667"/>
                  <a:gd name="connsiteY6" fmla="*/ 2059903 h 2247507"/>
                  <a:gd name="connsiteX7" fmla="*/ 1139194 w 3109667"/>
                  <a:gd name="connsiteY7" fmla="*/ 2061545 h 2247507"/>
                  <a:gd name="connsiteX8" fmla="*/ 1176761 w 3109667"/>
                  <a:gd name="connsiteY8" fmla="*/ 2163577 h 2247507"/>
                  <a:gd name="connsiteX9" fmla="*/ 1241612 w 3109667"/>
                  <a:gd name="connsiteY9" fmla="*/ 2183883 h 2247507"/>
                  <a:gd name="connsiteX10" fmla="*/ 1216427 w 3109667"/>
                  <a:gd name="connsiteY10" fmla="*/ 2097330 h 2247507"/>
                  <a:gd name="connsiteX11" fmla="*/ 1177765 w 3109667"/>
                  <a:gd name="connsiteY11" fmla="*/ 2059903 h 2247507"/>
                  <a:gd name="connsiteX12" fmla="*/ 859643 w 3109667"/>
                  <a:gd name="connsiteY12" fmla="*/ 2045898 h 2247507"/>
                  <a:gd name="connsiteX13" fmla="*/ 848519 w 3109667"/>
                  <a:gd name="connsiteY13" fmla="*/ 2051058 h 2247507"/>
                  <a:gd name="connsiteX14" fmla="*/ 907913 w 3109667"/>
                  <a:gd name="connsiteY14" fmla="*/ 2181386 h 2247507"/>
                  <a:gd name="connsiteX15" fmla="*/ 908124 w 3109667"/>
                  <a:gd name="connsiteY15" fmla="*/ 2181386 h 2247507"/>
                  <a:gd name="connsiteX16" fmla="*/ 1131428 w 3109667"/>
                  <a:gd name="connsiteY16" fmla="*/ 2188210 h 2247507"/>
                  <a:gd name="connsiteX17" fmla="*/ 1109392 w 3109667"/>
                  <a:gd name="connsiteY17" fmla="*/ 2116472 h 2247507"/>
                  <a:gd name="connsiteX18" fmla="*/ 1077491 w 3109667"/>
                  <a:gd name="connsiteY18" fmla="*/ 2053721 h 2247507"/>
                  <a:gd name="connsiteX19" fmla="*/ 859643 w 3109667"/>
                  <a:gd name="connsiteY19" fmla="*/ 2045898 h 2247507"/>
                  <a:gd name="connsiteX20" fmla="*/ 799383 w 3109667"/>
                  <a:gd name="connsiteY20" fmla="*/ 2038408 h 2247507"/>
                  <a:gd name="connsiteX21" fmla="*/ 767928 w 3109667"/>
                  <a:gd name="connsiteY21" fmla="*/ 2041737 h 2247507"/>
                  <a:gd name="connsiteX22" fmla="*/ 842014 w 3109667"/>
                  <a:gd name="connsiteY22" fmla="*/ 2174561 h 2247507"/>
                  <a:gd name="connsiteX23" fmla="*/ 814939 w 3109667"/>
                  <a:gd name="connsiteY23" fmla="*/ 2052556 h 2247507"/>
                  <a:gd name="connsiteX24" fmla="*/ 799383 w 3109667"/>
                  <a:gd name="connsiteY24" fmla="*/ 2038408 h 2247507"/>
                  <a:gd name="connsiteX25" fmla="*/ 702422 w 3109667"/>
                  <a:gd name="connsiteY25" fmla="*/ 2027818 h 2247507"/>
                  <a:gd name="connsiteX26" fmla="*/ 673695 w 3109667"/>
                  <a:gd name="connsiteY26" fmla="*/ 2033581 h 2247507"/>
                  <a:gd name="connsiteX27" fmla="*/ 763521 w 3109667"/>
                  <a:gd name="connsiteY27" fmla="*/ 2172231 h 2247507"/>
                  <a:gd name="connsiteX28" fmla="*/ 763731 w 3109667"/>
                  <a:gd name="connsiteY28" fmla="*/ 2172231 h 2247507"/>
                  <a:gd name="connsiteX29" fmla="*/ 721547 w 3109667"/>
                  <a:gd name="connsiteY29" fmla="*/ 2039407 h 2247507"/>
                  <a:gd name="connsiteX30" fmla="*/ 702422 w 3109667"/>
                  <a:gd name="connsiteY30" fmla="*/ 2027818 h 2247507"/>
                  <a:gd name="connsiteX31" fmla="*/ 1922441 w 3109667"/>
                  <a:gd name="connsiteY31" fmla="*/ 2024093 h 2247507"/>
                  <a:gd name="connsiteX32" fmla="*/ 1335846 w 3109667"/>
                  <a:gd name="connsiteY32" fmla="*/ 2061710 h 2247507"/>
                  <a:gd name="connsiteX33" fmla="*/ 1388313 w 3109667"/>
                  <a:gd name="connsiteY33" fmla="*/ 2187378 h 2247507"/>
                  <a:gd name="connsiteX34" fmla="*/ 1388313 w 3109667"/>
                  <a:gd name="connsiteY34" fmla="*/ 2187545 h 2247507"/>
                  <a:gd name="connsiteX35" fmla="*/ 1972180 w 3109667"/>
                  <a:gd name="connsiteY35" fmla="*/ 2146765 h 2247507"/>
                  <a:gd name="connsiteX36" fmla="*/ 1922441 w 3109667"/>
                  <a:gd name="connsiteY36" fmla="*/ 2024093 h 2247507"/>
                  <a:gd name="connsiteX37" fmla="*/ 1982254 w 3109667"/>
                  <a:gd name="connsiteY37" fmla="*/ 2021264 h 2247507"/>
                  <a:gd name="connsiteX38" fmla="*/ 2015414 w 3109667"/>
                  <a:gd name="connsiteY38" fmla="*/ 2143103 h 2247507"/>
                  <a:gd name="connsiteX39" fmla="*/ 1982254 w 3109667"/>
                  <a:gd name="connsiteY39" fmla="*/ 2021264 h 2247507"/>
                  <a:gd name="connsiteX40" fmla="*/ 2045636 w 3109667"/>
                  <a:gd name="connsiteY40" fmla="*/ 2011111 h 2247507"/>
                  <a:gd name="connsiteX41" fmla="*/ 2078166 w 3109667"/>
                  <a:gd name="connsiteY41" fmla="*/ 2129787 h 2247507"/>
                  <a:gd name="connsiteX42" fmla="*/ 2107758 w 3109667"/>
                  <a:gd name="connsiteY42" fmla="*/ 2125294 h 2247507"/>
                  <a:gd name="connsiteX43" fmla="*/ 2045636 w 3109667"/>
                  <a:gd name="connsiteY43" fmla="*/ 2011111 h 2247507"/>
                  <a:gd name="connsiteX44" fmla="*/ 665288 w 3109667"/>
                  <a:gd name="connsiteY44" fmla="*/ 1920719 h 2247507"/>
                  <a:gd name="connsiteX45" fmla="*/ 665288 w 3109667"/>
                  <a:gd name="connsiteY45" fmla="*/ 1920886 h 2247507"/>
                  <a:gd name="connsiteX46" fmla="*/ 665149 w 3109667"/>
                  <a:gd name="connsiteY46" fmla="*/ 1920798 h 2247507"/>
                  <a:gd name="connsiteX47" fmla="*/ 278504 w 3109667"/>
                  <a:gd name="connsiteY47" fmla="*/ 1920563 h 2247507"/>
                  <a:gd name="connsiteX48" fmla="*/ 278294 w 3109667"/>
                  <a:gd name="connsiteY48" fmla="*/ 1920730 h 2247507"/>
                  <a:gd name="connsiteX49" fmla="*/ 278326 w 3109667"/>
                  <a:gd name="connsiteY49" fmla="*/ 1920745 h 2247507"/>
                  <a:gd name="connsiteX50" fmla="*/ 268220 w 3109667"/>
                  <a:gd name="connsiteY50" fmla="*/ 1931050 h 2247507"/>
                  <a:gd name="connsiteX51" fmla="*/ 347972 w 3109667"/>
                  <a:gd name="connsiteY51" fmla="*/ 2037077 h 2247507"/>
                  <a:gd name="connsiteX52" fmla="*/ 528043 w 3109667"/>
                  <a:gd name="connsiteY52" fmla="*/ 2147264 h 2247507"/>
                  <a:gd name="connsiteX53" fmla="*/ 690485 w 3109667"/>
                  <a:gd name="connsiteY53" fmla="*/ 2168737 h 2247507"/>
                  <a:gd name="connsiteX54" fmla="*/ 626054 w 3109667"/>
                  <a:gd name="connsiteY54" fmla="*/ 2018601 h 2247507"/>
                  <a:gd name="connsiteX55" fmla="*/ 359636 w 3109667"/>
                  <a:gd name="connsiteY55" fmla="*/ 1957720 h 2247507"/>
                  <a:gd name="connsiteX56" fmla="*/ 278326 w 3109667"/>
                  <a:gd name="connsiteY56" fmla="*/ 1920745 h 2247507"/>
                  <a:gd name="connsiteX57" fmla="*/ 2662034 w 3109667"/>
                  <a:gd name="connsiteY57" fmla="*/ 1900590 h 2247507"/>
                  <a:gd name="connsiteX58" fmla="*/ 2102931 w 3109667"/>
                  <a:gd name="connsiteY58" fmla="*/ 2003121 h 2247507"/>
                  <a:gd name="connsiteX59" fmla="*/ 2148683 w 3109667"/>
                  <a:gd name="connsiteY59" fmla="*/ 2129954 h 2247507"/>
                  <a:gd name="connsiteX60" fmla="*/ 2148893 w 3109667"/>
                  <a:gd name="connsiteY60" fmla="*/ 2129787 h 2247507"/>
                  <a:gd name="connsiteX61" fmla="*/ 2722896 w 3109667"/>
                  <a:gd name="connsiteY61" fmla="*/ 2034080 h 2247507"/>
                  <a:gd name="connsiteX62" fmla="*/ 2662034 w 3109667"/>
                  <a:gd name="connsiteY62" fmla="*/ 1900590 h 2247507"/>
                  <a:gd name="connsiteX63" fmla="*/ 2694983 w 3109667"/>
                  <a:gd name="connsiteY63" fmla="*/ 1886275 h 2247507"/>
                  <a:gd name="connsiteX64" fmla="*/ 2764452 w 3109667"/>
                  <a:gd name="connsiteY64" fmla="*/ 2034413 h 2247507"/>
                  <a:gd name="connsiteX65" fmla="*/ 2694983 w 3109667"/>
                  <a:gd name="connsiteY65" fmla="*/ 1886275 h 2247507"/>
                  <a:gd name="connsiteX66" fmla="*/ 2771219 w 3109667"/>
                  <a:gd name="connsiteY66" fmla="*/ 1870983 h 2247507"/>
                  <a:gd name="connsiteX67" fmla="*/ 2756896 w 3109667"/>
                  <a:gd name="connsiteY67" fmla="*/ 1878120 h 2247507"/>
                  <a:gd name="connsiteX68" fmla="*/ 2816500 w 3109667"/>
                  <a:gd name="connsiteY68" fmla="*/ 2010445 h 2247507"/>
                  <a:gd name="connsiteX69" fmla="*/ 2816500 w 3109667"/>
                  <a:gd name="connsiteY69" fmla="*/ 2010612 h 2247507"/>
                  <a:gd name="connsiteX70" fmla="*/ 2834549 w 3109667"/>
                  <a:gd name="connsiteY70" fmla="*/ 2006451 h 2247507"/>
                  <a:gd name="connsiteX71" fmla="*/ 2781450 w 3109667"/>
                  <a:gd name="connsiteY71" fmla="*/ 1873459 h 2247507"/>
                  <a:gd name="connsiteX72" fmla="*/ 2771219 w 3109667"/>
                  <a:gd name="connsiteY72" fmla="*/ 1870983 h 2247507"/>
                  <a:gd name="connsiteX73" fmla="*/ 2846092 w 3109667"/>
                  <a:gd name="connsiteY73" fmla="*/ 1840503 h 2247507"/>
                  <a:gd name="connsiteX74" fmla="*/ 2828095 w 3109667"/>
                  <a:gd name="connsiteY74" fmla="*/ 1845871 h 2247507"/>
                  <a:gd name="connsiteX75" fmla="*/ 2812984 w 3109667"/>
                  <a:gd name="connsiteY75" fmla="*/ 1859929 h 2247507"/>
                  <a:gd name="connsiteX76" fmla="*/ 2812932 w 3109667"/>
                  <a:gd name="connsiteY76" fmla="*/ 1859811 h 2247507"/>
                  <a:gd name="connsiteX77" fmla="*/ 2812932 w 3109667"/>
                  <a:gd name="connsiteY77" fmla="*/ 1859977 h 2247507"/>
                  <a:gd name="connsiteX78" fmla="*/ 2812984 w 3109667"/>
                  <a:gd name="connsiteY78" fmla="*/ 1859929 h 2247507"/>
                  <a:gd name="connsiteX79" fmla="*/ 2869388 w 3109667"/>
                  <a:gd name="connsiteY79" fmla="*/ 1986810 h 2247507"/>
                  <a:gd name="connsiteX80" fmla="*/ 2909684 w 3109667"/>
                  <a:gd name="connsiteY80" fmla="*/ 1957182 h 2247507"/>
                  <a:gd name="connsiteX81" fmla="*/ 2857845 w 3109667"/>
                  <a:gd name="connsiteY81" fmla="*/ 1845828 h 2247507"/>
                  <a:gd name="connsiteX82" fmla="*/ 2846092 w 3109667"/>
                  <a:gd name="connsiteY82" fmla="*/ 1840503 h 2247507"/>
                  <a:gd name="connsiteX83" fmla="*/ 3025323 w 3109667"/>
                  <a:gd name="connsiteY83" fmla="*/ 1591331 h 2247507"/>
                  <a:gd name="connsiteX84" fmla="*/ 2879462 w 3109667"/>
                  <a:gd name="connsiteY84" fmla="*/ 1820029 h 2247507"/>
                  <a:gd name="connsiteX85" fmla="*/ 2914458 w 3109667"/>
                  <a:gd name="connsiteY85" fmla="*/ 1886962 h 2247507"/>
                  <a:gd name="connsiteX86" fmla="*/ 2947196 w 3109667"/>
                  <a:gd name="connsiteY86" fmla="*/ 1949423 h 2247507"/>
                  <a:gd name="connsiteX87" fmla="*/ 2947042 w 3109667"/>
                  <a:gd name="connsiteY87" fmla="*/ 1949526 h 2247507"/>
                  <a:gd name="connsiteX88" fmla="*/ 2947250 w 3109667"/>
                  <a:gd name="connsiteY88" fmla="*/ 1949526 h 2247507"/>
                  <a:gd name="connsiteX89" fmla="*/ 2947196 w 3109667"/>
                  <a:gd name="connsiteY89" fmla="*/ 1949423 h 2247507"/>
                  <a:gd name="connsiteX90" fmla="*/ 2978132 w 3109667"/>
                  <a:gd name="connsiteY90" fmla="*/ 1928926 h 2247507"/>
                  <a:gd name="connsiteX91" fmla="*/ 3025323 w 3109667"/>
                  <a:gd name="connsiteY91" fmla="*/ 1591331 h 2247507"/>
                  <a:gd name="connsiteX92" fmla="*/ 145853 w 3109667"/>
                  <a:gd name="connsiteY92" fmla="*/ 1249938 h 2247507"/>
                  <a:gd name="connsiteX93" fmla="*/ 167680 w 3109667"/>
                  <a:gd name="connsiteY93" fmla="*/ 1271076 h 2247507"/>
                  <a:gd name="connsiteX94" fmla="*/ 193704 w 3109667"/>
                  <a:gd name="connsiteY94" fmla="*/ 1442017 h 2247507"/>
                  <a:gd name="connsiteX95" fmla="*/ 235469 w 3109667"/>
                  <a:gd name="connsiteY95" fmla="*/ 1652572 h 2247507"/>
                  <a:gd name="connsiteX96" fmla="*/ 513550 w 3109667"/>
                  <a:gd name="connsiteY96" fmla="*/ 1871783 h 2247507"/>
                  <a:gd name="connsiteX97" fmla="*/ 613451 w 3109667"/>
                  <a:gd name="connsiteY97" fmla="*/ 1897250 h 2247507"/>
                  <a:gd name="connsiteX98" fmla="*/ 640943 w 3109667"/>
                  <a:gd name="connsiteY98" fmla="*/ 1905385 h 2247507"/>
                  <a:gd name="connsiteX99" fmla="*/ 665149 w 3109667"/>
                  <a:gd name="connsiteY99" fmla="*/ 1920798 h 2247507"/>
                  <a:gd name="connsiteX100" fmla="*/ 641915 w 3109667"/>
                  <a:gd name="connsiteY100" fmla="*/ 1933869 h 2247507"/>
                  <a:gd name="connsiteX101" fmla="*/ 619327 w 3109667"/>
                  <a:gd name="connsiteY101" fmla="*/ 1933036 h 2247507"/>
                  <a:gd name="connsiteX102" fmla="*/ 334949 w 3109667"/>
                  <a:gd name="connsiteY102" fmla="*/ 1843821 h 2247507"/>
                  <a:gd name="connsiteX103" fmla="*/ 167259 w 3109667"/>
                  <a:gd name="connsiteY103" fmla="*/ 1604803 h 2247507"/>
                  <a:gd name="connsiteX104" fmla="*/ 136828 w 3109667"/>
                  <a:gd name="connsiteY104" fmla="*/ 1282228 h 2247507"/>
                  <a:gd name="connsiteX105" fmla="*/ 145853 w 3109667"/>
                  <a:gd name="connsiteY105" fmla="*/ 1249938 h 2247507"/>
                  <a:gd name="connsiteX106" fmla="*/ 2903666 w 3109667"/>
                  <a:gd name="connsiteY106" fmla="*/ 1099171 h 2247507"/>
                  <a:gd name="connsiteX107" fmla="*/ 2927081 w 3109667"/>
                  <a:gd name="connsiteY107" fmla="*/ 1126017 h 2247507"/>
                  <a:gd name="connsiteX108" fmla="*/ 2943167 w 3109667"/>
                  <a:gd name="connsiteY108" fmla="*/ 1215992 h 2247507"/>
                  <a:gd name="connsiteX109" fmla="*/ 2922179 w 3109667"/>
                  <a:gd name="connsiteY109" fmla="*/ 1232970 h 2247507"/>
                  <a:gd name="connsiteX110" fmla="*/ 2894265 w 3109667"/>
                  <a:gd name="connsiteY110" fmla="*/ 1215992 h 2247507"/>
                  <a:gd name="connsiteX111" fmla="*/ 2890566 w 3109667"/>
                  <a:gd name="connsiteY111" fmla="*/ 1157548 h 2247507"/>
                  <a:gd name="connsiteX112" fmla="*/ 2903499 w 3109667"/>
                  <a:gd name="connsiteY112" fmla="*/ 1098980 h 2247507"/>
                  <a:gd name="connsiteX113" fmla="*/ 2903709 w 3109667"/>
                  <a:gd name="connsiteY113" fmla="*/ 1098980 h 2247507"/>
                  <a:gd name="connsiteX114" fmla="*/ 2903666 w 3109667"/>
                  <a:gd name="connsiteY114" fmla="*/ 1099171 h 2247507"/>
                  <a:gd name="connsiteX115" fmla="*/ 2569306 w 3109667"/>
                  <a:gd name="connsiteY115" fmla="*/ 173117 h 2247507"/>
                  <a:gd name="connsiteX116" fmla="*/ 2603070 w 3109667"/>
                  <a:gd name="connsiteY116" fmla="*/ 181023 h 2247507"/>
                  <a:gd name="connsiteX117" fmla="*/ 2824275 w 3109667"/>
                  <a:gd name="connsiteY117" fmla="*/ 368276 h 2247507"/>
                  <a:gd name="connsiteX118" fmla="*/ 2906337 w 3109667"/>
                  <a:gd name="connsiteY118" fmla="*/ 752270 h 2247507"/>
                  <a:gd name="connsiteX119" fmla="*/ 2932360 w 3109667"/>
                  <a:gd name="connsiteY119" fmla="*/ 970150 h 2247507"/>
                  <a:gd name="connsiteX120" fmla="*/ 2924595 w 3109667"/>
                  <a:gd name="connsiteY120" fmla="*/ 1019751 h 2247507"/>
                  <a:gd name="connsiteX121" fmla="*/ 2899410 w 3109667"/>
                  <a:gd name="connsiteY121" fmla="*/ 994618 h 2247507"/>
                  <a:gd name="connsiteX122" fmla="*/ 2855756 w 3109667"/>
                  <a:gd name="connsiteY122" fmla="*/ 762757 h 2247507"/>
                  <a:gd name="connsiteX123" fmla="*/ 2769080 w 3109667"/>
                  <a:gd name="connsiteY123" fmla="*/ 405061 h 2247507"/>
                  <a:gd name="connsiteX124" fmla="*/ 2566552 w 3109667"/>
                  <a:gd name="connsiteY124" fmla="*/ 209653 h 2247507"/>
                  <a:gd name="connsiteX125" fmla="*/ 2534441 w 3109667"/>
                  <a:gd name="connsiteY125" fmla="*/ 181689 h 2247507"/>
                  <a:gd name="connsiteX126" fmla="*/ 2569306 w 3109667"/>
                  <a:gd name="connsiteY126" fmla="*/ 173117 h 2247507"/>
                  <a:gd name="connsiteX127" fmla="*/ 1842059 w 3109667"/>
                  <a:gd name="connsiteY127" fmla="*/ 51528 h 2247507"/>
                  <a:gd name="connsiteX128" fmla="*/ 1842059 w 3109667"/>
                  <a:gd name="connsiteY128" fmla="*/ 51860 h 2247507"/>
                  <a:gd name="connsiteX129" fmla="*/ 1295550 w 3109667"/>
                  <a:gd name="connsiteY129" fmla="*/ 80323 h 2247507"/>
                  <a:gd name="connsiteX130" fmla="*/ 716090 w 3109667"/>
                  <a:gd name="connsiteY130" fmla="*/ 147568 h 2247507"/>
                  <a:gd name="connsiteX131" fmla="*/ 262764 w 3109667"/>
                  <a:gd name="connsiteY131" fmla="*/ 268741 h 2247507"/>
                  <a:gd name="connsiteX132" fmla="*/ 141666 w 3109667"/>
                  <a:gd name="connsiteY132" fmla="*/ 402232 h 2247507"/>
                  <a:gd name="connsiteX133" fmla="*/ 91926 w 3109667"/>
                  <a:gd name="connsiteY133" fmla="*/ 760260 h 2247507"/>
                  <a:gd name="connsiteX134" fmla="*/ 101161 w 3109667"/>
                  <a:gd name="connsiteY134" fmla="*/ 1355475 h 2247507"/>
                  <a:gd name="connsiteX135" fmla="*/ 163074 w 3109667"/>
                  <a:gd name="connsiteY135" fmla="*/ 1684874 h 2247507"/>
                  <a:gd name="connsiteX136" fmla="*/ 444304 w 3109667"/>
                  <a:gd name="connsiteY136" fmla="*/ 1924059 h 2247507"/>
                  <a:gd name="connsiteX137" fmla="*/ 838235 w 3109667"/>
                  <a:gd name="connsiteY137" fmla="*/ 1982648 h 2247507"/>
                  <a:gd name="connsiteX138" fmla="*/ 1450226 w 3109667"/>
                  <a:gd name="connsiteY138" fmla="*/ 2000625 h 2247507"/>
                  <a:gd name="connsiteX139" fmla="*/ 1870182 w 3109667"/>
                  <a:gd name="connsiteY139" fmla="*/ 1973993 h 2247507"/>
                  <a:gd name="connsiteX140" fmla="*/ 2247114 w 3109667"/>
                  <a:gd name="connsiteY140" fmla="*/ 1925723 h 2247507"/>
                  <a:gd name="connsiteX141" fmla="*/ 2700230 w 3109667"/>
                  <a:gd name="connsiteY141" fmla="*/ 1838505 h 2247507"/>
                  <a:gd name="connsiteX142" fmla="*/ 2894782 w 3109667"/>
                  <a:gd name="connsiteY142" fmla="*/ 1724323 h 2247507"/>
                  <a:gd name="connsiteX143" fmla="*/ 3006645 w 3109667"/>
                  <a:gd name="connsiteY143" fmla="*/ 1404411 h 2247507"/>
                  <a:gd name="connsiteX144" fmla="*/ 2993632 w 3109667"/>
                  <a:gd name="connsiteY144" fmla="*/ 1039225 h 2247507"/>
                  <a:gd name="connsiteX145" fmla="*/ 2957535 w 3109667"/>
                  <a:gd name="connsiteY145" fmla="*/ 758595 h 2247507"/>
                  <a:gd name="connsiteX146" fmla="*/ 2900450 w 3109667"/>
                  <a:gd name="connsiteY146" fmla="*/ 422371 h 2247507"/>
                  <a:gd name="connsiteX147" fmla="*/ 2854486 w 3109667"/>
                  <a:gd name="connsiteY147" fmla="*/ 303196 h 2247507"/>
                  <a:gd name="connsiteX148" fmla="*/ 2560874 w 3109667"/>
                  <a:gd name="connsiteY148" fmla="*/ 105456 h 2247507"/>
                  <a:gd name="connsiteX149" fmla="*/ 2308397 w 3109667"/>
                  <a:gd name="connsiteY149" fmla="*/ 70336 h 2247507"/>
                  <a:gd name="connsiteX150" fmla="*/ 1842059 w 3109667"/>
                  <a:gd name="connsiteY150" fmla="*/ 51528 h 2247507"/>
                  <a:gd name="connsiteX151" fmla="*/ 1925379 w 3109667"/>
                  <a:gd name="connsiteY151" fmla="*/ 1094 h 2247507"/>
                  <a:gd name="connsiteX152" fmla="*/ 2293706 w 3109667"/>
                  <a:gd name="connsiteY152" fmla="*/ 19570 h 2247507"/>
                  <a:gd name="connsiteX153" fmla="*/ 2752068 w 3109667"/>
                  <a:gd name="connsiteY153" fmla="*/ 122434 h 2247507"/>
                  <a:gd name="connsiteX154" fmla="*/ 2908424 w 3109667"/>
                  <a:gd name="connsiteY154" fmla="*/ 277063 h 2247507"/>
                  <a:gd name="connsiteX155" fmla="*/ 2996362 w 3109667"/>
                  <a:gd name="connsiteY155" fmla="*/ 645411 h 2247507"/>
                  <a:gd name="connsiteX156" fmla="*/ 3059323 w 3109667"/>
                  <a:gd name="connsiteY156" fmla="*/ 1070684 h 2247507"/>
                  <a:gd name="connsiteX157" fmla="*/ 3065829 w 3109667"/>
                  <a:gd name="connsiteY157" fmla="*/ 1211664 h 2247507"/>
                  <a:gd name="connsiteX158" fmla="*/ 3100039 w 3109667"/>
                  <a:gd name="connsiteY158" fmla="*/ 1565531 h 2247507"/>
                  <a:gd name="connsiteX159" fmla="*/ 3094162 w 3109667"/>
                  <a:gd name="connsiteY159" fmla="*/ 1851821 h 2247507"/>
                  <a:gd name="connsiteX160" fmla="*/ 2941374 w 3109667"/>
                  <a:gd name="connsiteY160" fmla="*/ 2031418 h 2247507"/>
                  <a:gd name="connsiteX161" fmla="*/ 2671478 w 3109667"/>
                  <a:gd name="connsiteY161" fmla="*/ 2112144 h 2247507"/>
                  <a:gd name="connsiteX162" fmla="*/ 1952452 w 3109667"/>
                  <a:gd name="connsiteY162" fmla="*/ 2213844 h 2247507"/>
                  <a:gd name="connsiteX163" fmla="*/ 1248747 w 3109667"/>
                  <a:gd name="connsiteY163" fmla="*/ 2247466 h 2247507"/>
                  <a:gd name="connsiteX164" fmla="*/ 1249168 w 3109667"/>
                  <a:gd name="connsiteY164" fmla="*/ 2247300 h 2247507"/>
                  <a:gd name="connsiteX165" fmla="*/ 821025 w 3109667"/>
                  <a:gd name="connsiteY165" fmla="*/ 2235148 h 2247507"/>
                  <a:gd name="connsiteX166" fmla="*/ 474316 w 3109667"/>
                  <a:gd name="connsiteY166" fmla="*/ 2179888 h 2247507"/>
                  <a:gd name="connsiteX167" fmla="*/ 325936 w 3109667"/>
                  <a:gd name="connsiteY167" fmla="*/ 2080853 h 2247507"/>
                  <a:gd name="connsiteX168" fmla="*/ 97383 w 3109667"/>
                  <a:gd name="connsiteY168" fmla="*/ 1708010 h 2247507"/>
                  <a:gd name="connsiteX169" fmla="*/ 34841 w 3109667"/>
                  <a:gd name="connsiteY169" fmla="*/ 1441529 h 2247507"/>
                  <a:gd name="connsiteX170" fmla="*/ 211 w 3109667"/>
                  <a:gd name="connsiteY170" fmla="*/ 1092821 h 2247507"/>
                  <a:gd name="connsiteX171" fmla="*/ 24977 w 3109667"/>
                  <a:gd name="connsiteY171" fmla="*/ 675705 h 2247507"/>
                  <a:gd name="connsiteX172" fmla="*/ 77865 w 3109667"/>
                  <a:gd name="connsiteY172" fmla="*/ 365446 h 2247507"/>
                  <a:gd name="connsiteX173" fmla="*/ 205468 w 3109667"/>
                  <a:gd name="connsiteY173" fmla="*/ 227795 h 2247507"/>
                  <a:gd name="connsiteX174" fmla="*/ 528882 w 3109667"/>
                  <a:gd name="connsiteY174" fmla="*/ 127760 h 2247507"/>
                  <a:gd name="connsiteX175" fmla="*/ 817669 w 3109667"/>
                  <a:gd name="connsiteY175" fmla="*/ 76495 h 2247507"/>
                  <a:gd name="connsiteX176" fmla="*/ 1130799 w 3109667"/>
                  <a:gd name="connsiteY176" fmla="*/ 42539 h 2247507"/>
                  <a:gd name="connsiteX177" fmla="*/ 1451275 w 3109667"/>
                  <a:gd name="connsiteY177" fmla="*/ 12080 h 2247507"/>
                  <a:gd name="connsiteX178" fmla="*/ 1925379 w 3109667"/>
                  <a:gd name="connsiteY178" fmla="*/ 1094 h 224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09667" h="2247507">
                    <a:moveTo>
                      <a:pt x="1267085" y="2061024"/>
                    </a:moveTo>
                    <a:cubicBezTo>
                      <a:pt x="1259346" y="2061586"/>
                      <a:pt x="1251476" y="2064291"/>
                      <a:pt x="1242872" y="2070366"/>
                    </a:cubicBezTo>
                    <a:cubicBezTo>
                      <a:pt x="1255883" y="2108648"/>
                      <a:pt x="1270155" y="2148263"/>
                      <a:pt x="1299747" y="2183217"/>
                    </a:cubicBezTo>
                    <a:cubicBezTo>
                      <a:pt x="1306043" y="2190707"/>
                      <a:pt x="1318846" y="2190375"/>
                      <a:pt x="1337944" y="2182218"/>
                    </a:cubicBezTo>
                    <a:cubicBezTo>
                      <a:pt x="1324511" y="2141939"/>
                      <a:pt x="1316956" y="2100659"/>
                      <a:pt x="1290513" y="2064540"/>
                    </a:cubicBezTo>
                    <a:cubicBezTo>
                      <a:pt x="1282433" y="2062043"/>
                      <a:pt x="1274825" y="2060462"/>
                      <a:pt x="1267085" y="2061024"/>
                    </a:cubicBezTo>
                    <a:close/>
                    <a:moveTo>
                      <a:pt x="1177765" y="2059903"/>
                    </a:moveTo>
                    <a:cubicBezTo>
                      <a:pt x="1168117" y="2059849"/>
                      <a:pt x="1155617" y="2060587"/>
                      <a:pt x="1139194" y="2061545"/>
                    </a:cubicBezTo>
                    <a:cubicBezTo>
                      <a:pt x="1143812" y="2099661"/>
                      <a:pt x="1166057" y="2130287"/>
                      <a:pt x="1176761" y="2163577"/>
                    </a:cubicBezTo>
                    <a:cubicBezTo>
                      <a:pt x="1185576" y="2190874"/>
                      <a:pt x="1211181" y="2195368"/>
                      <a:pt x="1241612" y="2183883"/>
                    </a:cubicBezTo>
                    <a:cubicBezTo>
                      <a:pt x="1251266" y="2150427"/>
                      <a:pt x="1222513" y="2126126"/>
                      <a:pt x="1216427" y="2097330"/>
                    </a:cubicBezTo>
                    <a:cubicBezTo>
                      <a:pt x="1209974" y="2067370"/>
                      <a:pt x="1206708" y="2060067"/>
                      <a:pt x="1177765" y="2059903"/>
                    </a:cubicBezTo>
                    <a:close/>
                    <a:moveTo>
                      <a:pt x="859643" y="2045898"/>
                    </a:moveTo>
                    <a:cubicBezTo>
                      <a:pt x="857754" y="2045898"/>
                      <a:pt x="855864" y="2047562"/>
                      <a:pt x="848519" y="2051058"/>
                    </a:cubicBezTo>
                    <a:cubicBezTo>
                      <a:pt x="866778" y="2093668"/>
                      <a:pt x="878531" y="2139109"/>
                      <a:pt x="907913" y="2181386"/>
                    </a:cubicBezTo>
                    <a:lnTo>
                      <a:pt x="908124" y="2181386"/>
                    </a:lnTo>
                    <a:cubicBezTo>
                      <a:pt x="981579" y="2192538"/>
                      <a:pt x="1054615" y="2190874"/>
                      <a:pt x="1131428" y="2188210"/>
                    </a:cubicBezTo>
                    <a:cubicBezTo>
                      <a:pt x="1122823" y="2159581"/>
                      <a:pt x="1116947" y="2137943"/>
                      <a:pt x="1109392" y="2116472"/>
                    </a:cubicBezTo>
                    <a:cubicBezTo>
                      <a:pt x="1101836" y="2095001"/>
                      <a:pt x="1093231" y="2073695"/>
                      <a:pt x="1077491" y="2053721"/>
                    </a:cubicBezTo>
                    <a:cubicBezTo>
                      <a:pt x="1003825" y="2051058"/>
                      <a:pt x="931839" y="2048395"/>
                      <a:pt x="859643" y="2045898"/>
                    </a:cubicBezTo>
                    <a:close/>
                    <a:moveTo>
                      <a:pt x="799383" y="2038408"/>
                    </a:moveTo>
                    <a:cubicBezTo>
                      <a:pt x="791067" y="2036660"/>
                      <a:pt x="780101" y="2037825"/>
                      <a:pt x="767928" y="2041737"/>
                    </a:cubicBezTo>
                    <a:cubicBezTo>
                      <a:pt x="779051" y="2091006"/>
                      <a:pt x="806965" y="2133782"/>
                      <a:pt x="842014" y="2174561"/>
                    </a:cubicBezTo>
                    <a:cubicBezTo>
                      <a:pt x="847680" y="2131285"/>
                      <a:pt x="823124" y="2093169"/>
                      <a:pt x="814939" y="2052556"/>
                    </a:cubicBezTo>
                    <a:cubicBezTo>
                      <a:pt x="813365" y="2044816"/>
                      <a:pt x="807699" y="2040156"/>
                      <a:pt x="799383" y="2038408"/>
                    </a:cubicBezTo>
                    <a:close/>
                    <a:moveTo>
                      <a:pt x="702422" y="2027818"/>
                    </a:moveTo>
                    <a:cubicBezTo>
                      <a:pt x="694001" y="2027298"/>
                      <a:pt x="683979" y="2029670"/>
                      <a:pt x="673695" y="2033581"/>
                    </a:cubicBezTo>
                    <a:cubicBezTo>
                      <a:pt x="695732" y="2083016"/>
                      <a:pt x="712942" y="2133450"/>
                      <a:pt x="763521" y="2172231"/>
                    </a:cubicBezTo>
                    <a:lnTo>
                      <a:pt x="763731" y="2172231"/>
                    </a:lnTo>
                    <a:cubicBezTo>
                      <a:pt x="766669" y="2124129"/>
                      <a:pt x="743163" y="2081850"/>
                      <a:pt x="721547" y="2039407"/>
                    </a:cubicBezTo>
                    <a:cubicBezTo>
                      <a:pt x="717664" y="2031750"/>
                      <a:pt x="710843" y="2028338"/>
                      <a:pt x="702422" y="2027818"/>
                    </a:cubicBezTo>
                    <a:close/>
                    <a:moveTo>
                      <a:pt x="1922441" y="2024093"/>
                    </a:moveTo>
                    <a:cubicBezTo>
                      <a:pt x="1732506" y="2052390"/>
                      <a:pt x="1535854" y="2051723"/>
                      <a:pt x="1335846" y="2061710"/>
                    </a:cubicBezTo>
                    <a:cubicBezTo>
                      <a:pt x="1346339" y="2106652"/>
                      <a:pt x="1368584" y="2142271"/>
                      <a:pt x="1388313" y="2187378"/>
                    </a:cubicBezTo>
                    <a:lnTo>
                      <a:pt x="1388313" y="2187545"/>
                    </a:lnTo>
                    <a:cubicBezTo>
                      <a:pt x="1583495" y="2178223"/>
                      <a:pt x="1776579" y="2174895"/>
                      <a:pt x="1972180" y="2146765"/>
                    </a:cubicBezTo>
                    <a:cubicBezTo>
                      <a:pt x="1951403" y="2106485"/>
                      <a:pt x="1960637" y="2063708"/>
                      <a:pt x="1922441" y="2024093"/>
                    </a:cubicBezTo>
                    <a:close/>
                    <a:moveTo>
                      <a:pt x="1982254" y="2021264"/>
                    </a:moveTo>
                    <a:cubicBezTo>
                      <a:pt x="1975958" y="2065539"/>
                      <a:pt x="2007649" y="2101158"/>
                      <a:pt x="2015414" y="2143103"/>
                    </a:cubicBezTo>
                    <a:cubicBezTo>
                      <a:pt x="2040389" y="2118303"/>
                      <a:pt x="2020241" y="2047896"/>
                      <a:pt x="1982254" y="2021264"/>
                    </a:cubicBezTo>
                    <a:close/>
                    <a:moveTo>
                      <a:pt x="2045636" y="2011111"/>
                    </a:moveTo>
                    <a:cubicBezTo>
                      <a:pt x="2034303" y="2055719"/>
                      <a:pt x="2063685" y="2091338"/>
                      <a:pt x="2078166" y="2129787"/>
                    </a:cubicBezTo>
                    <a:cubicBezTo>
                      <a:pt x="2081314" y="2138276"/>
                      <a:pt x="2096636" y="2135114"/>
                      <a:pt x="2107758" y="2125294"/>
                    </a:cubicBezTo>
                    <a:cubicBezTo>
                      <a:pt x="2082993" y="2089507"/>
                      <a:pt x="2098734" y="2039407"/>
                      <a:pt x="2045636" y="2011111"/>
                    </a:cubicBezTo>
                    <a:close/>
                    <a:moveTo>
                      <a:pt x="665288" y="1920719"/>
                    </a:moveTo>
                    <a:lnTo>
                      <a:pt x="665288" y="1920886"/>
                    </a:lnTo>
                    <a:lnTo>
                      <a:pt x="665149" y="1920798"/>
                    </a:lnTo>
                    <a:close/>
                    <a:moveTo>
                      <a:pt x="278504" y="1920563"/>
                    </a:moveTo>
                    <a:lnTo>
                      <a:pt x="278294" y="1920730"/>
                    </a:lnTo>
                    <a:lnTo>
                      <a:pt x="278326" y="1920745"/>
                    </a:lnTo>
                    <a:lnTo>
                      <a:pt x="268220" y="1931050"/>
                    </a:lnTo>
                    <a:cubicBezTo>
                      <a:pt x="294874" y="1966336"/>
                      <a:pt x="322367" y="2001291"/>
                      <a:pt x="347972" y="2037077"/>
                    </a:cubicBezTo>
                    <a:cubicBezTo>
                      <a:pt x="388687" y="2094002"/>
                      <a:pt x="445563" y="2134282"/>
                      <a:pt x="528043" y="2147264"/>
                    </a:cubicBezTo>
                    <a:cubicBezTo>
                      <a:pt x="580302" y="2155420"/>
                      <a:pt x="630881" y="2173230"/>
                      <a:pt x="690485" y="2168737"/>
                    </a:cubicBezTo>
                    <a:cubicBezTo>
                      <a:pt x="668238" y="2116805"/>
                      <a:pt x="647461" y="2068535"/>
                      <a:pt x="626054" y="2018601"/>
                    </a:cubicBezTo>
                    <a:cubicBezTo>
                      <a:pt x="533973" y="2005119"/>
                      <a:pt x="443425" y="1989109"/>
                      <a:pt x="359636" y="1957720"/>
                    </a:cubicBezTo>
                    <a:lnTo>
                      <a:pt x="278326" y="1920745"/>
                    </a:lnTo>
                    <a:close/>
                    <a:moveTo>
                      <a:pt x="2662034" y="1900590"/>
                    </a:moveTo>
                    <a:cubicBezTo>
                      <a:pt x="2478394" y="1946529"/>
                      <a:pt x="2290138" y="1972994"/>
                      <a:pt x="2102931" y="2003121"/>
                    </a:cubicBezTo>
                    <a:cubicBezTo>
                      <a:pt x="2110277" y="2050891"/>
                      <a:pt x="2135042" y="2087676"/>
                      <a:pt x="2148683" y="2129954"/>
                    </a:cubicBezTo>
                    <a:lnTo>
                      <a:pt x="2148893" y="2129787"/>
                    </a:lnTo>
                    <a:cubicBezTo>
                      <a:pt x="2261595" y="2122631"/>
                      <a:pt x="2647552" y="2066205"/>
                      <a:pt x="2722896" y="2034080"/>
                    </a:cubicBezTo>
                    <a:cubicBezTo>
                      <a:pt x="2703798" y="1991803"/>
                      <a:pt x="2695613" y="1945697"/>
                      <a:pt x="2662034" y="1900590"/>
                    </a:cubicBezTo>
                    <a:close/>
                    <a:moveTo>
                      <a:pt x="2694983" y="1886275"/>
                    </a:moveTo>
                    <a:cubicBezTo>
                      <a:pt x="2719328" y="1938374"/>
                      <a:pt x="2739896" y="1981983"/>
                      <a:pt x="2764452" y="2034413"/>
                    </a:cubicBezTo>
                    <a:cubicBezTo>
                      <a:pt x="2780401" y="1976157"/>
                      <a:pt x="2749130" y="1908080"/>
                      <a:pt x="2694983" y="1886275"/>
                    </a:cubicBezTo>
                    <a:close/>
                    <a:moveTo>
                      <a:pt x="2771219" y="1870983"/>
                    </a:moveTo>
                    <a:cubicBezTo>
                      <a:pt x="2766497" y="1871712"/>
                      <a:pt x="2761093" y="1874042"/>
                      <a:pt x="2756896" y="1878120"/>
                    </a:cubicBezTo>
                    <a:cubicBezTo>
                      <a:pt x="2776414" y="1921562"/>
                      <a:pt x="2796562" y="1966004"/>
                      <a:pt x="2816500" y="2010445"/>
                    </a:cubicBezTo>
                    <a:lnTo>
                      <a:pt x="2816500" y="2010612"/>
                    </a:lnTo>
                    <a:cubicBezTo>
                      <a:pt x="2822587" y="2009280"/>
                      <a:pt x="2828463" y="2007949"/>
                      <a:pt x="2834549" y="2006451"/>
                    </a:cubicBezTo>
                    <a:cubicBezTo>
                      <a:pt x="2829512" y="1959346"/>
                      <a:pt x="2807894" y="1915737"/>
                      <a:pt x="2781450" y="1873459"/>
                    </a:cubicBezTo>
                    <a:cubicBezTo>
                      <a:pt x="2779981" y="1871129"/>
                      <a:pt x="2775941" y="1870255"/>
                      <a:pt x="2771219" y="1870983"/>
                    </a:cubicBezTo>
                    <a:close/>
                    <a:moveTo>
                      <a:pt x="2846092" y="1840503"/>
                    </a:moveTo>
                    <a:cubicBezTo>
                      <a:pt x="2839586" y="1841335"/>
                      <a:pt x="2833604" y="1842875"/>
                      <a:pt x="2828095" y="1845871"/>
                    </a:cubicBezTo>
                    <a:lnTo>
                      <a:pt x="2812984" y="1859929"/>
                    </a:lnTo>
                    <a:lnTo>
                      <a:pt x="2812932" y="1859811"/>
                    </a:lnTo>
                    <a:lnTo>
                      <a:pt x="2812932" y="1859977"/>
                    </a:lnTo>
                    <a:lnTo>
                      <a:pt x="2812984" y="1859929"/>
                    </a:lnTo>
                    <a:lnTo>
                      <a:pt x="2869388" y="1986810"/>
                    </a:lnTo>
                    <a:cubicBezTo>
                      <a:pt x="2900660" y="1988307"/>
                      <a:pt x="2917239" y="1981483"/>
                      <a:pt x="2909684" y="1957182"/>
                    </a:cubicBezTo>
                    <a:cubicBezTo>
                      <a:pt x="2897510" y="1918567"/>
                      <a:pt x="2881980" y="1880949"/>
                      <a:pt x="2857845" y="1845828"/>
                    </a:cubicBezTo>
                    <a:cubicBezTo>
                      <a:pt x="2856166" y="1843332"/>
                      <a:pt x="2850709" y="1842499"/>
                      <a:pt x="2846092" y="1840503"/>
                    </a:cubicBezTo>
                    <a:close/>
                    <a:moveTo>
                      <a:pt x="3025323" y="1591331"/>
                    </a:moveTo>
                    <a:cubicBezTo>
                      <a:pt x="2986287" y="1677384"/>
                      <a:pt x="2965930" y="1764103"/>
                      <a:pt x="2879462" y="1820029"/>
                    </a:cubicBezTo>
                    <a:cubicBezTo>
                      <a:pt x="2891739" y="1843582"/>
                      <a:pt x="2903282" y="1865636"/>
                      <a:pt x="2914458" y="1886962"/>
                    </a:cubicBezTo>
                    <a:lnTo>
                      <a:pt x="2947196" y="1949423"/>
                    </a:lnTo>
                    <a:lnTo>
                      <a:pt x="2947042" y="1949526"/>
                    </a:lnTo>
                    <a:lnTo>
                      <a:pt x="2947250" y="1949526"/>
                    </a:lnTo>
                    <a:lnTo>
                      <a:pt x="2947196" y="1949423"/>
                    </a:lnTo>
                    <a:lnTo>
                      <a:pt x="2978132" y="1928926"/>
                    </a:lnTo>
                    <a:cubicBezTo>
                      <a:pt x="3042723" y="1866721"/>
                      <a:pt x="3052502" y="1711631"/>
                      <a:pt x="3025323" y="1591331"/>
                    </a:cubicBezTo>
                    <a:close/>
                    <a:moveTo>
                      <a:pt x="145853" y="1249938"/>
                    </a:moveTo>
                    <a:cubicBezTo>
                      <a:pt x="165161" y="1249604"/>
                      <a:pt x="166630" y="1261422"/>
                      <a:pt x="167680" y="1271076"/>
                    </a:cubicBezTo>
                    <a:cubicBezTo>
                      <a:pt x="174396" y="1328167"/>
                      <a:pt x="190136" y="1384260"/>
                      <a:pt x="193704" y="1442017"/>
                    </a:cubicBezTo>
                    <a:cubicBezTo>
                      <a:pt x="198111" y="1513090"/>
                      <a:pt x="209025" y="1583664"/>
                      <a:pt x="235469" y="1652572"/>
                    </a:cubicBezTo>
                    <a:cubicBezTo>
                      <a:pt x="278913" y="1765757"/>
                      <a:pt x="383220" y="1829173"/>
                      <a:pt x="513550" y="1871783"/>
                    </a:cubicBezTo>
                    <a:cubicBezTo>
                      <a:pt x="545872" y="1882270"/>
                      <a:pt x="580080" y="1888761"/>
                      <a:pt x="613451" y="1897250"/>
                    </a:cubicBezTo>
                    <a:cubicBezTo>
                      <a:pt x="622685" y="1899664"/>
                      <a:pt x="632076" y="1901911"/>
                      <a:pt x="640943" y="1905385"/>
                    </a:cubicBezTo>
                    <a:lnTo>
                      <a:pt x="665149" y="1920798"/>
                    </a:lnTo>
                    <a:lnTo>
                      <a:pt x="641915" y="1933869"/>
                    </a:lnTo>
                    <a:cubicBezTo>
                      <a:pt x="634071" y="1935117"/>
                      <a:pt x="626358" y="1934035"/>
                      <a:pt x="619327" y="1933036"/>
                    </a:cubicBezTo>
                    <a:cubicBezTo>
                      <a:pt x="517119" y="1918389"/>
                      <a:pt x="419947" y="1893588"/>
                      <a:pt x="334949" y="1843821"/>
                    </a:cubicBezTo>
                    <a:cubicBezTo>
                      <a:pt x="233370" y="1784233"/>
                      <a:pt x="182371" y="1700176"/>
                      <a:pt x="167259" y="1604803"/>
                    </a:cubicBezTo>
                    <a:cubicBezTo>
                      <a:pt x="150470" y="1497943"/>
                      <a:pt x="146063" y="1389752"/>
                      <a:pt x="136828" y="1282228"/>
                    </a:cubicBezTo>
                    <a:cubicBezTo>
                      <a:pt x="135779" y="1271242"/>
                      <a:pt x="128433" y="1257927"/>
                      <a:pt x="145853" y="1249938"/>
                    </a:cubicBezTo>
                    <a:close/>
                    <a:moveTo>
                      <a:pt x="2903666" y="1099171"/>
                    </a:moveTo>
                    <a:lnTo>
                      <a:pt x="2927081" y="1126017"/>
                    </a:lnTo>
                    <a:cubicBezTo>
                      <a:pt x="2944662" y="1154043"/>
                      <a:pt x="2945685" y="1184783"/>
                      <a:pt x="2943167" y="1215992"/>
                    </a:cubicBezTo>
                    <a:cubicBezTo>
                      <a:pt x="2942536" y="1225480"/>
                      <a:pt x="2934562" y="1232138"/>
                      <a:pt x="2922179" y="1232970"/>
                    </a:cubicBezTo>
                    <a:cubicBezTo>
                      <a:pt x="2906857" y="1233969"/>
                      <a:pt x="2895943" y="1227810"/>
                      <a:pt x="2894265" y="1215992"/>
                    </a:cubicBezTo>
                    <a:cubicBezTo>
                      <a:pt x="2891432" y="1196518"/>
                      <a:pt x="2889595" y="1177044"/>
                      <a:pt x="2890566" y="1157548"/>
                    </a:cubicBezTo>
                    <a:close/>
                    <a:moveTo>
                      <a:pt x="2903499" y="1098980"/>
                    </a:moveTo>
                    <a:lnTo>
                      <a:pt x="2903709" y="1098980"/>
                    </a:lnTo>
                    <a:lnTo>
                      <a:pt x="2903666" y="1099171"/>
                    </a:lnTo>
                    <a:close/>
                    <a:moveTo>
                      <a:pt x="2569306" y="173117"/>
                    </a:moveTo>
                    <a:cubicBezTo>
                      <a:pt x="2580613" y="173908"/>
                      <a:pt x="2591736" y="177445"/>
                      <a:pt x="2603070" y="181023"/>
                    </a:cubicBezTo>
                    <a:cubicBezTo>
                      <a:pt x="2714303" y="215645"/>
                      <a:pt x="2786919" y="281058"/>
                      <a:pt x="2824275" y="368276"/>
                    </a:cubicBezTo>
                    <a:cubicBezTo>
                      <a:pt x="2877374" y="492446"/>
                      <a:pt x="2900880" y="621443"/>
                      <a:pt x="2906337" y="752270"/>
                    </a:cubicBezTo>
                    <a:cubicBezTo>
                      <a:pt x="2909485" y="825341"/>
                      <a:pt x="2936978" y="896580"/>
                      <a:pt x="2932360" y="970150"/>
                    </a:cubicBezTo>
                    <a:cubicBezTo>
                      <a:pt x="2931311" y="986794"/>
                      <a:pt x="2938236" y="1004271"/>
                      <a:pt x="2924595" y="1019751"/>
                    </a:cubicBezTo>
                    <a:cubicBezTo>
                      <a:pt x="2900249" y="1020250"/>
                      <a:pt x="2902768" y="1005270"/>
                      <a:pt x="2899410" y="994618"/>
                    </a:cubicBezTo>
                    <a:cubicBezTo>
                      <a:pt x="2876324" y="918385"/>
                      <a:pt x="2867929" y="840154"/>
                      <a:pt x="2855756" y="762757"/>
                    </a:cubicBezTo>
                    <a:cubicBezTo>
                      <a:pt x="2836659" y="641749"/>
                      <a:pt x="2812103" y="522073"/>
                      <a:pt x="2769080" y="405061"/>
                    </a:cubicBezTo>
                    <a:cubicBezTo>
                      <a:pt x="2736968" y="317843"/>
                      <a:pt x="2668340" y="252430"/>
                      <a:pt x="2566552" y="209653"/>
                    </a:cubicBezTo>
                    <a:cubicBezTo>
                      <a:pt x="2553540" y="204159"/>
                      <a:pt x="2536330" y="202495"/>
                      <a:pt x="2534441" y="181689"/>
                    </a:cubicBezTo>
                    <a:cubicBezTo>
                      <a:pt x="2546509" y="174283"/>
                      <a:pt x="2557999" y="172327"/>
                      <a:pt x="2569306" y="173117"/>
                    </a:cubicBezTo>
                    <a:close/>
                    <a:moveTo>
                      <a:pt x="1842059" y="51528"/>
                    </a:moveTo>
                    <a:lnTo>
                      <a:pt x="1842059" y="51860"/>
                    </a:lnTo>
                    <a:cubicBezTo>
                      <a:pt x="1668075" y="63678"/>
                      <a:pt x="1481287" y="58186"/>
                      <a:pt x="1295550" y="80323"/>
                    </a:cubicBezTo>
                    <a:cubicBezTo>
                      <a:pt x="1102466" y="103126"/>
                      <a:pt x="906864" y="113280"/>
                      <a:pt x="716090" y="147568"/>
                    </a:cubicBezTo>
                    <a:cubicBezTo>
                      <a:pt x="560154" y="175697"/>
                      <a:pt x="405477" y="206823"/>
                      <a:pt x="262764" y="268741"/>
                    </a:cubicBezTo>
                    <a:cubicBezTo>
                      <a:pt x="191617" y="299533"/>
                      <a:pt x="151741" y="342811"/>
                      <a:pt x="141666" y="402232"/>
                    </a:cubicBezTo>
                    <a:cubicBezTo>
                      <a:pt x="121518" y="521241"/>
                      <a:pt x="100322" y="640584"/>
                      <a:pt x="91926" y="760260"/>
                    </a:cubicBezTo>
                    <a:cubicBezTo>
                      <a:pt x="77865" y="958498"/>
                      <a:pt x="78494" y="1157070"/>
                      <a:pt x="101161" y="1355475"/>
                    </a:cubicBezTo>
                    <a:cubicBezTo>
                      <a:pt x="113964" y="1466496"/>
                      <a:pt x="123827" y="1576850"/>
                      <a:pt x="163074" y="1684874"/>
                    </a:cubicBezTo>
                    <a:cubicBezTo>
                      <a:pt x="206097" y="1803884"/>
                      <a:pt x="292565" y="1885443"/>
                      <a:pt x="444304" y="1924059"/>
                    </a:cubicBezTo>
                    <a:cubicBezTo>
                      <a:pt x="572957" y="1956849"/>
                      <a:pt x="705176" y="1972662"/>
                      <a:pt x="838235" y="1982648"/>
                    </a:cubicBezTo>
                    <a:cubicBezTo>
                      <a:pt x="1041602" y="1997962"/>
                      <a:pt x="1245809" y="2008947"/>
                      <a:pt x="1450226" y="2000625"/>
                    </a:cubicBezTo>
                    <a:cubicBezTo>
                      <a:pt x="1590421" y="1994965"/>
                      <a:pt x="1730826" y="1989640"/>
                      <a:pt x="1870182" y="1973993"/>
                    </a:cubicBezTo>
                    <a:cubicBezTo>
                      <a:pt x="1996316" y="1959845"/>
                      <a:pt x="2121820" y="1944532"/>
                      <a:pt x="2247114" y="1925723"/>
                    </a:cubicBezTo>
                    <a:cubicBezTo>
                      <a:pt x="2400112" y="1902920"/>
                      <a:pt x="2552899" y="1878952"/>
                      <a:pt x="2700230" y="1838505"/>
                    </a:cubicBezTo>
                    <a:cubicBezTo>
                      <a:pt x="2779352" y="1816700"/>
                      <a:pt x="2856376" y="1790901"/>
                      <a:pt x="2894782" y="1724323"/>
                    </a:cubicBezTo>
                    <a:cubicBezTo>
                      <a:pt x="2953757" y="1622456"/>
                      <a:pt x="2996362" y="1515931"/>
                      <a:pt x="3006645" y="1404411"/>
                    </a:cubicBezTo>
                    <a:cubicBezTo>
                      <a:pt x="3017978" y="1282904"/>
                      <a:pt x="3012521" y="1160732"/>
                      <a:pt x="2993632" y="1039225"/>
                    </a:cubicBezTo>
                    <a:cubicBezTo>
                      <a:pt x="2979152" y="946015"/>
                      <a:pt x="2969707" y="852139"/>
                      <a:pt x="2957535" y="758595"/>
                    </a:cubicBezTo>
                    <a:cubicBezTo>
                      <a:pt x="2943053" y="646077"/>
                      <a:pt x="2930042" y="533226"/>
                      <a:pt x="2900450" y="422371"/>
                    </a:cubicBezTo>
                    <a:cubicBezTo>
                      <a:pt x="2889746" y="382258"/>
                      <a:pt x="2876733" y="341645"/>
                      <a:pt x="2854486" y="303196"/>
                    </a:cubicBezTo>
                    <a:cubicBezTo>
                      <a:pt x="2795092" y="200165"/>
                      <a:pt x="2701699" y="132087"/>
                      <a:pt x="2560874" y="105456"/>
                    </a:cubicBezTo>
                    <a:cubicBezTo>
                      <a:pt x="2477555" y="89644"/>
                      <a:pt x="2393185" y="78825"/>
                      <a:pt x="2308397" y="70336"/>
                    </a:cubicBezTo>
                    <a:cubicBezTo>
                      <a:pt x="2157709" y="55189"/>
                      <a:pt x="2005340" y="64844"/>
                      <a:pt x="1842059" y="51528"/>
                    </a:cubicBezTo>
                    <a:close/>
                    <a:moveTo>
                      <a:pt x="1925379" y="1094"/>
                    </a:moveTo>
                    <a:cubicBezTo>
                      <a:pt x="2048364" y="3424"/>
                      <a:pt x="2171350" y="9750"/>
                      <a:pt x="2293706" y="19570"/>
                    </a:cubicBezTo>
                    <a:cubicBezTo>
                      <a:pt x="2453629" y="32386"/>
                      <a:pt x="2610405" y="57020"/>
                      <a:pt x="2752068" y="122434"/>
                    </a:cubicBezTo>
                    <a:cubicBezTo>
                      <a:pt x="2829302" y="158053"/>
                      <a:pt x="2880931" y="209818"/>
                      <a:pt x="2908424" y="277063"/>
                    </a:cubicBezTo>
                    <a:cubicBezTo>
                      <a:pt x="2957535" y="396905"/>
                      <a:pt x="2980201" y="520409"/>
                      <a:pt x="2996362" y="645411"/>
                    </a:cubicBezTo>
                    <a:cubicBezTo>
                      <a:pt x="3014830" y="787390"/>
                      <a:pt x="3039805" y="928870"/>
                      <a:pt x="3059323" y="1070684"/>
                    </a:cubicBezTo>
                    <a:cubicBezTo>
                      <a:pt x="3065829" y="1117289"/>
                      <a:pt x="3068767" y="1164893"/>
                      <a:pt x="3065829" y="1211664"/>
                    </a:cubicBezTo>
                    <a:cubicBezTo>
                      <a:pt x="3058694" y="1330841"/>
                      <a:pt x="3089335" y="1447520"/>
                      <a:pt x="3100039" y="1565531"/>
                    </a:cubicBezTo>
                    <a:cubicBezTo>
                      <a:pt x="3108643" y="1661239"/>
                      <a:pt x="3118928" y="1756281"/>
                      <a:pt x="3094162" y="1851821"/>
                    </a:cubicBezTo>
                    <a:cubicBezTo>
                      <a:pt x="3074224" y="1929386"/>
                      <a:pt x="3027632" y="1989972"/>
                      <a:pt x="2941374" y="2031418"/>
                    </a:cubicBezTo>
                    <a:cubicBezTo>
                      <a:pt x="2857634" y="2071698"/>
                      <a:pt x="2764661" y="2092337"/>
                      <a:pt x="2671478" y="2112144"/>
                    </a:cubicBezTo>
                    <a:cubicBezTo>
                      <a:pt x="2435580" y="2162244"/>
                      <a:pt x="2194226" y="2190375"/>
                      <a:pt x="1952452" y="2213844"/>
                    </a:cubicBezTo>
                    <a:cubicBezTo>
                      <a:pt x="1719073" y="2236481"/>
                      <a:pt x="1484435" y="2248299"/>
                      <a:pt x="1248747" y="2247466"/>
                    </a:cubicBezTo>
                    <a:lnTo>
                      <a:pt x="1249168" y="2247300"/>
                    </a:lnTo>
                    <a:cubicBezTo>
                      <a:pt x="1106454" y="2243804"/>
                      <a:pt x="963110" y="2244803"/>
                      <a:pt x="821025" y="2235148"/>
                    </a:cubicBezTo>
                    <a:cubicBezTo>
                      <a:pt x="703707" y="2227159"/>
                      <a:pt x="584918" y="2219669"/>
                      <a:pt x="474316" y="2179888"/>
                    </a:cubicBezTo>
                    <a:cubicBezTo>
                      <a:pt x="412193" y="2157584"/>
                      <a:pt x="361614" y="2125626"/>
                      <a:pt x="325936" y="2080853"/>
                    </a:cubicBezTo>
                    <a:cubicBezTo>
                      <a:pt x="231912" y="1963507"/>
                      <a:pt x="146284" y="1842833"/>
                      <a:pt x="97383" y="1708010"/>
                    </a:cubicBezTo>
                    <a:cubicBezTo>
                      <a:pt x="65692" y="1620792"/>
                      <a:pt x="47013" y="1531243"/>
                      <a:pt x="34841" y="1441529"/>
                    </a:cubicBezTo>
                    <a:cubicBezTo>
                      <a:pt x="18891" y="1325848"/>
                      <a:pt x="421" y="1210000"/>
                      <a:pt x="211" y="1092821"/>
                    </a:cubicBezTo>
                    <a:cubicBezTo>
                      <a:pt x="211" y="953338"/>
                      <a:pt x="-3986" y="814188"/>
                      <a:pt x="24977" y="675705"/>
                    </a:cubicBezTo>
                    <a:cubicBezTo>
                      <a:pt x="46593" y="572840"/>
                      <a:pt x="54149" y="468312"/>
                      <a:pt x="77865" y="365446"/>
                    </a:cubicBezTo>
                    <a:cubicBezTo>
                      <a:pt x="92346" y="302696"/>
                      <a:pt x="136840" y="258921"/>
                      <a:pt x="205468" y="227795"/>
                    </a:cubicBezTo>
                    <a:cubicBezTo>
                      <a:pt x="307256" y="181689"/>
                      <a:pt x="415552" y="148899"/>
                      <a:pt x="528882" y="127760"/>
                    </a:cubicBezTo>
                    <a:cubicBezTo>
                      <a:pt x="624794" y="109951"/>
                      <a:pt x="719867" y="89310"/>
                      <a:pt x="817669" y="76495"/>
                    </a:cubicBezTo>
                    <a:cubicBezTo>
                      <a:pt x="921765" y="62846"/>
                      <a:pt x="1026492" y="53858"/>
                      <a:pt x="1130799" y="42539"/>
                    </a:cubicBezTo>
                    <a:cubicBezTo>
                      <a:pt x="1237204" y="30888"/>
                      <a:pt x="1343820" y="19570"/>
                      <a:pt x="1451275" y="12080"/>
                    </a:cubicBezTo>
                    <a:cubicBezTo>
                      <a:pt x="1609309" y="1094"/>
                      <a:pt x="1766924" y="-1903"/>
                      <a:pt x="1925379" y="109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5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8" name="Bullet6" descr="9139de2f-a4d2-4374-b166-d8899521d6ec"/>
              <p:cNvSpPr/>
              <p:nvPr/>
            </p:nvSpPr>
            <p:spPr>
              <a:xfrm flipH="1">
                <a:off x="6404312" y="4330284"/>
                <a:ext cx="2398878" cy="743633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进行产前检查和诊断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9" name="Text6" descr="c42b0f1f-917d-4f97-ae0f-5a32b80d712f"/>
              <p:cNvSpPr txBox="1"/>
              <p:nvPr/>
            </p:nvSpPr>
            <p:spPr>
              <a:xfrm flipH="1">
                <a:off x="6404317" y="5073918"/>
                <a:ext cx="2398877" cy="87818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预测胎儿是否患遗传病或畸形，确保母婴健康。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新生儿护理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掌握新生儿护理要点，促进新生儿健康成长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新生儿护理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a5d28f81-a8f6-42df-9321-b5315e5c5537.source.5.zh-Hans.pptx" descr="ae4c1de0-af0f-451e-aabb-0979dca49887"/>
          <p:cNvGrpSpPr/>
          <p:nvPr/>
        </p:nvGrpSpPr>
        <p:grpSpPr>
          <a:xfrm>
            <a:off x="660400" y="1130301"/>
            <a:ext cx="10858501" cy="5390168"/>
            <a:chOff x="660400" y="1130301"/>
            <a:chExt cx="10858501" cy="5390168"/>
          </a:xfrm>
        </p:grpSpPr>
        <p:grpSp>
          <p:nvGrpSpPr>
            <p:cNvPr id="38" name="组合 37" descr="c430da57-808b-440d-9103-44e3f5325df8"/>
            <p:cNvGrpSpPr/>
            <p:nvPr/>
          </p:nvGrpSpPr>
          <p:grpSpPr>
            <a:xfrm>
              <a:off x="660400" y="1615568"/>
              <a:ext cx="3514200" cy="2330433"/>
              <a:chOff x="327029" y="1615568"/>
              <a:chExt cx="3514200" cy="2330433"/>
            </a:xfrm>
          </p:grpSpPr>
          <p:sp>
            <p:nvSpPr>
              <p:cNvPr id="5" name="ComponentBackground1" descr="db8bc82b-162a-4373-a228-569da2ee6ddf"/>
              <p:cNvSpPr/>
              <p:nvPr/>
            </p:nvSpPr>
            <p:spPr>
              <a:xfrm>
                <a:off x="327029" y="1615568"/>
                <a:ext cx="3514200" cy="2330433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6" name="shaape1" descr="0b53cc91-1d67-443b-873b-868151a48076"/>
              <p:cNvSpPr/>
              <p:nvPr/>
            </p:nvSpPr>
            <p:spPr>
              <a:xfrm>
                <a:off x="2835023" y="3703841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7" name="Shape1" descr="d76463ae-8dd1-4faf-87f0-71f84d8676e7"/>
              <p:cNvSpPr/>
              <p:nvPr/>
            </p:nvSpPr>
            <p:spPr>
              <a:xfrm>
                <a:off x="555236" y="1931873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8" name="Bullet1" descr="6991f371-e205-4215-afa0-d02996f52228"/>
              <p:cNvSpPr/>
              <p:nvPr/>
            </p:nvSpPr>
            <p:spPr>
              <a:xfrm flipH="1">
                <a:off x="723377" y="1825591"/>
                <a:ext cx="2667140" cy="96803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冬季保暖与夏季通风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" name="Text1" descr="48fc2327-adb3-4cfd-8f54-f269dd341a9a"/>
              <p:cNvSpPr txBox="1"/>
              <p:nvPr/>
            </p:nvSpPr>
            <p:spPr>
              <a:xfrm flipH="1">
                <a:off x="723382" y="2793622"/>
                <a:ext cx="2667138" cy="76601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冬季保持适宜温度，夏季注意防暑降温。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sp>
          <p:nvSpPr>
            <p:cNvPr id="10" name="Title" descr="46c0ac5d-bfba-435e-88d0-70d4f8eb1dbe"/>
            <p:cNvSpPr>
              <a:spLocks noChangeAspect="1"/>
            </p:cNvSpPr>
            <p:nvPr/>
          </p:nvSpPr>
          <p:spPr>
            <a:xfrm>
              <a:off x="660400" y="1130301"/>
              <a:ext cx="10858500" cy="4628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 lnSpcReduction="10000"/>
            </a:bodyPr>
            <a:lstStyle/>
            <a:p>
              <a:pPr algn="ctr">
                <a:lnSpc>
                  <a:spcPct val="108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学习新生儿护理的基本内容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7" name="组合 36" descr="a62efd38-a828-457c-b5c3-9fd8a8ef977b"/>
            <p:cNvGrpSpPr/>
            <p:nvPr/>
          </p:nvGrpSpPr>
          <p:grpSpPr>
            <a:xfrm>
              <a:off x="4332550" y="1627143"/>
              <a:ext cx="3514200" cy="2330433"/>
              <a:chOff x="4356063" y="1627143"/>
              <a:chExt cx="3514200" cy="2330433"/>
            </a:xfrm>
          </p:grpSpPr>
          <p:sp>
            <p:nvSpPr>
              <p:cNvPr id="13" name="ComponentBackground2" descr="a2efc943-94d6-4020-9ac7-49fcaa0c225b"/>
              <p:cNvSpPr/>
              <p:nvPr/>
            </p:nvSpPr>
            <p:spPr>
              <a:xfrm>
                <a:off x="4356063" y="1627143"/>
                <a:ext cx="3514200" cy="2330433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2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4" name="shaape2" descr="988b6c0b-5d2e-4e88-ba9e-3cd566af64d5"/>
              <p:cNvSpPr/>
              <p:nvPr/>
            </p:nvSpPr>
            <p:spPr>
              <a:xfrm>
                <a:off x="6864057" y="3715416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5" name="Shape2" descr="8820bd42-2a71-4fdb-a4af-f407f98fe018"/>
              <p:cNvSpPr/>
              <p:nvPr/>
            </p:nvSpPr>
            <p:spPr>
              <a:xfrm>
                <a:off x="4584270" y="1943448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16" name="Bullet2" descr="9c4f10d9-efbe-4f28-9758-f9f22f60eb9a"/>
              <p:cNvSpPr/>
              <p:nvPr/>
            </p:nvSpPr>
            <p:spPr>
              <a:xfrm flipH="1">
                <a:off x="4752411" y="1837166"/>
                <a:ext cx="2667140" cy="96803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保护皮肤与抚触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Text2" descr="fbd16a57-9076-4b3a-bfe7-39b14bf7dea9"/>
              <p:cNvSpPr txBox="1"/>
              <p:nvPr/>
            </p:nvSpPr>
            <p:spPr>
              <a:xfrm flipH="1">
                <a:off x="4752416" y="2805197"/>
                <a:ext cx="2667138" cy="76601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选柔软棉质衣物，进行科学抚触。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6" name="组合 35" descr="265940dd-7134-4dea-b823-98b4eba3a2a0"/>
            <p:cNvGrpSpPr/>
            <p:nvPr/>
          </p:nvGrpSpPr>
          <p:grpSpPr>
            <a:xfrm>
              <a:off x="8004701" y="1615567"/>
              <a:ext cx="3514200" cy="2330433"/>
              <a:chOff x="8385098" y="1615567"/>
              <a:chExt cx="3514200" cy="2330433"/>
            </a:xfrm>
          </p:grpSpPr>
          <p:sp>
            <p:nvSpPr>
              <p:cNvPr id="19" name="ComponentBackground3" descr="61181a07-8982-4082-a1e4-1dd42d3e614b"/>
              <p:cNvSpPr/>
              <p:nvPr/>
            </p:nvSpPr>
            <p:spPr>
              <a:xfrm>
                <a:off x="8385098" y="1615567"/>
                <a:ext cx="3514200" cy="2330433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3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0" name="shaape3" descr="711d89f8-b943-48f9-95ff-6836a061e148"/>
              <p:cNvSpPr/>
              <p:nvPr/>
            </p:nvSpPr>
            <p:spPr>
              <a:xfrm>
                <a:off x="10893092" y="3703840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1" name="Shape3" descr="1f35e320-3403-4bf0-8e4c-7cbbbc54e30d"/>
              <p:cNvSpPr/>
              <p:nvPr/>
            </p:nvSpPr>
            <p:spPr>
              <a:xfrm>
                <a:off x="8613305" y="1931872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2" name="Bullet3" descr="28f8f5dd-e5f5-4a95-8386-d9b7c952bfa3"/>
              <p:cNvSpPr/>
              <p:nvPr/>
            </p:nvSpPr>
            <p:spPr>
              <a:xfrm flipH="1">
                <a:off x="8781446" y="1825590"/>
                <a:ext cx="2667140" cy="96803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保护脐带与臀部护理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3" descr="ed200d29-8d68-4575-b97b-7e1ca30a1dfc"/>
              <p:cNvSpPr txBox="1"/>
              <p:nvPr/>
            </p:nvSpPr>
            <p:spPr>
              <a:xfrm flipH="1">
                <a:off x="8781451" y="2793621"/>
                <a:ext cx="2667138" cy="76601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保持脐带纱布清洁，注意臀部清洁避免感染。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9" name="组合 38" descr="ba615eaf-3cf8-4c52-af5b-209da20f06e1"/>
            <p:cNvGrpSpPr/>
            <p:nvPr/>
          </p:nvGrpSpPr>
          <p:grpSpPr>
            <a:xfrm>
              <a:off x="2496475" y="4190036"/>
              <a:ext cx="3514200" cy="2330433"/>
              <a:chOff x="2341546" y="3877519"/>
              <a:chExt cx="3514200" cy="2330433"/>
            </a:xfrm>
          </p:grpSpPr>
          <p:sp>
            <p:nvSpPr>
              <p:cNvPr id="25" name="ComponentBackground4" descr="38b8eb59-2663-410c-8bdb-52fd5766b10f"/>
              <p:cNvSpPr/>
              <p:nvPr/>
            </p:nvSpPr>
            <p:spPr>
              <a:xfrm>
                <a:off x="2341546" y="3877519"/>
                <a:ext cx="3514200" cy="2330433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4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6" name="shaape4" descr="a20d6d7b-a311-41ef-893a-f45074eb7172"/>
              <p:cNvSpPr/>
              <p:nvPr/>
            </p:nvSpPr>
            <p:spPr>
              <a:xfrm>
                <a:off x="4849540" y="5965792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7" name="Shape4" descr="4325b44b-2360-40a2-8e90-08aa6c9c70d2"/>
              <p:cNvSpPr/>
              <p:nvPr/>
            </p:nvSpPr>
            <p:spPr>
              <a:xfrm>
                <a:off x="2569753" y="4193824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28" name="Bullet4" descr="c8068774-44c8-405a-9e62-b7e50e4c6aac"/>
              <p:cNvSpPr/>
              <p:nvPr/>
            </p:nvSpPr>
            <p:spPr>
              <a:xfrm flipH="1">
                <a:off x="2737894" y="4087542"/>
                <a:ext cx="2667140" cy="96803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防止感染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Text4" descr="1f8cf4d1-6fb3-4b74-bed1-d0ac6cec6137"/>
              <p:cNvSpPr txBox="1"/>
              <p:nvPr/>
            </p:nvSpPr>
            <p:spPr>
              <a:xfrm flipH="1">
                <a:off x="2737899" y="5055573"/>
                <a:ext cx="2667138" cy="76601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成人护理前洗手，减少不必要人员接触。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0" name="组合 39" descr="b81e8f87-6c65-4d2c-89d1-b7313ad6d3bb"/>
            <p:cNvGrpSpPr/>
            <p:nvPr/>
          </p:nvGrpSpPr>
          <p:grpSpPr>
            <a:xfrm>
              <a:off x="6168625" y="4190035"/>
              <a:ext cx="3514200" cy="2330433"/>
              <a:chOff x="6370580" y="3877518"/>
              <a:chExt cx="3514200" cy="2330433"/>
            </a:xfrm>
          </p:grpSpPr>
          <p:sp>
            <p:nvSpPr>
              <p:cNvPr id="31" name="ComponentBackground5" descr="cf30f5af-7c2d-45c3-96d6-18cba7bbd866"/>
              <p:cNvSpPr/>
              <p:nvPr/>
            </p:nvSpPr>
            <p:spPr>
              <a:xfrm>
                <a:off x="6370580" y="3877518"/>
                <a:ext cx="3514200" cy="2330433"/>
              </a:xfrm>
              <a:custGeom>
                <a:avLst/>
                <a:gdLst>
                  <a:gd name="connsiteX0" fmla="*/ 2444309 w 2451491"/>
                  <a:gd name="connsiteY0" fmla="*/ 1284385 h 2399945"/>
                  <a:gd name="connsiteX1" fmla="*/ 2339843 w 2451491"/>
                  <a:gd name="connsiteY1" fmla="*/ 850149 h 2399945"/>
                  <a:gd name="connsiteX2" fmla="*/ 2210653 w 2451491"/>
                  <a:gd name="connsiteY2" fmla="*/ 750759 h 2399945"/>
                  <a:gd name="connsiteX3" fmla="*/ 2295306 w 2451491"/>
                  <a:gd name="connsiteY3" fmla="*/ 572283 h 2399945"/>
                  <a:gd name="connsiteX4" fmla="*/ 2099965 w 2451491"/>
                  <a:gd name="connsiteY4" fmla="*/ 153766 h 2399945"/>
                  <a:gd name="connsiteX5" fmla="*/ 1944085 w 2451491"/>
                  <a:gd name="connsiteY5" fmla="*/ 128877 h 2399945"/>
                  <a:gd name="connsiteX6" fmla="*/ 1613168 w 2451491"/>
                  <a:gd name="connsiteY6" fmla="*/ 222863 h 2399945"/>
                  <a:gd name="connsiteX7" fmla="*/ 1319584 w 2451491"/>
                  <a:gd name="connsiteY7" fmla="*/ 58306 h 2399945"/>
                  <a:gd name="connsiteX8" fmla="*/ 1049086 w 2451491"/>
                  <a:gd name="connsiteY8" fmla="*/ 182911 h 2399945"/>
                  <a:gd name="connsiteX9" fmla="*/ 895335 w 2451491"/>
                  <a:gd name="connsiteY9" fmla="*/ 41604 h 2399945"/>
                  <a:gd name="connsiteX10" fmla="*/ 513495 w 2451491"/>
                  <a:gd name="connsiteY10" fmla="*/ 40622 h 2399945"/>
                  <a:gd name="connsiteX11" fmla="*/ 317336 w 2451491"/>
                  <a:gd name="connsiteY11" fmla="*/ 197484 h 2399945"/>
                  <a:gd name="connsiteX12" fmla="*/ 274927 w 2451491"/>
                  <a:gd name="connsiteY12" fmla="*/ 327329 h 2399945"/>
                  <a:gd name="connsiteX13" fmla="*/ 232191 w 2451491"/>
                  <a:gd name="connsiteY13" fmla="*/ 336662 h 2399945"/>
                  <a:gd name="connsiteX14" fmla="*/ 25061 w 2451491"/>
                  <a:gd name="connsiteY14" fmla="*/ 564587 h 2399945"/>
                  <a:gd name="connsiteX15" fmla="*/ 8360 w 2451491"/>
                  <a:gd name="connsiteY15" fmla="*/ 757472 h 2399945"/>
                  <a:gd name="connsiteX16" fmla="*/ 82042 w 2451491"/>
                  <a:gd name="connsiteY16" fmla="*/ 889610 h 2399945"/>
                  <a:gd name="connsiteX17" fmla="*/ 23751 w 2451491"/>
                  <a:gd name="connsiteY17" fmla="*/ 1346606 h 2399945"/>
                  <a:gd name="connsiteX18" fmla="*/ 154415 w 2451491"/>
                  <a:gd name="connsiteY18" fmla="*/ 1550461 h 2399945"/>
                  <a:gd name="connsiteX19" fmla="*/ 77621 w 2451491"/>
                  <a:gd name="connsiteY19" fmla="*/ 1711745 h 2399945"/>
                  <a:gd name="connsiteX20" fmla="*/ 123305 w 2451491"/>
                  <a:gd name="connsiteY20" fmla="*/ 2000581 h 2399945"/>
                  <a:gd name="connsiteX21" fmla="*/ 307675 w 2451491"/>
                  <a:gd name="connsiteY21" fmla="*/ 2118800 h 2399945"/>
                  <a:gd name="connsiteX22" fmla="*/ 328306 w 2451491"/>
                  <a:gd name="connsiteY22" fmla="*/ 2120765 h 2399945"/>
                  <a:gd name="connsiteX23" fmla="*/ 473379 w 2451491"/>
                  <a:gd name="connsiteY23" fmla="*/ 2339193 h 2399945"/>
                  <a:gd name="connsiteX24" fmla="*/ 902867 w 2451491"/>
                  <a:gd name="connsiteY24" fmla="*/ 2317744 h 2399945"/>
                  <a:gd name="connsiteX25" fmla="*/ 992433 w 2451491"/>
                  <a:gd name="connsiteY25" fmla="*/ 2215734 h 2399945"/>
                  <a:gd name="connsiteX26" fmla="*/ 1042864 w 2451491"/>
                  <a:gd name="connsiteY26" fmla="*/ 2257160 h 2399945"/>
                  <a:gd name="connsiteX27" fmla="*/ 1383770 w 2451491"/>
                  <a:gd name="connsiteY27" fmla="*/ 2317744 h 2399945"/>
                  <a:gd name="connsiteX28" fmla="*/ 1561427 w 2451491"/>
                  <a:gd name="connsiteY28" fmla="*/ 2246517 h 2399945"/>
                  <a:gd name="connsiteX29" fmla="*/ 1585496 w 2451491"/>
                  <a:gd name="connsiteY29" fmla="*/ 2225886 h 2399945"/>
                  <a:gd name="connsiteX30" fmla="*/ 1615788 w 2451491"/>
                  <a:gd name="connsiteY30" fmla="*/ 2264856 h 2399945"/>
                  <a:gd name="connsiteX31" fmla="*/ 1787059 w 2451491"/>
                  <a:gd name="connsiteY31" fmla="*/ 2366865 h 2399945"/>
                  <a:gd name="connsiteX32" fmla="*/ 2048223 w 2451491"/>
                  <a:gd name="connsiteY32" fmla="*/ 2375543 h 2399945"/>
                  <a:gd name="connsiteX33" fmla="*/ 2303984 w 2451491"/>
                  <a:gd name="connsiteY33" fmla="*/ 2030872 h 2399945"/>
                  <a:gd name="connsiteX34" fmla="*/ 2195589 w 2451491"/>
                  <a:gd name="connsiteY34" fmla="*/ 1722879 h 2399945"/>
                  <a:gd name="connsiteX35" fmla="*/ 2239471 w 2451491"/>
                  <a:gd name="connsiteY35" fmla="*/ 1681617 h 2399945"/>
                  <a:gd name="connsiteX36" fmla="*/ 2444309 w 2451491"/>
                  <a:gd name="connsiteY36" fmla="*/ 1284221 h 2399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451491" h="2399945">
                    <a:moveTo>
                      <a:pt x="2444309" y="1284385"/>
                    </a:moveTo>
                    <a:cubicBezTo>
                      <a:pt x="2467887" y="1131780"/>
                      <a:pt x="2433502" y="966240"/>
                      <a:pt x="2339843" y="850149"/>
                    </a:cubicBezTo>
                    <a:cubicBezTo>
                      <a:pt x="2305130" y="807085"/>
                      <a:pt x="2259775" y="771390"/>
                      <a:pt x="2210653" y="750759"/>
                    </a:cubicBezTo>
                    <a:cubicBezTo>
                      <a:pt x="2251424" y="699508"/>
                      <a:pt x="2281716" y="638925"/>
                      <a:pt x="2295306" y="572283"/>
                    </a:cubicBezTo>
                    <a:cubicBezTo>
                      <a:pt x="2329364" y="405597"/>
                      <a:pt x="2246348" y="213694"/>
                      <a:pt x="2099965" y="153766"/>
                    </a:cubicBezTo>
                    <a:cubicBezTo>
                      <a:pt x="2050516" y="133462"/>
                      <a:pt x="1996973" y="128058"/>
                      <a:pt x="1944085" y="128877"/>
                    </a:cubicBezTo>
                    <a:cubicBezTo>
                      <a:pt x="1828977" y="131006"/>
                      <a:pt x="1714850" y="163917"/>
                      <a:pt x="1613168" y="222863"/>
                    </a:cubicBezTo>
                    <a:cubicBezTo>
                      <a:pt x="1548655" y="121018"/>
                      <a:pt x="1434201" y="56832"/>
                      <a:pt x="1319584" y="58306"/>
                    </a:cubicBezTo>
                    <a:cubicBezTo>
                      <a:pt x="1219212" y="59615"/>
                      <a:pt x="1122605" y="107591"/>
                      <a:pt x="1049086" y="182911"/>
                    </a:cubicBezTo>
                    <a:cubicBezTo>
                      <a:pt x="1010935" y="122164"/>
                      <a:pt x="956901" y="72223"/>
                      <a:pt x="895335" y="41604"/>
                    </a:cubicBezTo>
                    <a:cubicBezTo>
                      <a:pt x="776297" y="-17342"/>
                      <a:pt x="635645" y="-9974"/>
                      <a:pt x="513495" y="40622"/>
                    </a:cubicBezTo>
                    <a:cubicBezTo>
                      <a:pt x="436538" y="72551"/>
                      <a:pt x="363183" y="122819"/>
                      <a:pt x="317336" y="197484"/>
                    </a:cubicBezTo>
                    <a:cubicBezTo>
                      <a:pt x="293757" y="235799"/>
                      <a:pt x="278693" y="281318"/>
                      <a:pt x="274927" y="327329"/>
                    </a:cubicBezTo>
                    <a:cubicBezTo>
                      <a:pt x="260354" y="329130"/>
                      <a:pt x="246109" y="332078"/>
                      <a:pt x="232191" y="336662"/>
                    </a:cubicBezTo>
                    <a:cubicBezTo>
                      <a:pt x="135094" y="368919"/>
                      <a:pt x="60592" y="460613"/>
                      <a:pt x="25061" y="564587"/>
                    </a:cubicBezTo>
                    <a:cubicBezTo>
                      <a:pt x="4102" y="625990"/>
                      <a:pt x="-4576" y="693450"/>
                      <a:pt x="8360" y="757472"/>
                    </a:cubicBezTo>
                    <a:cubicBezTo>
                      <a:pt x="18839" y="808886"/>
                      <a:pt x="44710" y="857026"/>
                      <a:pt x="82042" y="889610"/>
                    </a:cubicBezTo>
                    <a:cubicBezTo>
                      <a:pt x="2793" y="1023712"/>
                      <a:pt x="-24061" y="1195802"/>
                      <a:pt x="23751" y="1346606"/>
                    </a:cubicBezTo>
                    <a:cubicBezTo>
                      <a:pt x="48967" y="1426020"/>
                      <a:pt x="95469" y="1496591"/>
                      <a:pt x="154415" y="1550461"/>
                    </a:cubicBezTo>
                    <a:cubicBezTo>
                      <a:pt x="118884" y="1597946"/>
                      <a:pt x="91867" y="1652635"/>
                      <a:pt x="77621" y="1711745"/>
                    </a:cubicBezTo>
                    <a:cubicBezTo>
                      <a:pt x="54207" y="1809497"/>
                      <a:pt x="68288" y="1919366"/>
                      <a:pt x="123305" y="2000581"/>
                    </a:cubicBezTo>
                    <a:cubicBezTo>
                      <a:pt x="167023" y="2064766"/>
                      <a:pt x="234975" y="2108485"/>
                      <a:pt x="307675" y="2118800"/>
                    </a:cubicBezTo>
                    <a:cubicBezTo>
                      <a:pt x="314552" y="2119783"/>
                      <a:pt x="321429" y="2120438"/>
                      <a:pt x="328306" y="2120765"/>
                    </a:cubicBezTo>
                    <a:cubicBezTo>
                      <a:pt x="351230" y="2209184"/>
                      <a:pt x="402480" y="2289417"/>
                      <a:pt x="473379" y="2339193"/>
                    </a:cubicBezTo>
                    <a:cubicBezTo>
                      <a:pt x="601587" y="2429086"/>
                      <a:pt x="780390" y="2416970"/>
                      <a:pt x="902867" y="2317744"/>
                    </a:cubicBezTo>
                    <a:cubicBezTo>
                      <a:pt x="937907" y="2289417"/>
                      <a:pt x="967708" y="2254704"/>
                      <a:pt x="992433" y="2215734"/>
                    </a:cubicBezTo>
                    <a:cubicBezTo>
                      <a:pt x="1008152" y="2231289"/>
                      <a:pt x="1025017" y="2245207"/>
                      <a:pt x="1042864" y="2257160"/>
                    </a:cubicBezTo>
                    <a:cubicBezTo>
                      <a:pt x="1143073" y="2324293"/>
                      <a:pt x="1267678" y="2337720"/>
                      <a:pt x="1383770" y="2317744"/>
                    </a:cubicBezTo>
                    <a:cubicBezTo>
                      <a:pt x="1446645" y="2306937"/>
                      <a:pt x="1509194" y="2286142"/>
                      <a:pt x="1561427" y="2246517"/>
                    </a:cubicBezTo>
                    <a:cubicBezTo>
                      <a:pt x="1569777" y="2240131"/>
                      <a:pt x="1577801" y="2233254"/>
                      <a:pt x="1585496" y="2225886"/>
                    </a:cubicBezTo>
                    <a:cubicBezTo>
                      <a:pt x="1594502" y="2239804"/>
                      <a:pt x="1604654" y="2253067"/>
                      <a:pt x="1615788" y="2264856"/>
                    </a:cubicBezTo>
                    <a:cubicBezTo>
                      <a:pt x="1662618" y="2315124"/>
                      <a:pt x="1724020" y="2346562"/>
                      <a:pt x="1787059" y="2366865"/>
                    </a:cubicBezTo>
                    <a:cubicBezTo>
                      <a:pt x="1871713" y="2394046"/>
                      <a:pt x="1963407" y="2402561"/>
                      <a:pt x="2048223" y="2375543"/>
                    </a:cubicBezTo>
                    <a:cubicBezTo>
                      <a:pt x="2186419" y="2331498"/>
                      <a:pt x="2293014" y="2187735"/>
                      <a:pt x="2303984" y="2030872"/>
                    </a:cubicBezTo>
                    <a:cubicBezTo>
                      <a:pt x="2311844" y="1917401"/>
                      <a:pt x="2269108" y="1802784"/>
                      <a:pt x="2195589" y="1722879"/>
                    </a:cubicBezTo>
                    <a:cubicBezTo>
                      <a:pt x="2210817" y="1709780"/>
                      <a:pt x="2225390" y="1696026"/>
                      <a:pt x="2239471" y="1681617"/>
                    </a:cubicBezTo>
                    <a:cubicBezTo>
                      <a:pt x="2342791" y="1575841"/>
                      <a:pt x="2420567" y="1436826"/>
                      <a:pt x="2444309" y="1284221"/>
                    </a:cubicBezTo>
                    <a:close/>
                  </a:path>
                </a:pathLst>
              </a:custGeom>
              <a:solidFill>
                <a:schemeClr val="accent5">
                  <a:alpha val="15000"/>
                </a:schemeClr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2" name="shaape5" descr="9c108867-8dd6-4b57-a5b7-4e6744d6eae0"/>
              <p:cNvSpPr/>
              <p:nvPr/>
            </p:nvSpPr>
            <p:spPr>
              <a:xfrm>
                <a:off x="8878574" y="5965791"/>
                <a:ext cx="172580" cy="185159"/>
              </a:xfrm>
              <a:custGeom>
                <a:avLst/>
                <a:gdLst>
                  <a:gd name="connsiteX0" fmla="*/ 90904 w 172580"/>
                  <a:gd name="connsiteY0" fmla="*/ 137722 h 185159"/>
                  <a:gd name="connsiteX1" fmla="*/ 91887 w 172580"/>
                  <a:gd name="connsiteY1" fmla="*/ 129044 h 185159"/>
                  <a:gd name="connsiteX2" fmla="*/ 96144 w 172580"/>
                  <a:gd name="connsiteY2" fmla="*/ 118401 h 185159"/>
                  <a:gd name="connsiteX3" fmla="*/ 101056 w 172580"/>
                  <a:gd name="connsiteY3" fmla="*/ 107758 h 185159"/>
                  <a:gd name="connsiteX4" fmla="*/ 104658 w 172580"/>
                  <a:gd name="connsiteY4" fmla="*/ 98916 h 185159"/>
                  <a:gd name="connsiteX5" fmla="*/ 110225 w 172580"/>
                  <a:gd name="connsiteY5" fmla="*/ 77466 h 185159"/>
                  <a:gd name="connsiteX6" fmla="*/ 111372 w 172580"/>
                  <a:gd name="connsiteY6" fmla="*/ 58472 h 185159"/>
                  <a:gd name="connsiteX7" fmla="*/ 109734 w 172580"/>
                  <a:gd name="connsiteY7" fmla="*/ 39315 h 185159"/>
                  <a:gd name="connsiteX8" fmla="*/ 107933 w 172580"/>
                  <a:gd name="connsiteY8" fmla="*/ 17701 h 185159"/>
                  <a:gd name="connsiteX9" fmla="*/ 111044 w 172580"/>
                  <a:gd name="connsiteY9" fmla="*/ 6403 h 185159"/>
                  <a:gd name="connsiteX10" fmla="*/ 121687 w 172580"/>
                  <a:gd name="connsiteY10" fmla="*/ 1655 h 185159"/>
                  <a:gd name="connsiteX11" fmla="*/ 152798 w 172580"/>
                  <a:gd name="connsiteY11" fmla="*/ 3128 h 185159"/>
                  <a:gd name="connsiteX12" fmla="*/ 169008 w 172580"/>
                  <a:gd name="connsiteY12" fmla="*/ 28835 h 185159"/>
                  <a:gd name="connsiteX13" fmla="*/ 171136 w 172580"/>
                  <a:gd name="connsiteY13" fmla="*/ 85489 h 185159"/>
                  <a:gd name="connsiteX14" fmla="*/ 155745 w 172580"/>
                  <a:gd name="connsiteY14" fmla="*/ 139523 h 185159"/>
                  <a:gd name="connsiteX15" fmla="*/ 152634 w 172580"/>
                  <a:gd name="connsiteY15" fmla="*/ 147219 h 185159"/>
                  <a:gd name="connsiteX16" fmla="*/ 148213 w 172580"/>
                  <a:gd name="connsiteY16" fmla="*/ 155406 h 185159"/>
                  <a:gd name="connsiteX17" fmla="*/ 142646 w 172580"/>
                  <a:gd name="connsiteY17" fmla="*/ 162446 h 185159"/>
                  <a:gd name="connsiteX18" fmla="*/ 135769 w 172580"/>
                  <a:gd name="connsiteY18" fmla="*/ 166213 h 185159"/>
                  <a:gd name="connsiteX19" fmla="*/ 123325 w 172580"/>
                  <a:gd name="connsiteY19" fmla="*/ 164739 h 185159"/>
                  <a:gd name="connsiteX20" fmla="*/ 109079 w 172580"/>
                  <a:gd name="connsiteY20" fmla="*/ 158026 h 185159"/>
                  <a:gd name="connsiteX21" fmla="*/ 97126 w 172580"/>
                  <a:gd name="connsiteY21" fmla="*/ 148201 h 185159"/>
                  <a:gd name="connsiteX22" fmla="*/ 90904 w 172580"/>
                  <a:gd name="connsiteY22" fmla="*/ 137722 h 185159"/>
                  <a:gd name="connsiteX23" fmla="*/ 193 w 172580"/>
                  <a:gd name="connsiteY23" fmla="*/ 156388 h 185159"/>
                  <a:gd name="connsiteX24" fmla="*/ 1175 w 172580"/>
                  <a:gd name="connsiteY24" fmla="*/ 147710 h 185159"/>
                  <a:gd name="connsiteX25" fmla="*/ 5432 w 172580"/>
                  <a:gd name="connsiteY25" fmla="*/ 137067 h 185159"/>
                  <a:gd name="connsiteX26" fmla="*/ 10345 w 172580"/>
                  <a:gd name="connsiteY26" fmla="*/ 126424 h 185159"/>
                  <a:gd name="connsiteX27" fmla="*/ 13947 w 172580"/>
                  <a:gd name="connsiteY27" fmla="*/ 117582 h 185159"/>
                  <a:gd name="connsiteX28" fmla="*/ 19514 w 172580"/>
                  <a:gd name="connsiteY28" fmla="*/ 96132 h 185159"/>
                  <a:gd name="connsiteX29" fmla="*/ 20660 w 172580"/>
                  <a:gd name="connsiteY29" fmla="*/ 77138 h 185159"/>
                  <a:gd name="connsiteX30" fmla="*/ 19023 w 172580"/>
                  <a:gd name="connsiteY30" fmla="*/ 57981 h 185159"/>
                  <a:gd name="connsiteX31" fmla="*/ 17222 w 172580"/>
                  <a:gd name="connsiteY31" fmla="*/ 36367 h 185159"/>
                  <a:gd name="connsiteX32" fmla="*/ 20333 w 172580"/>
                  <a:gd name="connsiteY32" fmla="*/ 25069 h 185159"/>
                  <a:gd name="connsiteX33" fmla="*/ 30976 w 172580"/>
                  <a:gd name="connsiteY33" fmla="*/ 20321 h 185159"/>
                  <a:gd name="connsiteX34" fmla="*/ 62086 w 172580"/>
                  <a:gd name="connsiteY34" fmla="*/ 21795 h 185159"/>
                  <a:gd name="connsiteX35" fmla="*/ 78296 w 172580"/>
                  <a:gd name="connsiteY35" fmla="*/ 47502 h 185159"/>
                  <a:gd name="connsiteX36" fmla="*/ 80425 w 172580"/>
                  <a:gd name="connsiteY36" fmla="*/ 104155 h 185159"/>
                  <a:gd name="connsiteX37" fmla="*/ 65033 w 172580"/>
                  <a:gd name="connsiteY37" fmla="*/ 158189 h 185159"/>
                  <a:gd name="connsiteX38" fmla="*/ 61922 w 172580"/>
                  <a:gd name="connsiteY38" fmla="*/ 165885 h 185159"/>
                  <a:gd name="connsiteX39" fmla="*/ 57501 w 172580"/>
                  <a:gd name="connsiteY39" fmla="*/ 174072 h 185159"/>
                  <a:gd name="connsiteX40" fmla="*/ 51934 w 172580"/>
                  <a:gd name="connsiteY40" fmla="*/ 181113 h 185159"/>
                  <a:gd name="connsiteX41" fmla="*/ 45057 w 172580"/>
                  <a:gd name="connsiteY41" fmla="*/ 184879 h 185159"/>
                  <a:gd name="connsiteX42" fmla="*/ 32613 w 172580"/>
                  <a:gd name="connsiteY42" fmla="*/ 183405 h 185159"/>
                  <a:gd name="connsiteX43" fmla="*/ 18368 w 172580"/>
                  <a:gd name="connsiteY43" fmla="*/ 176692 h 185159"/>
                  <a:gd name="connsiteX44" fmla="*/ 6415 w 172580"/>
                  <a:gd name="connsiteY44" fmla="*/ 166867 h 185159"/>
                  <a:gd name="connsiteX45" fmla="*/ 193 w 172580"/>
                  <a:gd name="connsiteY45" fmla="*/ 156388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90904" y="137722"/>
                    </a:moveTo>
                    <a:cubicBezTo>
                      <a:pt x="90413" y="135266"/>
                      <a:pt x="90904" y="132319"/>
                      <a:pt x="91887" y="129044"/>
                    </a:cubicBezTo>
                    <a:cubicBezTo>
                      <a:pt x="93033" y="125605"/>
                      <a:pt x="94506" y="122167"/>
                      <a:pt x="96144" y="118401"/>
                    </a:cubicBezTo>
                    <a:cubicBezTo>
                      <a:pt x="97781" y="114799"/>
                      <a:pt x="99419" y="111196"/>
                      <a:pt x="101056" y="107758"/>
                    </a:cubicBezTo>
                    <a:cubicBezTo>
                      <a:pt x="102693" y="104319"/>
                      <a:pt x="103840" y="101372"/>
                      <a:pt x="104658" y="98916"/>
                    </a:cubicBezTo>
                    <a:cubicBezTo>
                      <a:pt x="107442" y="91056"/>
                      <a:pt x="109243" y="83852"/>
                      <a:pt x="110225" y="77466"/>
                    </a:cubicBezTo>
                    <a:cubicBezTo>
                      <a:pt x="111044" y="70916"/>
                      <a:pt x="111535" y="64694"/>
                      <a:pt x="111372" y="58472"/>
                    </a:cubicBezTo>
                    <a:cubicBezTo>
                      <a:pt x="111372" y="52414"/>
                      <a:pt x="110717" y="46028"/>
                      <a:pt x="109734" y="39315"/>
                    </a:cubicBezTo>
                    <a:cubicBezTo>
                      <a:pt x="108916" y="32765"/>
                      <a:pt x="108261" y="25561"/>
                      <a:pt x="107933" y="17701"/>
                    </a:cubicBezTo>
                    <a:cubicBezTo>
                      <a:pt x="107442" y="12461"/>
                      <a:pt x="108588" y="8695"/>
                      <a:pt x="111044" y="6403"/>
                    </a:cubicBezTo>
                    <a:cubicBezTo>
                      <a:pt x="113500" y="4111"/>
                      <a:pt x="117103" y="2473"/>
                      <a:pt x="121687" y="1655"/>
                    </a:cubicBezTo>
                    <a:cubicBezTo>
                      <a:pt x="134459" y="-965"/>
                      <a:pt x="144774" y="-474"/>
                      <a:pt x="152798" y="3128"/>
                    </a:cubicBezTo>
                    <a:cubicBezTo>
                      <a:pt x="160821" y="6731"/>
                      <a:pt x="166224" y="15245"/>
                      <a:pt x="169008" y="28835"/>
                    </a:cubicBezTo>
                    <a:cubicBezTo>
                      <a:pt x="172938" y="47829"/>
                      <a:pt x="173593" y="66823"/>
                      <a:pt x="171136" y="85489"/>
                    </a:cubicBezTo>
                    <a:cubicBezTo>
                      <a:pt x="168680" y="104155"/>
                      <a:pt x="163605" y="122167"/>
                      <a:pt x="155745" y="139523"/>
                    </a:cubicBezTo>
                    <a:cubicBezTo>
                      <a:pt x="154926" y="141815"/>
                      <a:pt x="153944" y="144435"/>
                      <a:pt x="152634" y="147219"/>
                    </a:cubicBezTo>
                    <a:cubicBezTo>
                      <a:pt x="151324" y="150002"/>
                      <a:pt x="149850" y="152786"/>
                      <a:pt x="148213" y="155406"/>
                    </a:cubicBezTo>
                    <a:cubicBezTo>
                      <a:pt x="146576" y="158189"/>
                      <a:pt x="144611" y="160482"/>
                      <a:pt x="142646" y="162446"/>
                    </a:cubicBezTo>
                    <a:cubicBezTo>
                      <a:pt x="140517" y="164412"/>
                      <a:pt x="138225" y="165721"/>
                      <a:pt x="135769" y="166213"/>
                    </a:cubicBezTo>
                    <a:cubicBezTo>
                      <a:pt x="132494" y="166867"/>
                      <a:pt x="128401" y="166376"/>
                      <a:pt x="123325" y="164739"/>
                    </a:cubicBezTo>
                    <a:cubicBezTo>
                      <a:pt x="118412" y="163102"/>
                      <a:pt x="113664" y="160809"/>
                      <a:pt x="109079" y="158026"/>
                    </a:cubicBezTo>
                    <a:cubicBezTo>
                      <a:pt x="104495" y="155242"/>
                      <a:pt x="100565" y="151967"/>
                      <a:pt x="97126" y="148201"/>
                    </a:cubicBezTo>
                    <a:cubicBezTo>
                      <a:pt x="93688" y="144435"/>
                      <a:pt x="91559" y="140997"/>
                      <a:pt x="90904" y="137722"/>
                    </a:cubicBezTo>
                    <a:close/>
                    <a:moveTo>
                      <a:pt x="193" y="156388"/>
                    </a:moveTo>
                    <a:cubicBezTo>
                      <a:pt x="-299" y="153932"/>
                      <a:pt x="193" y="150985"/>
                      <a:pt x="1175" y="147710"/>
                    </a:cubicBezTo>
                    <a:cubicBezTo>
                      <a:pt x="2321" y="144272"/>
                      <a:pt x="3795" y="140833"/>
                      <a:pt x="5432" y="137067"/>
                    </a:cubicBezTo>
                    <a:cubicBezTo>
                      <a:pt x="7070" y="133465"/>
                      <a:pt x="8707" y="129863"/>
                      <a:pt x="10345" y="126424"/>
                    </a:cubicBezTo>
                    <a:cubicBezTo>
                      <a:pt x="11982" y="122985"/>
                      <a:pt x="13128" y="120038"/>
                      <a:pt x="13947" y="117582"/>
                    </a:cubicBezTo>
                    <a:cubicBezTo>
                      <a:pt x="16730" y="109723"/>
                      <a:pt x="18531" y="102518"/>
                      <a:pt x="19514" y="96132"/>
                    </a:cubicBezTo>
                    <a:cubicBezTo>
                      <a:pt x="20333" y="89583"/>
                      <a:pt x="20824" y="83360"/>
                      <a:pt x="20660" y="77138"/>
                    </a:cubicBezTo>
                    <a:cubicBezTo>
                      <a:pt x="20660" y="71080"/>
                      <a:pt x="20005" y="64694"/>
                      <a:pt x="19023" y="57981"/>
                    </a:cubicBezTo>
                    <a:cubicBezTo>
                      <a:pt x="18204" y="51431"/>
                      <a:pt x="17549" y="44227"/>
                      <a:pt x="17222" y="36367"/>
                    </a:cubicBezTo>
                    <a:cubicBezTo>
                      <a:pt x="16730" y="31128"/>
                      <a:pt x="17876" y="27362"/>
                      <a:pt x="20333" y="25069"/>
                    </a:cubicBezTo>
                    <a:cubicBezTo>
                      <a:pt x="22789" y="22777"/>
                      <a:pt x="26391" y="21140"/>
                      <a:pt x="30976" y="20321"/>
                    </a:cubicBezTo>
                    <a:cubicBezTo>
                      <a:pt x="43747" y="17701"/>
                      <a:pt x="54063" y="18192"/>
                      <a:pt x="62086" y="21795"/>
                    </a:cubicBezTo>
                    <a:cubicBezTo>
                      <a:pt x="70109" y="25397"/>
                      <a:pt x="75513" y="33911"/>
                      <a:pt x="78296" y="47502"/>
                    </a:cubicBezTo>
                    <a:cubicBezTo>
                      <a:pt x="82226" y="66495"/>
                      <a:pt x="82881" y="85489"/>
                      <a:pt x="80425" y="104155"/>
                    </a:cubicBezTo>
                    <a:cubicBezTo>
                      <a:pt x="77969" y="122822"/>
                      <a:pt x="72893" y="140833"/>
                      <a:pt x="65033" y="158189"/>
                    </a:cubicBezTo>
                    <a:cubicBezTo>
                      <a:pt x="64215" y="160482"/>
                      <a:pt x="63232" y="163102"/>
                      <a:pt x="61922" y="165885"/>
                    </a:cubicBezTo>
                    <a:cubicBezTo>
                      <a:pt x="60612" y="168669"/>
                      <a:pt x="59139" y="171452"/>
                      <a:pt x="57501" y="174072"/>
                    </a:cubicBezTo>
                    <a:cubicBezTo>
                      <a:pt x="55864" y="176856"/>
                      <a:pt x="53899" y="179148"/>
                      <a:pt x="51934" y="181113"/>
                    </a:cubicBezTo>
                    <a:cubicBezTo>
                      <a:pt x="49806" y="183078"/>
                      <a:pt x="47513" y="184388"/>
                      <a:pt x="45057" y="184879"/>
                    </a:cubicBezTo>
                    <a:cubicBezTo>
                      <a:pt x="41782" y="185534"/>
                      <a:pt x="37689" y="185043"/>
                      <a:pt x="32613" y="183405"/>
                    </a:cubicBezTo>
                    <a:cubicBezTo>
                      <a:pt x="27701" y="181768"/>
                      <a:pt x="22953" y="179475"/>
                      <a:pt x="18368" y="176692"/>
                    </a:cubicBezTo>
                    <a:cubicBezTo>
                      <a:pt x="13783" y="173908"/>
                      <a:pt x="9853" y="170633"/>
                      <a:pt x="6415" y="166867"/>
                    </a:cubicBezTo>
                    <a:cubicBezTo>
                      <a:pt x="2976" y="163102"/>
                      <a:pt x="848" y="159663"/>
                      <a:pt x="193" y="15638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3" name="Shape5" descr="d245fee2-7702-45ea-818d-104af04c951b"/>
              <p:cNvSpPr/>
              <p:nvPr/>
            </p:nvSpPr>
            <p:spPr>
              <a:xfrm>
                <a:off x="6598787" y="4193823"/>
                <a:ext cx="172580" cy="185159"/>
              </a:xfrm>
              <a:custGeom>
                <a:avLst/>
                <a:gdLst>
                  <a:gd name="connsiteX0" fmla="*/ 81677 w 172580"/>
                  <a:gd name="connsiteY0" fmla="*/ 47438 h 185159"/>
                  <a:gd name="connsiteX1" fmla="*/ 80694 w 172580"/>
                  <a:gd name="connsiteY1" fmla="*/ 56116 h 185159"/>
                  <a:gd name="connsiteX2" fmla="*/ 76437 w 172580"/>
                  <a:gd name="connsiteY2" fmla="*/ 66759 h 185159"/>
                  <a:gd name="connsiteX3" fmla="*/ 71525 w 172580"/>
                  <a:gd name="connsiteY3" fmla="*/ 77402 h 185159"/>
                  <a:gd name="connsiteX4" fmla="*/ 67922 w 172580"/>
                  <a:gd name="connsiteY4" fmla="*/ 86244 h 185159"/>
                  <a:gd name="connsiteX5" fmla="*/ 62355 w 172580"/>
                  <a:gd name="connsiteY5" fmla="*/ 107694 h 185159"/>
                  <a:gd name="connsiteX6" fmla="*/ 61209 w 172580"/>
                  <a:gd name="connsiteY6" fmla="*/ 126687 h 185159"/>
                  <a:gd name="connsiteX7" fmla="*/ 62847 w 172580"/>
                  <a:gd name="connsiteY7" fmla="*/ 145845 h 185159"/>
                  <a:gd name="connsiteX8" fmla="*/ 64648 w 172580"/>
                  <a:gd name="connsiteY8" fmla="*/ 167458 h 185159"/>
                  <a:gd name="connsiteX9" fmla="*/ 61537 w 172580"/>
                  <a:gd name="connsiteY9" fmla="*/ 178756 h 185159"/>
                  <a:gd name="connsiteX10" fmla="*/ 50894 w 172580"/>
                  <a:gd name="connsiteY10" fmla="*/ 183505 h 185159"/>
                  <a:gd name="connsiteX11" fmla="*/ 19783 w 172580"/>
                  <a:gd name="connsiteY11" fmla="*/ 182031 h 185159"/>
                  <a:gd name="connsiteX12" fmla="*/ 3573 w 172580"/>
                  <a:gd name="connsiteY12" fmla="*/ 156324 h 185159"/>
                  <a:gd name="connsiteX13" fmla="*/ 1444 w 172580"/>
                  <a:gd name="connsiteY13" fmla="*/ 99670 h 185159"/>
                  <a:gd name="connsiteX14" fmla="*/ 16836 w 172580"/>
                  <a:gd name="connsiteY14" fmla="*/ 45636 h 185159"/>
                  <a:gd name="connsiteX15" fmla="*/ 19947 w 172580"/>
                  <a:gd name="connsiteY15" fmla="*/ 37941 h 185159"/>
                  <a:gd name="connsiteX16" fmla="*/ 24368 w 172580"/>
                  <a:gd name="connsiteY16" fmla="*/ 29754 h 185159"/>
                  <a:gd name="connsiteX17" fmla="*/ 29935 w 172580"/>
                  <a:gd name="connsiteY17" fmla="*/ 22713 h 185159"/>
                  <a:gd name="connsiteX18" fmla="*/ 36812 w 172580"/>
                  <a:gd name="connsiteY18" fmla="*/ 18947 h 185159"/>
                  <a:gd name="connsiteX19" fmla="*/ 49256 w 172580"/>
                  <a:gd name="connsiteY19" fmla="*/ 20421 h 185159"/>
                  <a:gd name="connsiteX20" fmla="*/ 63502 w 172580"/>
                  <a:gd name="connsiteY20" fmla="*/ 27134 h 185159"/>
                  <a:gd name="connsiteX21" fmla="*/ 75455 w 172580"/>
                  <a:gd name="connsiteY21" fmla="*/ 36958 h 185159"/>
                  <a:gd name="connsiteX22" fmla="*/ 81677 w 172580"/>
                  <a:gd name="connsiteY22" fmla="*/ 47438 h 185159"/>
                  <a:gd name="connsiteX23" fmla="*/ 172388 w 172580"/>
                  <a:gd name="connsiteY23" fmla="*/ 28771 h 185159"/>
                  <a:gd name="connsiteX24" fmla="*/ 171406 w 172580"/>
                  <a:gd name="connsiteY24" fmla="*/ 37449 h 185159"/>
                  <a:gd name="connsiteX25" fmla="*/ 167149 w 172580"/>
                  <a:gd name="connsiteY25" fmla="*/ 48093 h 185159"/>
                  <a:gd name="connsiteX26" fmla="*/ 162236 w 172580"/>
                  <a:gd name="connsiteY26" fmla="*/ 58736 h 185159"/>
                  <a:gd name="connsiteX27" fmla="*/ 158634 w 172580"/>
                  <a:gd name="connsiteY27" fmla="*/ 67578 h 185159"/>
                  <a:gd name="connsiteX28" fmla="*/ 153067 w 172580"/>
                  <a:gd name="connsiteY28" fmla="*/ 89027 h 185159"/>
                  <a:gd name="connsiteX29" fmla="*/ 151921 w 172580"/>
                  <a:gd name="connsiteY29" fmla="*/ 108021 h 185159"/>
                  <a:gd name="connsiteX30" fmla="*/ 153558 w 172580"/>
                  <a:gd name="connsiteY30" fmla="*/ 127179 h 185159"/>
                  <a:gd name="connsiteX31" fmla="*/ 155359 w 172580"/>
                  <a:gd name="connsiteY31" fmla="*/ 148792 h 185159"/>
                  <a:gd name="connsiteX32" fmla="*/ 152248 w 172580"/>
                  <a:gd name="connsiteY32" fmla="*/ 160090 h 185159"/>
                  <a:gd name="connsiteX33" fmla="*/ 141605 w 172580"/>
                  <a:gd name="connsiteY33" fmla="*/ 164839 h 185159"/>
                  <a:gd name="connsiteX34" fmla="*/ 110495 w 172580"/>
                  <a:gd name="connsiteY34" fmla="*/ 163365 h 185159"/>
                  <a:gd name="connsiteX35" fmla="*/ 94285 w 172580"/>
                  <a:gd name="connsiteY35" fmla="*/ 137658 h 185159"/>
                  <a:gd name="connsiteX36" fmla="*/ 92156 w 172580"/>
                  <a:gd name="connsiteY36" fmla="*/ 81004 h 185159"/>
                  <a:gd name="connsiteX37" fmla="*/ 107547 w 172580"/>
                  <a:gd name="connsiteY37" fmla="*/ 26970 h 185159"/>
                  <a:gd name="connsiteX38" fmla="*/ 110658 w 172580"/>
                  <a:gd name="connsiteY38" fmla="*/ 19274 h 185159"/>
                  <a:gd name="connsiteX39" fmla="*/ 115079 w 172580"/>
                  <a:gd name="connsiteY39" fmla="*/ 11087 h 185159"/>
                  <a:gd name="connsiteX40" fmla="*/ 120647 w 172580"/>
                  <a:gd name="connsiteY40" fmla="*/ 4047 h 185159"/>
                  <a:gd name="connsiteX41" fmla="*/ 127524 w 172580"/>
                  <a:gd name="connsiteY41" fmla="*/ 281 h 185159"/>
                  <a:gd name="connsiteX42" fmla="*/ 139968 w 172580"/>
                  <a:gd name="connsiteY42" fmla="*/ 1754 h 185159"/>
                  <a:gd name="connsiteX43" fmla="*/ 154213 w 172580"/>
                  <a:gd name="connsiteY43" fmla="*/ 8468 h 185159"/>
                  <a:gd name="connsiteX44" fmla="*/ 166166 w 172580"/>
                  <a:gd name="connsiteY44" fmla="*/ 18292 h 185159"/>
                  <a:gd name="connsiteX45" fmla="*/ 172388 w 172580"/>
                  <a:gd name="connsiteY45" fmla="*/ 28771 h 1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72580" h="185159">
                    <a:moveTo>
                      <a:pt x="81677" y="47438"/>
                    </a:moveTo>
                    <a:cubicBezTo>
                      <a:pt x="82168" y="49894"/>
                      <a:pt x="81677" y="52841"/>
                      <a:pt x="80694" y="56116"/>
                    </a:cubicBezTo>
                    <a:cubicBezTo>
                      <a:pt x="79548" y="59554"/>
                      <a:pt x="78074" y="62993"/>
                      <a:pt x="76437" y="66759"/>
                    </a:cubicBezTo>
                    <a:cubicBezTo>
                      <a:pt x="74800" y="70361"/>
                      <a:pt x="73162" y="73963"/>
                      <a:pt x="71525" y="77402"/>
                    </a:cubicBezTo>
                    <a:cubicBezTo>
                      <a:pt x="69887" y="80840"/>
                      <a:pt x="68741" y="83788"/>
                      <a:pt x="67922" y="86244"/>
                    </a:cubicBezTo>
                    <a:cubicBezTo>
                      <a:pt x="65139" y="94103"/>
                      <a:pt x="63338" y="101308"/>
                      <a:pt x="62355" y="107694"/>
                    </a:cubicBezTo>
                    <a:cubicBezTo>
                      <a:pt x="61537" y="114243"/>
                      <a:pt x="61045" y="120465"/>
                      <a:pt x="61209" y="126687"/>
                    </a:cubicBezTo>
                    <a:cubicBezTo>
                      <a:pt x="61209" y="132746"/>
                      <a:pt x="61864" y="139132"/>
                      <a:pt x="62847" y="145845"/>
                    </a:cubicBezTo>
                    <a:cubicBezTo>
                      <a:pt x="63665" y="152394"/>
                      <a:pt x="64320" y="159599"/>
                      <a:pt x="64648" y="167458"/>
                    </a:cubicBezTo>
                    <a:cubicBezTo>
                      <a:pt x="65139" y="172698"/>
                      <a:pt x="63993" y="176464"/>
                      <a:pt x="61537" y="178756"/>
                    </a:cubicBezTo>
                    <a:cubicBezTo>
                      <a:pt x="59081" y="181049"/>
                      <a:pt x="55478" y="182686"/>
                      <a:pt x="50894" y="183505"/>
                    </a:cubicBezTo>
                    <a:cubicBezTo>
                      <a:pt x="38122" y="186125"/>
                      <a:pt x="27806" y="185634"/>
                      <a:pt x="19783" y="182031"/>
                    </a:cubicBezTo>
                    <a:cubicBezTo>
                      <a:pt x="11760" y="178429"/>
                      <a:pt x="6357" y="169915"/>
                      <a:pt x="3573" y="156324"/>
                    </a:cubicBezTo>
                    <a:cubicBezTo>
                      <a:pt x="-357" y="137330"/>
                      <a:pt x="-1012" y="118337"/>
                      <a:pt x="1444" y="99670"/>
                    </a:cubicBezTo>
                    <a:cubicBezTo>
                      <a:pt x="3900" y="81004"/>
                      <a:pt x="8976" y="62993"/>
                      <a:pt x="16836" y="45636"/>
                    </a:cubicBezTo>
                    <a:cubicBezTo>
                      <a:pt x="17655" y="43344"/>
                      <a:pt x="18637" y="40724"/>
                      <a:pt x="19947" y="37941"/>
                    </a:cubicBezTo>
                    <a:cubicBezTo>
                      <a:pt x="21257" y="35157"/>
                      <a:pt x="22730" y="32374"/>
                      <a:pt x="24368" y="29754"/>
                    </a:cubicBezTo>
                    <a:cubicBezTo>
                      <a:pt x="26005" y="26970"/>
                      <a:pt x="27970" y="24678"/>
                      <a:pt x="29935" y="22713"/>
                    </a:cubicBezTo>
                    <a:cubicBezTo>
                      <a:pt x="32064" y="20748"/>
                      <a:pt x="34356" y="19438"/>
                      <a:pt x="36812" y="18947"/>
                    </a:cubicBezTo>
                    <a:cubicBezTo>
                      <a:pt x="40087" y="18292"/>
                      <a:pt x="44180" y="18783"/>
                      <a:pt x="49256" y="20421"/>
                    </a:cubicBezTo>
                    <a:cubicBezTo>
                      <a:pt x="54168" y="22058"/>
                      <a:pt x="58917" y="24350"/>
                      <a:pt x="63502" y="27134"/>
                    </a:cubicBezTo>
                    <a:cubicBezTo>
                      <a:pt x="68086" y="29918"/>
                      <a:pt x="72016" y="33192"/>
                      <a:pt x="75455" y="36958"/>
                    </a:cubicBezTo>
                    <a:cubicBezTo>
                      <a:pt x="78893" y="40724"/>
                      <a:pt x="81022" y="44163"/>
                      <a:pt x="81677" y="47438"/>
                    </a:cubicBezTo>
                    <a:close/>
                    <a:moveTo>
                      <a:pt x="172388" y="28771"/>
                    </a:moveTo>
                    <a:cubicBezTo>
                      <a:pt x="172879" y="31227"/>
                      <a:pt x="172388" y="34175"/>
                      <a:pt x="171406" y="37449"/>
                    </a:cubicBezTo>
                    <a:cubicBezTo>
                      <a:pt x="170260" y="40888"/>
                      <a:pt x="168786" y="44327"/>
                      <a:pt x="167149" y="48093"/>
                    </a:cubicBezTo>
                    <a:cubicBezTo>
                      <a:pt x="165511" y="51695"/>
                      <a:pt x="163874" y="55297"/>
                      <a:pt x="162236" y="58736"/>
                    </a:cubicBezTo>
                    <a:cubicBezTo>
                      <a:pt x="160599" y="62174"/>
                      <a:pt x="159453" y="65121"/>
                      <a:pt x="158634" y="67578"/>
                    </a:cubicBezTo>
                    <a:cubicBezTo>
                      <a:pt x="155850" y="75437"/>
                      <a:pt x="154049" y="82642"/>
                      <a:pt x="153067" y="89027"/>
                    </a:cubicBezTo>
                    <a:cubicBezTo>
                      <a:pt x="152248" y="95577"/>
                      <a:pt x="151757" y="101799"/>
                      <a:pt x="151921" y="108021"/>
                    </a:cubicBezTo>
                    <a:cubicBezTo>
                      <a:pt x="151921" y="114079"/>
                      <a:pt x="152576" y="120465"/>
                      <a:pt x="153558" y="127179"/>
                    </a:cubicBezTo>
                    <a:cubicBezTo>
                      <a:pt x="154377" y="133728"/>
                      <a:pt x="155032" y="140933"/>
                      <a:pt x="155359" y="148792"/>
                    </a:cubicBezTo>
                    <a:cubicBezTo>
                      <a:pt x="155850" y="154032"/>
                      <a:pt x="154704" y="157798"/>
                      <a:pt x="152248" y="160090"/>
                    </a:cubicBezTo>
                    <a:cubicBezTo>
                      <a:pt x="149792" y="162383"/>
                      <a:pt x="146190" y="164020"/>
                      <a:pt x="141605" y="164839"/>
                    </a:cubicBezTo>
                    <a:cubicBezTo>
                      <a:pt x="128834" y="167458"/>
                      <a:pt x="118518" y="166967"/>
                      <a:pt x="110495" y="163365"/>
                    </a:cubicBezTo>
                    <a:cubicBezTo>
                      <a:pt x="102471" y="159763"/>
                      <a:pt x="97068" y="151248"/>
                      <a:pt x="94285" y="137658"/>
                    </a:cubicBezTo>
                    <a:cubicBezTo>
                      <a:pt x="90355" y="118664"/>
                      <a:pt x="89700" y="99670"/>
                      <a:pt x="92156" y="81004"/>
                    </a:cubicBezTo>
                    <a:cubicBezTo>
                      <a:pt x="94612" y="62338"/>
                      <a:pt x="99688" y="44327"/>
                      <a:pt x="107547" y="26970"/>
                    </a:cubicBezTo>
                    <a:cubicBezTo>
                      <a:pt x="108366" y="24678"/>
                      <a:pt x="109349" y="22058"/>
                      <a:pt x="110658" y="19274"/>
                    </a:cubicBezTo>
                    <a:cubicBezTo>
                      <a:pt x="111968" y="16491"/>
                      <a:pt x="113442" y="13707"/>
                      <a:pt x="115079" y="11087"/>
                    </a:cubicBezTo>
                    <a:cubicBezTo>
                      <a:pt x="116717" y="8304"/>
                      <a:pt x="118682" y="6012"/>
                      <a:pt x="120647" y="4047"/>
                    </a:cubicBezTo>
                    <a:cubicBezTo>
                      <a:pt x="122775" y="2082"/>
                      <a:pt x="125067" y="772"/>
                      <a:pt x="127524" y="281"/>
                    </a:cubicBezTo>
                    <a:cubicBezTo>
                      <a:pt x="130798" y="-374"/>
                      <a:pt x="134892" y="117"/>
                      <a:pt x="139968" y="1754"/>
                    </a:cubicBezTo>
                    <a:cubicBezTo>
                      <a:pt x="144880" y="3392"/>
                      <a:pt x="149628" y="5684"/>
                      <a:pt x="154213" y="8468"/>
                    </a:cubicBezTo>
                    <a:cubicBezTo>
                      <a:pt x="158798" y="11251"/>
                      <a:pt x="162728" y="14526"/>
                      <a:pt x="166166" y="18292"/>
                    </a:cubicBezTo>
                    <a:cubicBezTo>
                      <a:pt x="169605" y="22058"/>
                      <a:pt x="171733" y="25497"/>
                      <a:pt x="172388" y="2877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63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4" name="Bullet5" descr="766cd7c0-9f39-4e67-9566-10e448b7ca00"/>
              <p:cNvSpPr/>
              <p:nvPr/>
            </p:nvSpPr>
            <p:spPr>
              <a:xfrm flipH="1">
                <a:off x="6766928" y="4087541"/>
                <a:ext cx="2667140" cy="968031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b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提倡母乳喂养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5" name="Text5" descr="9ab6207b-4b74-4a8c-92c6-239a143ebb6d"/>
              <p:cNvSpPr txBox="1"/>
              <p:nvPr/>
            </p:nvSpPr>
            <p:spPr>
              <a:xfrm flipH="1">
                <a:off x="6766933" y="5055572"/>
                <a:ext cx="2667138" cy="76601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母乳富含营养和抗体，增进母子情感。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新生儿特殊生理现象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1" name="76ee2d20-a2ce-43f4-92a5-aa02977341bf.source.3.zh-Hans.pptx" descr="ab6e849b-c7b6-4c5f-871b-dccc0a5709cc"/>
          <p:cNvGrpSpPr/>
          <p:nvPr>
            <p:custDataLst>
              <p:tags r:id="rId1"/>
            </p:custDataLst>
          </p:nvPr>
        </p:nvGrpSpPr>
        <p:grpSpPr>
          <a:xfrm>
            <a:off x="777874" y="1199344"/>
            <a:ext cx="10623552" cy="4865711"/>
            <a:chOff x="777874" y="1204642"/>
            <a:chExt cx="10623552" cy="4865711"/>
          </a:xfrm>
        </p:grpSpPr>
        <p:grpSp>
          <p:nvGrpSpPr>
            <p:cNvPr id="220" name="组合 219" descr="c3414388-7d5b-437c-8390-b9fa538cb6f6"/>
            <p:cNvGrpSpPr/>
            <p:nvPr/>
          </p:nvGrpSpPr>
          <p:grpSpPr>
            <a:xfrm>
              <a:off x="1135483" y="2394730"/>
              <a:ext cx="4415583" cy="3666097"/>
              <a:chOff x="1135483" y="2394730"/>
              <a:chExt cx="4415583" cy="3666097"/>
            </a:xfrm>
          </p:grpSpPr>
          <p:sp>
            <p:nvSpPr>
              <p:cNvPr id="207" name="任意多边形: 形状 206" descr="251ab046-a00f-41bf-976d-a6e56e5941b5"/>
              <p:cNvSpPr/>
              <p:nvPr/>
            </p:nvSpPr>
            <p:spPr>
              <a:xfrm>
                <a:off x="4108407" y="4113354"/>
                <a:ext cx="1133520" cy="1359619"/>
              </a:xfrm>
              <a:custGeom>
                <a:avLst/>
                <a:gdLst>
                  <a:gd name="connsiteX0" fmla="*/ 15296 w 1644864"/>
                  <a:gd name="connsiteY0" fmla="*/ 1927588 h 1972960"/>
                  <a:gd name="connsiteX1" fmla="*/ 1097336 w 1644864"/>
                  <a:gd name="connsiteY1" fmla="*/ 1607071 h 1972960"/>
                  <a:gd name="connsiteX2" fmla="*/ 1619211 w 1644864"/>
                  <a:gd name="connsiteY2" fmla="*/ 15539 h 1972960"/>
                  <a:gd name="connsiteX3" fmla="*/ 457923 w 1644864"/>
                  <a:gd name="connsiteY3" fmla="*/ 706006 h 1972960"/>
                  <a:gd name="connsiteX4" fmla="*/ 15296 w 1644864"/>
                  <a:gd name="connsiteY4" fmla="*/ 1927588 h 197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864" h="1972960">
                    <a:moveTo>
                      <a:pt x="15296" y="1927588"/>
                    </a:moveTo>
                    <a:cubicBezTo>
                      <a:pt x="40442" y="2015980"/>
                      <a:pt x="578891" y="2006931"/>
                      <a:pt x="1097336" y="1607071"/>
                    </a:cubicBezTo>
                    <a:cubicBezTo>
                      <a:pt x="1689887" y="1150062"/>
                      <a:pt x="1675789" y="108503"/>
                      <a:pt x="1619211" y="15539"/>
                    </a:cubicBezTo>
                    <a:cubicBezTo>
                      <a:pt x="1569395" y="-66471"/>
                      <a:pt x="900740" y="177940"/>
                      <a:pt x="457923" y="706006"/>
                    </a:cubicBezTo>
                    <a:cubicBezTo>
                      <a:pt x="15106" y="1233977"/>
                      <a:pt x="-33662" y="1755471"/>
                      <a:pt x="15296" y="1927588"/>
                    </a:cubicBezTo>
                    <a:close/>
                  </a:path>
                </a:pathLst>
              </a:custGeom>
              <a:solidFill>
                <a:srgbClr val="7467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9" name="任意多边形: 形状 208" descr="e387e8fb-70b9-4fc2-901a-7613a5b6b4fb"/>
              <p:cNvSpPr/>
              <p:nvPr/>
            </p:nvSpPr>
            <p:spPr>
              <a:xfrm>
                <a:off x="4195656" y="4138145"/>
                <a:ext cx="1013449" cy="1155937"/>
              </a:xfrm>
              <a:custGeom>
                <a:avLst/>
                <a:gdLst>
                  <a:gd name="connsiteX0" fmla="*/ 4511 w 1470627"/>
                  <a:gd name="connsiteY0" fmla="*/ 1677396 h 1677395"/>
                  <a:gd name="connsiteX1" fmla="*/ 225 w 1470627"/>
                  <a:gd name="connsiteY1" fmla="*/ 1674348 h 1677395"/>
                  <a:gd name="connsiteX2" fmla="*/ 2987 w 1470627"/>
                  <a:gd name="connsiteY2" fmla="*/ 1668633 h 1677395"/>
                  <a:gd name="connsiteX3" fmla="*/ 488095 w 1470627"/>
                  <a:gd name="connsiteY3" fmla="*/ 1356213 h 1677395"/>
                  <a:gd name="connsiteX4" fmla="*/ 1462027 w 1470627"/>
                  <a:gd name="connsiteY4" fmla="*/ 2615 h 1677395"/>
                  <a:gd name="connsiteX5" fmla="*/ 1468027 w 1470627"/>
                  <a:gd name="connsiteY5" fmla="*/ 424 h 1677395"/>
                  <a:gd name="connsiteX6" fmla="*/ 1470218 w 1470627"/>
                  <a:gd name="connsiteY6" fmla="*/ 6425 h 1677395"/>
                  <a:gd name="connsiteX7" fmla="*/ 493525 w 1470627"/>
                  <a:gd name="connsiteY7" fmla="*/ 1363357 h 1677395"/>
                  <a:gd name="connsiteX8" fmla="*/ 6035 w 1470627"/>
                  <a:gd name="connsiteY8" fmla="*/ 1677015 h 1677395"/>
                  <a:gd name="connsiteX9" fmla="*/ 4511 w 1470627"/>
                  <a:gd name="connsiteY9" fmla="*/ 1677396 h 167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0627" h="1677395">
                    <a:moveTo>
                      <a:pt x="4511" y="1677396"/>
                    </a:moveTo>
                    <a:cubicBezTo>
                      <a:pt x="2606" y="1677396"/>
                      <a:pt x="891" y="1676253"/>
                      <a:pt x="225" y="1674348"/>
                    </a:cubicBezTo>
                    <a:cubicBezTo>
                      <a:pt x="-537" y="1671967"/>
                      <a:pt x="701" y="1669490"/>
                      <a:pt x="2987" y="1668633"/>
                    </a:cubicBezTo>
                    <a:cubicBezTo>
                      <a:pt x="4987" y="1667966"/>
                      <a:pt x="208060" y="1596338"/>
                      <a:pt x="488095" y="1356213"/>
                    </a:cubicBezTo>
                    <a:cubicBezTo>
                      <a:pt x="746604" y="1134471"/>
                      <a:pt x="1125413" y="719753"/>
                      <a:pt x="1462027" y="2615"/>
                    </a:cubicBezTo>
                    <a:cubicBezTo>
                      <a:pt x="1463074" y="329"/>
                      <a:pt x="1465742" y="-623"/>
                      <a:pt x="1468027" y="424"/>
                    </a:cubicBezTo>
                    <a:cubicBezTo>
                      <a:pt x="1470218" y="1472"/>
                      <a:pt x="1471266" y="4139"/>
                      <a:pt x="1470218" y="6425"/>
                    </a:cubicBezTo>
                    <a:cubicBezTo>
                      <a:pt x="1132747" y="725277"/>
                      <a:pt x="752795" y="1141139"/>
                      <a:pt x="493525" y="1363357"/>
                    </a:cubicBezTo>
                    <a:cubicBezTo>
                      <a:pt x="212347" y="1604434"/>
                      <a:pt x="8035" y="1676348"/>
                      <a:pt x="6035" y="1677015"/>
                    </a:cubicBezTo>
                    <a:cubicBezTo>
                      <a:pt x="5463" y="1677301"/>
                      <a:pt x="4987" y="1677396"/>
                      <a:pt x="4511" y="1677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0" name="任意多边形: 形状 209" descr="9a867286-56dd-48b2-9128-30ff1a6509b7"/>
              <p:cNvSpPr/>
              <p:nvPr/>
            </p:nvSpPr>
            <p:spPr>
              <a:xfrm>
                <a:off x="4498860" y="5104711"/>
                <a:ext cx="406653" cy="30393"/>
              </a:xfrm>
              <a:custGeom>
                <a:avLst/>
                <a:gdLst>
                  <a:gd name="connsiteX0" fmla="*/ 4490 w 590099"/>
                  <a:gd name="connsiteY0" fmla="*/ 44104 h 44104"/>
                  <a:gd name="connsiteX1" fmla="*/ 13 w 590099"/>
                  <a:gd name="connsiteY1" fmla="*/ 39913 h 44104"/>
                  <a:gd name="connsiteX2" fmla="*/ 4204 w 590099"/>
                  <a:gd name="connsiteY2" fmla="*/ 35151 h 44104"/>
                  <a:gd name="connsiteX3" fmla="*/ 585324 w 590099"/>
                  <a:gd name="connsiteY3" fmla="*/ 4 h 44104"/>
                  <a:gd name="connsiteX4" fmla="*/ 590086 w 590099"/>
                  <a:gd name="connsiteY4" fmla="*/ 4195 h 44104"/>
                  <a:gd name="connsiteX5" fmla="*/ 585895 w 590099"/>
                  <a:gd name="connsiteY5" fmla="*/ 8957 h 44104"/>
                  <a:gd name="connsiteX6" fmla="*/ 4776 w 590099"/>
                  <a:gd name="connsiteY6" fmla="*/ 44104 h 44104"/>
                  <a:gd name="connsiteX7" fmla="*/ 4490 w 590099"/>
                  <a:gd name="connsiteY7" fmla="*/ 44104 h 44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0099" h="44104">
                    <a:moveTo>
                      <a:pt x="4490" y="44104"/>
                    </a:moveTo>
                    <a:cubicBezTo>
                      <a:pt x="2108" y="44104"/>
                      <a:pt x="108" y="42295"/>
                      <a:pt x="13" y="39913"/>
                    </a:cubicBezTo>
                    <a:cubicBezTo>
                      <a:pt x="-178" y="37437"/>
                      <a:pt x="1728" y="35342"/>
                      <a:pt x="4204" y="35151"/>
                    </a:cubicBezTo>
                    <a:lnTo>
                      <a:pt x="585324" y="4"/>
                    </a:lnTo>
                    <a:cubicBezTo>
                      <a:pt x="587515" y="-91"/>
                      <a:pt x="589896" y="1718"/>
                      <a:pt x="590086" y="4195"/>
                    </a:cubicBezTo>
                    <a:cubicBezTo>
                      <a:pt x="590277" y="6671"/>
                      <a:pt x="588372" y="8767"/>
                      <a:pt x="585895" y="8957"/>
                    </a:cubicBezTo>
                    <a:lnTo>
                      <a:pt x="4776" y="44104"/>
                    </a:lnTo>
                    <a:cubicBezTo>
                      <a:pt x="4585" y="44104"/>
                      <a:pt x="4490" y="44104"/>
                      <a:pt x="4490" y="44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1" name="任意多边形: 形状 210" descr="d8d62aa1-b130-4858-ad00-20dd8b71abc5"/>
              <p:cNvSpPr/>
              <p:nvPr/>
            </p:nvSpPr>
            <p:spPr>
              <a:xfrm>
                <a:off x="4756362" y="4304242"/>
                <a:ext cx="37892" cy="515203"/>
              </a:xfrm>
              <a:custGeom>
                <a:avLst/>
                <a:gdLst>
                  <a:gd name="connsiteX0" fmla="*/ 4490 w 54985"/>
                  <a:gd name="connsiteY0" fmla="*/ 747617 h 747617"/>
                  <a:gd name="connsiteX1" fmla="*/ 4204 w 54985"/>
                  <a:gd name="connsiteY1" fmla="*/ 747617 h 747617"/>
                  <a:gd name="connsiteX2" fmla="*/ 13 w 54985"/>
                  <a:gd name="connsiteY2" fmla="*/ 742855 h 747617"/>
                  <a:gd name="connsiteX3" fmla="*/ 46019 w 54985"/>
                  <a:gd name="connsiteY3" fmla="*/ 4191 h 747617"/>
                  <a:gd name="connsiteX4" fmla="*/ 50496 w 54985"/>
                  <a:gd name="connsiteY4" fmla="*/ 0 h 747617"/>
                  <a:gd name="connsiteX5" fmla="*/ 50782 w 54985"/>
                  <a:gd name="connsiteY5" fmla="*/ 0 h 747617"/>
                  <a:gd name="connsiteX6" fmla="*/ 54973 w 54985"/>
                  <a:gd name="connsiteY6" fmla="*/ 4763 h 747617"/>
                  <a:gd name="connsiteX7" fmla="*/ 8967 w 54985"/>
                  <a:gd name="connsiteY7" fmla="*/ 743426 h 747617"/>
                  <a:gd name="connsiteX8" fmla="*/ 4490 w 54985"/>
                  <a:gd name="connsiteY8" fmla="*/ 747617 h 747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985" h="747617">
                    <a:moveTo>
                      <a:pt x="4490" y="747617"/>
                    </a:moveTo>
                    <a:cubicBezTo>
                      <a:pt x="4395" y="747617"/>
                      <a:pt x="4300" y="747617"/>
                      <a:pt x="4204" y="747617"/>
                    </a:cubicBezTo>
                    <a:cubicBezTo>
                      <a:pt x="1728" y="747427"/>
                      <a:pt x="-178" y="745331"/>
                      <a:pt x="13" y="742855"/>
                    </a:cubicBezTo>
                    <a:lnTo>
                      <a:pt x="46019" y="4191"/>
                    </a:lnTo>
                    <a:cubicBezTo>
                      <a:pt x="46114" y="1810"/>
                      <a:pt x="48114" y="0"/>
                      <a:pt x="50496" y="0"/>
                    </a:cubicBezTo>
                    <a:cubicBezTo>
                      <a:pt x="50591" y="0"/>
                      <a:pt x="50686" y="0"/>
                      <a:pt x="50782" y="0"/>
                    </a:cubicBezTo>
                    <a:cubicBezTo>
                      <a:pt x="53258" y="190"/>
                      <a:pt x="55163" y="2286"/>
                      <a:pt x="54973" y="4763"/>
                    </a:cubicBezTo>
                    <a:lnTo>
                      <a:pt x="8967" y="743426"/>
                    </a:lnTo>
                    <a:cubicBezTo>
                      <a:pt x="8776" y="745807"/>
                      <a:pt x="6776" y="747617"/>
                      <a:pt x="4490" y="747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2" name="任意多边形: 形状 211" descr="3924b24b-13b5-4e1c-bfb4-8c56b2caad30"/>
              <p:cNvSpPr/>
              <p:nvPr/>
            </p:nvSpPr>
            <p:spPr>
              <a:xfrm>
                <a:off x="4295778" y="4885318"/>
                <a:ext cx="14117" cy="293502"/>
              </a:xfrm>
              <a:custGeom>
                <a:avLst/>
                <a:gdLst>
                  <a:gd name="connsiteX0" fmla="*/ 15910 w 20485"/>
                  <a:gd name="connsiteY0" fmla="*/ 425904 h 425904"/>
                  <a:gd name="connsiteX1" fmla="*/ 11433 w 20485"/>
                  <a:gd name="connsiteY1" fmla="*/ 421523 h 425904"/>
                  <a:gd name="connsiteX2" fmla="*/ 3 w 20485"/>
                  <a:gd name="connsiteY2" fmla="*/ 4614 h 425904"/>
                  <a:gd name="connsiteX3" fmla="*/ 4385 w 20485"/>
                  <a:gd name="connsiteY3" fmla="*/ 42 h 425904"/>
                  <a:gd name="connsiteX4" fmla="*/ 9052 w 20485"/>
                  <a:gd name="connsiteY4" fmla="*/ 4423 h 425904"/>
                  <a:gd name="connsiteX5" fmla="*/ 20482 w 20485"/>
                  <a:gd name="connsiteY5" fmla="*/ 421333 h 425904"/>
                  <a:gd name="connsiteX6" fmla="*/ 16101 w 20485"/>
                  <a:gd name="connsiteY6" fmla="*/ 425904 h 425904"/>
                  <a:gd name="connsiteX7" fmla="*/ 15910 w 20485"/>
                  <a:gd name="connsiteY7" fmla="*/ 425904 h 42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85" h="425904">
                    <a:moveTo>
                      <a:pt x="15910" y="425904"/>
                    </a:moveTo>
                    <a:cubicBezTo>
                      <a:pt x="13434" y="425904"/>
                      <a:pt x="11529" y="424000"/>
                      <a:pt x="11433" y="421523"/>
                    </a:cubicBezTo>
                    <a:lnTo>
                      <a:pt x="3" y="4614"/>
                    </a:lnTo>
                    <a:cubicBezTo>
                      <a:pt x="-92" y="2137"/>
                      <a:pt x="1908" y="42"/>
                      <a:pt x="4385" y="42"/>
                    </a:cubicBezTo>
                    <a:cubicBezTo>
                      <a:pt x="6861" y="-339"/>
                      <a:pt x="8957" y="1947"/>
                      <a:pt x="9052" y="4423"/>
                    </a:cubicBezTo>
                    <a:lnTo>
                      <a:pt x="20482" y="421333"/>
                    </a:lnTo>
                    <a:cubicBezTo>
                      <a:pt x="20577" y="423809"/>
                      <a:pt x="18577" y="425904"/>
                      <a:pt x="16101" y="425904"/>
                    </a:cubicBezTo>
                    <a:cubicBezTo>
                      <a:pt x="16005" y="425904"/>
                      <a:pt x="15910" y="425904"/>
                      <a:pt x="15910" y="4259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3" name="任意多边形: 形状 212" descr="048ccd2b-8e65-407f-a2df-d04dfaa1baee"/>
              <p:cNvSpPr/>
              <p:nvPr/>
            </p:nvSpPr>
            <p:spPr>
              <a:xfrm>
                <a:off x="5042477" y="4404982"/>
                <a:ext cx="175029" cy="61258"/>
              </a:xfrm>
              <a:custGeom>
                <a:avLst/>
                <a:gdLst>
                  <a:gd name="connsiteX0" fmla="*/ 4502 w 253986"/>
                  <a:gd name="connsiteY0" fmla="*/ 88893 h 88892"/>
                  <a:gd name="connsiteX1" fmla="*/ 215 w 253986"/>
                  <a:gd name="connsiteY1" fmla="*/ 85750 h 88892"/>
                  <a:gd name="connsiteX2" fmla="*/ 3073 w 253986"/>
                  <a:gd name="connsiteY2" fmla="*/ 80130 h 88892"/>
                  <a:gd name="connsiteX3" fmla="*/ 248151 w 253986"/>
                  <a:gd name="connsiteY3" fmla="*/ 215 h 88892"/>
                  <a:gd name="connsiteX4" fmla="*/ 253771 w 253986"/>
                  <a:gd name="connsiteY4" fmla="*/ 3073 h 88892"/>
                  <a:gd name="connsiteX5" fmla="*/ 250913 w 253986"/>
                  <a:gd name="connsiteY5" fmla="*/ 8693 h 88892"/>
                  <a:gd name="connsiteX6" fmla="*/ 5835 w 253986"/>
                  <a:gd name="connsiteY6" fmla="*/ 88607 h 88892"/>
                  <a:gd name="connsiteX7" fmla="*/ 4502 w 253986"/>
                  <a:gd name="connsiteY7" fmla="*/ 88893 h 8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986" h="88892">
                    <a:moveTo>
                      <a:pt x="4502" y="88893"/>
                    </a:moveTo>
                    <a:cubicBezTo>
                      <a:pt x="2597" y="88893"/>
                      <a:pt x="882" y="87655"/>
                      <a:pt x="215" y="85750"/>
                    </a:cubicBezTo>
                    <a:cubicBezTo>
                      <a:pt x="-547" y="83369"/>
                      <a:pt x="787" y="80892"/>
                      <a:pt x="3073" y="80130"/>
                    </a:cubicBezTo>
                    <a:lnTo>
                      <a:pt x="248151" y="215"/>
                    </a:lnTo>
                    <a:cubicBezTo>
                      <a:pt x="250533" y="-547"/>
                      <a:pt x="253009" y="787"/>
                      <a:pt x="253771" y="3073"/>
                    </a:cubicBezTo>
                    <a:cubicBezTo>
                      <a:pt x="254533" y="5454"/>
                      <a:pt x="253199" y="7930"/>
                      <a:pt x="250913" y="8693"/>
                    </a:cubicBezTo>
                    <a:lnTo>
                      <a:pt x="5835" y="88607"/>
                    </a:lnTo>
                    <a:cubicBezTo>
                      <a:pt x="5454" y="88798"/>
                      <a:pt x="4978" y="88893"/>
                      <a:pt x="4502" y="888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0" name="任意多边形: 形状 199" descr="c83d2b26-a030-417a-97c2-f30804a83e0b"/>
              <p:cNvSpPr/>
              <p:nvPr/>
            </p:nvSpPr>
            <p:spPr>
              <a:xfrm>
                <a:off x="1500431" y="5654274"/>
                <a:ext cx="797403" cy="344705"/>
              </a:xfrm>
              <a:custGeom>
                <a:avLst/>
                <a:gdLst>
                  <a:gd name="connsiteX0" fmla="*/ 1156286 w 1157121"/>
                  <a:gd name="connsiteY0" fmla="*/ 308569 h 500205"/>
                  <a:gd name="connsiteX1" fmla="*/ 653175 w 1157121"/>
                  <a:gd name="connsiteY1" fmla="*/ 13675 h 500205"/>
                  <a:gd name="connsiteX2" fmla="*/ 46 w 1157121"/>
                  <a:gd name="connsiteY2" fmla="*/ 282471 h 500205"/>
                  <a:gd name="connsiteX3" fmla="*/ 639078 w 1157121"/>
                  <a:gd name="connsiteY3" fmla="*/ 499927 h 500205"/>
                  <a:gd name="connsiteX4" fmla="*/ 1156286 w 1157121"/>
                  <a:gd name="connsiteY4" fmla="*/ 308569 h 500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7121" h="500205">
                    <a:moveTo>
                      <a:pt x="1156286" y="308569"/>
                    </a:moveTo>
                    <a:cubicBezTo>
                      <a:pt x="1172002" y="274280"/>
                      <a:pt x="964547" y="84541"/>
                      <a:pt x="653175" y="13675"/>
                    </a:cubicBezTo>
                    <a:cubicBezTo>
                      <a:pt x="297226" y="-67287"/>
                      <a:pt x="5189" y="235703"/>
                      <a:pt x="46" y="282471"/>
                    </a:cubicBezTo>
                    <a:cubicBezTo>
                      <a:pt x="-4431" y="323714"/>
                      <a:pt x="319705" y="492688"/>
                      <a:pt x="639078" y="499927"/>
                    </a:cubicBezTo>
                    <a:cubicBezTo>
                      <a:pt x="958356" y="507071"/>
                      <a:pt x="1125806" y="375340"/>
                      <a:pt x="1156286" y="308569"/>
                    </a:cubicBez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2" name="任意多边形: 形状 201" descr="de964a13-4462-4d1c-bde3-23ab738ff878"/>
              <p:cNvSpPr/>
              <p:nvPr/>
            </p:nvSpPr>
            <p:spPr>
              <a:xfrm>
                <a:off x="1515310" y="5795456"/>
                <a:ext cx="731834" cy="85442"/>
              </a:xfrm>
              <a:custGeom>
                <a:avLst/>
                <a:gdLst>
                  <a:gd name="connsiteX0" fmla="*/ 1057446 w 1061973"/>
                  <a:gd name="connsiteY0" fmla="*/ 123987 h 123986"/>
                  <a:gd name="connsiteX1" fmla="*/ 1055065 w 1061973"/>
                  <a:gd name="connsiteY1" fmla="*/ 123225 h 123986"/>
                  <a:gd name="connsiteX2" fmla="*/ 5696 w 1061973"/>
                  <a:gd name="connsiteY2" fmla="*/ 85887 h 123986"/>
                  <a:gd name="connsiteX3" fmla="*/ 171 w 1061973"/>
                  <a:gd name="connsiteY3" fmla="*/ 82839 h 123986"/>
                  <a:gd name="connsiteX4" fmla="*/ 3219 w 1061973"/>
                  <a:gd name="connsiteY4" fmla="*/ 77314 h 123986"/>
                  <a:gd name="connsiteX5" fmla="*/ 1059923 w 1061973"/>
                  <a:gd name="connsiteY5" fmla="*/ 115700 h 123986"/>
                  <a:gd name="connsiteX6" fmla="*/ 1061256 w 1061973"/>
                  <a:gd name="connsiteY6" fmla="*/ 121891 h 123986"/>
                  <a:gd name="connsiteX7" fmla="*/ 1057446 w 1061973"/>
                  <a:gd name="connsiteY7" fmla="*/ 123987 h 12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1973" h="123986">
                    <a:moveTo>
                      <a:pt x="1057446" y="123987"/>
                    </a:moveTo>
                    <a:cubicBezTo>
                      <a:pt x="1056589" y="123987"/>
                      <a:pt x="1055732" y="123796"/>
                      <a:pt x="1055065" y="123225"/>
                    </a:cubicBezTo>
                    <a:cubicBezTo>
                      <a:pt x="1051446" y="120939"/>
                      <a:pt x="683590" y="-105947"/>
                      <a:pt x="5696" y="85887"/>
                    </a:cubicBezTo>
                    <a:cubicBezTo>
                      <a:pt x="3219" y="86553"/>
                      <a:pt x="838" y="85125"/>
                      <a:pt x="171" y="82839"/>
                    </a:cubicBezTo>
                    <a:cubicBezTo>
                      <a:pt x="-495" y="80457"/>
                      <a:pt x="838" y="77981"/>
                      <a:pt x="3219" y="77314"/>
                    </a:cubicBezTo>
                    <a:cubicBezTo>
                      <a:pt x="685400" y="-115758"/>
                      <a:pt x="1056208" y="113319"/>
                      <a:pt x="1059923" y="115700"/>
                    </a:cubicBezTo>
                    <a:cubicBezTo>
                      <a:pt x="1062018" y="117034"/>
                      <a:pt x="1062590" y="119796"/>
                      <a:pt x="1061256" y="121891"/>
                    </a:cubicBezTo>
                    <a:cubicBezTo>
                      <a:pt x="1060399" y="123225"/>
                      <a:pt x="1058875" y="123987"/>
                      <a:pt x="1057446" y="1239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3" name="任意多边形: 形状 202" descr="8a4784c8-b992-4faf-af51-608b17262580"/>
              <p:cNvSpPr/>
              <p:nvPr/>
            </p:nvSpPr>
            <p:spPr>
              <a:xfrm>
                <a:off x="1603809" y="5753588"/>
                <a:ext cx="102271" cy="58520"/>
              </a:xfrm>
              <a:custGeom>
                <a:avLst/>
                <a:gdLst>
                  <a:gd name="connsiteX0" fmla="*/ 143974 w 148407"/>
                  <a:gd name="connsiteY0" fmla="*/ 84920 h 84919"/>
                  <a:gd name="connsiteX1" fmla="*/ 141784 w 148407"/>
                  <a:gd name="connsiteY1" fmla="*/ 84348 h 84919"/>
                  <a:gd name="connsiteX2" fmla="*/ 2338 w 148407"/>
                  <a:gd name="connsiteY2" fmla="*/ 8434 h 84919"/>
                  <a:gd name="connsiteX3" fmla="*/ 528 w 148407"/>
                  <a:gd name="connsiteY3" fmla="*/ 2338 h 84919"/>
                  <a:gd name="connsiteX4" fmla="*/ 6624 w 148407"/>
                  <a:gd name="connsiteY4" fmla="*/ 528 h 84919"/>
                  <a:gd name="connsiteX5" fmla="*/ 146070 w 148407"/>
                  <a:gd name="connsiteY5" fmla="*/ 76442 h 84919"/>
                  <a:gd name="connsiteX6" fmla="*/ 147880 w 148407"/>
                  <a:gd name="connsiteY6" fmla="*/ 82538 h 84919"/>
                  <a:gd name="connsiteX7" fmla="*/ 143974 w 148407"/>
                  <a:gd name="connsiteY7" fmla="*/ 84920 h 84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407" h="84919">
                    <a:moveTo>
                      <a:pt x="143974" y="84920"/>
                    </a:moveTo>
                    <a:cubicBezTo>
                      <a:pt x="143212" y="84920"/>
                      <a:pt x="142546" y="84729"/>
                      <a:pt x="141784" y="84348"/>
                    </a:cubicBezTo>
                    <a:lnTo>
                      <a:pt x="2338" y="8434"/>
                    </a:lnTo>
                    <a:cubicBezTo>
                      <a:pt x="147" y="7291"/>
                      <a:pt x="-615" y="4529"/>
                      <a:pt x="528" y="2338"/>
                    </a:cubicBezTo>
                    <a:cubicBezTo>
                      <a:pt x="1671" y="147"/>
                      <a:pt x="4433" y="-615"/>
                      <a:pt x="6624" y="528"/>
                    </a:cubicBezTo>
                    <a:lnTo>
                      <a:pt x="146070" y="76442"/>
                    </a:lnTo>
                    <a:cubicBezTo>
                      <a:pt x="148261" y="77585"/>
                      <a:pt x="149023" y="80348"/>
                      <a:pt x="147880" y="82538"/>
                    </a:cubicBezTo>
                    <a:cubicBezTo>
                      <a:pt x="147118" y="84062"/>
                      <a:pt x="145594" y="84920"/>
                      <a:pt x="143974" y="849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4" name="任意多边形: 形状 203" descr="6f652f44-9a3d-49ca-9375-ec090ca60abd"/>
              <p:cNvSpPr/>
              <p:nvPr/>
            </p:nvSpPr>
            <p:spPr>
              <a:xfrm>
                <a:off x="1724909" y="5798744"/>
                <a:ext cx="165818" cy="117533"/>
              </a:xfrm>
              <a:custGeom>
                <a:avLst/>
                <a:gdLst>
                  <a:gd name="connsiteX0" fmla="*/ 4534 w 240621"/>
                  <a:gd name="connsiteY0" fmla="*/ 170555 h 170554"/>
                  <a:gd name="connsiteX1" fmla="*/ 819 w 240621"/>
                  <a:gd name="connsiteY1" fmla="*/ 168650 h 170554"/>
                  <a:gd name="connsiteX2" fmla="*/ 1962 w 240621"/>
                  <a:gd name="connsiteY2" fmla="*/ 162363 h 170554"/>
                  <a:gd name="connsiteX3" fmla="*/ 233515 w 240621"/>
                  <a:gd name="connsiteY3" fmla="*/ 819 h 170554"/>
                  <a:gd name="connsiteX4" fmla="*/ 239802 w 240621"/>
                  <a:gd name="connsiteY4" fmla="*/ 1962 h 170554"/>
                  <a:gd name="connsiteX5" fmla="*/ 238659 w 240621"/>
                  <a:gd name="connsiteY5" fmla="*/ 8249 h 170554"/>
                  <a:gd name="connsiteX6" fmla="*/ 7106 w 240621"/>
                  <a:gd name="connsiteY6" fmla="*/ 169793 h 170554"/>
                  <a:gd name="connsiteX7" fmla="*/ 4534 w 240621"/>
                  <a:gd name="connsiteY7" fmla="*/ 170555 h 17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621" h="170554">
                    <a:moveTo>
                      <a:pt x="4534" y="170555"/>
                    </a:moveTo>
                    <a:cubicBezTo>
                      <a:pt x="3105" y="170555"/>
                      <a:pt x="1772" y="169888"/>
                      <a:pt x="819" y="168650"/>
                    </a:cubicBezTo>
                    <a:cubicBezTo>
                      <a:pt x="-609" y="166650"/>
                      <a:pt x="-133" y="163792"/>
                      <a:pt x="1962" y="162363"/>
                    </a:cubicBezTo>
                    <a:lnTo>
                      <a:pt x="233515" y="819"/>
                    </a:lnTo>
                    <a:cubicBezTo>
                      <a:pt x="235611" y="-609"/>
                      <a:pt x="238373" y="-133"/>
                      <a:pt x="239802" y="1962"/>
                    </a:cubicBezTo>
                    <a:cubicBezTo>
                      <a:pt x="241230" y="3963"/>
                      <a:pt x="240754" y="6820"/>
                      <a:pt x="238659" y="8249"/>
                    </a:cubicBezTo>
                    <a:lnTo>
                      <a:pt x="7106" y="169793"/>
                    </a:lnTo>
                    <a:cubicBezTo>
                      <a:pt x="6249" y="170269"/>
                      <a:pt x="5391" y="170555"/>
                      <a:pt x="4534" y="1705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5" name="任意多边形: 形状 204" descr="2625e3b0-0f8b-4bde-b4c9-834e05511339"/>
              <p:cNvSpPr/>
              <p:nvPr/>
            </p:nvSpPr>
            <p:spPr>
              <a:xfrm>
                <a:off x="1937854" y="5692025"/>
                <a:ext cx="109281" cy="119361"/>
              </a:xfrm>
              <a:custGeom>
                <a:avLst/>
                <a:gdLst>
                  <a:gd name="connsiteX0" fmla="*/ 154251 w 158579"/>
                  <a:gd name="connsiteY0" fmla="*/ 173207 h 173206"/>
                  <a:gd name="connsiteX1" fmla="*/ 150918 w 158579"/>
                  <a:gd name="connsiteY1" fmla="*/ 171778 h 173206"/>
                  <a:gd name="connsiteX2" fmla="*/ 1185 w 158579"/>
                  <a:gd name="connsiteY2" fmla="*/ 7567 h 173206"/>
                  <a:gd name="connsiteX3" fmla="*/ 1470 w 158579"/>
                  <a:gd name="connsiteY3" fmla="*/ 1185 h 173206"/>
                  <a:gd name="connsiteX4" fmla="*/ 7757 w 158579"/>
                  <a:gd name="connsiteY4" fmla="*/ 1470 h 173206"/>
                  <a:gd name="connsiteX5" fmla="*/ 157395 w 158579"/>
                  <a:gd name="connsiteY5" fmla="*/ 165681 h 173206"/>
                  <a:gd name="connsiteX6" fmla="*/ 157109 w 158579"/>
                  <a:gd name="connsiteY6" fmla="*/ 172064 h 173206"/>
                  <a:gd name="connsiteX7" fmla="*/ 154251 w 158579"/>
                  <a:gd name="connsiteY7" fmla="*/ 173207 h 17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579" h="173206">
                    <a:moveTo>
                      <a:pt x="154251" y="173207"/>
                    </a:moveTo>
                    <a:cubicBezTo>
                      <a:pt x="153013" y="173207"/>
                      <a:pt x="151775" y="172730"/>
                      <a:pt x="150918" y="171778"/>
                    </a:cubicBezTo>
                    <a:lnTo>
                      <a:pt x="1185" y="7567"/>
                    </a:lnTo>
                    <a:cubicBezTo>
                      <a:pt x="-530" y="5757"/>
                      <a:pt x="-339" y="2899"/>
                      <a:pt x="1470" y="1185"/>
                    </a:cubicBezTo>
                    <a:cubicBezTo>
                      <a:pt x="3280" y="-530"/>
                      <a:pt x="6138" y="-339"/>
                      <a:pt x="7757" y="1470"/>
                    </a:cubicBezTo>
                    <a:lnTo>
                      <a:pt x="157395" y="165681"/>
                    </a:lnTo>
                    <a:cubicBezTo>
                      <a:pt x="159109" y="167491"/>
                      <a:pt x="158919" y="170349"/>
                      <a:pt x="157109" y="172064"/>
                    </a:cubicBezTo>
                    <a:cubicBezTo>
                      <a:pt x="156442" y="172730"/>
                      <a:pt x="155395" y="173207"/>
                      <a:pt x="154251" y="1732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6" name="任意多边形: 形状 205" descr="38154a17-0bbc-400f-a9d8-2c150a84201a"/>
              <p:cNvSpPr/>
              <p:nvPr/>
            </p:nvSpPr>
            <p:spPr>
              <a:xfrm>
                <a:off x="2051883" y="5846451"/>
                <a:ext cx="131966" cy="83676"/>
              </a:xfrm>
              <a:custGeom>
                <a:avLst/>
                <a:gdLst>
                  <a:gd name="connsiteX0" fmla="*/ 4500 w 191498"/>
                  <a:gd name="connsiteY0" fmla="*/ 121424 h 121424"/>
                  <a:gd name="connsiteX1" fmla="*/ 690 w 191498"/>
                  <a:gd name="connsiteY1" fmla="*/ 119329 h 121424"/>
                  <a:gd name="connsiteX2" fmla="*/ 2118 w 191498"/>
                  <a:gd name="connsiteY2" fmla="*/ 113138 h 121424"/>
                  <a:gd name="connsiteX3" fmla="*/ 184617 w 191498"/>
                  <a:gd name="connsiteY3" fmla="*/ 647 h 121424"/>
                  <a:gd name="connsiteX4" fmla="*/ 190809 w 191498"/>
                  <a:gd name="connsiteY4" fmla="*/ 2076 h 121424"/>
                  <a:gd name="connsiteX5" fmla="*/ 189380 w 191498"/>
                  <a:gd name="connsiteY5" fmla="*/ 8267 h 121424"/>
                  <a:gd name="connsiteX6" fmla="*/ 6881 w 191498"/>
                  <a:gd name="connsiteY6" fmla="*/ 120757 h 121424"/>
                  <a:gd name="connsiteX7" fmla="*/ 4500 w 191498"/>
                  <a:gd name="connsiteY7" fmla="*/ 121424 h 12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1498" h="121424">
                    <a:moveTo>
                      <a:pt x="4500" y="121424"/>
                    </a:moveTo>
                    <a:cubicBezTo>
                      <a:pt x="2976" y="121424"/>
                      <a:pt x="1547" y="120663"/>
                      <a:pt x="690" y="119329"/>
                    </a:cubicBezTo>
                    <a:cubicBezTo>
                      <a:pt x="-644" y="117233"/>
                      <a:pt x="23" y="114471"/>
                      <a:pt x="2118" y="113138"/>
                    </a:cubicBezTo>
                    <a:lnTo>
                      <a:pt x="184617" y="647"/>
                    </a:lnTo>
                    <a:cubicBezTo>
                      <a:pt x="186713" y="-591"/>
                      <a:pt x="189475" y="-19"/>
                      <a:pt x="190809" y="2076"/>
                    </a:cubicBezTo>
                    <a:cubicBezTo>
                      <a:pt x="192142" y="4172"/>
                      <a:pt x="191475" y="6934"/>
                      <a:pt x="189380" y="8267"/>
                    </a:cubicBezTo>
                    <a:lnTo>
                      <a:pt x="6881" y="120757"/>
                    </a:lnTo>
                    <a:cubicBezTo>
                      <a:pt x="6119" y="121234"/>
                      <a:pt x="5262" y="121424"/>
                      <a:pt x="4500" y="121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3" name="任意多边形: 形状 192" descr="eb2f8251-4b43-40a7-ab93-82f4782f6f73"/>
              <p:cNvSpPr/>
              <p:nvPr/>
            </p:nvSpPr>
            <p:spPr>
              <a:xfrm>
                <a:off x="1135483" y="4928609"/>
                <a:ext cx="1425197" cy="933504"/>
              </a:xfrm>
              <a:custGeom>
                <a:avLst/>
                <a:gdLst>
                  <a:gd name="connsiteX0" fmla="*/ 2047911 w 2068120"/>
                  <a:gd name="connsiteY0" fmla="*/ 1287200 h 1354619"/>
                  <a:gd name="connsiteX1" fmla="*/ 1537943 w 2068120"/>
                  <a:gd name="connsiteY1" fmla="*/ 297362 h 1354619"/>
                  <a:gd name="connsiteX2" fmla="*/ 7180 w 2068120"/>
                  <a:gd name="connsiteY2" fmla="*/ 121911 h 1354619"/>
                  <a:gd name="connsiteX3" fmla="*/ 864239 w 2068120"/>
                  <a:gd name="connsiteY3" fmla="*/ 1111464 h 1354619"/>
                  <a:gd name="connsiteX4" fmla="*/ 2047911 w 2068120"/>
                  <a:gd name="connsiteY4" fmla="*/ 1287200 h 1354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8120" h="1354619">
                    <a:moveTo>
                      <a:pt x="2047911" y="1287200"/>
                    </a:moveTo>
                    <a:cubicBezTo>
                      <a:pt x="2121730" y="1244052"/>
                      <a:pt x="2002477" y="719891"/>
                      <a:pt x="1537943" y="297362"/>
                    </a:cubicBezTo>
                    <a:cubicBezTo>
                      <a:pt x="1006924" y="-185556"/>
                      <a:pt x="78617" y="47235"/>
                      <a:pt x="7180" y="121911"/>
                    </a:cubicBezTo>
                    <a:cubicBezTo>
                      <a:pt x="-55780" y="187824"/>
                      <a:pt x="300740" y="789709"/>
                      <a:pt x="864239" y="1111464"/>
                    </a:cubicBezTo>
                    <a:cubicBezTo>
                      <a:pt x="1427834" y="1433218"/>
                      <a:pt x="1904179" y="1371210"/>
                      <a:pt x="2047911" y="128720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5" name="任意多边形: 形状 194" descr="65f4f0bb-95e7-469c-8727-ea2a0d0354fa"/>
              <p:cNvSpPr/>
              <p:nvPr/>
            </p:nvSpPr>
            <p:spPr>
              <a:xfrm>
                <a:off x="1156557" y="5023803"/>
                <a:ext cx="1242063" cy="748658"/>
              </a:xfrm>
              <a:custGeom>
                <a:avLst/>
                <a:gdLst>
                  <a:gd name="connsiteX0" fmla="*/ 1797874 w 1802372"/>
                  <a:gd name="connsiteY0" fmla="*/ 1086389 h 1086388"/>
                  <a:gd name="connsiteX1" fmla="*/ 1793969 w 1802372"/>
                  <a:gd name="connsiteY1" fmla="*/ 1084102 h 1086388"/>
                  <a:gd name="connsiteX2" fmla="*/ 1414493 w 1802372"/>
                  <a:gd name="connsiteY2" fmla="*/ 675861 h 1086388"/>
                  <a:gd name="connsiteX3" fmla="*/ 3364 w 1802372"/>
                  <a:gd name="connsiteY3" fmla="*/ 8825 h 1086388"/>
                  <a:gd name="connsiteX4" fmla="*/ 126 w 1802372"/>
                  <a:gd name="connsiteY4" fmla="*/ 3396 h 1086388"/>
                  <a:gd name="connsiteX5" fmla="*/ 5555 w 1802372"/>
                  <a:gd name="connsiteY5" fmla="*/ 157 h 1086388"/>
                  <a:gd name="connsiteX6" fmla="*/ 1420684 w 1802372"/>
                  <a:gd name="connsiteY6" fmla="*/ 669384 h 1086388"/>
                  <a:gd name="connsiteX7" fmla="*/ 1801779 w 1802372"/>
                  <a:gd name="connsiteY7" fmla="*/ 1079816 h 1086388"/>
                  <a:gd name="connsiteX8" fmla="*/ 1800065 w 1802372"/>
                  <a:gd name="connsiteY8" fmla="*/ 1085912 h 1086388"/>
                  <a:gd name="connsiteX9" fmla="*/ 1797874 w 1802372"/>
                  <a:gd name="connsiteY9" fmla="*/ 1086389 h 108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2372" h="1086388">
                    <a:moveTo>
                      <a:pt x="1797874" y="1086389"/>
                    </a:moveTo>
                    <a:cubicBezTo>
                      <a:pt x="1796350" y="1086389"/>
                      <a:pt x="1794826" y="1085531"/>
                      <a:pt x="1793969" y="1084102"/>
                    </a:cubicBezTo>
                    <a:cubicBezTo>
                      <a:pt x="1792921" y="1082292"/>
                      <a:pt x="1687003" y="898936"/>
                      <a:pt x="1414493" y="675861"/>
                    </a:cubicBezTo>
                    <a:cubicBezTo>
                      <a:pt x="1162938" y="469930"/>
                      <a:pt x="713929" y="187038"/>
                      <a:pt x="3364" y="8825"/>
                    </a:cubicBezTo>
                    <a:cubicBezTo>
                      <a:pt x="983" y="8253"/>
                      <a:pt x="-446" y="5777"/>
                      <a:pt x="126" y="3396"/>
                    </a:cubicBezTo>
                    <a:cubicBezTo>
                      <a:pt x="697" y="1015"/>
                      <a:pt x="3078" y="-509"/>
                      <a:pt x="5555" y="157"/>
                    </a:cubicBezTo>
                    <a:cubicBezTo>
                      <a:pt x="718025" y="178846"/>
                      <a:pt x="1168367" y="462691"/>
                      <a:pt x="1420684" y="669384"/>
                    </a:cubicBezTo>
                    <a:cubicBezTo>
                      <a:pt x="1694337" y="893507"/>
                      <a:pt x="1800732" y="1077911"/>
                      <a:pt x="1801779" y="1079816"/>
                    </a:cubicBezTo>
                    <a:cubicBezTo>
                      <a:pt x="1803018" y="1082007"/>
                      <a:pt x="1802256" y="1084674"/>
                      <a:pt x="1800065" y="1085912"/>
                    </a:cubicBezTo>
                    <a:cubicBezTo>
                      <a:pt x="1799398" y="1086198"/>
                      <a:pt x="1798636" y="1086389"/>
                      <a:pt x="1797874" y="10863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4fee0a3e-291c-4d2c-9c79-5104565e2ad1"/>
              <p:cNvSpPr/>
              <p:nvPr/>
            </p:nvSpPr>
            <p:spPr>
              <a:xfrm>
                <a:off x="2083358" y="5117225"/>
                <a:ext cx="110500" cy="392351"/>
              </a:xfrm>
              <a:custGeom>
                <a:avLst/>
                <a:gdLst>
                  <a:gd name="connsiteX0" fmla="*/ 155898 w 160348"/>
                  <a:gd name="connsiteY0" fmla="*/ 569346 h 569345"/>
                  <a:gd name="connsiteX1" fmla="*/ 151516 w 160348"/>
                  <a:gd name="connsiteY1" fmla="*/ 566012 h 569345"/>
                  <a:gd name="connsiteX2" fmla="*/ 164 w 160348"/>
                  <a:gd name="connsiteY2" fmla="*/ 5656 h 569345"/>
                  <a:gd name="connsiteX3" fmla="*/ 3307 w 160348"/>
                  <a:gd name="connsiteY3" fmla="*/ 132 h 569345"/>
                  <a:gd name="connsiteX4" fmla="*/ 8832 w 160348"/>
                  <a:gd name="connsiteY4" fmla="*/ 3275 h 569345"/>
                  <a:gd name="connsiteX5" fmla="*/ 160184 w 160348"/>
                  <a:gd name="connsiteY5" fmla="*/ 563631 h 569345"/>
                  <a:gd name="connsiteX6" fmla="*/ 157041 w 160348"/>
                  <a:gd name="connsiteY6" fmla="*/ 569155 h 569345"/>
                  <a:gd name="connsiteX7" fmla="*/ 155898 w 160348"/>
                  <a:gd name="connsiteY7" fmla="*/ 569346 h 56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0348" h="569345">
                    <a:moveTo>
                      <a:pt x="155898" y="569346"/>
                    </a:moveTo>
                    <a:cubicBezTo>
                      <a:pt x="153898" y="569346"/>
                      <a:pt x="152088" y="568012"/>
                      <a:pt x="151516" y="566012"/>
                    </a:cubicBezTo>
                    <a:lnTo>
                      <a:pt x="164" y="5656"/>
                    </a:lnTo>
                    <a:cubicBezTo>
                      <a:pt x="-503" y="3275"/>
                      <a:pt x="926" y="798"/>
                      <a:pt x="3307" y="132"/>
                    </a:cubicBezTo>
                    <a:cubicBezTo>
                      <a:pt x="5593" y="-440"/>
                      <a:pt x="8165" y="894"/>
                      <a:pt x="8832" y="3275"/>
                    </a:cubicBezTo>
                    <a:lnTo>
                      <a:pt x="160184" y="563631"/>
                    </a:lnTo>
                    <a:cubicBezTo>
                      <a:pt x="160851" y="566012"/>
                      <a:pt x="159422" y="568489"/>
                      <a:pt x="157041" y="569155"/>
                    </a:cubicBezTo>
                    <a:cubicBezTo>
                      <a:pt x="156660" y="569346"/>
                      <a:pt x="156279" y="569346"/>
                      <a:pt x="155898" y="569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99364427-979c-488b-a512-b23d3fe1ea5f"/>
              <p:cNvSpPr/>
              <p:nvPr/>
            </p:nvSpPr>
            <p:spPr>
              <a:xfrm>
                <a:off x="1390675" y="5318265"/>
                <a:ext cx="467888" cy="82153"/>
              </a:xfrm>
              <a:custGeom>
                <a:avLst/>
                <a:gdLst>
                  <a:gd name="connsiteX0" fmla="*/ 4437 w 678957"/>
                  <a:gd name="connsiteY0" fmla="*/ 119213 h 119213"/>
                  <a:gd name="connsiteX1" fmla="*/ 55 w 678957"/>
                  <a:gd name="connsiteY1" fmla="*/ 115498 h 119213"/>
                  <a:gd name="connsiteX2" fmla="*/ 3770 w 678957"/>
                  <a:gd name="connsiteY2" fmla="*/ 110355 h 119213"/>
                  <a:gd name="connsiteX3" fmla="*/ 673759 w 678957"/>
                  <a:gd name="connsiteY3" fmla="*/ 55 h 119213"/>
                  <a:gd name="connsiteX4" fmla="*/ 678902 w 678957"/>
                  <a:gd name="connsiteY4" fmla="*/ 3770 h 119213"/>
                  <a:gd name="connsiteX5" fmla="*/ 675188 w 678957"/>
                  <a:gd name="connsiteY5" fmla="*/ 8914 h 119213"/>
                  <a:gd name="connsiteX6" fmla="*/ 5104 w 678957"/>
                  <a:gd name="connsiteY6" fmla="*/ 119118 h 119213"/>
                  <a:gd name="connsiteX7" fmla="*/ 4437 w 678957"/>
                  <a:gd name="connsiteY7" fmla="*/ 119213 h 119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8957" h="119213">
                    <a:moveTo>
                      <a:pt x="4437" y="119213"/>
                    </a:moveTo>
                    <a:cubicBezTo>
                      <a:pt x="2246" y="119213"/>
                      <a:pt x="341" y="117689"/>
                      <a:pt x="55" y="115498"/>
                    </a:cubicBezTo>
                    <a:cubicBezTo>
                      <a:pt x="-326" y="113022"/>
                      <a:pt x="1294" y="110736"/>
                      <a:pt x="3770" y="110355"/>
                    </a:cubicBezTo>
                    <a:lnTo>
                      <a:pt x="673759" y="55"/>
                    </a:lnTo>
                    <a:cubicBezTo>
                      <a:pt x="676235" y="-326"/>
                      <a:pt x="678521" y="1294"/>
                      <a:pt x="678902" y="3770"/>
                    </a:cubicBezTo>
                    <a:cubicBezTo>
                      <a:pt x="679283" y="6247"/>
                      <a:pt x="677664" y="8533"/>
                      <a:pt x="675188" y="8914"/>
                    </a:cubicBezTo>
                    <a:lnTo>
                      <a:pt x="5104" y="119118"/>
                    </a:lnTo>
                    <a:cubicBezTo>
                      <a:pt x="4913" y="119213"/>
                      <a:pt x="4627" y="119213"/>
                      <a:pt x="4437" y="1192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51458132-96e6-4126-a98c-a80663662e18"/>
              <p:cNvSpPr/>
              <p:nvPr/>
            </p:nvSpPr>
            <p:spPr>
              <a:xfrm>
                <a:off x="2011746" y="5685048"/>
                <a:ext cx="261536" cy="74154"/>
              </a:xfrm>
              <a:custGeom>
                <a:avLst/>
                <a:gdLst>
                  <a:gd name="connsiteX0" fmla="*/ 4546 w 379518"/>
                  <a:gd name="connsiteY0" fmla="*/ 107606 h 107606"/>
                  <a:gd name="connsiteX1" fmla="*/ 164 w 379518"/>
                  <a:gd name="connsiteY1" fmla="*/ 104272 h 107606"/>
                  <a:gd name="connsiteX2" fmla="*/ 3307 w 379518"/>
                  <a:gd name="connsiteY2" fmla="*/ 98748 h 107606"/>
                  <a:gd name="connsiteX3" fmla="*/ 373830 w 379518"/>
                  <a:gd name="connsiteY3" fmla="*/ 164 h 107606"/>
                  <a:gd name="connsiteX4" fmla="*/ 379354 w 379518"/>
                  <a:gd name="connsiteY4" fmla="*/ 3307 h 107606"/>
                  <a:gd name="connsiteX5" fmla="*/ 376211 w 379518"/>
                  <a:gd name="connsiteY5" fmla="*/ 8832 h 107606"/>
                  <a:gd name="connsiteX6" fmla="*/ 5784 w 379518"/>
                  <a:gd name="connsiteY6" fmla="*/ 107415 h 107606"/>
                  <a:gd name="connsiteX7" fmla="*/ 4546 w 379518"/>
                  <a:gd name="connsiteY7" fmla="*/ 107606 h 1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9518" h="107606">
                    <a:moveTo>
                      <a:pt x="4546" y="107606"/>
                    </a:moveTo>
                    <a:cubicBezTo>
                      <a:pt x="2545" y="107606"/>
                      <a:pt x="736" y="106272"/>
                      <a:pt x="164" y="104272"/>
                    </a:cubicBezTo>
                    <a:cubicBezTo>
                      <a:pt x="-503" y="101891"/>
                      <a:pt x="926" y="99414"/>
                      <a:pt x="3307" y="98748"/>
                    </a:cubicBezTo>
                    <a:lnTo>
                      <a:pt x="373830" y="164"/>
                    </a:lnTo>
                    <a:cubicBezTo>
                      <a:pt x="376402" y="-503"/>
                      <a:pt x="378688" y="926"/>
                      <a:pt x="379354" y="3307"/>
                    </a:cubicBezTo>
                    <a:cubicBezTo>
                      <a:pt x="380021" y="5688"/>
                      <a:pt x="378592" y="8165"/>
                      <a:pt x="376211" y="8832"/>
                    </a:cubicBezTo>
                    <a:lnTo>
                      <a:pt x="5784" y="107415"/>
                    </a:lnTo>
                    <a:cubicBezTo>
                      <a:pt x="5308" y="107606"/>
                      <a:pt x="4927" y="107606"/>
                      <a:pt x="4546" y="1076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9" name="任意多边形: 形状 198" descr="48436402-6ac7-4d59-9b3e-d9a52f033ede"/>
              <p:cNvSpPr/>
              <p:nvPr/>
            </p:nvSpPr>
            <p:spPr>
              <a:xfrm>
                <a:off x="1393304" y="4959352"/>
                <a:ext cx="90325" cy="159670"/>
              </a:xfrm>
              <a:custGeom>
                <a:avLst/>
                <a:gdLst>
                  <a:gd name="connsiteX0" fmla="*/ 126544 w 131072"/>
                  <a:gd name="connsiteY0" fmla="*/ 231700 h 231699"/>
                  <a:gd name="connsiteX1" fmla="*/ 122639 w 131072"/>
                  <a:gd name="connsiteY1" fmla="*/ 229414 h 231699"/>
                  <a:gd name="connsiteX2" fmla="*/ 528 w 131072"/>
                  <a:gd name="connsiteY2" fmla="*/ 6624 h 231699"/>
                  <a:gd name="connsiteX3" fmla="*/ 2338 w 131072"/>
                  <a:gd name="connsiteY3" fmla="*/ 528 h 231699"/>
                  <a:gd name="connsiteX4" fmla="*/ 8434 w 131072"/>
                  <a:gd name="connsiteY4" fmla="*/ 2338 h 231699"/>
                  <a:gd name="connsiteX5" fmla="*/ 130544 w 131072"/>
                  <a:gd name="connsiteY5" fmla="*/ 225128 h 231699"/>
                  <a:gd name="connsiteX6" fmla="*/ 128735 w 131072"/>
                  <a:gd name="connsiteY6" fmla="*/ 231223 h 231699"/>
                  <a:gd name="connsiteX7" fmla="*/ 126544 w 131072"/>
                  <a:gd name="connsiteY7" fmla="*/ 231700 h 23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072" h="231699">
                    <a:moveTo>
                      <a:pt x="126544" y="231700"/>
                    </a:moveTo>
                    <a:cubicBezTo>
                      <a:pt x="124924" y="231700"/>
                      <a:pt x="123400" y="230843"/>
                      <a:pt x="122639" y="229414"/>
                    </a:cubicBezTo>
                    <a:lnTo>
                      <a:pt x="528" y="6624"/>
                    </a:lnTo>
                    <a:cubicBezTo>
                      <a:pt x="-615" y="4433"/>
                      <a:pt x="147" y="1766"/>
                      <a:pt x="2338" y="528"/>
                    </a:cubicBezTo>
                    <a:cubicBezTo>
                      <a:pt x="4528" y="-615"/>
                      <a:pt x="7195" y="147"/>
                      <a:pt x="8434" y="2338"/>
                    </a:cubicBezTo>
                    <a:lnTo>
                      <a:pt x="130544" y="225128"/>
                    </a:lnTo>
                    <a:cubicBezTo>
                      <a:pt x="131687" y="227318"/>
                      <a:pt x="130925" y="229985"/>
                      <a:pt x="128735" y="231223"/>
                    </a:cubicBezTo>
                    <a:cubicBezTo>
                      <a:pt x="127972" y="231509"/>
                      <a:pt x="127306" y="231700"/>
                      <a:pt x="126544" y="231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6" name="任意多边形: 形状 185" descr="21c3c42f-d293-4490-8fb1-5014011d5f22"/>
              <p:cNvSpPr/>
              <p:nvPr/>
            </p:nvSpPr>
            <p:spPr>
              <a:xfrm>
                <a:off x="1443120" y="3848883"/>
                <a:ext cx="1028959" cy="1516348"/>
              </a:xfrm>
              <a:custGeom>
                <a:avLst/>
                <a:gdLst>
                  <a:gd name="connsiteX0" fmla="*/ 1432522 w 1493134"/>
                  <a:gd name="connsiteY0" fmla="*/ 2185446 h 2200391"/>
                  <a:gd name="connsiteX1" fmla="*/ 352387 w 1493134"/>
                  <a:gd name="connsiteY1" fmla="*/ 1570416 h 2200391"/>
                  <a:gd name="connsiteX2" fmla="*/ 108833 w 1493134"/>
                  <a:gd name="connsiteY2" fmla="*/ 5173 h 2200391"/>
                  <a:gd name="connsiteX3" fmla="*/ 1201255 w 1493134"/>
                  <a:gd name="connsiteY3" fmla="*/ 971103 h 2200391"/>
                  <a:gd name="connsiteX4" fmla="*/ 1432522 w 1493134"/>
                  <a:gd name="connsiteY4" fmla="*/ 2185446 h 220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3134" h="2200391">
                    <a:moveTo>
                      <a:pt x="1432522" y="2185446"/>
                    </a:moveTo>
                    <a:cubicBezTo>
                      <a:pt x="1388898" y="2255740"/>
                      <a:pt x="822351" y="2082575"/>
                      <a:pt x="352387" y="1570416"/>
                    </a:cubicBezTo>
                    <a:cubicBezTo>
                      <a:pt x="-184728" y="985010"/>
                      <a:pt x="31299" y="69848"/>
                      <a:pt x="108833" y="5173"/>
                    </a:cubicBezTo>
                    <a:cubicBezTo>
                      <a:pt x="177222" y="-51882"/>
                      <a:pt x="835781" y="369028"/>
                      <a:pt x="1201255" y="971103"/>
                    </a:cubicBezTo>
                    <a:cubicBezTo>
                      <a:pt x="1566825" y="1573179"/>
                      <a:pt x="1517390" y="2048571"/>
                      <a:pt x="1432522" y="2185446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8" name="任意多边形: 形状 187" descr="9c80da9d-b991-423a-ba30-31645815de59"/>
              <p:cNvSpPr/>
              <p:nvPr/>
            </p:nvSpPr>
            <p:spPr>
              <a:xfrm>
                <a:off x="1561228" y="3956010"/>
                <a:ext cx="816998" cy="1244472"/>
              </a:xfrm>
              <a:custGeom>
                <a:avLst/>
                <a:gdLst>
                  <a:gd name="connsiteX0" fmla="*/ 1181124 w 1185555"/>
                  <a:gd name="connsiteY0" fmla="*/ 1805869 h 1805868"/>
                  <a:gd name="connsiteX1" fmla="*/ 1178743 w 1185555"/>
                  <a:gd name="connsiteY1" fmla="*/ 1805202 h 1805868"/>
                  <a:gd name="connsiteX2" fmla="*/ 744689 w 1185555"/>
                  <a:gd name="connsiteY2" fmla="*/ 1404200 h 1805868"/>
                  <a:gd name="connsiteX3" fmla="*/ 215 w 1185555"/>
                  <a:gd name="connsiteY3" fmla="*/ 5834 h 1805868"/>
                  <a:gd name="connsiteX4" fmla="*/ 3167 w 1185555"/>
                  <a:gd name="connsiteY4" fmla="*/ 215 h 1805868"/>
                  <a:gd name="connsiteX5" fmla="*/ 8787 w 1185555"/>
                  <a:gd name="connsiteY5" fmla="*/ 3167 h 1805868"/>
                  <a:gd name="connsiteX6" fmla="*/ 751451 w 1185555"/>
                  <a:gd name="connsiteY6" fmla="*/ 1398294 h 1805868"/>
                  <a:gd name="connsiteX7" fmla="*/ 1183410 w 1185555"/>
                  <a:gd name="connsiteY7" fmla="*/ 1797487 h 1805868"/>
                  <a:gd name="connsiteX8" fmla="*/ 1184934 w 1185555"/>
                  <a:gd name="connsiteY8" fmla="*/ 1803678 h 1805868"/>
                  <a:gd name="connsiteX9" fmla="*/ 1181124 w 1185555"/>
                  <a:gd name="connsiteY9" fmla="*/ 1805869 h 180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85555" h="1805868">
                    <a:moveTo>
                      <a:pt x="1181124" y="1805869"/>
                    </a:moveTo>
                    <a:cubicBezTo>
                      <a:pt x="1180267" y="1805869"/>
                      <a:pt x="1179505" y="1805678"/>
                      <a:pt x="1178743" y="1805202"/>
                    </a:cubicBezTo>
                    <a:cubicBezTo>
                      <a:pt x="1176838" y="1804059"/>
                      <a:pt x="984719" y="1684616"/>
                      <a:pt x="744689" y="1404200"/>
                    </a:cubicBezTo>
                    <a:cubicBezTo>
                      <a:pt x="523232" y="1145596"/>
                      <a:pt x="214337" y="693063"/>
                      <a:pt x="215" y="5834"/>
                    </a:cubicBezTo>
                    <a:cubicBezTo>
                      <a:pt x="-547" y="3453"/>
                      <a:pt x="786" y="977"/>
                      <a:pt x="3167" y="215"/>
                    </a:cubicBezTo>
                    <a:cubicBezTo>
                      <a:pt x="5453" y="-547"/>
                      <a:pt x="8025" y="786"/>
                      <a:pt x="8787" y="3167"/>
                    </a:cubicBezTo>
                    <a:cubicBezTo>
                      <a:pt x="222433" y="688872"/>
                      <a:pt x="530567" y="1140357"/>
                      <a:pt x="751451" y="1398294"/>
                    </a:cubicBezTo>
                    <a:cubicBezTo>
                      <a:pt x="990624" y="1677662"/>
                      <a:pt x="1181505" y="1796249"/>
                      <a:pt x="1183410" y="1797487"/>
                    </a:cubicBezTo>
                    <a:cubicBezTo>
                      <a:pt x="1185506" y="1798820"/>
                      <a:pt x="1186172" y="1801583"/>
                      <a:pt x="1184934" y="1803678"/>
                    </a:cubicBezTo>
                    <a:cubicBezTo>
                      <a:pt x="1184077" y="1805107"/>
                      <a:pt x="1182648" y="1805869"/>
                      <a:pt x="1181124" y="18058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9" name="任意多边形: 形状 188" descr="6e1f9bcb-f2bd-4725-89e3-7af8a5de92f4"/>
              <p:cNvSpPr/>
              <p:nvPr/>
            </p:nvSpPr>
            <p:spPr>
              <a:xfrm>
                <a:off x="1698546" y="4835273"/>
                <a:ext cx="420650" cy="133043"/>
              </a:xfrm>
              <a:custGeom>
                <a:avLst/>
                <a:gdLst>
                  <a:gd name="connsiteX0" fmla="*/ 606005 w 610410"/>
                  <a:gd name="connsiteY0" fmla="*/ 193060 h 193060"/>
                  <a:gd name="connsiteX1" fmla="*/ 604671 w 610410"/>
                  <a:gd name="connsiteY1" fmla="*/ 192870 h 193060"/>
                  <a:gd name="connsiteX2" fmla="*/ 3167 w 610410"/>
                  <a:gd name="connsiteY2" fmla="*/ 8752 h 193060"/>
                  <a:gd name="connsiteX3" fmla="*/ 215 w 610410"/>
                  <a:gd name="connsiteY3" fmla="*/ 3132 h 193060"/>
                  <a:gd name="connsiteX4" fmla="*/ 5834 w 610410"/>
                  <a:gd name="connsiteY4" fmla="*/ 179 h 193060"/>
                  <a:gd name="connsiteX5" fmla="*/ 607243 w 610410"/>
                  <a:gd name="connsiteY5" fmla="*/ 184298 h 193060"/>
                  <a:gd name="connsiteX6" fmla="*/ 610196 w 610410"/>
                  <a:gd name="connsiteY6" fmla="*/ 189917 h 193060"/>
                  <a:gd name="connsiteX7" fmla="*/ 606005 w 610410"/>
                  <a:gd name="connsiteY7" fmla="*/ 193060 h 19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0410" h="193060">
                    <a:moveTo>
                      <a:pt x="606005" y="193060"/>
                    </a:moveTo>
                    <a:cubicBezTo>
                      <a:pt x="605528" y="193060"/>
                      <a:pt x="605147" y="192965"/>
                      <a:pt x="604671" y="192870"/>
                    </a:cubicBezTo>
                    <a:lnTo>
                      <a:pt x="3167" y="8752"/>
                    </a:lnTo>
                    <a:cubicBezTo>
                      <a:pt x="786" y="7990"/>
                      <a:pt x="-547" y="5514"/>
                      <a:pt x="215" y="3132"/>
                    </a:cubicBezTo>
                    <a:cubicBezTo>
                      <a:pt x="977" y="751"/>
                      <a:pt x="3453" y="-487"/>
                      <a:pt x="5834" y="179"/>
                    </a:cubicBezTo>
                    <a:lnTo>
                      <a:pt x="607243" y="184298"/>
                    </a:lnTo>
                    <a:cubicBezTo>
                      <a:pt x="609624" y="185060"/>
                      <a:pt x="610958" y="187536"/>
                      <a:pt x="610196" y="189917"/>
                    </a:cubicBezTo>
                    <a:cubicBezTo>
                      <a:pt x="609719" y="191822"/>
                      <a:pt x="608005" y="193060"/>
                      <a:pt x="606005" y="1930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0" name="任意多边形: 形状 189" descr="234ad34a-b2a9-444b-9b89-c810682a53c6"/>
              <p:cNvSpPr/>
              <p:nvPr/>
            </p:nvSpPr>
            <p:spPr>
              <a:xfrm>
                <a:off x="1892177" y="4215134"/>
                <a:ext cx="62334" cy="431024"/>
              </a:xfrm>
              <a:custGeom>
                <a:avLst/>
                <a:gdLst>
                  <a:gd name="connsiteX0" fmla="*/ 4508 w 90454"/>
                  <a:gd name="connsiteY0" fmla="*/ 625465 h 625464"/>
                  <a:gd name="connsiteX1" fmla="*/ 3936 w 90454"/>
                  <a:gd name="connsiteY1" fmla="*/ 625465 h 625464"/>
                  <a:gd name="connsiteX2" fmla="*/ 31 w 90454"/>
                  <a:gd name="connsiteY2" fmla="*/ 620416 h 625464"/>
                  <a:gd name="connsiteX3" fmla="*/ 81470 w 90454"/>
                  <a:gd name="connsiteY3" fmla="*/ 3863 h 625464"/>
                  <a:gd name="connsiteX4" fmla="*/ 86518 w 90454"/>
                  <a:gd name="connsiteY4" fmla="*/ 53 h 625464"/>
                  <a:gd name="connsiteX5" fmla="*/ 90423 w 90454"/>
                  <a:gd name="connsiteY5" fmla="*/ 5101 h 625464"/>
                  <a:gd name="connsiteX6" fmla="*/ 8985 w 90454"/>
                  <a:gd name="connsiteY6" fmla="*/ 621655 h 625464"/>
                  <a:gd name="connsiteX7" fmla="*/ 4508 w 90454"/>
                  <a:gd name="connsiteY7" fmla="*/ 625465 h 62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54" h="625464">
                    <a:moveTo>
                      <a:pt x="4508" y="625465"/>
                    </a:moveTo>
                    <a:cubicBezTo>
                      <a:pt x="4317" y="625465"/>
                      <a:pt x="4127" y="625465"/>
                      <a:pt x="3936" y="625465"/>
                    </a:cubicBezTo>
                    <a:cubicBezTo>
                      <a:pt x="1460" y="625179"/>
                      <a:pt x="-255" y="622893"/>
                      <a:pt x="31" y="620416"/>
                    </a:cubicBezTo>
                    <a:lnTo>
                      <a:pt x="81470" y="3863"/>
                    </a:lnTo>
                    <a:cubicBezTo>
                      <a:pt x="81756" y="1387"/>
                      <a:pt x="84042" y="-328"/>
                      <a:pt x="86518" y="53"/>
                    </a:cubicBezTo>
                    <a:cubicBezTo>
                      <a:pt x="88995" y="339"/>
                      <a:pt x="90709" y="2625"/>
                      <a:pt x="90423" y="5101"/>
                    </a:cubicBezTo>
                    <a:lnTo>
                      <a:pt x="8985" y="621655"/>
                    </a:lnTo>
                    <a:cubicBezTo>
                      <a:pt x="8699" y="623845"/>
                      <a:pt x="6794" y="625465"/>
                      <a:pt x="4508" y="6254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1" name="任意多边形: 形状 190" descr="98c4e619-7333-496a-bc81-f66f98b76f68"/>
              <p:cNvSpPr/>
              <p:nvPr/>
            </p:nvSpPr>
            <p:spPr>
              <a:xfrm>
                <a:off x="2275840" y="4835924"/>
                <a:ext cx="71522" cy="287563"/>
              </a:xfrm>
              <a:custGeom>
                <a:avLst/>
                <a:gdLst>
                  <a:gd name="connsiteX0" fmla="*/ 4507 w 103787"/>
                  <a:gd name="connsiteY0" fmla="*/ 417286 h 417286"/>
                  <a:gd name="connsiteX1" fmla="*/ 3459 w 103787"/>
                  <a:gd name="connsiteY1" fmla="*/ 417191 h 417286"/>
                  <a:gd name="connsiteX2" fmla="*/ 125 w 103787"/>
                  <a:gd name="connsiteY2" fmla="*/ 411762 h 417286"/>
                  <a:gd name="connsiteX3" fmla="*/ 94994 w 103787"/>
                  <a:gd name="connsiteY3" fmla="*/ 3425 h 417286"/>
                  <a:gd name="connsiteX4" fmla="*/ 100328 w 103787"/>
                  <a:gd name="connsiteY4" fmla="*/ 91 h 417286"/>
                  <a:gd name="connsiteX5" fmla="*/ 103662 w 103787"/>
                  <a:gd name="connsiteY5" fmla="*/ 5520 h 417286"/>
                  <a:gd name="connsiteX6" fmla="*/ 8793 w 103787"/>
                  <a:gd name="connsiteY6" fmla="*/ 413857 h 417286"/>
                  <a:gd name="connsiteX7" fmla="*/ 4507 w 103787"/>
                  <a:gd name="connsiteY7" fmla="*/ 417286 h 417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787" h="417286">
                    <a:moveTo>
                      <a:pt x="4507" y="417286"/>
                    </a:moveTo>
                    <a:cubicBezTo>
                      <a:pt x="4221" y="417286"/>
                      <a:pt x="3840" y="417286"/>
                      <a:pt x="3459" y="417191"/>
                    </a:cubicBezTo>
                    <a:cubicBezTo>
                      <a:pt x="983" y="416619"/>
                      <a:pt x="-446" y="414238"/>
                      <a:pt x="125" y="411762"/>
                    </a:cubicBezTo>
                    <a:lnTo>
                      <a:pt x="94994" y="3425"/>
                    </a:lnTo>
                    <a:cubicBezTo>
                      <a:pt x="95566" y="1044"/>
                      <a:pt x="98042" y="-385"/>
                      <a:pt x="100328" y="91"/>
                    </a:cubicBezTo>
                    <a:cubicBezTo>
                      <a:pt x="102805" y="663"/>
                      <a:pt x="104234" y="3044"/>
                      <a:pt x="103662" y="5520"/>
                    </a:cubicBezTo>
                    <a:lnTo>
                      <a:pt x="8793" y="413857"/>
                    </a:lnTo>
                    <a:cubicBezTo>
                      <a:pt x="8412" y="415858"/>
                      <a:pt x="6507" y="417286"/>
                      <a:pt x="4507" y="417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2" name="任意多边形: 形状 191" descr="08e87697-5e84-4840-ae2e-a01aaafcde55"/>
              <p:cNvSpPr/>
              <p:nvPr/>
            </p:nvSpPr>
            <p:spPr>
              <a:xfrm>
                <a:off x="1506701" y="4171224"/>
                <a:ext cx="165997" cy="101446"/>
              </a:xfrm>
              <a:custGeom>
                <a:avLst/>
                <a:gdLst>
                  <a:gd name="connsiteX0" fmla="*/ 236312 w 240880"/>
                  <a:gd name="connsiteY0" fmla="*/ 147211 h 147210"/>
                  <a:gd name="connsiteX1" fmla="*/ 234026 w 240880"/>
                  <a:gd name="connsiteY1" fmla="*/ 146544 h 147210"/>
                  <a:gd name="connsiteX2" fmla="*/ 2187 w 240880"/>
                  <a:gd name="connsiteY2" fmla="*/ 8336 h 147210"/>
                  <a:gd name="connsiteX3" fmla="*/ 663 w 240880"/>
                  <a:gd name="connsiteY3" fmla="*/ 2145 h 147210"/>
                  <a:gd name="connsiteX4" fmla="*/ 6855 w 240880"/>
                  <a:gd name="connsiteY4" fmla="*/ 621 h 147210"/>
                  <a:gd name="connsiteX5" fmla="*/ 238693 w 240880"/>
                  <a:gd name="connsiteY5" fmla="*/ 138829 h 147210"/>
                  <a:gd name="connsiteX6" fmla="*/ 240217 w 240880"/>
                  <a:gd name="connsiteY6" fmla="*/ 145020 h 147210"/>
                  <a:gd name="connsiteX7" fmla="*/ 236312 w 240880"/>
                  <a:gd name="connsiteY7" fmla="*/ 147211 h 147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880" h="147210">
                    <a:moveTo>
                      <a:pt x="236312" y="147211"/>
                    </a:moveTo>
                    <a:cubicBezTo>
                      <a:pt x="235550" y="147211"/>
                      <a:pt x="234693" y="147020"/>
                      <a:pt x="234026" y="146544"/>
                    </a:cubicBezTo>
                    <a:lnTo>
                      <a:pt x="2187" y="8336"/>
                    </a:lnTo>
                    <a:cubicBezTo>
                      <a:pt x="92" y="7098"/>
                      <a:pt x="-670" y="4336"/>
                      <a:pt x="663" y="2145"/>
                    </a:cubicBezTo>
                    <a:cubicBezTo>
                      <a:pt x="1902" y="50"/>
                      <a:pt x="4664" y="-617"/>
                      <a:pt x="6855" y="621"/>
                    </a:cubicBezTo>
                    <a:lnTo>
                      <a:pt x="238693" y="138829"/>
                    </a:lnTo>
                    <a:cubicBezTo>
                      <a:pt x="240789" y="140067"/>
                      <a:pt x="241551" y="142830"/>
                      <a:pt x="240217" y="145020"/>
                    </a:cubicBezTo>
                    <a:cubicBezTo>
                      <a:pt x="239360" y="146449"/>
                      <a:pt x="237836" y="147211"/>
                      <a:pt x="236312" y="1472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df9dbf54-016b-448e-bd5c-b1ac0280137d"/>
              <p:cNvSpPr/>
              <p:nvPr/>
            </p:nvSpPr>
            <p:spPr>
              <a:xfrm>
                <a:off x="1730135" y="2394730"/>
                <a:ext cx="3093516" cy="3093448"/>
              </a:xfrm>
              <a:custGeom>
                <a:avLst/>
                <a:gdLst>
                  <a:gd name="connsiteX0" fmla="*/ 0 w 4489037"/>
                  <a:gd name="connsiteY0" fmla="*/ 2244471 h 4488941"/>
                  <a:gd name="connsiteX1" fmla="*/ 2244471 w 4489037"/>
                  <a:gd name="connsiteY1" fmla="*/ 0 h 4488941"/>
                  <a:gd name="connsiteX2" fmla="*/ 4489038 w 4489037"/>
                  <a:gd name="connsiteY2" fmla="*/ 2244471 h 4488941"/>
                  <a:gd name="connsiteX3" fmla="*/ 2244471 w 4489037"/>
                  <a:gd name="connsiteY3" fmla="*/ 4488942 h 4488941"/>
                  <a:gd name="connsiteX4" fmla="*/ 0 w 4489037"/>
                  <a:gd name="connsiteY4" fmla="*/ 2244471 h 448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9037" h="4488941">
                    <a:moveTo>
                      <a:pt x="0" y="2244471"/>
                    </a:moveTo>
                    <a:cubicBezTo>
                      <a:pt x="0" y="1004888"/>
                      <a:pt x="1004888" y="0"/>
                      <a:pt x="2244471" y="0"/>
                    </a:cubicBezTo>
                    <a:cubicBezTo>
                      <a:pt x="3484150" y="0"/>
                      <a:pt x="4489038" y="1004888"/>
                      <a:pt x="4489038" y="2244471"/>
                    </a:cubicBezTo>
                    <a:cubicBezTo>
                      <a:pt x="4489038" y="3484055"/>
                      <a:pt x="3484150" y="4488942"/>
                      <a:pt x="2244471" y="4488942"/>
                    </a:cubicBezTo>
                    <a:cubicBezTo>
                      <a:pt x="1004888" y="4488942"/>
                      <a:pt x="0" y="3484055"/>
                      <a:pt x="0" y="2244471"/>
                    </a:cubicBezTo>
                    <a:close/>
                  </a:path>
                </a:pathLst>
              </a:custGeom>
              <a:solidFill>
                <a:srgbClr val="DFEDF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2b4bc8a2-a078-4711-8944-50496b818139"/>
              <p:cNvSpPr/>
              <p:nvPr/>
            </p:nvSpPr>
            <p:spPr>
              <a:xfrm>
                <a:off x="3971652" y="5174049"/>
                <a:ext cx="1419994" cy="628286"/>
              </a:xfrm>
              <a:custGeom>
                <a:avLst/>
                <a:gdLst>
                  <a:gd name="connsiteX0" fmla="*/ 286 w 2060570"/>
                  <a:gd name="connsiteY0" fmla="*/ 601569 h 911714"/>
                  <a:gd name="connsiteX1" fmla="*/ 1016413 w 2060570"/>
                  <a:gd name="connsiteY1" fmla="*/ 911608 h 911714"/>
                  <a:gd name="connsiteX2" fmla="*/ 2060354 w 2060570"/>
                  <a:gd name="connsiteY2" fmla="*/ 159419 h 911714"/>
                  <a:gd name="connsiteX3" fmla="*/ 836200 w 2060570"/>
                  <a:gd name="connsiteY3" fmla="*/ 44071 h 911714"/>
                  <a:gd name="connsiteX4" fmla="*/ 286 w 2060570"/>
                  <a:gd name="connsiteY4" fmla="*/ 601569 h 91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570" h="911714">
                    <a:moveTo>
                      <a:pt x="286" y="601569"/>
                    </a:moveTo>
                    <a:cubicBezTo>
                      <a:pt x="-12953" y="668911"/>
                      <a:pt x="434626" y="917609"/>
                      <a:pt x="1016413" y="911608"/>
                    </a:cubicBezTo>
                    <a:cubicBezTo>
                      <a:pt x="1681449" y="904655"/>
                      <a:pt x="2071117" y="244381"/>
                      <a:pt x="2060354" y="159419"/>
                    </a:cubicBezTo>
                    <a:cubicBezTo>
                      <a:pt x="2050733" y="84457"/>
                      <a:pt x="1404938" y="-78040"/>
                      <a:pt x="836200" y="44071"/>
                    </a:cubicBezTo>
                    <a:cubicBezTo>
                      <a:pt x="267177" y="166181"/>
                      <a:pt x="26099" y="470505"/>
                      <a:pt x="286" y="601569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1" name="任意多边形: 形状 180" descr="e4003d4c-e994-42d8-bb49-49535c886161"/>
              <p:cNvSpPr/>
              <p:nvPr/>
            </p:nvSpPr>
            <p:spPr>
              <a:xfrm>
                <a:off x="4092645" y="5313833"/>
                <a:ext cx="1212478" cy="247401"/>
              </a:xfrm>
              <a:custGeom>
                <a:avLst/>
                <a:gdLst>
                  <a:gd name="connsiteX0" fmla="*/ 391356 w 1759441"/>
                  <a:gd name="connsiteY0" fmla="*/ 359008 h 359007"/>
                  <a:gd name="connsiteX1" fmla="*/ 3307 w 1759441"/>
                  <a:gd name="connsiteY1" fmla="*/ 320527 h 359007"/>
                  <a:gd name="connsiteX2" fmla="*/ 164 w 1759441"/>
                  <a:gd name="connsiteY2" fmla="*/ 315002 h 359007"/>
                  <a:gd name="connsiteX3" fmla="*/ 5688 w 1759441"/>
                  <a:gd name="connsiteY3" fmla="*/ 311859 h 359007"/>
                  <a:gd name="connsiteX4" fmla="*/ 1752955 w 1759441"/>
                  <a:gd name="connsiteY4" fmla="*/ 487 h 359007"/>
                  <a:gd name="connsiteX5" fmla="*/ 1758955 w 1759441"/>
                  <a:gd name="connsiteY5" fmla="*/ 2487 h 359007"/>
                  <a:gd name="connsiteX6" fmla="*/ 1756955 w 1759441"/>
                  <a:gd name="connsiteY6" fmla="*/ 8488 h 359007"/>
                  <a:gd name="connsiteX7" fmla="*/ 499750 w 1759441"/>
                  <a:gd name="connsiteY7" fmla="*/ 356436 h 359007"/>
                  <a:gd name="connsiteX8" fmla="*/ 391356 w 1759441"/>
                  <a:gd name="connsiteY8" fmla="*/ 359008 h 35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9441" h="359007">
                    <a:moveTo>
                      <a:pt x="391356" y="359008"/>
                    </a:moveTo>
                    <a:cubicBezTo>
                      <a:pt x="148468" y="359008"/>
                      <a:pt x="4927" y="321003"/>
                      <a:pt x="3307" y="320527"/>
                    </a:cubicBezTo>
                    <a:cubicBezTo>
                      <a:pt x="926" y="319860"/>
                      <a:pt x="-503" y="317384"/>
                      <a:pt x="164" y="315002"/>
                    </a:cubicBezTo>
                    <a:cubicBezTo>
                      <a:pt x="831" y="312621"/>
                      <a:pt x="3403" y="311192"/>
                      <a:pt x="5688" y="311859"/>
                    </a:cubicBezTo>
                    <a:cubicBezTo>
                      <a:pt x="13118" y="313859"/>
                      <a:pt x="752544" y="504835"/>
                      <a:pt x="1752955" y="487"/>
                    </a:cubicBezTo>
                    <a:cubicBezTo>
                      <a:pt x="1755146" y="-656"/>
                      <a:pt x="1757812" y="296"/>
                      <a:pt x="1758955" y="2487"/>
                    </a:cubicBezTo>
                    <a:cubicBezTo>
                      <a:pt x="1760098" y="4678"/>
                      <a:pt x="1759146" y="7440"/>
                      <a:pt x="1756955" y="8488"/>
                    </a:cubicBezTo>
                    <a:cubicBezTo>
                      <a:pt x="1232508" y="272806"/>
                      <a:pt x="783786" y="343577"/>
                      <a:pt x="499750" y="356436"/>
                    </a:cubicBezTo>
                    <a:cubicBezTo>
                      <a:pt x="461746" y="358246"/>
                      <a:pt x="425551" y="359008"/>
                      <a:pt x="391356" y="3590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2" name="任意多边形: 形状 181" descr="d557bc9a-4116-4f3f-af5f-7408177c9d2d"/>
              <p:cNvSpPr/>
              <p:nvPr/>
            </p:nvSpPr>
            <p:spPr>
              <a:xfrm>
                <a:off x="4384640" y="5554196"/>
                <a:ext cx="333805" cy="188005"/>
              </a:xfrm>
              <a:custGeom>
                <a:avLst/>
                <a:gdLst>
                  <a:gd name="connsiteX0" fmla="*/ 479891 w 484389"/>
                  <a:gd name="connsiteY0" fmla="*/ 272818 h 272817"/>
                  <a:gd name="connsiteX1" fmla="*/ 477701 w 484389"/>
                  <a:gd name="connsiteY1" fmla="*/ 272246 h 272817"/>
                  <a:gd name="connsiteX2" fmla="*/ 2308 w 484389"/>
                  <a:gd name="connsiteY2" fmla="*/ 8404 h 272817"/>
                  <a:gd name="connsiteX3" fmla="*/ 593 w 484389"/>
                  <a:gd name="connsiteY3" fmla="*/ 2308 h 272817"/>
                  <a:gd name="connsiteX4" fmla="*/ 6689 w 484389"/>
                  <a:gd name="connsiteY4" fmla="*/ 593 h 272817"/>
                  <a:gd name="connsiteX5" fmla="*/ 482082 w 484389"/>
                  <a:gd name="connsiteY5" fmla="*/ 264436 h 272817"/>
                  <a:gd name="connsiteX6" fmla="*/ 483796 w 484389"/>
                  <a:gd name="connsiteY6" fmla="*/ 270532 h 272817"/>
                  <a:gd name="connsiteX7" fmla="*/ 479891 w 484389"/>
                  <a:gd name="connsiteY7" fmla="*/ 272818 h 272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389" h="272817">
                    <a:moveTo>
                      <a:pt x="479891" y="272818"/>
                    </a:moveTo>
                    <a:cubicBezTo>
                      <a:pt x="479129" y="272818"/>
                      <a:pt x="478367" y="272627"/>
                      <a:pt x="477701" y="272246"/>
                    </a:cubicBezTo>
                    <a:lnTo>
                      <a:pt x="2308" y="8404"/>
                    </a:lnTo>
                    <a:cubicBezTo>
                      <a:pt x="117" y="7165"/>
                      <a:pt x="-645" y="4498"/>
                      <a:pt x="593" y="2308"/>
                    </a:cubicBezTo>
                    <a:cubicBezTo>
                      <a:pt x="1831" y="117"/>
                      <a:pt x="4594" y="-645"/>
                      <a:pt x="6689" y="593"/>
                    </a:cubicBezTo>
                    <a:lnTo>
                      <a:pt x="482082" y="264436"/>
                    </a:lnTo>
                    <a:cubicBezTo>
                      <a:pt x="484273" y="265674"/>
                      <a:pt x="485034" y="268341"/>
                      <a:pt x="483796" y="270532"/>
                    </a:cubicBezTo>
                    <a:cubicBezTo>
                      <a:pt x="483035" y="271961"/>
                      <a:pt x="481510" y="272818"/>
                      <a:pt x="479891" y="2728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3" name="任意多边形: 形状 182" descr="d66d43d0-0660-4f13-9d40-d2a8f68a8d76"/>
              <p:cNvSpPr/>
              <p:nvPr/>
            </p:nvSpPr>
            <p:spPr>
              <a:xfrm>
                <a:off x="4704580" y="5225029"/>
                <a:ext cx="214379" cy="285531"/>
              </a:xfrm>
              <a:custGeom>
                <a:avLst/>
                <a:gdLst>
                  <a:gd name="connsiteX0" fmla="*/ 4478 w 311088"/>
                  <a:gd name="connsiteY0" fmla="*/ 414338 h 414338"/>
                  <a:gd name="connsiteX1" fmla="*/ 1811 w 311088"/>
                  <a:gd name="connsiteY1" fmla="*/ 413481 h 414338"/>
                  <a:gd name="connsiteX2" fmla="*/ 858 w 311088"/>
                  <a:gd name="connsiteY2" fmla="*/ 407195 h 414338"/>
                  <a:gd name="connsiteX3" fmla="*/ 302991 w 311088"/>
                  <a:gd name="connsiteY3" fmla="*/ 1811 h 414338"/>
                  <a:gd name="connsiteX4" fmla="*/ 309278 w 311088"/>
                  <a:gd name="connsiteY4" fmla="*/ 858 h 414338"/>
                  <a:gd name="connsiteX5" fmla="*/ 310230 w 311088"/>
                  <a:gd name="connsiteY5" fmla="*/ 7145 h 414338"/>
                  <a:gd name="connsiteX6" fmla="*/ 8097 w 311088"/>
                  <a:gd name="connsiteY6" fmla="*/ 412529 h 414338"/>
                  <a:gd name="connsiteX7" fmla="*/ 4478 w 311088"/>
                  <a:gd name="connsiteY7" fmla="*/ 414338 h 414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088" h="414338">
                    <a:moveTo>
                      <a:pt x="4478" y="414338"/>
                    </a:moveTo>
                    <a:cubicBezTo>
                      <a:pt x="3525" y="414338"/>
                      <a:pt x="2573" y="414053"/>
                      <a:pt x="1811" y="413481"/>
                    </a:cubicBezTo>
                    <a:cubicBezTo>
                      <a:pt x="-190" y="411957"/>
                      <a:pt x="-571" y="409195"/>
                      <a:pt x="858" y="407195"/>
                    </a:cubicBezTo>
                    <a:lnTo>
                      <a:pt x="302991" y="1811"/>
                    </a:lnTo>
                    <a:cubicBezTo>
                      <a:pt x="304420" y="-190"/>
                      <a:pt x="307373" y="-571"/>
                      <a:pt x="309278" y="858"/>
                    </a:cubicBezTo>
                    <a:cubicBezTo>
                      <a:pt x="311278" y="2382"/>
                      <a:pt x="311659" y="5144"/>
                      <a:pt x="310230" y="7145"/>
                    </a:cubicBezTo>
                    <a:lnTo>
                      <a:pt x="8097" y="412529"/>
                    </a:lnTo>
                    <a:cubicBezTo>
                      <a:pt x="7145" y="413767"/>
                      <a:pt x="5811" y="414338"/>
                      <a:pt x="4478" y="4143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4" name="任意多边形: 形状 183" descr="8c246fea-61bd-47e8-a740-1689acfa06ae"/>
              <p:cNvSpPr/>
              <p:nvPr/>
            </p:nvSpPr>
            <p:spPr>
              <a:xfrm>
                <a:off x="4195814" y="5341083"/>
                <a:ext cx="126745" cy="208599"/>
              </a:xfrm>
              <a:custGeom>
                <a:avLst/>
                <a:gdLst>
                  <a:gd name="connsiteX0" fmla="*/ 4474 w 183921"/>
                  <a:gd name="connsiteY0" fmla="*/ 302701 h 302701"/>
                  <a:gd name="connsiteX1" fmla="*/ 2187 w 183921"/>
                  <a:gd name="connsiteY1" fmla="*/ 302034 h 302701"/>
                  <a:gd name="connsiteX2" fmla="*/ 663 w 183921"/>
                  <a:gd name="connsiteY2" fmla="*/ 295843 h 302701"/>
                  <a:gd name="connsiteX3" fmla="*/ 175542 w 183921"/>
                  <a:gd name="connsiteY3" fmla="*/ 2187 h 302701"/>
                  <a:gd name="connsiteX4" fmla="*/ 181734 w 183921"/>
                  <a:gd name="connsiteY4" fmla="*/ 663 h 302701"/>
                  <a:gd name="connsiteX5" fmla="*/ 183258 w 183921"/>
                  <a:gd name="connsiteY5" fmla="*/ 6855 h 302701"/>
                  <a:gd name="connsiteX6" fmla="*/ 8379 w 183921"/>
                  <a:gd name="connsiteY6" fmla="*/ 300511 h 302701"/>
                  <a:gd name="connsiteX7" fmla="*/ 4474 w 183921"/>
                  <a:gd name="connsiteY7" fmla="*/ 302701 h 30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921" h="302701">
                    <a:moveTo>
                      <a:pt x="4474" y="302701"/>
                    </a:moveTo>
                    <a:cubicBezTo>
                      <a:pt x="3711" y="302701"/>
                      <a:pt x="2854" y="302511"/>
                      <a:pt x="2187" y="302034"/>
                    </a:cubicBezTo>
                    <a:cubicBezTo>
                      <a:pt x="92" y="300796"/>
                      <a:pt x="-670" y="298034"/>
                      <a:pt x="663" y="295843"/>
                    </a:cubicBezTo>
                    <a:lnTo>
                      <a:pt x="175542" y="2187"/>
                    </a:lnTo>
                    <a:cubicBezTo>
                      <a:pt x="176781" y="92"/>
                      <a:pt x="179638" y="-670"/>
                      <a:pt x="181734" y="663"/>
                    </a:cubicBezTo>
                    <a:cubicBezTo>
                      <a:pt x="183829" y="1902"/>
                      <a:pt x="184591" y="4664"/>
                      <a:pt x="183258" y="6855"/>
                    </a:cubicBezTo>
                    <a:lnTo>
                      <a:pt x="8379" y="300511"/>
                    </a:lnTo>
                    <a:cubicBezTo>
                      <a:pt x="7521" y="301844"/>
                      <a:pt x="5997" y="302701"/>
                      <a:pt x="4474" y="3027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5" name="任意多边形: 形状 184" descr="860ce05b-ec54-4e9a-b5ca-64b9f898f4d6"/>
              <p:cNvSpPr/>
              <p:nvPr/>
            </p:nvSpPr>
            <p:spPr>
              <a:xfrm>
                <a:off x="5056923" y="5428041"/>
                <a:ext cx="158999" cy="49568"/>
              </a:xfrm>
              <a:custGeom>
                <a:avLst/>
                <a:gdLst>
                  <a:gd name="connsiteX0" fmla="*/ 226234 w 230726"/>
                  <a:gd name="connsiteY0" fmla="*/ 71929 h 71929"/>
                  <a:gd name="connsiteX1" fmla="*/ 224996 w 230726"/>
                  <a:gd name="connsiteY1" fmla="*/ 71738 h 71929"/>
                  <a:gd name="connsiteX2" fmla="*/ 3254 w 230726"/>
                  <a:gd name="connsiteY2" fmla="*/ 8778 h 71929"/>
                  <a:gd name="connsiteX3" fmla="*/ 206 w 230726"/>
                  <a:gd name="connsiteY3" fmla="*/ 3254 h 71929"/>
                  <a:gd name="connsiteX4" fmla="*/ 5731 w 230726"/>
                  <a:gd name="connsiteY4" fmla="*/ 206 h 71929"/>
                  <a:gd name="connsiteX5" fmla="*/ 227472 w 230726"/>
                  <a:gd name="connsiteY5" fmla="*/ 63166 h 71929"/>
                  <a:gd name="connsiteX6" fmla="*/ 230520 w 230726"/>
                  <a:gd name="connsiteY6" fmla="*/ 68690 h 71929"/>
                  <a:gd name="connsiteX7" fmla="*/ 226234 w 230726"/>
                  <a:gd name="connsiteY7" fmla="*/ 71929 h 71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0726" h="71929">
                    <a:moveTo>
                      <a:pt x="226234" y="71929"/>
                    </a:moveTo>
                    <a:cubicBezTo>
                      <a:pt x="225853" y="71929"/>
                      <a:pt x="225377" y="71834"/>
                      <a:pt x="224996" y="71738"/>
                    </a:cubicBezTo>
                    <a:lnTo>
                      <a:pt x="3254" y="8778"/>
                    </a:lnTo>
                    <a:cubicBezTo>
                      <a:pt x="873" y="8112"/>
                      <a:pt x="-556" y="5635"/>
                      <a:pt x="206" y="3254"/>
                    </a:cubicBezTo>
                    <a:cubicBezTo>
                      <a:pt x="873" y="872"/>
                      <a:pt x="3254" y="-556"/>
                      <a:pt x="5731" y="206"/>
                    </a:cubicBezTo>
                    <a:lnTo>
                      <a:pt x="227472" y="63166"/>
                    </a:lnTo>
                    <a:cubicBezTo>
                      <a:pt x="229854" y="63833"/>
                      <a:pt x="231282" y="66309"/>
                      <a:pt x="230520" y="68690"/>
                    </a:cubicBezTo>
                    <a:cubicBezTo>
                      <a:pt x="229949" y="70691"/>
                      <a:pt x="228139" y="71929"/>
                      <a:pt x="226234" y="719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4ec0ee5d-aabc-4704-a0ef-14b07e08f056"/>
              <p:cNvSpPr/>
              <p:nvPr/>
            </p:nvSpPr>
            <p:spPr>
              <a:xfrm>
                <a:off x="4675187" y="5777662"/>
                <a:ext cx="554083" cy="272495"/>
              </a:xfrm>
              <a:custGeom>
                <a:avLst/>
                <a:gdLst>
                  <a:gd name="connsiteX0" fmla="*/ 1507 w 804036"/>
                  <a:gd name="connsiteY0" fmla="*/ 74083 h 395421"/>
                  <a:gd name="connsiteX1" fmla="*/ 306783 w 804036"/>
                  <a:gd name="connsiteY1" fmla="*/ 357452 h 395421"/>
                  <a:gd name="connsiteX2" fmla="*/ 803703 w 804036"/>
                  <a:gd name="connsiteY2" fmla="*/ 270774 h 395421"/>
                  <a:gd name="connsiteX3" fmla="*/ 391651 w 804036"/>
                  <a:gd name="connsiteY3" fmla="*/ 20552 h 395421"/>
                  <a:gd name="connsiteX4" fmla="*/ 1507 w 804036"/>
                  <a:gd name="connsiteY4" fmla="*/ 74083 h 39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036" h="395421">
                    <a:moveTo>
                      <a:pt x="1507" y="74083"/>
                    </a:moveTo>
                    <a:cubicBezTo>
                      <a:pt x="-14686" y="95514"/>
                      <a:pt x="100472" y="259916"/>
                      <a:pt x="306783" y="357452"/>
                    </a:cubicBezTo>
                    <a:cubicBezTo>
                      <a:pt x="542717" y="468894"/>
                      <a:pt x="792939" y="302683"/>
                      <a:pt x="803703" y="270774"/>
                    </a:cubicBezTo>
                    <a:cubicBezTo>
                      <a:pt x="813323" y="242675"/>
                      <a:pt x="613393" y="74845"/>
                      <a:pt x="391651" y="20552"/>
                    </a:cubicBezTo>
                    <a:cubicBezTo>
                      <a:pt x="170099" y="-33835"/>
                      <a:pt x="33130" y="32269"/>
                      <a:pt x="1507" y="74083"/>
                    </a:cubicBezTo>
                    <a:close/>
                  </a:path>
                </a:pathLst>
              </a:custGeom>
              <a:solidFill>
                <a:srgbClr val="F1D9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5" name="任意多边形: 形状 174" descr="99516c73-e4f5-45e6-91f1-1a6b893be8c6"/>
              <p:cNvSpPr/>
              <p:nvPr/>
            </p:nvSpPr>
            <p:spPr>
              <a:xfrm>
                <a:off x="4683978" y="5845174"/>
                <a:ext cx="526685" cy="119742"/>
              </a:xfrm>
              <a:custGeom>
                <a:avLst/>
                <a:gdLst>
                  <a:gd name="connsiteX0" fmla="*/ 746940 w 764278"/>
                  <a:gd name="connsiteY0" fmla="*/ 173760 h 173759"/>
                  <a:gd name="connsiteX1" fmla="*/ 3132 w 764278"/>
                  <a:gd name="connsiteY1" fmla="*/ 8787 h 173759"/>
                  <a:gd name="connsiteX2" fmla="*/ 179 w 764278"/>
                  <a:gd name="connsiteY2" fmla="*/ 3167 h 173759"/>
                  <a:gd name="connsiteX3" fmla="*/ 5799 w 764278"/>
                  <a:gd name="connsiteY3" fmla="*/ 215 h 173759"/>
                  <a:gd name="connsiteX4" fmla="*/ 759607 w 764278"/>
                  <a:gd name="connsiteY4" fmla="*/ 164616 h 173759"/>
                  <a:gd name="connsiteX5" fmla="*/ 759798 w 764278"/>
                  <a:gd name="connsiteY5" fmla="*/ 164616 h 173759"/>
                  <a:gd name="connsiteX6" fmla="*/ 764275 w 764278"/>
                  <a:gd name="connsiteY6" fmla="*/ 168997 h 173759"/>
                  <a:gd name="connsiteX7" fmla="*/ 759893 w 764278"/>
                  <a:gd name="connsiteY7" fmla="*/ 173665 h 173759"/>
                  <a:gd name="connsiteX8" fmla="*/ 746940 w 764278"/>
                  <a:gd name="connsiteY8" fmla="*/ 173760 h 17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4278" h="173759">
                    <a:moveTo>
                      <a:pt x="746940" y="173760"/>
                    </a:moveTo>
                    <a:cubicBezTo>
                      <a:pt x="527102" y="173760"/>
                      <a:pt x="8466" y="10406"/>
                      <a:pt x="3132" y="8787"/>
                    </a:cubicBezTo>
                    <a:cubicBezTo>
                      <a:pt x="751" y="8025"/>
                      <a:pt x="-487" y="5549"/>
                      <a:pt x="179" y="3167"/>
                    </a:cubicBezTo>
                    <a:cubicBezTo>
                      <a:pt x="942" y="786"/>
                      <a:pt x="3323" y="-548"/>
                      <a:pt x="5799" y="215"/>
                    </a:cubicBezTo>
                    <a:cubicBezTo>
                      <a:pt x="11229" y="1929"/>
                      <a:pt x="550057" y="171189"/>
                      <a:pt x="759607" y="164616"/>
                    </a:cubicBezTo>
                    <a:cubicBezTo>
                      <a:pt x="759703" y="164616"/>
                      <a:pt x="759703" y="164616"/>
                      <a:pt x="759798" y="164616"/>
                    </a:cubicBezTo>
                    <a:cubicBezTo>
                      <a:pt x="762179" y="164616"/>
                      <a:pt x="764180" y="166521"/>
                      <a:pt x="764275" y="168997"/>
                    </a:cubicBezTo>
                    <a:cubicBezTo>
                      <a:pt x="764370" y="171474"/>
                      <a:pt x="762370" y="173570"/>
                      <a:pt x="759893" y="173665"/>
                    </a:cubicBezTo>
                    <a:cubicBezTo>
                      <a:pt x="755702" y="173665"/>
                      <a:pt x="751321" y="173760"/>
                      <a:pt x="746940" y="1737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04094b4f-c6b2-4f4c-9913-446cd53fbdf2"/>
              <p:cNvSpPr/>
              <p:nvPr/>
            </p:nvSpPr>
            <p:spPr>
              <a:xfrm>
                <a:off x="5025689" y="5938267"/>
                <a:ext cx="99575" cy="75814"/>
              </a:xfrm>
              <a:custGeom>
                <a:avLst/>
                <a:gdLst>
                  <a:gd name="connsiteX0" fmla="*/ 140018 w 144495"/>
                  <a:gd name="connsiteY0" fmla="*/ 110015 h 110014"/>
                  <a:gd name="connsiteX1" fmla="*/ 137352 w 144495"/>
                  <a:gd name="connsiteY1" fmla="*/ 109157 h 110014"/>
                  <a:gd name="connsiteX2" fmla="*/ 1810 w 144495"/>
                  <a:gd name="connsiteY2" fmla="*/ 8097 h 110014"/>
                  <a:gd name="connsiteX3" fmla="*/ 858 w 144495"/>
                  <a:gd name="connsiteY3" fmla="*/ 1810 h 110014"/>
                  <a:gd name="connsiteX4" fmla="*/ 7144 w 144495"/>
                  <a:gd name="connsiteY4" fmla="*/ 858 h 110014"/>
                  <a:gd name="connsiteX5" fmla="*/ 142686 w 144495"/>
                  <a:gd name="connsiteY5" fmla="*/ 101918 h 110014"/>
                  <a:gd name="connsiteX6" fmla="*/ 143638 w 144495"/>
                  <a:gd name="connsiteY6" fmla="*/ 108205 h 110014"/>
                  <a:gd name="connsiteX7" fmla="*/ 140018 w 144495"/>
                  <a:gd name="connsiteY7" fmla="*/ 110015 h 110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495" h="110014">
                    <a:moveTo>
                      <a:pt x="140018" y="110015"/>
                    </a:moveTo>
                    <a:cubicBezTo>
                      <a:pt x="139066" y="110015"/>
                      <a:pt x="138113" y="109729"/>
                      <a:pt x="137352" y="109157"/>
                    </a:cubicBezTo>
                    <a:lnTo>
                      <a:pt x="1810" y="8097"/>
                    </a:lnTo>
                    <a:cubicBezTo>
                      <a:pt x="-189" y="6573"/>
                      <a:pt x="-571" y="3811"/>
                      <a:pt x="858" y="1810"/>
                    </a:cubicBezTo>
                    <a:cubicBezTo>
                      <a:pt x="2287" y="-189"/>
                      <a:pt x="5145" y="-571"/>
                      <a:pt x="7144" y="858"/>
                    </a:cubicBezTo>
                    <a:lnTo>
                      <a:pt x="142686" y="101918"/>
                    </a:lnTo>
                    <a:cubicBezTo>
                      <a:pt x="144685" y="103443"/>
                      <a:pt x="145067" y="106205"/>
                      <a:pt x="143638" y="108205"/>
                    </a:cubicBezTo>
                    <a:cubicBezTo>
                      <a:pt x="142686" y="109348"/>
                      <a:pt x="141352" y="110015"/>
                      <a:pt x="140018" y="1100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ecc4ae71-1d92-4e49-b1aa-f3f0e67ce475"/>
              <p:cNvSpPr/>
              <p:nvPr/>
            </p:nvSpPr>
            <p:spPr>
              <a:xfrm>
                <a:off x="4923055" y="5837030"/>
                <a:ext cx="111075" cy="78723"/>
              </a:xfrm>
              <a:custGeom>
                <a:avLst/>
                <a:gdLst>
                  <a:gd name="connsiteX0" fmla="*/ 4534 w 161182"/>
                  <a:gd name="connsiteY0" fmla="*/ 114236 h 114236"/>
                  <a:gd name="connsiteX1" fmla="*/ 819 w 161182"/>
                  <a:gd name="connsiteY1" fmla="*/ 112331 h 114236"/>
                  <a:gd name="connsiteX2" fmla="*/ 1962 w 161182"/>
                  <a:gd name="connsiteY2" fmla="*/ 106045 h 114236"/>
                  <a:gd name="connsiteX3" fmla="*/ 154172 w 161182"/>
                  <a:gd name="connsiteY3" fmla="*/ 794 h 114236"/>
                  <a:gd name="connsiteX4" fmla="*/ 160363 w 161182"/>
                  <a:gd name="connsiteY4" fmla="*/ 1937 h 114236"/>
                  <a:gd name="connsiteX5" fmla="*/ 159220 w 161182"/>
                  <a:gd name="connsiteY5" fmla="*/ 8223 h 114236"/>
                  <a:gd name="connsiteX6" fmla="*/ 7011 w 161182"/>
                  <a:gd name="connsiteY6" fmla="*/ 113475 h 114236"/>
                  <a:gd name="connsiteX7" fmla="*/ 4534 w 161182"/>
                  <a:gd name="connsiteY7" fmla="*/ 114236 h 11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82" h="114236">
                    <a:moveTo>
                      <a:pt x="4534" y="114236"/>
                    </a:moveTo>
                    <a:cubicBezTo>
                      <a:pt x="3105" y="114236"/>
                      <a:pt x="1677" y="113570"/>
                      <a:pt x="819" y="112331"/>
                    </a:cubicBezTo>
                    <a:cubicBezTo>
                      <a:pt x="-609" y="110331"/>
                      <a:pt x="-133" y="107474"/>
                      <a:pt x="1962" y="106045"/>
                    </a:cubicBezTo>
                    <a:lnTo>
                      <a:pt x="154172" y="794"/>
                    </a:lnTo>
                    <a:cubicBezTo>
                      <a:pt x="156172" y="-635"/>
                      <a:pt x="159029" y="-64"/>
                      <a:pt x="160363" y="1937"/>
                    </a:cubicBezTo>
                    <a:cubicBezTo>
                      <a:pt x="161792" y="3937"/>
                      <a:pt x="161316" y="6795"/>
                      <a:pt x="159220" y="8223"/>
                    </a:cubicBezTo>
                    <a:lnTo>
                      <a:pt x="7011" y="113475"/>
                    </a:lnTo>
                    <a:cubicBezTo>
                      <a:pt x="6344" y="114046"/>
                      <a:pt x="5392" y="114236"/>
                      <a:pt x="4534" y="114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a514d549-06fe-42e5-be74-936532183812"/>
              <p:cNvSpPr/>
              <p:nvPr/>
            </p:nvSpPr>
            <p:spPr>
              <a:xfrm>
                <a:off x="4757878" y="5869121"/>
                <a:ext cx="90588" cy="100128"/>
              </a:xfrm>
              <a:custGeom>
                <a:avLst/>
                <a:gdLst>
                  <a:gd name="connsiteX0" fmla="*/ 127068 w 131453"/>
                  <a:gd name="connsiteY0" fmla="*/ 145298 h 145297"/>
                  <a:gd name="connsiteX1" fmla="*/ 123733 w 131453"/>
                  <a:gd name="connsiteY1" fmla="*/ 143774 h 145297"/>
                  <a:gd name="connsiteX2" fmla="*/ 1147 w 131453"/>
                  <a:gd name="connsiteY2" fmla="*/ 7566 h 145297"/>
                  <a:gd name="connsiteX3" fmla="*/ 1433 w 131453"/>
                  <a:gd name="connsiteY3" fmla="*/ 1185 h 145297"/>
                  <a:gd name="connsiteX4" fmla="*/ 7719 w 131453"/>
                  <a:gd name="connsiteY4" fmla="*/ 1470 h 145297"/>
                  <a:gd name="connsiteX5" fmla="*/ 130306 w 131453"/>
                  <a:gd name="connsiteY5" fmla="*/ 137678 h 145297"/>
                  <a:gd name="connsiteX6" fmla="*/ 130020 w 131453"/>
                  <a:gd name="connsiteY6" fmla="*/ 144060 h 145297"/>
                  <a:gd name="connsiteX7" fmla="*/ 127068 w 131453"/>
                  <a:gd name="connsiteY7" fmla="*/ 145298 h 14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453" h="145297">
                    <a:moveTo>
                      <a:pt x="127068" y="145298"/>
                    </a:moveTo>
                    <a:cubicBezTo>
                      <a:pt x="125829" y="145298"/>
                      <a:pt x="124591" y="144822"/>
                      <a:pt x="123733" y="143774"/>
                    </a:cubicBezTo>
                    <a:lnTo>
                      <a:pt x="1147" y="7566"/>
                    </a:lnTo>
                    <a:cubicBezTo>
                      <a:pt x="-472" y="5756"/>
                      <a:pt x="-377" y="2899"/>
                      <a:pt x="1433" y="1185"/>
                    </a:cubicBezTo>
                    <a:cubicBezTo>
                      <a:pt x="3243" y="-530"/>
                      <a:pt x="6100" y="-339"/>
                      <a:pt x="7719" y="1470"/>
                    </a:cubicBezTo>
                    <a:lnTo>
                      <a:pt x="130306" y="137678"/>
                    </a:lnTo>
                    <a:cubicBezTo>
                      <a:pt x="131925" y="139488"/>
                      <a:pt x="131830" y="142345"/>
                      <a:pt x="130020" y="144060"/>
                    </a:cubicBezTo>
                    <a:cubicBezTo>
                      <a:pt x="129258" y="144822"/>
                      <a:pt x="128115" y="145298"/>
                      <a:pt x="127068" y="1452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0c6ace13-f7a2-4902-bd7e-6af87c644b75"/>
              <p:cNvSpPr/>
              <p:nvPr/>
            </p:nvSpPr>
            <p:spPr>
              <a:xfrm>
                <a:off x="4398571" y="5233302"/>
                <a:ext cx="29669" cy="733059"/>
              </a:xfrm>
              <a:custGeom>
                <a:avLst/>
                <a:gdLst>
                  <a:gd name="connsiteX0" fmla="*/ 0 w 43053"/>
                  <a:gd name="connsiteY0" fmla="*/ 0 h 1063751"/>
                  <a:gd name="connsiteX1" fmla="*/ 43053 w 43053"/>
                  <a:gd name="connsiteY1" fmla="*/ 41815 h 1063751"/>
                  <a:gd name="connsiteX2" fmla="*/ 43053 w 43053"/>
                  <a:gd name="connsiteY2" fmla="*/ 1027366 h 1063751"/>
                  <a:gd name="connsiteX3" fmla="*/ 0 w 43053"/>
                  <a:gd name="connsiteY3" fmla="*/ 1063752 h 1063751"/>
                  <a:gd name="connsiteX4" fmla="*/ 0 w 43053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3" h="1063751">
                    <a:moveTo>
                      <a:pt x="0" y="0"/>
                    </a:moveTo>
                    <a:lnTo>
                      <a:pt x="43053" y="41815"/>
                    </a:lnTo>
                    <a:lnTo>
                      <a:pt x="43053" y="1027366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D9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7598620b-66c6-4c71-88d8-794cba56aab7"/>
              <p:cNvSpPr/>
              <p:nvPr/>
            </p:nvSpPr>
            <p:spPr>
              <a:xfrm>
                <a:off x="2163617" y="5233302"/>
                <a:ext cx="2234954" cy="733059"/>
              </a:xfrm>
              <a:custGeom>
                <a:avLst/>
                <a:gdLst>
                  <a:gd name="connsiteX0" fmla="*/ 0 w 3243167"/>
                  <a:gd name="connsiteY0" fmla="*/ 0 h 1063751"/>
                  <a:gd name="connsiteX1" fmla="*/ 3243167 w 3243167"/>
                  <a:gd name="connsiteY1" fmla="*/ 0 h 1063751"/>
                  <a:gd name="connsiteX2" fmla="*/ 3243167 w 3243167"/>
                  <a:gd name="connsiteY2" fmla="*/ 1063752 h 1063751"/>
                  <a:gd name="connsiteX3" fmla="*/ 0 w 3243167"/>
                  <a:gd name="connsiteY3" fmla="*/ 1063752 h 1063751"/>
                  <a:gd name="connsiteX4" fmla="*/ 0 w 3243167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3167" h="1063751">
                    <a:moveTo>
                      <a:pt x="0" y="0"/>
                    </a:moveTo>
                    <a:lnTo>
                      <a:pt x="3243167" y="0"/>
                    </a:lnTo>
                    <a:lnTo>
                      <a:pt x="3243167" y="1063752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6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1ee9d378-a83e-4d99-9f9a-c8eeae9e82fa"/>
              <p:cNvSpPr/>
              <p:nvPr/>
            </p:nvSpPr>
            <p:spPr>
              <a:xfrm>
                <a:off x="3210107" y="3311908"/>
                <a:ext cx="1188465" cy="1381051"/>
              </a:xfrm>
              <a:custGeom>
                <a:avLst/>
                <a:gdLst>
                  <a:gd name="connsiteX0" fmla="*/ 1724597 w 1724596"/>
                  <a:gd name="connsiteY0" fmla="*/ 1997678 h 2004060"/>
                  <a:gd name="connsiteX1" fmla="*/ 1724597 w 1724596"/>
                  <a:gd name="connsiteY1" fmla="*/ 0 h 2004060"/>
                  <a:gd name="connsiteX2" fmla="*/ 0 w 1724596"/>
                  <a:gd name="connsiteY2" fmla="*/ 0 h 2004060"/>
                  <a:gd name="connsiteX3" fmla="*/ 0 w 1724596"/>
                  <a:gd name="connsiteY3" fmla="*/ 2004060 h 2004060"/>
                  <a:gd name="connsiteX4" fmla="*/ 1724597 w 1724596"/>
                  <a:gd name="connsiteY4" fmla="*/ 1997678 h 200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596" h="2004060">
                    <a:moveTo>
                      <a:pt x="1724597" y="1997678"/>
                    </a:moveTo>
                    <a:lnTo>
                      <a:pt x="1724597" y="0"/>
                    </a:lnTo>
                    <a:lnTo>
                      <a:pt x="0" y="0"/>
                    </a:lnTo>
                    <a:lnTo>
                      <a:pt x="0" y="2004060"/>
                    </a:lnTo>
                    <a:lnTo>
                      <a:pt x="1724597" y="1997678"/>
                    </a:ln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defb7ab0-e384-4de9-b906-333bc1f57527"/>
              <p:cNvSpPr/>
              <p:nvPr/>
            </p:nvSpPr>
            <p:spPr>
              <a:xfrm>
                <a:off x="2163552" y="2738379"/>
                <a:ext cx="1101887" cy="1961277"/>
              </a:xfrm>
              <a:custGeom>
                <a:avLst/>
                <a:gdLst>
                  <a:gd name="connsiteX0" fmla="*/ 1598962 w 1598961"/>
                  <a:gd name="connsiteY0" fmla="*/ 2836219 h 2846033"/>
                  <a:gd name="connsiteX1" fmla="*/ 857822 w 1598961"/>
                  <a:gd name="connsiteY1" fmla="*/ 2829933 h 2846033"/>
                  <a:gd name="connsiteX2" fmla="*/ 95 w 1598961"/>
                  <a:gd name="connsiteY2" fmla="*/ 2438360 h 2846033"/>
                  <a:gd name="connsiteX3" fmla="*/ 130778 w 1598961"/>
                  <a:gd name="connsiteY3" fmla="*/ 2171279 h 2846033"/>
                  <a:gd name="connsiteX4" fmla="*/ 3810 w 1598961"/>
                  <a:gd name="connsiteY4" fmla="*/ 1950966 h 2846033"/>
                  <a:gd name="connsiteX5" fmla="*/ 131350 w 1598961"/>
                  <a:gd name="connsiteY5" fmla="*/ 1726557 h 2846033"/>
                  <a:gd name="connsiteX6" fmla="*/ 0 w 1598961"/>
                  <a:gd name="connsiteY6" fmla="*/ 1492147 h 2846033"/>
                  <a:gd name="connsiteX7" fmla="*/ 130683 w 1598961"/>
                  <a:gd name="connsiteY7" fmla="*/ 1256403 h 2846033"/>
                  <a:gd name="connsiteX8" fmla="*/ 3715 w 1598961"/>
                  <a:gd name="connsiteY8" fmla="*/ 1055330 h 2846033"/>
                  <a:gd name="connsiteX9" fmla="*/ 171831 w 1598961"/>
                  <a:gd name="connsiteY9" fmla="*/ 849304 h 2846033"/>
                  <a:gd name="connsiteX10" fmla="*/ 1123379 w 1598961"/>
                  <a:gd name="connsiteY10" fmla="*/ 858353 h 2846033"/>
                  <a:gd name="connsiteX11" fmla="*/ 1158050 w 1598961"/>
                  <a:gd name="connsiteY11" fmla="*/ 332859 h 2846033"/>
                  <a:gd name="connsiteX12" fmla="*/ 1598771 w 1598961"/>
                  <a:gd name="connsiteY12" fmla="*/ 35393 h 2846033"/>
                  <a:gd name="connsiteX13" fmla="*/ 1598771 w 1598961"/>
                  <a:gd name="connsiteY13" fmla="*/ 2836219 h 2846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98961" h="2846033">
                    <a:moveTo>
                      <a:pt x="1598962" y="2836219"/>
                    </a:moveTo>
                    <a:cubicBezTo>
                      <a:pt x="1598962" y="2836219"/>
                      <a:pt x="1260920" y="2862032"/>
                      <a:pt x="857822" y="2829933"/>
                    </a:cubicBezTo>
                    <a:cubicBezTo>
                      <a:pt x="506349" y="2801929"/>
                      <a:pt x="95" y="2716967"/>
                      <a:pt x="95" y="2438360"/>
                    </a:cubicBezTo>
                    <a:cubicBezTo>
                      <a:pt x="95" y="2232334"/>
                      <a:pt x="130778" y="2171279"/>
                      <a:pt x="130778" y="2171279"/>
                    </a:cubicBezTo>
                    <a:cubicBezTo>
                      <a:pt x="130778" y="2171279"/>
                      <a:pt x="3810" y="2109176"/>
                      <a:pt x="3810" y="1950966"/>
                    </a:cubicBezTo>
                    <a:cubicBezTo>
                      <a:pt x="3810" y="1792660"/>
                      <a:pt x="131350" y="1726557"/>
                      <a:pt x="131350" y="1726557"/>
                    </a:cubicBezTo>
                    <a:cubicBezTo>
                      <a:pt x="131350" y="1726557"/>
                      <a:pt x="0" y="1645404"/>
                      <a:pt x="0" y="1492147"/>
                    </a:cubicBezTo>
                    <a:cubicBezTo>
                      <a:pt x="0" y="1304218"/>
                      <a:pt x="130683" y="1256403"/>
                      <a:pt x="130683" y="1256403"/>
                    </a:cubicBezTo>
                    <a:cubicBezTo>
                      <a:pt x="130683" y="1256403"/>
                      <a:pt x="6953" y="1180584"/>
                      <a:pt x="3715" y="1055330"/>
                    </a:cubicBezTo>
                    <a:cubicBezTo>
                      <a:pt x="-95" y="908645"/>
                      <a:pt x="171831" y="849304"/>
                      <a:pt x="171831" y="849304"/>
                    </a:cubicBezTo>
                    <a:lnTo>
                      <a:pt x="1123379" y="858353"/>
                    </a:lnTo>
                    <a:cubicBezTo>
                      <a:pt x="1123379" y="858353"/>
                      <a:pt x="1102519" y="572032"/>
                      <a:pt x="1158050" y="332859"/>
                    </a:cubicBezTo>
                    <a:cubicBezTo>
                      <a:pt x="1270445" y="-151297"/>
                      <a:pt x="1598771" y="35393"/>
                      <a:pt x="1598771" y="35393"/>
                    </a:cubicBezTo>
                    <a:lnTo>
                      <a:pt x="1598771" y="2836219"/>
                    </a:ln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b2c3003f-4007-4e48-82d1-18c19e395749"/>
              <p:cNvSpPr/>
              <p:nvPr/>
            </p:nvSpPr>
            <p:spPr>
              <a:xfrm>
                <a:off x="1642966" y="5317583"/>
                <a:ext cx="397643" cy="733059"/>
              </a:xfrm>
              <a:custGeom>
                <a:avLst/>
                <a:gdLst>
                  <a:gd name="connsiteX0" fmla="*/ 0 w 577024"/>
                  <a:gd name="connsiteY0" fmla="*/ 0 h 1063751"/>
                  <a:gd name="connsiteX1" fmla="*/ 577025 w 577024"/>
                  <a:gd name="connsiteY1" fmla="*/ 0 h 1063751"/>
                  <a:gd name="connsiteX2" fmla="*/ 577025 w 577024"/>
                  <a:gd name="connsiteY2" fmla="*/ 1063752 h 1063751"/>
                  <a:gd name="connsiteX3" fmla="*/ 0 w 577024"/>
                  <a:gd name="connsiteY3" fmla="*/ 1063752 h 1063751"/>
                  <a:gd name="connsiteX4" fmla="*/ 0 w 577024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024" h="1063751">
                    <a:moveTo>
                      <a:pt x="0" y="0"/>
                    </a:moveTo>
                    <a:lnTo>
                      <a:pt x="577025" y="0"/>
                    </a:lnTo>
                    <a:lnTo>
                      <a:pt x="577025" y="1063752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DC2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f8633c13-4c00-4f4b-adcf-ee55215806c1"/>
              <p:cNvSpPr/>
              <p:nvPr/>
            </p:nvSpPr>
            <p:spPr>
              <a:xfrm>
                <a:off x="2040544" y="5317583"/>
                <a:ext cx="65639" cy="733059"/>
              </a:xfrm>
              <a:custGeom>
                <a:avLst/>
                <a:gdLst>
                  <a:gd name="connsiteX0" fmla="*/ 0 w 95250"/>
                  <a:gd name="connsiteY0" fmla="*/ 0 h 1063751"/>
                  <a:gd name="connsiteX1" fmla="*/ 95250 w 95250"/>
                  <a:gd name="connsiteY1" fmla="*/ 0 h 1063751"/>
                  <a:gd name="connsiteX2" fmla="*/ 95250 w 95250"/>
                  <a:gd name="connsiteY2" fmla="*/ 1019556 h 1063751"/>
                  <a:gd name="connsiteX3" fmla="*/ 0 w 95250"/>
                  <a:gd name="connsiteY3" fmla="*/ 1063752 h 1063751"/>
                  <a:gd name="connsiteX4" fmla="*/ 0 w 95250"/>
                  <a:gd name="connsiteY4" fmla="*/ 0 h 1063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1063751">
                    <a:moveTo>
                      <a:pt x="0" y="0"/>
                    </a:moveTo>
                    <a:lnTo>
                      <a:pt x="95250" y="0"/>
                    </a:lnTo>
                    <a:lnTo>
                      <a:pt x="95250" y="1019556"/>
                    </a:lnTo>
                    <a:lnTo>
                      <a:pt x="0" y="10637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a3622fc5-aa5d-4928-b679-33b7cf1d1b37"/>
              <p:cNvSpPr/>
              <p:nvPr/>
            </p:nvSpPr>
            <p:spPr>
              <a:xfrm>
                <a:off x="4337329" y="5707086"/>
                <a:ext cx="639393" cy="343031"/>
              </a:xfrm>
              <a:custGeom>
                <a:avLst/>
                <a:gdLst>
                  <a:gd name="connsiteX0" fmla="*/ 0 w 927830"/>
                  <a:gd name="connsiteY0" fmla="*/ 0 h 497776"/>
                  <a:gd name="connsiteX1" fmla="*/ 927830 w 927830"/>
                  <a:gd name="connsiteY1" fmla="*/ 0 h 497776"/>
                  <a:gd name="connsiteX2" fmla="*/ 927830 w 927830"/>
                  <a:gd name="connsiteY2" fmla="*/ 497777 h 497776"/>
                  <a:gd name="connsiteX3" fmla="*/ 0 w 927830"/>
                  <a:gd name="connsiteY3" fmla="*/ 497777 h 497776"/>
                  <a:gd name="connsiteX4" fmla="*/ 0 w 927830"/>
                  <a:gd name="connsiteY4" fmla="*/ 0 h 497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830" h="497776">
                    <a:moveTo>
                      <a:pt x="0" y="0"/>
                    </a:moveTo>
                    <a:lnTo>
                      <a:pt x="927830" y="0"/>
                    </a:lnTo>
                    <a:lnTo>
                      <a:pt x="927830" y="497777"/>
                    </a:lnTo>
                    <a:lnTo>
                      <a:pt x="0" y="4977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36FF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a63e0f38-c96a-4d04-8acf-ea2efcf182f1"/>
              <p:cNvSpPr/>
              <p:nvPr/>
            </p:nvSpPr>
            <p:spPr>
              <a:xfrm>
                <a:off x="4266964" y="5707086"/>
                <a:ext cx="70365" cy="343031"/>
              </a:xfrm>
              <a:custGeom>
                <a:avLst/>
                <a:gdLst>
                  <a:gd name="connsiteX0" fmla="*/ 102108 w 102108"/>
                  <a:gd name="connsiteY0" fmla="*/ 0 h 497776"/>
                  <a:gd name="connsiteX1" fmla="*/ 0 w 102108"/>
                  <a:gd name="connsiteY1" fmla="*/ 0 h 497776"/>
                  <a:gd name="connsiteX2" fmla="*/ 0 w 102108"/>
                  <a:gd name="connsiteY2" fmla="*/ 462725 h 497776"/>
                  <a:gd name="connsiteX3" fmla="*/ 102108 w 102108"/>
                  <a:gd name="connsiteY3" fmla="*/ 497777 h 497776"/>
                  <a:gd name="connsiteX4" fmla="*/ 102108 w 102108"/>
                  <a:gd name="connsiteY4" fmla="*/ 0 h 497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08" h="497776">
                    <a:moveTo>
                      <a:pt x="102108" y="0"/>
                    </a:moveTo>
                    <a:lnTo>
                      <a:pt x="0" y="0"/>
                    </a:lnTo>
                    <a:lnTo>
                      <a:pt x="0" y="462725"/>
                    </a:lnTo>
                    <a:lnTo>
                      <a:pt x="102108" y="497777"/>
                    </a:lnTo>
                    <a:lnTo>
                      <a:pt x="102108" y="0"/>
                    </a:lnTo>
                    <a:close/>
                  </a:path>
                </a:pathLst>
              </a:custGeom>
              <a:solidFill>
                <a:srgbClr val="87A2E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09228e84-0ae4-4f2c-be07-269a6158b92d"/>
              <p:cNvSpPr/>
              <p:nvPr/>
            </p:nvSpPr>
            <p:spPr>
              <a:xfrm>
                <a:off x="2560657" y="4640542"/>
                <a:ext cx="65617" cy="76244"/>
              </a:xfrm>
              <a:custGeom>
                <a:avLst/>
                <a:gdLst>
                  <a:gd name="connsiteX0" fmla="*/ 3542 w 95217"/>
                  <a:gd name="connsiteY0" fmla="*/ 60155 h 110638"/>
                  <a:gd name="connsiteX1" fmla="*/ 47738 w 95217"/>
                  <a:gd name="connsiteY1" fmla="*/ 74252 h 110638"/>
                  <a:gd name="connsiteX2" fmla="*/ 59549 w 95217"/>
                  <a:gd name="connsiteY2" fmla="*/ 110638 h 110638"/>
                  <a:gd name="connsiteX3" fmla="*/ 95173 w 95217"/>
                  <a:gd name="connsiteY3" fmla="*/ 93588 h 110638"/>
                  <a:gd name="connsiteX4" fmla="*/ 89553 w 95217"/>
                  <a:gd name="connsiteY4" fmla="*/ 48154 h 110638"/>
                  <a:gd name="connsiteX5" fmla="*/ 55263 w 95217"/>
                  <a:gd name="connsiteY5" fmla="*/ 43010 h 110638"/>
                  <a:gd name="connsiteX6" fmla="*/ 18782 w 95217"/>
                  <a:gd name="connsiteY6" fmla="*/ 2434 h 110638"/>
                  <a:gd name="connsiteX7" fmla="*/ 3542 w 95217"/>
                  <a:gd name="connsiteY7" fmla="*/ 60155 h 11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17" h="110638">
                    <a:moveTo>
                      <a:pt x="3542" y="60155"/>
                    </a:moveTo>
                    <a:cubicBezTo>
                      <a:pt x="8781" y="76157"/>
                      <a:pt x="47738" y="74252"/>
                      <a:pt x="47738" y="74252"/>
                    </a:cubicBezTo>
                    <a:cubicBezTo>
                      <a:pt x="47738" y="74252"/>
                      <a:pt x="59359" y="103208"/>
                      <a:pt x="59549" y="110638"/>
                    </a:cubicBezTo>
                    <a:cubicBezTo>
                      <a:pt x="59263" y="110733"/>
                      <a:pt x="96697" y="97017"/>
                      <a:pt x="95173" y="93588"/>
                    </a:cubicBezTo>
                    <a:cubicBezTo>
                      <a:pt x="95173" y="93588"/>
                      <a:pt x="94982" y="54154"/>
                      <a:pt x="89553" y="48154"/>
                    </a:cubicBezTo>
                    <a:cubicBezTo>
                      <a:pt x="89267" y="47773"/>
                      <a:pt x="55834" y="43772"/>
                      <a:pt x="55263" y="43010"/>
                    </a:cubicBezTo>
                    <a:cubicBezTo>
                      <a:pt x="40594" y="21865"/>
                      <a:pt x="28878" y="-8901"/>
                      <a:pt x="18782" y="2434"/>
                    </a:cubicBezTo>
                    <a:cubicBezTo>
                      <a:pt x="-1411" y="25294"/>
                      <a:pt x="-3221" y="39867"/>
                      <a:pt x="3542" y="60155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dcc265cd-8ba6-431f-8947-4c6222b73ef9"/>
              <p:cNvSpPr/>
              <p:nvPr/>
            </p:nvSpPr>
            <p:spPr>
              <a:xfrm>
                <a:off x="3002429" y="4655768"/>
                <a:ext cx="67257" cy="85632"/>
              </a:xfrm>
              <a:custGeom>
                <a:avLst/>
                <a:gdLst>
                  <a:gd name="connsiteX0" fmla="*/ 95144 w 97597"/>
                  <a:gd name="connsiteY0" fmla="*/ 68826 h 124261"/>
                  <a:gd name="connsiteX1" fmla="*/ 32850 w 97597"/>
                  <a:gd name="connsiteY1" fmla="*/ 124261 h 124261"/>
                  <a:gd name="connsiteX2" fmla="*/ 2656 w 97597"/>
                  <a:gd name="connsiteY2" fmla="*/ 104545 h 124261"/>
                  <a:gd name="connsiteX3" fmla="*/ 5609 w 97597"/>
                  <a:gd name="connsiteY3" fmla="*/ 76160 h 124261"/>
                  <a:gd name="connsiteX4" fmla="*/ 40756 w 97597"/>
                  <a:gd name="connsiteY4" fmla="*/ 44537 h 124261"/>
                  <a:gd name="connsiteX5" fmla="*/ 74665 w 97597"/>
                  <a:gd name="connsiteY5" fmla="*/ 2341 h 124261"/>
                  <a:gd name="connsiteX6" fmla="*/ 95144 w 97597"/>
                  <a:gd name="connsiteY6" fmla="*/ 68826 h 12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597" h="124261">
                    <a:moveTo>
                      <a:pt x="95144" y="68826"/>
                    </a:moveTo>
                    <a:cubicBezTo>
                      <a:pt x="87238" y="92734"/>
                      <a:pt x="33613" y="101687"/>
                      <a:pt x="32850" y="124261"/>
                    </a:cubicBezTo>
                    <a:cubicBezTo>
                      <a:pt x="33231" y="124357"/>
                      <a:pt x="1132" y="107974"/>
                      <a:pt x="2656" y="104545"/>
                    </a:cubicBezTo>
                    <a:cubicBezTo>
                      <a:pt x="2656" y="104545"/>
                      <a:pt x="-4964" y="100925"/>
                      <a:pt x="5609" y="76160"/>
                    </a:cubicBezTo>
                    <a:cubicBezTo>
                      <a:pt x="16182" y="51395"/>
                      <a:pt x="25897" y="65969"/>
                      <a:pt x="40756" y="44537"/>
                    </a:cubicBezTo>
                    <a:cubicBezTo>
                      <a:pt x="55425" y="23392"/>
                      <a:pt x="64664" y="-8993"/>
                      <a:pt x="74665" y="2341"/>
                    </a:cubicBezTo>
                    <a:cubicBezTo>
                      <a:pt x="94858" y="25106"/>
                      <a:pt x="101811" y="48633"/>
                      <a:pt x="95144" y="68826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2365c207-91ef-4872-8db8-cad39ce5529d"/>
              <p:cNvSpPr/>
              <p:nvPr/>
            </p:nvSpPr>
            <p:spPr>
              <a:xfrm>
                <a:off x="2999074" y="5944831"/>
                <a:ext cx="35642" cy="32873"/>
              </a:xfrm>
              <a:custGeom>
                <a:avLst/>
                <a:gdLst>
                  <a:gd name="connsiteX0" fmla="*/ 0 w 51720"/>
                  <a:gd name="connsiteY0" fmla="*/ 15526 h 47703"/>
                  <a:gd name="connsiteX1" fmla="*/ 5620 w 51720"/>
                  <a:gd name="connsiteY1" fmla="*/ 29909 h 47703"/>
                  <a:gd name="connsiteX2" fmla="*/ 4572 w 51720"/>
                  <a:gd name="connsiteY2" fmla="*/ 47625 h 47703"/>
                  <a:gd name="connsiteX3" fmla="*/ 31718 w 51720"/>
                  <a:gd name="connsiteY3" fmla="*/ 45149 h 47703"/>
                  <a:gd name="connsiteX4" fmla="*/ 51721 w 51720"/>
                  <a:gd name="connsiteY4" fmla="*/ 34004 h 47703"/>
                  <a:gd name="connsiteX5" fmla="*/ 46577 w 51720"/>
                  <a:gd name="connsiteY5" fmla="*/ 22860 h 47703"/>
                  <a:gd name="connsiteX6" fmla="*/ 41720 w 51720"/>
                  <a:gd name="connsiteY6" fmla="*/ 0 h 47703"/>
                  <a:gd name="connsiteX7" fmla="*/ 0 w 51720"/>
                  <a:gd name="connsiteY7" fmla="*/ 15526 h 47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720" h="47703">
                    <a:moveTo>
                      <a:pt x="0" y="15526"/>
                    </a:moveTo>
                    <a:cubicBezTo>
                      <a:pt x="0" y="15526"/>
                      <a:pt x="4667" y="23241"/>
                      <a:pt x="5620" y="29909"/>
                    </a:cubicBezTo>
                    <a:cubicBezTo>
                      <a:pt x="6477" y="36576"/>
                      <a:pt x="4572" y="47625"/>
                      <a:pt x="4572" y="47625"/>
                    </a:cubicBezTo>
                    <a:cubicBezTo>
                      <a:pt x="4572" y="47625"/>
                      <a:pt x="21622" y="48387"/>
                      <a:pt x="31718" y="45149"/>
                    </a:cubicBezTo>
                    <a:cubicBezTo>
                      <a:pt x="41910" y="41910"/>
                      <a:pt x="51721" y="34004"/>
                      <a:pt x="51721" y="34004"/>
                    </a:cubicBezTo>
                    <a:cubicBezTo>
                      <a:pt x="51721" y="34004"/>
                      <a:pt x="49435" y="30861"/>
                      <a:pt x="46577" y="22860"/>
                    </a:cubicBezTo>
                    <a:cubicBezTo>
                      <a:pt x="43720" y="14859"/>
                      <a:pt x="41720" y="0"/>
                      <a:pt x="41720" y="0"/>
                    </a:cubicBezTo>
                    <a:lnTo>
                      <a:pt x="0" y="15526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7f25dce3-aa0c-4041-b7ab-77387758883c"/>
              <p:cNvSpPr/>
              <p:nvPr/>
            </p:nvSpPr>
            <p:spPr>
              <a:xfrm>
                <a:off x="2777278" y="5966820"/>
                <a:ext cx="34591" cy="26587"/>
              </a:xfrm>
              <a:custGeom>
                <a:avLst/>
                <a:gdLst>
                  <a:gd name="connsiteX0" fmla="*/ 10382 w 50196"/>
                  <a:gd name="connsiteY0" fmla="*/ 0 h 38581"/>
                  <a:gd name="connsiteX1" fmla="*/ 8954 w 50196"/>
                  <a:gd name="connsiteY1" fmla="*/ 15335 h 38581"/>
                  <a:gd name="connsiteX2" fmla="*/ 0 w 50196"/>
                  <a:gd name="connsiteY2" fmla="*/ 33338 h 38581"/>
                  <a:gd name="connsiteX3" fmla="*/ 24003 w 50196"/>
                  <a:gd name="connsiteY3" fmla="*/ 38576 h 38581"/>
                  <a:gd name="connsiteX4" fmla="*/ 48196 w 50196"/>
                  <a:gd name="connsiteY4" fmla="*/ 33528 h 38581"/>
                  <a:gd name="connsiteX5" fmla="*/ 47054 w 50196"/>
                  <a:gd name="connsiteY5" fmla="*/ 20860 h 38581"/>
                  <a:gd name="connsiteX6" fmla="*/ 50197 w 50196"/>
                  <a:gd name="connsiteY6" fmla="*/ 285 h 38581"/>
                  <a:gd name="connsiteX7" fmla="*/ 10382 w 50196"/>
                  <a:gd name="connsiteY7" fmla="*/ 0 h 3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96" h="38581">
                    <a:moveTo>
                      <a:pt x="10382" y="0"/>
                    </a:moveTo>
                    <a:cubicBezTo>
                      <a:pt x="10382" y="0"/>
                      <a:pt x="10001" y="8667"/>
                      <a:pt x="8954" y="15335"/>
                    </a:cubicBezTo>
                    <a:cubicBezTo>
                      <a:pt x="7906" y="22003"/>
                      <a:pt x="0" y="33338"/>
                      <a:pt x="0" y="33338"/>
                    </a:cubicBezTo>
                    <a:cubicBezTo>
                      <a:pt x="0" y="33338"/>
                      <a:pt x="13335" y="38767"/>
                      <a:pt x="24003" y="38576"/>
                    </a:cubicBezTo>
                    <a:cubicBezTo>
                      <a:pt x="34671" y="38385"/>
                      <a:pt x="48196" y="33528"/>
                      <a:pt x="48196" y="33528"/>
                    </a:cubicBezTo>
                    <a:cubicBezTo>
                      <a:pt x="48196" y="33528"/>
                      <a:pt x="47435" y="29432"/>
                      <a:pt x="47054" y="20860"/>
                    </a:cubicBezTo>
                    <a:cubicBezTo>
                      <a:pt x="46577" y="12382"/>
                      <a:pt x="50197" y="285"/>
                      <a:pt x="50197" y="285"/>
                    </a:cubicBezTo>
                    <a:lnTo>
                      <a:pt x="10382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ffc22469-ae0f-42e5-b326-c56bb2914ffd"/>
              <p:cNvSpPr/>
              <p:nvPr/>
            </p:nvSpPr>
            <p:spPr>
              <a:xfrm>
                <a:off x="2685581" y="5987300"/>
                <a:ext cx="126174" cy="49951"/>
              </a:xfrm>
              <a:custGeom>
                <a:avLst/>
                <a:gdLst>
                  <a:gd name="connsiteX0" fmla="*/ 128873 w 183093"/>
                  <a:gd name="connsiteY0" fmla="*/ 0 h 72485"/>
                  <a:gd name="connsiteX1" fmla="*/ 73819 w 183093"/>
                  <a:gd name="connsiteY1" fmla="*/ 30861 h 72485"/>
                  <a:gd name="connsiteX2" fmla="*/ 0 w 183093"/>
                  <a:gd name="connsiteY2" fmla="*/ 61532 h 72485"/>
                  <a:gd name="connsiteX3" fmla="*/ 95 w 183093"/>
                  <a:gd name="connsiteY3" fmla="*/ 72485 h 72485"/>
                  <a:gd name="connsiteX4" fmla="*/ 87535 w 183093"/>
                  <a:gd name="connsiteY4" fmla="*/ 68199 h 72485"/>
                  <a:gd name="connsiteX5" fmla="*/ 129064 w 183093"/>
                  <a:gd name="connsiteY5" fmla="*/ 61817 h 72485"/>
                  <a:gd name="connsiteX6" fmla="*/ 149352 w 183093"/>
                  <a:gd name="connsiteY6" fmla="*/ 51340 h 72485"/>
                  <a:gd name="connsiteX7" fmla="*/ 150781 w 183093"/>
                  <a:gd name="connsiteY7" fmla="*/ 62198 h 72485"/>
                  <a:gd name="connsiteX8" fmla="*/ 178308 w 183093"/>
                  <a:gd name="connsiteY8" fmla="*/ 63055 h 72485"/>
                  <a:gd name="connsiteX9" fmla="*/ 182880 w 183093"/>
                  <a:gd name="connsiteY9" fmla="*/ 39910 h 72485"/>
                  <a:gd name="connsiteX10" fmla="*/ 181737 w 183093"/>
                  <a:gd name="connsiteY10" fmla="*/ 1524 h 72485"/>
                  <a:gd name="connsiteX11" fmla="*/ 152400 w 183093"/>
                  <a:gd name="connsiteY11" fmla="*/ 6477 h 72485"/>
                  <a:gd name="connsiteX12" fmla="*/ 128873 w 183093"/>
                  <a:gd name="connsiteY12" fmla="*/ 0 h 7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093" h="72485">
                    <a:moveTo>
                      <a:pt x="128873" y="0"/>
                    </a:moveTo>
                    <a:cubicBezTo>
                      <a:pt x="128873" y="0"/>
                      <a:pt x="105918" y="15050"/>
                      <a:pt x="73819" y="30861"/>
                    </a:cubicBezTo>
                    <a:cubicBezTo>
                      <a:pt x="41720" y="46767"/>
                      <a:pt x="0" y="61532"/>
                      <a:pt x="0" y="61532"/>
                    </a:cubicBezTo>
                    <a:lnTo>
                      <a:pt x="95" y="72485"/>
                    </a:lnTo>
                    <a:cubicBezTo>
                      <a:pt x="95" y="72485"/>
                      <a:pt x="55245" y="70866"/>
                      <a:pt x="87535" y="68199"/>
                    </a:cubicBezTo>
                    <a:cubicBezTo>
                      <a:pt x="119825" y="65532"/>
                      <a:pt x="129064" y="61817"/>
                      <a:pt x="129064" y="61817"/>
                    </a:cubicBezTo>
                    <a:lnTo>
                      <a:pt x="149352" y="51340"/>
                    </a:lnTo>
                    <a:lnTo>
                      <a:pt x="150781" y="62198"/>
                    </a:lnTo>
                    <a:lnTo>
                      <a:pt x="178308" y="63055"/>
                    </a:lnTo>
                    <a:cubicBezTo>
                      <a:pt x="178308" y="63055"/>
                      <a:pt x="182023" y="55245"/>
                      <a:pt x="182880" y="39910"/>
                    </a:cubicBezTo>
                    <a:cubicBezTo>
                      <a:pt x="183737" y="24479"/>
                      <a:pt x="181737" y="1524"/>
                      <a:pt x="181737" y="1524"/>
                    </a:cubicBezTo>
                    <a:cubicBezTo>
                      <a:pt x="181737" y="1524"/>
                      <a:pt x="165735" y="7429"/>
                      <a:pt x="152400" y="6477"/>
                    </a:cubicBezTo>
                    <a:cubicBezTo>
                      <a:pt x="139065" y="5715"/>
                      <a:pt x="128873" y="0"/>
                      <a:pt x="128873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c4ef1217-4dcd-4b51-b369-10148578cf66"/>
              <p:cNvSpPr/>
              <p:nvPr/>
            </p:nvSpPr>
            <p:spPr>
              <a:xfrm>
                <a:off x="2927725" y="5967082"/>
                <a:ext cx="118315" cy="82968"/>
              </a:xfrm>
              <a:custGeom>
                <a:avLst/>
                <a:gdLst>
                  <a:gd name="connsiteX0" fmla="*/ 105728 w 171689"/>
                  <a:gd name="connsiteY0" fmla="*/ 13907 h 120396"/>
                  <a:gd name="connsiteX1" fmla="*/ 61817 w 171689"/>
                  <a:gd name="connsiteY1" fmla="*/ 59341 h 120396"/>
                  <a:gd name="connsiteX2" fmla="*/ 0 w 171689"/>
                  <a:gd name="connsiteY2" fmla="*/ 110014 h 120396"/>
                  <a:gd name="connsiteX3" fmla="*/ 3238 w 171689"/>
                  <a:gd name="connsiteY3" fmla="*/ 120396 h 120396"/>
                  <a:gd name="connsiteX4" fmla="*/ 85820 w 171689"/>
                  <a:gd name="connsiteY4" fmla="*/ 91154 h 120396"/>
                  <a:gd name="connsiteX5" fmla="*/ 123730 w 171689"/>
                  <a:gd name="connsiteY5" fmla="*/ 73057 h 120396"/>
                  <a:gd name="connsiteX6" fmla="*/ 140208 w 171689"/>
                  <a:gd name="connsiteY6" fmla="*/ 57150 h 120396"/>
                  <a:gd name="connsiteX7" fmla="*/ 144780 w 171689"/>
                  <a:gd name="connsiteY7" fmla="*/ 67151 h 120396"/>
                  <a:gd name="connsiteX8" fmla="*/ 171450 w 171689"/>
                  <a:gd name="connsiteY8" fmla="*/ 60007 h 120396"/>
                  <a:gd name="connsiteX9" fmla="*/ 169164 w 171689"/>
                  <a:gd name="connsiteY9" fmla="*/ 36481 h 120396"/>
                  <a:gd name="connsiteX10" fmla="*/ 157067 w 171689"/>
                  <a:gd name="connsiteY10" fmla="*/ 0 h 120396"/>
                  <a:gd name="connsiteX11" fmla="*/ 130397 w 171689"/>
                  <a:gd name="connsiteY11" fmla="*/ 13240 h 120396"/>
                  <a:gd name="connsiteX12" fmla="*/ 105728 w 171689"/>
                  <a:gd name="connsiteY12" fmla="*/ 13907 h 12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689" h="120396">
                    <a:moveTo>
                      <a:pt x="105728" y="13907"/>
                    </a:moveTo>
                    <a:cubicBezTo>
                      <a:pt x="105728" y="13907"/>
                      <a:pt x="88011" y="34862"/>
                      <a:pt x="61817" y="59341"/>
                    </a:cubicBezTo>
                    <a:cubicBezTo>
                      <a:pt x="35623" y="83820"/>
                      <a:pt x="0" y="110014"/>
                      <a:pt x="0" y="110014"/>
                    </a:cubicBezTo>
                    <a:lnTo>
                      <a:pt x="3238" y="120396"/>
                    </a:lnTo>
                    <a:cubicBezTo>
                      <a:pt x="3238" y="120396"/>
                      <a:pt x="55626" y="102965"/>
                      <a:pt x="85820" y="91154"/>
                    </a:cubicBezTo>
                    <a:cubicBezTo>
                      <a:pt x="115919" y="79343"/>
                      <a:pt x="123730" y="73057"/>
                      <a:pt x="123730" y="73057"/>
                    </a:cubicBezTo>
                    <a:lnTo>
                      <a:pt x="140208" y="57150"/>
                    </a:lnTo>
                    <a:lnTo>
                      <a:pt x="144780" y="67151"/>
                    </a:lnTo>
                    <a:lnTo>
                      <a:pt x="171450" y="60007"/>
                    </a:lnTo>
                    <a:cubicBezTo>
                      <a:pt x="171450" y="60007"/>
                      <a:pt x="172783" y="51435"/>
                      <a:pt x="169164" y="36481"/>
                    </a:cubicBezTo>
                    <a:cubicBezTo>
                      <a:pt x="165545" y="21527"/>
                      <a:pt x="157067" y="0"/>
                      <a:pt x="157067" y="0"/>
                    </a:cubicBezTo>
                    <a:cubicBezTo>
                      <a:pt x="157067" y="0"/>
                      <a:pt x="143446" y="10192"/>
                      <a:pt x="130397" y="13240"/>
                    </a:cubicBezTo>
                    <a:cubicBezTo>
                      <a:pt x="117157" y="16383"/>
                      <a:pt x="105728" y="13907"/>
                      <a:pt x="105728" y="13907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8" name="任意多边形: 形状 147" descr="cd20367b-c194-46bc-aadb-751459042b63"/>
              <p:cNvSpPr/>
              <p:nvPr/>
            </p:nvSpPr>
            <p:spPr>
              <a:xfrm>
                <a:off x="2736976" y="5271306"/>
                <a:ext cx="163179" cy="710159"/>
              </a:xfrm>
              <a:custGeom>
                <a:avLst/>
                <a:gdLst>
                  <a:gd name="connsiteX0" fmla="*/ 0 w 236791"/>
                  <a:gd name="connsiteY0" fmla="*/ 9906 h 1030521"/>
                  <a:gd name="connsiteX1" fmla="*/ 64675 w 236791"/>
                  <a:gd name="connsiteY1" fmla="*/ 1028033 h 1030521"/>
                  <a:gd name="connsiteX2" fmla="*/ 108490 w 236791"/>
                  <a:gd name="connsiteY2" fmla="*/ 1030510 h 1030521"/>
                  <a:gd name="connsiteX3" fmla="*/ 236792 w 236791"/>
                  <a:gd name="connsiteY3" fmla="*/ 0 h 1030521"/>
                  <a:gd name="connsiteX4" fmla="*/ 0 w 236791"/>
                  <a:gd name="connsiteY4" fmla="*/ 9906 h 103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791" h="1030521">
                    <a:moveTo>
                      <a:pt x="0" y="9906"/>
                    </a:moveTo>
                    <a:cubicBezTo>
                      <a:pt x="0" y="9906"/>
                      <a:pt x="67056" y="1025462"/>
                      <a:pt x="64675" y="1028033"/>
                    </a:cubicBezTo>
                    <a:cubicBezTo>
                      <a:pt x="64294" y="1028415"/>
                      <a:pt x="108680" y="1030700"/>
                      <a:pt x="108490" y="1030510"/>
                    </a:cubicBezTo>
                    <a:cubicBezTo>
                      <a:pt x="108490" y="1030510"/>
                      <a:pt x="236792" y="0"/>
                      <a:pt x="236792" y="0"/>
                    </a:cubicBezTo>
                    <a:lnTo>
                      <a:pt x="0" y="9906"/>
                    </a:ln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9" name="任意多边形: 形状 148" descr="dc6a0a38-bec6-41f6-a423-c3123debe46a"/>
              <p:cNvSpPr/>
              <p:nvPr/>
            </p:nvSpPr>
            <p:spPr>
              <a:xfrm>
                <a:off x="2778305" y="4745528"/>
                <a:ext cx="106294" cy="142303"/>
              </a:xfrm>
              <a:custGeom>
                <a:avLst/>
                <a:gdLst>
                  <a:gd name="connsiteX0" fmla="*/ 86236 w 154244"/>
                  <a:gd name="connsiteY0" fmla="*/ 203941 h 206497"/>
                  <a:gd name="connsiteX1" fmla="*/ 154245 w 154244"/>
                  <a:gd name="connsiteY1" fmla="*/ 118407 h 206497"/>
                  <a:gd name="connsiteX2" fmla="*/ 146720 w 154244"/>
                  <a:gd name="connsiteY2" fmla="*/ 91260 h 206497"/>
                  <a:gd name="connsiteX3" fmla="*/ 88141 w 154244"/>
                  <a:gd name="connsiteY3" fmla="*/ 18299 h 206497"/>
                  <a:gd name="connsiteX4" fmla="*/ 37945 w 154244"/>
                  <a:gd name="connsiteY4" fmla="*/ 4202 h 206497"/>
                  <a:gd name="connsiteX5" fmla="*/ 5750 w 154244"/>
                  <a:gd name="connsiteY5" fmla="*/ 85450 h 206497"/>
                  <a:gd name="connsiteX6" fmla="*/ 86236 w 154244"/>
                  <a:gd name="connsiteY6" fmla="*/ 203941 h 20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244" h="206497">
                    <a:moveTo>
                      <a:pt x="86236" y="203941"/>
                    </a:moveTo>
                    <a:cubicBezTo>
                      <a:pt x="117002" y="178128"/>
                      <a:pt x="154054" y="142886"/>
                      <a:pt x="154245" y="118407"/>
                    </a:cubicBezTo>
                    <a:cubicBezTo>
                      <a:pt x="154245" y="112215"/>
                      <a:pt x="145767" y="97832"/>
                      <a:pt x="146720" y="91260"/>
                    </a:cubicBezTo>
                    <a:cubicBezTo>
                      <a:pt x="151292" y="59637"/>
                      <a:pt x="122907" y="24204"/>
                      <a:pt x="88141" y="18299"/>
                    </a:cubicBezTo>
                    <a:cubicBezTo>
                      <a:pt x="71282" y="15441"/>
                      <a:pt x="58233" y="-9800"/>
                      <a:pt x="37945" y="4202"/>
                    </a:cubicBezTo>
                    <a:cubicBezTo>
                      <a:pt x="-822" y="30967"/>
                      <a:pt x="-6442" y="8583"/>
                      <a:pt x="5750" y="85450"/>
                    </a:cubicBezTo>
                    <a:cubicBezTo>
                      <a:pt x="14418" y="140885"/>
                      <a:pt x="64996" y="221943"/>
                      <a:pt x="86236" y="203941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e33e4032-3bac-4dc2-bda9-9ccaa0412e3f"/>
              <p:cNvSpPr/>
              <p:nvPr/>
            </p:nvSpPr>
            <p:spPr>
              <a:xfrm>
                <a:off x="2737042" y="5263101"/>
                <a:ext cx="296036" cy="704264"/>
              </a:xfrm>
              <a:custGeom>
                <a:avLst/>
                <a:gdLst>
                  <a:gd name="connsiteX0" fmla="*/ 266414 w 429581"/>
                  <a:gd name="connsiteY0" fmla="*/ 0 h 1021966"/>
                  <a:gd name="connsiteX1" fmla="*/ 0 w 429581"/>
                  <a:gd name="connsiteY1" fmla="*/ 19526 h 1021966"/>
                  <a:gd name="connsiteX2" fmla="*/ 382810 w 429581"/>
                  <a:gd name="connsiteY2" fmla="*/ 1021842 h 1021966"/>
                  <a:gd name="connsiteX3" fmla="*/ 429577 w 429581"/>
                  <a:gd name="connsiteY3" fmla="*/ 1006888 h 1021966"/>
                  <a:gd name="connsiteX4" fmla="*/ 266414 w 429581"/>
                  <a:gd name="connsiteY4" fmla="*/ 0 h 102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581" h="1021966">
                    <a:moveTo>
                      <a:pt x="266414" y="0"/>
                    </a:moveTo>
                    <a:lnTo>
                      <a:pt x="0" y="19526"/>
                    </a:lnTo>
                    <a:cubicBezTo>
                      <a:pt x="0" y="19526"/>
                      <a:pt x="379476" y="1014699"/>
                      <a:pt x="382810" y="1021842"/>
                    </a:cubicBezTo>
                    <a:cubicBezTo>
                      <a:pt x="383572" y="1023557"/>
                      <a:pt x="430054" y="1006888"/>
                      <a:pt x="429577" y="1006888"/>
                    </a:cubicBezTo>
                    <a:cubicBezTo>
                      <a:pt x="429577" y="1006983"/>
                      <a:pt x="266414" y="0"/>
                      <a:pt x="266414" y="0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1" name="任意多边形: 形状 150" descr="8e36cb2d-3fc7-40e4-84cc-d5257862e8a3"/>
              <p:cNvSpPr/>
              <p:nvPr/>
            </p:nvSpPr>
            <p:spPr>
              <a:xfrm>
                <a:off x="2785684" y="4866612"/>
                <a:ext cx="58119" cy="81721"/>
              </a:xfrm>
              <a:custGeom>
                <a:avLst/>
                <a:gdLst>
                  <a:gd name="connsiteX0" fmla="*/ 78957 w 84337"/>
                  <a:gd name="connsiteY0" fmla="*/ 612 h 118587"/>
                  <a:gd name="connsiteX1" fmla="*/ 83910 w 84337"/>
                  <a:gd name="connsiteY1" fmla="*/ 96529 h 118587"/>
                  <a:gd name="connsiteX2" fmla="*/ 1614 w 84337"/>
                  <a:gd name="connsiteY2" fmla="*/ 97482 h 118587"/>
                  <a:gd name="connsiteX3" fmla="*/ 1043 w 84337"/>
                  <a:gd name="connsiteY3" fmla="*/ 10899 h 118587"/>
                  <a:gd name="connsiteX4" fmla="*/ 78957 w 84337"/>
                  <a:gd name="connsiteY4" fmla="*/ 612 h 1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37" h="118587">
                    <a:moveTo>
                      <a:pt x="78957" y="612"/>
                    </a:moveTo>
                    <a:cubicBezTo>
                      <a:pt x="75623" y="38903"/>
                      <a:pt x="78481" y="89671"/>
                      <a:pt x="83910" y="96529"/>
                    </a:cubicBezTo>
                    <a:cubicBezTo>
                      <a:pt x="89435" y="103387"/>
                      <a:pt x="40286" y="141963"/>
                      <a:pt x="1614" y="97482"/>
                    </a:cubicBezTo>
                    <a:cubicBezTo>
                      <a:pt x="471" y="96243"/>
                      <a:pt x="-1053" y="12233"/>
                      <a:pt x="1043" y="10899"/>
                    </a:cubicBezTo>
                    <a:cubicBezTo>
                      <a:pt x="9425" y="4994"/>
                      <a:pt x="79243" y="-2150"/>
                      <a:pt x="78957" y="612"/>
                    </a:cubicBez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2" name="任意多边形: 形状 151" descr="6b380777-2638-45bc-bf1e-6f18eba45ea9"/>
              <p:cNvSpPr/>
              <p:nvPr/>
            </p:nvSpPr>
            <p:spPr>
              <a:xfrm>
                <a:off x="2753718" y="4788985"/>
                <a:ext cx="106646" cy="99701"/>
              </a:xfrm>
              <a:custGeom>
                <a:avLst/>
                <a:gdLst>
                  <a:gd name="connsiteX0" fmla="*/ 88005 w 154755"/>
                  <a:gd name="connsiteY0" fmla="*/ 6673 h 144678"/>
                  <a:gd name="connsiteX1" fmla="*/ 25997 w 154755"/>
                  <a:gd name="connsiteY1" fmla="*/ 37439 h 144678"/>
                  <a:gd name="connsiteX2" fmla="*/ 16377 w 154755"/>
                  <a:gd name="connsiteY2" fmla="*/ 133546 h 144678"/>
                  <a:gd name="connsiteX3" fmla="*/ 111151 w 154755"/>
                  <a:gd name="connsiteY3" fmla="*/ 120020 h 144678"/>
                  <a:gd name="connsiteX4" fmla="*/ 150680 w 154755"/>
                  <a:gd name="connsiteY4" fmla="*/ 104685 h 144678"/>
                  <a:gd name="connsiteX5" fmla="*/ 141060 w 154755"/>
                  <a:gd name="connsiteY5" fmla="*/ 82492 h 144678"/>
                  <a:gd name="connsiteX6" fmla="*/ 124486 w 154755"/>
                  <a:gd name="connsiteY6" fmla="*/ 87731 h 144678"/>
                  <a:gd name="connsiteX7" fmla="*/ 95244 w 154755"/>
                  <a:gd name="connsiteY7" fmla="*/ 32866 h 144678"/>
                  <a:gd name="connsiteX8" fmla="*/ 88005 w 154755"/>
                  <a:gd name="connsiteY8" fmla="*/ 6673 h 14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755" h="144678">
                    <a:moveTo>
                      <a:pt x="88005" y="6673"/>
                    </a:moveTo>
                    <a:cubicBezTo>
                      <a:pt x="48000" y="-11710"/>
                      <a:pt x="40761" y="10959"/>
                      <a:pt x="25997" y="37439"/>
                    </a:cubicBezTo>
                    <a:cubicBezTo>
                      <a:pt x="24855" y="36105"/>
                      <a:pt x="-24961" y="117353"/>
                      <a:pt x="16377" y="133546"/>
                    </a:cubicBezTo>
                    <a:cubicBezTo>
                      <a:pt x="57811" y="149738"/>
                      <a:pt x="90482" y="150691"/>
                      <a:pt x="111151" y="120020"/>
                    </a:cubicBezTo>
                    <a:cubicBezTo>
                      <a:pt x="111627" y="120306"/>
                      <a:pt x="129630" y="133450"/>
                      <a:pt x="150680" y="104685"/>
                    </a:cubicBezTo>
                    <a:cubicBezTo>
                      <a:pt x="156966" y="96017"/>
                      <a:pt x="157538" y="82778"/>
                      <a:pt x="141060" y="82492"/>
                    </a:cubicBezTo>
                    <a:cubicBezTo>
                      <a:pt x="133249" y="82397"/>
                      <a:pt x="125343" y="88016"/>
                      <a:pt x="124486" y="87731"/>
                    </a:cubicBezTo>
                    <a:cubicBezTo>
                      <a:pt x="127820" y="71824"/>
                      <a:pt x="106293" y="47249"/>
                      <a:pt x="95244" y="32866"/>
                    </a:cubicBezTo>
                    <a:cubicBezTo>
                      <a:pt x="82290" y="16007"/>
                      <a:pt x="97721" y="11149"/>
                      <a:pt x="88005" y="667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3" name="任意多边形: 形状 152" descr="da137c1b-36df-4e6f-8efb-e736361a440a"/>
              <p:cNvSpPr/>
              <p:nvPr/>
            </p:nvSpPr>
            <p:spPr>
              <a:xfrm>
                <a:off x="2593555" y="4690330"/>
                <a:ext cx="441122" cy="589279"/>
              </a:xfrm>
              <a:custGeom>
                <a:avLst/>
                <a:gdLst>
                  <a:gd name="connsiteX0" fmla="*/ 474726 w 640117"/>
                  <a:gd name="connsiteY0" fmla="*/ 839157 h 855110"/>
                  <a:gd name="connsiteX1" fmla="*/ 484918 w 640117"/>
                  <a:gd name="connsiteY1" fmla="*/ 492923 h 855110"/>
                  <a:gd name="connsiteX2" fmla="*/ 621125 w 640117"/>
                  <a:gd name="connsiteY2" fmla="*/ 322330 h 855110"/>
                  <a:gd name="connsiteX3" fmla="*/ 637889 w 640117"/>
                  <a:gd name="connsiteY3" fmla="*/ 59726 h 855110"/>
                  <a:gd name="connsiteX4" fmla="*/ 590836 w 640117"/>
                  <a:gd name="connsiteY4" fmla="*/ 39057 h 855110"/>
                  <a:gd name="connsiteX5" fmla="*/ 506825 w 640117"/>
                  <a:gd name="connsiteY5" fmla="*/ 295374 h 855110"/>
                  <a:gd name="connsiteX6" fmla="*/ 387287 w 640117"/>
                  <a:gd name="connsiteY6" fmla="*/ 338332 h 855110"/>
                  <a:gd name="connsiteX7" fmla="*/ 357092 w 640117"/>
                  <a:gd name="connsiteY7" fmla="*/ 289088 h 855110"/>
                  <a:gd name="connsiteX8" fmla="*/ 276987 w 640117"/>
                  <a:gd name="connsiteY8" fmla="*/ 292517 h 855110"/>
                  <a:gd name="connsiteX9" fmla="*/ 268129 w 640117"/>
                  <a:gd name="connsiteY9" fmla="*/ 338332 h 855110"/>
                  <a:gd name="connsiteX10" fmla="*/ 120206 w 640117"/>
                  <a:gd name="connsiteY10" fmla="*/ 212031 h 855110"/>
                  <a:gd name="connsiteX11" fmla="*/ 54007 w 640117"/>
                  <a:gd name="connsiteY11" fmla="*/ 4 h 855110"/>
                  <a:gd name="connsiteX12" fmla="*/ 0 w 640117"/>
                  <a:gd name="connsiteY12" fmla="*/ 13911 h 855110"/>
                  <a:gd name="connsiteX13" fmla="*/ 42101 w 640117"/>
                  <a:gd name="connsiteY13" fmla="*/ 234891 h 855110"/>
                  <a:gd name="connsiteX14" fmla="*/ 182880 w 640117"/>
                  <a:gd name="connsiteY14" fmla="*/ 495304 h 855110"/>
                  <a:gd name="connsiteX15" fmla="*/ 208121 w 640117"/>
                  <a:gd name="connsiteY15" fmla="*/ 855064 h 855110"/>
                  <a:gd name="connsiteX16" fmla="*/ 474726 w 640117"/>
                  <a:gd name="connsiteY16" fmla="*/ 839157 h 855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0117" h="855110">
                    <a:moveTo>
                      <a:pt x="474726" y="839157"/>
                    </a:moveTo>
                    <a:cubicBezTo>
                      <a:pt x="475107" y="837919"/>
                      <a:pt x="484918" y="492923"/>
                      <a:pt x="484918" y="492923"/>
                    </a:cubicBezTo>
                    <a:cubicBezTo>
                      <a:pt x="484918" y="492923"/>
                      <a:pt x="608171" y="384433"/>
                      <a:pt x="621125" y="322330"/>
                    </a:cubicBezTo>
                    <a:cubicBezTo>
                      <a:pt x="649129" y="187552"/>
                      <a:pt x="637889" y="59726"/>
                      <a:pt x="637889" y="59726"/>
                    </a:cubicBezTo>
                    <a:lnTo>
                      <a:pt x="590836" y="39057"/>
                    </a:lnTo>
                    <a:cubicBezTo>
                      <a:pt x="590836" y="39057"/>
                      <a:pt x="533591" y="226699"/>
                      <a:pt x="506825" y="295374"/>
                    </a:cubicBezTo>
                    <a:cubicBezTo>
                      <a:pt x="493014" y="330807"/>
                      <a:pt x="387287" y="338332"/>
                      <a:pt x="387287" y="338332"/>
                    </a:cubicBezTo>
                    <a:lnTo>
                      <a:pt x="357092" y="289088"/>
                    </a:lnTo>
                    <a:lnTo>
                      <a:pt x="276987" y="292517"/>
                    </a:lnTo>
                    <a:lnTo>
                      <a:pt x="268129" y="338332"/>
                    </a:lnTo>
                    <a:cubicBezTo>
                      <a:pt x="268129" y="338332"/>
                      <a:pt x="138208" y="254417"/>
                      <a:pt x="120206" y="212031"/>
                    </a:cubicBezTo>
                    <a:cubicBezTo>
                      <a:pt x="107728" y="182789"/>
                      <a:pt x="64389" y="28484"/>
                      <a:pt x="54007" y="4"/>
                    </a:cubicBezTo>
                    <a:cubicBezTo>
                      <a:pt x="53912" y="-281"/>
                      <a:pt x="-95" y="13625"/>
                      <a:pt x="0" y="13911"/>
                    </a:cubicBezTo>
                    <a:cubicBezTo>
                      <a:pt x="4763" y="52868"/>
                      <a:pt x="31337" y="190790"/>
                      <a:pt x="42101" y="234891"/>
                    </a:cubicBezTo>
                    <a:cubicBezTo>
                      <a:pt x="71914" y="357001"/>
                      <a:pt x="183452" y="491589"/>
                      <a:pt x="182880" y="495304"/>
                    </a:cubicBezTo>
                    <a:cubicBezTo>
                      <a:pt x="182023" y="500829"/>
                      <a:pt x="207836" y="853635"/>
                      <a:pt x="208121" y="855064"/>
                    </a:cubicBezTo>
                    <a:cubicBezTo>
                      <a:pt x="208312" y="856111"/>
                      <a:pt x="474726" y="839157"/>
                      <a:pt x="474726" y="839157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2" name="任意多边形: 形状 81" descr="04ca17e0-f0fc-4385-b91a-75749c65457c"/>
              <p:cNvSpPr/>
              <p:nvPr/>
            </p:nvSpPr>
            <p:spPr>
              <a:xfrm>
                <a:off x="4008082" y="2983646"/>
                <a:ext cx="25205" cy="4200"/>
              </a:xfrm>
              <a:custGeom>
                <a:avLst/>
                <a:gdLst>
                  <a:gd name="connsiteX0" fmla="*/ 36576 w 36575"/>
                  <a:gd name="connsiteY0" fmla="*/ 6096 h 6095"/>
                  <a:gd name="connsiteX1" fmla="*/ 18193 w 36575"/>
                  <a:gd name="connsiteY1" fmla="*/ 6096 h 6095"/>
                  <a:gd name="connsiteX2" fmla="*/ 0 w 36575"/>
                  <a:gd name="connsiteY2" fmla="*/ 6096 h 6095"/>
                  <a:gd name="connsiteX3" fmla="*/ 36576 w 36575"/>
                  <a:gd name="connsiteY3" fmla="*/ 0 h 6095"/>
                  <a:gd name="connsiteX4" fmla="*/ 36576 w 36575"/>
                  <a:gd name="connsiteY4" fmla="*/ 0 h 6095"/>
                  <a:gd name="connsiteX5" fmla="*/ 36576 w 36575"/>
                  <a:gd name="connsiteY5" fmla="*/ 6096 h 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575" h="6095">
                    <a:moveTo>
                      <a:pt x="36576" y="6096"/>
                    </a:moveTo>
                    <a:lnTo>
                      <a:pt x="18193" y="6096"/>
                    </a:lnTo>
                    <a:lnTo>
                      <a:pt x="0" y="6096"/>
                    </a:lnTo>
                    <a:lnTo>
                      <a:pt x="36576" y="0"/>
                    </a:lnTo>
                    <a:lnTo>
                      <a:pt x="36576" y="0"/>
                    </a:lnTo>
                    <a:lnTo>
                      <a:pt x="36576" y="6096"/>
                    </a:lnTo>
                    <a:close/>
                  </a:path>
                </a:pathLst>
              </a:custGeom>
              <a:solidFill>
                <a:srgbClr val="C1D5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3" name="任意多边形: 形状 82" descr="e493ee2c-06b2-4106-aa71-19ecf2da42d0"/>
              <p:cNvSpPr/>
              <p:nvPr/>
            </p:nvSpPr>
            <p:spPr>
              <a:xfrm>
                <a:off x="2493455" y="4301814"/>
                <a:ext cx="3042199" cy="1703996"/>
              </a:xfrm>
              <a:custGeom>
                <a:avLst/>
                <a:gdLst>
                  <a:gd name="connsiteX0" fmla="*/ 397288 w 4414571"/>
                  <a:gd name="connsiteY0" fmla="*/ 2472690 h 2472690"/>
                  <a:gd name="connsiteX1" fmla="*/ 397288 w 4414571"/>
                  <a:gd name="connsiteY1" fmla="*/ 2472690 h 2472690"/>
                  <a:gd name="connsiteX2" fmla="*/ 390525 w 4414571"/>
                  <a:gd name="connsiteY2" fmla="*/ 2465927 h 2472690"/>
                  <a:gd name="connsiteX3" fmla="*/ 392335 w 4414571"/>
                  <a:gd name="connsiteY3" fmla="*/ 2461260 h 2472690"/>
                  <a:gd name="connsiteX4" fmla="*/ 397288 w 4414571"/>
                  <a:gd name="connsiteY4" fmla="*/ 2459260 h 2472690"/>
                  <a:gd name="connsiteX5" fmla="*/ 441484 w 4414571"/>
                  <a:gd name="connsiteY5" fmla="*/ 2457450 h 2472690"/>
                  <a:gd name="connsiteX6" fmla="*/ 448627 w 4414571"/>
                  <a:gd name="connsiteY6" fmla="*/ 2463546 h 2472690"/>
                  <a:gd name="connsiteX7" fmla="*/ 447008 w 4414571"/>
                  <a:gd name="connsiteY7" fmla="*/ 2468499 h 2472690"/>
                  <a:gd name="connsiteX8" fmla="*/ 442341 w 4414571"/>
                  <a:gd name="connsiteY8" fmla="*/ 2470976 h 2472690"/>
                  <a:gd name="connsiteX9" fmla="*/ 397288 w 4414571"/>
                  <a:gd name="connsiteY9" fmla="*/ 2472690 h 2472690"/>
                  <a:gd name="connsiteX10" fmla="*/ 352425 w 4414571"/>
                  <a:gd name="connsiteY10" fmla="*/ 2471643 h 2472690"/>
                  <a:gd name="connsiteX11" fmla="*/ 351949 w 4414571"/>
                  <a:gd name="connsiteY11" fmla="*/ 2471643 h 2472690"/>
                  <a:gd name="connsiteX12" fmla="*/ 306800 w 4414571"/>
                  <a:gd name="connsiteY12" fmla="*/ 2467356 h 2472690"/>
                  <a:gd name="connsiteX13" fmla="*/ 300990 w 4414571"/>
                  <a:gd name="connsiteY13" fmla="*/ 2460403 h 2472690"/>
                  <a:gd name="connsiteX14" fmla="*/ 300990 w 4414571"/>
                  <a:gd name="connsiteY14" fmla="*/ 2459736 h 2472690"/>
                  <a:gd name="connsiteX15" fmla="*/ 308610 w 4414571"/>
                  <a:gd name="connsiteY15" fmla="*/ 2453926 h 2472690"/>
                  <a:gd name="connsiteX16" fmla="*/ 352806 w 4414571"/>
                  <a:gd name="connsiteY16" fmla="*/ 2458212 h 2472690"/>
                  <a:gd name="connsiteX17" fmla="*/ 359092 w 4414571"/>
                  <a:gd name="connsiteY17" fmla="*/ 2465356 h 2472690"/>
                  <a:gd name="connsiteX18" fmla="*/ 352425 w 4414571"/>
                  <a:gd name="connsiteY18" fmla="*/ 2471643 h 2472690"/>
                  <a:gd name="connsiteX19" fmla="*/ 486442 w 4414571"/>
                  <a:gd name="connsiteY19" fmla="*/ 2465737 h 2472690"/>
                  <a:gd name="connsiteX20" fmla="*/ 479965 w 4414571"/>
                  <a:gd name="connsiteY20" fmla="*/ 2459926 h 2472690"/>
                  <a:gd name="connsiteX21" fmla="*/ 479774 w 4414571"/>
                  <a:gd name="connsiteY21" fmla="*/ 2459070 h 2472690"/>
                  <a:gd name="connsiteX22" fmla="*/ 485584 w 4414571"/>
                  <a:gd name="connsiteY22" fmla="*/ 2452307 h 2472690"/>
                  <a:gd name="connsiteX23" fmla="*/ 529114 w 4414571"/>
                  <a:gd name="connsiteY23" fmla="*/ 2444211 h 2472690"/>
                  <a:gd name="connsiteX24" fmla="*/ 536924 w 4414571"/>
                  <a:gd name="connsiteY24" fmla="*/ 2449354 h 2472690"/>
                  <a:gd name="connsiteX25" fmla="*/ 536067 w 4414571"/>
                  <a:gd name="connsiteY25" fmla="*/ 2454307 h 2472690"/>
                  <a:gd name="connsiteX26" fmla="*/ 532066 w 4414571"/>
                  <a:gd name="connsiteY26" fmla="*/ 2457450 h 2472690"/>
                  <a:gd name="connsiteX27" fmla="*/ 487585 w 4414571"/>
                  <a:gd name="connsiteY27" fmla="*/ 2465737 h 2472690"/>
                  <a:gd name="connsiteX28" fmla="*/ 486442 w 4414571"/>
                  <a:gd name="connsiteY28" fmla="*/ 2465737 h 2472690"/>
                  <a:gd name="connsiteX29" fmla="*/ 263271 w 4414571"/>
                  <a:gd name="connsiteY29" fmla="*/ 2460117 h 2472690"/>
                  <a:gd name="connsiteX30" fmla="*/ 262128 w 4414571"/>
                  <a:gd name="connsiteY30" fmla="*/ 2459926 h 2472690"/>
                  <a:gd name="connsiteX31" fmla="*/ 244411 w 4414571"/>
                  <a:gd name="connsiteY31" fmla="*/ 2456117 h 2472690"/>
                  <a:gd name="connsiteX32" fmla="*/ 217932 w 4414571"/>
                  <a:gd name="connsiteY32" fmla="*/ 2449639 h 2472690"/>
                  <a:gd name="connsiteX33" fmla="*/ 217742 w 4414571"/>
                  <a:gd name="connsiteY33" fmla="*/ 2449639 h 2472690"/>
                  <a:gd name="connsiteX34" fmla="*/ 213074 w 4414571"/>
                  <a:gd name="connsiteY34" fmla="*/ 2443162 h 2472690"/>
                  <a:gd name="connsiteX35" fmla="*/ 213265 w 4414571"/>
                  <a:gd name="connsiteY35" fmla="*/ 2441353 h 2472690"/>
                  <a:gd name="connsiteX36" fmla="*/ 221171 w 4414571"/>
                  <a:gd name="connsiteY36" fmla="*/ 2436685 h 2472690"/>
                  <a:gd name="connsiteX37" fmla="*/ 221647 w 4414571"/>
                  <a:gd name="connsiteY37" fmla="*/ 2436685 h 2472690"/>
                  <a:gd name="connsiteX38" fmla="*/ 222313 w 4414571"/>
                  <a:gd name="connsiteY38" fmla="*/ 2437162 h 2472690"/>
                  <a:gd name="connsiteX39" fmla="*/ 247459 w 4414571"/>
                  <a:gd name="connsiteY39" fmla="*/ 2443258 h 2472690"/>
                  <a:gd name="connsiteX40" fmla="*/ 264700 w 4414571"/>
                  <a:gd name="connsiteY40" fmla="*/ 2446877 h 2472690"/>
                  <a:gd name="connsiteX41" fmla="*/ 270129 w 4414571"/>
                  <a:gd name="connsiteY41" fmla="*/ 2454783 h 2472690"/>
                  <a:gd name="connsiteX42" fmla="*/ 263271 w 4414571"/>
                  <a:gd name="connsiteY42" fmla="*/ 2460117 h 2472690"/>
                  <a:gd name="connsiteX43" fmla="*/ 573691 w 4414571"/>
                  <a:gd name="connsiteY43" fmla="*/ 2446210 h 2472690"/>
                  <a:gd name="connsiteX44" fmla="*/ 567404 w 4414571"/>
                  <a:gd name="connsiteY44" fmla="*/ 2441543 h 2472690"/>
                  <a:gd name="connsiteX45" fmla="*/ 566928 w 4414571"/>
                  <a:gd name="connsiteY45" fmla="*/ 2439543 h 2472690"/>
                  <a:gd name="connsiteX46" fmla="*/ 571881 w 4414571"/>
                  <a:gd name="connsiteY46" fmla="*/ 2433257 h 2472690"/>
                  <a:gd name="connsiteX47" fmla="*/ 613886 w 4414571"/>
                  <a:gd name="connsiteY47" fmla="*/ 2419160 h 2472690"/>
                  <a:gd name="connsiteX48" fmla="*/ 622649 w 4414571"/>
                  <a:gd name="connsiteY48" fmla="*/ 2423160 h 2472690"/>
                  <a:gd name="connsiteX49" fmla="*/ 618649 w 4414571"/>
                  <a:gd name="connsiteY49" fmla="*/ 2431923 h 2472690"/>
                  <a:gd name="connsiteX50" fmla="*/ 575977 w 4414571"/>
                  <a:gd name="connsiteY50" fmla="*/ 2446115 h 2472690"/>
                  <a:gd name="connsiteX51" fmla="*/ 575786 w 4414571"/>
                  <a:gd name="connsiteY51" fmla="*/ 2446115 h 2472690"/>
                  <a:gd name="connsiteX52" fmla="*/ 573691 w 4414571"/>
                  <a:gd name="connsiteY52" fmla="*/ 2446210 h 2472690"/>
                  <a:gd name="connsiteX53" fmla="*/ 176879 w 4414571"/>
                  <a:gd name="connsiteY53" fmla="*/ 2436114 h 2472690"/>
                  <a:gd name="connsiteX54" fmla="*/ 174688 w 4414571"/>
                  <a:gd name="connsiteY54" fmla="*/ 2435638 h 2472690"/>
                  <a:gd name="connsiteX55" fmla="*/ 132969 w 4414571"/>
                  <a:gd name="connsiteY55" fmla="*/ 2416969 h 2472690"/>
                  <a:gd name="connsiteX56" fmla="*/ 129350 w 4414571"/>
                  <a:gd name="connsiteY56" fmla="*/ 2411158 h 2472690"/>
                  <a:gd name="connsiteX57" fmla="*/ 130207 w 4414571"/>
                  <a:gd name="connsiteY57" fmla="*/ 2408015 h 2472690"/>
                  <a:gd name="connsiteX58" fmla="*/ 139160 w 4414571"/>
                  <a:gd name="connsiteY58" fmla="*/ 2405062 h 2472690"/>
                  <a:gd name="connsiteX59" fmla="*/ 179356 w 4414571"/>
                  <a:gd name="connsiteY59" fmla="*/ 2423065 h 2472690"/>
                  <a:gd name="connsiteX60" fmla="*/ 183166 w 4414571"/>
                  <a:gd name="connsiteY60" fmla="*/ 2426684 h 2472690"/>
                  <a:gd name="connsiteX61" fmla="*/ 183356 w 4414571"/>
                  <a:gd name="connsiteY61" fmla="*/ 2431828 h 2472690"/>
                  <a:gd name="connsiteX62" fmla="*/ 176879 w 4414571"/>
                  <a:gd name="connsiteY62" fmla="*/ 2436114 h 2472690"/>
                  <a:gd name="connsiteX63" fmla="*/ 657892 w 4414571"/>
                  <a:gd name="connsiteY63" fmla="*/ 2415254 h 2472690"/>
                  <a:gd name="connsiteX64" fmla="*/ 651605 w 4414571"/>
                  <a:gd name="connsiteY64" fmla="*/ 2411445 h 2472690"/>
                  <a:gd name="connsiteX65" fmla="*/ 651129 w 4414571"/>
                  <a:gd name="connsiteY65" fmla="*/ 2408777 h 2472690"/>
                  <a:gd name="connsiteX66" fmla="*/ 655225 w 4414571"/>
                  <a:gd name="connsiteY66" fmla="*/ 2402491 h 2472690"/>
                  <a:gd name="connsiteX67" fmla="*/ 695134 w 4414571"/>
                  <a:gd name="connsiteY67" fmla="*/ 2383441 h 2472690"/>
                  <a:gd name="connsiteX68" fmla="*/ 704374 w 4414571"/>
                  <a:gd name="connsiteY68" fmla="*/ 2386394 h 2472690"/>
                  <a:gd name="connsiteX69" fmla="*/ 701421 w 4414571"/>
                  <a:gd name="connsiteY69" fmla="*/ 2395347 h 2472690"/>
                  <a:gd name="connsiteX70" fmla="*/ 660559 w 4414571"/>
                  <a:gd name="connsiteY70" fmla="*/ 2414873 h 2472690"/>
                  <a:gd name="connsiteX71" fmla="*/ 657892 w 4414571"/>
                  <a:gd name="connsiteY71" fmla="*/ 2415254 h 2472690"/>
                  <a:gd name="connsiteX72" fmla="*/ 98107 w 4414571"/>
                  <a:gd name="connsiteY72" fmla="*/ 2394204 h 2472690"/>
                  <a:gd name="connsiteX73" fmla="*/ 94107 w 4414571"/>
                  <a:gd name="connsiteY73" fmla="*/ 2392871 h 2472690"/>
                  <a:gd name="connsiteX74" fmla="*/ 59722 w 4414571"/>
                  <a:gd name="connsiteY74" fmla="*/ 2362105 h 2472690"/>
                  <a:gd name="connsiteX75" fmla="*/ 57912 w 4414571"/>
                  <a:gd name="connsiteY75" fmla="*/ 2357628 h 2472690"/>
                  <a:gd name="connsiteX76" fmla="*/ 60103 w 4414571"/>
                  <a:gd name="connsiteY76" fmla="*/ 2352675 h 2472690"/>
                  <a:gd name="connsiteX77" fmla="*/ 69532 w 4414571"/>
                  <a:gd name="connsiteY77" fmla="*/ 2352866 h 2472690"/>
                  <a:gd name="connsiteX78" fmla="*/ 102108 w 4414571"/>
                  <a:gd name="connsiteY78" fmla="*/ 2382012 h 2472690"/>
                  <a:gd name="connsiteX79" fmla="*/ 103442 w 4414571"/>
                  <a:gd name="connsiteY79" fmla="*/ 2391442 h 2472690"/>
                  <a:gd name="connsiteX80" fmla="*/ 98107 w 4414571"/>
                  <a:gd name="connsiteY80" fmla="*/ 2394204 h 2472690"/>
                  <a:gd name="connsiteX81" fmla="*/ 737616 w 4414571"/>
                  <a:gd name="connsiteY81" fmla="*/ 2374392 h 2472690"/>
                  <a:gd name="connsiteX82" fmla="*/ 731806 w 4414571"/>
                  <a:gd name="connsiteY82" fmla="*/ 2371058 h 2472690"/>
                  <a:gd name="connsiteX83" fmla="*/ 730948 w 4414571"/>
                  <a:gd name="connsiteY83" fmla="*/ 2367439 h 2472690"/>
                  <a:gd name="connsiteX84" fmla="*/ 734282 w 4414571"/>
                  <a:gd name="connsiteY84" fmla="*/ 2361819 h 2472690"/>
                  <a:gd name="connsiteX85" fmla="*/ 772001 w 4414571"/>
                  <a:gd name="connsiteY85" fmla="*/ 2338293 h 2472690"/>
                  <a:gd name="connsiteX86" fmla="*/ 781240 w 4414571"/>
                  <a:gd name="connsiteY86" fmla="*/ 2340292 h 2472690"/>
                  <a:gd name="connsiteX87" fmla="*/ 782383 w 4414571"/>
                  <a:gd name="connsiteY87" fmla="*/ 2345246 h 2472690"/>
                  <a:gd name="connsiteX88" fmla="*/ 779431 w 4414571"/>
                  <a:gd name="connsiteY88" fmla="*/ 2349532 h 2472690"/>
                  <a:gd name="connsiteX89" fmla="*/ 741331 w 4414571"/>
                  <a:gd name="connsiteY89" fmla="*/ 2373345 h 2472690"/>
                  <a:gd name="connsiteX90" fmla="*/ 741045 w 4414571"/>
                  <a:gd name="connsiteY90" fmla="*/ 2373535 h 2472690"/>
                  <a:gd name="connsiteX91" fmla="*/ 737616 w 4414571"/>
                  <a:gd name="connsiteY91" fmla="*/ 2374392 h 2472690"/>
                  <a:gd name="connsiteX92" fmla="*/ 38195 w 4414571"/>
                  <a:gd name="connsiteY92" fmla="*/ 2328196 h 2472690"/>
                  <a:gd name="connsiteX93" fmla="*/ 32385 w 4414571"/>
                  <a:gd name="connsiteY93" fmla="*/ 2325053 h 2472690"/>
                  <a:gd name="connsiteX94" fmla="*/ 13335 w 4414571"/>
                  <a:gd name="connsiteY94" fmla="*/ 2282857 h 2472690"/>
                  <a:gd name="connsiteX95" fmla="*/ 13144 w 4414571"/>
                  <a:gd name="connsiteY95" fmla="*/ 2280857 h 2472690"/>
                  <a:gd name="connsiteX96" fmla="*/ 17621 w 4414571"/>
                  <a:gd name="connsiteY96" fmla="*/ 2274380 h 2472690"/>
                  <a:gd name="connsiteX97" fmla="*/ 26194 w 4414571"/>
                  <a:gd name="connsiteY97" fmla="*/ 2278666 h 2472690"/>
                  <a:gd name="connsiteX98" fmla="*/ 44101 w 4414571"/>
                  <a:gd name="connsiteY98" fmla="*/ 2318194 h 2472690"/>
                  <a:gd name="connsiteX99" fmla="*/ 41624 w 4414571"/>
                  <a:gd name="connsiteY99" fmla="*/ 2327434 h 2472690"/>
                  <a:gd name="connsiteX100" fmla="*/ 38195 w 4414571"/>
                  <a:gd name="connsiteY100" fmla="*/ 2328196 h 2472690"/>
                  <a:gd name="connsiteX101" fmla="*/ 812578 w 4414571"/>
                  <a:gd name="connsiteY101" fmla="*/ 2325243 h 2472690"/>
                  <a:gd name="connsiteX102" fmla="*/ 806958 w 4414571"/>
                  <a:gd name="connsiteY102" fmla="*/ 2322290 h 2472690"/>
                  <a:gd name="connsiteX103" fmla="*/ 805815 w 4414571"/>
                  <a:gd name="connsiteY103" fmla="*/ 2318290 h 2472690"/>
                  <a:gd name="connsiteX104" fmla="*/ 808482 w 4414571"/>
                  <a:gd name="connsiteY104" fmla="*/ 2312860 h 2472690"/>
                  <a:gd name="connsiteX105" fmla="*/ 843915 w 4414571"/>
                  <a:gd name="connsiteY105" fmla="*/ 2285905 h 2472690"/>
                  <a:gd name="connsiteX106" fmla="*/ 853345 w 4414571"/>
                  <a:gd name="connsiteY106" fmla="*/ 2286762 h 2472690"/>
                  <a:gd name="connsiteX107" fmla="*/ 852202 w 4414571"/>
                  <a:gd name="connsiteY107" fmla="*/ 2296382 h 2472690"/>
                  <a:gd name="connsiteX108" fmla="*/ 816483 w 4414571"/>
                  <a:gd name="connsiteY108" fmla="*/ 2323814 h 2472690"/>
                  <a:gd name="connsiteX109" fmla="*/ 812578 w 4414571"/>
                  <a:gd name="connsiteY109" fmla="*/ 2325243 h 2472690"/>
                  <a:gd name="connsiteX110" fmla="*/ 882587 w 4414571"/>
                  <a:gd name="connsiteY110" fmla="*/ 2269141 h 2472690"/>
                  <a:gd name="connsiteX111" fmla="*/ 877633 w 4414571"/>
                  <a:gd name="connsiteY111" fmla="*/ 2266950 h 2472690"/>
                  <a:gd name="connsiteX112" fmla="*/ 875824 w 4414571"/>
                  <a:gd name="connsiteY112" fmla="*/ 2262283 h 2472690"/>
                  <a:gd name="connsiteX113" fmla="*/ 878300 w 4414571"/>
                  <a:gd name="connsiteY113" fmla="*/ 2257330 h 2472690"/>
                  <a:gd name="connsiteX114" fmla="*/ 911352 w 4414571"/>
                  <a:gd name="connsiteY114" fmla="*/ 2227517 h 2472690"/>
                  <a:gd name="connsiteX115" fmla="*/ 920972 w 4414571"/>
                  <a:gd name="connsiteY115" fmla="*/ 2227993 h 2472690"/>
                  <a:gd name="connsiteX116" fmla="*/ 920496 w 4414571"/>
                  <a:gd name="connsiteY116" fmla="*/ 2237423 h 2472690"/>
                  <a:gd name="connsiteX117" fmla="*/ 887063 w 4414571"/>
                  <a:gd name="connsiteY117" fmla="*/ 2267712 h 2472690"/>
                  <a:gd name="connsiteX118" fmla="*/ 882587 w 4414571"/>
                  <a:gd name="connsiteY118" fmla="*/ 2269141 h 2472690"/>
                  <a:gd name="connsiteX119" fmla="*/ 9430 w 4414571"/>
                  <a:gd name="connsiteY119" fmla="*/ 2243804 h 2472690"/>
                  <a:gd name="connsiteX120" fmla="*/ 2953 w 4414571"/>
                  <a:gd name="connsiteY120" fmla="*/ 2237994 h 2472690"/>
                  <a:gd name="connsiteX121" fmla="*/ 0 w 4414571"/>
                  <a:gd name="connsiteY121" fmla="*/ 2194655 h 2472690"/>
                  <a:gd name="connsiteX122" fmla="*/ 0 w 4414571"/>
                  <a:gd name="connsiteY122" fmla="*/ 2192370 h 2472690"/>
                  <a:gd name="connsiteX123" fmla="*/ 6477 w 4414571"/>
                  <a:gd name="connsiteY123" fmla="*/ 2185607 h 2472690"/>
                  <a:gd name="connsiteX124" fmla="*/ 13430 w 4414571"/>
                  <a:gd name="connsiteY124" fmla="*/ 2192370 h 2472690"/>
                  <a:gd name="connsiteX125" fmla="*/ 13430 w 4414571"/>
                  <a:gd name="connsiteY125" fmla="*/ 2194655 h 2472690"/>
                  <a:gd name="connsiteX126" fmla="*/ 16097 w 4414571"/>
                  <a:gd name="connsiteY126" fmla="*/ 2236184 h 2472690"/>
                  <a:gd name="connsiteX127" fmla="*/ 14764 w 4414571"/>
                  <a:gd name="connsiteY127" fmla="*/ 2241137 h 2472690"/>
                  <a:gd name="connsiteX128" fmla="*/ 10477 w 4414571"/>
                  <a:gd name="connsiteY128" fmla="*/ 2243804 h 2472690"/>
                  <a:gd name="connsiteX129" fmla="*/ 9430 w 4414571"/>
                  <a:gd name="connsiteY129" fmla="*/ 2243804 h 2472690"/>
                  <a:gd name="connsiteX130" fmla="*/ 948119 w 4414571"/>
                  <a:gd name="connsiteY130" fmla="*/ 2207895 h 2472690"/>
                  <a:gd name="connsiteX131" fmla="*/ 943451 w 4414571"/>
                  <a:gd name="connsiteY131" fmla="*/ 2205895 h 2472690"/>
                  <a:gd name="connsiteX132" fmla="*/ 941451 w 4414571"/>
                  <a:gd name="connsiteY132" fmla="*/ 2201228 h 2472690"/>
                  <a:gd name="connsiteX133" fmla="*/ 943261 w 4414571"/>
                  <a:gd name="connsiteY133" fmla="*/ 2196751 h 2472690"/>
                  <a:gd name="connsiteX134" fmla="*/ 943451 w 4414571"/>
                  <a:gd name="connsiteY134" fmla="*/ 2196561 h 2472690"/>
                  <a:gd name="connsiteX135" fmla="*/ 944118 w 4414571"/>
                  <a:gd name="connsiteY135" fmla="*/ 2196084 h 2472690"/>
                  <a:gd name="connsiteX136" fmla="*/ 974407 w 4414571"/>
                  <a:gd name="connsiteY136" fmla="*/ 2164175 h 2472690"/>
                  <a:gd name="connsiteX137" fmla="*/ 984028 w 4414571"/>
                  <a:gd name="connsiteY137" fmla="*/ 2163985 h 2472690"/>
                  <a:gd name="connsiteX138" fmla="*/ 986028 w 4414571"/>
                  <a:gd name="connsiteY138" fmla="*/ 2168652 h 2472690"/>
                  <a:gd name="connsiteX139" fmla="*/ 984218 w 4414571"/>
                  <a:gd name="connsiteY139" fmla="*/ 2173605 h 2472690"/>
                  <a:gd name="connsiteX140" fmla="*/ 952976 w 4414571"/>
                  <a:gd name="connsiteY140" fmla="*/ 2205895 h 2472690"/>
                  <a:gd name="connsiteX141" fmla="*/ 952786 w 4414571"/>
                  <a:gd name="connsiteY141" fmla="*/ 2206086 h 2472690"/>
                  <a:gd name="connsiteX142" fmla="*/ 948119 w 4414571"/>
                  <a:gd name="connsiteY142" fmla="*/ 2207895 h 2472690"/>
                  <a:gd name="connsiteX143" fmla="*/ 3687318 w 4414571"/>
                  <a:gd name="connsiteY143" fmla="*/ 2175796 h 2472690"/>
                  <a:gd name="connsiteX144" fmla="*/ 3680555 w 4414571"/>
                  <a:gd name="connsiteY144" fmla="*/ 2169509 h 2472690"/>
                  <a:gd name="connsiteX145" fmla="*/ 3686842 w 4414571"/>
                  <a:gd name="connsiteY145" fmla="*/ 2162366 h 2472690"/>
                  <a:gd name="connsiteX146" fmla="*/ 3730371 w 4414571"/>
                  <a:gd name="connsiteY146" fmla="*/ 2156269 h 2472690"/>
                  <a:gd name="connsiteX147" fmla="*/ 3730371 w 4414571"/>
                  <a:gd name="connsiteY147" fmla="*/ 2156269 h 2472690"/>
                  <a:gd name="connsiteX148" fmla="*/ 3738182 w 4414571"/>
                  <a:gd name="connsiteY148" fmla="*/ 2161699 h 2472690"/>
                  <a:gd name="connsiteX149" fmla="*/ 3738467 w 4414571"/>
                  <a:gd name="connsiteY149" fmla="*/ 2163032 h 2472690"/>
                  <a:gd name="connsiteX150" fmla="*/ 3733038 w 4414571"/>
                  <a:gd name="connsiteY150" fmla="*/ 2169509 h 2472690"/>
                  <a:gd name="connsiteX151" fmla="*/ 3687699 w 4414571"/>
                  <a:gd name="connsiteY151" fmla="*/ 2175796 h 2472690"/>
                  <a:gd name="connsiteX152" fmla="*/ 3687318 w 4414571"/>
                  <a:gd name="connsiteY152" fmla="*/ 2175796 h 2472690"/>
                  <a:gd name="connsiteX153" fmla="*/ 3775520 w 4414571"/>
                  <a:gd name="connsiteY153" fmla="*/ 2159603 h 2472690"/>
                  <a:gd name="connsiteX154" fmla="*/ 3769043 w 4414571"/>
                  <a:gd name="connsiteY154" fmla="*/ 2154650 h 2472690"/>
                  <a:gd name="connsiteX155" fmla="*/ 3769710 w 4414571"/>
                  <a:gd name="connsiteY155" fmla="*/ 2149507 h 2472690"/>
                  <a:gd name="connsiteX156" fmla="*/ 3773995 w 4414571"/>
                  <a:gd name="connsiteY156" fmla="*/ 2146364 h 2472690"/>
                  <a:gd name="connsiteX157" fmla="*/ 3816858 w 4414571"/>
                  <a:gd name="connsiteY157" fmla="*/ 2133981 h 2472690"/>
                  <a:gd name="connsiteX158" fmla="*/ 3816858 w 4414571"/>
                  <a:gd name="connsiteY158" fmla="*/ 2133981 h 2472690"/>
                  <a:gd name="connsiteX159" fmla="*/ 3825145 w 4414571"/>
                  <a:gd name="connsiteY159" fmla="*/ 2138458 h 2472690"/>
                  <a:gd name="connsiteX160" fmla="*/ 3825621 w 4414571"/>
                  <a:gd name="connsiteY160" fmla="*/ 2140458 h 2472690"/>
                  <a:gd name="connsiteX161" fmla="*/ 3820954 w 4414571"/>
                  <a:gd name="connsiteY161" fmla="*/ 2146935 h 2472690"/>
                  <a:gd name="connsiteX162" fmla="*/ 3820954 w 4414571"/>
                  <a:gd name="connsiteY162" fmla="*/ 2146935 h 2472690"/>
                  <a:gd name="connsiteX163" fmla="*/ 3820477 w 4414571"/>
                  <a:gd name="connsiteY163" fmla="*/ 2146935 h 2472690"/>
                  <a:gd name="connsiteX164" fmla="*/ 3777425 w 4414571"/>
                  <a:gd name="connsiteY164" fmla="*/ 2159317 h 2472690"/>
                  <a:gd name="connsiteX165" fmla="*/ 3775520 w 4414571"/>
                  <a:gd name="connsiteY165" fmla="*/ 2159603 h 2472690"/>
                  <a:gd name="connsiteX166" fmla="*/ 9620 w 4414571"/>
                  <a:gd name="connsiteY166" fmla="*/ 2154460 h 2472690"/>
                  <a:gd name="connsiteX167" fmla="*/ 8763 w 4414571"/>
                  <a:gd name="connsiteY167" fmla="*/ 2154270 h 2472690"/>
                  <a:gd name="connsiteX168" fmla="*/ 2953 w 4414571"/>
                  <a:gd name="connsiteY168" fmla="*/ 2146840 h 2472690"/>
                  <a:gd name="connsiteX169" fmla="*/ 10573 w 4414571"/>
                  <a:gd name="connsiteY169" fmla="*/ 2101977 h 2472690"/>
                  <a:gd name="connsiteX170" fmla="*/ 18479 w 4414571"/>
                  <a:gd name="connsiteY170" fmla="*/ 2096833 h 2472690"/>
                  <a:gd name="connsiteX171" fmla="*/ 23908 w 4414571"/>
                  <a:gd name="connsiteY171" fmla="*/ 2103596 h 2472690"/>
                  <a:gd name="connsiteX172" fmla="*/ 23908 w 4414571"/>
                  <a:gd name="connsiteY172" fmla="*/ 2104930 h 2472690"/>
                  <a:gd name="connsiteX173" fmla="*/ 16288 w 4414571"/>
                  <a:gd name="connsiteY173" fmla="*/ 2148459 h 2472690"/>
                  <a:gd name="connsiteX174" fmla="*/ 9620 w 4414571"/>
                  <a:gd name="connsiteY174" fmla="*/ 2154460 h 2472690"/>
                  <a:gd name="connsiteX175" fmla="*/ 1009364 w 4414571"/>
                  <a:gd name="connsiteY175" fmla="*/ 2142363 h 2472690"/>
                  <a:gd name="connsiteX176" fmla="*/ 1005078 w 4414571"/>
                  <a:gd name="connsiteY176" fmla="*/ 2140553 h 2472690"/>
                  <a:gd name="connsiteX177" fmla="*/ 1002602 w 4414571"/>
                  <a:gd name="connsiteY177" fmla="*/ 2135600 h 2472690"/>
                  <a:gd name="connsiteX178" fmla="*/ 1004411 w 4414571"/>
                  <a:gd name="connsiteY178" fmla="*/ 2131124 h 2472690"/>
                  <a:gd name="connsiteX179" fmla="*/ 1033367 w 4414571"/>
                  <a:gd name="connsiteY179" fmla="*/ 2097024 h 2472690"/>
                  <a:gd name="connsiteX180" fmla="*/ 1042988 w 4414571"/>
                  <a:gd name="connsiteY180" fmla="*/ 2096357 h 2472690"/>
                  <a:gd name="connsiteX181" fmla="*/ 1045273 w 4414571"/>
                  <a:gd name="connsiteY181" fmla="*/ 2100834 h 2472690"/>
                  <a:gd name="connsiteX182" fmla="*/ 1043940 w 4414571"/>
                  <a:gd name="connsiteY182" fmla="*/ 2105787 h 2472690"/>
                  <a:gd name="connsiteX183" fmla="*/ 1014508 w 4414571"/>
                  <a:gd name="connsiteY183" fmla="*/ 2140077 h 2472690"/>
                  <a:gd name="connsiteX184" fmla="*/ 1009364 w 4414571"/>
                  <a:gd name="connsiteY184" fmla="*/ 2142363 h 2472690"/>
                  <a:gd name="connsiteX185" fmla="*/ 3861435 w 4414571"/>
                  <a:gd name="connsiteY185" fmla="*/ 2133124 h 2472690"/>
                  <a:gd name="connsiteX186" fmla="*/ 3855149 w 4414571"/>
                  <a:gd name="connsiteY186" fmla="*/ 2128647 h 2472690"/>
                  <a:gd name="connsiteX187" fmla="*/ 3855435 w 4414571"/>
                  <a:gd name="connsiteY187" fmla="*/ 2123694 h 2472690"/>
                  <a:gd name="connsiteX188" fmla="*/ 3859244 w 4414571"/>
                  <a:gd name="connsiteY188" fmla="*/ 2120074 h 2472690"/>
                  <a:gd name="connsiteX189" fmla="*/ 3901250 w 4414571"/>
                  <a:gd name="connsiteY189" fmla="*/ 2104834 h 2472690"/>
                  <a:gd name="connsiteX190" fmla="*/ 3901440 w 4414571"/>
                  <a:gd name="connsiteY190" fmla="*/ 2104834 h 2472690"/>
                  <a:gd name="connsiteX191" fmla="*/ 3910013 w 4414571"/>
                  <a:gd name="connsiteY191" fmla="*/ 2108645 h 2472690"/>
                  <a:gd name="connsiteX192" fmla="*/ 3910489 w 4414571"/>
                  <a:gd name="connsiteY192" fmla="*/ 2111121 h 2472690"/>
                  <a:gd name="connsiteX193" fmla="*/ 3906202 w 4414571"/>
                  <a:gd name="connsiteY193" fmla="*/ 2117408 h 2472690"/>
                  <a:gd name="connsiteX194" fmla="*/ 3863721 w 4414571"/>
                  <a:gd name="connsiteY194" fmla="*/ 2132933 h 2472690"/>
                  <a:gd name="connsiteX195" fmla="*/ 3861435 w 4414571"/>
                  <a:gd name="connsiteY195" fmla="*/ 2133124 h 2472690"/>
                  <a:gd name="connsiteX196" fmla="*/ 3945636 w 4414571"/>
                  <a:gd name="connsiteY196" fmla="*/ 2101501 h 2472690"/>
                  <a:gd name="connsiteX197" fmla="*/ 3939350 w 4414571"/>
                  <a:gd name="connsiteY197" fmla="*/ 2097215 h 2472690"/>
                  <a:gd name="connsiteX198" fmla="*/ 3939350 w 4414571"/>
                  <a:gd name="connsiteY198" fmla="*/ 2092071 h 2472690"/>
                  <a:gd name="connsiteX199" fmla="*/ 3942969 w 4414571"/>
                  <a:gd name="connsiteY199" fmla="*/ 2088451 h 2472690"/>
                  <a:gd name="connsiteX200" fmla="*/ 3984498 w 4414571"/>
                  <a:gd name="connsiteY200" fmla="*/ 2071211 h 2472690"/>
                  <a:gd name="connsiteX201" fmla="*/ 3993261 w 4414571"/>
                  <a:gd name="connsiteY201" fmla="*/ 2074545 h 2472690"/>
                  <a:gd name="connsiteX202" fmla="*/ 3993928 w 4414571"/>
                  <a:gd name="connsiteY202" fmla="*/ 2077212 h 2472690"/>
                  <a:gd name="connsiteX203" fmla="*/ 3989641 w 4414571"/>
                  <a:gd name="connsiteY203" fmla="*/ 2083498 h 2472690"/>
                  <a:gd name="connsiteX204" fmla="*/ 3948113 w 4414571"/>
                  <a:gd name="connsiteY204" fmla="*/ 2100739 h 2472690"/>
                  <a:gd name="connsiteX205" fmla="*/ 3945636 w 4414571"/>
                  <a:gd name="connsiteY205" fmla="*/ 2101501 h 2472690"/>
                  <a:gd name="connsiteX206" fmla="*/ 1067086 w 4414571"/>
                  <a:gd name="connsiteY206" fmla="*/ 2073212 h 2472690"/>
                  <a:gd name="connsiteX207" fmla="*/ 1062799 w 4414571"/>
                  <a:gd name="connsiteY207" fmla="*/ 2071878 h 2472690"/>
                  <a:gd name="connsiteX208" fmla="*/ 1060323 w 4414571"/>
                  <a:gd name="connsiteY208" fmla="*/ 2066734 h 2472690"/>
                  <a:gd name="connsiteX209" fmla="*/ 1061656 w 4414571"/>
                  <a:gd name="connsiteY209" fmla="*/ 2062448 h 2472690"/>
                  <a:gd name="connsiteX210" fmla="*/ 1088803 w 4414571"/>
                  <a:gd name="connsiteY210" fmla="*/ 2027015 h 2472690"/>
                  <a:gd name="connsiteX211" fmla="*/ 1098232 w 4414571"/>
                  <a:gd name="connsiteY211" fmla="*/ 2025682 h 2472690"/>
                  <a:gd name="connsiteX212" fmla="*/ 1099852 w 4414571"/>
                  <a:gd name="connsiteY212" fmla="*/ 2035112 h 2472690"/>
                  <a:gd name="connsiteX213" fmla="*/ 1072515 w 4414571"/>
                  <a:gd name="connsiteY213" fmla="*/ 2070545 h 2472690"/>
                  <a:gd name="connsiteX214" fmla="*/ 1072324 w 4414571"/>
                  <a:gd name="connsiteY214" fmla="*/ 2070735 h 2472690"/>
                  <a:gd name="connsiteX215" fmla="*/ 1067086 w 4414571"/>
                  <a:gd name="connsiteY215" fmla="*/ 2073212 h 2472690"/>
                  <a:gd name="connsiteX216" fmla="*/ 2154936 w 4414571"/>
                  <a:gd name="connsiteY216" fmla="*/ 2071402 h 2472690"/>
                  <a:gd name="connsiteX217" fmla="*/ 2138744 w 4414571"/>
                  <a:gd name="connsiteY217" fmla="*/ 2070735 h 2472690"/>
                  <a:gd name="connsiteX218" fmla="*/ 2132457 w 4414571"/>
                  <a:gd name="connsiteY218" fmla="*/ 2064258 h 2472690"/>
                  <a:gd name="connsiteX219" fmla="*/ 2132457 w 4414571"/>
                  <a:gd name="connsiteY219" fmla="*/ 2063782 h 2472690"/>
                  <a:gd name="connsiteX220" fmla="*/ 2132457 w 4414571"/>
                  <a:gd name="connsiteY220" fmla="*/ 2063591 h 2472690"/>
                  <a:gd name="connsiteX221" fmla="*/ 2139601 w 4414571"/>
                  <a:gd name="connsiteY221" fmla="*/ 2057305 h 2472690"/>
                  <a:gd name="connsiteX222" fmla="*/ 2183130 w 4414571"/>
                  <a:gd name="connsiteY222" fmla="*/ 2056162 h 2472690"/>
                  <a:gd name="connsiteX223" fmla="*/ 2190559 w 4414571"/>
                  <a:gd name="connsiteY223" fmla="*/ 2062258 h 2472690"/>
                  <a:gd name="connsiteX224" fmla="*/ 2189226 w 4414571"/>
                  <a:gd name="connsiteY224" fmla="*/ 2067211 h 2472690"/>
                  <a:gd name="connsiteX225" fmla="*/ 2184749 w 4414571"/>
                  <a:gd name="connsiteY225" fmla="*/ 2069687 h 2472690"/>
                  <a:gd name="connsiteX226" fmla="*/ 2154936 w 4414571"/>
                  <a:gd name="connsiteY226" fmla="*/ 2071402 h 2472690"/>
                  <a:gd name="connsiteX227" fmla="*/ 28099 w 4414571"/>
                  <a:gd name="connsiteY227" fmla="*/ 2066734 h 2472690"/>
                  <a:gd name="connsiteX228" fmla="*/ 26289 w 4414571"/>
                  <a:gd name="connsiteY228" fmla="*/ 2066544 h 2472690"/>
                  <a:gd name="connsiteX229" fmla="*/ 22288 w 4414571"/>
                  <a:gd name="connsiteY229" fmla="*/ 2063401 h 2472690"/>
                  <a:gd name="connsiteX230" fmla="*/ 21622 w 4414571"/>
                  <a:gd name="connsiteY230" fmla="*/ 2058257 h 2472690"/>
                  <a:gd name="connsiteX231" fmla="*/ 35528 w 4414571"/>
                  <a:gd name="connsiteY231" fmla="*/ 2015204 h 2472690"/>
                  <a:gd name="connsiteX232" fmla="*/ 44101 w 4414571"/>
                  <a:gd name="connsiteY232" fmla="*/ 2010918 h 2472690"/>
                  <a:gd name="connsiteX233" fmla="*/ 48577 w 4414571"/>
                  <a:gd name="connsiteY233" fmla="*/ 2017205 h 2472690"/>
                  <a:gd name="connsiteX234" fmla="*/ 48101 w 4414571"/>
                  <a:gd name="connsiteY234" fmla="*/ 2019490 h 2472690"/>
                  <a:gd name="connsiteX235" fmla="*/ 34671 w 4414571"/>
                  <a:gd name="connsiteY235" fmla="*/ 2061877 h 2472690"/>
                  <a:gd name="connsiteX236" fmla="*/ 28099 w 4414571"/>
                  <a:gd name="connsiteY236" fmla="*/ 2066734 h 2472690"/>
                  <a:gd name="connsiteX237" fmla="*/ 4028218 w 4414571"/>
                  <a:gd name="connsiteY237" fmla="*/ 2065782 h 2472690"/>
                  <a:gd name="connsiteX238" fmla="*/ 4021931 w 4414571"/>
                  <a:gd name="connsiteY238" fmla="*/ 2061972 h 2472690"/>
                  <a:gd name="connsiteX239" fmla="*/ 4025265 w 4414571"/>
                  <a:gd name="connsiteY239" fmla="*/ 2053018 h 2472690"/>
                  <a:gd name="connsiteX240" fmla="*/ 4065937 w 4414571"/>
                  <a:gd name="connsiteY240" fmla="*/ 2034159 h 2472690"/>
                  <a:gd name="connsiteX241" fmla="*/ 4074890 w 4414571"/>
                  <a:gd name="connsiteY241" fmla="*/ 2037302 h 2472690"/>
                  <a:gd name="connsiteX242" fmla="*/ 4075557 w 4414571"/>
                  <a:gd name="connsiteY242" fmla="*/ 2040255 h 2472690"/>
                  <a:gd name="connsiteX243" fmla="*/ 4071747 w 4414571"/>
                  <a:gd name="connsiteY243" fmla="*/ 2046351 h 2472690"/>
                  <a:gd name="connsiteX244" fmla="*/ 4030885 w 4414571"/>
                  <a:gd name="connsiteY244" fmla="*/ 2065401 h 2472690"/>
                  <a:gd name="connsiteX245" fmla="*/ 4028218 w 4414571"/>
                  <a:gd name="connsiteY245" fmla="*/ 2065782 h 2472690"/>
                  <a:gd name="connsiteX246" fmla="*/ 2095309 w 4414571"/>
                  <a:gd name="connsiteY246" fmla="*/ 2062639 h 2472690"/>
                  <a:gd name="connsiteX247" fmla="*/ 2093309 w 4414571"/>
                  <a:gd name="connsiteY247" fmla="*/ 2062163 h 2472690"/>
                  <a:gd name="connsiteX248" fmla="*/ 2051304 w 4414571"/>
                  <a:gd name="connsiteY248" fmla="*/ 2041970 h 2472690"/>
                  <a:gd name="connsiteX249" fmla="*/ 2051114 w 4414571"/>
                  <a:gd name="connsiteY249" fmla="*/ 2041779 h 2472690"/>
                  <a:gd name="connsiteX250" fmla="*/ 2048447 w 4414571"/>
                  <a:gd name="connsiteY250" fmla="*/ 2036445 h 2472690"/>
                  <a:gd name="connsiteX251" fmla="*/ 2049589 w 4414571"/>
                  <a:gd name="connsiteY251" fmla="*/ 2032635 h 2472690"/>
                  <a:gd name="connsiteX252" fmla="*/ 2059019 w 4414571"/>
                  <a:gd name="connsiteY252" fmla="*/ 2030825 h 2472690"/>
                  <a:gd name="connsiteX253" fmla="*/ 2097405 w 4414571"/>
                  <a:gd name="connsiteY253" fmla="*/ 2049494 h 2472690"/>
                  <a:gd name="connsiteX254" fmla="*/ 2101406 w 4414571"/>
                  <a:gd name="connsiteY254" fmla="*/ 2052828 h 2472690"/>
                  <a:gd name="connsiteX255" fmla="*/ 2101882 w 4414571"/>
                  <a:gd name="connsiteY255" fmla="*/ 2057972 h 2472690"/>
                  <a:gd name="connsiteX256" fmla="*/ 2095309 w 4414571"/>
                  <a:gd name="connsiteY256" fmla="*/ 2062639 h 2472690"/>
                  <a:gd name="connsiteX257" fmla="*/ 2228183 w 4414571"/>
                  <a:gd name="connsiteY257" fmla="*/ 2061781 h 2472690"/>
                  <a:gd name="connsiteX258" fmla="*/ 2221706 w 4414571"/>
                  <a:gd name="connsiteY258" fmla="*/ 2056638 h 2472690"/>
                  <a:gd name="connsiteX259" fmla="*/ 2221421 w 4414571"/>
                  <a:gd name="connsiteY259" fmla="*/ 2054828 h 2472690"/>
                  <a:gd name="connsiteX260" fmla="*/ 2226564 w 4414571"/>
                  <a:gd name="connsiteY260" fmla="*/ 2048351 h 2472690"/>
                  <a:gd name="connsiteX261" fmla="*/ 2268950 w 4414571"/>
                  <a:gd name="connsiteY261" fmla="*/ 2035778 h 2472690"/>
                  <a:gd name="connsiteX262" fmla="*/ 2277523 w 4414571"/>
                  <a:gd name="connsiteY262" fmla="*/ 2039779 h 2472690"/>
                  <a:gd name="connsiteX263" fmla="*/ 2277332 w 4414571"/>
                  <a:gd name="connsiteY263" fmla="*/ 2044922 h 2472690"/>
                  <a:gd name="connsiteX264" fmla="*/ 2273522 w 4414571"/>
                  <a:gd name="connsiteY264" fmla="*/ 2048256 h 2472690"/>
                  <a:gd name="connsiteX265" fmla="*/ 2229707 w 4414571"/>
                  <a:gd name="connsiteY265" fmla="*/ 2061496 h 2472690"/>
                  <a:gd name="connsiteX266" fmla="*/ 2229517 w 4414571"/>
                  <a:gd name="connsiteY266" fmla="*/ 2061496 h 2472690"/>
                  <a:gd name="connsiteX267" fmla="*/ 2228183 w 4414571"/>
                  <a:gd name="connsiteY267" fmla="*/ 2061781 h 2472690"/>
                  <a:gd name="connsiteX268" fmla="*/ 2312956 w 4414571"/>
                  <a:gd name="connsiteY268" fmla="*/ 2032159 h 2472690"/>
                  <a:gd name="connsiteX269" fmla="*/ 2306669 w 4414571"/>
                  <a:gd name="connsiteY269" fmla="*/ 2028158 h 2472690"/>
                  <a:gd name="connsiteX270" fmla="*/ 2306003 w 4414571"/>
                  <a:gd name="connsiteY270" fmla="*/ 2025491 h 2472690"/>
                  <a:gd name="connsiteX271" fmla="*/ 2310003 w 4414571"/>
                  <a:gd name="connsiteY271" fmla="*/ 2019205 h 2472690"/>
                  <a:gd name="connsiteX272" fmla="*/ 2350199 w 4414571"/>
                  <a:gd name="connsiteY272" fmla="*/ 2000155 h 2472690"/>
                  <a:gd name="connsiteX273" fmla="*/ 2359152 w 4414571"/>
                  <a:gd name="connsiteY273" fmla="*/ 2003107 h 2472690"/>
                  <a:gd name="connsiteX274" fmla="*/ 2356199 w 4414571"/>
                  <a:gd name="connsiteY274" fmla="*/ 2012061 h 2472690"/>
                  <a:gd name="connsiteX275" fmla="*/ 2315528 w 4414571"/>
                  <a:gd name="connsiteY275" fmla="*/ 2031587 h 2472690"/>
                  <a:gd name="connsiteX276" fmla="*/ 2312956 w 4414571"/>
                  <a:gd name="connsiteY276" fmla="*/ 2032159 h 2472690"/>
                  <a:gd name="connsiteX277" fmla="*/ 4109275 w 4414571"/>
                  <a:gd name="connsiteY277" fmla="*/ 2027206 h 2472690"/>
                  <a:gd name="connsiteX278" fmla="*/ 4103179 w 4414571"/>
                  <a:gd name="connsiteY278" fmla="*/ 2023396 h 2472690"/>
                  <a:gd name="connsiteX279" fmla="*/ 4102894 w 4414571"/>
                  <a:gd name="connsiteY279" fmla="*/ 2018252 h 2472690"/>
                  <a:gd name="connsiteX280" fmla="*/ 4106227 w 4414571"/>
                  <a:gd name="connsiteY280" fmla="*/ 2014442 h 2472690"/>
                  <a:gd name="connsiteX281" fmla="*/ 4145947 w 4414571"/>
                  <a:gd name="connsiteY281" fmla="*/ 1994059 h 2472690"/>
                  <a:gd name="connsiteX282" fmla="*/ 4145947 w 4414571"/>
                  <a:gd name="connsiteY282" fmla="*/ 1993868 h 2472690"/>
                  <a:gd name="connsiteX283" fmla="*/ 4155186 w 4414571"/>
                  <a:gd name="connsiteY283" fmla="*/ 1996821 h 2472690"/>
                  <a:gd name="connsiteX284" fmla="*/ 4155853 w 4414571"/>
                  <a:gd name="connsiteY284" fmla="*/ 1999964 h 2472690"/>
                  <a:gd name="connsiteX285" fmla="*/ 4152233 w 4414571"/>
                  <a:gd name="connsiteY285" fmla="*/ 2005774 h 2472690"/>
                  <a:gd name="connsiteX286" fmla="*/ 4112324 w 4414571"/>
                  <a:gd name="connsiteY286" fmla="*/ 2026444 h 2472690"/>
                  <a:gd name="connsiteX287" fmla="*/ 4109275 w 4414571"/>
                  <a:gd name="connsiteY287" fmla="*/ 2027206 h 2472690"/>
                  <a:gd name="connsiteX288" fmla="*/ 2022062 w 4414571"/>
                  <a:gd name="connsiteY288" fmla="*/ 2012823 h 2472690"/>
                  <a:gd name="connsiteX289" fmla="*/ 2016919 w 4414571"/>
                  <a:gd name="connsiteY289" fmla="*/ 2010347 h 2472690"/>
                  <a:gd name="connsiteX290" fmla="*/ 1992439 w 4414571"/>
                  <a:gd name="connsiteY290" fmla="*/ 1970818 h 2472690"/>
                  <a:gd name="connsiteX291" fmla="*/ 1991963 w 4414571"/>
                  <a:gd name="connsiteY291" fmla="*/ 1967865 h 2472690"/>
                  <a:gd name="connsiteX292" fmla="*/ 1995773 w 4414571"/>
                  <a:gd name="connsiteY292" fmla="*/ 1961769 h 2472690"/>
                  <a:gd name="connsiteX293" fmla="*/ 2004727 w 4414571"/>
                  <a:gd name="connsiteY293" fmla="*/ 1965103 h 2472690"/>
                  <a:gd name="connsiteX294" fmla="*/ 2027396 w 4414571"/>
                  <a:gd name="connsiteY294" fmla="*/ 2001679 h 2472690"/>
                  <a:gd name="connsiteX295" fmla="*/ 2026253 w 4414571"/>
                  <a:gd name="connsiteY295" fmla="*/ 2011108 h 2472690"/>
                  <a:gd name="connsiteX296" fmla="*/ 2022062 w 4414571"/>
                  <a:gd name="connsiteY296" fmla="*/ 2012823 h 2472690"/>
                  <a:gd name="connsiteX297" fmla="*/ 1120902 w 4414571"/>
                  <a:gd name="connsiteY297" fmla="*/ 2001393 h 2472690"/>
                  <a:gd name="connsiteX298" fmla="*/ 1116806 w 4414571"/>
                  <a:gd name="connsiteY298" fmla="*/ 2000059 h 2472690"/>
                  <a:gd name="connsiteX299" fmla="*/ 1114139 w 4414571"/>
                  <a:gd name="connsiteY299" fmla="*/ 1994916 h 2472690"/>
                  <a:gd name="connsiteX300" fmla="*/ 1115282 w 4414571"/>
                  <a:gd name="connsiteY300" fmla="*/ 1990915 h 2472690"/>
                  <a:gd name="connsiteX301" fmla="*/ 1141095 w 4414571"/>
                  <a:gd name="connsiteY301" fmla="*/ 1954149 h 2472690"/>
                  <a:gd name="connsiteX302" fmla="*/ 1150334 w 4414571"/>
                  <a:gd name="connsiteY302" fmla="*/ 1952339 h 2472690"/>
                  <a:gd name="connsiteX303" fmla="*/ 1152144 w 4414571"/>
                  <a:gd name="connsiteY303" fmla="*/ 1961769 h 2472690"/>
                  <a:gd name="connsiteX304" fmla="*/ 1126331 w 4414571"/>
                  <a:gd name="connsiteY304" fmla="*/ 1998821 h 2472690"/>
                  <a:gd name="connsiteX305" fmla="*/ 1120902 w 4414571"/>
                  <a:gd name="connsiteY305" fmla="*/ 2001393 h 2472690"/>
                  <a:gd name="connsiteX306" fmla="*/ 2392680 w 4414571"/>
                  <a:gd name="connsiteY306" fmla="*/ 1991297 h 2472690"/>
                  <a:gd name="connsiteX307" fmla="*/ 2386870 w 4414571"/>
                  <a:gd name="connsiteY307" fmla="*/ 1987963 h 2472690"/>
                  <a:gd name="connsiteX308" fmla="*/ 2386013 w 4414571"/>
                  <a:gd name="connsiteY308" fmla="*/ 1984629 h 2472690"/>
                  <a:gd name="connsiteX309" fmla="*/ 2389632 w 4414571"/>
                  <a:gd name="connsiteY309" fmla="*/ 1978819 h 2472690"/>
                  <a:gd name="connsiteX310" fmla="*/ 2428875 w 4414571"/>
                  <a:gd name="connsiteY310" fmla="*/ 1956816 h 2472690"/>
                  <a:gd name="connsiteX311" fmla="*/ 2437829 w 4414571"/>
                  <a:gd name="connsiteY311" fmla="*/ 1959483 h 2472690"/>
                  <a:gd name="connsiteX312" fmla="*/ 2435162 w 4414571"/>
                  <a:gd name="connsiteY312" fmla="*/ 1968722 h 2472690"/>
                  <a:gd name="connsiteX313" fmla="*/ 2422779 w 4414571"/>
                  <a:gd name="connsiteY313" fmla="*/ 1975675 h 2472690"/>
                  <a:gd name="connsiteX314" fmla="*/ 2396014 w 4414571"/>
                  <a:gd name="connsiteY314" fmla="*/ 1990439 h 2472690"/>
                  <a:gd name="connsiteX315" fmla="*/ 2395823 w 4414571"/>
                  <a:gd name="connsiteY315" fmla="*/ 1990439 h 2472690"/>
                  <a:gd name="connsiteX316" fmla="*/ 2392680 w 4414571"/>
                  <a:gd name="connsiteY316" fmla="*/ 1991297 h 2472690"/>
                  <a:gd name="connsiteX317" fmla="*/ 4188714 w 4414571"/>
                  <a:gd name="connsiteY317" fmla="*/ 1985010 h 2472690"/>
                  <a:gd name="connsiteX318" fmla="*/ 4182904 w 4414571"/>
                  <a:gd name="connsiteY318" fmla="*/ 1981676 h 2472690"/>
                  <a:gd name="connsiteX319" fmla="*/ 4182237 w 4414571"/>
                  <a:gd name="connsiteY319" fmla="*/ 1976533 h 2472690"/>
                  <a:gd name="connsiteX320" fmla="*/ 4185571 w 4414571"/>
                  <a:gd name="connsiteY320" fmla="*/ 1972532 h 2472690"/>
                  <a:gd name="connsiteX321" fmla="*/ 4224433 w 4414571"/>
                  <a:gd name="connsiteY321" fmla="*/ 1950339 h 2472690"/>
                  <a:gd name="connsiteX322" fmla="*/ 4224623 w 4414571"/>
                  <a:gd name="connsiteY322" fmla="*/ 1950148 h 2472690"/>
                  <a:gd name="connsiteX323" fmla="*/ 4233577 w 4414571"/>
                  <a:gd name="connsiteY323" fmla="*/ 1952625 h 2472690"/>
                  <a:gd name="connsiteX324" fmla="*/ 4234434 w 4414571"/>
                  <a:gd name="connsiteY324" fmla="*/ 1956245 h 2472690"/>
                  <a:gd name="connsiteX325" fmla="*/ 4231101 w 4414571"/>
                  <a:gd name="connsiteY325" fmla="*/ 1961864 h 2472690"/>
                  <a:gd name="connsiteX326" fmla="*/ 4192048 w 4414571"/>
                  <a:gd name="connsiteY326" fmla="*/ 1984534 h 2472690"/>
                  <a:gd name="connsiteX327" fmla="*/ 4188714 w 4414571"/>
                  <a:gd name="connsiteY327" fmla="*/ 1985010 h 2472690"/>
                  <a:gd name="connsiteX328" fmla="*/ 57721 w 4414571"/>
                  <a:gd name="connsiteY328" fmla="*/ 1982057 h 2472690"/>
                  <a:gd name="connsiteX329" fmla="*/ 55245 w 4414571"/>
                  <a:gd name="connsiteY329" fmla="*/ 1981390 h 2472690"/>
                  <a:gd name="connsiteX330" fmla="*/ 51625 w 4414571"/>
                  <a:gd name="connsiteY330" fmla="*/ 1977771 h 2472690"/>
                  <a:gd name="connsiteX331" fmla="*/ 51435 w 4414571"/>
                  <a:gd name="connsiteY331" fmla="*/ 1972628 h 2472690"/>
                  <a:gd name="connsiteX332" fmla="*/ 69342 w 4414571"/>
                  <a:gd name="connsiteY332" fmla="*/ 1931289 h 2472690"/>
                  <a:gd name="connsiteX333" fmla="*/ 69342 w 4414571"/>
                  <a:gd name="connsiteY333" fmla="*/ 1931098 h 2472690"/>
                  <a:gd name="connsiteX334" fmla="*/ 78296 w 4414571"/>
                  <a:gd name="connsiteY334" fmla="*/ 1927955 h 2472690"/>
                  <a:gd name="connsiteX335" fmla="*/ 82105 w 4414571"/>
                  <a:gd name="connsiteY335" fmla="*/ 1934242 h 2472690"/>
                  <a:gd name="connsiteX336" fmla="*/ 81439 w 4414571"/>
                  <a:gd name="connsiteY336" fmla="*/ 1936718 h 2472690"/>
                  <a:gd name="connsiteX337" fmla="*/ 63913 w 4414571"/>
                  <a:gd name="connsiteY337" fmla="*/ 1977771 h 2472690"/>
                  <a:gd name="connsiteX338" fmla="*/ 57721 w 4414571"/>
                  <a:gd name="connsiteY338" fmla="*/ 1982057 h 2472690"/>
                  <a:gd name="connsiteX339" fmla="*/ 2471261 w 4414571"/>
                  <a:gd name="connsiteY339" fmla="*/ 1947767 h 2472690"/>
                  <a:gd name="connsiteX340" fmla="*/ 2465451 w 4414571"/>
                  <a:gd name="connsiteY340" fmla="*/ 1944148 h 2472690"/>
                  <a:gd name="connsiteX341" fmla="*/ 2464594 w 4414571"/>
                  <a:gd name="connsiteY341" fmla="*/ 1941005 h 2472690"/>
                  <a:gd name="connsiteX342" fmla="*/ 2468213 w 4414571"/>
                  <a:gd name="connsiteY342" fmla="*/ 1934908 h 2472690"/>
                  <a:gd name="connsiteX343" fmla="*/ 2507456 w 4414571"/>
                  <a:gd name="connsiteY343" fmla="*/ 1913382 h 2472690"/>
                  <a:gd name="connsiteX344" fmla="*/ 2516696 w 4414571"/>
                  <a:gd name="connsiteY344" fmla="*/ 1916049 h 2472690"/>
                  <a:gd name="connsiteX345" fmla="*/ 2517172 w 4414571"/>
                  <a:gd name="connsiteY345" fmla="*/ 1921192 h 2472690"/>
                  <a:gd name="connsiteX346" fmla="*/ 2514029 w 4414571"/>
                  <a:gd name="connsiteY346" fmla="*/ 1925193 h 2472690"/>
                  <a:gd name="connsiteX347" fmla="*/ 2474500 w 4414571"/>
                  <a:gd name="connsiteY347" fmla="*/ 1946720 h 2472690"/>
                  <a:gd name="connsiteX348" fmla="*/ 2471261 w 4414571"/>
                  <a:gd name="connsiteY348" fmla="*/ 1947767 h 2472690"/>
                  <a:gd name="connsiteX349" fmla="*/ 4266153 w 4414571"/>
                  <a:gd name="connsiteY349" fmla="*/ 1939004 h 2472690"/>
                  <a:gd name="connsiteX350" fmla="*/ 4260342 w 4414571"/>
                  <a:gd name="connsiteY350" fmla="*/ 1935861 h 2472690"/>
                  <a:gd name="connsiteX351" fmla="*/ 4259485 w 4414571"/>
                  <a:gd name="connsiteY351" fmla="*/ 1930908 h 2472690"/>
                  <a:gd name="connsiteX352" fmla="*/ 4262438 w 4414571"/>
                  <a:gd name="connsiteY352" fmla="*/ 1926622 h 2472690"/>
                  <a:gd name="connsiteX353" fmla="*/ 4299490 w 4414571"/>
                  <a:gd name="connsiteY353" fmla="*/ 1901666 h 2472690"/>
                  <a:gd name="connsiteX354" fmla="*/ 4308920 w 4414571"/>
                  <a:gd name="connsiteY354" fmla="*/ 1903190 h 2472690"/>
                  <a:gd name="connsiteX355" fmla="*/ 4310063 w 4414571"/>
                  <a:gd name="connsiteY355" fmla="*/ 1907000 h 2472690"/>
                  <a:gd name="connsiteX356" fmla="*/ 4307395 w 4414571"/>
                  <a:gd name="connsiteY356" fmla="*/ 1912430 h 2472690"/>
                  <a:gd name="connsiteX357" fmla="*/ 4269867 w 4414571"/>
                  <a:gd name="connsiteY357" fmla="*/ 1938052 h 2472690"/>
                  <a:gd name="connsiteX358" fmla="*/ 4266153 w 4414571"/>
                  <a:gd name="connsiteY358" fmla="*/ 1939004 h 2472690"/>
                  <a:gd name="connsiteX359" fmla="*/ 1984343 w 4414571"/>
                  <a:gd name="connsiteY359" fmla="*/ 1932432 h 2472690"/>
                  <a:gd name="connsiteX360" fmla="*/ 1977581 w 4414571"/>
                  <a:gd name="connsiteY360" fmla="*/ 1927098 h 2472690"/>
                  <a:gd name="connsiteX361" fmla="*/ 1971484 w 4414571"/>
                  <a:gd name="connsiteY361" fmla="*/ 1881568 h 2472690"/>
                  <a:gd name="connsiteX362" fmla="*/ 1971484 w 4414571"/>
                  <a:gd name="connsiteY362" fmla="*/ 1881092 h 2472690"/>
                  <a:gd name="connsiteX363" fmla="*/ 1971484 w 4414571"/>
                  <a:gd name="connsiteY363" fmla="*/ 1881092 h 2472690"/>
                  <a:gd name="connsiteX364" fmla="*/ 1977962 w 4414571"/>
                  <a:gd name="connsiteY364" fmla="*/ 1874330 h 2472690"/>
                  <a:gd name="connsiteX365" fmla="*/ 1978152 w 4414571"/>
                  <a:gd name="connsiteY365" fmla="*/ 1874330 h 2472690"/>
                  <a:gd name="connsiteX366" fmla="*/ 1984915 w 4414571"/>
                  <a:gd name="connsiteY366" fmla="*/ 1880806 h 2472690"/>
                  <a:gd name="connsiteX367" fmla="*/ 1990725 w 4414571"/>
                  <a:gd name="connsiteY367" fmla="*/ 1924145 h 2472690"/>
                  <a:gd name="connsiteX368" fmla="*/ 1989868 w 4414571"/>
                  <a:gd name="connsiteY368" fmla="*/ 1929098 h 2472690"/>
                  <a:gd name="connsiteX369" fmla="*/ 1985581 w 4414571"/>
                  <a:gd name="connsiteY369" fmla="*/ 1932241 h 2472690"/>
                  <a:gd name="connsiteX370" fmla="*/ 1984343 w 4414571"/>
                  <a:gd name="connsiteY370" fmla="*/ 1932432 h 2472690"/>
                  <a:gd name="connsiteX371" fmla="*/ 1171670 w 4414571"/>
                  <a:gd name="connsiteY371" fmla="*/ 1927289 h 2472690"/>
                  <a:gd name="connsiteX372" fmla="*/ 1167860 w 4414571"/>
                  <a:gd name="connsiteY372" fmla="*/ 1926146 h 2472690"/>
                  <a:gd name="connsiteX373" fmla="*/ 1164907 w 4414571"/>
                  <a:gd name="connsiteY373" fmla="*/ 1920526 h 2472690"/>
                  <a:gd name="connsiteX374" fmla="*/ 1166050 w 4414571"/>
                  <a:gd name="connsiteY374" fmla="*/ 1916906 h 2472690"/>
                  <a:gd name="connsiteX375" fmla="*/ 1190339 w 4414571"/>
                  <a:gd name="connsiteY375" fmla="*/ 1879187 h 2472690"/>
                  <a:gd name="connsiteX376" fmla="*/ 1199579 w 4414571"/>
                  <a:gd name="connsiteY376" fmla="*/ 1876901 h 2472690"/>
                  <a:gd name="connsiteX377" fmla="*/ 1202531 w 4414571"/>
                  <a:gd name="connsiteY377" fmla="*/ 1881188 h 2472690"/>
                  <a:gd name="connsiteX378" fmla="*/ 1201864 w 4414571"/>
                  <a:gd name="connsiteY378" fmla="*/ 1886331 h 2472690"/>
                  <a:gd name="connsiteX379" fmla="*/ 1177385 w 4414571"/>
                  <a:gd name="connsiteY379" fmla="*/ 1924050 h 2472690"/>
                  <a:gd name="connsiteX380" fmla="*/ 1171670 w 4414571"/>
                  <a:gd name="connsiteY380" fmla="*/ 1927289 h 2472690"/>
                  <a:gd name="connsiteX381" fmla="*/ 2550224 w 4414571"/>
                  <a:gd name="connsiteY381" fmla="*/ 1904905 h 2472690"/>
                  <a:gd name="connsiteX382" fmla="*/ 2544128 w 4414571"/>
                  <a:gd name="connsiteY382" fmla="*/ 1901285 h 2472690"/>
                  <a:gd name="connsiteX383" fmla="*/ 2543270 w 4414571"/>
                  <a:gd name="connsiteY383" fmla="*/ 1897951 h 2472690"/>
                  <a:gd name="connsiteX384" fmla="*/ 2546890 w 4414571"/>
                  <a:gd name="connsiteY384" fmla="*/ 1892141 h 2472690"/>
                  <a:gd name="connsiteX385" fmla="*/ 2586609 w 4414571"/>
                  <a:gd name="connsiteY385" fmla="*/ 1871091 h 2472690"/>
                  <a:gd name="connsiteX386" fmla="*/ 2595848 w 4414571"/>
                  <a:gd name="connsiteY386" fmla="*/ 1874044 h 2472690"/>
                  <a:gd name="connsiteX387" fmla="*/ 2596324 w 4414571"/>
                  <a:gd name="connsiteY387" fmla="*/ 1878997 h 2472690"/>
                  <a:gd name="connsiteX388" fmla="*/ 2592991 w 4414571"/>
                  <a:gd name="connsiteY388" fmla="*/ 1882997 h 2472690"/>
                  <a:gd name="connsiteX389" fmla="*/ 2584704 w 4414571"/>
                  <a:gd name="connsiteY389" fmla="*/ 1887474 h 2472690"/>
                  <a:gd name="connsiteX390" fmla="*/ 2553462 w 4414571"/>
                  <a:gd name="connsiteY390" fmla="*/ 1904048 h 2472690"/>
                  <a:gd name="connsiteX391" fmla="*/ 2550224 w 4414571"/>
                  <a:gd name="connsiteY391" fmla="*/ 1904905 h 2472690"/>
                  <a:gd name="connsiteX392" fmla="*/ 94774 w 4414571"/>
                  <a:gd name="connsiteY392" fmla="*/ 1900142 h 2472690"/>
                  <a:gd name="connsiteX393" fmla="*/ 91821 w 4414571"/>
                  <a:gd name="connsiteY393" fmla="*/ 1899475 h 2472690"/>
                  <a:gd name="connsiteX394" fmla="*/ 88678 w 4414571"/>
                  <a:gd name="connsiteY394" fmla="*/ 1890522 h 2472690"/>
                  <a:gd name="connsiteX395" fmla="*/ 109061 w 4414571"/>
                  <a:gd name="connsiteY395" fmla="*/ 1850326 h 2472690"/>
                  <a:gd name="connsiteX396" fmla="*/ 118300 w 4414571"/>
                  <a:gd name="connsiteY396" fmla="*/ 1847374 h 2472690"/>
                  <a:gd name="connsiteX397" fmla="*/ 121920 w 4414571"/>
                  <a:gd name="connsiteY397" fmla="*/ 1853470 h 2472690"/>
                  <a:gd name="connsiteX398" fmla="*/ 121063 w 4414571"/>
                  <a:gd name="connsiteY398" fmla="*/ 1856613 h 2472690"/>
                  <a:gd name="connsiteX399" fmla="*/ 100870 w 4414571"/>
                  <a:gd name="connsiteY399" fmla="*/ 1896332 h 2472690"/>
                  <a:gd name="connsiteX400" fmla="*/ 94774 w 4414571"/>
                  <a:gd name="connsiteY400" fmla="*/ 1900142 h 2472690"/>
                  <a:gd name="connsiteX401" fmla="*/ 4338638 w 4414571"/>
                  <a:gd name="connsiteY401" fmla="*/ 1886045 h 2472690"/>
                  <a:gd name="connsiteX402" fmla="*/ 4333685 w 4414571"/>
                  <a:gd name="connsiteY402" fmla="*/ 1883759 h 2472690"/>
                  <a:gd name="connsiteX403" fmla="*/ 4334161 w 4414571"/>
                  <a:gd name="connsiteY403" fmla="*/ 1874330 h 2472690"/>
                  <a:gd name="connsiteX404" fmla="*/ 4353878 w 4414571"/>
                  <a:gd name="connsiteY404" fmla="*/ 1854803 h 2472690"/>
                  <a:gd name="connsiteX405" fmla="*/ 4363784 w 4414571"/>
                  <a:gd name="connsiteY405" fmla="*/ 1842421 h 2472690"/>
                  <a:gd name="connsiteX406" fmla="*/ 4373214 w 4414571"/>
                  <a:gd name="connsiteY406" fmla="*/ 1841087 h 2472690"/>
                  <a:gd name="connsiteX407" fmla="*/ 4375880 w 4414571"/>
                  <a:gd name="connsiteY407" fmla="*/ 1846516 h 2472690"/>
                  <a:gd name="connsiteX408" fmla="*/ 4374547 w 4414571"/>
                  <a:gd name="connsiteY408" fmla="*/ 1850517 h 2472690"/>
                  <a:gd name="connsiteX409" fmla="*/ 4364260 w 4414571"/>
                  <a:gd name="connsiteY409" fmla="*/ 1863566 h 2472690"/>
                  <a:gd name="connsiteX410" fmla="*/ 4343114 w 4414571"/>
                  <a:gd name="connsiteY410" fmla="*/ 1884426 h 2472690"/>
                  <a:gd name="connsiteX411" fmla="*/ 4338638 w 4414571"/>
                  <a:gd name="connsiteY411" fmla="*/ 1886045 h 2472690"/>
                  <a:gd name="connsiteX412" fmla="*/ 2629472 w 4414571"/>
                  <a:gd name="connsiteY412" fmla="*/ 1862899 h 2472690"/>
                  <a:gd name="connsiteX413" fmla="*/ 2623661 w 4414571"/>
                  <a:gd name="connsiteY413" fmla="*/ 1859280 h 2472690"/>
                  <a:gd name="connsiteX414" fmla="*/ 2622804 w 4414571"/>
                  <a:gd name="connsiteY414" fmla="*/ 1856327 h 2472690"/>
                  <a:gd name="connsiteX415" fmla="*/ 2626614 w 4414571"/>
                  <a:gd name="connsiteY415" fmla="*/ 1850231 h 2472690"/>
                  <a:gd name="connsiteX416" fmla="*/ 2666524 w 4414571"/>
                  <a:gd name="connsiteY416" fmla="*/ 1829562 h 2472690"/>
                  <a:gd name="connsiteX417" fmla="*/ 2675477 w 4414571"/>
                  <a:gd name="connsiteY417" fmla="*/ 1832705 h 2472690"/>
                  <a:gd name="connsiteX418" fmla="*/ 2672524 w 4414571"/>
                  <a:gd name="connsiteY418" fmla="*/ 1841659 h 2472690"/>
                  <a:gd name="connsiteX419" fmla="*/ 2632520 w 4414571"/>
                  <a:gd name="connsiteY419" fmla="*/ 1862042 h 2472690"/>
                  <a:gd name="connsiteX420" fmla="*/ 2632329 w 4414571"/>
                  <a:gd name="connsiteY420" fmla="*/ 1862042 h 2472690"/>
                  <a:gd name="connsiteX421" fmla="*/ 2629472 w 4414571"/>
                  <a:gd name="connsiteY421" fmla="*/ 1862899 h 2472690"/>
                  <a:gd name="connsiteX422" fmla="*/ 1219486 w 4414571"/>
                  <a:gd name="connsiteY422" fmla="*/ 1851184 h 2472690"/>
                  <a:gd name="connsiteX423" fmla="*/ 1216152 w 4414571"/>
                  <a:gd name="connsiteY423" fmla="*/ 1850326 h 2472690"/>
                  <a:gd name="connsiteX424" fmla="*/ 1212818 w 4414571"/>
                  <a:gd name="connsiteY424" fmla="*/ 1844516 h 2472690"/>
                  <a:gd name="connsiteX425" fmla="*/ 1213961 w 4414571"/>
                  <a:gd name="connsiteY425" fmla="*/ 1841182 h 2472690"/>
                  <a:gd name="connsiteX426" fmla="*/ 1236821 w 4414571"/>
                  <a:gd name="connsiteY426" fmla="*/ 1802606 h 2472690"/>
                  <a:gd name="connsiteX427" fmla="*/ 1245965 w 4414571"/>
                  <a:gd name="connsiteY427" fmla="*/ 1800320 h 2472690"/>
                  <a:gd name="connsiteX428" fmla="*/ 1248251 w 4414571"/>
                  <a:gd name="connsiteY428" fmla="*/ 1809559 h 2472690"/>
                  <a:gd name="connsiteX429" fmla="*/ 1225391 w 4414571"/>
                  <a:gd name="connsiteY429" fmla="*/ 1848136 h 2472690"/>
                  <a:gd name="connsiteX430" fmla="*/ 1225201 w 4414571"/>
                  <a:gd name="connsiteY430" fmla="*/ 1848326 h 2472690"/>
                  <a:gd name="connsiteX431" fmla="*/ 1219486 w 4414571"/>
                  <a:gd name="connsiteY431" fmla="*/ 1851184 h 2472690"/>
                  <a:gd name="connsiteX432" fmla="*/ 1980819 w 4414571"/>
                  <a:gd name="connsiteY432" fmla="*/ 1843183 h 2472690"/>
                  <a:gd name="connsiteX433" fmla="*/ 1979676 w 4414571"/>
                  <a:gd name="connsiteY433" fmla="*/ 1843183 h 2472690"/>
                  <a:gd name="connsiteX434" fmla="*/ 1974056 w 4414571"/>
                  <a:gd name="connsiteY434" fmla="*/ 1835372 h 2472690"/>
                  <a:gd name="connsiteX435" fmla="*/ 1985105 w 4414571"/>
                  <a:gd name="connsiteY435" fmla="*/ 1796320 h 2472690"/>
                  <a:gd name="connsiteX436" fmla="*/ 1985296 w 4414571"/>
                  <a:gd name="connsiteY436" fmla="*/ 1795463 h 2472690"/>
                  <a:gd name="connsiteX437" fmla="*/ 1987487 w 4414571"/>
                  <a:gd name="connsiteY437" fmla="*/ 1790986 h 2472690"/>
                  <a:gd name="connsiteX438" fmla="*/ 1996249 w 4414571"/>
                  <a:gd name="connsiteY438" fmla="*/ 1787652 h 2472690"/>
                  <a:gd name="connsiteX439" fmla="*/ 2000250 w 4414571"/>
                  <a:gd name="connsiteY439" fmla="*/ 1793748 h 2472690"/>
                  <a:gd name="connsiteX440" fmla="*/ 1999583 w 4414571"/>
                  <a:gd name="connsiteY440" fmla="*/ 1796701 h 2472690"/>
                  <a:gd name="connsiteX441" fmla="*/ 1997583 w 4414571"/>
                  <a:gd name="connsiteY441" fmla="*/ 1801178 h 2472690"/>
                  <a:gd name="connsiteX442" fmla="*/ 1997107 w 4414571"/>
                  <a:gd name="connsiteY442" fmla="*/ 1801844 h 2472690"/>
                  <a:gd name="connsiteX443" fmla="*/ 1987201 w 4414571"/>
                  <a:gd name="connsiteY443" fmla="*/ 1837754 h 2472690"/>
                  <a:gd name="connsiteX444" fmla="*/ 1980819 w 4414571"/>
                  <a:gd name="connsiteY444" fmla="*/ 1843183 h 2472690"/>
                  <a:gd name="connsiteX445" fmla="*/ 2709577 w 4414571"/>
                  <a:gd name="connsiteY445" fmla="*/ 1822228 h 2472690"/>
                  <a:gd name="connsiteX446" fmla="*/ 2703481 w 4414571"/>
                  <a:gd name="connsiteY446" fmla="*/ 1818608 h 2472690"/>
                  <a:gd name="connsiteX447" fmla="*/ 2702814 w 4414571"/>
                  <a:gd name="connsiteY447" fmla="*/ 1815656 h 2472690"/>
                  <a:gd name="connsiteX448" fmla="*/ 2706624 w 4414571"/>
                  <a:gd name="connsiteY448" fmla="*/ 1809369 h 2472690"/>
                  <a:gd name="connsiteX449" fmla="*/ 2747010 w 4414571"/>
                  <a:gd name="connsiteY449" fmla="*/ 1789652 h 2472690"/>
                  <a:gd name="connsiteX450" fmla="*/ 2755964 w 4414571"/>
                  <a:gd name="connsiteY450" fmla="*/ 1792796 h 2472690"/>
                  <a:gd name="connsiteX451" fmla="*/ 2752820 w 4414571"/>
                  <a:gd name="connsiteY451" fmla="*/ 1801749 h 2472690"/>
                  <a:gd name="connsiteX452" fmla="*/ 2712434 w 4414571"/>
                  <a:gd name="connsiteY452" fmla="*/ 1821466 h 2472690"/>
                  <a:gd name="connsiteX453" fmla="*/ 2709577 w 4414571"/>
                  <a:gd name="connsiteY453" fmla="*/ 1822228 h 2472690"/>
                  <a:gd name="connsiteX454" fmla="*/ 136684 w 4414571"/>
                  <a:gd name="connsiteY454" fmla="*/ 1820704 h 2472690"/>
                  <a:gd name="connsiteX455" fmla="*/ 133350 w 4414571"/>
                  <a:gd name="connsiteY455" fmla="*/ 1819847 h 2472690"/>
                  <a:gd name="connsiteX456" fmla="*/ 130207 w 4414571"/>
                  <a:gd name="connsiteY456" fmla="*/ 1815846 h 2472690"/>
                  <a:gd name="connsiteX457" fmla="*/ 130683 w 4414571"/>
                  <a:gd name="connsiteY457" fmla="*/ 1810703 h 2472690"/>
                  <a:gd name="connsiteX458" fmla="*/ 153162 w 4414571"/>
                  <a:gd name="connsiteY458" fmla="*/ 1771840 h 2472690"/>
                  <a:gd name="connsiteX459" fmla="*/ 153162 w 4414571"/>
                  <a:gd name="connsiteY459" fmla="*/ 1771840 h 2472690"/>
                  <a:gd name="connsiteX460" fmla="*/ 162401 w 4414571"/>
                  <a:gd name="connsiteY460" fmla="*/ 1769364 h 2472690"/>
                  <a:gd name="connsiteX461" fmla="*/ 165735 w 4414571"/>
                  <a:gd name="connsiteY461" fmla="*/ 1774984 h 2472690"/>
                  <a:gd name="connsiteX462" fmla="*/ 164878 w 4414571"/>
                  <a:gd name="connsiteY462" fmla="*/ 1778603 h 2472690"/>
                  <a:gd name="connsiteX463" fmla="*/ 142684 w 4414571"/>
                  <a:gd name="connsiteY463" fmla="*/ 1817465 h 2472690"/>
                  <a:gd name="connsiteX464" fmla="*/ 136684 w 4414571"/>
                  <a:gd name="connsiteY464" fmla="*/ 1820704 h 2472690"/>
                  <a:gd name="connsiteX465" fmla="*/ 4391787 w 4414571"/>
                  <a:gd name="connsiteY465" fmla="*/ 1814608 h 2472690"/>
                  <a:gd name="connsiteX466" fmla="*/ 4389120 w 4414571"/>
                  <a:gd name="connsiteY466" fmla="*/ 1813941 h 2472690"/>
                  <a:gd name="connsiteX467" fmla="*/ 4385501 w 4414571"/>
                  <a:gd name="connsiteY467" fmla="*/ 1810131 h 2472690"/>
                  <a:gd name="connsiteX468" fmla="*/ 4385787 w 4414571"/>
                  <a:gd name="connsiteY468" fmla="*/ 1805178 h 2472690"/>
                  <a:gd name="connsiteX469" fmla="*/ 4398836 w 4414571"/>
                  <a:gd name="connsiteY469" fmla="*/ 1763839 h 2472690"/>
                  <a:gd name="connsiteX470" fmla="*/ 4406646 w 4414571"/>
                  <a:gd name="connsiteY470" fmla="*/ 1758410 h 2472690"/>
                  <a:gd name="connsiteX471" fmla="*/ 4412076 w 4414571"/>
                  <a:gd name="connsiteY471" fmla="*/ 1764887 h 2472690"/>
                  <a:gd name="connsiteX472" fmla="*/ 4412076 w 4414571"/>
                  <a:gd name="connsiteY472" fmla="*/ 1766221 h 2472690"/>
                  <a:gd name="connsiteX473" fmla="*/ 4397978 w 4414571"/>
                  <a:gd name="connsiteY473" fmla="*/ 1810417 h 2472690"/>
                  <a:gd name="connsiteX474" fmla="*/ 4391787 w 4414571"/>
                  <a:gd name="connsiteY474" fmla="*/ 1814608 h 2472690"/>
                  <a:gd name="connsiteX475" fmla="*/ 2790349 w 4414571"/>
                  <a:gd name="connsiteY475" fmla="*/ 1783175 h 2472690"/>
                  <a:gd name="connsiteX476" fmla="*/ 2784253 w 4414571"/>
                  <a:gd name="connsiteY476" fmla="*/ 1779365 h 2472690"/>
                  <a:gd name="connsiteX477" fmla="*/ 2783586 w 4414571"/>
                  <a:gd name="connsiteY477" fmla="*/ 1776413 h 2472690"/>
                  <a:gd name="connsiteX478" fmla="*/ 2787587 w 4414571"/>
                  <a:gd name="connsiteY478" fmla="*/ 1770316 h 2472690"/>
                  <a:gd name="connsiteX479" fmla="*/ 2828163 w 4414571"/>
                  <a:gd name="connsiteY479" fmla="*/ 1751457 h 2472690"/>
                  <a:gd name="connsiteX480" fmla="*/ 2837116 w 4414571"/>
                  <a:gd name="connsiteY480" fmla="*/ 1754791 h 2472690"/>
                  <a:gd name="connsiteX481" fmla="*/ 2837307 w 4414571"/>
                  <a:gd name="connsiteY481" fmla="*/ 1759934 h 2472690"/>
                  <a:gd name="connsiteX482" fmla="*/ 2833688 w 4414571"/>
                  <a:gd name="connsiteY482" fmla="*/ 1763554 h 2472690"/>
                  <a:gd name="connsiteX483" fmla="*/ 2793111 w 4414571"/>
                  <a:gd name="connsiteY483" fmla="*/ 1782413 h 2472690"/>
                  <a:gd name="connsiteX484" fmla="*/ 2792921 w 4414571"/>
                  <a:gd name="connsiteY484" fmla="*/ 1782604 h 2472690"/>
                  <a:gd name="connsiteX485" fmla="*/ 2790349 w 4414571"/>
                  <a:gd name="connsiteY485" fmla="*/ 1783175 h 2472690"/>
                  <a:gd name="connsiteX486" fmla="*/ 1264825 w 4414571"/>
                  <a:gd name="connsiteY486" fmla="*/ 1773746 h 2472690"/>
                  <a:gd name="connsiteX487" fmla="*/ 1261491 w 4414571"/>
                  <a:gd name="connsiteY487" fmla="*/ 1772888 h 2472690"/>
                  <a:gd name="connsiteX488" fmla="*/ 1258157 w 4414571"/>
                  <a:gd name="connsiteY488" fmla="*/ 1766792 h 2472690"/>
                  <a:gd name="connsiteX489" fmla="*/ 1259014 w 4414571"/>
                  <a:gd name="connsiteY489" fmla="*/ 1763839 h 2472690"/>
                  <a:gd name="connsiteX490" fmla="*/ 1259014 w 4414571"/>
                  <a:gd name="connsiteY490" fmla="*/ 1763649 h 2472690"/>
                  <a:gd name="connsiteX491" fmla="*/ 1259491 w 4414571"/>
                  <a:gd name="connsiteY491" fmla="*/ 1762982 h 2472690"/>
                  <a:gd name="connsiteX492" fmla="*/ 1280541 w 4414571"/>
                  <a:gd name="connsiteY492" fmla="*/ 1724597 h 2472690"/>
                  <a:gd name="connsiteX493" fmla="*/ 1289780 w 4414571"/>
                  <a:gd name="connsiteY493" fmla="*/ 1721930 h 2472690"/>
                  <a:gd name="connsiteX494" fmla="*/ 1292923 w 4414571"/>
                  <a:gd name="connsiteY494" fmla="*/ 1725930 h 2472690"/>
                  <a:gd name="connsiteX495" fmla="*/ 1292447 w 4414571"/>
                  <a:gd name="connsiteY495" fmla="*/ 1731073 h 2472690"/>
                  <a:gd name="connsiteX496" fmla="*/ 1270635 w 4414571"/>
                  <a:gd name="connsiteY496" fmla="*/ 1770126 h 2472690"/>
                  <a:gd name="connsiteX497" fmla="*/ 1264825 w 4414571"/>
                  <a:gd name="connsiteY497" fmla="*/ 1773746 h 2472690"/>
                  <a:gd name="connsiteX498" fmla="*/ 2013775 w 4414571"/>
                  <a:gd name="connsiteY498" fmla="*/ 1760125 h 2472690"/>
                  <a:gd name="connsiteX499" fmla="*/ 2010442 w 4414571"/>
                  <a:gd name="connsiteY499" fmla="*/ 1759267 h 2472690"/>
                  <a:gd name="connsiteX500" fmla="*/ 2007298 w 4414571"/>
                  <a:gd name="connsiteY500" fmla="*/ 1755457 h 2472690"/>
                  <a:gd name="connsiteX501" fmla="*/ 2007775 w 4414571"/>
                  <a:gd name="connsiteY501" fmla="*/ 1750314 h 2472690"/>
                  <a:gd name="connsiteX502" fmla="*/ 2029968 w 4414571"/>
                  <a:gd name="connsiteY502" fmla="*/ 1711071 h 2472690"/>
                  <a:gd name="connsiteX503" fmla="*/ 2039207 w 4414571"/>
                  <a:gd name="connsiteY503" fmla="*/ 1708595 h 2472690"/>
                  <a:gd name="connsiteX504" fmla="*/ 2042541 w 4414571"/>
                  <a:gd name="connsiteY504" fmla="*/ 1714214 h 2472690"/>
                  <a:gd name="connsiteX505" fmla="*/ 2041684 w 4414571"/>
                  <a:gd name="connsiteY505" fmla="*/ 1717834 h 2472690"/>
                  <a:gd name="connsiteX506" fmla="*/ 2019681 w 4414571"/>
                  <a:gd name="connsiteY506" fmla="*/ 1756696 h 2472690"/>
                  <a:gd name="connsiteX507" fmla="*/ 2013775 w 4414571"/>
                  <a:gd name="connsiteY507" fmla="*/ 1760125 h 2472690"/>
                  <a:gd name="connsiteX508" fmla="*/ 2872073 w 4414571"/>
                  <a:gd name="connsiteY508" fmla="*/ 1745932 h 2472690"/>
                  <a:gd name="connsiteX509" fmla="*/ 2865787 w 4414571"/>
                  <a:gd name="connsiteY509" fmla="*/ 1741932 h 2472690"/>
                  <a:gd name="connsiteX510" fmla="*/ 2865311 w 4414571"/>
                  <a:gd name="connsiteY510" fmla="*/ 1739456 h 2472690"/>
                  <a:gd name="connsiteX511" fmla="*/ 2869311 w 4414571"/>
                  <a:gd name="connsiteY511" fmla="*/ 1733169 h 2472690"/>
                  <a:gd name="connsiteX512" fmla="*/ 2910364 w 4414571"/>
                  <a:gd name="connsiteY512" fmla="*/ 1714976 h 2472690"/>
                  <a:gd name="connsiteX513" fmla="*/ 2919317 w 4414571"/>
                  <a:gd name="connsiteY513" fmla="*/ 1718596 h 2472690"/>
                  <a:gd name="connsiteX514" fmla="*/ 2919317 w 4414571"/>
                  <a:gd name="connsiteY514" fmla="*/ 1723739 h 2472690"/>
                  <a:gd name="connsiteX515" fmla="*/ 2915698 w 4414571"/>
                  <a:gd name="connsiteY515" fmla="*/ 1727549 h 2472690"/>
                  <a:gd name="connsiteX516" fmla="*/ 2874645 w 4414571"/>
                  <a:gd name="connsiteY516" fmla="*/ 1745266 h 2472690"/>
                  <a:gd name="connsiteX517" fmla="*/ 2872073 w 4414571"/>
                  <a:gd name="connsiteY517" fmla="*/ 1745932 h 2472690"/>
                  <a:gd name="connsiteX518" fmla="*/ 182309 w 4414571"/>
                  <a:gd name="connsiteY518" fmla="*/ 1743265 h 2472690"/>
                  <a:gd name="connsiteX519" fmla="*/ 178689 w 4414571"/>
                  <a:gd name="connsiteY519" fmla="*/ 1742408 h 2472690"/>
                  <a:gd name="connsiteX520" fmla="*/ 176498 w 4414571"/>
                  <a:gd name="connsiteY520" fmla="*/ 1733169 h 2472690"/>
                  <a:gd name="connsiteX521" fmla="*/ 200311 w 4414571"/>
                  <a:gd name="connsiteY521" fmla="*/ 1694974 h 2472690"/>
                  <a:gd name="connsiteX522" fmla="*/ 200501 w 4414571"/>
                  <a:gd name="connsiteY522" fmla="*/ 1694783 h 2472690"/>
                  <a:gd name="connsiteX523" fmla="*/ 209740 w 4414571"/>
                  <a:gd name="connsiteY523" fmla="*/ 1692783 h 2472690"/>
                  <a:gd name="connsiteX524" fmla="*/ 212884 w 4414571"/>
                  <a:gd name="connsiteY524" fmla="*/ 1698879 h 2472690"/>
                  <a:gd name="connsiteX525" fmla="*/ 211741 w 4414571"/>
                  <a:gd name="connsiteY525" fmla="*/ 1702213 h 2472690"/>
                  <a:gd name="connsiteX526" fmla="*/ 187928 w 4414571"/>
                  <a:gd name="connsiteY526" fmla="*/ 1740122 h 2472690"/>
                  <a:gd name="connsiteX527" fmla="*/ 182309 w 4414571"/>
                  <a:gd name="connsiteY527" fmla="*/ 1743265 h 2472690"/>
                  <a:gd name="connsiteX528" fmla="*/ 4407789 w 4414571"/>
                  <a:gd name="connsiteY528" fmla="*/ 1727359 h 2472690"/>
                  <a:gd name="connsiteX529" fmla="*/ 4401026 w 4414571"/>
                  <a:gd name="connsiteY529" fmla="*/ 1721072 h 2472690"/>
                  <a:gd name="connsiteX530" fmla="*/ 4391406 w 4414571"/>
                  <a:gd name="connsiteY530" fmla="*/ 1679543 h 2472690"/>
                  <a:gd name="connsiteX531" fmla="*/ 4390930 w 4414571"/>
                  <a:gd name="connsiteY531" fmla="*/ 1676876 h 2472690"/>
                  <a:gd name="connsiteX532" fmla="*/ 4395216 w 4414571"/>
                  <a:gd name="connsiteY532" fmla="*/ 1670780 h 2472690"/>
                  <a:gd name="connsiteX533" fmla="*/ 4403979 w 4414571"/>
                  <a:gd name="connsiteY533" fmla="*/ 1674400 h 2472690"/>
                  <a:gd name="connsiteX534" fmla="*/ 4414552 w 4414571"/>
                  <a:gd name="connsiteY534" fmla="*/ 1719929 h 2472690"/>
                  <a:gd name="connsiteX535" fmla="*/ 4408456 w 4414571"/>
                  <a:gd name="connsiteY535" fmla="*/ 1727359 h 2472690"/>
                  <a:gd name="connsiteX536" fmla="*/ 4407789 w 4414571"/>
                  <a:gd name="connsiteY536" fmla="*/ 1727359 h 2472690"/>
                  <a:gd name="connsiteX537" fmla="*/ 2954655 w 4414571"/>
                  <a:gd name="connsiteY537" fmla="*/ 1710690 h 2472690"/>
                  <a:gd name="connsiteX538" fmla="*/ 2948368 w 4414571"/>
                  <a:gd name="connsiteY538" fmla="*/ 1706404 h 2472690"/>
                  <a:gd name="connsiteX539" fmla="*/ 2947892 w 4414571"/>
                  <a:gd name="connsiteY539" fmla="*/ 1703737 h 2472690"/>
                  <a:gd name="connsiteX540" fmla="*/ 2951988 w 4414571"/>
                  <a:gd name="connsiteY540" fmla="*/ 1697641 h 2472690"/>
                  <a:gd name="connsiteX541" fmla="*/ 2993708 w 4414571"/>
                  <a:gd name="connsiteY541" fmla="*/ 1680781 h 2472690"/>
                  <a:gd name="connsiteX542" fmla="*/ 3002470 w 4414571"/>
                  <a:gd name="connsiteY542" fmla="*/ 1684591 h 2472690"/>
                  <a:gd name="connsiteX543" fmla="*/ 2998661 w 4414571"/>
                  <a:gd name="connsiteY543" fmla="*/ 1693355 h 2472690"/>
                  <a:gd name="connsiteX544" fmla="*/ 2957132 w 4414571"/>
                  <a:gd name="connsiteY544" fmla="*/ 1709928 h 2472690"/>
                  <a:gd name="connsiteX545" fmla="*/ 2954655 w 4414571"/>
                  <a:gd name="connsiteY545" fmla="*/ 1710690 h 2472690"/>
                  <a:gd name="connsiteX546" fmla="*/ 1307687 w 4414571"/>
                  <a:gd name="connsiteY546" fmla="*/ 1694974 h 2472690"/>
                  <a:gd name="connsiteX547" fmla="*/ 1304544 w 4414571"/>
                  <a:gd name="connsiteY547" fmla="*/ 1694116 h 2472690"/>
                  <a:gd name="connsiteX548" fmla="*/ 1300924 w 4414571"/>
                  <a:gd name="connsiteY548" fmla="*/ 1688306 h 2472690"/>
                  <a:gd name="connsiteX549" fmla="*/ 1301591 w 4414571"/>
                  <a:gd name="connsiteY549" fmla="*/ 1685354 h 2472690"/>
                  <a:gd name="connsiteX550" fmla="*/ 1301591 w 4414571"/>
                  <a:gd name="connsiteY550" fmla="*/ 1685163 h 2472690"/>
                  <a:gd name="connsiteX551" fmla="*/ 1302067 w 4414571"/>
                  <a:gd name="connsiteY551" fmla="*/ 1684687 h 2472690"/>
                  <a:gd name="connsiteX552" fmla="*/ 1322261 w 4414571"/>
                  <a:gd name="connsiteY552" fmla="*/ 1645444 h 2472690"/>
                  <a:gd name="connsiteX553" fmla="*/ 1331214 w 4414571"/>
                  <a:gd name="connsiteY553" fmla="*/ 1642491 h 2472690"/>
                  <a:gd name="connsiteX554" fmla="*/ 1334357 w 4414571"/>
                  <a:gd name="connsiteY554" fmla="*/ 1651445 h 2472690"/>
                  <a:gd name="connsiteX555" fmla="*/ 1313498 w 4414571"/>
                  <a:gd name="connsiteY555" fmla="*/ 1691354 h 2472690"/>
                  <a:gd name="connsiteX556" fmla="*/ 1307687 w 4414571"/>
                  <a:gd name="connsiteY556" fmla="*/ 1694974 h 2472690"/>
                  <a:gd name="connsiteX557" fmla="*/ 2059114 w 4414571"/>
                  <a:gd name="connsiteY557" fmla="*/ 1682401 h 2472690"/>
                  <a:gd name="connsiteX558" fmla="*/ 2055495 w 4414571"/>
                  <a:gd name="connsiteY558" fmla="*/ 1681543 h 2472690"/>
                  <a:gd name="connsiteX559" fmla="*/ 2053304 w 4414571"/>
                  <a:gd name="connsiteY559" fmla="*/ 1672114 h 2472690"/>
                  <a:gd name="connsiteX560" fmla="*/ 2077307 w 4414571"/>
                  <a:gd name="connsiteY560" fmla="*/ 1633918 h 2472690"/>
                  <a:gd name="connsiteX561" fmla="*/ 2077593 w 4414571"/>
                  <a:gd name="connsiteY561" fmla="*/ 1633728 h 2472690"/>
                  <a:gd name="connsiteX562" fmla="*/ 2086737 w 4414571"/>
                  <a:gd name="connsiteY562" fmla="*/ 1631918 h 2472690"/>
                  <a:gd name="connsiteX563" fmla="*/ 2089690 w 4414571"/>
                  <a:gd name="connsiteY563" fmla="*/ 1637729 h 2472690"/>
                  <a:gd name="connsiteX564" fmla="*/ 2088832 w 4414571"/>
                  <a:gd name="connsiteY564" fmla="*/ 1641062 h 2472690"/>
                  <a:gd name="connsiteX565" fmla="*/ 2088832 w 4414571"/>
                  <a:gd name="connsiteY565" fmla="*/ 1641253 h 2472690"/>
                  <a:gd name="connsiteX566" fmla="*/ 2088356 w 4414571"/>
                  <a:gd name="connsiteY566" fmla="*/ 1641729 h 2472690"/>
                  <a:gd name="connsiteX567" fmla="*/ 2064830 w 4414571"/>
                  <a:gd name="connsiteY567" fmla="*/ 1679257 h 2472690"/>
                  <a:gd name="connsiteX568" fmla="*/ 2059114 w 4414571"/>
                  <a:gd name="connsiteY568" fmla="*/ 1682401 h 2472690"/>
                  <a:gd name="connsiteX569" fmla="*/ 3038189 w 4414571"/>
                  <a:gd name="connsiteY569" fmla="*/ 1677924 h 2472690"/>
                  <a:gd name="connsiteX570" fmla="*/ 3031903 w 4414571"/>
                  <a:gd name="connsiteY570" fmla="*/ 1673447 h 2472690"/>
                  <a:gd name="connsiteX571" fmla="*/ 3031427 w 4414571"/>
                  <a:gd name="connsiteY571" fmla="*/ 1671161 h 2472690"/>
                  <a:gd name="connsiteX572" fmla="*/ 3035713 w 4414571"/>
                  <a:gd name="connsiteY572" fmla="*/ 1664684 h 2472690"/>
                  <a:gd name="connsiteX573" fmla="*/ 3077909 w 4414571"/>
                  <a:gd name="connsiteY573" fmla="*/ 1649444 h 2472690"/>
                  <a:gd name="connsiteX574" fmla="*/ 3086672 w 4414571"/>
                  <a:gd name="connsiteY574" fmla="*/ 1653445 h 2472690"/>
                  <a:gd name="connsiteX575" fmla="*/ 3086386 w 4414571"/>
                  <a:gd name="connsiteY575" fmla="*/ 1658588 h 2472690"/>
                  <a:gd name="connsiteX576" fmla="*/ 3082576 w 4414571"/>
                  <a:gd name="connsiteY576" fmla="*/ 1661922 h 2472690"/>
                  <a:gd name="connsiteX577" fmla="*/ 3040380 w 4414571"/>
                  <a:gd name="connsiteY577" fmla="*/ 1677448 h 2472690"/>
                  <a:gd name="connsiteX578" fmla="*/ 3038189 w 4414571"/>
                  <a:gd name="connsiteY578" fmla="*/ 1677924 h 2472690"/>
                  <a:gd name="connsiteX579" fmla="*/ 230505 w 4414571"/>
                  <a:gd name="connsiteY579" fmla="*/ 1667637 h 2472690"/>
                  <a:gd name="connsiteX580" fmla="*/ 226695 w 4414571"/>
                  <a:gd name="connsiteY580" fmla="*/ 1666494 h 2472690"/>
                  <a:gd name="connsiteX581" fmla="*/ 224885 w 4414571"/>
                  <a:gd name="connsiteY581" fmla="*/ 1657064 h 2472690"/>
                  <a:gd name="connsiteX582" fmla="*/ 249746 w 4414571"/>
                  <a:gd name="connsiteY582" fmla="*/ 1619822 h 2472690"/>
                  <a:gd name="connsiteX583" fmla="*/ 259175 w 4414571"/>
                  <a:gd name="connsiteY583" fmla="*/ 1618012 h 2472690"/>
                  <a:gd name="connsiteX584" fmla="*/ 262128 w 4414571"/>
                  <a:gd name="connsiteY584" fmla="*/ 1623631 h 2472690"/>
                  <a:gd name="connsiteX585" fmla="*/ 260985 w 4414571"/>
                  <a:gd name="connsiteY585" fmla="*/ 1627441 h 2472690"/>
                  <a:gd name="connsiteX586" fmla="*/ 236125 w 4414571"/>
                  <a:gd name="connsiteY586" fmla="*/ 1664494 h 2472690"/>
                  <a:gd name="connsiteX587" fmla="*/ 230505 w 4414571"/>
                  <a:gd name="connsiteY587" fmla="*/ 1667637 h 2472690"/>
                  <a:gd name="connsiteX588" fmla="*/ 3122581 w 4414571"/>
                  <a:gd name="connsiteY588" fmla="*/ 1647634 h 2472690"/>
                  <a:gd name="connsiteX589" fmla="*/ 3116294 w 4414571"/>
                  <a:gd name="connsiteY589" fmla="*/ 1643158 h 2472690"/>
                  <a:gd name="connsiteX590" fmla="*/ 3115818 w 4414571"/>
                  <a:gd name="connsiteY590" fmla="*/ 1641157 h 2472690"/>
                  <a:gd name="connsiteX591" fmla="*/ 3120295 w 4414571"/>
                  <a:gd name="connsiteY591" fmla="*/ 1634681 h 2472690"/>
                  <a:gd name="connsiteX592" fmla="*/ 3163157 w 4414571"/>
                  <a:gd name="connsiteY592" fmla="*/ 1620488 h 2472690"/>
                  <a:gd name="connsiteX593" fmla="*/ 3171444 w 4414571"/>
                  <a:gd name="connsiteY593" fmla="*/ 1624774 h 2472690"/>
                  <a:gd name="connsiteX594" fmla="*/ 3170968 w 4414571"/>
                  <a:gd name="connsiteY594" fmla="*/ 1629918 h 2472690"/>
                  <a:gd name="connsiteX595" fmla="*/ 3167158 w 4414571"/>
                  <a:gd name="connsiteY595" fmla="*/ 1633252 h 2472690"/>
                  <a:gd name="connsiteX596" fmla="*/ 3124676 w 4414571"/>
                  <a:gd name="connsiteY596" fmla="*/ 1647349 h 2472690"/>
                  <a:gd name="connsiteX597" fmla="*/ 3124486 w 4414571"/>
                  <a:gd name="connsiteY597" fmla="*/ 1647349 h 2472690"/>
                  <a:gd name="connsiteX598" fmla="*/ 3122581 w 4414571"/>
                  <a:gd name="connsiteY598" fmla="*/ 1647634 h 2472690"/>
                  <a:gd name="connsiteX599" fmla="*/ 4375213 w 4414571"/>
                  <a:gd name="connsiteY599" fmla="*/ 1644967 h 2472690"/>
                  <a:gd name="connsiteX600" fmla="*/ 4370070 w 4414571"/>
                  <a:gd name="connsiteY600" fmla="*/ 1642491 h 2472690"/>
                  <a:gd name="connsiteX601" fmla="*/ 4339114 w 4414571"/>
                  <a:gd name="connsiteY601" fmla="*/ 1612392 h 2472690"/>
                  <a:gd name="connsiteX602" fmla="*/ 4336637 w 4414571"/>
                  <a:gd name="connsiteY602" fmla="*/ 1606963 h 2472690"/>
                  <a:gd name="connsiteX603" fmla="*/ 4337780 w 4414571"/>
                  <a:gd name="connsiteY603" fmla="*/ 1602962 h 2472690"/>
                  <a:gd name="connsiteX604" fmla="*/ 4347210 w 4414571"/>
                  <a:gd name="connsiteY604" fmla="*/ 1601629 h 2472690"/>
                  <a:gd name="connsiteX605" fmla="*/ 4380643 w 4414571"/>
                  <a:gd name="connsiteY605" fmla="*/ 1633918 h 2472690"/>
                  <a:gd name="connsiteX606" fmla="*/ 4381976 w 4414571"/>
                  <a:gd name="connsiteY606" fmla="*/ 1638872 h 2472690"/>
                  <a:gd name="connsiteX607" fmla="*/ 4379500 w 4414571"/>
                  <a:gd name="connsiteY607" fmla="*/ 1643348 h 2472690"/>
                  <a:gd name="connsiteX608" fmla="*/ 4375213 w 4414571"/>
                  <a:gd name="connsiteY608" fmla="*/ 1644967 h 2472690"/>
                  <a:gd name="connsiteX609" fmla="*/ 3207829 w 4414571"/>
                  <a:gd name="connsiteY609" fmla="*/ 1620012 h 2472690"/>
                  <a:gd name="connsiteX610" fmla="*/ 3201543 w 4414571"/>
                  <a:gd name="connsiteY610" fmla="*/ 1615345 h 2472690"/>
                  <a:gd name="connsiteX611" fmla="*/ 3201067 w 4414571"/>
                  <a:gd name="connsiteY611" fmla="*/ 1613345 h 2472690"/>
                  <a:gd name="connsiteX612" fmla="*/ 3205734 w 4414571"/>
                  <a:gd name="connsiteY612" fmla="*/ 1607058 h 2472690"/>
                  <a:gd name="connsiteX613" fmla="*/ 3205925 w 4414571"/>
                  <a:gd name="connsiteY613" fmla="*/ 1607058 h 2472690"/>
                  <a:gd name="connsiteX614" fmla="*/ 3206401 w 4414571"/>
                  <a:gd name="connsiteY614" fmla="*/ 1606867 h 2472690"/>
                  <a:gd name="connsiteX615" fmla="*/ 3249073 w 4414571"/>
                  <a:gd name="connsiteY615" fmla="*/ 1594295 h 2472690"/>
                  <a:gd name="connsiteX616" fmla="*/ 3257359 w 4414571"/>
                  <a:gd name="connsiteY616" fmla="*/ 1598771 h 2472690"/>
                  <a:gd name="connsiteX617" fmla="*/ 3252692 w 4414571"/>
                  <a:gd name="connsiteY617" fmla="*/ 1607058 h 2472690"/>
                  <a:gd name="connsiteX618" fmla="*/ 3209830 w 4414571"/>
                  <a:gd name="connsiteY618" fmla="*/ 1619822 h 2472690"/>
                  <a:gd name="connsiteX619" fmla="*/ 3209639 w 4414571"/>
                  <a:gd name="connsiteY619" fmla="*/ 1619822 h 2472690"/>
                  <a:gd name="connsiteX620" fmla="*/ 3207829 w 4414571"/>
                  <a:gd name="connsiteY620" fmla="*/ 1620012 h 2472690"/>
                  <a:gd name="connsiteX621" fmla="*/ 1348549 w 4414571"/>
                  <a:gd name="connsiteY621" fmla="*/ 1614868 h 2472690"/>
                  <a:gd name="connsiteX622" fmla="*/ 1345406 w 4414571"/>
                  <a:gd name="connsiteY622" fmla="*/ 1614202 h 2472690"/>
                  <a:gd name="connsiteX623" fmla="*/ 1341787 w 4414571"/>
                  <a:gd name="connsiteY623" fmla="*/ 1608106 h 2472690"/>
                  <a:gd name="connsiteX624" fmla="*/ 1342454 w 4414571"/>
                  <a:gd name="connsiteY624" fmla="*/ 1605153 h 2472690"/>
                  <a:gd name="connsiteX625" fmla="*/ 1361980 w 4414571"/>
                  <a:gd name="connsiteY625" fmla="*/ 1564767 h 2472690"/>
                  <a:gd name="connsiteX626" fmla="*/ 1370933 w 4414571"/>
                  <a:gd name="connsiteY626" fmla="*/ 1561624 h 2472690"/>
                  <a:gd name="connsiteX627" fmla="*/ 1374077 w 4414571"/>
                  <a:gd name="connsiteY627" fmla="*/ 1570577 h 2472690"/>
                  <a:gd name="connsiteX628" fmla="*/ 1354360 w 4414571"/>
                  <a:gd name="connsiteY628" fmla="*/ 1610963 h 2472690"/>
                  <a:gd name="connsiteX629" fmla="*/ 1348549 w 4414571"/>
                  <a:gd name="connsiteY629" fmla="*/ 1614868 h 2472690"/>
                  <a:gd name="connsiteX630" fmla="*/ 2107406 w 4414571"/>
                  <a:gd name="connsiteY630" fmla="*/ 1606582 h 2472690"/>
                  <a:gd name="connsiteX631" fmla="*/ 2103596 w 4414571"/>
                  <a:gd name="connsiteY631" fmla="*/ 1605439 h 2472690"/>
                  <a:gd name="connsiteX632" fmla="*/ 2101787 w 4414571"/>
                  <a:gd name="connsiteY632" fmla="*/ 1596199 h 2472690"/>
                  <a:gd name="connsiteX633" fmla="*/ 2126456 w 4414571"/>
                  <a:gd name="connsiteY633" fmla="*/ 1558481 h 2472690"/>
                  <a:gd name="connsiteX634" fmla="*/ 2135696 w 4414571"/>
                  <a:gd name="connsiteY634" fmla="*/ 1556671 h 2472690"/>
                  <a:gd name="connsiteX635" fmla="*/ 2138839 w 4414571"/>
                  <a:gd name="connsiteY635" fmla="*/ 1562100 h 2472690"/>
                  <a:gd name="connsiteX636" fmla="*/ 2137696 w 4414571"/>
                  <a:gd name="connsiteY636" fmla="*/ 1565910 h 2472690"/>
                  <a:gd name="connsiteX637" fmla="*/ 2113026 w 4414571"/>
                  <a:gd name="connsiteY637" fmla="*/ 1603439 h 2472690"/>
                  <a:gd name="connsiteX638" fmla="*/ 2107406 w 4414571"/>
                  <a:gd name="connsiteY638" fmla="*/ 1606582 h 2472690"/>
                  <a:gd name="connsiteX639" fmla="*/ 3294316 w 4414571"/>
                  <a:gd name="connsiteY639" fmla="*/ 1595342 h 2472690"/>
                  <a:gd name="connsiteX640" fmla="*/ 3287554 w 4414571"/>
                  <a:gd name="connsiteY640" fmla="*/ 1590389 h 2472690"/>
                  <a:gd name="connsiteX641" fmla="*/ 3287554 w 4414571"/>
                  <a:gd name="connsiteY641" fmla="*/ 1588580 h 2472690"/>
                  <a:gd name="connsiteX642" fmla="*/ 3292507 w 4414571"/>
                  <a:gd name="connsiteY642" fmla="*/ 1582103 h 2472690"/>
                  <a:gd name="connsiteX643" fmla="*/ 3336036 w 4414571"/>
                  <a:gd name="connsiteY643" fmla="*/ 1570673 h 2472690"/>
                  <a:gd name="connsiteX644" fmla="*/ 3344132 w 4414571"/>
                  <a:gd name="connsiteY644" fmla="*/ 1575625 h 2472690"/>
                  <a:gd name="connsiteX645" fmla="*/ 3343466 w 4414571"/>
                  <a:gd name="connsiteY645" fmla="*/ 1580579 h 2472690"/>
                  <a:gd name="connsiteX646" fmla="*/ 3339179 w 4414571"/>
                  <a:gd name="connsiteY646" fmla="*/ 1583722 h 2472690"/>
                  <a:gd name="connsiteX647" fmla="*/ 3295841 w 4414571"/>
                  <a:gd name="connsiteY647" fmla="*/ 1595152 h 2472690"/>
                  <a:gd name="connsiteX648" fmla="*/ 3294316 w 4414571"/>
                  <a:gd name="connsiteY648" fmla="*/ 1595342 h 2472690"/>
                  <a:gd name="connsiteX649" fmla="*/ 281083 w 4414571"/>
                  <a:gd name="connsiteY649" fmla="*/ 1593342 h 2472690"/>
                  <a:gd name="connsiteX650" fmla="*/ 277273 w 4414571"/>
                  <a:gd name="connsiteY650" fmla="*/ 1592199 h 2472690"/>
                  <a:gd name="connsiteX651" fmla="*/ 274320 w 4414571"/>
                  <a:gd name="connsiteY651" fmla="*/ 1587722 h 2472690"/>
                  <a:gd name="connsiteX652" fmla="*/ 275463 w 4414571"/>
                  <a:gd name="connsiteY652" fmla="*/ 1582769 h 2472690"/>
                  <a:gd name="connsiteX653" fmla="*/ 301466 w 4414571"/>
                  <a:gd name="connsiteY653" fmla="*/ 1546003 h 2472690"/>
                  <a:gd name="connsiteX654" fmla="*/ 310896 w 4414571"/>
                  <a:gd name="connsiteY654" fmla="*/ 1544479 h 2472690"/>
                  <a:gd name="connsiteX655" fmla="*/ 313563 w 4414571"/>
                  <a:gd name="connsiteY655" fmla="*/ 1549813 h 2472690"/>
                  <a:gd name="connsiteX656" fmla="*/ 312420 w 4414571"/>
                  <a:gd name="connsiteY656" fmla="*/ 1553813 h 2472690"/>
                  <a:gd name="connsiteX657" fmla="*/ 286417 w 4414571"/>
                  <a:gd name="connsiteY657" fmla="*/ 1590389 h 2472690"/>
                  <a:gd name="connsiteX658" fmla="*/ 281083 w 4414571"/>
                  <a:gd name="connsiteY658" fmla="*/ 1593342 h 2472690"/>
                  <a:gd name="connsiteX659" fmla="*/ 4305396 w 4414571"/>
                  <a:gd name="connsiteY659" fmla="*/ 1589723 h 2472690"/>
                  <a:gd name="connsiteX660" fmla="*/ 4302061 w 4414571"/>
                  <a:gd name="connsiteY660" fmla="*/ 1588865 h 2472690"/>
                  <a:gd name="connsiteX661" fmla="*/ 4262533 w 4414571"/>
                  <a:gd name="connsiteY661" fmla="*/ 1568482 h 2472690"/>
                  <a:gd name="connsiteX662" fmla="*/ 4258723 w 4414571"/>
                  <a:gd name="connsiteY662" fmla="*/ 1562386 h 2472690"/>
                  <a:gd name="connsiteX663" fmla="*/ 4259390 w 4414571"/>
                  <a:gd name="connsiteY663" fmla="*/ 1559433 h 2472690"/>
                  <a:gd name="connsiteX664" fmla="*/ 4268343 w 4414571"/>
                  <a:gd name="connsiteY664" fmla="*/ 1556290 h 2472690"/>
                  <a:gd name="connsiteX665" fmla="*/ 4308538 w 4414571"/>
                  <a:gd name="connsiteY665" fmla="*/ 1577149 h 2472690"/>
                  <a:gd name="connsiteX666" fmla="*/ 4311206 w 4414571"/>
                  <a:gd name="connsiteY666" fmla="*/ 1586389 h 2472690"/>
                  <a:gd name="connsiteX667" fmla="*/ 4305396 w 4414571"/>
                  <a:gd name="connsiteY667" fmla="*/ 1589723 h 2472690"/>
                  <a:gd name="connsiteX668" fmla="*/ 3381089 w 4414571"/>
                  <a:gd name="connsiteY668" fmla="*/ 1573339 h 2472690"/>
                  <a:gd name="connsiteX669" fmla="*/ 3374612 w 4414571"/>
                  <a:gd name="connsiteY669" fmla="*/ 1567910 h 2472690"/>
                  <a:gd name="connsiteX670" fmla="*/ 3374327 w 4414571"/>
                  <a:gd name="connsiteY670" fmla="*/ 1566386 h 2472690"/>
                  <a:gd name="connsiteX671" fmla="*/ 3379470 w 4414571"/>
                  <a:gd name="connsiteY671" fmla="*/ 1559909 h 2472690"/>
                  <a:gd name="connsiteX672" fmla="*/ 3423475 w 4414571"/>
                  <a:gd name="connsiteY672" fmla="*/ 1550003 h 2472690"/>
                  <a:gd name="connsiteX673" fmla="*/ 3431572 w 4414571"/>
                  <a:gd name="connsiteY673" fmla="*/ 1555147 h 2472690"/>
                  <a:gd name="connsiteX674" fmla="*/ 3430715 w 4414571"/>
                  <a:gd name="connsiteY674" fmla="*/ 1560290 h 2472690"/>
                  <a:gd name="connsiteX675" fmla="*/ 3426428 w 4414571"/>
                  <a:gd name="connsiteY675" fmla="*/ 1563243 h 2472690"/>
                  <a:gd name="connsiteX676" fmla="*/ 3382613 w 4414571"/>
                  <a:gd name="connsiteY676" fmla="*/ 1573149 h 2472690"/>
                  <a:gd name="connsiteX677" fmla="*/ 3381089 w 4414571"/>
                  <a:gd name="connsiteY677" fmla="*/ 1573339 h 2472690"/>
                  <a:gd name="connsiteX678" fmla="*/ 3468910 w 4414571"/>
                  <a:gd name="connsiteY678" fmla="*/ 1554099 h 2472690"/>
                  <a:gd name="connsiteX679" fmla="*/ 3462433 w 4414571"/>
                  <a:gd name="connsiteY679" fmla="*/ 1548765 h 2472690"/>
                  <a:gd name="connsiteX680" fmla="*/ 3462242 w 4414571"/>
                  <a:gd name="connsiteY680" fmla="*/ 1547431 h 2472690"/>
                  <a:gd name="connsiteX681" fmla="*/ 3467672 w 4414571"/>
                  <a:gd name="connsiteY681" fmla="*/ 1540955 h 2472690"/>
                  <a:gd name="connsiteX682" fmla="*/ 3511868 w 4414571"/>
                  <a:gd name="connsiteY682" fmla="*/ 1532382 h 2472690"/>
                  <a:gd name="connsiteX683" fmla="*/ 3519773 w 4414571"/>
                  <a:gd name="connsiteY683" fmla="*/ 1538002 h 2472690"/>
                  <a:gd name="connsiteX684" fmla="*/ 3518916 w 4414571"/>
                  <a:gd name="connsiteY684" fmla="*/ 1542955 h 2472690"/>
                  <a:gd name="connsiteX685" fmla="*/ 3514439 w 4414571"/>
                  <a:gd name="connsiteY685" fmla="*/ 1545907 h 2472690"/>
                  <a:gd name="connsiteX686" fmla="*/ 3470434 w 4414571"/>
                  <a:gd name="connsiteY686" fmla="*/ 1554194 h 2472690"/>
                  <a:gd name="connsiteX687" fmla="*/ 3470244 w 4414571"/>
                  <a:gd name="connsiteY687" fmla="*/ 1554194 h 2472690"/>
                  <a:gd name="connsiteX688" fmla="*/ 3468910 w 4414571"/>
                  <a:gd name="connsiteY688" fmla="*/ 1554099 h 2472690"/>
                  <a:gd name="connsiteX689" fmla="*/ 4224433 w 4414571"/>
                  <a:gd name="connsiteY689" fmla="*/ 1550670 h 2472690"/>
                  <a:gd name="connsiteX690" fmla="*/ 4221956 w 4414571"/>
                  <a:gd name="connsiteY690" fmla="*/ 1550194 h 2472690"/>
                  <a:gd name="connsiteX691" fmla="*/ 4213003 w 4414571"/>
                  <a:gd name="connsiteY691" fmla="*/ 1546574 h 2472690"/>
                  <a:gd name="connsiteX692" fmla="*/ 4211193 w 4414571"/>
                  <a:gd name="connsiteY692" fmla="*/ 1545717 h 2472690"/>
                  <a:gd name="connsiteX693" fmla="*/ 4180428 w 4414571"/>
                  <a:gd name="connsiteY693" fmla="*/ 1534954 h 2472690"/>
                  <a:gd name="connsiteX694" fmla="*/ 4180428 w 4414571"/>
                  <a:gd name="connsiteY694" fmla="*/ 1534954 h 2472690"/>
                  <a:gd name="connsiteX695" fmla="*/ 4175760 w 4414571"/>
                  <a:gd name="connsiteY695" fmla="*/ 1528477 h 2472690"/>
                  <a:gd name="connsiteX696" fmla="*/ 4175950 w 4414571"/>
                  <a:gd name="connsiteY696" fmla="*/ 1526667 h 2472690"/>
                  <a:gd name="connsiteX697" fmla="*/ 4184237 w 4414571"/>
                  <a:gd name="connsiteY697" fmla="*/ 1522000 h 2472690"/>
                  <a:gd name="connsiteX698" fmla="*/ 4184428 w 4414571"/>
                  <a:gd name="connsiteY698" fmla="*/ 1522000 h 2472690"/>
                  <a:gd name="connsiteX699" fmla="*/ 4184713 w 4414571"/>
                  <a:gd name="connsiteY699" fmla="*/ 1522190 h 2472690"/>
                  <a:gd name="connsiteX700" fmla="*/ 4216336 w 4414571"/>
                  <a:gd name="connsiteY700" fmla="*/ 1533430 h 2472690"/>
                  <a:gd name="connsiteX701" fmla="*/ 4218337 w 4414571"/>
                  <a:gd name="connsiteY701" fmla="*/ 1534097 h 2472690"/>
                  <a:gd name="connsiteX702" fmla="*/ 4227100 w 4414571"/>
                  <a:gd name="connsiteY702" fmla="*/ 1537906 h 2472690"/>
                  <a:gd name="connsiteX703" fmla="*/ 4230719 w 4414571"/>
                  <a:gd name="connsiteY703" fmla="*/ 1541526 h 2472690"/>
                  <a:gd name="connsiteX704" fmla="*/ 4230719 w 4414571"/>
                  <a:gd name="connsiteY704" fmla="*/ 1546670 h 2472690"/>
                  <a:gd name="connsiteX705" fmla="*/ 4224433 w 4414571"/>
                  <a:gd name="connsiteY705" fmla="*/ 1550670 h 2472690"/>
                  <a:gd name="connsiteX706" fmla="*/ 3557302 w 4414571"/>
                  <a:gd name="connsiteY706" fmla="*/ 1538097 h 2472690"/>
                  <a:gd name="connsiteX707" fmla="*/ 3550539 w 4414571"/>
                  <a:gd name="connsiteY707" fmla="*/ 1532477 h 2472690"/>
                  <a:gd name="connsiteX708" fmla="*/ 3550539 w 4414571"/>
                  <a:gd name="connsiteY708" fmla="*/ 1531334 h 2472690"/>
                  <a:gd name="connsiteX709" fmla="*/ 3556159 w 4414571"/>
                  <a:gd name="connsiteY709" fmla="*/ 1524572 h 2472690"/>
                  <a:gd name="connsiteX710" fmla="*/ 3600545 w 4414571"/>
                  <a:gd name="connsiteY710" fmla="*/ 1517809 h 2472690"/>
                  <a:gd name="connsiteX711" fmla="*/ 3608165 w 4414571"/>
                  <a:gd name="connsiteY711" fmla="*/ 1523619 h 2472690"/>
                  <a:gd name="connsiteX712" fmla="*/ 3607022 w 4414571"/>
                  <a:gd name="connsiteY712" fmla="*/ 1528572 h 2472690"/>
                  <a:gd name="connsiteX713" fmla="*/ 3602545 w 4414571"/>
                  <a:gd name="connsiteY713" fmla="*/ 1531048 h 2472690"/>
                  <a:gd name="connsiteX714" fmla="*/ 3558350 w 4414571"/>
                  <a:gd name="connsiteY714" fmla="*/ 1538002 h 2472690"/>
                  <a:gd name="connsiteX715" fmla="*/ 3557302 w 4414571"/>
                  <a:gd name="connsiteY715" fmla="*/ 1538097 h 2472690"/>
                  <a:gd name="connsiteX716" fmla="*/ 1387126 w 4414571"/>
                  <a:gd name="connsiteY716" fmla="*/ 1533811 h 2472690"/>
                  <a:gd name="connsiteX717" fmla="*/ 1384459 w 4414571"/>
                  <a:gd name="connsiteY717" fmla="*/ 1533144 h 2472690"/>
                  <a:gd name="connsiteX718" fmla="*/ 1380649 w 4414571"/>
                  <a:gd name="connsiteY718" fmla="*/ 1527048 h 2472690"/>
                  <a:gd name="connsiteX719" fmla="*/ 1381125 w 4414571"/>
                  <a:gd name="connsiteY719" fmla="*/ 1524381 h 2472690"/>
                  <a:gd name="connsiteX720" fmla="*/ 1381125 w 4414571"/>
                  <a:gd name="connsiteY720" fmla="*/ 1524190 h 2472690"/>
                  <a:gd name="connsiteX721" fmla="*/ 1381601 w 4414571"/>
                  <a:gd name="connsiteY721" fmla="*/ 1523524 h 2472690"/>
                  <a:gd name="connsiteX722" fmla="*/ 1399794 w 4414571"/>
                  <a:gd name="connsiteY722" fmla="*/ 1483328 h 2472690"/>
                  <a:gd name="connsiteX723" fmla="*/ 1408748 w 4414571"/>
                  <a:gd name="connsiteY723" fmla="*/ 1479995 h 2472690"/>
                  <a:gd name="connsiteX724" fmla="*/ 1412367 w 4414571"/>
                  <a:gd name="connsiteY724" fmla="*/ 1483805 h 2472690"/>
                  <a:gd name="connsiteX725" fmla="*/ 1412177 w 4414571"/>
                  <a:gd name="connsiteY725" fmla="*/ 1488948 h 2472690"/>
                  <a:gd name="connsiteX726" fmla="*/ 1393507 w 4414571"/>
                  <a:gd name="connsiteY726" fmla="*/ 1529810 h 2472690"/>
                  <a:gd name="connsiteX727" fmla="*/ 1393317 w 4414571"/>
                  <a:gd name="connsiteY727" fmla="*/ 1530001 h 2472690"/>
                  <a:gd name="connsiteX728" fmla="*/ 1387126 w 4414571"/>
                  <a:gd name="connsiteY728" fmla="*/ 1533811 h 2472690"/>
                  <a:gd name="connsiteX729" fmla="*/ 2156746 w 4414571"/>
                  <a:gd name="connsiteY729" fmla="*/ 1531430 h 2472690"/>
                  <a:gd name="connsiteX730" fmla="*/ 2152936 w 4414571"/>
                  <a:gd name="connsiteY730" fmla="*/ 1530287 h 2472690"/>
                  <a:gd name="connsiteX731" fmla="*/ 2150269 w 4414571"/>
                  <a:gd name="connsiteY731" fmla="*/ 1526000 h 2472690"/>
                  <a:gd name="connsiteX732" fmla="*/ 2151126 w 4414571"/>
                  <a:gd name="connsiteY732" fmla="*/ 1521047 h 2472690"/>
                  <a:gd name="connsiteX733" fmla="*/ 2176082 w 4414571"/>
                  <a:gd name="connsiteY733" fmla="*/ 1483805 h 2472690"/>
                  <a:gd name="connsiteX734" fmla="*/ 2176082 w 4414571"/>
                  <a:gd name="connsiteY734" fmla="*/ 1483614 h 2472690"/>
                  <a:gd name="connsiteX735" fmla="*/ 2185511 w 4414571"/>
                  <a:gd name="connsiteY735" fmla="*/ 1481804 h 2472690"/>
                  <a:gd name="connsiteX736" fmla="*/ 2188464 w 4414571"/>
                  <a:gd name="connsiteY736" fmla="*/ 1487424 h 2472690"/>
                  <a:gd name="connsiteX737" fmla="*/ 2187321 w 4414571"/>
                  <a:gd name="connsiteY737" fmla="*/ 1491234 h 2472690"/>
                  <a:gd name="connsiteX738" fmla="*/ 2173605 w 4414571"/>
                  <a:gd name="connsiteY738" fmla="*/ 1511617 h 2472690"/>
                  <a:gd name="connsiteX739" fmla="*/ 2162366 w 4414571"/>
                  <a:gd name="connsiteY739" fmla="*/ 1528477 h 2472690"/>
                  <a:gd name="connsiteX740" fmla="*/ 2156746 w 4414571"/>
                  <a:gd name="connsiteY740" fmla="*/ 1531430 h 2472690"/>
                  <a:gd name="connsiteX741" fmla="*/ 3646170 w 4414571"/>
                  <a:gd name="connsiteY741" fmla="*/ 1525333 h 2472690"/>
                  <a:gd name="connsiteX742" fmla="*/ 3639407 w 4414571"/>
                  <a:gd name="connsiteY742" fmla="*/ 1519523 h 2472690"/>
                  <a:gd name="connsiteX743" fmla="*/ 3639407 w 4414571"/>
                  <a:gd name="connsiteY743" fmla="*/ 1518856 h 2472690"/>
                  <a:gd name="connsiteX744" fmla="*/ 3645218 w 4414571"/>
                  <a:gd name="connsiteY744" fmla="*/ 1511903 h 2472690"/>
                  <a:gd name="connsiteX745" fmla="*/ 3689890 w 4414571"/>
                  <a:gd name="connsiteY745" fmla="*/ 1506950 h 2472690"/>
                  <a:gd name="connsiteX746" fmla="*/ 3697319 w 4414571"/>
                  <a:gd name="connsiteY746" fmla="*/ 1512760 h 2472690"/>
                  <a:gd name="connsiteX747" fmla="*/ 3691509 w 4414571"/>
                  <a:gd name="connsiteY747" fmla="*/ 1520190 h 2472690"/>
                  <a:gd name="connsiteX748" fmla="*/ 3647123 w 4414571"/>
                  <a:gd name="connsiteY748" fmla="*/ 1525333 h 2472690"/>
                  <a:gd name="connsiteX749" fmla="*/ 3646170 w 4414571"/>
                  <a:gd name="connsiteY749" fmla="*/ 1525333 h 2472690"/>
                  <a:gd name="connsiteX750" fmla="*/ 4138613 w 4414571"/>
                  <a:gd name="connsiteY750" fmla="*/ 1525333 h 2472690"/>
                  <a:gd name="connsiteX751" fmla="*/ 4137755 w 4414571"/>
                  <a:gd name="connsiteY751" fmla="*/ 1525143 h 2472690"/>
                  <a:gd name="connsiteX752" fmla="*/ 4132993 w 4414571"/>
                  <a:gd name="connsiteY752" fmla="*/ 1524476 h 2472690"/>
                  <a:gd name="connsiteX753" fmla="*/ 4093274 w 4414571"/>
                  <a:gd name="connsiteY753" fmla="*/ 1519523 h 2472690"/>
                  <a:gd name="connsiteX754" fmla="*/ 4087463 w 4414571"/>
                  <a:gd name="connsiteY754" fmla="*/ 1512760 h 2472690"/>
                  <a:gd name="connsiteX755" fmla="*/ 4087463 w 4414571"/>
                  <a:gd name="connsiteY755" fmla="*/ 1512094 h 2472690"/>
                  <a:gd name="connsiteX756" fmla="*/ 4094893 w 4414571"/>
                  <a:gd name="connsiteY756" fmla="*/ 1506283 h 2472690"/>
                  <a:gd name="connsiteX757" fmla="*/ 4134802 w 4414571"/>
                  <a:gd name="connsiteY757" fmla="*/ 1511237 h 2472690"/>
                  <a:gd name="connsiteX758" fmla="*/ 4137470 w 4414571"/>
                  <a:gd name="connsiteY758" fmla="*/ 1511427 h 2472690"/>
                  <a:gd name="connsiteX759" fmla="*/ 4139756 w 4414571"/>
                  <a:gd name="connsiteY759" fmla="*/ 1511903 h 2472690"/>
                  <a:gd name="connsiteX760" fmla="*/ 4145376 w 4414571"/>
                  <a:gd name="connsiteY760" fmla="*/ 1519523 h 2472690"/>
                  <a:gd name="connsiteX761" fmla="*/ 4138613 w 4414571"/>
                  <a:gd name="connsiteY761" fmla="*/ 1525333 h 2472690"/>
                  <a:gd name="connsiteX762" fmla="*/ 333375 w 4414571"/>
                  <a:gd name="connsiteY762" fmla="*/ 1520190 h 2472690"/>
                  <a:gd name="connsiteX763" fmla="*/ 329279 w 4414571"/>
                  <a:gd name="connsiteY763" fmla="*/ 1519047 h 2472690"/>
                  <a:gd name="connsiteX764" fmla="*/ 326612 w 4414571"/>
                  <a:gd name="connsiteY764" fmla="*/ 1514570 h 2472690"/>
                  <a:gd name="connsiteX765" fmla="*/ 327946 w 4414571"/>
                  <a:gd name="connsiteY765" fmla="*/ 1509617 h 2472690"/>
                  <a:gd name="connsiteX766" fmla="*/ 354616 w 4414571"/>
                  <a:gd name="connsiteY766" fmla="*/ 1473517 h 2472690"/>
                  <a:gd name="connsiteX767" fmla="*/ 364046 w 4414571"/>
                  <a:gd name="connsiteY767" fmla="*/ 1471993 h 2472690"/>
                  <a:gd name="connsiteX768" fmla="*/ 366713 w 4414571"/>
                  <a:gd name="connsiteY768" fmla="*/ 1477328 h 2472690"/>
                  <a:gd name="connsiteX769" fmla="*/ 365379 w 4414571"/>
                  <a:gd name="connsiteY769" fmla="*/ 1481328 h 2472690"/>
                  <a:gd name="connsiteX770" fmla="*/ 338614 w 4414571"/>
                  <a:gd name="connsiteY770" fmla="*/ 1517428 h 2472690"/>
                  <a:gd name="connsiteX771" fmla="*/ 333375 w 4414571"/>
                  <a:gd name="connsiteY771" fmla="*/ 1520190 h 2472690"/>
                  <a:gd name="connsiteX772" fmla="*/ 3735515 w 4414571"/>
                  <a:gd name="connsiteY772" fmla="*/ 1516094 h 2472690"/>
                  <a:gd name="connsiteX773" fmla="*/ 3728752 w 4414571"/>
                  <a:gd name="connsiteY773" fmla="*/ 1509998 h 2472690"/>
                  <a:gd name="connsiteX774" fmla="*/ 3728752 w 4414571"/>
                  <a:gd name="connsiteY774" fmla="*/ 1509331 h 2472690"/>
                  <a:gd name="connsiteX775" fmla="*/ 3735038 w 4414571"/>
                  <a:gd name="connsiteY775" fmla="*/ 1502569 h 2472690"/>
                  <a:gd name="connsiteX776" fmla="*/ 3779901 w 4414571"/>
                  <a:gd name="connsiteY776" fmla="*/ 1499425 h 2472690"/>
                  <a:gd name="connsiteX777" fmla="*/ 3786854 w 4414571"/>
                  <a:gd name="connsiteY777" fmla="*/ 1505712 h 2472690"/>
                  <a:gd name="connsiteX778" fmla="*/ 3785330 w 4414571"/>
                  <a:gd name="connsiteY778" fmla="*/ 1510665 h 2472690"/>
                  <a:gd name="connsiteX779" fmla="*/ 3780663 w 4414571"/>
                  <a:gd name="connsiteY779" fmla="*/ 1512856 h 2472690"/>
                  <a:gd name="connsiteX780" fmla="*/ 3735991 w 4414571"/>
                  <a:gd name="connsiteY780" fmla="*/ 1515999 h 2472690"/>
                  <a:gd name="connsiteX781" fmla="*/ 3735515 w 4414571"/>
                  <a:gd name="connsiteY781" fmla="*/ 1516094 h 2472690"/>
                  <a:gd name="connsiteX782" fmla="*/ 4049554 w 4414571"/>
                  <a:gd name="connsiteY782" fmla="*/ 1515237 h 2472690"/>
                  <a:gd name="connsiteX783" fmla="*/ 4048887 w 4414571"/>
                  <a:gd name="connsiteY783" fmla="*/ 1515237 h 2472690"/>
                  <a:gd name="connsiteX784" fmla="*/ 4004500 w 4414571"/>
                  <a:gd name="connsiteY784" fmla="*/ 1512094 h 2472690"/>
                  <a:gd name="connsiteX785" fmla="*/ 3998024 w 4414571"/>
                  <a:gd name="connsiteY785" fmla="*/ 1505140 h 2472690"/>
                  <a:gd name="connsiteX786" fmla="*/ 3998024 w 4414571"/>
                  <a:gd name="connsiteY786" fmla="*/ 1504950 h 2472690"/>
                  <a:gd name="connsiteX787" fmla="*/ 4005167 w 4414571"/>
                  <a:gd name="connsiteY787" fmla="*/ 1498664 h 2472690"/>
                  <a:gd name="connsiteX788" fmla="*/ 4050030 w 4414571"/>
                  <a:gd name="connsiteY788" fmla="*/ 1501807 h 2472690"/>
                  <a:gd name="connsiteX789" fmla="*/ 4054697 w 4414571"/>
                  <a:gd name="connsiteY789" fmla="*/ 1504093 h 2472690"/>
                  <a:gd name="connsiteX790" fmla="*/ 4056221 w 4414571"/>
                  <a:gd name="connsiteY790" fmla="*/ 1509046 h 2472690"/>
                  <a:gd name="connsiteX791" fmla="*/ 4049554 w 4414571"/>
                  <a:gd name="connsiteY791" fmla="*/ 1515237 h 2472690"/>
                  <a:gd name="connsiteX792" fmla="*/ 3825335 w 4414571"/>
                  <a:gd name="connsiteY792" fmla="*/ 1510760 h 2472690"/>
                  <a:gd name="connsiteX793" fmla="*/ 3825335 w 4414571"/>
                  <a:gd name="connsiteY793" fmla="*/ 1510760 h 2472690"/>
                  <a:gd name="connsiteX794" fmla="*/ 3818573 w 4414571"/>
                  <a:gd name="connsiteY794" fmla="*/ 1504283 h 2472690"/>
                  <a:gd name="connsiteX795" fmla="*/ 3818573 w 4414571"/>
                  <a:gd name="connsiteY795" fmla="*/ 1503807 h 2472690"/>
                  <a:gd name="connsiteX796" fmla="*/ 3824859 w 4414571"/>
                  <a:gd name="connsiteY796" fmla="*/ 1497330 h 2472690"/>
                  <a:gd name="connsiteX797" fmla="*/ 3870008 w 4414571"/>
                  <a:gd name="connsiteY797" fmla="*/ 1495997 h 2472690"/>
                  <a:gd name="connsiteX798" fmla="*/ 3876770 w 4414571"/>
                  <a:gd name="connsiteY798" fmla="*/ 1502759 h 2472690"/>
                  <a:gd name="connsiteX799" fmla="*/ 3874961 w 4414571"/>
                  <a:gd name="connsiteY799" fmla="*/ 1507426 h 2472690"/>
                  <a:gd name="connsiteX800" fmla="*/ 3870294 w 4414571"/>
                  <a:gd name="connsiteY800" fmla="*/ 1509427 h 2472690"/>
                  <a:gd name="connsiteX801" fmla="*/ 3825621 w 4414571"/>
                  <a:gd name="connsiteY801" fmla="*/ 1510760 h 2472690"/>
                  <a:gd name="connsiteX802" fmla="*/ 3825335 w 4414571"/>
                  <a:gd name="connsiteY802" fmla="*/ 1510760 h 2472690"/>
                  <a:gd name="connsiteX803" fmla="*/ 3959733 w 4414571"/>
                  <a:gd name="connsiteY803" fmla="*/ 1510093 h 2472690"/>
                  <a:gd name="connsiteX804" fmla="*/ 3959733 w 4414571"/>
                  <a:gd name="connsiteY804" fmla="*/ 1510093 h 2472690"/>
                  <a:gd name="connsiteX805" fmla="*/ 3914870 w 4414571"/>
                  <a:gd name="connsiteY805" fmla="*/ 1509236 h 2472690"/>
                  <a:gd name="connsiteX806" fmla="*/ 3910203 w 4414571"/>
                  <a:gd name="connsiteY806" fmla="*/ 1507236 h 2472690"/>
                  <a:gd name="connsiteX807" fmla="*/ 3908394 w 4414571"/>
                  <a:gd name="connsiteY807" fmla="*/ 1502569 h 2472690"/>
                  <a:gd name="connsiteX808" fmla="*/ 3915156 w 4414571"/>
                  <a:gd name="connsiteY808" fmla="*/ 1495806 h 2472690"/>
                  <a:gd name="connsiteX809" fmla="*/ 3960019 w 4414571"/>
                  <a:gd name="connsiteY809" fmla="*/ 1496663 h 2472690"/>
                  <a:gd name="connsiteX810" fmla="*/ 3966496 w 4414571"/>
                  <a:gd name="connsiteY810" fmla="*/ 1503616 h 2472690"/>
                  <a:gd name="connsiteX811" fmla="*/ 3959733 w 4414571"/>
                  <a:gd name="connsiteY811" fmla="*/ 1510093 h 2472690"/>
                  <a:gd name="connsiteX812" fmla="*/ 2206847 w 4414571"/>
                  <a:gd name="connsiteY812" fmla="*/ 1456658 h 2472690"/>
                  <a:gd name="connsiteX813" fmla="*/ 2203037 w 4414571"/>
                  <a:gd name="connsiteY813" fmla="*/ 1455515 h 2472690"/>
                  <a:gd name="connsiteX814" fmla="*/ 2200084 w 4414571"/>
                  <a:gd name="connsiteY814" fmla="*/ 1451229 h 2472690"/>
                  <a:gd name="connsiteX815" fmla="*/ 2201228 w 4414571"/>
                  <a:gd name="connsiteY815" fmla="*/ 1446276 h 2472690"/>
                  <a:gd name="connsiteX816" fmla="*/ 2218754 w 4414571"/>
                  <a:gd name="connsiteY816" fmla="*/ 1419987 h 2472690"/>
                  <a:gd name="connsiteX817" fmla="*/ 2226183 w 4414571"/>
                  <a:gd name="connsiteY817" fmla="*/ 1408748 h 2472690"/>
                  <a:gd name="connsiteX818" fmla="*/ 2235422 w 4414571"/>
                  <a:gd name="connsiteY818" fmla="*/ 1406938 h 2472690"/>
                  <a:gd name="connsiteX819" fmla="*/ 2238566 w 4414571"/>
                  <a:gd name="connsiteY819" fmla="*/ 1412557 h 2472690"/>
                  <a:gd name="connsiteX820" fmla="*/ 2237423 w 4414571"/>
                  <a:gd name="connsiteY820" fmla="*/ 1416367 h 2472690"/>
                  <a:gd name="connsiteX821" fmla="*/ 2212562 w 4414571"/>
                  <a:gd name="connsiteY821" fmla="*/ 1453610 h 2472690"/>
                  <a:gd name="connsiteX822" fmla="*/ 2206847 w 4414571"/>
                  <a:gd name="connsiteY822" fmla="*/ 1456658 h 2472690"/>
                  <a:gd name="connsiteX823" fmla="*/ 1424178 w 4414571"/>
                  <a:gd name="connsiteY823" fmla="*/ 1451896 h 2472690"/>
                  <a:gd name="connsiteX824" fmla="*/ 1421511 w 4414571"/>
                  <a:gd name="connsiteY824" fmla="*/ 1451229 h 2472690"/>
                  <a:gd name="connsiteX825" fmla="*/ 1417511 w 4414571"/>
                  <a:gd name="connsiteY825" fmla="*/ 1444942 h 2472690"/>
                  <a:gd name="connsiteX826" fmla="*/ 1417987 w 4414571"/>
                  <a:gd name="connsiteY826" fmla="*/ 1442466 h 2472690"/>
                  <a:gd name="connsiteX827" fmla="*/ 1435894 w 4414571"/>
                  <a:gd name="connsiteY827" fmla="*/ 1401128 h 2472690"/>
                  <a:gd name="connsiteX828" fmla="*/ 1444657 w 4414571"/>
                  <a:gd name="connsiteY828" fmla="*/ 1397508 h 2472690"/>
                  <a:gd name="connsiteX829" fmla="*/ 1448276 w 4414571"/>
                  <a:gd name="connsiteY829" fmla="*/ 1401318 h 2472690"/>
                  <a:gd name="connsiteX830" fmla="*/ 1448276 w 4414571"/>
                  <a:gd name="connsiteY830" fmla="*/ 1406462 h 2472690"/>
                  <a:gd name="connsiteX831" fmla="*/ 1430274 w 4414571"/>
                  <a:gd name="connsiteY831" fmla="*/ 1447800 h 2472690"/>
                  <a:gd name="connsiteX832" fmla="*/ 1424178 w 4414571"/>
                  <a:gd name="connsiteY832" fmla="*/ 1451896 h 2472690"/>
                  <a:gd name="connsiteX833" fmla="*/ 387001 w 4414571"/>
                  <a:gd name="connsiteY833" fmla="*/ 1448086 h 2472690"/>
                  <a:gd name="connsiteX834" fmla="*/ 383000 w 4414571"/>
                  <a:gd name="connsiteY834" fmla="*/ 1446752 h 2472690"/>
                  <a:gd name="connsiteX835" fmla="*/ 380333 w 4414571"/>
                  <a:gd name="connsiteY835" fmla="*/ 1442466 h 2472690"/>
                  <a:gd name="connsiteX836" fmla="*/ 381667 w 4414571"/>
                  <a:gd name="connsiteY836" fmla="*/ 1437323 h 2472690"/>
                  <a:gd name="connsiteX837" fmla="*/ 409004 w 4414571"/>
                  <a:gd name="connsiteY837" fmla="*/ 1401604 h 2472690"/>
                  <a:gd name="connsiteX838" fmla="*/ 409289 w 4414571"/>
                  <a:gd name="connsiteY838" fmla="*/ 1401604 h 2472690"/>
                  <a:gd name="connsiteX839" fmla="*/ 418433 w 4414571"/>
                  <a:gd name="connsiteY839" fmla="*/ 1400461 h 2472690"/>
                  <a:gd name="connsiteX840" fmla="*/ 420910 w 4414571"/>
                  <a:gd name="connsiteY840" fmla="*/ 1405795 h 2472690"/>
                  <a:gd name="connsiteX841" fmla="*/ 419576 w 4414571"/>
                  <a:gd name="connsiteY841" fmla="*/ 1409795 h 2472690"/>
                  <a:gd name="connsiteX842" fmla="*/ 392430 w 4414571"/>
                  <a:gd name="connsiteY842" fmla="*/ 1445514 h 2472690"/>
                  <a:gd name="connsiteX843" fmla="*/ 387001 w 4414571"/>
                  <a:gd name="connsiteY843" fmla="*/ 1448086 h 2472690"/>
                  <a:gd name="connsiteX844" fmla="*/ 2256663 w 4414571"/>
                  <a:gd name="connsiteY844" fmla="*/ 1381887 h 2472690"/>
                  <a:gd name="connsiteX845" fmla="*/ 2253044 w 4414571"/>
                  <a:gd name="connsiteY845" fmla="*/ 1380744 h 2472690"/>
                  <a:gd name="connsiteX846" fmla="*/ 2250091 w 4414571"/>
                  <a:gd name="connsiteY846" fmla="*/ 1376458 h 2472690"/>
                  <a:gd name="connsiteX847" fmla="*/ 2250948 w 4414571"/>
                  <a:gd name="connsiteY847" fmla="*/ 1371505 h 2472690"/>
                  <a:gd name="connsiteX848" fmla="*/ 2275904 w 4414571"/>
                  <a:gd name="connsiteY848" fmla="*/ 1333976 h 2472690"/>
                  <a:gd name="connsiteX849" fmla="*/ 2285143 w 4414571"/>
                  <a:gd name="connsiteY849" fmla="*/ 1331976 h 2472690"/>
                  <a:gd name="connsiteX850" fmla="*/ 2288286 w 4414571"/>
                  <a:gd name="connsiteY850" fmla="*/ 1337596 h 2472690"/>
                  <a:gd name="connsiteX851" fmla="*/ 2287143 w 4414571"/>
                  <a:gd name="connsiteY851" fmla="*/ 1341406 h 2472690"/>
                  <a:gd name="connsiteX852" fmla="*/ 2262188 w 4414571"/>
                  <a:gd name="connsiteY852" fmla="*/ 1378934 h 2472690"/>
                  <a:gd name="connsiteX853" fmla="*/ 2256663 w 4414571"/>
                  <a:gd name="connsiteY853" fmla="*/ 1381887 h 2472690"/>
                  <a:gd name="connsiteX854" fmla="*/ 441769 w 4414571"/>
                  <a:gd name="connsiteY854" fmla="*/ 1376934 h 2472690"/>
                  <a:gd name="connsiteX855" fmla="*/ 437769 w 4414571"/>
                  <a:gd name="connsiteY855" fmla="*/ 1375600 h 2472690"/>
                  <a:gd name="connsiteX856" fmla="*/ 435102 w 4414571"/>
                  <a:gd name="connsiteY856" fmla="*/ 1371124 h 2472690"/>
                  <a:gd name="connsiteX857" fmla="*/ 436721 w 4414571"/>
                  <a:gd name="connsiteY857" fmla="*/ 1366171 h 2472690"/>
                  <a:gd name="connsiteX858" fmla="*/ 442150 w 4414571"/>
                  <a:gd name="connsiteY858" fmla="*/ 1359217 h 2472690"/>
                  <a:gd name="connsiteX859" fmla="*/ 464630 w 4414571"/>
                  <a:gd name="connsiteY859" fmla="*/ 1330928 h 2472690"/>
                  <a:gd name="connsiteX860" fmla="*/ 474059 w 4414571"/>
                  <a:gd name="connsiteY860" fmla="*/ 1329785 h 2472690"/>
                  <a:gd name="connsiteX861" fmla="*/ 476536 w 4414571"/>
                  <a:gd name="connsiteY861" fmla="*/ 1334929 h 2472690"/>
                  <a:gd name="connsiteX862" fmla="*/ 475393 w 4414571"/>
                  <a:gd name="connsiteY862" fmla="*/ 1338929 h 2472690"/>
                  <a:gd name="connsiteX863" fmla="*/ 475202 w 4414571"/>
                  <a:gd name="connsiteY863" fmla="*/ 1339120 h 2472690"/>
                  <a:gd name="connsiteX864" fmla="*/ 474726 w 4414571"/>
                  <a:gd name="connsiteY864" fmla="*/ 1339787 h 2472690"/>
                  <a:gd name="connsiteX865" fmla="*/ 447389 w 4414571"/>
                  <a:gd name="connsiteY865" fmla="*/ 1374362 h 2472690"/>
                  <a:gd name="connsiteX866" fmla="*/ 441769 w 4414571"/>
                  <a:gd name="connsiteY866" fmla="*/ 1376934 h 2472690"/>
                  <a:gd name="connsiteX867" fmla="*/ 1459421 w 4414571"/>
                  <a:gd name="connsiteY867" fmla="*/ 1369123 h 2472690"/>
                  <a:gd name="connsiteX868" fmla="*/ 1456754 w 4414571"/>
                  <a:gd name="connsiteY868" fmla="*/ 1368647 h 2472690"/>
                  <a:gd name="connsiteX869" fmla="*/ 1452658 w 4414571"/>
                  <a:gd name="connsiteY869" fmla="*/ 1362361 h 2472690"/>
                  <a:gd name="connsiteX870" fmla="*/ 1453134 w 4414571"/>
                  <a:gd name="connsiteY870" fmla="*/ 1359884 h 2472690"/>
                  <a:gd name="connsiteX871" fmla="*/ 1470184 w 4414571"/>
                  <a:gd name="connsiteY871" fmla="*/ 1318355 h 2472690"/>
                  <a:gd name="connsiteX872" fmla="*/ 1478947 w 4414571"/>
                  <a:gd name="connsiteY872" fmla="*/ 1314545 h 2472690"/>
                  <a:gd name="connsiteX873" fmla="*/ 1482566 w 4414571"/>
                  <a:gd name="connsiteY873" fmla="*/ 1323308 h 2472690"/>
                  <a:gd name="connsiteX874" fmla="*/ 1465516 w 4414571"/>
                  <a:gd name="connsiteY874" fmla="*/ 1365028 h 2472690"/>
                  <a:gd name="connsiteX875" fmla="*/ 1459421 w 4414571"/>
                  <a:gd name="connsiteY875" fmla="*/ 1369123 h 2472690"/>
                  <a:gd name="connsiteX876" fmla="*/ 2306193 w 4414571"/>
                  <a:gd name="connsiteY876" fmla="*/ 1306925 h 2472690"/>
                  <a:gd name="connsiteX877" fmla="*/ 2302574 w 4414571"/>
                  <a:gd name="connsiteY877" fmla="*/ 1306068 h 2472690"/>
                  <a:gd name="connsiteX878" fmla="*/ 2299621 w 4414571"/>
                  <a:gd name="connsiteY878" fmla="*/ 1301591 h 2472690"/>
                  <a:gd name="connsiteX879" fmla="*/ 2300478 w 4414571"/>
                  <a:gd name="connsiteY879" fmla="*/ 1296638 h 2472690"/>
                  <a:gd name="connsiteX880" fmla="*/ 2325148 w 4414571"/>
                  <a:gd name="connsiteY880" fmla="*/ 1258919 h 2472690"/>
                  <a:gd name="connsiteX881" fmla="*/ 2334292 w 4414571"/>
                  <a:gd name="connsiteY881" fmla="*/ 1257109 h 2472690"/>
                  <a:gd name="connsiteX882" fmla="*/ 2337435 w 4414571"/>
                  <a:gd name="connsiteY882" fmla="*/ 1262539 h 2472690"/>
                  <a:gd name="connsiteX883" fmla="*/ 2336292 w 4414571"/>
                  <a:gd name="connsiteY883" fmla="*/ 1266349 h 2472690"/>
                  <a:gd name="connsiteX884" fmla="*/ 2311622 w 4414571"/>
                  <a:gd name="connsiteY884" fmla="*/ 1304068 h 2472690"/>
                  <a:gd name="connsiteX885" fmla="*/ 2306193 w 4414571"/>
                  <a:gd name="connsiteY885" fmla="*/ 1306925 h 2472690"/>
                  <a:gd name="connsiteX886" fmla="*/ 497586 w 4414571"/>
                  <a:gd name="connsiteY886" fmla="*/ 1306735 h 2472690"/>
                  <a:gd name="connsiteX887" fmla="*/ 493300 w 4414571"/>
                  <a:gd name="connsiteY887" fmla="*/ 1305401 h 2472690"/>
                  <a:gd name="connsiteX888" fmla="*/ 490823 w 4414571"/>
                  <a:gd name="connsiteY888" fmla="*/ 1300734 h 2472690"/>
                  <a:gd name="connsiteX889" fmla="*/ 492442 w 4414571"/>
                  <a:gd name="connsiteY889" fmla="*/ 1295781 h 2472690"/>
                  <a:gd name="connsiteX890" fmla="*/ 520732 w 4414571"/>
                  <a:gd name="connsiteY890" fmla="*/ 1261015 h 2472690"/>
                  <a:gd name="connsiteX891" fmla="*/ 530162 w 4414571"/>
                  <a:gd name="connsiteY891" fmla="*/ 1259872 h 2472690"/>
                  <a:gd name="connsiteX892" fmla="*/ 532638 w 4414571"/>
                  <a:gd name="connsiteY892" fmla="*/ 1265015 h 2472690"/>
                  <a:gd name="connsiteX893" fmla="*/ 531305 w 4414571"/>
                  <a:gd name="connsiteY893" fmla="*/ 1269492 h 2472690"/>
                  <a:gd name="connsiteX894" fmla="*/ 503015 w 4414571"/>
                  <a:gd name="connsiteY894" fmla="*/ 1304258 h 2472690"/>
                  <a:gd name="connsiteX895" fmla="*/ 497586 w 4414571"/>
                  <a:gd name="connsiteY895" fmla="*/ 1306735 h 2472690"/>
                  <a:gd name="connsiteX896" fmla="*/ 1492853 w 4414571"/>
                  <a:gd name="connsiteY896" fmla="*/ 1285875 h 2472690"/>
                  <a:gd name="connsiteX897" fmla="*/ 1490377 w 4414571"/>
                  <a:gd name="connsiteY897" fmla="*/ 1285399 h 2472690"/>
                  <a:gd name="connsiteX898" fmla="*/ 1486090 w 4414571"/>
                  <a:gd name="connsiteY898" fmla="*/ 1279303 h 2472690"/>
                  <a:gd name="connsiteX899" fmla="*/ 1486567 w 4414571"/>
                  <a:gd name="connsiteY899" fmla="*/ 1276826 h 2472690"/>
                  <a:gd name="connsiteX900" fmla="*/ 1486567 w 4414571"/>
                  <a:gd name="connsiteY900" fmla="*/ 1276636 h 2472690"/>
                  <a:gd name="connsiteX901" fmla="*/ 1487043 w 4414571"/>
                  <a:gd name="connsiteY901" fmla="*/ 1275969 h 2472690"/>
                  <a:gd name="connsiteX902" fmla="*/ 1502759 w 4414571"/>
                  <a:gd name="connsiteY902" fmla="*/ 1234916 h 2472690"/>
                  <a:gd name="connsiteX903" fmla="*/ 1511522 w 4414571"/>
                  <a:gd name="connsiteY903" fmla="*/ 1230916 h 2472690"/>
                  <a:gd name="connsiteX904" fmla="*/ 1515332 w 4414571"/>
                  <a:gd name="connsiteY904" fmla="*/ 1239679 h 2472690"/>
                  <a:gd name="connsiteX905" fmla="*/ 1499140 w 4414571"/>
                  <a:gd name="connsiteY905" fmla="*/ 1281398 h 2472690"/>
                  <a:gd name="connsiteX906" fmla="*/ 1499140 w 4414571"/>
                  <a:gd name="connsiteY906" fmla="*/ 1281589 h 2472690"/>
                  <a:gd name="connsiteX907" fmla="*/ 1492853 w 4414571"/>
                  <a:gd name="connsiteY907" fmla="*/ 1285875 h 2472690"/>
                  <a:gd name="connsiteX908" fmla="*/ 554450 w 4414571"/>
                  <a:gd name="connsiteY908" fmla="*/ 1237107 h 2472690"/>
                  <a:gd name="connsiteX909" fmla="*/ 550164 w 4414571"/>
                  <a:gd name="connsiteY909" fmla="*/ 1235583 h 2472690"/>
                  <a:gd name="connsiteX910" fmla="*/ 549307 w 4414571"/>
                  <a:gd name="connsiteY910" fmla="*/ 1226153 h 2472690"/>
                  <a:gd name="connsiteX911" fmla="*/ 578072 w 4414571"/>
                  <a:gd name="connsiteY911" fmla="*/ 1191578 h 2472690"/>
                  <a:gd name="connsiteX912" fmla="*/ 587502 w 4414571"/>
                  <a:gd name="connsiteY912" fmla="*/ 1190720 h 2472690"/>
                  <a:gd name="connsiteX913" fmla="*/ 589979 w 4414571"/>
                  <a:gd name="connsiteY913" fmla="*/ 1195864 h 2472690"/>
                  <a:gd name="connsiteX914" fmla="*/ 588359 w 4414571"/>
                  <a:gd name="connsiteY914" fmla="*/ 1200150 h 2472690"/>
                  <a:gd name="connsiteX915" fmla="*/ 559594 w 4414571"/>
                  <a:gd name="connsiteY915" fmla="*/ 1234726 h 2472690"/>
                  <a:gd name="connsiteX916" fmla="*/ 554450 w 4414571"/>
                  <a:gd name="connsiteY916" fmla="*/ 1237107 h 2472690"/>
                  <a:gd name="connsiteX917" fmla="*/ 2355437 w 4414571"/>
                  <a:gd name="connsiteY917" fmla="*/ 1231773 h 2472690"/>
                  <a:gd name="connsiteX918" fmla="*/ 2351818 w 4414571"/>
                  <a:gd name="connsiteY918" fmla="*/ 1230630 h 2472690"/>
                  <a:gd name="connsiteX919" fmla="*/ 2348674 w 4414571"/>
                  <a:gd name="connsiteY919" fmla="*/ 1226344 h 2472690"/>
                  <a:gd name="connsiteX920" fmla="*/ 2349817 w 4414571"/>
                  <a:gd name="connsiteY920" fmla="*/ 1221391 h 2472690"/>
                  <a:gd name="connsiteX921" fmla="*/ 2358581 w 4414571"/>
                  <a:gd name="connsiteY921" fmla="*/ 1207484 h 2472690"/>
                  <a:gd name="connsiteX922" fmla="*/ 2374106 w 4414571"/>
                  <a:gd name="connsiteY922" fmla="*/ 1183481 h 2472690"/>
                  <a:gd name="connsiteX923" fmla="*/ 2383250 w 4414571"/>
                  <a:gd name="connsiteY923" fmla="*/ 1181481 h 2472690"/>
                  <a:gd name="connsiteX924" fmla="*/ 2386394 w 4414571"/>
                  <a:gd name="connsiteY924" fmla="*/ 1187291 h 2472690"/>
                  <a:gd name="connsiteX925" fmla="*/ 2385250 w 4414571"/>
                  <a:gd name="connsiteY925" fmla="*/ 1190625 h 2472690"/>
                  <a:gd name="connsiteX926" fmla="*/ 2360962 w 4414571"/>
                  <a:gd name="connsiteY926" fmla="*/ 1228534 h 2472690"/>
                  <a:gd name="connsiteX927" fmla="*/ 2355437 w 4414571"/>
                  <a:gd name="connsiteY927" fmla="*/ 1231773 h 2472690"/>
                  <a:gd name="connsiteX928" fmla="*/ 1524953 w 4414571"/>
                  <a:gd name="connsiteY928" fmla="*/ 1201864 h 2472690"/>
                  <a:gd name="connsiteX929" fmla="*/ 1522666 w 4414571"/>
                  <a:gd name="connsiteY929" fmla="*/ 1201388 h 2472690"/>
                  <a:gd name="connsiteX930" fmla="*/ 1518190 w 4414571"/>
                  <a:gd name="connsiteY930" fmla="*/ 1195102 h 2472690"/>
                  <a:gd name="connsiteX931" fmla="*/ 1518666 w 4414571"/>
                  <a:gd name="connsiteY931" fmla="*/ 1192625 h 2472690"/>
                  <a:gd name="connsiteX932" fmla="*/ 1534192 w 4414571"/>
                  <a:gd name="connsiteY932" fmla="*/ 1150620 h 2472690"/>
                  <a:gd name="connsiteX933" fmla="*/ 1542764 w 4414571"/>
                  <a:gd name="connsiteY933" fmla="*/ 1146620 h 2472690"/>
                  <a:gd name="connsiteX934" fmla="*/ 1546765 w 4414571"/>
                  <a:gd name="connsiteY934" fmla="*/ 1155192 h 2472690"/>
                  <a:gd name="connsiteX935" fmla="*/ 1544764 w 4414571"/>
                  <a:gd name="connsiteY935" fmla="*/ 1160812 h 2472690"/>
                  <a:gd name="connsiteX936" fmla="*/ 1531239 w 4414571"/>
                  <a:gd name="connsiteY936" fmla="*/ 1197388 h 2472690"/>
                  <a:gd name="connsiteX937" fmla="*/ 1531239 w 4414571"/>
                  <a:gd name="connsiteY937" fmla="*/ 1197578 h 2472690"/>
                  <a:gd name="connsiteX938" fmla="*/ 1524953 w 4414571"/>
                  <a:gd name="connsiteY938" fmla="*/ 1201864 h 2472690"/>
                  <a:gd name="connsiteX939" fmla="*/ 611886 w 4414571"/>
                  <a:gd name="connsiteY939" fmla="*/ 1168051 h 2472690"/>
                  <a:gd name="connsiteX940" fmla="*/ 607600 w 4414571"/>
                  <a:gd name="connsiteY940" fmla="*/ 1166431 h 2472690"/>
                  <a:gd name="connsiteX941" fmla="*/ 606742 w 4414571"/>
                  <a:gd name="connsiteY941" fmla="*/ 1157002 h 2472690"/>
                  <a:gd name="connsiteX942" fmla="*/ 625412 w 4414571"/>
                  <a:gd name="connsiteY942" fmla="*/ 1134999 h 2472690"/>
                  <a:gd name="connsiteX943" fmla="*/ 635698 w 4414571"/>
                  <a:gd name="connsiteY943" fmla="*/ 1122616 h 2472690"/>
                  <a:gd name="connsiteX944" fmla="*/ 645319 w 4414571"/>
                  <a:gd name="connsiteY944" fmla="*/ 1121759 h 2472690"/>
                  <a:gd name="connsiteX945" fmla="*/ 647605 w 4414571"/>
                  <a:gd name="connsiteY945" fmla="*/ 1127093 h 2472690"/>
                  <a:gd name="connsiteX946" fmla="*/ 645986 w 4414571"/>
                  <a:gd name="connsiteY946" fmla="*/ 1131380 h 2472690"/>
                  <a:gd name="connsiteX947" fmla="*/ 617030 w 4414571"/>
                  <a:gd name="connsiteY947" fmla="*/ 1165765 h 2472690"/>
                  <a:gd name="connsiteX948" fmla="*/ 611886 w 4414571"/>
                  <a:gd name="connsiteY948" fmla="*/ 1168051 h 2472690"/>
                  <a:gd name="connsiteX949" fmla="*/ 2403634 w 4414571"/>
                  <a:gd name="connsiteY949" fmla="*/ 1155859 h 2472690"/>
                  <a:gd name="connsiteX950" fmla="*/ 2400014 w 4414571"/>
                  <a:gd name="connsiteY950" fmla="*/ 1154716 h 2472690"/>
                  <a:gd name="connsiteX951" fmla="*/ 2397824 w 4414571"/>
                  <a:gd name="connsiteY951" fmla="*/ 1145476 h 2472690"/>
                  <a:gd name="connsiteX952" fmla="*/ 2421636 w 4414571"/>
                  <a:gd name="connsiteY952" fmla="*/ 1107281 h 2472690"/>
                  <a:gd name="connsiteX953" fmla="*/ 2430875 w 4414571"/>
                  <a:gd name="connsiteY953" fmla="*/ 1105281 h 2472690"/>
                  <a:gd name="connsiteX954" fmla="*/ 2434019 w 4414571"/>
                  <a:gd name="connsiteY954" fmla="*/ 1110901 h 2472690"/>
                  <a:gd name="connsiteX955" fmla="*/ 2433161 w 4414571"/>
                  <a:gd name="connsiteY955" fmla="*/ 1114520 h 2472690"/>
                  <a:gd name="connsiteX956" fmla="*/ 2426399 w 4414571"/>
                  <a:gd name="connsiteY956" fmla="*/ 1125283 h 2472690"/>
                  <a:gd name="connsiteX957" fmla="*/ 2409349 w 4414571"/>
                  <a:gd name="connsiteY957" fmla="*/ 1152715 h 2472690"/>
                  <a:gd name="connsiteX958" fmla="*/ 2403634 w 4414571"/>
                  <a:gd name="connsiteY958" fmla="*/ 1155859 h 2472690"/>
                  <a:gd name="connsiteX959" fmla="*/ 1555432 w 4414571"/>
                  <a:gd name="connsiteY959" fmla="*/ 1117282 h 2472690"/>
                  <a:gd name="connsiteX960" fmla="*/ 1553242 w 4414571"/>
                  <a:gd name="connsiteY960" fmla="*/ 1116806 h 2472690"/>
                  <a:gd name="connsiteX961" fmla="*/ 1548765 w 4414571"/>
                  <a:gd name="connsiteY961" fmla="*/ 1110710 h 2472690"/>
                  <a:gd name="connsiteX962" fmla="*/ 1549241 w 4414571"/>
                  <a:gd name="connsiteY962" fmla="*/ 1108234 h 2472690"/>
                  <a:gd name="connsiteX963" fmla="*/ 1564005 w 4414571"/>
                  <a:gd name="connsiteY963" fmla="*/ 1066038 h 2472690"/>
                  <a:gd name="connsiteX964" fmla="*/ 1572578 w 4414571"/>
                  <a:gd name="connsiteY964" fmla="*/ 1061752 h 2472690"/>
                  <a:gd name="connsiteX965" fmla="*/ 1576578 w 4414571"/>
                  <a:gd name="connsiteY965" fmla="*/ 1070324 h 2472690"/>
                  <a:gd name="connsiteX966" fmla="*/ 1562005 w 4414571"/>
                  <a:gd name="connsiteY966" fmla="*/ 1112710 h 2472690"/>
                  <a:gd name="connsiteX967" fmla="*/ 1561814 w 4414571"/>
                  <a:gd name="connsiteY967" fmla="*/ 1112901 h 2472690"/>
                  <a:gd name="connsiteX968" fmla="*/ 1555432 w 4414571"/>
                  <a:gd name="connsiteY968" fmla="*/ 1117282 h 2472690"/>
                  <a:gd name="connsiteX969" fmla="*/ 669988 w 4414571"/>
                  <a:gd name="connsiteY969" fmla="*/ 1099566 h 2472690"/>
                  <a:gd name="connsiteX970" fmla="*/ 665702 w 4414571"/>
                  <a:gd name="connsiteY970" fmla="*/ 1097756 h 2472690"/>
                  <a:gd name="connsiteX971" fmla="*/ 663226 w 4414571"/>
                  <a:gd name="connsiteY971" fmla="*/ 1093280 h 2472690"/>
                  <a:gd name="connsiteX972" fmla="*/ 664845 w 4414571"/>
                  <a:gd name="connsiteY972" fmla="*/ 1088326 h 2472690"/>
                  <a:gd name="connsiteX973" fmla="*/ 691991 w 4414571"/>
                  <a:gd name="connsiteY973" fmla="*/ 1056894 h 2472690"/>
                  <a:gd name="connsiteX974" fmla="*/ 694182 w 4414571"/>
                  <a:gd name="connsiteY974" fmla="*/ 1054227 h 2472690"/>
                  <a:gd name="connsiteX975" fmla="*/ 703612 w 4414571"/>
                  <a:gd name="connsiteY975" fmla="*/ 1053560 h 2472690"/>
                  <a:gd name="connsiteX976" fmla="*/ 706088 w 4414571"/>
                  <a:gd name="connsiteY976" fmla="*/ 1058704 h 2472690"/>
                  <a:gd name="connsiteX977" fmla="*/ 704279 w 4414571"/>
                  <a:gd name="connsiteY977" fmla="*/ 1062990 h 2472690"/>
                  <a:gd name="connsiteX978" fmla="*/ 675132 w 4414571"/>
                  <a:gd name="connsiteY978" fmla="*/ 1097089 h 2472690"/>
                  <a:gd name="connsiteX979" fmla="*/ 669988 w 4414571"/>
                  <a:gd name="connsiteY979" fmla="*/ 1099566 h 2472690"/>
                  <a:gd name="connsiteX980" fmla="*/ 2450783 w 4414571"/>
                  <a:gd name="connsiteY980" fmla="*/ 1079373 h 2472690"/>
                  <a:gd name="connsiteX981" fmla="*/ 2447449 w 4414571"/>
                  <a:gd name="connsiteY981" fmla="*/ 1078516 h 2472690"/>
                  <a:gd name="connsiteX982" fmla="*/ 2444306 w 4414571"/>
                  <a:gd name="connsiteY982" fmla="*/ 1074230 h 2472690"/>
                  <a:gd name="connsiteX983" fmla="*/ 2444972 w 4414571"/>
                  <a:gd name="connsiteY983" fmla="*/ 1069086 h 2472690"/>
                  <a:gd name="connsiteX984" fmla="*/ 2468118 w 4414571"/>
                  <a:gd name="connsiteY984" fmla="*/ 1030700 h 2472690"/>
                  <a:gd name="connsiteX985" fmla="*/ 2477357 w 4414571"/>
                  <a:gd name="connsiteY985" fmla="*/ 1028224 h 2472690"/>
                  <a:gd name="connsiteX986" fmla="*/ 2480691 w 4414571"/>
                  <a:gd name="connsiteY986" fmla="*/ 1034034 h 2472690"/>
                  <a:gd name="connsiteX987" fmla="*/ 2479834 w 4414571"/>
                  <a:gd name="connsiteY987" fmla="*/ 1037654 h 2472690"/>
                  <a:gd name="connsiteX988" fmla="*/ 2456688 w 4414571"/>
                  <a:gd name="connsiteY988" fmla="*/ 1076230 h 2472690"/>
                  <a:gd name="connsiteX989" fmla="*/ 2450783 w 4414571"/>
                  <a:gd name="connsiteY989" fmla="*/ 1079373 h 2472690"/>
                  <a:gd name="connsiteX990" fmla="*/ 1584674 w 4414571"/>
                  <a:gd name="connsiteY990" fmla="*/ 1032224 h 2472690"/>
                  <a:gd name="connsiteX991" fmla="*/ 1582674 w 4414571"/>
                  <a:gd name="connsiteY991" fmla="*/ 1032034 h 2472690"/>
                  <a:gd name="connsiteX992" fmla="*/ 1578007 w 4414571"/>
                  <a:gd name="connsiteY992" fmla="*/ 1025557 h 2472690"/>
                  <a:gd name="connsiteX993" fmla="*/ 1578483 w 4414571"/>
                  <a:gd name="connsiteY993" fmla="*/ 1023556 h 2472690"/>
                  <a:gd name="connsiteX994" fmla="*/ 1592580 w 4414571"/>
                  <a:gd name="connsiteY994" fmla="*/ 980884 h 2472690"/>
                  <a:gd name="connsiteX995" fmla="*/ 1600867 w 4414571"/>
                  <a:gd name="connsiteY995" fmla="*/ 976598 h 2472690"/>
                  <a:gd name="connsiteX996" fmla="*/ 1604867 w 4414571"/>
                  <a:gd name="connsiteY996" fmla="*/ 979932 h 2472690"/>
                  <a:gd name="connsiteX997" fmla="*/ 1605058 w 4414571"/>
                  <a:gd name="connsiteY997" fmla="*/ 985075 h 2472690"/>
                  <a:gd name="connsiteX998" fmla="*/ 1591628 w 4414571"/>
                  <a:gd name="connsiteY998" fmla="*/ 1026605 h 2472690"/>
                  <a:gd name="connsiteX999" fmla="*/ 1591151 w 4414571"/>
                  <a:gd name="connsiteY999" fmla="*/ 1027747 h 2472690"/>
                  <a:gd name="connsiteX1000" fmla="*/ 1584674 w 4414571"/>
                  <a:gd name="connsiteY1000" fmla="*/ 1032224 h 2472690"/>
                  <a:gd name="connsiteX1001" fmla="*/ 728758 w 4414571"/>
                  <a:gd name="connsiteY1001" fmla="*/ 1031272 h 2472690"/>
                  <a:gd name="connsiteX1002" fmla="*/ 724281 w 4414571"/>
                  <a:gd name="connsiteY1002" fmla="*/ 1029748 h 2472690"/>
                  <a:gd name="connsiteX1003" fmla="*/ 723614 w 4414571"/>
                  <a:gd name="connsiteY1003" fmla="*/ 1020128 h 2472690"/>
                  <a:gd name="connsiteX1004" fmla="*/ 739330 w 4414571"/>
                  <a:gd name="connsiteY1004" fmla="*/ 1001935 h 2472690"/>
                  <a:gd name="connsiteX1005" fmla="*/ 753047 w 4414571"/>
                  <a:gd name="connsiteY1005" fmla="*/ 986218 h 2472690"/>
                  <a:gd name="connsiteX1006" fmla="*/ 753332 w 4414571"/>
                  <a:gd name="connsiteY1006" fmla="*/ 986028 h 2472690"/>
                  <a:gd name="connsiteX1007" fmla="*/ 762476 w 4414571"/>
                  <a:gd name="connsiteY1007" fmla="*/ 985838 h 2472690"/>
                  <a:gd name="connsiteX1008" fmla="*/ 764953 w 4414571"/>
                  <a:gd name="connsiteY1008" fmla="*/ 990505 h 2472690"/>
                  <a:gd name="connsiteX1009" fmla="*/ 763333 w 4414571"/>
                  <a:gd name="connsiteY1009" fmla="*/ 995172 h 2472690"/>
                  <a:gd name="connsiteX1010" fmla="*/ 745617 w 4414571"/>
                  <a:gd name="connsiteY1010" fmla="*/ 1015365 h 2472690"/>
                  <a:gd name="connsiteX1011" fmla="*/ 733711 w 4414571"/>
                  <a:gd name="connsiteY1011" fmla="*/ 1029081 h 2472690"/>
                  <a:gd name="connsiteX1012" fmla="*/ 728758 w 4414571"/>
                  <a:gd name="connsiteY1012" fmla="*/ 1031272 h 2472690"/>
                  <a:gd name="connsiteX1013" fmla="*/ 2496598 w 4414571"/>
                  <a:gd name="connsiteY1013" fmla="*/ 1002125 h 2472690"/>
                  <a:gd name="connsiteX1014" fmla="*/ 2493264 w 4414571"/>
                  <a:gd name="connsiteY1014" fmla="*/ 1001268 h 2472690"/>
                  <a:gd name="connsiteX1015" fmla="*/ 2490121 w 4414571"/>
                  <a:gd name="connsiteY1015" fmla="*/ 996982 h 2472690"/>
                  <a:gd name="connsiteX1016" fmla="*/ 2490788 w 4414571"/>
                  <a:gd name="connsiteY1016" fmla="*/ 992029 h 2472690"/>
                  <a:gd name="connsiteX1017" fmla="*/ 2512981 w 4414571"/>
                  <a:gd name="connsiteY1017" fmla="*/ 952976 h 2472690"/>
                  <a:gd name="connsiteX1018" fmla="*/ 2512981 w 4414571"/>
                  <a:gd name="connsiteY1018" fmla="*/ 952786 h 2472690"/>
                  <a:gd name="connsiteX1019" fmla="*/ 2522220 w 4414571"/>
                  <a:gd name="connsiteY1019" fmla="*/ 950500 h 2472690"/>
                  <a:gd name="connsiteX1020" fmla="*/ 2525554 w 4414571"/>
                  <a:gd name="connsiteY1020" fmla="*/ 956310 h 2472690"/>
                  <a:gd name="connsiteX1021" fmla="*/ 2524887 w 4414571"/>
                  <a:gd name="connsiteY1021" fmla="*/ 959263 h 2472690"/>
                  <a:gd name="connsiteX1022" fmla="*/ 2524697 w 4414571"/>
                  <a:gd name="connsiteY1022" fmla="*/ 959453 h 2472690"/>
                  <a:gd name="connsiteX1023" fmla="*/ 2524220 w 4414571"/>
                  <a:gd name="connsiteY1023" fmla="*/ 960120 h 2472690"/>
                  <a:gd name="connsiteX1024" fmla="*/ 2502408 w 4414571"/>
                  <a:gd name="connsiteY1024" fmla="*/ 998696 h 2472690"/>
                  <a:gd name="connsiteX1025" fmla="*/ 2496598 w 4414571"/>
                  <a:gd name="connsiteY1025" fmla="*/ 1002125 h 2472690"/>
                  <a:gd name="connsiteX1026" fmla="*/ 787813 w 4414571"/>
                  <a:gd name="connsiteY1026" fmla="*/ 963739 h 2472690"/>
                  <a:gd name="connsiteX1027" fmla="*/ 783336 w 4414571"/>
                  <a:gd name="connsiteY1027" fmla="*/ 961930 h 2472690"/>
                  <a:gd name="connsiteX1028" fmla="*/ 781050 w 4414571"/>
                  <a:gd name="connsiteY1028" fmla="*/ 957263 h 2472690"/>
                  <a:gd name="connsiteX1029" fmla="*/ 782669 w 4414571"/>
                  <a:gd name="connsiteY1029" fmla="*/ 952595 h 2472690"/>
                  <a:gd name="connsiteX1030" fmla="*/ 812292 w 4414571"/>
                  <a:gd name="connsiteY1030" fmla="*/ 918972 h 2472690"/>
                  <a:gd name="connsiteX1031" fmla="*/ 821722 w 4414571"/>
                  <a:gd name="connsiteY1031" fmla="*/ 918305 h 2472690"/>
                  <a:gd name="connsiteX1032" fmla="*/ 823913 w 4414571"/>
                  <a:gd name="connsiteY1032" fmla="*/ 923449 h 2472690"/>
                  <a:gd name="connsiteX1033" fmla="*/ 822293 w 4414571"/>
                  <a:gd name="connsiteY1033" fmla="*/ 927925 h 2472690"/>
                  <a:gd name="connsiteX1034" fmla="*/ 792671 w 4414571"/>
                  <a:gd name="connsiteY1034" fmla="*/ 961549 h 2472690"/>
                  <a:gd name="connsiteX1035" fmla="*/ 787813 w 4414571"/>
                  <a:gd name="connsiteY1035" fmla="*/ 963739 h 2472690"/>
                  <a:gd name="connsiteX1036" fmla="*/ 1612487 w 4414571"/>
                  <a:gd name="connsiteY1036" fmla="*/ 946880 h 2472690"/>
                  <a:gd name="connsiteX1037" fmla="*/ 1610487 w 4414571"/>
                  <a:gd name="connsiteY1037" fmla="*/ 946404 h 2472690"/>
                  <a:gd name="connsiteX1038" fmla="*/ 1605820 w 4414571"/>
                  <a:gd name="connsiteY1038" fmla="*/ 940117 h 2472690"/>
                  <a:gd name="connsiteX1039" fmla="*/ 1606296 w 4414571"/>
                  <a:gd name="connsiteY1039" fmla="*/ 938117 h 2472690"/>
                  <a:gd name="connsiteX1040" fmla="*/ 1619536 w 4414571"/>
                  <a:gd name="connsiteY1040" fmla="*/ 895255 h 2472690"/>
                  <a:gd name="connsiteX1041" fmla="*/ 1628108 w 4414571"/>
                  <a:gd name="connsiteY1041" fmla="*/ 890778 h 2472690"/>
                  <a:gd name="connsiteX1042" fmla="*/ 1632585 w 4414571"/>
                  <a:gd name="connsiteY1042" fmla="*/ 899065 h 2472690"/>
                  <a:gd name="connsiteX1043" fmla="*/ 1619059 w 4414571"/>
                  <a:gd name="connsiteY1043" fmla="*/ 942118 h 2472690"/>
                  <a:gd name="connsiteX1044" fmla="*/ 1612487 w 4414571"/>
                  <a:gd name="connsiteY1044" fmla="*/ 946880 h 2472690"/>
                  <a:gd name="connsiteX1045" fmla="*/ 2540603 w 4414571"/>
                  <a:gd name="connsiteY1045" fmla="*/ 923830 h 2472690"/>
                  <a:gd name="connsiteX1046" fmla="*/ 2537460 w 4414571"/>
                  <a:gd name="connsiteY1046" fmla="*/ 922972 h 2472690"/>
                  <a:gd name="connsiteX1047" fmla="*/ 2534126 w 4414571"/>
                  <a:gd name="connsiteY1047" fmla="*/ 918972 h 2472690"/>
                  <a:gd name="connsiteX1048" fmla="*/ 2534793 w 4414571"/>
                  <a:gd name="connsiteY1048" fmla="*/ 913829 h 2472690"/>
                  <a:gd name="connsiteX1049" fmla="*/ 2555939 w 4414571"/>
                  <a:gd name="connsiteY1049" fmla="*/ 874585 h 2472690"/>
                  <a:gd name="connsiteX1050" fmla="*/ 2555939 w 4414571"/>
                  <a:gd name="connsiteY1050" fmla="*/ 874395 h 2472690"/>
                  <a:gd name="connsiteX1051" fmla="*/ 2564892 w 4414571"/>
                  <a:gd name="connsiteY1051" fmla="*/ 871728 h 2472690"/>
                  <a:gd name="connsiteX1052" fmla="*/ 2568512 w 4414571"/>
                  <a:gd name="connsiteY1052" fmla="*/ 877538 h 2472690"/>
                  <a:gd name="connsiteX1053" fmla="*/ 2568035 w 4414571"/>
                  <a:gd name="connsiteY1053" fmla="*/ 880491 h 2472690"/>
                  <a:gd name="connsiteX1054" fmla="*/ 2567845 w 4414571"/>
                  <a:gd name="connsiteY1054" fmla="*/ 880681 h 2472690"/>
                  <a:gd name="connsiteX1055" fmla="*/ 2567369 w 4414571"/>
                  <a:gd name="connsiteY1055" fmla="*/ 881348 h 2472690"/>
                  <a:gd name="connsiteX1056" fmla="*/ 2546509 w 4414571"/>
                  <a:gd name="connsiteY1056" fmla="*/ 920401 h 2472690"/>
                  <a:gd name="connsiteX1057" fmla="*/ 2540603 w 4414571"/>
                  <a:gd name="connsiteY1057" fmla="*/ 923830 h 2472690"/>
                  <a:gd name="connsiteX1058" fmla="*/ 847058 w 4414571"/>
                  <a:gd name="connsiteY1058" fmla="*/ 896398 h 2472690"/>
                  <a:gd name="connsiteX1059" fmla="*/ 842581 w 4414571"/>
                  <a:gd name="connsiteY1059" fmla="*/ 894779 h 2472690"/>
                  <a:gd name="connsiteX1060" fmla="*/ 842105 w 4414571"/>
                  <a:gd name="connsiteY1060" fmla="*/ 885158 h 2472690"/>
                  <a:gd name="connsiteX1061" fmla="*/ 859155 w 4414571"/>
                  <a:gd name="connsiteY1061" fmla="*/ 865822 h 2472690"/>
                  <a:gd name="connsiteX1062" fmla="*/ 871919 w 4414571"/>
                  <a:gd name="connsiteY1062" fmla="*/ 851630 h 2472690"/>
                  <a:gd name="connsiteX1063" fmla="*/ 881348 w 4414571"/>
                  <a:gd name="connsiteY1063" fmla="*/ 850963 h 2472690"/>
                  <a:gd name="connsiteX1064" fmla="*/ 883539 w 4414571"/>
                  <a:gd name="connsiteY1064" fmla="*/ 855916 h 2472690"/>
                  <a:gd name="connsiteX1065" fmla="*/ 881729 w 4414571"/>
                  <a:gd name="connsiteY1065" fmla="*/ 860584 h 2472690"/>
                  <a:gd name="connsiteX1066" fmla="*/ 862013 w 4414571"/>
                  <a:gd name="connsiteY1066" fmla="*/ 882587 h 2472690"/>
                  <a:gd name="connsiteX1067" fmla="*/ 852106 w 4414571"/>
                  <a:gd name="connsiteY1067" fmla="*/ 894016 h 2472690"/>
                  <a:gd name="connsiteX1068" fmla="*/ 847058 w 4414571"/>
                  <a:gd name="connsiteY1068" fmla="*/ 896398 h 2472690"/>
                  <a:gd name="connsiteX1069" fmla="*/ 1638967 w 4414571"/>
                  <a:gd name="connsiteY1069" fmla="*/ 860965 h 2472690"/>
                  <a:gd name="connsiteX1070" fmla="*/ 1637157 w 4414571"/>
                  <a:gd name="connsiteY1070" fmla="*/ 860774 h 2472690"/>
                  <a:gd name="connsiteX1071" fmla="*/ 1632204 w 4414571"/>
                  <a:gd name="connsiteY1071" fmla="*/ 854297 h 2472690"/>
                  <a:gd name="connsiteX1072" fmla="*/ 1632680 w 4414571"/>
                  <a:gd name="connsiteY1072" fmla="*/ 852297 h 2472690"/>
                  <a:gd name="connsiteX1073" fmla="*/ 1636014 w 4414571"/>
                  <a:gd name="connsiteY1073" fmla="*/ 840581 h 2472690"/>
                  <a:gd name="connsiteX1074" fmla="*/ 1645253 w 4414571"/>
                  <a:gd name="connsiteY1074" fmla="*/ 809434 h 2472690"/>
                  <a:gd name="connsiteX1075" fmla="*/ 1653826 w 4414571"/>
                  <a:gd name="connsiteY1075" fmla="*/ 804672 h 2472690"/>
                  <a:gd name="connsiteX1076" fmla="*/ 1657636 w 4414571"/>
                  <a:gd name="connsiteY1076" fmla="*/ 807815 h 2472690"/>
                  <a:gd name="connsiteX1077" fmla="*/ 1658303 w 4414571"/>
                  <a:gd name="connsiteY1077" fmla="*/ 812959 h 2472690"/>
                  <a:gd name="connsiteX1078" fmla="*/ 1645539 w 4414571"/>
                  <a:gd name="connsiteY1078" fmla="*/ 856297 h 2472690"/>
                  <a:gd name="connsiteX1079" fmla="*/ 1638967 w 4414571"/>
                  <a:gd name="connsiteY1079" fmla="*/ 860965 h 2472690"/>
                  <a:gd name="connsiteX1080" fmla="*/ 2582323 w 4414571"/>
                  <a:gd name="connsiteY1080" fmla="*/ 844105 h 2472690"/>
                  <a:gd name="connsiteX1081" fmla="*/ 2579370 w 4414571"/>
                  <a:gd name="connsiteY1081" fmla="*/ 843439 h 2472690"/>
                  <a:gd name="connsiteX1082" fmla="*/ 2576417 w 4414571"/>
                  <a:gd name="connsiteY1082" fmla="*/ 834485 h 2472690"/>
                  <a:gd name="connsiteX1083" fmla="*/ 2596134 w 4414571"/>
                  <a:gd name="connsiteY1083" fmla="*/ 794290 h 2472690"/>
                  <a:gd name="connsiteX1084" fmla="*/ 2605088 w 4414571"/>
                  <a:gd name="connsiteY1084" fmla="*/ 791147 h 2472690"/>
                  <a:gd name="connsiteX1085" fmla="*/ 2608898 w 4414571"/>
                  <a:gd name="connsiteY1085" fmla="*/ 797242 h 2472690"/>
                  <a:gd name="connsiteX1086" fmla="*/ 2608231 w 4414571"/>
                  <a:gd name="connsiteY1086" fmla="*/ 800195 h 2472690"/>
                  <a:gd name="connsiteX1087" fmla="*/ 2588228 w 4414571"/>
                  <a:gd name="connsiteY1087" fmla="*/ 840581 h 2472690"/>
                  <a:gd name="connsiteX1088" fmla="*/ 2582323 w 4414571"/>
                  <a:gd name="connsiteY1088" fmla="*/ 844105 h 2472690"/>
                  <a:gd name="connsiteX1089" fmla="*/ 906780 w 4414571"/>
                  <a:gd name="connsiteY1089" fmla="*/ 829342 h 2472690"/>
                  <a:gd name="connsiteX1090" fmla="*/ 902303 w 4414571"/>
                  <a:gd name="connsiteY1090" fmla="*/ 827818 h 2472690"/>
                  <a:gd name="connsiteX1091" fmla="*/ 900113 w 4414571"/>
                  <a:gd name="connsiteY1091" fmla="*/ 823150 h 2472690"/>
                  <a:gd name="connsiteX1092" fmla="*/ 901922 w 4414571"/>
                  <a:gd name="connsiteY1092" fmla="*/ 818197 h 2472690"/>
                  <a:gd name="connsiteX1093" fmla="*/ 920591 w 4414571"/>
                  <a:gd name="connsiteY1093" fmla="*/ 797338 h 2472690"/>
                  <a:gd name="connsiteX1094" fmla="*/ 931831 w 4414571"/>
                  <a:gd name="connsiteY1094" fmla="*/ 784765 h 2472690"/>
                  <a:gd name="connsiteX1095" fmla="*/ 941451 w 4414571"/>
                  <a:gd name="connsiteY1095" fmla="*/ 784288 h 2472690"/>
                  <a:gd name="connsiteX1096" fmla="*/ 943642 w 4414571"/>
                  <a:gd name="connsiteY1096" fmla="*/ 789241 h 2472690"/>
                  <a:gd name="connsiteX1097" fmla="*/ 941832 w 4414571"/>
                  <a:gd name="connsiteY1097" fmla="*/ 793718 h 2472690"/>
                  <a:gd name="connsiteX1098" fmla="*/ 935546 w 4414571"/>
                  <a:gd name="connsiteY1098" fmla="*/ 800672 h 2472690"/>
                  <a:gd name="connsiteX1099" fmla="*/ 912019 w 4414571"/>
                  <a:gd name="connsiteY1099" fmla="*/ 827151 h 2472690"/>
                  <a:gd name="connsiteX1100" fmla="*/ 906780 w 4414571"/>
                  <a:gd name="connsiteY1100" fmla="*/ 829342 h 2472690"/>
                  <a:gd name="connsiteX1101" fmla="*/ 1664113 w 4414571"/>
                  <a:gd name="connsiteY1101" fmla="*/ 774573 h 2472690"/>
                  <a:gd name="connsiteX1102" fmla="*/ 1662303 w 4414571"/>
                  <a:gd name="connsiteY1102" fmla="*/ 774382 h 2472690"/>
                  <a:gd name="connsiteX1103" fmla="*/ 1657636 w 4414571"/>
                  <a:gd name="connsiteY1103" fmla="*/ 767905 h 2472690"/>
                  <a:gd name="connsiteX1104" fmla="*/ 1657826 w 4414571"/>
                  <a:gd name="connsiteY1104" fmla="*/ 766096 h 2472690"/>
                  <a:gd name="connsiteX1105" fmla="*/ 1669732 w 4414571"/>
                  <a:gd name="connsiteY1105" fmla="*/ 722757 h 2472690"/>
                  <a:gd name="connsiteX1106" fmla="*/ 1678019 w 4414571"/>
                  <a:gd name="connsiteY1106" fmla="*/ 718090 h 2472690"/>
                  <a:gd name="connsiteX1107" fmla="*/ 1682687 w 4414571"/>
                  <a:gd name="connsiteY1107" fmla="*/ 726376 h 2472690"/>
                  <a:gd name="connsiteX1108" fmla="*/ 1670590 w 4414571"/>
                  <a:gd name="connsiteY1108" fmla="*/ 769906 h 2472690"/>
                  <a:gd name="connsiteX1109" fmla="*/ 1670590 w 4414571"/>
                  <a:gd name="connsiteY1109" fmla="*/ 770096 h 2472690"/>
                  <a:gd name="connsiteX1110" fmla="*/ 1664113 w 4414571"/>
                  <a:gd name="connsiteY1110" fmla="*/ 774573 h 2472690"/>
                  <a:gd name="connsiteX1111" fmla="*/ 2621375 w 4414571"/>
                  <a:gd name="connsiteY1111" fmla="*/ 763333 h 2472690"/>
                  <a:gd name="connsiteX1112" fmla="*/ 2618708 w 4414571"/>
                  <a:gd name="connsiteY1112" fmla="*/ 762667 h 2472690"/>
                  <a:gd name="connsiteX1113" fmla="*/ 2615089 w 4414571"/>
                  <a:gd name="connsiteY1113" fmla="*/ 758857 h 2472690"/>
                  <a:gd name="connsiteX1114" fmla="*/ 2615374 w 4414571"/>
                  <a:gd name="connsiteY1114" fmla="*/ 753713 h 2472690"/>
                  <a:gd name="connsiteX1115" fmla="*/ 2633567 w 4414571"/>
                  <a:gd name="connsiteY1115" fmla="*/ 712851 h 2472690"/>
                  <a:gd name="connsiteX1116" fmla="*/ 2642330 w 4414571"/>
                  <a:gd name="connsiteY1116" fmla="*/ 709231 h 2472690"/>
                  <a:gd name="connsiteX1117" fmla="*/ 2646426 w 4414571"/>
                  <a:gd name="connsiteY1117" fmla="*/ 715518 h 2472690"/>
                  <a:gd name="connsiteX1118" fmla="*/ 2645950 w 4414571"/>
                  <a:gd name="connsiteY1118" fmla="*/ 718185 h 2472690"/>
                  <a:gd name="connsiteX1119" fmla="*/ 2627757 w 4414571"/>
                  <a:gd name="connsiteY1119" fmla="*/ 759238 h 2472690"/>
                  <a:gd name="connsiteX1120" fmla="*/ 2621375 w 4414571"/>
                  <a:gd name="connsiteY1120" fmla="*/ 763333 h 2472690"/>
                  <a:gd name="connsiteX1121" fmla="*/ 966978 w 4414571"/>
                  <a:gd name="connsiteY1121" fmla="*/ 762381 h 2472690"/>
                  <a:gd name="connsiteX1122" fmla="*/ 962311 w 4414571"/>
                  <a:gd name="connsiteY1122" fmla="*/ 760857 h 2472690"/>
                  <a:gd name="connsiteX1123" fmla="*/ 961834 w 4414571"/>
                  <a:gd name="connsiteY1123" fmla="*/ 751237 h 2472690"/>
                  <a:gd name="connsiteX1124" fmla="*/ 975550 w 4414571"/>
                  <a:gd name="connsiteY1124" fmla="*/ 736187 h 2472690"/>
                  <a:gd name="connsiteX1125" fmla="*/ 991933 w 4414571"/>
                  <a:gd name="connsiteY1125" fmla="*/ 717995 h 2472690"/>
                  <a:gd name="connsiteX1126" fmla="*/ 1001554 w 4414571"/>
                  <a:gd name="connsiteY1126" fmla="*/ 717518 h 2472690"/>
                  <a:gd name="connsiteX1127" fmla="*/ 1003554 w 4414571"/>
                  <a:gd name="connsiteY1127" fmla="*/ 722471 h 2472690"/>
                  <a:gd name="connsiteX1128" fmla="*/ 1001935 w 4414571"/>
                  <a:gd name="connsiteY1128" fmla="*/ 726948 h 2472690"/>
                  <a:gd name="connsiteX1129" fmla="*/ 997172 w 4414571"/>
                  <a:gd name="connsiteY1129" fmla="*/ 732091 h 2472690"/>
                  <a:gd name="connsiteX1130" fmla="*/ 971836 w 4414571"/>
                  <a:gd name="connsiteY1130" fmla="*/ 760381 h 2472690"/>
                  <a:gd name="connsiteX1131" fmla="*/ 966978 w 4414571"/>
                  <a:gd name="connsiteY1131" fmla="*/ 762381 h 2472690"/>
                  <a:gd name="connsiteX1132" fmla="*/ 1027081 w 4414571"/>
                  <a:gd name="connsiteY1132" fmla="*/ 695801 h 2472690"/>
                  <a:gd name="connsiteX1133" fmla="*/ 1022604 w 4414571"/>
                  <a:gd name="connsiteY1133" fmla="*/ 693991 h 2472690"/>
                  <a:gd name="connsiteX1134" fmla="*/ 1020318 w 4414571"/>
                  <a:gd name="connsiteY1134" fmla="*/ 689515 h 2472690"/>
                  <a:gd name="connsiteX1135" fmla="*/ 1022128 w 4414571"/>
                  <a:gd name="connsiteY1135" fmla="*/ 684562 h 2472690"/>
                  <a:gd name="connsiteX1136" fmla="*/ 1052227 w 4414571"/>
                  <a:gd name="connsiteY1136" fmla="*/ 651320 h 2472690"/>
                  <a:gd name="connsiteX1137" fmla="*/ 1052227 w 4414571"/>
                  <a:gd name="connsiteY1137" fmla="*/ 651129 h 2472690"/>
                  <a:gd name="connsiteX1138" fmla="*/ 1061656 w 4414571"/>
                  <a:gd name="connsiteY1138" fmla="*/ 650938 h 2472690"/>
                  <a:gd name="connsiteX1139" fmla="*/ 1063942 w 4414571"/>
                  <a:gd name="connsiteY1139" fmla="*/ 655891 h 2472690"/>
                  <a:gd name="connsiteX1140" fmla="*/ 1062323 w 4414571"/>
                  <a:gd name="connsiteY1140" fmla="*/ 660178 h 2472690"/>
                  <a:gd name="connsiteX1141" fmla="*/ 1062133 w 4414571"/>
                  <a:gd name="connsiteY1141" fmla="*/ 660368 h 2472690"/>
                  <a:gd name="connsiteX1142" fmla="*/ 1061656 w 4414571"/>
                  <a:gd name="connsiteY1142" fmla="*/ 660845 h 2472690"/>
                  <a:gd name="connsiteX1143" fmla="*/ 1054227 w 4414571"/>
                  <a:gd name="connsiteY1143" fmla="*/ 668941 h 2472690"/>
                  <a:gd name="connsiteX1144" fmla="*/ 1032034 w 4414571"/>
                  <a:gd name="connsiteY1144" fmla="*/ 693610 h 2472690"/>
                  <a:gd name="connsiteX1145" fmla="*/ 1027081 w 4414571"/>
                  <a:gd name="connsiteY1145" fmla="*/ 695801 h 2472690"/>
                  <a:gd name="connsiteX1146" fmla="*/ 1688116 w 4414571"/>
                  <a:gd name="connsiteY1146" fmla="*/ 687896 h 2472690"/>
                  <a:gd name="connsiteX1147" fmla="*/ 1686306 w 4414571"/>
                  <a:gd name="connsiteY1147" fmla="*/ 687705 h 2472690"/>
                  <a:gd name="connsiteX1148" fmla="*/ 1681353 w 4414571"/>
                  <a:gd name="connsiteY1148" fmla="*/ 681228 h 2472690"/>
                  <a:gd name="connsiteX1149" fmla="*/ 1681353 w 4414571"/>
                  <a:gd name="connsiteY1149" fmla="*/ 679704 h 2472690"/>
                  <a:gd name="connsiteX1150" fmla="*/ 1681353 w 4414571"/>
                  <a:gd name="connsiteY1150" fmla="*/ 679704 h 2472690"/>
                  <a:gd name="connsiteX1151" fmla="*/ 1681829 w 4414571"/>
                  <a:gd name="connsiteY1151" fmla="*/ 678847 h 2472690"/>
                  <a:gd name="connsiteX1152" fmla="*/ 1692878 w 4414571"/>
                  <a:gd name="connsiteY1152" fmla="*/ 636175 h 2472690"/>
                  <a:gd name="connsiteX1153" fmla="*/ 1701165 w 4414571"/>
                  <a:gd name="connsiteY1153" fmla="*/ 631222 h 2472690"/>
                  <a:gd name="connsiteX1154" fmla="*/ 1705165 w 4414571"/>
                  <a:gd name="connsiteY1154" fmla="*/ 634365 h 2472690"/>
                  <a:gd name="connsiteX1155" fmla="*/ 1705832 w 4414571"/>
                  <a:gd name="connsiteY1155" fmla="*/ 639318 h 2472690"/>
                  <a:gd name="connsiteX1156" fmla="*/ 1694593 w 4414571"/>
                  <a:gd name="connsiteY1156" fmla="*/ 683038 h 2472690"/>
                  <a:gd name="connsiteX1157" fmla="*/ 1688116 w 4414571"/>
                  <a:gd name="connsiteY1157" fmla="*/ 687896 h 2472690"/>
                  <a:gd name="connsiteX1158" fmla="*/ 2656808 w 4414571"/>
                  <a:gd name="connsiteY1158" fmla="*/ 680752 h 2472690"/>
                  <a:gd name="connsiteX1159" fmla="*/ 2654332 w 4414571"/>
                  <a:gd name="connsiteY1159" fmla="*/ 680275 h 2472690"/>
                  <a:gd name="connsiteX1160" fmla="*/ 2650522 w 4414571"/>
                  <a:gd name="connsiteY1160" fmla="*/ 671513 h 2472690"/>
                  <a:gd name="connsiteX1161" fmla="*/ 2666429 w 4414571"/>
                  <a:gd name="connsiteY1161" fmla="*/ 629507 h 2472690"/>
                  <a:gd name="connsiteX1162" fmla="*/ 2675001 w 4414571"/>
                  <a:gd name="connsiteY1162" fmla="*/ 625507 h 2472690"/>
                  <a:gd name="connsiteX1163" fmla="*/ 2679478 w 4414571"/>
                  <a:gd name="connsiteY1163" fmla="*/ 631793 h 2472690"/>
                  <a:gd name="connsiteX1164" fmla="*/ 2679002 w 4414571"/>
                  <a:gd name="connsiteY1164" fmla="*/ 634270 h 2472690"/>
                  <a:gd name="connsiteX1165" fmla="*/ 2663095 w 4414571"/>
                  <a:gd name="connsiteY1165" fmla="*/ 676465 h 2472690"/>
                  <a:gd name="connsiteX1166" fmla="*/ 2656808 w 4414571"/>
                  <a:gd name="connsiteY1166" fmla="*/ 680752 h 2472690"/>
                  <a:gd name="connsiteX1167" fmla="*/ 1087279 w 4414571"/>
                  <a:gd name="connsiteY1167" fmla="*/ 629126 h 2472690"/>
                  <a:gd name="connsiteX1168" fmla="*/ 1082802 w 4414571"/>
                  <a:gd name="connsiteY1168" fmla="*/ 627602 h 2472690"/>
                  <a:gd name="connsiteX1169" fmla="*/ 1080516 w 4414571"/>
                  <a:gd name="connsiteY1169" fmla="*/ 622935 h 2472690"/>
                  <a:gd name="connsiteX1170" fmla="*/ 1082326 w 4414571"/>
                  <a:gd name="connsiteY1170" fmla="*/ 617982 h 2472690"/>
                  <a:gd name="connsiteX1171" fmla="*/ 1112425 w 4414571"/>
                  <a:gd name="connsiteY1171" fmla="*/ 584740 h 2472690"/>
                  <a:gd name="connsiteX1172" fmla="*/ 1122045 w 4414571"/>
                  <a:gd name="connsiteY1172" fmla="*/ 584263 h 2472690"/>
                  <a:gd name="connsiteX1173" fmla="*/ 1124236 w 4414571"/>
                  <a:gd name="connsiteY1173" fmla="*/ 589216 h 2472690"/>
                  <a:gd name="connsiteX1174" fmla="*/ 1122426 w 4414571"/>
                  <a:gd name="connsiteY1174" fmla="*/ 593503 h 2472690"/>
                  <a:gd name="connsiteX1175" fmla="*/ 1122426 w 4414571"/>
                  <a:gd name="connsiteY1175" fmla="*/ 593693 h 2472690"/>
                  <a:gd name="connsiteX1176" fmla="*/ 1121950 w 4414571"/>
                  <a:gd name="connsiteY1176" fmla="*/ 594170 h 2472690"/>
                  <a:gd name="connsiteX1177" fmla="*/ 1092137 w 4414571"/>
                  <a:gd name="connsiteY1177" fmla="*/ 627126 h 2472690"/>
                  <a:gd name="connsiteX1178" fmla="*/ 1087279 w 4414571"/>
                  <a:gd name="connsiteY1178" fmla="*/ 629126 h 2472690"/>
                  <a:gd name="connsiteX1179" fmla="*/ 1710309 w 4414571"/>
                  <a:gd name="connsiteY1179" fmla="*/ 600837 h 2472690"/>
                  <a:gd name="connsiteX1180" fmla="*/ 1708690 w 4414571"/>
                  <a:gd name="connsiteY1180" fmla="*/ 600647 h 2472690"/>
                  <a:gd name="connsiteX1181" fmla="*/ 1703546 w 4414571"/>
                  <a:gd name="connsiteY1181" fmla="*/ 594170 h 2472690"/>
                  <a:gd name="connsiteX1182" fmla="*/ 1703737 w 4414571"/>
                  <a:gd name="connsiteY1182" fmla="*/ 592646 h 2472690"/>
                  <a:gd name="connsiteX1183" fmla="*/ 1714309 w 4414571"/>
                  <a:gd name="connsiteY1183" fmla="*/ 548830 h 2472690"/>
                  <a:gd name="connsiteX1184" fmla="*/ 1722406 w 4414571"/>
                  <a:gd name="connsiteY1184" fmla="*/ 543878 h 2472690"/>
                  <a:gd name="connsiteX1185" fmla="*/ 1726692 w 4414571"/>
                  <a:gd name="connsiteY1185" fmla="*/ 546830 h 2472690"/>
                  <a:gd name="connsiteX1186" fmla="*/ 1727359 w 4414571"/>
                  <a:gd name="connsiteY1186" fmla="*/ 551974 h 2472690"/>
                  <a:gd name="connsiteX1187" fmla="*/ 1716786 w 4414571"/>
                  <a:gd name="connsiteY1187" fmla="*/ 595789 h 2472690"/>
                  <a:gd name="connsiteX1188" fmla="*/ 1710309 w 4414571"/>
                  <a:gd name="connsiteY1188" fmla="*/ 600837 h 2472690"/>
                  <a:gd name="connsiteX1189" fmla="*/ 2687098 w 4414571"/>
                  <a:gd name="connsiteY1189" fmla="*/ 596074 h 2472690"/>
                  <a:gd name="connsiteX1190" fmla="*/ 2685098 w 4414571"/>
                  <a:gd name="connsiteY1190" fmla="*/ 595884 h 2472690"/>
                  <a:gd name="connsiteX1191" fmla="*/ 2681288 w 4414571"/>
                  <a:gd name="connsiteY1191" fmla="*/ 592550 h 2472690"/>
                  <a:gd name="connsiteX1192" fmla="*/ 2680811 w 4414571"/>
                  <a:gd name="connsiteY1192" fmla="*/ 587407 h 2472690"/>
                  <a:gd name="connsiteX1193" fmla="*/ 2693575 w 4414571"/>
                  <a:gd name="connsiteY1193" fmla="*/ 544544 h 2472690"/>
                  <a:gd name="connsiteX1194" fmla="*/ 2701671 w 4414571"/>
                  <a:gd name="connsiteY1194" fmla="*/ 539877 h 2472690"/>
                  <a:gd name="connsiteX1195" fmla="*/ 2706624 w 4414571"/>
                  <a:gd name="connsiteY1195" fmla="*/ 546640 h 2472690"/>
                  <a:gd name="connsiteX1196" fmla="*/ 2706433 w 4414571"/>
                  <a:gd name="connsiteY1196" fmla="*/ 548259 h 2472690"/>
                  <a:gd name="connsiteX1197" fmla="*/ 2693670 w 4414571"/>
                  <a:gd name="connsiteY1197" fmla="*/ 591598 h 2472690"/>
                  <a:gd name="connsiteX1198" fmla="*/ 2687098 w 4414571"/>
                  <a:gd name="connsiteY1198" fmla="*/ 596074 h 2472690"/>
                  <a:gd name="connsiteX1199" fmla="*/ 1730978 w 4414571"/>
                  <a:gd name="connsiteY1199" fmla="*/ 513302 h 2472690"/>
                  <a:gd name="connsiteX1200" fmla="*/ 1729359 w 4414571"/>
                  <a:gd name="connsiteY1200" fmla="*/ 513112 h 2472690"/>
                  <a:gd name="connsiteX1201" fmla="*/ 1724215 w 4414571"/>
                  <a:gd name="connsiteY1201" fmla="*/ 506349 h 2472690"/>
                  <a:gd name="connsiteX1202" fmla="*/ 1724406 w 4414571"/>
                  <a:gd name="connsiteY1202" fmla="*/ 505015 h 2472690"/>
                  <a:gd name="connsiteX1203" fmla="*/ 1726025 w 4414571"/>
                  <a:gd name="connsiteY1203" fmla="*/ 497872 h 2472690"/>
                  <a:gd name="connsiteX1204" fmla="*/ 1727835 w 4414571"/>
                  <a:gd name="connsiteY1204" fmla="*/ 489585 h 2472690"/>
                  <a:gd name="connsiteX1205" fmla="*/ 1734788 w 4414571"/>
                  <a:gd name="connsiteY1205" fmla="*/ 461105 h 2472690"/>
                  <a:gd name="connsiteX1206" fmla="*/ 1742884 w 4414571"/>
                  <a:gd name="connsiteY1206" fmla="*/ 456438 h 2472690"/>
                  <a:gd name="connsiteX1207" fmla="*/ 1747838 w 4414571"/>
                  <a:gd name="connsiteY1207" fmla="*/ 464725 h 2472690"/>
                  <a:gd name="connsiteX1208" fmla="*/ 1740884 w 4414571"/>
                  <a:gd name="connsiteY1208" fmla="*/ 492538 h 2472690"/>
                  <a:gd name="connsiteX1209" fmla="*/ 1737741 w 4414571"/>
                  <a:gd name="connsiteY1209" fmla="*/ 507778 h 2472690"/>
                  <a:gd name="connsiteX1210" fmla="*/ 1737550 w 4414571"/>
                  <a:gd name="connsiteY1210" fmla="*/ 507968 h 2472690"/>
                  <a:gd name="connsiteX1211" fmla="*/ 1730978 w 4414571"/>
                  <a:gd name="connsiteY1211" fmla="*/ 513302 h 2472690"/>
                  <a:gd name="connsiteX1212" fmla="*/ 2710720 w 4414571"/>
                  <a:gd name="connsiteY1212" fmla="*/ 509492 h 2472690"/>
                  <a:gd name="connsiteX1213" fmla="*/ 2709386 w 4414571"/>
                  <a:gd name="connsiteY1213" fmla="*/ 509302 h 2472690"/>
                  <a:gd name="connsiteX1214" fmla="*/ 2705100 w 4414571"/>
                  <a:gd name="connsiteY1214" fmla="*/ 506349 h 2472690"/>
                  <a:gd name="connsiteX1215" fmla="*/ 2704243 w 4414571"/>
                  <a:gd name="connsiteY1215" fmla="*/ 501396 h 2472690"/>
                  <a:gd name="connsiteX1216" fmla="*/ 2712339 w 4414571"/>
                  <a:gd name="connsiteY1216" fmla="*/ 457581 h 2472690"/>
                  <a:gd name="connsiteX1217" fmla="*/ 2720245 w 4414571"/>
                  <a:gd name="connsiteY1217" fmla="*/ 451961 h 2472690"/>
                  <a:gd name="connsiteX1218" fmla="*/ 2725865 w 4414571"/>
                  <a:gd name="connsiteY1218" fmla="*/ 458438 h 2472690"/>
                  <a:gd name="connsiteX1219" fmla="*/ 2725865 w 4414571"/>
                  <a:gd name="connsiteY1219" fmla="*/ 459581 h 2472690"/>
                  <a:gd name="connsiteX1220" fmla="*/ 2717292 w 4414571"/>
                  <a:gd name="connsiteY1220" fmla="*/ 504063 h 2472690"/>
                  <a:gd name="connsiteX1221" fmla="*/ 2710720 w 4414571"/>
                  <a:gd name="connsiteY1221" fmla="*/ 509492 h 2472690"/>
                  <a:gd name="connsiteX1222" fmla="*/ 1754314 w 4414571"/>
                  <a:gd name="connsiteY1222" fmla="*/ 426625 h 2472690"/>
                  <a:gd name="connsiteX1223" fmla="*/ 1752124 w 4414571"/>
                  <a:gd name="connsiteY1223" fmla="*/ 426148 h 2472690"/>
                  <a:gd name="connsiteX1224" fmla="*/ 1747647 w 4414571"/>
                  <a:gd name="connsiteY1224" fmla="*/ 419862 h 2472690"/>
                  <a:gd name="connsiteX1225" fmla="*/ 1747838 w 4414571"/>
                  <a:gd name="connsiteY1225" fmla="*/ 417576 h 2472690"/>
                  <a:gd name="connsiteX1226" fmla="*/ 1764030 w 4414571"/>
                  <a:gd name="connsiteY1226" fmla="*/ 375190 h 2472690"/>
                  <a:gd name="connsiteX1227" fmla="*/ 1772983 w 4414571"/>
                  <a:gd name="connsiteY1227" fmla="*/ 371570 h 2472690"/>
                  <a:gd name="connsiteX1228" fmla="*/ 1776317 w 4414571"/>
                  <a:gd name="connsiteY1228" fmla="*/ 380524 h 2472690"/>
                  <a:gd name="connsiteX1229" fmla="*/ 1760601 w 4414571"/>
                  <a:gd name="connsiteY1229" fmla="*/ 421862 h 2472690"/>
                  <a:gd name="connsiteX1230" fmla="*/ 1754314 w 4414571"/>
                  <a:gd name="connsiteY1230" fmla="*/ 426625 h 2472690"/>
                  <a:gd name="connsiteX1231" fmla="*/ 2724150 w 4414571"/>
                  <a:gd name="connsiteY1231" fmla="*/ 420814 h 2472690"/>
                  <a:gd name="connsiteX1232" fmla="*/ 2723674 w 4414571"/>
                  <a:gd name="connsiteY1232" fmla="*/ 420814 h 2472690"/>
                  <a:gd name="connsiteX1233" fmla="*/ 2717387 w 4414571"/>
                  <a:gd name="connsiteY1233" fmla="*/ 413671 h 2472690"/>
                  <a:gd name="connsiteX1234" fmla="*/ 2718911 w 4414571"/>
                  <a:gd name="connsiteY1234" fmla="*/ 376428 h 2472690"/>
                  <a:gd name="connsiteX1235" fmla="*/ 2718911 w 4414571"/>
                  <a:gd name="connsiteY1235" fmla="*/ 369475 h 2472690"/>
                  <a:gd name="connsiteX1236" fmla="*/ 2720721 w 4414571"/>
                  <a:gd name="connsiteY1236" fmla="*/ 364522 h 2472690"/>
                  <a:gd name="connsiteX1237" fmla="*/ 2732437 w 4414571"/>
                  <a:gd name="connsiteY1237" fmla="*/ 369189 h 2472690"/>
                  <a:gd name="connsiteX1238" fmla="*/ 2732437 w 4414571"/>
                  <a:gd name="connsiteY1238" fmla="*/ 376333 h 2472690"/>
                  <a:gd name="connsiteX1239" fmla="*/ 2730817 w 4414571"/>
                  <a:gd name="connsiteY1239" fmla="*/ 414528 h 2472690"/>
                  <a:gd name="connsiteX1240" fmla="*/ 2724150 w 4414571"/>
                  <a:gd name="connsiteY1240" fmla="*/ 420814 h 2472690"/>
                  <a:gd name="connsiteX1241" fmla="*/ 1789081 w 4414571"/>
                  <a:gd name="connsiteY1241" fmla="*/ 344043 h 2472690"/>
                  <a:gd name="connsiteX1242" fmla="*/ 1786128 w 4414571"/>
                  <a:gd name="connsiteY1242" fmla="*/ 343186 h 2472690"/>
                  <a:gd name="connsiteX1243" fmla="*/ 1782318 w 4414571"/>
                  <a:gd name="connsiteY1243" fmla="*/ 337375 h 2472690"/>
                  <a:gd name="connsiteX1244" fmla="*/ 1783175 w 4414571"/>
                  <a:gd name="connsiteY1244" fmla="*/ 334232 h 2472690"/>
                  <a:gd name="connsiteX1245" fmla="*/ 1804988 w 4414571"/>
                  <a:gd name="connsiteY1245" fmla="*/ 294513 h 2472690"/>
                  <a:gd name="connsiteX1246" fmla="*/ 1814227 w 4414571"/>
                  <a:gd name="connsiteY1246" fmla="*/ 292322 h 2472690"/>
                  <a:gd name="connsiteX1247" fmla="*/ 1817370 w 4414571"/>
                  <a:gd name="connsiteY1247" fmla="*/ 296323 h 2472690"/>
                  <a:gd name="connsiteX1248" fmla="*/ 1816513 w 4414571"/>
                  <a:gd name="connsiteY1248" fmla="*/ 301466 h 2472690"/>
                  <a:gd name="connsiteX1249" fmla="*/ 1795177 w 4414571"/>
                  <a:gd name="connsiteY1249" fmla="*/ 340042 h 2472690"/>
                  <a:gd name="connsiteX1250" fmla="*/ 1795177 w 4414571"/>
                  <a:gd name="connsiteY1250" fmla="*/ 340233 h 2472690"/>
                  <a:gd name="connsiteX1251" fmla="*/ 1789081 w 4414571"/>
                  <a:gd name="connsiteY1251" fmla="*/ 344043 h 2472690"/>
                  <a:gd name="connsiteX1252" fmla="*/ 2722626 w 4414571"/>
                  <a:gd name="connsiteY1252" fmla="*/ 331280 h 2472690"/>
                  <a:gd name="connsiteX1253" fmla="*/ 2715863 w 4414571"/>
                  <a:gd name="connsiteY1253" fmla="*/ 325469 h 2472690"/>
                  <a:gd name="connsiteX1254" fmla="*/ 2707100 w 4414571"/>
                  <a:gd name="connsiteY1254" fmla="*/ 282607 h 2472690"/>
                  <a:gd name="connsiteX1255" fmla="*/ 2707100 w 4414571"/>
                  <a:gd name="connsiteY1255" fmla="*/ 282416 h 2472690"/>
                  <a:gd name="connsiteX1256" fmla="*/ 2706910 w 4414571"/>
                  <a:gd name="connsiteY1256" fmla="*/ 280797 h 2472690"/>
                  <a:gd name="connsiteX1257" fmla="*/ 2711863 w 4414571"/>
                  <a:gd name="connsiteY1257" fmla="*/ 274034 h 2472690"/>
                  <a:gd name="connsiteX1258" fmla="*/ 2720149 w 4414571"/>
                  <a:gd name="connsiteY1258" fmla="*/ 278701 h 2472690"/>
                  <a:gd name="connsiteX1259" fmla="*/ 2729103 w 4414571"/>
                  <a:gd name="connsiteY1259" fmla="*/ 323564 h 2472690"/>
                  <a:gd name="connsiteX1260" fmla="*/ 2723293 w 4414571"/>
                  <a:gd name="connsiteY1260" fmla="*/ 331184 h 2472690"/>
                  <a:gd name="connsiteX1261" fmla="*/ 2722626 w 4414571"/>
                  <a:gd name="connsiteY1261" fmla="*/ 331280 h 2472690"/>
                  <a:gd name="connsiteX1262" fmla="*/ 1835372 w 4414571"/>
                  <a:gd name="connsiteY1262" fmla="*/ 267081 h 2472690"/>
                  <a:gd name="connsiteX1263" fmla="*/ 1831277 w 4414571"/>
                  <a:gd name="connsiteY1263" fmla="*/ 265747 h 2472690"/>
                  <a:gd name="connsiteX1264" fmla="*/ 1828609 w 4414571"/>
                  <a:gd name="connsiteY1264" fmla="*/ 260128 h 2472690"/>
                  <a:gd name="connsiteX1265" fmla="*/ 1829753 w 4414571"/>
                  <a:gd name="connsiteY1265" fmla="*/ 256508 h 2472690"/>
                  <a:gd name="connsiteX1266" fmla="*/ 1857089 w 4414571"/>
                  <a:gd name="connsiteY1266" fmla="*/ 220123 h 2472690"/>
                  <a:gd name="connsiteX1267" fmla="*/ 1866519 w 4414571"/>
                  <a:gd name="connsiteY1267" fmla="*/ 219265 h 2472690"/>
                  <a:gd name="connsiteX1268" fmla="*/ 1868996 w 4414571"/>
                  <a:gd name="connsiteY1268" fmla="*/ 223742 h 2472690"/>
                  <a:gd name="connsiteX1269" fmla="*/ 1867662 w 4414571"/>
                  <a:gd name="connsiteY1269" fmla="*/ 228695 h 2472690"/>
                  <a:gd name="connsiteX1270" fmla="*/ 1840992 w 4414571"/>
                  <a:gd name="connsiteY1270" fmla="*/ 263938 h 2472690"/>
                  <a:gd name="connsiteX1271" fmla="*/ 1840706 w 4414571"/>
                  <a:gd name="connsiteY1271" fmla="*/ 264128 h 2472690"/>
                  <a:gd name="connsiteX1272" fmla="*/ 1835372 w 4414571"/>
                  <a:gd name="connsiteY1272" fmla="*/ 267081 h 2472690"/>
                  <a:gd name="connsiteX1273" fmla="*/ 2698147 w 4414571"/>
                  <a:gd name="connsiteY1273" fmla="*/ 245269 h 2472690"/>
                  <a:gd name="connsiteX1274" fmla="*/ 2692051 w 4414571"/>
                  <a:gd name="connsiteY1274" fmla="*/ 241268 h 2472690"/>
                  <a:gd name="connsiteX1275" fmla="*/ 2670239 w 4414571"/>
                  <a:gd name="connsiteY1275" fmla="*/ 203549 h 2472690"/>
                  <a:gd name="connsiteX1276" fmla="*/ 2669096 w 4414571"/>
                  <a:gd name="connsiteY1276" fmla="*/ 199739 h 2472690"/>
                  <a:gd name="connsiteX1277" fmla="*/ 2672048 w 4414571"/>
                  <a:gd name="connsiteY1277" fmla="*/ 194120 h 2472690"/>
                  <a:gd name="connsiteX1278" fmla="*/ 2681288 w 4414571"/>
                  <a:gd name="connsiteY1278" fmla="*/ 195643 h 2472690"/>
                  <a:gd name="connsiteX1279" fmla="*/ 2704433 w 4414571"/>
                  <a:gd name="connsiteY1279" fmla="*/ 235648 h 2472690"/>
                  <a:gd name="connsiteX1280" fmla="*/ 2701099 w 4414571"/>
                  <a:gd name="connsiteY1280" fmla="*/ 244602 h 2472690"/>
                  <a:gd name="connsiteX1281" fmla="*/ 2698147 w 4414571"/>
                  <a:gd name="connsiteY1281" fmla="*/ 245269 h 2472690"/>
                  <a:gd name="connsiteX1282" fmla="*/ 1891665 w 4414571"/>
                  <a:gd name="connsiteY1282" fmla="*/ 197453 h 2472690"/>
                  <a:gd name="connsiteX1283" fmla="*/ 1887188 w 4414571"/>
                  <a:gd name="connsiteY1283" fmla="*/ 195453 h 2472690"/>
                  <a:gd name="connsiteX1284" fmla="*/ 1885188 w 4414571"/>
                  <a:gd name="connsiteY1284" fmla="*/ 190500 h 2472690"/>
                  <a:gd name="connsiteX1285" fmla="*/ 1886998 w 4414571"/>
                  <a:gd name="connsiteY1285" fmla="*/ 186023 h 2472690"/>
                  <a:gd name="connsiteX1286" fmla="*/ 1919097 w 4414571"/>
                  <a:gd name="connsiteY1286" fmla="*/ 154114 h 2472690"/>
                  <a:gd name="connsiteX1287" fmla="*/ 1928527 w 4414571"/>
                  <a:gd name="connsiteY1287" fmla="*/ 154305 h 2472690"/>
                  <a:gd name="connsiteX1288" fmla="*/ 1930337 w 4414571"/>
                  <a:gd name="connsiteY1288" fmla="*/ 159258 h 2472690"/>
                  <a:gd name="connsiteX1289" fmla="*/ 1928336 w 4414571"/>
                  <a:gd name="connsiteY1289" fmla="*/ 164021 h 2472690"/>
                  <a:gd name="connsiteX1290" fmla="*/ 1896713 w 4414571"/>
                  <a:gd name="connsiteY1290" fmla="*/ 195167 h 2472690"/>
                  <a:gd name="connsiteX1291" fmla="*/ 1891665 w 4414571"/>
                  <a:gd name="connsiteY1291" fmla="*/ 197453 h 2472690"/>
                  <a:gd name="connsiteX1292" fmla="*/ 2647188 w 4414571"/>
                  <a:gd name="connsiteY1292" fmla="*/ 171926 h 2472690"/>
                  <a:gd name="connsiteX1293" fmla="*/ 2642235 w 4414571"/>
                  <a:gd name="connsiteY1293" fmla="*/ 169926 h 2472690"/>
                  <a:gd name="connsiteX1294" fmla="*/ 2610326 w 4414571"/>
                  <a:gd name="connsiteY1294" fmla="*/ 138970 h 2472690"/>
                  <a:gd name="connsiteX1295" fmla="*/ 2608326 w 4414571"/>
                  <a:gd name="connsiteY1295" fmla="*/ 134017 h 2472690"/>
                  <a:gd name="connsiteX1296" fmla="*/ 2609945 w 4414571"/>
                  <a:gd name="connsiteY1296" fmla="*/ 129540 h 2472690"/>
                  <a:gd name="connsiteX1297" fmla="*/ 2619566 w 4414571"/>
                  <a:gd name="connsiteY1297" fmla="*/ 128873 h 2472690"/>
                  <a:gd name="connsiteX1298" fmla="*/ 2651855 w 4414571"/>
                  <a:gd name="connsiteY1298" fmla="*/ 160782 h 2472690"/>
                  <a:gd name="connsiteX1299" fmla="*/ 2651570 w 4414571"/>
                  <a:gd name="connsiteY1299" fmla="*/ 170212 h 2472690"/>
                  <a:gd name="connsiteX1300" fmla="*/ 2647188 w 4414571"/>
                  <a:gd name="connsiteY1300" fmla="*/ 171926 h 2472690"/>
                  <a:gd name="connsiteX1301" fmla="*/ 1957673 w 4414571"/>
                  <a:gd name="connsiteY1301" fmla="*/ 136398 h 2472690"/>
                  <a:gd name="connsiteX1302" fmla="*/ 1952530 w 4414571"/>
                  <a:gd name="connsiteY1302" fmla="*/ 133921 h 2472690"/>
                  <a:gd name="connsiteX1303" fmla="*/ 1950911 w 4414571"/>
                  <a:gd name="connsiteY1303" fmla="*/ 129635 h 2472690"/>
                  <a:gd name="connsiteX1304" fmla="*/ 1953578 w 4414571"/>
                  <a:gd name="connsiteY1304" fmla="*/ 124492 h 2472690"/>
                  <a:gd name="connsiteX1305" fmla="*/ 1989963 w 4414571"/>
                  <a:gd name="connsiteY1305" fmla="*/ 97536 h 2472690"/>
                  <a:gd name="connsiteX1306" fmla="*/ 1999393 w 4414571"/>
                  <a:gd name="connsiteY1306" fmla="*/ 99346 h 2472690"/>
                  <a:gd name="connsiteX1307" fmla="*/ 2000536 w 4414571"/>
                  <a:gd name="connsiteY1307" fmla="*/ 104299 h 2472690"/>
                  <a:gd name="connsiteX1308" fmla="*/ 1997583 w 4414571"/>
                  <a:gd name="connsiteY1308" fmla="*/ 108585 h 2472690"/>
                  <a:gd name="connsiteX1309" fmla="*/ 1961864 w 4414571"/>
                  <a:gd name="connsiteY1309" fmla="*/ 135064 h 2472690"/>
                  <a:gd name="connsiteX1310" fmla="*/ 1957673 w 4414571"/>
                  <a:gd name="connsiteY1310" fmla="*/ 136398 h 2472690"/>
                  <a:gd name="connsiteX1311" fmla="*/ 2580513 w 4414571"/>
                  <a:gd name="connsiteY1311" fmla="*/ 111919 h 2472690"/>
                  <a:gd name="connsiteX1312" fmla="*/ 2576513 w 4414571"/>
                  <a:gd name="connsiteY1312" fmla="*/ 110585 h 2472690"/>
                  <a:gd name="connsiteX1313" fmla="*/ 2540127 w 4414571"/>
                  <a:gd name="connsiteY1313" fmla="*/ 85249 h 2472690"/>
                  <a:gd name="connsiteX1314" fmla="*/ 2536984 w 4414571"/>
                  <a:gd name="connsiteY1314" fmla="*/ 79438 h 2472690"/>
                  <a:gd name="connsiteX1315" fmla="*/ 2537841 w 4414571"/>
                  <a:gd name="connsiteY1315" fmla="*/ 76105 h 2472690"/>
                  <a:gd name="connsiteX1316" fmla="*/ 2547271 w 4414571"/>
                  <a:gd name="connsiteY1316" fmla="*/ 73914 h 2472690"/>
                  <a:gd name="connsiteX1317" fmla="*/ 2584514 w 4414571"/>
                  <a:gd name="connsiteY1317" fmla="*/ 99917 h 2472690"/>
                  <a:gd name="connsiteX1318" fmla="*/ 2586990 w 4414571"/>
                  <a:gd name="connsiteY1318" fmla="*/ 104394 h 2472690"/>
                  <a:gd name="connsiteX1319" fmla="*/ 2585847 w 4414571"/>
                  <a:gd name="connsiteY1319" fmla="*/ 109347 h 2472690"/>
                  <a:gd name="connsiteX1320" fmla="*/ 2580513 w 4414571"/>
                  <a:gd name="connsiteY1320" fmla="*/ 111919 h 2472690"/>
                  <a:gd name="connsiteX1321" fmla="*/ 2031968 w 4414571"/>
                  <a:gd name="connsiteY1321" fmla="*/ 85915 h 2472690"/>
                  <a:gd name="connsiteX1322" fmla="*/ 2026158 w 4414571"/>
                  <a:gd name="connsiteY1322" fmla="*/ 82582 h 2472690"/>
                  <a:gd name="connsiteX1323" fmla="*/ 2025301 w 4414571"/>
                  <a:gd name="connsiteY1323" fmla="*/ 79438 h 2472690"/>
                  <a:gd name="connsiteX1324" fmla="*/ 2028634 w 4414571"/>
                  <a:gd name="connsiteY1324" fmla="*/ 73342 h 2472690"/>
                  <a:gd name="connsiteX1325" fmla="*/ 2068830 w 4414571"/>
                  <a:gd name="connsiteY1325" fmla="*/ 52292 h 2472690"/>
                  <a:gd name="connsiteX1326" fmla="*/ 2077783 w 4414571"/>
                  <a:gd name="connsiteY1326" fmla="*/ 55626 h 2472690"/>
                  <a:gd name="connsiteX1327" fmla="*/ 2074640 w 4414571"/>
                  <a:gd name="connsiteY1327" fmla="*/ 64579 h 2472690"/>
                  <a:gd name="connsiteX1328" fmla="*/ 2035397 w 4414571"/>
                  <a:gd name="connsiteY1328" fmla="*/ 84963 h 2472690"/>
                  <a:gd name="connsiteX1329" fmla="*/ 2031968 w 4414571"/>
                  <a:gd name="connsiteY1329" fmla="*/ 85915 h 2472690"/>
                  <a:gd name="connsiteX1330" fmla="*/ 2504694 w 4414571"/>
                  <a:gd name="connsiteY1330" fmla="*/ 64198 h 2472690"/>
                  <a:gd name="connsiteX1331" fmla="*/ 2501551 w 4414571"/>
                  <a:gd name="connsiteY1331" fmla="*/ 63532 h 2472690"/>
                  <a:gd name="connsiteX1332" fmla="*/ 2461355 w 4414571"/>
                  <a:gd name="connsiteY1332" fmla="*/ 45339 h 2472690"/>
                  <a:gd name="connsiteX1333" fmla="*/ 2457069 w 4414571"/>
                  <a:gd name="connsiteY1333" fmla="*/ 39243 h 2472690"/>
                  <a:gd name="connsiteX1334" fmla="*/ 2457545 w 4414571"/>
                  <a:gd name="connsiteY1334" fmla="*/ 36576 h 2472690"/>
                  <a:gd name="connsiteX1335" fmla="*/ 2466308 w 4414571"/>
                  <a:gd name="connsiteY1335" fmla="*/ 32766 h 2472690"/>
                  <a:gd name="connsiteX1336" fmla="*/ 2507647 w 4414571"/>
                  <a:gd name="connsiteY1336" fmla="*/ 51435 h 2472690"/>
                  <a:gd name="connsiteX1337" fmla="*/ 2510790 w 4414571"/>
                  <a:gd name="connsiteY1337" fmla="*/ 60674 h 2472690"/>
                  <a:gd name="connsiteX1338" fmla="*/ 2504694 w 4414571"/>
                  <a:gd name="connsiteY1338" fmla="*/ 64198 h 2472690"/>
                  <a:gd name="connsiteX1339" fmla="*/ 2113026 w 4414571"/>
                  <a:gd name="connsiteY1339" fmla="*/ 47530 h 2472690"/>
                  <a:gd name="connsiteX1340" fmla="*/ 2106740 w 4414571"/>
                  <a:gd name="connsiteY1340" fmla="*/ 43243 h 2472690"/>
                  <a:gd name="connsiteX1341" fmla="*/ 2106263 w 4414571"/>
                  <a:gd name="connsiteY1341" fmla="*/ 40767 h 2472690"/>
                  <a:gd name="connsiteX1342" fmla="*/ 2110549 w 4414571"/>
                  <a:gd name="connsiteY1342" fmla="*/ 34480 h 2472690"/>
                  <a:gd name="connsiteX1343" fmla="*/ 2153603 w 4414571"/>
                  <a:gd name="connsiteY1343" fmla="*/ 20098 h 2472690"/>
                  <a:gd name="connsiteX1344" fmla="*/ 2161889 w 4414571"/>
                  <a:gd name="connsiteY1344" fmla="*/ 24574 h 2472690"/>
                  <a:gd name="connsiteX1345" fmla="*/ 2161223 w 4414571"/>
                  <a:gd name="connsiteY1345" fmla="*/ 29718 h 2472690"/>
                  <a:gd name="connsiteX1346" fmla="*/ 2157413 w 4414571"/>
                  <a:gd name="connsiteY1346" fmla="*/ 32861 h 2472690"/>
                  <a:gd name="connsiteX1347" fmla="*/ 2115217 w 4414571"/>
                  <a:gd name="connsiteY1347" fmla="*/ 46958 h 2472690"/>
                  <a:gd name="connsiteX1348" fmla="*/ 2113026 w 4414571"/>
                  <a:gd name="connsiteY1348" fmla="*/ 47530 h 2472690"/>
                  <a:gd name="connsiteX1349" fmla="*/ 2421160 w 4414571"/>
                  <a:gd name="connsiteY1349" fmla="*/ 31432 h 2472690"/>
                  <a:gd name="connsiteX1350" fmla="*/ 2419350 w 4414571"/>
                  <a:gd name="connsiteY1350" fmla="*/ 30956 h 2472690"/>
                  <a:gd name="connsiteX1351" fmla="*/ 2376297 w 4414571"/>
                  <a:gd name="connsiteY1351" fmla="*/ 21050 h 2472690"/>
                  <a:gd name="connsiteX1352" fmla="*/ 2370868 w 4414571"/>
                  <a:gd name="connsiteY1352" fmla="*/ 14573 h 2472690"/>
                  <a:gd name="connsiteX1353" fmla="*/ 2370868 w 4414571"/>
                  <a:gd name="connsiteY1353" fmla="*/ 13240 h 2472690"/>
                  <a:gd name="connsiteX1354" fmla="*/ 2378774 w 4414571"/>
                  <a:gd name="connsiteY1354" fmla="*/ 7810 h 2472690"/>
                  <a:gd name="connsiteX1355" fmla="*/ 2423160 w 4414571"/>
                  <a:gd name="connsiteY1355" fmla="*/ 18097 h 2472690"/>
                  <a:gd name="connsiteX1356" fmla="*/ 2427637 w 4414571"/>
                  <a:gd name="connsiteY1356" fmla="*/ 26384 h 2472690"/>
                  <a:gd name="connsiteX1357" fmla="*/ 2421160 w 4414571"/>
                  <a:gd name="connsiteY1357" fmla="*/ 31432 h 2472690"/>
                  <a:gd name="connsiteX1358" fmla="*/ 2199227 w 4414571"/>
                  <a:gd name="connsiteY1358" fmla="*/ 22860 h 2472690"/>
                  <a:gd name="connsiteX1359" fmla="*/ 2192465 w 4414571"/>
                  <a:gd name="connsiteY1359" fmla="*/ 17240 h 2472690"/>
                  <a:gd name="connsiteX1360" fmla="*/ 2192465 w 4414571"/>
                  <a:gd name="connsiteY1360" fmla="*/ 15907 h 2472690"/>
                  <a:gd name="connsiteX1361" fmla="*/ 2197894 w 4414571"/>
                  <a:gd name="connsiteY1361" fmla="*/ 9430 h 2472690"/>
                  <a:gd name="connsiteX1362" fmla="*/ 2242757 w 4414571"/>
                  <a:gd name="connsiteY1362" fmla="*/ 2667 h 2472690"/>
                  <a:gd name="connsiteX1363" fmla="*/ 2250186 w 4414571"/>
                  <a:gd name="connsiteY1363" fmla="*/ 8763 h 2472690"/>
                  <a:gd name="connsiteX1364" fmla="*/ 2244185 w 4414571"/>
                  <a:gd name="connsiteY1364" fmla="*/ 16192 h 2472690"/>
                  <a:gd name="connsiteX1365" fmla="*/ 2200370 w 4414571"/>
                  <a:gd name="connsiteY1365" fmla="*/ 22670 h 2472690"/>
                  <a:gd name="connsiteX1366" fmla="*/ 2199227 w 4414571"/>
                  <a:gd name="connsiteY1366" fmla="*/ 22860 h 2472690"/>
                  <a:gd name="connsiteX1367" fmla="*/ 2333149 w 4414571"/>
                  <a:gd name="connsiteY1367" fmla="*/ 15240 h 2472690"/>
                  <a:gd name="connsiteX1368" fmla="*/ 2332482 w 4414571"/>
                  <a:gd name="connsiteY1368" fmla="*/ 15240 h 2472690"/>
                  <a:gd name="connsiteX1369" fmla="*/ 2288286 w 4414571"/>
                  <a:gd name="connsiteY1369" fmla="*/ 13716 h 2472690"/>
                  <a:gd name="connsiteX1370" fmla="*/ 2281523 w 4414571"/>
                  <a:gd name="connsiteY1370" fmla="*/ 6953 h 2472690"/>
                  <a:gd name="connsiteX1371" fmla="*/ 2288286 w 4414571"/>
                  <a:gd name="connsiteY1371" fmla="*/ 0 h 2472690"/>
                  <a:gd name="connsiteX1372" fmla="*/ 2293715 w 4414571"/>
                  <a:gd name="connsiteY1372" fmla="*/ 0 h 2472690"/>
                  <a:gd name="connsiteX1373" fmla="*/ 2333625 w 4414571"/>
                  <a:gd name="connsiteY1373" fmla="*/ 1810 h 2472690"/>
                  <a:gd name="connsiteX1374" fmla="*/ 2339721 w 4414571"/>
                  <a:gd name="connsiteY1374" fmla="*/ 8954 h 2472690"/>
                  <a:gd name="connsiteX1375" fmla="*/ 2333149 w 4414571"/>
                  <a:gd name="connsiteY1375" fmla="*/ 15240 h 247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</a:cxnLst>
                <a:rect l="l" t="t" r="r" b="b"/>
                <a:pathLst>
                  <a:path w="4414571" h="2472690">
                    <a:moveTo>
                      <a:pt x="397288" y="2472690"/>
                    </a:moveTo>
                    <a:lnTo>
                      <a:pt x="397288" y="2472690"/>
                    </a:lnTo>
                    <a:cubicBezTo>
                      <a:pt x="393478" y="2472690"/>
                      <a:pt x="390525" y="2469737"/>
                      <a:pt x="390525" y="2465927"/>
                    </a:cubicBezTo>
                    <a:cubicBezTo>
                      <a:pt x="390525" y="2464403"/>
                      <a:pt x="391192" y="2462594"/>
                      <a:pt x="392335" y="2461260"/>
                    </a:cubicBezTo>
                    <a:cubicBezTo>
                      <a:pt x="393668" y="2460117"/>
                      <a:pt x="395478" y="2459260"/>
                      <a:pt x="397288" y="2459260"/>
                    </a:cubicBezTo>
                    <a:cubicBezTo>
                      <a:pt x="412147" y="2459260"/>
                      <a:pt x="426910" y="2458593"/>
                      <a:pt x="441484" y="2457450"/>
                    </a:cubicBezTo>
                    <a:cubicBezTo>
                      <a:pt x="445960" y="2457260"/>
                      <a:pt x="448246" y="2459926"/>
                      <a:pt x="448627" y="2463546"/>
                    </a:cubicBezTo>
                    <a:cubicBezTo>
                      <a:pt x="448627" y="2465356"/>
                      <a:pt x="448151" y="2467166"/>
                      <a:pt x="447008" y="2468499"/>
                    </a:cubicBezTo>
                    <a:cubicBezTo>
                      <a:pt x="445865" y="2469833"/>
                      <a:pt x="444055" y="2470785"/>
                      <a:pt x="442341" y="2470976"/>
                    </a:cubicBezTo>
                    <a:cubicBezTo>
                      <a:pt x="428054" y="2472023"/>
                      <a:pt x="412813" y="2472690"/>
                      <a:pt x="397288" y="2472690"/>
                    </a:cubicBezTo>
                    <a:close/>
                    <a:moveTo>
                      <a:pt x="352425" y="2471643"/>
                    </a:moveTo>
                    <a:cubicBezTo>
                      <a:pt x="352234" y="2471643"/>
                      <a:pt x="352234" y="2471643"/>
                      <a:pt x="351949" y="2471643"/>
                    </a:cubicBezTo>
                    <a:cubicBezTo>
                      <a:pt x="336899" y="2470785"/>
                      <a:pt x="321659" y="2469166"/>
                      <a:pt x="306800" y="2467356"/>
                    </a:cubicBezTo>
                    <a:cubicBezTo>
                      <a:pt x="303467" y="2466689"/>
                      <a:pt x="300990" y="2463737"/>
                      <a:pt x="300990" y="2460403"/>
                    </a:cubicBezTo>
                    <a:cubicBezTo>
                      <a:pt x="300990" y="2460212"/>
                      <a:pt x="300990" y="2459926"/>
                      <a:pt x="300990" y="2459736"/>
                    </a:cubicBezTo>
                    <a:cubicBezTo>
                      <a:pt x="301466" y="2456117"/>
                      <a:pt x="304800" y="2453449"/>
                      <a:pt x="308610" y="2453926"/>
                    </a:cubicBezTo>
                    <a:cubicBezTo>
                      <a:pt x="322707" y="2455735"/>
                      <a:pt x="337375" y="2457260"/>
                      <a:pt x="352806" y="2458212"/>
                    </a:cubicBezTo>
                    <a:cubicBezTo>
                      <a:pt x="356425" y="2458403"/>
                      <a:pt x="359283" y="2461546"/>
                      <a:pt x="359092" y="2465356"/>
                    </a:cubicBezTo>
                    <a:cubicBezTo>
                      <a:pt x="358902" y="2468689"/>
                      <a:pt x="356044" y="2471643"/>
                      <a:pt x="352425" y="2471643"/>
                    </a:cubicBezTo>
                    <a:close/>
                    <a:moveTo>
                      <a:pt x="486442" y="2465737"/>
                    </a:moveTo>
                    <a:cubicBezTo>
                      <a:pt x="483108" y="2465737"/>
                      <a:pt x="480346" y="2463261"/>
                      <a:pt x="479965" y="2459926"/>
                    </a:cubicBezTo>
                    <a:cubicBezTo>
                      <a:pt x="479774" y="2459736"/>
                      <a:pt x="479774" y="2459260"/>
                      <a:pt x="479774" y="2459070"/>
                    </a:cubicBezTo>
                    <a:cubicBezTo>
                      <a:pt x="479774" y="2455735"/>
                      <a:pt x="482251" y="2452973"/>
                      <a:pt x="485584" y="2452307"/>
                    </a:cubicBezTo>
                    <a:cubicBezTo>
                      <a:pt x="500158" y="2450306"/>
                      <a:pt x="514731" y="2447353"/>
                      <a:pt x="529114" y="2444211"/>
                    </a:cubicBezTo>
                    <a:cubicBezTo>
                      <a:pt x="532447" y="2443544"/>
                      <a:pt x="536257" y="2445734"/>
                      <a:pt x="536924" y="2449354"/>
                    </a:cubicBezTo>
                    <a:cubicBezTo>
                      <a:pt x="537400" y="2451164"/>
                      <a:pt x="537115" y="2452973"/>
                      <a:pt x="536067" y="2454307"/>
                    </a:cubicBezTo>
                    <a:cubicBezTo>
                      <a:pt x="535210" y="2455926"/>
                      <a:pt x="533876" y="2456974"/>
                      <a:pt x="532066" y="2457450"/>
                    </a:cubicBezTo>
                    <a:cubicBezTo>
                      <a:pt x="517493" y="2460593"/>
                      <a:pt x="502634" y="2463546"/>
                      <a:pt x="487585" y="2465737"/>
                    </a:cubicBezTo>
                    <a:cubicBezTo>
                      <a:pt x="487108" y="2465737"/>
                      <a:pt x="486823" y="2465737"/>
                      <a:pt x="486442" y="2465737"/>
                    </a:cubicBezTo>
                    <a:close/>
                    <a:moveTo>
                      <a:pt x="263271" y="2460117"/>
                    </a:moveTo>
                    <a:cubicBezTo>
                      <a:pt x="262985" y="2460117"/>
                      <a:pt x="262604" y="2459926"/>
                      <a:pt x="262128" y="2459926"/>
                    </a:cubicBezTo>
                    <a:cubicBezTo>
                      <a:pt x="257175" y="2459070"/>
                      <a:pt x="250698" y="2457736"/>
                      <a:pt x="244411" y="2456117"/>
                    </a:cubicBezTo>
                    <a:cubicBezTo>
                      <a:pt x="235267" y="2454116"/>
                      <a:pt x="226504" y="2452116"/>
                      <a:pt x="217932" y="2449639"/>
                    </a:cubicBezTo>
                    <a:lnTo>
                      <a:pt x="217742" y="2449639"/>
                    </a:lnTo>
                    <a:cubicBezTo>
                      <a:pt x="214789" y="2448782"/>
                      <a:pt x="212788" y="2446020"/>
                      <a:pt x="213074" y="2443162"/>
                    </a:cubicBezTo>
                    <a:cubicBezTo>
                      <a:pt x="213074" y="2442686"/>
                      <a:pt x="213074" y="2442019"/>
                      <a:pt x="213265" y="2441353"/>
                    </a:cubicBezTo>
                    <a:cubicBezTo>
                      <a:pt x="214122" y="2438019"/>
                      <a:pt x="217742" y="2435924"/>
                      <a:pt x="221171" y="2436685"/>
                    </a:cubicBezTo>
                    <a:cubicBezTo>
                      <a:pt x="221361" y="2436685"/>
                      <a:pt x="221361" y="2436685"/>
                      <a:pt x="221647" y="2436685"/>
                    </a:cubicBezTo>
                    <a:cubicBezTo>
                      <a:pt x="221837" y="2436876"/>
                      <a:pt x="222123" y="2436876"/>
                      <a:pt x="222313" y="2437162"/>
                    </a:cubicBezTo>
                    <a:cubicBezTo>
                      <a:pt x="229934" y="2439162"/>
                      <a:pt x="238220" y="2441162"/>
                      <a:pt x="247459" y="2443258"/>
                    </a:cubicBezTo>
                    <a:cubicBezTo>
                      <a:pt x="252793" y="2444401"/>
                      <a:pt x="258699" y="2445734"/>
                      <a:pt x="264700" y="2446877"/>
                    </a:cubicBezTo>
                    <a:cubicBezTo>
                      <a:pt x="268319" y="2447544"/>
                      <a:pt x="270796" y="2451164"/>
                      <a:pt x="270129" y="2454783"/>
                    </a:cubicBezTo>
                    <a:cubicBezTo>
                      <a:pt x="269367" y="2457736"/>
                      <a:pt x="266700" y="2460117"/>
                      <a:pt x="263271" y="2460117"/>
                    </a:cubicBezTo>
                    <a:close/>
                    <a:moveTo>
                      <a:pt x="573691" y="2446210"/>
                    </a:moveTo>
                    <a:cubicBezTo>
                      <a:pt x="570738" y="2446210"/>
                      <a:pt x="568071" y="2444401"/>
                      <a:pt x="567404" y="2441543"/>
                    </a:cubicBezTo>
                    <a:cubicBezTo>
                      <a:pt x="567214" y="2440876"/>
                      <a:pt x="566928" y="2440210"/>
                      <a:pt x="566928" y="2439543"/>
                    </a:cubicBezTo>
                    <a:cubicBezTo>
                      <a:pt x="566928" y="2436590"/>
                      <a:pt x="568928" y="2433923"/>
                      <a:pt x="571881" y="2433257"/>
                    </a:cubicBezTo>
                    <a:cubicBezTo>
                      <a:pt x="585788" y="2428970"/>
                      <a:pt x="599980" y="2424303"/>
                      <a:pt x="613886" y="2419160"/>
                    </a:cubicBezTo>
                    <a:cubicBezTo>
                      <a:pt x="617411" y="2418017"/>
                      <a:pt x="621316" y="2419827"/>
                      <a:pt x="622649" y="2423160"/>
                    </a:cubicBezTo>
                    <a:cubicBezTo>
                      <a:pt x="623983" y="2426780"/>
                      <a:pt x="622173" y="2430589"/>
                      <a:pt x="618649" y="2431923"/>
                    </a:cubicBezTo>
                    <a:cubicBezTo>
                      <a:pt x="603790" y="2437352"/>
                      <a:pt x="589883" y="2442019"/>
                      <a:pt x="575977" y="2446115"/>
                    </a:cubicBezTo>
                    <a:lnTo>
                      <a:pt x="575786" y="2446115"/>
                    </a:lnTo>
                    <a:cubicBezTo>
                      <a:pt x="575024" y="2446210"/>
                      <a:pt x="574357" y="2446210"/>
                      <a:pt x="573691" y="2446210"/>
                    </a:cubicBezTo>
                    <a:close/>
                    <a:moveTo>
                      <a:pt x="176879" y="2436114"/>
                    </a:moveTo>
                    <a:cubicBezTo>
                      <a:pt x="176213" y="2436114"/>
                      <a:pt x="175355" y="2435924"/>
                      <a:pt x="174688" y="2435638"/>
                    </a:cubicBezTo>
                    <a:cubicBezTo>
                      <a:pt x="159829" y="2430018"/>
                      <a:pt x="145923" y="2423732"/>
                      <a:pt x="132969" y="2416969"/>
                    </a:cubicBezTo>
                    <a:cubicBezTo>
                      <a:pt x="130778" y="2415826"/>
                      <a:pt x="129350" y="2413635"/>
                      <a:pt x="129350" y="2411158"/>
                    </a:cubicBezTo>
                    <a:cubicBezTo>
                      <a:pt x="129350" y="2410016"/>
                      <a:pt x="129635" y="2408968"/>
                      <a:pt x="130207" y="2408015"/>
                    </a:cubicBezTo>
                    <a:cubicBezTo>
                      <a:pt x="131826" y="2404872"/>
                      <a:pt x="136017" y="2403539"/>
                      <a:pt x="139160" y="2405062"/>
                    </a:cubicBezTo>
                    <a:cubicBezTo>
                      <a:pt x="151543" y="2411539"/>
                      <a:pt x="164973" y="2417635"/>
                      <a:pt x="179356" y="2423065"/>
                    </a:cubicBezTo>
                    <a:cubicBezTo>
                      <a:pt x="181165" y="2423732"/>
                      <a:pt x="182499" y="2424874"/>
                      <a:pt x="183166" y="2426684"/>
                    </a:cubicBezTo>
                    <a:cubicBezTo>
                      <a:pt x="183832" y="2428303"/>
                      <a:pt x="184023" y="2430018"/>
                      <a:pt x="183356" y="2431828"/>
                    </a:cubicBezTo>
                    <a:cubicBezTo>
                      <a:pt x="182309" y="2434304"/>
                      <a:pt x="179832" y="2436114"/>
                      <a:pt x="176879" y="2436114"/>
                    </a:cubicBezTo>
                    <a:close/>
                    <a:moveTo>
                      <a:pt x="657892" y="2415254"/>
                    </a:moveTo>
                    <a:cubicBezTo>
                      <a:pt x="655225" y="2415254"/>
                      <a:pt x="652748" y="2413730"/>
                      <a:pt x="651605" y="2411445"/>
                    </a:cubicBezTo>
                    <a:cubicBezTo>
                      <a:pt x="651415" y="2410587"/>
                      <a:pt x="651129" y="2409635"/>
                      <a:pt x="651129" y="2408777"/>
                    </a:cubicBezTo>
                    <a:cubicBezTo>
                      <a:pt x="651129" y="2406111"/>
                      <a:pt x="652748" y="2403634"/>
                      <a:pt x="655225" y="2402491"/>
                    </a:cubicBezTo>
                    <a:cubicBezTo>
                      <a:pt x="668464" y="2396680"/>
                      <a:pt x="681895" y="2390108"/>
                      <a:pt x="695134" y="2383441"/>
                    </a:cubicBezTo>
                    <a:cubicBezTo>
                      <a:pt x="698468" y="2381631"/>
                      <a:pt x="702564" y="2382964"/>
                      <a:pt x="704374" y="2386394"/>
                    </a:cubicBezTo>
                    <a:cubicBezTo>
                      <a:pt x="705993" y="2389537"/>
                      <a:pt x="704564" y="2393537"/>
                      <a:pt x="701421" y="2395347"/>
                    </a:cubicBezTo>
                    <a:cubicBezTo>
                      <a:pt x="688181" y="2402110"/>
                      <a:pt x="674275" y="2408777"/>
                      <a:pt x="660559" y="2414873"/>
                    </a:cubicBezTo>
                    <a:cubicBezTo>
                      <a:pt x="659702" y="2415254"/>
                      <a:pt x="658749" y="2415254"/>
                      <a:pt x="657892" y="2415254"/>
                    </a:cubicBezTo>
                    <a:close/>
                    <a:moveTo>
                      <a:pt x="98107" y="2394204"/>
                    </a:moveTo>
                    <a:cubicBezTo>
                      <a:pt x="96488" y="2394204"/>
                      <a:pt x="95155" y="2393728"/>
                      <a:pt x="94107" y="2392871"/>
                    </a:cubicBezTo>
                    <a:cubicBezTo>
                      <a:pt x="81343" y="2383441"/>
                      <a:pt x="69628" y="2372868"/>
                      <a:pt x="59722" y="2362105"/>
                    </a:cubicBezTo>
                    <a:cubicBezTo>
                      <a:pt x="58579" y="2360771"/>
                      <a:pt x="57912" y="2359152"/>
                      <a:pt x="57912" y="2357628"/>
                    </a:cubicBezTo>
                    <a:cubicBezTo>
                      <a:pt x="57912" y="2355628"/>
                      <a:pt x="58769" y="2353818"/>
                      <a:pt x="60103" y="2352675"/>
                    </a:cubicBezTo>
                    <a:cubicBezTo>
                      <a:pt x="62770" y="2350199"/>
                      <a:pt x="67246" y="2350389"/>
                      <a:pt x="69532" y="2352866"/>
                    </a:cubicBezTo>
                    <a:cubicBezTo>
                      <a:pt x="78962" y="2363153"/>
                      <a:pt x="89916" y="2373058"/>
                      <a:pt x="102108" y="2382012"/>
                    </a:cubicBezTo>
                    <a:cubicBezTo>
                      <a:pt x="105061" y="2384012"/>
                      <a:pt x="105727" y="2388299"/>
                      <a:pt x="103442" y="2391442"/>
                    </a:cubicBezTo>
                    <a:cubicBezTo>
                      <a:pt x="102108" y="2393061"/>
                      <a:pt x="100108" y="2394204"/>
                      <a:pt x="98107" y="2394204"/>
                    </a:cubicBezTo>
                    <a:close/>
                    <a:moveTo>
                      <a:pt x="737616" y="2374392"/>
                    </a:moveTo>
                    <a:cubicBezTo>
                      <a:pt x="735139" y="2374392"/>
                      <a:pt x="732949" y="2373058"/>
                      <a:pt x="731806" y="2371058"/>
                    </a:cubicBezTo>
                    <a:cubicBezTo>
                      <a:pt x="731139" y="2369915"/>
                      <a:pt x="730948" y="2368867"/>
                      <a:pt x="730948" y="2367439"/>
                    </a:cubicBezTo>
                    <a:cubicBezTo>
                      <a:pt x="730948" y="2365153"/>
                      <a:pt x="732282" y="2362962"/>
                      <a:pt x="734282" y="2361819"/>
                    </a:cubicBezTo>
                    <a:cubicBezTo>
                      <a:pt x="747046" y="2354389"/>
                      <a:pt x="759619" y="2346579"/>
                      <a:pt x="772001" y="2338293"/>
                    </a:cubicBezTo>
                    <a:cubicBezTo>
                      <a:pt x="774954" y="2336292"/>
                      <a:pt x="779431" y="2337435"/>
                      <a:pt x="781240" y="2340292"/>
                    </a:cubicBezTo>
                    <a:cubicBezTo>
                      <a:pt x="782383" y="2341626"/>
                      <a:pt x="782574" y="2343436"/>
                      <a:pt x="782383" y="2345246"/>
                    </a:cubicBezTo>
                    <a:cubicBezTo>
                      <a:pt x="781907" y="2347055"/>
                      <a:pt x="781050" y="2348579"/>
                      <a:pt x="779431" y="2349532"/>
                    </a:cubicBezTo>
                    <a:cubicBezTo>
                      <a:pt x="767334" y="2357628"/>
                      <a:pt x="754571" y="2365439"/>
                      <a:pt x="741331" y="2373345"/>
                    </a:cubicBezTo>
                    <a:cubicBezTo>
                      <a:pt x="741331" y="2373535"/>
                      <a:pt x="741045" y="2373535"/>
                      <a:pt x="741045" y="2373535"/>
                    </a:cubicBezTo>
                    <a:cubicBezTo>
                      <a:pt x="739997" y="2374201"/>
                      <a:pt x="738664" y="2374392"/>
                      <a:pt x="737616" y="2374392"/>
                    </a:cubicBezTo>
                    <a:close/>
                    <a:moveTo>
                      <a:pt x="38195" y="2328196"/>
                    </a:moveTo>
                    <a:cubicBezTo>
                      <a:pt x="35719" y="2328196"/>
                      <a:pt x="33528" y="2327053"/>
                      <a:pt x="32385" y="2325053"/>
                    </a:cubicBezTo>
                    <a:cubicBezTo>
                      <a:pt x="24479" y="2311813"/>
                      <a:pt x="18288" y="2297621"/>
                      <a:pt x="13335" y="2282857"/>
                    </a:cubicBezTo>
                    <a:cubicBezTo>
                      <a:pt x="13144" y="2282190"/>
                      <a:pt x="13144" y="2281523"/>
                      <a:pt x="13144" y="2280857"/>
                    </a:cubicBezTo>
                    <a:cubicBezTo>
                      <a:pt x="12954" y="2277904"/>
                      <a:pt x="14954" y="2275237"/>
                      <a:pt x="17621" y="2274380"/>
                    </a:cubicBezTo>
                    <a:cubicBezTo>
                      <a:pt x="21241" y="2273237"/>
                      <a:pt x="25051" y="2275237"/>
                      <a:pt x="26194" y="2278666"/>
                    </a:cubicBezTo>
                    <a:cubicBezTo>
                      <a:pt x="30861" y="2292572"/>
                      <a:pt x="36767" y="2305812"/>
                      <a:pt x="44101" y="2318194"/>
                    </a:cubicBezTo>
                    <a:cubicBezTo>
                      <a:pt x="45910" y="2321528"/>
                      <a:pt x="44767" y="2325624"/>
                      <a:pt x="41624" y="2327434"/>
                    </a:cubicBezTo>
                    <a:cubicBezTo>
                      <a:pt x="40386" y="2327910"/>
                      <a:pt x="39338" y="2328196"/>
                      <a:pt x="38195" y="2328196"/>
                    </a:cubicBezTo>
                    <a:close/>
                    <a:moveTo>
                      <a:pt x="812578" y="2325243"/>
                    </a:moveTo>
                    <a:cubicBezTo>
                      <a:pt x="810387" y="2325243"/>
                      <a:pt x="808291" y="2324100"/>
                      <a:pt x="806958" y="2322290"/>
                    </a:cubicBezTo>
                    <a:cubicBezTo>
                      <a:pt x="806291" y="2321147"/>
                      <a:pt x="805815" y="2319814"/>
                      <a:pt x="805815" y="2318290"/>
                    </a:cubicBezTo>
                    <a:cubicBezTo>
                      <a:pt x="805815" y="2316289"/>
                      <a:pt x="806958" y="2314289"/>
                      <a:pt x="808482" y="2312860"/>
                    </a:cubicBezTo>
                    <a:cubicBezTo>
                      <a:pt x="820864" y="2303907"/>
                      <a:pt x="832771" y="2294953"/>
                      <a:pt x="843915" y="2285905"/>
                    </a:cubicBezTo>
                    <a:cubicBezTo>
                      <a:pt x="846582" y="2283714"/>
                      <a:pt x="851059" y="2284095"/>
                      <a:pt x="853345" y="2286762"/>
                    </a:cubicBezTo>
                    <a:cubicBezTo>
                      <a:pt x="855536" y="2289715"/>
                      <a:pt x="855155" y="2293906"/>
                      <a:pt x="852202" y="2296382"/>
                    </a:cubicBezTo>
                    <a:cubicBezTo>
                      <a:pt x="840581" y="2305812"/>
                      <a:pt x="828389" y="2315052"/>
                      <a:pt x="816483" y="2323814"/>
                    </a:cubicBezTo>
                    <a:cubicBezTo>
                      <a:pt x="815245" y="2324862"/>
                      <a:pt x="813911" y="2325243"/>
                      <a:pt x="812578" y="2325243"/>
                    </a:cubicBezTo>
                    <a:close/>
                    <a:moveTo>
                      <a:pt x="882587" y="2269141"/>
                    </a:moveTo>
                    <a:cubicBezTo>
                      <a:pt x="880777" y="2269141"/>
                      <a:pt x="878777" y="2268283"/>
                      <a:pt x="877633" y="2266950"/>
                    </a:cubicBezTo>
                    <a:cubicBezTo>
                      <a:pt x="876490" y="2265617"/>
                      <a:pt x="875824" y="2263997"/>
                      <a:pt x="875824" y="2262283"/>
                    </a:cubicBezTo>
                    <a:cubicBezTo>
                      <a:pt x="875824" y="2260473"/>
                      <a:pt x="876681" y="2258663"/>
                      <a:pt x="878300" y="2257330"/>
                    </a:cubicBezTo>
                    <a:cubicBezTo>
                      <a:pt x="890873" y="2246567"/>
                      <a:pt x="901637" y="2236660"/>
                      <a:pt x="911352" y="2227517"/>
                    </a:cubicBezTo>
                    <a:cubicBezTo>
                      <a:pt x="914019" y="2225230"/>
                      <a:pt x="918496" y="2225230"/>
                      <a:pt x="920972" y="2227993"/>
                    </a:cubicBezTo>
                    <a:cubicBezTo>
                      <a:pt x="923449" y="2230660"/>
                      <a:pt x="923163" y="2234946"/>
                      <a:pt x="920496" y="2237423"/>
                    </a:cubicBezTo>
                    <a:cubicBezTo>
                      <a:pt x="909733" y="2247519"/>
                      <a:pt x="898493" y="2257806"/>
                      <a:pt x="887063" y="2267712"/>
                    </a:cubicBezTo>
                    <a:cubicBezTo>
                      <a:pt x="885920" y="2268664"/>
                      <a:pt x="884396" y="2269141"/>
                      <a:pt x="882587" y="2269141"/>
                    </a:cubicBezTo>
                    <a:close/>
                    <a:moveTo>
                      <a:pt x="9430" y="2243804"/>
                    </a:moveTo>
                    <a:cubicBezTo>
                      <a:pt x="6096" y="2243804"/>
                      <a:pt x="3334" y="2241328"/>
                      <a:pt x="2953" y="2237994"/>
                    </a:cubicBezTo>
                    <a:cubicBezTo>
                      <a:pt x="952" y="2224564"/>
                      <a:pt x="0" y="2209705"/>
                      <a:pt x="0" y="2194655"/>
                    </a:cubicBezTo>
                    <a:lnTo>
                      <a:pt x="0" y="2192370"/>
                    </a:lnTo>
                    <a:cubicBezTo>
                      <a:pt x="0" y="2188559"/>
                      <a:pt x="2953" y="2185607"/>
                      <a:pt x="6477" y="2185607"/>
                    </a:cubicBezTo>
                    <a:cubicBezTo>
                      <a:pt x="10287" y="2185607"/>
                      <a:pt x="13430" y="2188559"/>
                      <a:pt x="13430" y="2192370"/>
                    </a:cubicBezTo>
                    <a:lnTo>
                      <a:pt x="13430" y="2194655"/>
                    </a:lnTo>
                    <a:cubicBezTo>
                      <a:pt x="13430" y="2208752"/>
                      <a:pt x="14288" y="2222944"/>
                      <a:pt x="16097" y="2236184"/>
                    </a:cubicBezTo>
                    <a:cubicBezTo>
                      <a:pt x="16383" y="2237994"/>
                      <a:pt x="15907" y="2239804"/>
                      <a:pt x="14764" y="2241137"/>
                    </a:cubicBezTo>
                    <a:cubicBezTo>
                      <a:pt x="13621" y="2242757"/>
                      <a:pt x="12097" y="2243614"/>
                      <a:pt x="10477" y="2243804"/>
                    </a:cubicBezTo>
                    <a:cubicBezTo>
                      <a:pt x="10096" y="2243804"/>
                      <a:pt x="9906" y="2243804"/>
                      <a:pt x="9430" y="2243804"/>
                    </a:cubicBezTo>
                    <a:close/>
                    <a:moveTo>
                      <a:pt x="948119" y="2207895"/>
                    </a:moveTo>
                    <a:cubicBezTo>
                      <a:pt x="946309" y="2207895"/>
                      <a:pt x="944785" y="2207228"/>
                      <a:pt x="943451" y="2205895"/>
                    </a:cubicBezTo>
                    <a:cubicBezTo>
                      <a:pt x="942308" y="2204752"/>
                      <a:pt x="941451" y="2202942"/>
                      <a:pt x="941451" y="2201228"/>
                    </a:cubicBezTo>
                    <a:cubicBezTo>
                      <a:pt x="941451" y="2199418"/>
                      <a:pt x="942118" y="2197894"/>
                      <a:pt x="943261" y="2196751"/>
                    </a:cubicBezTo>
                    <a:cubicBezTo>
                      <a:pt x="943451" y="2196561"/>
                      <a:pt x="943451" y="2196561"/>
                      <a:pt x="943451" y="2196561"/>
                    </a:cubicBezTo>
                    <a:cubicBezTo>
                      <a:pt x="943642" y="2196370"/>
                      <a:pt x="943928" y="2196084"/>
                      <a:pt x="944118" y="2196084"/>
                    </a:cubicBezTo>
                    <a:cubicBezTo>
                      <a:pt x="954214" y="2185797"/>
                      <a:pt x="964502" y="2175034"/>
                      <a:pt x="974407" y="2164175"/>
                    </a:cubicBezTo>
                    <a:cubicBezTo>
                      <a:pt x="976884" y="2161699"/>
                      <a:pt x="981361" y="2161508"/>
                      <a:pt x="984028" y="2163985"/>
                    </a:cubicBezTo>
                    <a:cubicBezTo>
                      <a:pt x="985171" y="2165318"/>
                      <a:pt x="986028" y="2166937"/>
                      <a:pt x="986028" y="2168652"/>
                    </a:cubicBezTo>
                    <a:cubicBezTo>
                      <a:pt x="986028" y="2170462"/>
                      <a:pt x="985552" y="2172271"/>
                      <a:pt x="984218" y="2173605"/>
                    </a:cubicBezTo>
                    <a:cubicBezTo>
                      <a:pt x="974122" y="2184368"/>
                      <a:pt x="963549" y="2195418"/>
                      <a:pt x="952976" y="2205895"/>
                    </a:cubicBezTo>
                    <a:lnTo>
                      <a:pt x="952786" y="2206086"/>
                    </a:lnTo>
                    <a:cubicBezTo>
                      <a:pt x="951452" y="2207228"/>
                      <a:pt x="949928" y="2207895"/>
                      <a:pt x="948119" y="2207895"/>
                    </a:cubicBezTo>
                    <a:close/>
                    <a:moveTo>
                      <a:pt x="3687318" y="2175796"/>
                    </a:moveTo>
                    <a:cubicBezTo>
                      <a:pt x="3683699" y="2175796"/>
                      <a:pt x="3680841" y="2173129"/>
                      <a:pt x="3680555" y="2169509"/>
                    </a:cubicBezTo>
                    <a:cubicBezTo>
                      <a:pt x="3680270" y="2165699"/>
                      <a:pt x="3683032" y="2162556"/>
                      <a:pt x="3686842" y="2162366"/>
                    </a:cubicBezTo>
                    <a:cubicBezTo>
                      <a:pt x="3700082" y="2161508"/>
                      <a:pt x="3714655" y="2159413"/>
                      <a:pt x="3730371" y="2156269"/>
                    </a:cubicBezTo>
                    <a:lnTo>
                      <a:pt x="3730371" y="2156269"/>
                    </a:lnTo>
                    <a:cubicBezTo>
                      <a:pt x="3734181" y="2155603"/>
                      <a:pt x="3737515" y="2158079"/>
                      <a:pt x="3738182" y="2161699"/>
                    </a:cubicBezTo>
                    <a:cubicBezTo>
                      <a:pt x="3738467" y="2162175"/>
                      <a:pt x="3738467" y="2162556"/>
                      <a:pt x="3738467" y="2163032"/>
                    </a:cubicBezTo>
                    <a:cubicBezTo>
                      <a:pt x="3738467" y="2166176"/>
                      <a:pt x="3735991" y="2168842"/>
                      <a:pt x="3733038" y="2169509"/>
                    </a:cubicBezTo>
                    <a:cubicBezTo>
                      <a:pt x="3716465" y="2172653"/>
                      <a:pt x="3701129" y="2174939"/>
                      <a:pt x="3687699" y="2175796"/>
                    </a:cubicBezTo>
                    <a:cubicBezTo>
                      <a:pt x="3687509" y="2175796"/>
                      <a:pt x="3687318" y="2175796"/>
                      <a:pt x="3687318" y="2175796"/>
                    </a:cubicBezTo>
                    <a:close/>
                    <a:moveTo>
                      <a:pt x="3775520" y="2159603"/>
                    </a:moveTo>
                    <a:cubicBezTo>
                      <a:pt x="3772376" y="2159603"/>
                      <a:pt x="3769900" y="2157603"/>
                      <a:pt x="3769043" y="2154650"/>
                    </a:cubicBezTo>
                    <a:cubicBezTo>
                      <a:pt x="3768567" y="2152841"/>
                      <a:pt x="3768852" y="2151031"/>
                      <a:pt x="3769710" y="2149507"/>
                    </a:cubicBezTo>
                    <a:cubicBezTo>
                      <a:pt x="3770566" y="2147887"/>
                      <a:pt x="3772186" y="2146840"/>
                      <a:pt x="3773995" y="2146364"/>
                    </a:cubicBezTo>
                    <a:cubicBezTo>
                      <a:pt x="3787521" y="2143030"/>
                      <a:pt x="3801809" y="2138744"/>
                      <a:pt x="3816858" y="2133981"/>
                    </a:cubicBezTo>
                    <a:lnTo>
                      <a:pt x="3816858" y="2133981"/>
                    </a:lnTo>
                    <a:cubicBezTo>
                      <a:pt x="3820477" y="2133124"/>
                      <a:pt x="3824002" y="2135124"/>
                      <a:pt x="3825145" y="2138458"/>
                    </a:cubicBezTo>
                    <a:cubicBezTo>
                      <a:pt x="3825335" y="2139124"/>
                      <a:pt x="3825621" y="2139791"/>
                      <a:pt x="3825621" y="2140458"/>
                    </a:cubicBezTo>
                    <a:cubicBezTo>
                      <a:pt x="3825621" y="2143411"/>
                      <a:pt x="3823811" y="2145887"/>
                      <a:pt x="3820954" y="2146935"/>
                    </a:cubicBezTo>
                    <a:lnTo>
                      <a:pt x="3820954" y="2146935"/>
                    </a:lnTo>
                    <a:cubicBezTo>
                      <a:pt x="3820668" y="2146935"/>
                      <a:pt x="3820668" y="2146935"/>
                      <a:pt x="3820477" y="2146935"/>
                    </a:cubicBezTo>
                    <a:cubicBezTo>
                      <a:pt x="3804761" y="2151888"/>
                      <a:pt x="3790855" y="2155889"/>
                      <a:pt x="3777425" y="2159317"/>
                    </a:cubicBezTo>
                    <a:cubicBezTo>
                      <a:pt x="3776567" y="2159603"/>
                      <a:pt x="3776186" y="2159603"/>
                      <a:pt x="3775520" y="2159603"/>
                    </a:cubicBezTo>
                    <a:close/>
                    <a:moveTo>
                      <a:pt x="9620" y="2154460"/>
                    </a:moveTo>
                    <a:cubicBezTo>
                      <a:pt x="9430" y="2154460"/>
                      <a:pt x="8954" y="2154460"/>
                      <a:pt x="8763" y="2154270"/>
                    </a:cubicBezTo>
                    <a:cubicBezTo>
                      <a:pt x="5143" y="2153793"/>
                      <a:pt x="2476" y="2150459"/>
                      <a:pt x="2953" y="2146840"/>
                    </a:cubicBezTo>
                    <a:cubicBezTo>
                      <a:pt x="4763" y="2132457"/>
                      <a:pt x="7239" y="2117408"/>
                      <a:pt x="10573" y="2101977"/>
                    </a:cubicBezTo>
                    <a:cubicBezTo>
                      <a:pt x="11239" y="2098643"/>
                      <a:pt x="15050" y="2096167"/>
                      <a:pt x="18479" y="2096833"/>
                    </a:cubicBezTo>
                    <a:cubicBezTo>
                      <a:pt x="21622" y="2097500"/>
                      <a:pt x="23908" y="2100453"/>
                      <a:pt x="23908" y="2103596"/>
                    </a:cubicBezTo>
                    <a:cubicBezTo>
                      <a:pt x="23908" y="2104073"/>
                      <a:pt x="23908" y="2104454"/>
                      <a:pt x="23908" y="2104930"/>
                    </a:cubicBezTo>
                    <a:cubicBezTo>
                      <a:pt x="20574" y="2119789"/>
                      <a:pt x="18097" y="2134362"/>
                      <a:pt x="16288" y="2148459"/>
                    </a:cubicBezTo>
                    <a:cubicBezTo>
                      <a:pt x="16002" y="2151793"/>
                      <a:pt x="13049" y="2154460"/>
                      <a:pt x="9620" y="2154460"/>
                    </a:cubicBezTo>
                    <a:close/>
                    <a:moveTo>
                      <a:pt x="1009364" y="2142363"/>
                    </a:moveTo>
                    <a:cubicBezTo>
                      <a:pt x="1007840" y="2142363"/>
                      <a:pt x="1006221" y="2141696"/>
                      <a:pt x="1005078" y="2140553"/>
                    </a:cubicBezTo>
                    <a:cubicBezTo>
                      <a:pt x="1003459" y="2139411"/>
                      <a:pt x="1002602" y="2137601"/>
                      <a:pt x="1002602" y="2135600"/>
                    </a:cubicBezTo>
                    <a:cubicBezTo>
                      <a:pt x="1002602" y="2134077"/>
                      <a:pt x="1003268" y="2132267"/>
                      <a:pt x="1004411" y="2131124"/>
                    </a:cubicBezTo>
                    <a:cubicBezTo>
                      <a:pt x="1014031" y="2120170"/>
                      <a:pt x="1023938" y="2108645"/>
                      <a:pt x="1033367" y="2097024"/>
                    </a:cubicBezTo>
                    <a:cubicBezTo>
                      <a:pt x="1035844" y="2094357"/>
                      <a:pt x="1040130" y="2093881"/>
                      <a:pt x="1042988" y="2096357"/>
                    </a:cubicBezTo>
                    <a:cubicBezTo>
                      <a:pt x="1044321" y="2097500"/>
                      <a:pt x="1045273" y="2099024"/>
                      <a:pt x="1045273" y="2100834"/>
                    </a:cubicBezTo>
                    <a:cubicBezTo>
                      <a:pt x="1045464" y="2102644"/>
                      <a:pt x="1045083" y="2104454"/>
                      <a:pt x="1043940" y="2105787"/>
                    </a:cubicBezTo>
                    <a:cubicBezTo>
                      <a:pt x="1034510" y="2116741"/>
                      <a:pt x="1024890" y="2128457"/>
                      <a:pt x="1014508" y="2140077"/>
                    </a:cubicBezTo>
                    <a:cubicBezTo>
                      <a:pt x="1013174" y="2141410"/>
                      <a:pt x="1011364" y="2142363"/>
                      <a:pt x="1009364" y="2142363"/>
                    </a:cubicBezTo>
                    <a:close/>
                    <a:moveTo>
                      <a:pt x="3861435" y="2133124"/>
                    </a:moveTo>
                    <a:cubicBezTo>
                      <a:pt x="3858482" y="2133124"/>
                      <a:pt x="3856006" y="2131314"/>
                      <a:pt x="3855149" y="2128647"/>
                    </a:cubicBezTo>
                    <a:cubicBezTo>
                      <a:pt x="3854482" y="2127123"/>
                      <a:pt x="3854482" y="2125313"/>
                      <a:pt x="3855435" y="2123694"/>
                    </a:cubicBezTo>
                    <a:cubicBezTo>
                      <a:pt x="3856101" y="2121884"/>
                      <a:pt x="3857625" y="2120741"/>
                      <a:pt x="3859244" y="2120074"/>
                    </a:cubicBezTo>
                    <a:cubicBezTo>
                      <a:pt x="3872960" y="2115407"/>
                      <a:pt x="3887057" y="2110169"/>
                      <a:pt x="3901250" y="2104834"/>
                    </a:cubicBezTo>
                    <a:cubicBezTo>
                      <a:pt x="3901250" y="2104834"/>
                      <a:pt x="3901250" y="2104834"/>
                      <a:pt x="3901440" y="2104834"/>
                    </a:cubicBezTo>
                    <a:cubicBezTo>
                      <a:pt x="3904774" y="2103501"/>
                      <a:pt x="3908870" y="2105311"/>
                      <a:pt x="3910013" y="2108645"/>
                    </a:cubicBezTo>
                    <a:cubicBezTo>
                      <a:pt x="3910489" y="2109311"/>
                      <a:pt x="3910489" y="2110264"/>
                      <a:pt x="3910489" y="2111121"/>
                    </a:cubicBezTo>
                    <a:cubicBezTo>
                      <a:pt x="3910489" y="2113788"/>
                      <a:pt x="3908965" y="2116455"/>
                      <a:pt x="3906202" y="2117408"/>
                    </a:cubicBezTo>
                    <a:cubicBezTo>
                      <a:pt x="3890963" y="2123218"/>
                      <a:pt x="3877056" y="2128171"/>
                      <a:pt x="3863721" y="2132933"/>
                    </a:cubicBezTo>
                    <a:cubicBezTo>
                      <a:pt x="3863054" y="2133124"/>
                      <a:pt x="3862102" y="2133124"/>
                      <a:pt x="3861435" y="2133124"/>
                    </a:cubicBezTo>
                    <a:close/>
                    <a:moveTo>
                      <a:pt x="3945636" y="2101501"/>
                    </a:moveTo>
                    <a:cubicBezTo>
                      <a:pt x="3942683" y="2101501"/>
                      <a:pt x="3940493" y="2099691"/>
                      <a:pt x="3939350" y="2097215"/>
                    </a:cubicBezTo>
                    <a:cubicBezTo>
                      <a:pt x="3938683" y="2095595"/>
                      <a:pt x="3938683" y="2093881"/>
                      <a:pt x="3939350" y="2092071"/>
                    </a:cubicBezTo>
                    <a:cubicBezTo>
                      <a:pt x="3940017" y="2090452"/>
                      <a:pt x="3941350" y="2089118"/>
                      <a:pt x="3942969" y="2088451"/>
                    </a:cubicBezTo>
                    <a:cubicBezTo>
                      <a:pt x="3956019" y="2083308"/>
                      <a:pt x="3969449" y="2077688"/>
                      <a:pt x="3984498" y="2071211"/>
                    </a:cubicBezTo>
                    <a:cubicBezTo>
                      <a:pt x="3987642" y="2069878"/>
                      <a:pt x="3991642" y="2071402"/>
                      <a:pt x="3993261" y="2074545"/>
                    </a:cubicBezTo>
                    <a:cubicBezTo>
                      <a:pt x="3993737" y="2075402"/>
                      <a:pt x="3993737" y="2076355"/>
                      <a:pt x="3993928" y="2077212"/>
                    </a:cubicBezTo>
                    <a:cubicBezTo>
                      <a:pt x="3993928" y="2079879"/>
                      <a:pt x="3992118" y="2082356"/>
                      <a:pt x="3989641" y="2083498"/>
                    </a:cubicBezTo>
                    <a:cubicBezTo>
                      <a:pt x="3976592" y="2089118"/>
                      <a:pt x="3963162" y="2094738"/>
                      <a:pt x="3948113" y="2100739"/>
                    </a:cubicBezTo>
                    <a:cubicBezTo>
                      <a:pt x="3947446" y="2101215"/>
                      <a:pt x="3946494" y="2101501"/>
                      <a:pt x="3945636" y="2101501"/>
                    </a:cubicBezTo>
                    <a:close/>
                    <a:moveTo>
                      <a:pt x="1067086" y="2073212"/>
                    </a:moveTo>
                    <a:cubicBezTo>
                      <a:pt x="1065466" y="2073212"/>
                      <a:pt x="1063942" y="2072735"/>
                      <a:pt x="1062799" y="2071878"/>
                    </a:cubicBezTo>
                    <a:cubicBezTo>
                      <a:pt x="1061180" y="2070545"/>
                      <a:pt x="1060323" y="2068735"/>
                      <a:pt x="1060323" y="2066734"/>
                    </a:cubicBezTo>
                    <a:cubicBezTo>
                      <a:pt x="1060132" y="2065115"/>
                      <a:pt x="1060799" y="2063591"/>
                      <a:pt x="1061656" y="2062448"/>
                    </a:cubicBezTo>
                    <a:cubicBezTo>
                      <a:pt x="1070610" y="2051018"/>
                      <a:pt x="1079849" y="2039112"/>
                      <a:pt x="1088803" y="2027015"/>
                    </a:cubicBezTo>
                    <a:cubicBezTo>
                      <a:pt x="1091089" y="2024063"/>
                      <a:pt x="1095565" y="2023396"/>
                      <a:pt x="1098232" y="2025682"/>
                    </a:cubicBezTo>
                    <a:cubicBezTo>
                      <a:pt x="1101376" y="2027873"/>
                      <a:pt x="1101852" y="2031968"/>
                      <a:pt x="1099852" y="2035112"/>
                    </a:cubicBezTo>
                    <a:cubicBezTo>
                      <a:pt x="1089089" y="2049018"/>
                      <a:pt x="1080516" y="2060257"/>
                      <a:pt x="1072515" y="2070545"/>
                    </a:cubicBezTo>
                    <a:cubicBezTo>
                      <a:pt x="1072515" y="2070545"/>
                      <a:pt x="1072324" y="2070545"/>
                      <a:pt x="1072324" y="2070735"/>
                    </a:cubicBezTo>
                    <a:cubicBezTo>
                      <a:pt x="1071086" y="2072354"/>
                      <a:pt x="1069086" y="2073212"/>
                      <a:pt x="1067086" y="2073212"/>
                    </a:cubicBezTo>
                    <a:close/>
                    <a:moveTo>
                      <a:pt x="2154936" y="2071402"/>
                    </a:moveTo>
                    <a:cubicBezTo>
                      <a:pt x="2149602" y="2071402"/>
                      <a:pt x="2144173" y="2071211"/>
                      <a:pt x="2138744" y="2070735"/>
                    </a:cubicBezTo>
                    <a:cubicBezTo>
                      <a:pt x="2135124" y="2070545"/>
                      <a:pt x="2132457" y="2067782"/>
                      <a:pt x="2132457" y="2064258"/>
                    </a:cubicBezTo>
                    <a:cubicBezTo>
                      <a:pt x="2132457" y="2064258"/>
                      <a:pt x="2132457" y="2064067"/>
                      <a:pt x="2132457" y="2063782"/>
                    </a:cubicBezTo>
                    <a:lnTo>
                      <a:pt x="2132457" y="2063591"/>
                    </a:lnTo>
                    <a:cubicBezTo>
                      <a:pt x="2132743" y="2059972"/>
                      <a:pt x="2135410" y="2057114"/>
                      <a:pt x="2139601" y="2057305"/>
                    </a:cubicBezTo>
                    <a:cubicBezTo>
                      <a:pt x="2152650" y="2058162"/>
                      <a:pt x="2168366" y="2057972"/>
                      <a:pt x="2183130" y="2056162"/>
                    </a:cubicBezTo>
                    <a:cubicBezTo>
                      <a:pt x="2186940" y="2055685"/>
                      <a:pt x="2190274" y="2058638"/>
                      <a:pt x="2190559" y="2062258"/>
                    </a:cubicBezTo>
                    <a:cubicBezTo>
                      <a:pt x="2190750" y="2064067"/>
                      <a:pt x="2190274" y="2065877"/>
                      <a:pt x="2189226" y="2067211"/>
                    </a:cubicBezTo>
                    <a:cubicBezTo>
                      <a:pt x="2188083" y="2068544"/>
                      <a:pt x="2186559" y="2069497"/>
                      <a:pt x="2184749" y="2069687"/>
                    </a:cubicBezTo>
                    <a:cubicBezTo>
                      <a:pt x="2174748" y="2070735"/>
                      <a:pt x="2164842" y="2071402"/>
                      <a:pt x="2154936" y="2071402"/>
                    </a:cubicBezTo>
                    <a:close/>
                    <a:moveTo>
                      <a:pt x="28099" y="2066734"/>
                    </a:moveTo>
                    <a:cubicBezTo>
                      <a:pt x="27432" y="2066734"/>
                      <a:pt x="26765" y="2066734"/>
                      <a:pt x="26289" y="2066544"/>
                    </a:cubicBezTo>
                    <a:cubicBezTo>
                      <a:pt x="24479" y="2066068"/>
                      <a:pt x="22955" y="2065020"/>
                      <a:pt x="22288" y="2063401"/>
                    </a:cubicBezTo>
                    <a:cubicBezTo>
                      <a:pt x="21431" y="2061877"/>
                      <a:pt x="21146" y="2059781"/>
                      <a:pt x="21622" y="2058257"/>
                    </a:cubicBezTo>
                    <a:cubicBezTo>
                      <a:pt x="26098" y="2043017"/>
                      <a:pt x="30575" y="2028825"/>
                      <a:pt x="35528" y="2015204"/>
                    </a:cubicBezTo>
                    <a:cubicBezTo>
                      <a:pt x="36671" y="2011585"/>
                      <a:pt x="40672" y="2009870"/>
                      <a:pt x="44101" y="2010918"/>
                    </a:cubicBezTo>
                    <a:cubicBezTo>
                      <a:pt x="46768" y="2012061"/>
                      <a:pt x="48577" y="2014538"/>
                      <a:pt x="48577" y="2017205"/>
                    </a:cubicBezTo>
                    <a:cubicBezTo>
                      <a:pt x="48577" y="2018062"/>
                      <a:pt x="48577" y="2018824"/>
                      <a:pt x="48101" y="2019490"/>
                    </a:cubicBezTo>
                    <a:cubicBezTo>
                      <a:pt x="43148" y="2034064"/>
                      <a:pt x="38481" y="2048447"/>
                      <a:pt x="34671" y="2061877"/>
                    </a:cubicBezTo>
                    <a:cubicBezTo>
                      <a:pt x="33718" y="2064639"/>
                      <a:pt x="30956" y="2066734"/>
                      <a:pt x="28099" y="2066734"/>
                    </a:cubicBezTo>
                    <a:close/>
                    <a:moveTo>
                      <a:pt x="4028218" y="2065782"/>
                    </a:moveTo>
                    <a:cubicBezTo>
                      <a:pt x="4025551" y="2065782"/>
                      <a:pt x="4023074" y="2064163"/>
                      <a:pt x="4021931" y="2061972"/>
                    </a:cubicBezTo>
                    <a:cubicBezTo>
                      <a:pt x="4020598" y="2058638"/>
                      <a:pt x="4021931" y="2054542"/>
                      <a:pt x="4025265" y="2053018"/>
                    </a:cubicBezTo>
                    <a:cubicBezTo>
                      <a:pt x="4039838" y="2046256"/>
                      <a:pt x="4053364" y="2040255"/>
                      <a:pt x="4065937" y="2034159"/>
                    </a:cubicBezTo>
                    <a:cubicBezTo>
                      <a:pt x="4069270" y="2032349"/>
                      <a:pt x="4073367" y="2033968"/>
                      <a:pt x="4074890" y="2037302"/>
                    </a:cubicBezTo>
                    <a:cubicBezTo>
                      <a:pt x="4075366" y="2038159"/>
                      <a:pt x="4075557" y="2039112"/>
                      <a:pt x="4075557" y="2040255"/>
                    </a:cubicBezTo>
                    <a:cubicBezTo>
                      <a:pt x="4075557" y="2042731"/>
                      <a:pt x="4074224" y="2045208"/>
                      <a:pt x="4071747" y="2046351"/>
                    </a:cubicBezTo>
                    <a:cubicBezTo>
                      <a:pt x="4059651" y="2052161"/>
                      <a:pt x="4046125" y="2058448"/>
                      <a:pt x="4030885" y="2065401"/>
                    </a:cubicBezTo>
                    <a:cubicBezTo>
                      <a:pt x="4030027" y="2065591"/>
                      <a:pt x="4029075" y="2065782"/>
                      <a:pt x="4028218" y="2065782"/>
                    </a:cubicBezTo>
                    <a:close/>
                    <a:moveTo>
                      <a:pt x="2095309" y="2062639"/>
                    </a:moveTo>
                    <a:cubicBezTo>
                      <a:pt x="2094643" y="2062639"/>
                      <a:pt x="2093976" y="2062448"/>
                      <a:pt x="2093309" y="2062163"/>
                    </a:cubicBezTo>
                    <a:cubicBezTo>
                      <a:pt x="2078260" y="2057495"/>
                      <a:pt x="2064163" y="2050732"/>
                      <a:pt x="2051304" y="2041970"/>
                    </a:cubicBezTo>
                    <a:cubicBezTo>
                      <a:pt x="2051304" y="2041970"/>
                      <a:pt x="2051114" y="2041970"/>
                      <a:pt x="2051114" y="2041779"/>
                    </a:cubicBezTo>
                    <a:cubicBezTo>
                      <a:pt x="2049589" y="2040636"/>
                      <a:pt x="2048447" y="2038636"/>
                      <a:pt x="2048447" y="2036445"/>
                    </a:cubicBezTo>
                    <a:cubicBezTo>
                      <a:pt x="2048447" y="2035112"/>
                      <a:pt x="2048923" y="2033778"/>
                      <a:pt x="2049589" y="2032635"/>
                    </a:cubicBezTo>
                    <a:cubicBezTo>
                      <a:pt x="2051590" y="2029682"/>
                      <a:pt x="2055876" y="2028825"/>
                      <a:pt x="2059019" y="2030825"/>
                    </a:cubicBezTo>
                    <a:cubicBezTo>
                      <a:pt x="2070640" y="2038922"/>
                      <a:pt x="2083689" y="2045208"/>
                      <a:pt x="2097405" y="2049494"/>
                    </a:cubicBezTo>
                    <a:cubicBezTo>
                      <a:pt x="2099215" y="2050161"/>
                      <a:pt x="2100548" y="2051304"/>
                      <a:pt x="2101406" y="2052828"/>
                    </a:cubicBezTo>
                    <a:cubicBezTo>
                      <a:pt x="2102072" y="2054352"/>
                      <a:pt x="2102263" y="2056162"/>
                      <a:pt x="2101882" y="2057972"/>
                    </a:cubicBezTo>
                    <a:cubicBezTo>
                      <a:pt x="2100929" y="2060829"/>
                      <a:pt x="2098167" y="2062639"/>
                      <a:pt x="2095309" y="2062639"/>
                    </a:cubicBezTo>
                    <a:close/>
                    <a:moveTo>
                      <a:pt x="2228183" y="2061781"/>
                    </a:moveTo>
                    <a:cubicBezTo>
                      <a:pt x="2225040" y="2061781"/>
                      <a:pt x="2222373" y="2059496"/>
                      <a:pt x="2221706" y="2056638"/>
                    </a:cubicBezTo>
                    <a:cubicBezTo>
                      <a:pt x="2221706" y="2055971"/>
                      <a:pt x="2221421" y="2055495"/>
                      <a:pt x="2221421" y="2054828"/>
                    </a:cubicBezTo>
                    <a:cubicBezTo>
                      <a:pt x="2221421" y="2051875"/>
                      <a:pt x="2223707" y="2049208"/>
                      <a:pt x="2226564" y="2048351"/>
                    </a:cubicBezTo>
                    <a:cubicBezTo>
                      <a:pt x="2239994" y="2045208"/>
                      <a:pt x="2254377" y="2040922"/>
                      <a:pt x="2268950" y="2035778"/>
                    </a:cubicBezTo>
                    <a:cubicBezTo>
                      <a:pt x="2272284" y="2034445"/>
                      <a:pt x="2276094" y="2036445"/>
                      <a:pt x="2277523" y="2039779"/>
                    </a:cubicBezTo>
                    <a:cubicBezTo>
                      <a:pt x="2278190" y="2041303"/>
                      <a:pt x="2277999" y="2043113"/>
                      <a:pt x="2277332" y="2044922"/>
                    </a:cubicBezTo>
                    <a:cubicBezTo>
                      <a:pt x="2276475" y="2046446"/>
                      <a:pt x="2275141" y="2047589"/>
                      <a:pt x="2273522" y="2048256"/>
                    </a:cubicBezTo>
                    <a:cubicBezTo>
                      <a:pt x="2258282" y="2053685"/>
                      <a:pt x="2243709" y="2058162"/>
                      <a:pt x="2229707" y="2061496"/>
                    </a:cubicBezTo>
                    <a:cubicBezTo>
                      <a:pt x="2229707" y="2061496"/>
                      <a:pt x="2229707" y="2061496"/>
                      <a:pt x="2229517" y="2061496"/>
                    </a:cubicBezTo>
                    <a:cubicBezTo>
                      <a:pt x="2229231" y="2061496"/>
                      <a:pt x="2228755" y="2061781"/>
                      <a:pt x="2228183" y="2061781"/>
                    </a:cubicBezTo>
                    <a:close/>
                    <a:moveTo>
                      <a:pt x="2312956" y="2032159"/>
                    </a:moveTo>
                    <a:cubicBezTo>
                      <a:pt x="2310289" y="2032159"/>
                      <a:pt x="2307812" y="2030539"/>
                      <a:pt x="2306669" y="2028158"/>
                    </a:cubicBezTo>
                    <a:cubicBezTo>
                      <a:pt x="2306193" y="2027301"/>
                      <a:pt x="2306003" y="2026634"/>
                      <a:pt x="2306003" y="2025491"/>
                    </a:cubicBezTo>
                    <a:cubicBezTo>
                      <a:pt x="2306003" y="2022824"/>
                      <a:pt x="2307622" y="2020348"/>
                      <a:pt x="2310003" y="2019205"/>
                    </a:cubicBezTo>
                    <a:cubicBezTo>
                      <a:pt x="2323052" y="2013585"/>
                      <a:pt x="2336483" y="2007108"/>
                      <a:pt x="2350199" y="2000155"/>
                    </a:cubicBezTo>
                    <a:cubicBezTo>
                      <a:pt x="2353532" y="1998631"/>
                      <a:pt x="2357628" y="1999964"/>
                      <a:pt x="2359152" y="2003107"/>
                    </a:cubicBezTo>
                    <a:cubicBezTo>
                      <a:pt x="2360962" y="2006441"/>
                      <a:pt x="2359628" y="2010537"/>
                      <a:pt x="2356199" y="2012061"/>
                    </a:cubicBezTo>
                    <a:cubicBezTo>
                      <a:pt x="2342674" y="2019014"/>
                      <a:pt x="2329053" y="2025777"/>
                      <a:pt x="2315528" y="2031587"/>
                    </a:cubicBezTo>
                    <a:cubicBezTo>
                      <a:pt x="2314766" y="2031873"/>
                      <a:pt x="2313908" y="2032159"/>
                      <a:pt x="2312956" y="2032159"/>
                    </a:cubicBezTo>
                    <a:close/>
                    <a:moveTo>
                      <a:pt x="4109275" y="2027206"/>
                    </a:moveTo>
                    <a:cubicBezTo>
                      <a:pt x="4106799" y="2027206"/>
                      <a:pt x="4104513" y="2025682"/>
                      <a:pt x="4103179" y="2023396"/>
                    </a:cubicBezTo>
                    <a:cubicBezTo>
                      <a:pt x="4102513" y="2021872"/>
                      <a:pt x="4102322" y="2020062"/>
                      <a:pt x="4102894" y="2018252"/>
                    </a:cubicBezTo>
                    <a:cubicBezTo>
                      <a:pt x="4103370" y="2016633"/>
                      <a:pt x="4104704" y="2015109"/>
                      <a:pt x="4106227" y="2014442"/>
                    </a:cubicBezTo>
                    <a:cubicBezTo>
                      <a:pt x="4118610" y="2008156"/>
                      <a:pt x="4131564" y="2001393"/>
                      <a:pt x="4145947" y="1994059"/>
                    </a:cubicBezTo>
                    <a:cubicBezTo>
                      <a:pt x="4145947" y="1994059"/>
                      <a:pt x="4145947" y="1994059"/>
                      <a:pt x="4145947" y="1993868"/>
                    </a:cubicBezTo>
                    <a:cubicBezTo>
                      <a:pt x="4149090" y="1992249"/>
                      <a:pt x="4153376" y="1993678"/>
                      <a:pt x="4155186" y="1996821"/>
                    </a:cubicBezTo>
                    <a:cubicBezTo>
                      <a:pt x="4155662" y="1997678"/>
                      <a:pt x="4155853" y="1998821"/>
                      <a:pt x="4155853" y="1999964"/>
                    </a:cubicBezTo>
                    <a:cubicBezTo>
                      <a:pt x="4155853" y="2002441"/>
                      <a:pt x="4154519" y="2004727"/>
                      <a:pt x="4152233" y="2005774"/>
                    </a:cubicBezTo>
                    <a:cubicBezTo>
                      <a:pt x="4139660" y="2012537"/>
                      <a:pt x="4126230" y="2019490"/>
                      <a:pt x="4112324" y="2026444"/>
                    </a:cubicBezTo>
                    <a:cubicBezTo>
                      <a:pt x="4111467" y="2026730"/>
                      <a:pt x="4110323" y="2027206"/>
                      <a:pt x="4109275" y="2027206"/>
                    </a:cubicBezTo>
                    <a:close/>
                    <a:moveTo>
                      <a:pt x="2022062" y="2012823"/>
                    </a:moveTo>
                    <a:cubicBezTo>
                      <a:pt x="2020062" y="2012823"/>
                      <a:pt x="2018252" y="2011966"/>
                      <a:pt x="2016919" y="2010347"/>
                    </a:cubicBezTo>
                    <a:cubicBezTo>
                      <a:pt x="2007489" y="1998631"/>
                      <a:pt x="1999202" y="1985391"/>
                      <a:pt x="1992439" y="1970818"/>
                    </a:cubicBezTo>
                    <a:cubicBezTo>
                      <a:pt x="1992154" y="1969960"/>
                      <a:pt x="1991963" y="1969008"/>
                      <a:pt x="1991963" y="1967865"/>
                    </a:cubicBezTo>
                    <a:cubicBezTo>
                      <a:pt x="1991963" y="1965389"/>
                      <a:pt x="1993582" y="1962912"/>
                      <a:pt x="1995773" y="1961769"/>
                    </a:cubicBezTo>
                    <a:cubicBezTo>
                      <a:pt x="1999107" y="1960435"/>
                      <a:pt x="2003203" y="1961769"/>
                      <a:pt x="2004727" y="1965103"/>
                    </a:cubicBezTo>
                    <a:cubicBezTo>
                      <a:pt x="2011013" y="1978533"/>
                      <a:pt x="2018633" y="1990915"/>
                      <a:pt x="2027396" y="2001679"/>
                    </a:cubicBezTo>
                    <a:cubicBezTo>
                      <a:pt x="2029587" y="2004631"/>
                      <a:pt x="2029206" y="2008823"/>
                      <a:pt x="2026253" y="2011108"/>
                    </a:cubicBezTo>
                    <a:cubicBezTo>
                      <a:pt x="2025206" y="2012347"/>
                      <a:pt x="2023681" y="2012823"/>
                      <a:pt x="2022062" y="2012823"/>
                    </a:cubicBezTo>
                    <a:close/>
                    <a:moveTo>
                      <a:pt x="1120902" y="2001393"/>
                    </a:moveTo>
                    <a:cubicBezTo>
                      <a:pt x="1119283" y="2001393"/>
                      <a:pt x="1117949" y="2000917"/>
                      <a:pt x="1116806" y="2000059"/>
                    </a:cubicBezTo>
                    <a:cubicBezTo>
                      <a:pt x="1114997" y="1998916"/>
                      <a:pt x="1114139" y="1996916"/>
                      <a:pt x="1114139" y="1994916"/>
                    </a:cubicBezTo>
                    <a:cubicBezTo>
                      <a:pt x="1113949" y="1993392"/>
                      <a:pt x="1114425" y="1991963"/>
                      <a:pt x="1115282" y="1990915"/>
                    </a:cubicBezTo>
                    <a:cubicBezTo>
                      <a:pt x="1124236" y="1978533"/>
                      <a:pt x="1132808" y="1966246"/>
                      <a:pt x="1141095" y="1954149"/>
                    </a:cubicBezTo>
                    <a:cubicBezTo>
                      <a:pt x="1143095" y="1951196"/>
                      <a:pt x="1147381" y="1950339"/>
                      <a:pt x="1150334" y="1952339"/>
                    </a:cubicBezTo>
                    <a:cubicBezTo>
                      <a:pt x="1153478" y="1954625"/>
                      <a:pt x="1154335" y="1958626"/>
                      <a:pt x="1152144" y="1961769"/>
                    </a:cubicBezTo>
                    <a:cubicBezTo>
                      <a:pt x="1142714" y="1975485"/>
                      <a:pt x="1134237" y="1987582"/>
                      <a:pt x="1126331" y="1998821"/>
                    </a:cubicBezTo>
                    <a:cubicBezTo>
                      <a:pt x="1125188" y="2000250"/>
                      <a:pt x="1122998" y="2001393"/>
                      <a:pt x="1120902" y="2001393"/>
                    </a:cubicBezTo>
                    <a:close/>
                    <a:moveTo>
                      <a:pt x="2392680" y="1991297"/>
                    </a:moveTo>
                    <a:cubicBezTo>
                      <a:pt x="2390204" y="1991297"/>
                      <a:pt x="2387917" y="1989963"/>
                      <a:pt x="2386870" y="1987963"/>
                    </a:cubicBezTo>
                    <a:cubicBezTo>
                      <a:pt x="2386394" y="1986820"/>
                      <a:pt x="2386013" y="1985677"/>
                      <a:pt x="2386013" y="1984629"/>
                    </a:cubicBezTo>
                    <a:cubicBezTo>
                      <a:pt x="2386013" y="1982153"/>
                      <a:pt x="2387346" y="1979962"/>
                      <a:pt x="2389632" y="1978819"/>
                    </a:cubicBezTo>
                    <a:cubicBezTo>
                      <a:pt x="2402681" y="1971389"/>
                      <a:pt x="2415635" y="1964246"/>
                      <a:pt x="2428875" y="1956816"/>
                    </a:cubicBezTo>
                    <a:cubicBezTo>
                      <a:pt x="2431828" y="1955006"/>
                      <a:pt x="2436019" y="1956340"/>
                      <a:pt x="2437829" y="1959483"/>
                    </a:cubicBezTo>
                    <a:cubicBezTo>
                      <a:pt x="2439638" y="1962626"/>
                      <a:pt x="2438495" y="1966913"/>
                      <a:pt x="2435162" y="1968722"/>
                    </a:cubicBezTo>
                    <a:lnTo>
                      <a:pt x="2422779" y="1975675"/>
                    </a:lnTo>
                    <a:cubicBezTo>
                      <a:pt x="2413825" y="1980629"/>
                      <a:pt x="2404777" y="1985581"/>
                      <a:pt x="2396014" y="1990439"/>
                    </a:cubicBezTo>
                    <a:cubicBezTo>
                      <a:pt x="2396014" y="1990439"/>
                      <a:pt x="2396014" y="1990439"/>
                      <a:pt x="2395823" y="1990439"/>
                    </a:cubicBezTo>
                    <a:cubicBezTo>
                      <a:pt x="2394871" y="1991106"/>
                      <a:pt x="2393823" y="1991297"/>
                      <a:pt x="2392680" y="1991297"/>
                    </a:cubicBezTo>
                    <a:close/>
                    <a:moveTo>
                      <a:pt x="4188714" y="1985010"/>
                    </a:moveTo>
                    <a:cubicBezTo>
                      <a:pt x="4186238" y="1985010"/>
                      <a:pt x="4184047" y="1983676"/>
                      <a:pt x="4182904" y="1981676"/>
                    </a:cubicBezTo>
                    <a:cubicBezTo>
                      <a:pt x="4182047" y="1980057"/>
                      <a:pt x="4181761" y="1978342"/>
                      <a:pt x="4182237" y="1976533"/>
                    </a:cubicBezTo>
                    <a:cubicBezTo>
                      <a:pt x="4182904" y="1974914"/>
                      <a:pt x="4184047" y="1973389"/>
                      <a:pt x="4185571" y="1972532"/>
                    </a:cubicBezTo>
                    <a:cubicBezTo>
                      <a:pt x="4200144" y="1964436"/>
                      <a:pt x="4212908" y="1957006"/>
                      <a:pt x="4224433" y="1950339"/>
                    </a:cubicBezTo>
                    <a:cubicBezTo>
                      <a:pt x="4224433" y="1950148"/>
                      <a:pt x="4224623" y="1950148"/>
                      <a:pt x="4224623" y="1950148"/>
                    </a:cubicBezTo>
                    <a:cubicBezTo>
                      <a:pt x="4227767" y="1948624"/>
                      <a:pt x="4231767" y="1949672"/>
                      <a:pt x="4233577" y="1952625"/>
                    </a:cubicBezTo>
                    <a:cubicBezTo>
                      <a:pt x="4234244" y="1953768"/>
                      <a:pt x="4234434" y="1954911"/>
                      <a:pt x="4234434" y="1956245"/>
                    </a:cubicBezTo>
                    <a:cubicBezTo>
                      <a:pt x="4234434" y="1958531"/>
                      <a:pt x="4233101" y="1960721"/>
                      <a:pt x="4231101" y="1961864"/>
                    </a:cubicBezTo>
                    <a:cubicBezTo>
                      <a:pt x="4218337" y="1969675"/>
                      <a:pt x="4205097" y="1977104"/>
                      <a:pt x="4192048" y="1984534"/>
                    </a:cubicBezTo>
                    <a:cubicBezTo>
                      <a:pt x="4190905" y="1984724"/>
                      <a:pt x="4189857" y="1985010"/>
                      <a:pt x="4188714" y="1985010"/>
                    </a:cubicBezTo>
                    <a:close/>
                    <a:moveTo>
                      <a:pt x="57721" y="1982057"/>
                    </a:moveTo>
                    <a:cubicBezTo>
                      <a:pt x="56864" y="1982057"/>
                      <a:pt x="56102" y="1981867"/>
                      <a:pt x="55245" y="1981390"/>
                    </a:cubicBezTo>
                    <a:cubicBezTo>
                      <a:pt x="53435" y="1980724"/>
                      <a:pt x="52292" y="1979581"/>
                      <a:pt x="51625" y="1977771"/>
                    </a:cubicBezTo>
                    <a:cubicBezTo>
                      <a:pt x="50768" y="1976247"/>
                      <a:pt x="50768" y="1974437"/>
                      <a:pt x="51435" y="1972628"/>
                    </a:cubicBezTo>
                    <a:cubicBezTo>
                      <a:pt x="56864" y="1959388"/>
                      <a:pt x="62865" y="1945481"/>
                      <a:pt x="69342" y="1931289"/>
                    </a:cubicBezTo>
                    <a:cubicBezTo>
                      <a:pt x="69342" y="1931289"/>
                      <a:pt x="69342" y="1931289"/>
                      <a:pt x="69342" y="1931098"/>
                    </a:cubicBezTo>
                    <a:cubicBezTo>
                      <a:pt x="70675" y="1927955"/>
                      <a:pt x="74962" y="1926431"/>
                      <a:pt x="78296" y="1927955"/>
                    </a:cubicBezTo>
                    <a:cubicBezTo>
                      <a:pt x="80772" y="1929098"/>
                      <a:pt x="82105" y="1931575"/>
                      <a:pt x="82105" y="1934242"/>
                    </a:cubicBezTo>
                    <a:cubicBezTo>
                      <a:pt x="82105" y="1934908"/>
                      <a:pt x="81915" y="1935861"/>
                      <a:pt x="81439" y="1936718"/>
                    </a:cubicBezTo>
                    <a:cubicBezTo>
                      <a:pt x="75629" y="1949767"/>
                      <a:pt x="69818" y="1963198"/>
                      <a:pt x="63913" y="1977771"/>
                    </a:cubicBezTo>
                    <a:cubicBezTo>
                      <a:pt x="62865" y="1980248"/>
                      <a:pt x="60388" y="1982057"/>
                      <a:pt x="57721" y="1982057"/>
                    </a:cubicBezTo>
                    <a:close/>
                    <a:moveTo>
                      <a:pt x="2471261" y="1947767"/>
                    </a:moveTo>
                    <a:cubicBezTo>
                      <a:pt x="2468785" y="1947767"/>
                      <a:pt x="2466499" y="1946434"/>
                      <a:pt x="2465451" y="1944148"/>
                    </a:cubicBezTo>
                    <a:cubicBezTo>
                      <a:pt x="2464784" y="1943290"/>
                      <a:pt x="2464594" y="1942148"/>
                      <a:pt x="2464594" y="1941005"/>
                    </a:cubicBezTo>
                    <a:cubicBezTo>
                      <a:pt x="2464594" y="1938528"/>
                      <a:pt x="2465927" y="1936337"/>
                      <a:pt x="2468213" y="1934908"/>
                    </a:cubicBezTo>
                    <a:cubicBezTo>
                      <a:pt x="2481263" y="1927765"/>
                      <a:pt x="2494502" y="1920526"/>
                      <a:pt x="2507456" y="1913382"/>
                    </a:cubicBezTo>
                    <a:cubicBezTo>
                      <a:pt x="2510790" y="1911572"/>
                      <a:pt x="2514886" y="1912906"/>
                      <a:pt x="2516696" y="1916049"/>
                    </a:cubicBezTo>
                    <a:cubicBezTo>
                      <a:pt x="2517553" y="1917668"/>
                      <a:pt x="2517839" y="1919383"/>
                      <a:pt x="2517172" y="1921192"/>
                    </a:cubicBezTo>
                    <a:cubicBezTo>
                      <a:pt x="2516696" y="1923002"/>
                      <a:pt x="2515648" y="1924336"/>
                      <a:pt x="2514029" y="1925193"/>
                    </a:cubicBezTo>
                    <a:cubicBezTo>
                      <a:pt x="2500789" y="1932337"/>
                      <a:pt x="2487740" y="1939576"/>
                      <a:pt x="2474500" y="1946720"/>
                    </a:cubicBezTo>
                    <a:cubicBezTo>
                      <a:pt x="2473452" y="1947291"/>
                      <a:pt x="2472309" y="1947767"/>
                      <a:pt x="2471261" y="1947767"/>
                    </a:cubicBezTo>
                    <a:close/>
                    <a:moveTo>
                      <a:pt x="4266153" y="1939004"/>
                    </a:moveTo>
                    <a:cubicBezTo>
                      <a:pt x="4263676" y="1939004"/>
                      <a:pt x="4261676" y="1937861"/>
                      <a:pt x="4260342" y="1935861"/>
                    </a:cubicBezTo>
                    <a:cubicBezTo>
                      <a:pt x="4259485" y="1934528"/>
                      <a:pt x="4259199" y="1932718"/>
                      <a:pt x="4259485" y="1930908"/>
                    </a:cubicBezTo>
                    <a:cubicBezTo>
                      <a:pt x="4259961" y="1929098"/>
                      <a:pt x="4261009" y="1927574"/>
                      <a:pt x="4262438" y="1926622"/>
                    </a:cubicBezTo>
                    <a:cubicBezTo>
                      <a:pt x="4275678" y="1918049"/>
                      <a:pt x="4288251" y="1909763"/>
                      <a:pt x="4299490" y="1901666"/>
                    </a:cubicBezTo>
                    <a:cubicBezTo>
                      <a:pt x="4302443" y="1899380"/>
                      <a:pt x="4306919" y="1900047"/>
                      <a:pt x="4308920" y="1903190"/>
                    </a:cubicBezTo>
                    <a:cubicBezTo>
                      <a:pt x="4309777" y="1904333"/>
                      <a:pt x="4310253" y="1905667"/>
                      <a:pt x="4310063" y="1907000"/>
                    </a:cubicBezTo>
                    <a:cubicBezTo>
                      <a:pt x="4310063" y="1909286"/>
                      <a:pt x="4309205" y="1911287"/>
                      <a:pt x="4307395" y="1912430"/>
                    </a:cubicBezTo>
                    <a:cubicBezTo>
                      <a:pt x="4295680" y="1920716"/>
                      <a:pt x="4283202" y="1929289"/>
                      <a:pt x="4269867" y="1938052"/>
                    </a:cubicBezTo>
                    <a:cubicBezTo>
                      <a:pt x="4268629" y="1938718"/>
                      <a:pt x="4267296" y="1939004"/>
                      <a:pt x="4266153" y="1939004"/>
                    </a:cubicBezTo>
                    <a:close/>
                    <a:moveTo>
                      <a:pt x="1984343" y="1932432"/>
                    </a:moveTo>
                    <a:cubicBezTo>
                      <a:pt x="1981009" y="1932432"/>
                      <a:pt x="1978247" y="1930241"/>
                      <a:pt x="1977581" y="1927098"/>
                    </a:cubicBezTo>
                    <a:cubicBezTo>
                      <a:pt x="1974247" y="1912239"/>
                      <a:pt x="1972151" y="1896999"/>
                      <a:pt x="1971484" y="1881568"/>
                    </a:cubicBezTo>
                    <a:cubicBezTo>
                      <a:pt x="1971484" y="1881378"/>
                      <a:pt x="1971484" y="1881378"/>
                      <a:pt x="1971484" y="1881092"/>
                    </a:cubicBezTo>
                    <a:lnTo>
                      <a:pt x="1971484" y="1881092"/>
                    </a:lnTo>
                    <a:cubicBezTo>
                      <a:pt x="1971484" y="1877473"/>
                      <a:pt x="1974437" y="1874615"/>
                      <a:pt x="1977962" y="1874330"/>
                    </a:cubicBezTo>
                    <a:lnTo>
                      <a:pt x="1978152" y="1874330"/>
                    </a:lnTo>
                    <a:cubicBezTo>
                      <a:pt x="1981772" y="1874330"/>
                      <a:pt x="1984629" y="1877282"/>
                      <a:pt x="1984915" y="1880806"/>
                    </a:cubicBezTo>
                    <a:cubicBezTo>
                      <a:pt x="1985581" y="1895380"/>
                      <a:pt x="1987391" y="1909953"/>
                      <a:pt x="1990725" y="1924145"/>
                    </a:cubicBezTo>
                    <a:cubicBezTo>
                      <a:pt x="1991201" y="1925955"/>
                      <a:pt x="1990725" y="1927765"/>
                      <a:pt x="1989868" y="1929098"/>
                    </a:cubicBezTo>
                    <a:cubicBezTo>
                      <a:pt x="1989011" y="1930717"/>
                      <a:pt x="1987391" y="1931765"/>
                      <a:pt x="1985581" y="1932241"/>
                    </a:cubicBezTo>
                    <a:cubicBezTo>
                      <a:pt x="1985296" y="1932241"/>
                      <a:pt x="1984820" y="1932432"/>
                      <a:pt x="1984343" y="1932432"/>
                    </a:cubicBezTo>
                    <a:close/>
                    <a:moveTo>
                      <a:pt x="1171670" y="1927289"/>
                    </a:moveTo>
                    <a:cubicBezTo>
                      <a:pt x="1170337" y="1927289"/>
                      <a:pt x="1169003" y="1926812"/>
                      <a:pt x="1167860" y="1926146"/>
                    </a:cubicBezTo>
                    <a:cubicBezTo>
                      <a:pt x="1166050" y="1925003"/>
                      <a:pt x="1164907" y="1922812"/>
                      <a:pt x="1164907" y="1920526"/>
                    </a:cubicBezTo>
                    <a:cubicBezTo>
                      <a:pt x="1164907" y="1919383"/>
                      <a:pt x="1165098" y="1918049"/>
                      <a:pt x="1166050" y="1916906"/>
                    </a:cubicBezTo>
                    <a:cubicBezTo>
                      <a:pt x="1173480" y="1905476"/>
                      <a:pt x="1181100" y="1893570"/>
                      <a:pt x="1190339" y="1879187"/>
                    </a:cubicBezTo>
                    <a:cubicBezTo>
                      <a:pt x="1192149" y="1876044"/>
                      <a:pt x="1196435" y="1875187"/>
                      <a:pt x="1199579" y="1876901"/>
                    </a:cubicBezTo>
                    <a:cubicBezTo>
                      <a:pt x="1201103" y="1877758"/>
                      <a:pt x="1202055" y="1879378"/>
                      <a:pt x="1202531" y="1881188"/>
                    </a:cubicBezTo>
                    <a:cubicBezTo>
                      <a:pt x="1203007" y="1882997"/>
                      <a:pt x="1202722" y="1884807"/>
                      <a:pt x="1201864" y="1886331"/>
                    </a:cubicBezTo>
                    <a:cubicBezTo>
                      <a:pt x="1193578" y="1899095"/>
                      <a:pt x="1185481" y="1911953"/>
                      <a:pt x="1177385" y="1924050"/>
                    </a:cubicBezTo>
                    <a:cubicBezTo>
                      <a:pt x="1175861" y="1926146"/>
                      <a:pt x="1173861" y="1927289"/>
                      <a:pt x="1171670" y="1927289"/>
                    </a:cubicBezTo>
                    <a:close/>
                    <a:moveTo>
                      <a:pt x="2550224" y="1904905"/>
                    </a:moveTo>
                    <a:cubicBezTo>
                      <a:pt x="2547747" y="1904905"/>
                      <a:pt x="2545271" y="1903571"/>
                      <a:pt x="2544128" y="1901285"/>
                    </a:cubicBezTo>
                    <a:cubicBezTo>
                      <a:pt x="2543651" y="1900142"/>
                      <a:pt x="2543270" y="1899285"/>
                      <a:pt x="2543270" y="1897951"/>
                    </a:cubicBezTo>
                    <a:cubicBezTo>
                      <a:pt x="2543461" y="1895475"/>
                      <a:pt x="2544794" y="1893189"/>
                      <a:pt x="2546890" y="1892141"/>
                    </a:cubicBezTo>
                    <a:cubicBezTo>
                      <a:pt x="2561463" y="1884235"/>
                      <a:pt x="2574512" y="1877568"/>
                      <a:pt x="2586609" y="1871091"/>
                    </a:cubicBezTo>
                    <a:cubicBezTo>
                      <a:pt x="2589943" y="1869567"/>
                      <a:pt x="2594039" y="1870900"/>
                      <a:pt x="2595848" y="1874044"/>
                    </a:cubicBezTo>
                    <a:cubicBezTo>
                      <a:pt x="2596515" y="1875663"/>
                      <a:pt x="2596706" y="1877378"/>
                      <a:pt x="2596324" y="1878997"/>
                    </a:cubicBezTo>
                    <a:cubicBezTo>
                      <a:pt x="2595848" y="1880806"/>
                      <a:pt x="2594515" y="1882331"/>
                      <a:pt x="2592991" y="1882997"/>
                    </a:cubicBezTo>
                    <a:lnTo>
                      <a:pt x="2584704" y="1887474"/>
                    </a:lnTo>
                    <a:cubicBezTo>
                      <a:pt x="2574417" y="1892903"/>
                      <a:pt x="2563844" y="1898523"/>
                      <a:pt x="2553462" y="1904048"/>
                    </a:cubicBezTo>
                    <a:cubicBezTo>
                      <a:pt x="2552224" y="1904429"/>
                      <a:pt x="2551366" y="1904905"/>
                      <a:pt x="2550224" y="1904905"/>
                    </a:cubicBezTo>
                    <a:close/>
                    <a:moveTo>
                      <a:pt x="94774" y="1900142"/>
                    </a:moveTo>
                    <a:cubicBezTo>
                      <a:pt x="93631" y="1900142"/>
                      <a:pt x="92773" y="1899952"/>
                      <a:pt x="91821" y="1899475"/>
                    </a:cubicBezTo>
                    <a:cubicBezTo>
                      <a:pt x="88487" y="1897951"/>
                      <a:pt x="87154" y="1893856"/>
                      <a:pt x="88678" y="1890522"/>
                    </a:cubicBezTo>
                    <a:cubicBezTo>
                      <a:pt x="95440" y="1876806"/>
                      <a:pt x="102108" y="1863376"/>
                      <a:pt x="109061" y="1850326"/>
                    </a:cubicBezTo>
                    <a:cubicBezTo>
                      <a:pt x="110871" y="1847183"/>
                      <a:pt x="114871" y="1845850"/>
                      <a:pt x="118300" y="1847374"/>
                    </a:cubicBezTo>
                    <a:cubicBezTo>
                      <a:pt x="120491" y="1848707"/>
                      <a:pt x="121920" y="1850993"/>
                      <a:pt x="121920" y="1853470"/>
                    </a:cubicBezTo>
                    <a:cubicBezTo>
                      <a:pt x="121920" y="1854327"/>
                      <a:pt x="121729" y="1855470"/>
                      <a:pt x="121063" y="1856613"/>
                    </a:cubicBezTo>
                    <a:cubicBezTo>
                      <a:pt x="114109" y="1870043"/>
                      <a:pt x="107156" y="1883283"/>
                      <a:pt x="100870" y="1896332"/>
                    </a:cubicBezTo>
                    <a:cubicBezTo>
                      <a:pt x="99727" y="1898809"/>
                      <a:pt x="97250" y="1900142"/>
                      <a:pt x="94774" y="1900142"/>
                    </a:cubicBezTo>
                    <a:close/>
                    <a:moveTo>
                      <a:pt x="4338638" y="1886045"/>
                    </a:moveTo>
                    <a:cubicBezTo>
                      <a:pt x="4336828" y="1886045"/>
                      <a:pt x="4334828" y="1885379"/>
                      <a:pt x="4333685" y="1883759"/>
                    </a:cubicBezTo>
                    <a:cubicBezTo>
                      <a:pt x="4331208" y="1881092"/>
                      <a:pt x="4331494" y="1876806"/>
                      <a:pt x="4334161" y="1874330"/>
                    </a:cubicBezTo>
                    <a:cubicBezTo>
                      <a:pt x="4341971" y="1867376"/>
                      <a:pt x="4348734" y="1860899"/>
                      <a:pt x="4353878" y="1854803"/>
                    </a:cubicBezTo>
                    <a:cubicBezTo>
                      <a:pt x="4357212" y="1850993"/>
                      <a:pt x="4360640" y="1846707"/>
                      <a:pt x="4363784" y="1842421"/>
                    </a:cubicBezTo>
                    <a:cubicBezTo>
                      <a:pt x="4365784" y="1839468"/>
                      <a:pt x="4370261" y="1838801"/>
                      <a:pt x="4373214" y="1841087"/>
                    </a:cubicBezTo>
                    <a:cubicBezTo>
                      <a:pt x="4374833" y="1842230"/>
                      <a:pt x="4375880" y="1844231"/>
                      <a:pt x="4375880" y="1846516"/>
                    </a:cubicBezTo>
                    <a:cubicBezTo>
                      <a:pt x="4375880" y="1847850"/>
                      <a:pt x="4375404" y="1849469"/>
                      <a:pt x="4374547" y="1850517"/>
                    </a:cubicBezTo>
                    <a:cubicBezTo>
                      <a:pt x="4370928" y="1855184"/>
                      <a:pt x="4367594" y="1859471"/>
                      <a:pt x="4364260" y="1863566"/>
                    </a:cubicBezTo>
                    <a:cubicBezTo>
                      <a:pt x="4358640" y="1870043"/>
                      <a:pt x="4351496" y="1877282"/>
                      <a:pt x="4343114" y="1884426"/>
                    </a:cubicBezTo>
                    <a:cubicBezTo>
                      <a:pt x="4341781" y="1885569"/>
                      <a:pt x="4340161" y="1886045"/>
                      <a:pt x="4338638" y="1886045"/>
                    </a:cubicBezTo>
                    <a:close/>
                    <a:moveTo>
                      <a:pt x="2629472" y="1862899"/>
                    </a:moveTo>
                    <a:cubicBezTo>
                      <a:pt x="2626995" y="1862899"/>
                      <a:pt x="2624804" y="1861566"/>
                      <a:pt x="2623661" y="1859280"/>
                    </a:cubicBezTo>
                    <a:cubicBezTo>
                      <a:pt x="2623185" y="1858423"/>
                      <a:pt x="2622804" y="1857470"/>
                      <a:pt x="2622804" y="1856327"/>
                    </a:cubicBezTo>
                    <a:cubicBezTo>
                      <a:pt x="2622804" y="1853851"/>
                      <a:pt x="2624328" y="1851374"/>
                      <a:pt x="2626614" y="1850231"/>
                    </a:cubicBezTo>
                    <a:cubicBezTo>
                      <a:pt x="2639378" y="1843468"/>
                      <a:pt x="2652903" y="1836515"/>
                      <a:pt x="2666524" y="1829562"/>
                    </a:cubicBezTo>
                    <a:cubicBezTo>
                      <a:pt x="2669667" y="1827943"/>
                      <a:pt x="2673953" y="1829372"/>
                      <a:pt x="2675477" y="1832705"/>
                    </a:cubicBezTo>
                    <a:cubicBezTo>
                      <a:pt x="2677287" y="1835848"/>
                      <a:pt x="2675954" y="1839849"/>
                      <a:pt x="2672524" y="1841659"/>
                    </a:cubicBezTo>
                    <a:cubicBezTo>
                      <a:pt x="2659952" y="1847945"/>
                      <a:pt x="2646902" y="1854708"/>
                      <a:pt x="2632520" y="1862042"/>
                    </a:cubicBezTo>
                    <a:lnTo>
                      <a:pt x="2632329" y="1862042"/>
                    </a:lnTo>
                    <a:cubicBezTo>
                      <a:pt x="2631472" y="1862709"/>
                      <a:pt x="2630615" y="1862899"/>
                      <a:pt x="2629472" y="1862899"/>
                    </a:cubicBezTo>
                    <a:close/>
                    <a:moveTo>
                      <a:pt x="1219486" y="1851184"/>
                    </a:moveTo>
                    <a:cubicBezTo>
                      <a:pt x="1218343" y="1851184"/>
                      <a:pt x="1217009" y="1850993"/>
                      <a:pt x="1216152" y="1850326"/>
                    </a:cubicBezTo>
                    <a:cubicBezTo>
                      <a:pt x="1214152" y="1849183"/>
                      <a:pt x="1212818" y="1846993"/>
                      <a:pt x="1212818" y="1844516"/>
                    </a:cubicBezTo>
                    <a:cubicBezTo>
                      <a:pt x="1212818" y="1843373"/>
                      <a:pt x="1213295" y="1842325"/>
                      <a:pt x="1213961" y="1841182"/>
                    </a:cubicBezTo>
                    <a:cubicBezTo>
                      <a:pt x="1221105" y="1829276"/>
                      <a:pt x="1228534" y="1816513"/>
                      <a:pt x="1236821" y="1802606"/>
                    </a:cubicBezTo>
                    <a:cubicBezTo>
                      <a:pt x="1238631" y="1799463"/>
                      <a:pt x="1242917" y="1798320"/>
                      <a:pt x="1245965" y="1800320"/>
                    </a:cubicBezTo>
                    <a:cubicBezTo>
                      <a:pt x="1249108" y="1802130"/>
                      <a:pt x="1250252" y="1806131"/>
                      <a:pt x="1248251" y="1809559"/>
                    </a:cubicBezTo>
                    <a:cubicBezTo>
                      <a:pt x="1240822" y="1822132"/>
                      <a:pt x="1233202" y="1835182"/>
                      <a:pt x="1225391" y="1848136"/>
                    </a:cubicBezTo>
                    <a:cubicBezTo>
                      <a:pt x="1225391" y="1848136"/>
                      <a:pt x="1225391" y="1848136"/>
                      <a:pt x="1225201" y="1848326"/>
                    </a:cubicBezTo>
                    <a:cubicBezTo>
                      <a:pt x="1223963" y="1850136"/>
                      <a:pt x="1221677" y="1851184"/>
                      <a:pt x="1219486" y="1851184"/>
                    </a:cubicBezTo>
                    <a:close/>
                    <a:moveTo>
                      <a:pt x="1980819" y="1843183"/>
                    </a:moveTo>
                    <a:cubicBezTo>
                      <a:pt x="1980343" y="1843183"/>
                      <a:pt x="1979962" y="1843183"/>
                      <a:pt x="1979676" y="1843183"/>
                    </a:cubicBezTo>
                    <a:cubicBezTo>
                      <a:pt x="1976056" y="1842516"/>
                      <a:pt x="1973389" y="1839182"/>
                      <a:pt x="1974056" y="1835372"/>
                    </a:cubicBezTo>
                    <a:cubicBezTo>
                      <a:pt x="1976247" y="1820513"/>
                      <a:pt x="1980152" y="1807273"/>
                      <a:pt x="1985105" y="1796320"/>
                    </a:cubicBezTo>
                    <a:lnTo>
                      <a:pt x="1985296" y="1795463"/>
                    </a:lnTo>
                    <a:cubicBezTo>
                      <a:pt x="1985963" y="1793939"/>
                      <a:pt x="1986629" y="1792319"/>
                      <a:pt x="1987487" y="1790986"/>
                    </a:cubicBezTo>
                    <a:cubicBezTo>
                      <a:pt x="1988820" y="1787652"/>
                      <a:pt x="1992916" y="1786033"/>
                      <a:pt x="1996249" y="1787652"/>
                    </a:cubicBezTo>
                    <a:cubicBezTo>
                      <a:pt x="1998726" y="1788795"/>
                      <a:pt x="2000250" y="1790986"/>
                      <a:pt x="2000250" y="1793748"/>
                    </a:cubicBezTo>
                    <a:cubicBezTo>
                      <a:pt x="2000250" y="1794605"/>
                      <a:pt x="2000059" y="1795748"/>
                      <a:pt x="1999583" y="1796701"/>
                    </a:cubicBezTo>
                    <a:cubicBezTo>
                      <a:pt x="1998916" y="1798034"/>
                      <a:pt x="1998250" y="1799654"/>
                      <a:pt x="1997583" y="1801178"/>
                    </a:cubicBezTo>
                    <a:lnTo>
                      <a:pt x="1997107" y="1801844"/>
                    </a:lnTo>
                    <a:cubicBezTo>
                      <a:pt x="1992821" y="1811941"/>
                      <a:pt x="1989487" y="1824323"/>
                      <a:pt x="1987201" y="1837754"/>
                    </a:cubicBezTo>
                    <a:cubicBezTo>
                      <a:pt x="1986820" y="1840706"/>
                      <a:pt x="1983962" y="1843183"/>
                      <a:pt x="1980819" y="1843183"/>
                    </a:cubicBezTo>
                    <a:close/>
                    <a:moveTo>
                      <a:pt x="2709577" y="1822228"/>
                    </a:moveTo>
                    <a:cubicBezTo>
                      <a:pt x="2707100" y="1822228"/>
                      <a:pt x="2704624" y="1820894"/>
                      <a:pt x="2703481" y="1818608"/>
                    </a:cubicBezTo>
                    <a:cubicBezTo>
                      <a:pt x="2703005" y="1817465"/>
                      <a:pt x="2702814" y="1816608"/>
                      <a:pt x="2702814" y="1815656"/>
                    </a:cubicBezTo>
                    <a:cubicBezTo>
                      <a:pt x="2702814" y="1812989"/>
                      <a:pt x="2704433" y="1810512"/>
                      <a:pt x="2706624" y="1809369"/>
                    </a:cubicBezTo>
                    <a:cubicBezTo>
                      <a:pt x="2718721" y="1803273"/>
                      <a:pt x="2731961" y="1796987"/>
                      <a:pt x="2747010" y="1789652"/>
                    </a:cubicBezTo>
                    <a:cubicBezTo>
                      <a:pt x="2750344" y="1788128"/>
                      <a:pt x="2754440" y="1789652"/>
                      <a:pt x="2755964" y="1792796"/>
                    </a:cubicBezTo>
                    <a:cubicBezTo>
                      <a:pt x="2757583" y="1796129"/>
                      <a:pt x="2756154" y="1800225"/>
                      <a:pt x="2752820" y="1801749"/>
                    </a:cubicBezTo>
                    <a:cubicBezTo>
                      <a:pt x="2739771" y="1808035"/>
                      <a:pt x="2726341" y="1814798"/>
                      <a:pt x="2712434" y="1821466"/>
                    </a:cubicBezTo>
                    <a:cubicBezTo>
                      <a:pt x="2711577" y="1822037"/>
                      <a:pt x="2710720" y="1822228"/>
                      <a:pt x="2709577" y="1822228"/>
                    </a:cubicBezTo>
                    <a:close/>
                    <a:moveTo>
                      <a:pt x="136684" y="1820704"/>
                    </a:moveTo>
                    <a:cubicBezTo>
                      <a:pt x="135541" y="1820704"/>
                      <a:pt x="134207" y="1820513"/>
                      <a:pt x="133350" y="1819847"/>
                    </a:cubicBezTo>
                    <a:cubicBezTo>
                      <a:pt x="131731" y="1818989"/>
                      <a:pt x="130683" y="1817560"/>
                      <a:pt x="130207" y="1815846"/>
                    </a:cubicBezTo>
                    <a:cubicBezTo>
                      <a:pt x="129540" y="1814322"/>
                      <a:pt x="129730" y="1812226"/>
                      <a:pt x="130683" y="1810703"/>
                    </a:cubicBezTo>
                    <a:cubicBezTo>
                      <a:pt x="137827" y="1797939"/>
                      <a:pt x="145542" y="1784890"/>
                      <a:pt x="153162" y="1771840"/>
                    </a:cubicBezTo>
                    <a:lnTo>
                      <a:pt x="153162" y="1771840"/>
                    </a:lnTo>
                    <a:cubicBezTo>
                      <a:pt x="154972" y="1768697"/>
                      <a:pt x="159258" y="1767554"/>
                      <a:pt x="162401" y="1769364"/>
                    </a:cubicBezTo>
                    <a:cubicBezTo>
                      <a:pt x="164592" y="1770507"/>
                      <a:pt x="165735" y="1772698"/>
                      <a:pt x="165735" y="1774984"/>
                    </a:cubicBezTo>
                    <a:cubicBezTo>
                      <a:pt x="165735" y="1776317"/>
                      <a:pt x="165544" y="1777460"/>
                      <a:pt x="164878" y="1778603"/>
                    </a:cubicBezTo>
                    <a:cubicBezTo>
                      <a:pt x="156305" y="1793176"/>
                      <a:pt x="149161" y="1805749"/>
                      <a:pt x="142684" y="1817465"/>
                    </a:cubicBezTo>
                    <a:cubicBezTo>
                      <a:pt x="141446" y="1819370"/>
                      <a:pt x="138970" y="1820704"/>
                      <a:pt x="136684" y="1820704"/>
                    </a:cubicBezTo>
                    <a:close/>
                    <a:moveTo>
                      <a:pt x="4391787" y="1814608"/>
                    </a:moveTo>
                    <a:cubicBezTo>
                      <a:pt x="4390930" y="1814608"/>
                      <a:pt x="4389978" y="1814417"/>
                      <a:pt x="4389120" y="1813941"/>
                    </a:cubicBezTo>
                    <a:cubicBezTo>
                      <a:pt x="4387310" y="1813274"/>
                      <a:pt x="4386167" y="1811941"/>
                      <a:pt x="4385501" y="1810131"/>
                    </a:cubicBezTo>
                    <a:cubicBezTo>
                      <a:pt x="4384834" y="1808607"/>
                      <a:pt x="4384834" y="1806797"/>
                      <a:pt x="4385787" y="1805178"/>
                    </a:cubicBezTo>
                    <a:cubicBezTo>
                      <a:pt x="4391882" y="1791748"/>
                      <a:pt x="4396073" y="1777841"/>
                      <a:pt x="4398836" y="1763839"/>
                    </a:cubicBezTo>
                    <a:cubicBezTo>
                      <a:pt x="4399503" y="1760220"/>
                      <a:pt x="4402836" y="1757743"/>
                      <a:pt x="4406646" y="1758410"/>
                    </a:cubicBezTo>
                    <a:cubicBezTo>
                      <a:pt x="4409789" y="1759077"/>
                      <a:pt x="4412076" y="1761744"/>
                      <a:pt x="4412076" y="1764887"/>
                    </a:cubicBezTo>
                    <a:cubicBezTo>
                      <a:pt x="4412076" y="1765364"/>
                      <a:pt x="4412076" y="1765745"/>
                      <a:pt x="4412076" y="1766221"/>
                    </a:cubicBezTo>
                    <a:cubicBezTo>
                      <a:pt x="4409123" y="1781270"/>
                      <a:pt x="4404455" y="1796320"/>
                      <a:pt x="4397978" y="1810417"/>
                    </a:cubicBezTo>
                    <a:cubicBezTo>
                      <a:pt x="4397026" y="1813084"/>
                      <a:pt x="4394549" y="1814608"/>
                      <a:pt x="4391787" y="1814608"/>
                    </a:cubicBezTo>
                    <a:close/>
                    <a:moveTo>
                      <a:pt x="2790349" y="1783175"/>
                    </a:moveTo>
                    <a:cubicBezTo>
                      <a:pt x="2787872" y="1783175"/>
                      <a:pt x="2785396" y="1781842"/>
                      <a:pt x="2784253" y="1779365"/>
                    </a:cubicBezTo>
                    <a:cubicBezTo>
                      <a:pt x="2783777" y="1778508"/>
                      <a:pt x="2783586" y="1777365"/>
                      <a:pt x="2783586" y="1776413"/>
                    </a:cubicBezTo>
                    <a:cubicBezTo>
                      <a:pt x="2783586" y="1773746"/>
                      <a:pt x="2785110" y="1771459"/>
                      <a:pt x="2787587" y="1770316"/>
                    </a:cubicBezTo>
                    <a:cubicBezTo>
                      <a:pt x="2799493" y="1764697"/>
                      <a:pt x="2813590" y="1757934"/>
                      <a:pt x="2828163" y="1751457"/>
                    </a:cubicBezTo>
                    <a:cubicBezTo>
                      <a:pt x="2831497" y="1749838"/>
                      <a:pt x="2835592" y="1751457"/>
                      <a:pt x="2837116" y="1754791"/>
                    </a:cubicBezTo>
                    <a:cubicBezTo>
                      <a:pt x="2837783" y="1756315"/>
                      <a:pt x="2837783" y="1758124"/>
                      <a:pt x="2837307" y="1759934"/>
                    </a:cubicBezTo>
                    <a:cubicBezTo>
                      <a:pt x="2836640" y="1761458"/>
                      <a:pt x="2835307" y="1762887"/>
                      <a:pt x="2833688" y="1763554"/>
                    </a:cubicBezTo>
                    <a:cubicBezTo>
                      <a:pt x="2819972" y="1770031"/>
                      <a:pt x="2806351" y="1776317"/>
                      <a:pt x="2793111" y="1782413"/>
                    </a:cubicBezTo>
                    <a:cubicBezTo>
                      <a:pt x="2793111" y="1782413"/>
                      <a:pt x="2793111" y="1782604"/>
                      <a:pt x="2792921" y="1782604"/>
                    </a:cubicBezTo>
                    <a:cubicBezTo>
                      <a:pt x="2792158" y="1782985"/>
                      <a:pt x="2791301" y="1783175"/>
                      <a:pt x="2790349" y="1783175"/>
                    </a:cubicBezTo>
                    <a:close/>
                    <a:moveTo>
                      <a:pt x="1264825" y="1773746"/>
                    </a:moveTo>
                    <a:cubicBezTo>
                      <a:pt x="1263682" y="1773746"/>
                      <a:pt x="1262539" y="1773269"/>
                      <a:pt x="1261491" y="1772888"/>
                    </a:cubicBezTo>
                    <a:cubicBezTo>
                      <a:pt x="1259491" y="1771555"/>
                      <a:pt x="1258157" y="1769269"/>
                      <a:pt x="1258157" y="1766792"/>
                    </a:cubicBezTo>
                    <a:cubicBezTo>
                      <a:pt x="1258157" y="1765649"/>
                      <a:pt x="1258443" y="1764792"/>
                      <a:pt x="1259014" y="1763839"/>
                    </a:cubicBezTo>
                    <a:cubicBezTo>
                      <a:pt x="1259014" y="1763649"/>
                      <a:pt x="1259014" y="1763649"/>
                      <a:pt x="1259014" y="1763649"/>
                    </a:cubicBezTo>
                    <a:cubicBezTo>
                      <a:pt x="1259014" y="1763458"/>
                      <a:pt x="1259300" y="1763173"/>
                      <a:pt x="1259491" y="1762982"/>
                    </a:cubicBezTo>
                    <a:cubicBezTo>
                      <a:pt x="1268063" y="1747742"/>
                      <a:pt x="1274540" y="1735836"/>
                      <a:pt x="1280541" y="1724597"/>
                    </a:cubicBezTo>
                    <a:cubicBezTo>
                      <a:pt x="1282351" y="1721453"/>
                      <a:pt x="1286637" y="1720120"/>
                      <a:pt x="1289780" y="1721930"/>
                    </a:cubicBezTo>
                    <a:cubicBezTo>
                      <a:pt x="1291399" y="1722787"/>
                      <a:pt x="1292447" y="1724215"/>
                      <a:pt x="1292923" y="1725930"/>
                    </a:cubicBezTo>
                    <a:cubicBezTo>
                      <a:pt x="1293590" y="1727740"/>
                      <a:pt x="1293400" y="1729549"/>
                      <a:pt x="1292447" y="1731073"/>
                    </a:cubicBezTo>
                    <a:cubicBezTo>
                      <a:pt x="1284637" y="1745171"/>
                      <a:pt x="1277588" y="1758029"/>
                      <a:pt x="1270635" y="1770126"/>
                    </a:cubicBezTo>
                    <a:cubicBezTo>
                      <a:pt x="1269492" y="1772412"/>
                      <a:pt x="1267301" y="1773746"/>
                      <a:pt x="1264825" y="1773746"/>
                    </a:cubicBezTo>
                    <a:close/>
                    <a:moveTo>
                      <a:pt x="2013775" y="1760125"/>
                    </a:moveTo>
                    <a:cubicBezTo>
                      <a:pt x="2012632" y="1760125"/>
                      <a:pt x="2011585" y="1759934"/>
                      <a:pt x="2010442" y="1759267"/>
                    </a:cubicBezTo>
                    <a:cubicBezTo>
                      <a:pt x="2008823" y="1758601"/>
                      <a:pt x="2007775" y="1756981"/>
                      <a:pt x="2007298" y="1755457"/>
                    </a:cubicBezTo>
                    <a:cubicBezTo>
                      <a:pt x="2006822" y="1753648"/>
                      <a:pt x="2006822" y="1751838"/>
                      <a:pt x="2007775" y="1750314"/>
                    </a:cubicBezTo>
                    <a:cubicBezTo>
                      <a:pt x="2013871" y="1738884"/>
                      <a:pt x="2021205" y="1726025"/>
                      <a:pt x="2029968" y="1711071"/>
                    </a:cubicBezTo>
                    <a:cubicBezTo>
                      <a:pt x="2031968" y="1707928"/>
                      <a:pt x="2036255" y="1706785"/>
                      <a:pt x="2039207" y="1708595"/>
                    </a:cubicBezTo>
                    <a:cubicBezTo>
                      <a:pt x="2041207" y="1709738"/>
                      <a:pt x="2042541" y="1711928"/>
                      <a:pt x="2042541" y="1714214"/>
                    </a:cubicBezTo>
                    <a:cubicBezTo>
                      <a:pt x="2042541" y="1715548"/>
                      <a:pt x="2042350" y="1716691"/>
                      <a:pt x="2041684" y="1717834"/>
                    </a:cubicBezTo>
                    <a:cubicBezTo>
                      <a:pt x="2033873" y="1731264"/>
                      <a:pt x="2026444" y="1744504"/>
                      <a:pt x="2019681" y="1756696"/>
                    </a:cubicBezTo>
                    <a:cubicBezTo>
                      <a:pt x="2018443" y="1758791"/>
                      <a:pt x="2016252" y="1760125"/>
                      <a:pt x="2013775" y="1760125"/>
                    </a:cubicBezTo>
                    <a:close/>
                    <a:moveTo>
                      <a:pt x="2872073" y="1745932"/>
                    </a:moveTo>
                    <a:cubicBezTo>
                      <a:pt x="2869406" y="1745932"/>
                      <a:pt x="2866930" y="1744313"/>
                      <a:pt x="2865787" y="1741932"/>
                    </a:cubicBezTo>
                    <a:cubicBezTo>
                      <a:pt x="2865596" y="1741265"/>
                      <a:pt x="2865311" y="1740408"/>
                      <a:pt x="2865311" y="1739456"/>
                    </a:cubicBezTo>
                    <a:cubicBezTo>
                      <a:pt x="2865311" y="1736503"/>
                      <a:pt x="2866930" y="1734312"/>
                      <a:pt x="2869311" y="1733169"/>
                    </a:cubicBezTo>
                    <a:cubicBezTo>
                      <a:pt x="2881694" y="1727549"/>
                      <a:pt x="2894648" y="1721930"/>
                      <a:pt x="2910364" y="1714976"/>
                    </a:cubicBezTo>
                    <a:cubicBezTo>
                      <a:pt x="2913698" y="1713643"/>
                      <a:pt x="2917794" y="1715167"/>
                      <a:pt x="2919317" y="1718596"/>
                    </a:cubicBezTo>
                    <a:cubicBezTo>
                      <a:pt x="2919984" y="1720406"/>
                      <a:pt x="2919984" y="1722215"/>
                      <a:pt x="2919317" y="1723739"/>
                    </a:cubicBezTo>
                    <a:cubicBezTo>
                      <a:pt x="2918650" y="1725549"/>
                      <a:pt x="2917317" y="1726882"/>
                      <a:pt x="2915698" y="1727549"/>
                    </a:cubicBezTo>
                    <a:cubicBezTo>
                      <a:pt x="2900648" y="1733836"/>
                      <a:pt x="2887218" y="1739932"/>
                      <a:pt x="2874645" y="1745266"/>
                    </a:cubicBezTo>
                    <a:cubicBezTo>
                      <a:pt x="2873883" y="1745742"/>
                      <a:pt x="2872931" y="1745932"/>
                      <a:pt x="2872073" y="1745932"/>
                    </a:cubicBezTo>
                    <a:close/>
                    <a:moveTo>
                      <a:pt x="182309" y="1743265"/>
                    </a:moveTo>
                    <a:cubicBezTo>
                      <a:pt x="180975" y="1743265"/>
                      <a:pt x="179832" y="1743075"/>
                      <a:pt x="178689" y="1742408"/>
                    </a:cubicBezTo>
                    <a:cubicBezTo>
                      <a:pt x="175546" y="1740408"/>
                      <a:pt x="174403" y="1736312"/>
                      <a:pt x="176498" y="1733169"/>
                    </a:cubicBezTo>
                    <a:cubicBezTo>
                      <a:pt x="183928" y="1720787"/>
                      <a:pt x="191929" y="1708214"/>
                      <a:pt x="200311" y="1694974"/>
                    </a:cubicBezTo>
                    <a:cubicBezTo>
                      <a:pt x="200311" y="1694974"/>
                      <a:pt x="200311" y="1694974"/>
                      <a:pt x="200501" y="1694783"/>
                    </a:cubicBezTo>
                    <a:cubicBezTo>
                      <a:pt x="202311" y="1691831"/>
                      <a:pt x="206788" y="1690973"/>
                      <a:pt x="209740" y="1692783"/>
                    </a:cubicBezTo>
                    <a:cubicBezTo>
                      <a:pt x="211741" y="1694116"/>
                      <a:pt x="212884" y="1696403"/>
                      <a:pt x="212884" y="1698879"/>
                    </a:cubicBezTo>
                    <a:cubicBezTo>
                      <a:pt x="212884" y="1700022"/>
                      <a:pt x="212407" y="1701165"/>
                      <a:pt x="211741" y="1702213"/>
                    </a:cubicBezTo>
                    <a:cubicBezTo>
                      <a:pt x="203930" y="1714786"/>
                      <a:pt x="195834" y="1727359"/>
                      <a:pt x="187928" y="1740122"/>
                    </a:cubicBezTo>
                    <a:cubicBezTo>
                      <a:pt x="186785" y="1742123"/>
                      <a:pt x="184499" y="1743265"/>
                      <a:pt x="182309" y="1743265"/>
                    </a:cubicBezTo>
                    <a:close/>
                    <a:moveTo>
                      <a:pt x="4407789" y="1727359"/>
                    </a:moveTo>
                    <a:cubicBezTo>
                      <a:pt x="4404455" y="1727359"/>
                      <a:pt x="4401503" y="1724692"/>
                      <a:pt x="4401026" y="1721072"/>
                    </a:cubicBezTo>
                    <a:cubicBezTo>
                      <a:pt x="4399883" y="1706975"/>
                      <a:pt x="4396550" y="1692783"/>
                      <a:pt x="4391406" y="1679543"/>
                    </a:cubicBezTo>
                    <a:cubicBezTo>
                      <a:pt x="4390930" y="1678686"/>
                      <a:pt x="4390930" y="1677733"/>
                      <a:pt x="4390930" y="1676876"/>
                    </a:cubicBezTo>
                    <a:cubicBezTo>
                      <a:pt x="4390930" y="1674209"/>
                      <a:pt x="4392740" y="1671733"/>
                      <a:pt x="4395216" y="1670780"/>
                    </a:cubicBezTo>
                    <a:cubicBezTo>
                      <a:pt x="4398550" y="1669447"/>
                      <a:pt x="4402645" y="1670971"/>
                      <a:pt x="4403979" y="1674400"/>
                    </a:cubicBezTo>
                    <a:cubicBezTo>
                      <a:pt x="4409599" y="1688973"/>
                      <a:pt x="4413219" y="1704213"/>
                      <a:pt x="4414552" y="1719929"/>
                    </a:cubicBezTo>
                    <a:cubicBezTo>
                      <a:pt x="4414838" y="1723739"/>
                      <a:pt x="4412076" y="1726882"/>
                      <a:pt x="4408456" y="1727359"/>
                    </a:cubicBezTo>
                    <a:cubicBezTo>
                      <a:pt x="4408265" y="1727359"/>
                      <a:pt x="4407979" y="1727359"/>
                      <a:pt x="4407789" y="1727359"/>
                    </a:cubicBezTo>
                    <a:close/>
                    <a:moveTo>
                      <a:pt x="2954655" y="1710690"/>
                    </a:moveTo>
                    <a:cubicBezTo>
                      <a:pt x="2951703" y="1710690"/>
                      <a:pt x="2949321" y="1708880"/>
                      <a:pt x="2948368" y="1706404"/>
                    </a:cubicBezTo>
                    <a:cubicBezTo>
                      <a:pt x="2947892" y="1705547"/>
                      <a:pt x="2947892" y="1704594"/>
                      <a:pt x="2947892" y="1703737"/>
                    </a:cubicBezTo>
                    <a:cubicBezTo>
                      <a:pt x="2947892" y="1701070"/>
                      <a:pt x="2949511" y="1698784"/>
                      <a:pt x="2951988" y="1697641"/>
                    </a:cubicBezTo>
                    <a:cubicBezTo>
                      <a:pt x="2964561" y="1692497"/>
                      <a:pt x="2978277" y="1687068"/>
                      <a:pt x="2993708" y="1680781"/>
                    </a:cubicBezTo>
                    <a:cubicBezTo>
                      <a:pt x="2997042" y="1679448"/>
                      <a:pt x="3001137" y="1681258"/>
                      <a:pt x="3002470" y="1684591"/>
                    </a:cubicBezTo>
                    <a:cubicBezTo>
                      <a:pt x="3003804" y="1688211"/>
                      <a:pt x="3002185" y="1692021"/>
                      <a:pt x="2998661" y="1693355"/>
                    </a:cubicBezTo>
                    <a:cubicBezTo>
                      <a:pt x="2983420" y="1699450"/>
                      <a:pt x="2969704" y="1704784"/>
                      <a:pt x="2957132" y="1709928"/>
                    </a:cubicBezTo>
                    <a:cubicBezTo>
                      <a:pt x="2956274" y="1710499"/>
                      <a:pt x="2955322" y="1710690"/>
                      <a:pt x="2954655" y="1710690"/>
                    </a:cubicBezTo>
                    <a:close/>
                    <a:moveTo>
                      <a:pt x="1307687" y="1694974"/>
                    </a:moveTo>
                    <a:cubicBezTo>
                      <a:pt x="1306544" y="1694974"/>
                      <a:pt x="1305497" y="1694783"/>
                      <a:pt x="1304544" y="1694116"/>
                    </a:cubicBezTo>
                    <a:cubicBezTo>
                      <a:pt x="1302353" y="1692973"/>
                      <a:pt x="1300924" y="1690783"/>
                      <a:pt x="1300924" y="1688306"/>
                    </a:cubicBezTo>
                    <a:cubicBezTo>
                      <a:pt x="1300924" y="1687449"/>
                      <a:pt x="1301115" y="1686306"/>
                      <a:pt x="1301591" y="1685354"/>
                    </a:cubicBezTo>
                    <a:cubicBezTo>
                      <a:pt x="1301591" y="1685163"/>
                      <a:pt x="1301591" y="1685163"/>
                      <a:pt x="1301591" y="1685163"/>
                    </a:cubicBezTo>
                    <a:cubicBezTo>
                      <a:pt x="1301782" y="1684973"/>
                      <a:pt x="1301782" y="1684973"/>
                      <a:pt x="1302067" y="1684687"/>
                    </a:cubicBezTo>
                    <a:cubicBezTo>
                      <a:pt x="1308545" y="1672114"/>
                      <a:pt x="1314831" y="1660017"/>
                      <a:pt x="1322261" y="1645444"/>
                    </a:cubicBezTo>
                    <a:cubicBezTo>
                      <a:pt x="1323880" y="1642300"/>
                      <a:pt x="1328071" y="1640681"/>
                      <a:pt x="1331214" y="1642491"/>
                    </a:cubicBezTo>
                    <a:cubicBezTo>
                      <a:pt x="1334548" y="1644110"/>
                      <a:pt x="1335881" y="1648111"/>
                      <a:pt x="1334357" y="1651445"/>
                    </a:cubicBezTo>
                    <a:cubicBezTo>
                      <a:pt x="1327595" y="1664494"/>
                      <a:pt x="1320641" y="1677924"/>
                      <a:pt x="1313498" y="1691354"/>
                    </a:cubicBezTo>
                    <a:cubicBezTo>
                      <a:pt x="1312355" y="1693640"/>
                      <a:pt x="1310164" y="1694974"/>
                      <a:pt x="1307687" y="1694974"/>
                    </a:cubicBezTo>
                    <a:close/>
                    <a:moveTo>
                      <a:pt x="2059114" y="1682401"/>
                    </a:moveTo>
                    <a:cubicBezTo>
                      <a:pt x="2057781" y="1682401"/>
                      <a:pt x="2056638" y="1682210"/>
                      <a:pt x="2055495" y="1681543"/>
                    </a:cubicBezTo>
                    <a:cubicBezTo>
                      <a:pt x="2052352" y="1679543"/>
                      <a:pt x="2051209" y="1675257"/>
                      <a:pt x="2053304" y="1672114"/>
                    </a:cubicBezTo>
                    <a:cubicBezTo>
                      <a:pt x="2062258" y="1657540"/>
                      <a:pt x="2069878" y="1645444"/>
                      <a:pt x="2077307" y="1633918"/>
                    </a:cubicBezTo>
                    <a:cubicBezTo>
                      <a:pt x="2077307" y="1633918"/>
                      <a:pt x="2077307" y="1633918"/>
                      <a:pt x="2077593" y="1633728"/>
                    </a:cubicBezTo>
                    <a:cubicBezTo>
                      <a:pt x="2079403" y="1631061"/>
                      <a:pt x="2083594" y="1630108"/>
                      <a:pt x="2086737" y="1631918"/>
                    </a:cubicBezTo>
                    <a:cubicBezTo>
                      <a:pt x="2088547" y="1633252"/>
                      <a:pt x="2089690" y="1635538"/>
                      <a:pt x="2089690" y="1637729"/>
                    </a:cubicBezTo>
                    <a:cubicBezTo>
                      <a:pt x="2089690" y="1638872"/>
                      <a:pt x="2089404" y="1640014"/>
                      <a:pt x="2088832" y="1641062"/>
                    </a:cubicBezTo>
                    <a:cubicBezTo>
                      <a:pt x="2088832" y="1641062"/>
                      <a:pt x="2088832" y="1641062"/>
                      <a:pt x="2088832" y="1641253"/>
                    </a:cubicBezTo>
                    <a:cubicBezTo>
                      <a:pt x="2088547" y="1641253"/>
                      <a:pt x="2088547" y="1641443"/>
                      <a:pt x="2088356" y="1641729"/>
                    </a:cubicBezTo>
                    <a:cubicBezTo>
                      <a:pt x="2080260" y="1654492"/>
                      <a:pt x="2072164" y="1667065"/>
                      <a:pt x="2064830" y="1679257"/>
                    </a:cubicBezTo>
                    <a:cubicBezTo>
                      <a:pt x="2063591" y="1681353"/>
                      <a:pt x="2061400" y="1682401"/>
                      <a:pt x="2059114" y="1682401"/>
                    </a:cubicBezTo>
                    <a:close/>
                    <a:moveTo>
                      <a:pt x="3038189" y="1677924"/>
                    </a:moveTo>
                    <a:cubicBezTo>
                      <a:pt x="3035236" y="1677924"/>
                      <a:pt x="3032760" y="1676114"/>
                      <a:pt x="3031903" y="1673447"/>
                    </a:cubicBezTo>
                    <a:cubicBezTo>
                      <a:pt x="3031712" y="1672781"/>
                      <a:pt x="3031427" y="1671828"/>
                      <a:pt x="3031427" y="1671161"/>
                    </a:cubicBezTo>
                    <a:cubicBezTo>
                      <a:pt x="3031427" y="1668208"/>
                      <a:pt x="3032950" y="1665732"/>
                      <a:pt x="3035713" y="1664684"/>
                    </a:cubicBezTo>
                    <a:cubicBezTo>
                      <a:pt x="3048286" y="1660207"/>
                      <a:pt x="3063050" y="1654588"/>
                      <a:pt x="3077909" y="1649444"/>
                    </a:cubicBezTo>
                    <a:cubicBezTo>
                      <a:pt x="3081242" y="1648111"/>
                      <a:pt x="3085338" y="1650111"/>
                      <a:pt x="3086672" y="1653445"/>
                    </a:cubicBezTo>
                    <a:cubicBezTo>
                      <a:pt x="3087148" y="1654969"/>
                      <a:pt x="3087148" y="1656779"/>
                      <a:pt x="3086386" y="1658588"/>
                    </a:cubicBezTo>
                    <a:cubicBezTo>
                      <a:pt x="3085529" y="1660112"/>
                      <a:pt x="3084195" y="1661541"/>
                      <a:pt x="3082576" y="1661922"/>
                    </a:cubicBezTo>
                    <a:cubicBezTo>
                      <a:pt x="3066193" y="1667732"/>
                      <a:pt x="3052763" y="1672685"/>
                      <a:pt x="3040380" y="1677448"/>
                    </a:cubicBezTo>
                    <a:cubicBezTo>
                      <a:pt x="3039713" y="1677733"/>
                      <a:pt x="3038856" y="1677924"/>
                      <a:pt x="3038189" y="1677924"/>
                    </a:cubicBezTo>
                    <a:close/>
                    <a:moveTo>
                      <a:pt x="230505" y="1667637"/>
                    </a:moveTo>
                    <a:cubicBezTo>
                      <a:pt x="229171" y="1667637"/>
                      <a:pt x="227838" y="1667161"/>
                      <a:pt x="226695" y="1666494"/>
                    </a:cubicBezTo>
                    <a:cubicBezTo>
                      <a:pt x="223742" y="1664494"/>
                      <a:pt x="222885" y="1660207"/>
                      <a:pt x="224885" y="1657064"/>
                    </a:cubicBezTo>
                    <a:cubicBezTo>
                      <a:pt x="233458" y="1644301"/>
                      <a:pt x="241744" y="1631728"/>
                      <a:pt x="249746" y="1619822"/>
                    </a:cubicBezTo>
                    <a:cubicBezTo>
                      <a:pt x="251746" y="1616869"/>
                      <a:pt x="256222" y="1616012"/>
                      <a:pt x="259175" y="1618012"/>
                    </a:cubicBezTo>
                    <a:cubicBezTo>
                      <a:pt x="260985" y="1619345"/>
                      <a:pt x="262128" y="1621346"/>
                      <a:pt x="262128" y="1623631"/>
                    </a:cubicBezTo>
                    <a:cubicBezTo>
                      <a:pt x="262128" y="1624965"/>
                      <a:pt x="261652" y="1626298"/>
                      <a:pt x="260985" y="1627441"/>
                    </a:cubicBezTo>
                    <a:cubicBezTo>
                      <a:pt x="252222" y="1640014"/>
                      <a:pt x="243935" y="1652588"/>
                      <a:pt x="236125" y="1664494"/>
                    </a:cubicBezTo>
                    <a:cubicBezTo>
                      <a:pt x="234791" y="1666494"/>
                      <a:pt x="232791" y="1667637"/>
                      <a:pt x="230505" y="1667637"/>
                    </a:cubicBezTo>
                    <a:close/>
                    <a:moveTo>
                      <a:pt x="3122581" y="1647634"/>
                    </a:moveTo>
                    <a:cubicBezTo>
                      <a:pt x="3119628" y="1647634"/>
                      <a:pt x="3117152" y="1645825"/>
                      <a:pt x="3116294" y="1643158"/>
                    </a:cubicBezTo>
                    <a:cubicBezTo>
                      <a:pt x="3116104" y="1642491"/>
                      <a:pt x="3115818" y="1641824"/>
                      <a:pt x="3115818" y="1641157"/>
                    </a:cubicBezTo>
                    <a:cubicBezTo>
                      <a:pt x="3115818" y="1638205"/>
                      <a:pt x="3117628" y="1635538"/>
                      <a:pt x="3120295" y="1634681"/>
                    </a:cubicBezTo>
                    <a:cubicBezTo>
                      <a:pt x="3135535" y="1629537"/>
                      <a:pt x="3149442" y="1624774"/>
                      <a:pt x="3163157" y="1620488"/>
                    </a:cubicBezTo>
                    <a:cubicBezTo>
                      <a:pt x="3166491" y="1619345"/>
                      <a:pt x="3170301" y="1621346"/>
                      <a:pt x="3171444" y="1624774"/>
                    </a:cubicBezTo>
                    <a:cubicBezTo>
                      <a:pt x="3172111" y="1626584"/>
                      <a:pt x="3171920" y="1628394"/>
                      <a:pt x="3170968" y="1629918"/>
                    </a:cubicBezTo>
                    <a:cubicBezTo>
                      <a:pt x="3170301" y="1631537"/>
                      <a:pt x="3168968" y="1632871"/>
                      <a:pt x="3167158" y="1633252"/>
                    </a:cubicBezTo>
                    <a:cubicBezTo>
                      <a:pt x="3151441" y="1638395"/>
                      <a:pt x="3137535" y="1642872"/>
                      <a:pt x="3124676" y="1647349"/>
                    </a:cubicBezTo>
                    <a:lnTo>
                      <a:pt x="3124486" y="1647349"/>
                    </a:lnTo>
                    <a:cubicBezTo>
                      <a:pt x="3123914" y="1647634"/>
                      <a:pt x="3123248" y="1647634"/>
                      <a:pt x="3122581" y="1647634"/>
                    </a:cubicBezTo>
                    <a:close/>
                    <a:moveTo>
                      <a:pt x="4375213" y="1644967"/>
                    </a:moveTo>
                    <a:cubicBezTo>
                      <a:pt x="4373214" y="1644967"/>
                      <a:pt x="4371404" y="1644110"/>
                      <a:pt x="4370070" y="1642491"/>
                    </a:cubicBezTo>
                    <a:cubicBezTo>
                      <a:pt x="4361593" y="1631537"/>
                      <a:pt x="4351020" y="1621441"/>
                      <a:pt x="4339114" y="1612392"/>
                    </a:cubicBezTo>
                    <a:cubicBezTo>
                      <a:pt x="4337495" y="1611058"/>
                      <a:pt x="4336637" y="1609058"/>
                      <a:pt x="4336637" y="1606963"/>
                    </a:cubicBezTo>
                    <a:cubicBezTo>
                      <a:pt x="4336637" y="1605439"/>
                      <a:pt x="4337113" y="1604010"/>
                      <a:pt x="4337780" y="1602962"/>
                    </a:cubicBezTo>
                    <a:cubicBezTo>
                      <a:pt x="4340067" y="1600009"/>
                      <a:pt x="4344543" y="1599343"/>
                      <a:pt x="4347210" y="1601629"/>
                    </a:cubicBezTo>
                    <a:cubicBezTo>
                      <a:pt x="4359974" y="1611058"/>
                      <a:pt x="4371213" y="1622012"/>
                      <a:pt x="4380643" y="1633918"/>
                    </a:cubicBezTo>
                    <a:cubicBezTo>
                      <a:pt x="4381786" y="1635442"/>
                      <a:pt x="4382262" y="1637252"/>
                      <a:pt x="4381976" y="1638872"/>
                    </a:cubicBezTo>
                    <a:cubicBezTo>
                      <a:pt x="4381691" y="1640681"/>
                      <a:pt x="4380833" y="1642491"/>
                      <a:pt x="4379500" y="1643348"/>
                    </a:cubicBezTo>
                    <a:cubicBezTo>
                      <a:pt x="4378357" y="1644491"/>
                      <a:pt x="4376833" y="1644967"/>
                      <a:pt x="4375213" y="1644967"/>
                    </a:cubicBezTo>
                    <a:close/>
                    <a:moveTo>
                      <a:pt x="3207829" y="1620012"/>
                    </a:moveTo>
                    <a:cubicBezTo>
                      <a:pt x="3204877" y="1620012"/>
                      <a:pt x="3202401" y="1618202"/>
                      <a:pt x="3201543" y="1615345"/>
                    </a:cubicBezTo>
                    <a:cubicBezTo>
                      <a:pt x="3201352" y="1614678"/>
                      <a:pt x="3201067" y="1614011"/>
                      <a:pt x="3201067" y="1613345"/>
                    </a:cubicBezTo>
                    <a:cubicBezTo>
                      <a:pt x="3201067" y="1610678"/>
                      <a:pt x="3203067" y="1607915"/>
                      <a:pt x="3205734" y="1607058"/>
                    </a:cubicBezTo>
                    <a:cubicBezTo>
                      <a:pt x="3205734" y="1607058"/>
                      <a:pt x="3205734" y="1607058"/>
                      <a:pt x="3205925" y="1607058"/>
                    </a:cubicBezTo>
                    <a:cubicBezTo>
                      <a:pt x="3205925" y="1607058"/>
                      <a:pt x="3206210" y="1606867"/>
                      <a:pt x="3206401" y="1606867"/>
                    </a:cubicBezTo>
                    <a:cubicBezTo>
                      <a:pt x="3221260" y="1602391"/>
                      <a:pt x="3235071" y="1598105"/>
                      <a:pt x="3249073" y="1594295"/>
                    </a:cubicBezTo>
                    <a:cubicBezTo>
                      <a:pt x="3252692" y="1593151"/>
                      <a:pt x="3256216" y="1595438"/>
                      <a:pt x="3257359" y="1598771"/>
                    </a:cubicBezTo>
                    <a:cubicBezTo>
                      <a:pt x="3258217" y="1602391"/>
                      <a:pt x="3256216" y="1606201"/>
                      <a:pt x="3252692" y="1607058"/>
                    </a:cubicBezTo>
                    <a:cubicBezTo>
                      <a:pt x="3239929" y="1610868"/>
                      <a:pt x="3225736" y="1615154"/>
                      <a:pt x="3209830" y="1619822"/>
                    </a:cubicBezTo>
                    <a:cubicBezTo>
                      <a:pt x="3209830" y="1619822"/>
                      <a:pt x="3209830" y="1619822"/>
                      <a:pt x="3209639" y="1619822"/>
                    </a:cubicBezTo>
                    <a:cubicBezTo>
                      <a:pt x="3209258" y="1620012"/>
                      <a:pt x="3208496" y="1620012"/>
                      <a:pt x="3207829" y="1620012"/>
                    </a:cubicBezTo>
                    <a:close/>
                    <a:moveTo>
                      <a:pt x="1348549" y="1614868"/>
                    </a:moveTo>
                    <a:cubicBezTo>
                      <a:pt x="1347406" y="1614868"/>
                      <a:pt x="1346359" y="1614678"/>
                      <a:pt x="1345406" y="1614202"/>
                    </a:cubicBezTo>
                    <a:cubicBezTo>
                      <a:pt x="1343120" y="1613059"/>
                      <a:pt x="1341596" y="1610868"/>
                      <a:pt x="1341787" y="1608106"/>
                    </a:cubicBezTo>
                    <a:cubicBezTo>
                      <a:pt x="1341787" y="1606963"/>
                      <a:pt x="1341977" y="1606106"/>
                      <a:pt x="1342454" y="1605153"/>
                    </a:cubicBezTo>
                    <a:cubicBezTo>
                      <a:pt x="1348740" y="1592389"/>
                      <a:pt x="1355217" y="1579150"/>
                      <a:pt x="1361980" y="1564767"/>
                    </a:cubicBezTo>
                    <a:cubicBezTo>
                      <a:pt x="1363599" y="1561433"/>
                      <a:pt x="1367599" y="1559814"/>
                      <a:pt x="1370933" y="1561624"/>
                    </a:cubicBezTo>
                    <a:cubicBezTo>
                      <a:pt x="1374267" y="1563148"/>
                      <a:pt x="1375600" y="1567243"/>
                      <a:pt x="1374077" y="1570577"/>
                    </a:cubicBezTo>
                    <a:cubicBezTo>
                      <a:pt x="1367790" y="1583626"/>
                      <a:pt x="1361313" y="1597247"/>
                      <a:pt x="1354360" y="1610963"/>
                    </a:cubicBezTo>
                    <a:cubicBezTo>
                      <a:pt x="1353407" y="1613535"/>
                      <a:pt x="1351026" y="1614868"/>
                      <a:pt x="1348549" y="1614868"/>
                    </a:cubicBezTo>
                    <a:close/>
                    <a:moveTo>
                      <a:pt x="2107406" y="1606582"/>
                    </a:moveTo>
                    <a:cubicBezTo>
                      <a:pt x="2106073" y="1606582"/>
                      <a:pt x="2104739" y="1606106"/>
                      <a:pt x="2103596" y="1605439"/>
                    </a:cubicBezTo>
                    <a:cubicBezTo>
                      <a:pt x="2100644" y="1603439"/>
                      <a:pt x="2099786" y="1599152"/>
                      <a:pt x="2101787" y="1596199"/>
                    </a:cubicBezTo>
                    <a:cubicBezTo>
                      <a:pt x="2109407" y="1584103"/>
                      <a:pt x="2117503" y="1572006"/>
                      <a:pt x="2126456" y="1558481"/>
                    </a:cubicBezTo>
                    <a:cubicBezTo>
                      <a:pt x="2128266" y="1555528"/>
                      <a:pt x="2132743" y="1554671"/>
                      <a:pt x="2135696" y="1556671"/>
                    </a:cubicBezTo>
                    <a:cubicBezTo>
                      <a:pt x="2137505" y="1557814"/>
                      <a:pt x="2138648" y="1559814"/>
                      <a:pt x="2138839" y="1562100"/>
                    </a:cubicBezTo>
                    <a:cubicBezTo>
                      <a:pt x="2138839" y="1563433"/>
                      <a:pt x="2138363" y="1564767"/>
                      <a:pt x="2137696" y="1565910"/>
                    </a:cubicBezTo>
                    <a:cubicBezTo>
                      <a:pt x="2128266" y="1580007"/>
                      <a:pt x="2120170" y="1592389"/>
                      <a:pt x="2113026" y="1603439"/>
                    </a:cubicBezTo>
                    <a:cubicBezTo>
                      <a:pt x="2111692" y="1605439"/>
                      <a:pt x="2109597" y="1606582"/>
                      <a:pt x="2107406" y="1606582"/>
                    </a:cubicBezTo>
                    <a:close/>
                    <a:moveTo>
                      <a:pt x="3294316" y="1595342"/>
                    </a:moveTo>
                    <a:cubicBezTo>
                      <a:pt x="3291173" y="1595342"/>
                      <a:pt x="3288506" y="1593342"/>
                      <a:pt x="3287554" y="1590389"/>
                    </a:cubicBezTo>
                    <a:cubicBezTo>
                      <a:pt x="3287554" y="1589723"/>
                      <a:pt x="3287554" y="1589056"/>
                      <a:pt x="3287554" y="1588580"/>
                    </a:cubicBezTo>
                    <a:cubicBezTo>
                      <a:pt x="3287363" y="1585627"/>
                      <a:pt x="3289363" y="1582769"/>
                      <a:pt x="3292507" y="1582103"/>
                    </a:cubicBezTo>
                    <a:cubicBezTo>
                      <a:pt x="3310033" y="1577435"/>
                      <a:pt x="3323463" y="1573816"/>
                      <a:pt x="3336036" y="1570673"/>
                    </a:cubicBezTo>
                    <a:cubicBezTo>
                      <a:pt x="3339370" y="1569815"/>
                      <a:pt x="3343180" y="1572006"/>
                      <a:pt x="3344132" y="1575625"/>
                    </a:cubicBezTo>
                    <a:cubicBezTo>
                      <a:pt x="3344609" y="1577245"/>
                      <a:pt x="3344323" y="1578959"/>
                      <a:pt x="3343466" y="1580579"/>
                    </a:cubicBezTo>
                    <a:cubicBezTo>
                      <a:pt x="3342608" y="1582103"/>
                      <a:pt x="3340989" y="1583246"/>
                      <a:pt x="3339179" y="1583722"/>
                    </a:cubicBezTo>
                    <a:cubicBezTo>
                      <a:pt x="3321844" y="1588198"/>
                      <a:pt x="3308604" y="1591532"/>
                      <a:pt x="3295841" y="1595152"/>
                    </a:cubicBezTo>
                    <a:cubicBezTo>
                      <a:pt x="3295364" y="1595152"/>
                      <a:pt x="3294698" y="1595342"/>
                      <a:pt x="3294316" y="1595342"/>
                    </a:cubicBezTo>
                    <a:close/>
                    <a:moveTo>
                      <a:pt x="281083" y="1593342"/>
                    </a:moveTo>
                    <a:cubicBezTo>
                      <a:pt x="279749" y="1593342"/>
                      <a:pt x="278416" y="1592866"/>
                      <a:pt x="277273" y="1592199"/>
                    </a:cubicBezTo>
                    <a:cubicBezTo>
                      <a:pt x="275654" y="1591056"/>
                      <a:pt x="274796" y="1589532"/>
                      <a:pt x="274320" y="1587722"/>
                    </a:cubicBezTo>
                    <a:cubicBezTo>
                      <a:pt x="274130" y="1585913"/>
                      <a:pt x="274606" y="1584103"/>
                      <a:pt x="275463" y="1582769"/>
                    </a:cubicBezTo>
                    <a:cubicBezTo>
                      <a:pt x="283750" y="1571054"/>
                      <a:pt x="292513" y="1558766"/>
                      <a:pt x="301466" y="1546003"/>
                    </a:cubicBezTo>
                    <a:cubicBezTo>
                      <a:pt x="303467" y="1543050"/>
                      <a:pt x="307943" y="1542383"/>
                      <a:pt x="310896" y="1544479"/>
                    </a:cubicBezTo>
                    <a:cubicBezTo>
                      <a:pt x="312706" y="1545812"/>
                      <a:pt x="313563" y="1547622"/>
                      <a:pt x="313563" y="1549813"/>
                    </a:cubicBezTo>
                    <a:cubicBezTo>
                      <a:pt x="313849" y="1551146"/>
                      <a:pt x="313372" y="1552765"/>
                      <a:pt x="312420" y="1553813"/>
                    </a:cubicBezTo>
                    <a:cubicBezTo>
                      <a:pt x="302133" y="1568196"/>
                      <a:pt x="294037" y="1579816"/>
                      <a:pt x="286417" y="1590389"/>
                    </a:cubicBezTo>
                    <a:cubicBezTo>
                      <a:pt x="285274" y="1592199"/>
                      <a:pt x="283273" y="1593342"/>
                      <a:pt x="281083" y="1593342"/>
                    </a:cubicBezTo>
                    <a:close/>
                    <a:moveTo>
                      <a:pt x="4305396" y="1589723"/>
                    </a:moveTo>
                    <a:cubicBezTo>
                      <a:pt x="4304062" y="1589723"/>
                      <a:pt x="4303110" y="1589532"/>
                      <a:pt x="4302061" y="1588865"/>
                    </a:cubicBezTo>
                    <a:cubicBezTo>
                      <a:pt x="4289488" y="1581912"/>
                      <a:pt x="4276249" y="1574959"/>
                      <a:pt x="4262533" y="1568482"/>
                    </a:cubicBezTo>
                    <a:cubicBezTo>
                      <a:pt x="4260342" y="1567339"/>
                      <a:pt x="4258723" y="1564862"/>
                      <a:pt x="4258723" y="1562386"/>
                    </a:cubicBezTo>
                    <a:cubicBezTo>
                      <a:pt x="4258723" y="1561529"/>
                      <a:pt x="4258914" y="1560385"/>
                      <a:pt x="4259390" y="1559433"/>
                    </a:cubicBezTo>
                    <a:cubicBezTo>
                      <a:pt x="4260913" y="1556290"/>
                      <a:pt x="4265200" y="1554766"/>
                      <a:pt x="4268343" y="1556290"/>
                    </a:cubicBezTo>
                    <a:cubicBezTo>
                      <a:pt x="4283393" y="1563433"/>
                      <a:pt x="4296632" y="1570196"/>
                      <a:pt x="4308538" y="1577149"/>
                    </a:cubicBezTo>
                    <a:cubicBezTo>
                      <a:pt x="4311873" y="1578959"/>
                      <a:pt x="4313015" y="1582960"/>
                      <a:pt x="4311206" y="1586389"/>
                    </a:cubicBezTo>
                    <a:cubicBezTo>
                      <a:pt x="4310158" y="1588389"/>
                      <a:pt x="4307681" y="1589723"/>
                      <a:pt x="4305396" y="1589723"/>
                    </a:cubicBezTo>
                    <a:close/>
                    <a:moveTo>
                      <a:pt x="3381089" y="1573339"/>
                    </a:moveTo>
                    <a:cubicBezTo>
                      <a:pt x="3377946" y="1573339"/>
                      <a:pt x="3375279" y="1571149"/>
                      <a:pt x="3374612" y="1567910"/>
                    </a:cubicBezTo>
                    <a:cubicBezTo>
                      <a:pt x="3374612" y="1567434"/>
                      <a:pt x="3374327" y="1566767"/>
                      <a:pt x="3374327" y="1566386"/>
                    </a:cubicBezTo>
                    <a:cubicBezTo>
                      <a:pt x="3374327" y="1563243"/>
                      <a:pt x="3376613" y="1560576"/>
                      <a:pt x="3379470" y="1559909"/>
                    </a:cubicBezTo>
                    <a:cubicBezTo>
                      <a:pt x="3392234" y="1556956"/>
                      <a:pt x="3406140" y="1553813"/>
                      <a:pt x="3423475" y="1550003"/>
                    </a:cubicBezTo>
                    <a:cubicBezTo>
                      <a:pt x="3426810" y="1549146"/>
                      <a:pt x="3430619" y="1551527"/>
                      <a:pt x="3431572" y="1555147"/>
                    </a:cubicBezTo>
                    <a:cubicBezTo>
                      <a:pt x="3431858" y="1556956"/>
                      <a:pt x="3431572" y="1558766"/>
                      <a:pt x="3430715" y="1560290"/>
                    </a:cubicBezTo>
                    <a:cubicBezTo>
                      <a:pt x="3429572" y="1561624"/>
                      <a:pt x="3428238" y="1562767"/>
                      <a:pt x="3426428" y="1563243"/>
                    </a:cubicBezTo>
                    <a:cubicBezTo>
                      <a:pt x="3410236" y="1566577"/>
                      <a:pt x="3394520" y="1570196"/>
                      <a:pt x="3382613" y="1573149"/>
                    </a:cubicBezTo>
                    <a:cubicBezTo>
                      <a:pt x="3382232" y="1573149"/>
                      <a:pt x="3381756" y="1573339"/>
                      <a:pt x="3381089" y="1573339"/>
                    </a:cubicBezTo>
                    <a:close/>
                    <a:moveTo>
                      <a:pt x="3468910" y="1554099"/>
                    </a:moveTo>
                    <a:cubicBezTo>
                      <a:pt x="3465766" y="1554099"/>
                      <a:pt x="3462814" y="1551813"/>
                      <a:pt x="3462433" y="1548765"/>
                    </a:cubicBezTo>
                    <a:cubicBezTo>
                      <a:pt x="3462242" y="1548289"/>
                      <a:pt x="3462242" y="1547908"/>
                      <a:pt x="3462242" y="1547431"/>
                    </a:cubicBezTo>
                    <a:cubicBezTo>
                      <a:pt x="3462242" y="1544288"/>
                      <a:pt x="3464528" y="1541621"/>
                      <a:pt x="3467672" y="1540955"/>
                    </a:cubicBezTo>
                    <a:cubicBezTo>
                      <a:pt x="3484721" y="1537621"/>
                      <a:pt x="3498628" y="1534858"/>
                      <a:pt x="3511868" y="1532382"/>
                    </a:cubicBezTo>
                    <a:cubicBezTo>
                      <a:pt x="3515487" y="1531906"/>
                      <a:pt x="3519011" y="1534192"/>
                      <a:pt x="3519773" y="1538002"/>
                    </a:cubicBezTo>
                    <a:cubicBezTo>
                      <a:pt x="3520250" y="1539526"/>
                      <a:pt x="3519773" y="1541335"/>
                      <a:pt x="3518916" y="1542955"/>
                    </a:cubicBezTo>
                    <a:cubicBezTo>
                      <a:pt x="3517773" y="1544288"/>
                      <a:pt x="3516249" y="1545431"/>
                      <a:pt x="3514439" y="1545907"/>
                    </a:cubicBezTo>
                    <a:cubicBezTo>
                      <a:pt x="3501200" y="1548193"/>
                      <a:pt x="3486817" y="1550860"/>
                      <a:pt x="3470434" y="1554194"/>
                    </a:cubicBezTo>
                    <a:lnTo>
                      <a:pt x="3470244" y="1554194"/>
                    </a:lnTo>
                    <a:cubicBezTo>
                      <a:pt x="3469767" y="1554099"/>
                      <a:pt x="3469386" y="1554099"/>
                      <a:pt x="3468910" y="1554099"/>
                    </a:cubicBezTo>
                    <a:close/>
                    <a:moveTo>
                      <a:pt x="4224433" y="1550670"/>
                    </a:moveTo>
                    <a:cubicBezTo>
                      <a:pt x="4223576" y="1550670"/>
                      <a:pt x="4222813" y="1550670"/>
                      <a:pt x="4221956" y="1550194"/>
                    </a:cubicBezTo>
                    <a:cubicBezTo>
                      <a:pt x="4219004" y="1548860"/>
                      <a:pt x="4215860" y="1547717"/>
                      <a:pt x="4213003" y="1546574"/>
                    </a:cubicBezTo>
                    <a:lnTo>
                      <a:pt x="4211193" y="1545717"/>
                    </a:lnTo>
                    <a:cubicBezTo>
                      <a:pt x="4200906" y="1541716"/>
                      <a:pt x="4190524" y="1537906"/>
                      <a:pt x="4180428" y="1534954"/>
                    </a:cubicBezTo>
                    <a:lnTo>
                      <a:pt x="4180428" y="1534954"/>
                    </a:lnTo>
                    <a:cubicBezTo>
                      <a:pt x="4177475" y="1534097"/>
                      <a:pt x="4175760" y="1531334"/>
                      <a:pt x="4175760" y="1528477"/>
                    </a:cubicBezTo>
                    <a:cubicBezTo>
                      <a:pt x="4175760" y="1527810"/>
                      <a:pt x="4175760" y="1527143"/>
                      <a:pt x="4175950" y="1526667"/>
                    </a:cubicBezTo>
                    <a:cubicBezTo>
                      <a:pt x="4177093" y="1523048"/>
                      <a:pt x="4180618" y="1521047"/>
                      <a:pt x="4184237" y="1522000"/>
                    </a:cubicBezTo>
                    <a:lnTo>
                      <a:pt x="4184428" y="1522000"/>
                    </a:lnTo>
                    <a:lnTo>
                      <a:pt x="4184713" y="1522190"/>
                    </a:lnTo>
                    <a:cubicBezTo>
                      <a:pt x="4195477" y="1525333"/>
                      <a:pt x="4206050" y="1529143"/>
                      <a:pt x="4216336" y="1533430"/>
                    </a:cubicBezTo>
                    <a:lnTo>
                      <a:pt x="4218337" y="1534097"/>
                    </a:lnTo>
                    <a:cubicBezTo>
                      <a:pt x="4221290" y="1535430"/>
                      <a:pt x="4224147" y="1536573"/>
                      <a:pt x="4227100" y="1537906"/>
                    </a:cubicBezTo>
                    <a:cubicBezTo>
                      <a:pt x="4228719" y="1538573"/>
                      <a:pt x="4230053" y="1539716"/>
                      <a:pt x="4230719" y="1541526"/>
                    </a:cubicBezTo>
                    <a:cubicBezTo>
                      <a:pt x="4231386" y="1543145"/>
                      <a:pt x="4231386" y="1544860"/>
                      <a:pt x="4230719" y="1546670"/>
                    </a:cubicBezTo>
                    <a:cubicBezTo>
                      <a:pt x="4229576" y="1549146"/>
                      <a:pt x="4227290" y="1550670"/>
                      <a:pt x="4224433" y="1550670"/>
                    </a:cubicBezTo>
                    <a:close/>
                    <a:moveTo>
                      <a:pt x="3557302" y="1538097"/>
                    </a:moveTo>
                    <a:cubicBezTo>
                      <a:pt x="3553968" y="1538097"/>
                      <a:pt x="3551206" y="1535621"/>
                      <a:pt x="3550539" y="1532477"/>
                    </a:cubicBezTo>
                    <a:cubicBezTo>
                      <a:pt x="3550539" y="1532287"/>
                      <a:pt x="3550539" y="1531810"/>
                      <a:pt x="3550539" y="1531334"/>
                    </a:cubicBezTo>
                    <a:cubicBezTo>
                      <a:pt x="3550253" y="1528000"/>
                      <a:pt x="3552730" y="1525238"/>
                      <a:pt x="3556159" y="1524572"/>
                    </a:cubicBezTo>
                    <a:cubicBezTo>
                      <a:pt x="3569875" y="1522571"/>
                      <a:pt x="3584448" y="1520285"/>
                      <a:pt x="3600545" y="1517809"/>
                    </a:cubicBezTo>
                    <a:cubicBezTo>
                      <a:pt x="3604641" y="1517332"/>
                      <a:pt x="3607689" y="1520095"/>
                      <a:pt x="3608165" y="1523619"/>
                    </a:cubicBezTo>
                    <a:cubicBezTo>
                      <a:pt x="3608451" y="1525238"/>
                      <a:pt x="3607975" y="1526953"/>
                      <a:pt x="3607022" y="1528572"/>
                    </a:cubicBezTo>
                    <a:cubicBezTo>
                      <a:pt x="3605879" y="1529906"/>
                      <a:pt x="3604355" y="1530858"/>
                      <a:pt x="3602545" y="1531048"/>
                    </a:cubicBezTo>
                    <a:cubicBezTo>
                      <a:pt x="3587306" y="1533334"/>
                      <a:pt x="3572256" y="1535716"/>
                      <a:pt x="3558350" y="1538002"/>
                    </a:cubicBezTo>
                    <a:cubicBezTo>
                      <a:pt x="3557968" y="1538097"/>
                      <a:pt x="3557588" y="1538097"/>
                      <a:pt x="3557302" y="1538097"/>
                    </a:cubicBezTo>
                    <a:close/>
                    <a:moveTo>
                      <a:pt x="1387126" y="1533811"/>
                    </a:moveTo>
                    <a:cubicBezTo>
                      <a:pt x="1386269" y="1533811"/>
                      <a:pt x="1385316" y="1533620"/>
                      <a:pt x="1384459" y="1533144"/>
                    </a:cubicBezTo>
                    <a:cubicBezTo>
                      <a:pt x="1381982" y="1532001"/>
                      <a:pt x="1380649" y="1529810"/>
                      <a:pt x="1380649" y="1527048"/>
                    </a:cubicBezTo>
                    <a:cubicBezTo>
                      <a:pt x="1380649" y="1526191"/>
                      <a:pt x="1380649" y="1525238"/>
                      <a:pt x="1381125" y="1524381"/>
                    </a:cubicBezTo>
                    <a:lnTo>
                      <a:pt x="1381125" y="1524190"/>
                    </a:lnTo>
                    <a:lnTo>
                      <a:pt x="1381601" y="1523524"/>
                    </a:lnTo>
                    <a:cubicBezTo>
                      <a:pt x="1387031" y="1511808"/>
                      <a:pt x="1392841" y="1499235"/>
                      <a:pt x="1399794" y="1483328"/>
                    </a:cubicBezTo>
                    <a:cubicBezTo>
                      <a:pt x="1401318" y="1480185"/>
                      <a:pt x="1405414" y="1478661"/>
                      <a:pt x="1408748" y="1479995"/>
                    </a:cubicBezTo>
                    <a:cubicBezTo>
                      <a:pt x="1410367" y="1480852"/>
                      <a:pt x="1411700" y="1482281"/>
                      <a:pt x="1412367" y="1483805"/>
                    </a:cubicBezTo>
                    <a:cubicBezTo>
                      <a:pt x="1413034" y="1485614"/>
                      <a:pt x="1412843" y="1487424"/>
                      <a:pt x="1412177" y="1488948"/>
                    </a:cubicBezTo>
                    <a:cubicBezTo>
                      <a:pt x="1407033" y="1500188"/>
                      <a:pt x="1400270" y="1514951"/>
                      <a:pt x="1393507" y="1529810"/>
                    </a:cubicBezTo>
                    <a:cubicBezTo>
                      <a:pt x="1393507" y="1530001"/>
                      <a:pt x="1393317" y="1530001"/>
                      <a:pt x="1393317" y="1530001"/>
                    </a:cubicBezTo>
                    <a:cubicBezTo>
                      <a:pt x="1392079" y="1532287"/>
                      <a:pt x="1389793" y="1533811"/>
                      <a:pt x="1387126" y="1533811"/>
                    </a:cubicBezTo>
                    <a:close/>
                    <a:moveTo>
                      <a:pt x="2156746" y="1531430"/>
                    </a:moveTo>
                    <a:cubicBezTo>
                      <a:pt x="2155412" y="1531430"/>
                      <a:pt x="2154079" y="1531239"/>
                      <a:pt x="2152936" y="1530287"/>
                    </a:cubicBezTo>
                    <a:cubicBezTo>
                      <a:pt x="2151602" y="1529429"/>
                      <a:pt x="2150459" y="1527810"/>
                      <a:pt x="2150269" y="1526000"/>
                    </a:cubicBezTo>
                    <a:cubicBezTo>
                      <a:pt x="2149792" y="1524190"/>
                      <a:pt x="2150269" y="1522381"/>
                      <a:pt x="2151126" y="1521047"/>
                    </a:cubicBezTo>
                    <a:cubicBezTo>
                      <a:pt x="2158556" y="1509998"/>
                      <a:pt x="2167033" y="1497044"/>
                      <a:pt x="2176082" y="1483805"/>
                    </a:cubicBezTo>
                    <a:lnTo>
                      <a:pt x="2176082" y="1483614"/>
                    </a:lnTo>
                    <a:cubicBezTo>
                      <a:pt x="2178082" y="1480661"/>
                      <a:pt x="2182558" y="1479804"/>
                      <a:pt x="2185511" y="1481804"/>
                    </a:cubicBezTo>
                    <a:cubicBezTo>
                      <a:pt x="2187321" y="1482947"/>
                      <a:pt x="2188464" y="1485138"/>
                      <a:pt x="2188464" y="1487424"/>
                    </a:cubicBezTo>
                    <a:cubicBezTo>
                      <a:pt x="2188464" y="1488757"/>
                      <a:pt x="2188274" y="1490091"/>
                      <a:pt x="2187321" y="1491234"/>
                    </a:cubicBezTo>
                    <a:cubicBezTo>
                      <a:pt x="2182844" y="1497997"/>
                      <a:pt x="2178367" y="1504664"/>
                      <a:pt x="2173605" y="1511617"/>
                    </a:cubicBezTo>
                    <a:cubicBezTo>
                      <a:pt x="2169795" y="1517237"/>
                      <a:pt x="2166175" y="1522857"/>
                      <a:pt x="2162366" y="1528477"/>
                    </a:cubicBezTo>
                    <a:cubicBezTo>
                      <a:pt x="2161032" y="1530287"/>
                      <a:pt x="2159032" y="1531430"/>
                      <a:pt x="2156746" y="1531430"/>
                    </a:cubicBezTo>
                    <a:close/>
                    <a:moveTo>
                      <a:pt x="3646170" y="1525333"/>
                    </a:moveTo>
                    <a:cubicBezTo>
                      <a:pt x="3642836" y="1525333"/>
                      <a:pt x="3639884" y="1522857"/>
                      <a:pt x="3639407" y="1519523"/>
                    </a:cubicBezTo>
                    <a:cubicBezTo>
                      <a:pt x="3639407" y="1519333"/>
                      <a:pt x="3639407" y="1519047"/>
                      <a:pt x="3639407" y="1518856"/>
                    </a:cubicBezTo>
                    <a:cubicBezTo>
                      <a:pt x="3639122" y="1515237"/>
                      <a:pt x="3641884" y="1512380"/>
                      <a:pt x="3645218" y="1511903"/>
                    </a:cubicBezTo>
                    <a:cubicBezTo>
                      <a:pt x="3658457" y="1510379"/>
                      <a:pt x="3672840" y="1508760"/>
                      <a:pt x="3689890" y="1506950"/>
                    </a:cubicBezTo>
                    <a:cubicBezTo>
                      <a:pt x="3694176" y="1506283"/>
                      <a:pt x="3697034" y="1509236"/>
                      <a:pt x="3697319" y="1512760"/>
                    </a:cubicBezTo>
                    <a:cubicBezTo>
                      <a:pt x="3697795" y="1516571"/>
                      <a:pt x="3695033" y="1519904"/>
                      <a:pt x="3691509" y="1520190"/>
                    </a:cubicBezTo>
                    <a:cubicBezTo>
                      <a:pt x="3676269" y="1521714"/>
                      <a:pt x="3661220" y="1523524"/>
                      <a:pt x="3647123" y="1525333"/>
                    </a:cubicBezTo>
                    <a:cubicBezTo>
                      <a:pt x="3646646" y="1525333"/>
                      <a:pt x="3646456" y="1525333"/>
                      <a:pt x="3646170" y="1525333"/>
                    </a:cubicBezTo>
                    <a:close/>
                    <a:moveTo>
                      <a:pt x="4138613" y="1525333"/>
                    </a:moveTo>
                    <a:cubicBezTo>
                      <a:pt x="4138422" y="1525333"/>
                      <a:pt x="4137946" y="1525333"/>
                      <a:pt x="4137755" y="1525143"/>
                    </a:cubicBezTo>
                    <a:lnTo>
                      <a:pt x="4132993" y="1524476"/>
                    </a:lnTo>
                    <a:cubicBezTo>
                      <a:pt x="4120039" y="1522666"/>
                      <a:pt x="4107180" y="1521142"/>
                      <a:pt x="4093274" y="1519523"/>
                    </a:cubicBezTo>
                    <a:cubicBezTo>
                      <a:pt x="4089940" y="1519047"/>
                      <a:pt x="4087463" y="1516189"/>
                      <a:pt x="4087463" y="1512760"/>
                    </a:cubicBezTo>
                    <a:cubicBezTo>
                      <a:pt x="4087463" y="1512570"/>
                      <a:pt x="4087463" y="1512284"/>
                      <a:pt x="4087463" y="1512094"/>
                    </a:cubicBezTo>
                    <a:cubicBezTo>
                      <a:pt x="4087940" y="1508474"/>
                      <a:pt x="4091083" y="1505807"/>
                      <a:pt x="4094893" y="1506283"/>
                    </a:cubicBezTo>
                    <a:cubicBezTo>
                      <a:pt x="4107656" y="1507617"/>
                      <a:pt x="4120896" y="1509236"/>
                      <a:pt x="4134802" y="1511237"/>
                    </a:cubicBezTo>
                    <a:cubicBezTo>
                      <a:pt x="4135660" y="1511237"/>
                      <a:pt x="4136612" y="1511427"/>
                      <a:pt x="4137470" y="1511427"/>
                    </a:cubicBezTo>
                    <a:cubicBezTo>
                      <a:pt x="4138136" y="1511617"/>
                      <a:pt x="4139089" y="1511617"/>
                      <a:pt x="4139756" y="1511903"/>
                    </a:cubicBezTo>
                    <a:cubicBezTo>
                      <a:pt x="4143375" y="1512570"/>
                      <a:pt x="4145852" y="1515904"/>
                      <a:pt x="4145376" y="1519523"/>
                    </a:cubicBezTo>
                    <a:cubicBezTo>
                      <a:pt x="4144709" y="1522857"/>
                      <a:pt x="4142041" y="1525333"/>
                      <a:pt x="4138613" y="1525333"/>
                    </a:cubicBezTo>
                    <a:close/>
                    <a:moveTo>
                      <a:pt x="333375" y="1520190"/>
                    </a:moveTo>
                    <a:cubicBezTo>
                      <a:pt x="331756" y="1520190"/>
                      <a:pt x="330422" y="1519714"/>
                      <a:pt x="329279" y="1519047"/>
                    </a:cubicBezTo>
                    <a:cubicBezTo>
                      <a:pt x="327946" y="1517904"/>
                      <a:pt x="326803" y="1516380"/>
                      <a:pt x="326612" y="1514570"/>
                    </a:cubicBezTo>
                    <a:cubicBezTo>
                      <a:pt x="326422" y="1512760"/>
                      <a:pt x="326898" y="1510951"/>
                      <a:pt x="327946" y="1509617"/>
                    </a:cubicBezTo>
                    <a:cubicBezTo>
                      <a:pt x="336232" y="1498187"/>
                      <a:pt x="344996" y="1486281"/>
                      <a:pt x="354616" y="1473517"/>
                    </a:cubicBezTo>
                    <a:cubicBezTo>
                      <a:pt x="356616" y="1470565"/>
                      <a:pt x="360902" y="1469898"/>
                      <a:pt x="364046" y="1471993"/>
                    </a:cubicBezTo>
                    <a:cubicBezTo>
                      <a:pt x="365665" y="1473327"/>
                      <a:pt x="366713" y="1475327"/>
                      <a:pt x="366713" y="1477328"/>
                    </a:cubicBezTo>
                    <a:cubicBezTo>
                      <a:pt x="366713" y="1478851"/>
                      <a:pt x="366236" y="1480280"/>
                      <a:pt x="365379" y="1481328"/>
                    </a:cubicBezTo>
                    <a:cubicBezTo>
                      <a:pt x="356616" y="1493044"/>
                      <a:pt x="347853" y="1504855"/>
                      <a:pt x="338614" y="1517428"/>
                    </a:cubicBezTo>
                    <a:cubicBezTo>
                      <a:pt x="337375" y="1519238"/>
                      <a:pt x="335375" y="1520190"/>
                      <a:pt x="333375" y="1520190"/>
                    </a:cubicBezTo>
                    <a:close/>
                    <a:moveTo>
                      <a:pt x="3735515" y="1516094"/>
                    </a:moveTo>
                    <a:cubicBezTo>
                      <a:pt x="3731895" y="1516094"/>
                      <a:pt x="3729038" y="1513427"/>
                      <a:pt x="3728752" y="1509998"/>
                    </a:cubicBezTo>
                    <a:cubicBezTo>
                      <a:pt x="3728752" y="1509808"/>
                      <a:pt x="3728752" y="1509522"/>
                      <a:pt x="3728752" y="1509331"/>
                    </a:cubicBezTo>
                    <a:cubicBezTo>
                      <a:pt x="3728752" y="1505712"/>
                      <a:pt x="3731419" y="1502855"/>
                      <a:pt x="3735038" y="1502569"/>
                    </a:cubicBezTo>
                    <a:cubicBezTo>
                      <a:pt x="3750754" y="1501235"/>
                      <a:pt x="3765613" y="1500283"/>
                      <a:pt x="3779901" y="1499425"/>
                    </a:cubicBezTo>
                    <a:cubicBezTo>
                      <a:pt x="3783044" y="1499425"/>
                      <a:pt x="3786854" y="1501902"/>
                      <a:pt x="3786854" y="1505712"/>
                    </a:cubicBezTo>
                    <a:cubicBezTo>
                      <a:pt x="3787140" y="1507522"/>
                      <a:pt x="3786378" y="1509331"/>
                      <a:pt x="3785330" y="1510665"/>
                    </a:cubicBezTo>
                    <a:cubicBezTo>
                      <a:pt x="3784187" y="1511998"/>
                      <a:pt x="3782377" y="1512665"/>
                      <a:pt x="3780663" y="1512856"/>
                    </a:cubicBezTo>
                    <a:cubicBezTo>
                      <a:pt x="3766566" y="1513523"/>
                      <a:pt x="3751898" y="1514665"/>
                      <a:pt x="3735991" y="1515999"/>
                    </a:cubicBezTo>
                    <a:cubicBezTo>
                      <a:pt x="3735801" y="1516094"/>
                      <a:pt x="3735515" y="1516094"/>
                      <a:pt x="3735515" y="1516094"/>
                    </a:cubicBezTo>
                    <a:close/>
                    <a:moveTo>
                      <a:pt x="4049554" y="1515237"/>
                    </a:moveTo>
                    <a:cubicBezTo>
                      <a:pt x="4049363" y="1515237"/>
                      <a:pt x="4049077" y="1515237"/>
                      <a:pt x="4048887" y="1515237"/>
                    </a:cubicBezTo>
                    <a:cubicBezTo>
                      <a:pt x="4033171" y="1513904"/>
                      <a:pt x="4018598" y="1512760"/>
                      <a:pt x="4004500" y="1512094"/>
                    </a:cubicBezTo>
                    <a:cubicBezTo>
                      <a:pt x="4000691" y="1511903"/>
                      <a:pt x="3998024" y="1508760"/>
                      <a:pt x="3998024" y="1505140"/>
                    </a:cubicBezTo>
                    <a:lnTo>
                      <a:pt x="3998024" y="1504950"/>
                    </a:lnTo>
                    <a:cubicBezTo>
                      <a:pt x="3998214" y="1501140"/>
                      <a:pt x="4002024" y="1498664"/>
                      <a:pt x="4005167" y="1498664"/>
                    </a:cubicBezTo>
                    <a:cubicBezTo>
                      <a:pt x="4019264" y="1499330"/>
                      <a:pt x="4033838" y="1500473"/>
                      <a:pt x="4050030" y="1501807"/>
                    </a:cubicBezTo>
                    <a:cubicBezTo>
                      <a:pt x="4051840" y="1501997"/>
                      <a:pt x="4053364" y="1502664"/>
                      <a:pt x="4054697" y="1504093"/>
                    </a:cubicBezTo>
                    <a:cubicBezTo>
                      <a:pt x="4055840" y="1505712"/>
                      <a:pt x="4056221" y="1507236"/>
                      <a:pt x="4056221" y="1509046"/>
                    </a:cubicBezTo>
                    <a:cubicBezTo>
                      <a:pt x="4055840" y="1512570"/>
                      <a:pt x="4052888" y="1515237"/>
                      <a:pt x="4049554" y="1515237"/>
                    </a:cubicBezTo>
                    <a:close/>
                    <a:moveTo>
                      <a:pt x="3825335" y="1510760"/>
                    </a:moveTo>
                    <a:lnTo>
                      <a:pt x="3825335" y="1510760"/>
                    </a:lnTo>
                    <a:cubicBezTo>
                      <a:pt x="3821526" y="1510760"/>
                      <a:pt x="3818573" y="1507807"/>
                      <a:pt x="3818573" y="1504283"/>
                    </a:cubicBezTo>
                    <a:lnTo>
                      <a:pt x="3818573" y="1503807"/>
                    </a:lnTo>
                    <a:cubicBezTo>
                      <a:pt x="3818573" y="1500188"/>
                      <a:pt x="3821240" y="1497330"/>
                      <a:pt x="3824859" y="1497330"/>
                    </a:cubicBezTo>
                    <a:cubicBezTo>
                      <a:pt x="3838289" y="1496663"/>
                      <a:pt x="3852482" y="1496187"/>
                      <a:pt x="3870008" y="1495997"/>
                    </a:cubicBezTo>
                    <a:cubicBezTo>
                      <a:pt x="3873818" y="1495997"/>
                      <a:pt x="3876770" y="1498949"/>
                      <a:pt x="3876770" y="1502759"/>
                    </a:cubicBezTo>
                    <a:cubicBezTo>
                      <a:pt x="3877056" y="1504379"/>
                      <a:pt x="3876294" y="1506093"/>
                      <a:pt x="3874961" y="1507426"/>
                    </a:cubicBezTo>
                    <a:cubicBezTo>
                      <a:pt x="3873818" y="1508760"/>
                      <a:pt x="3872008" y="1509427"/>
                      <a:pt x="3870294" y="1509427"/>
                    </a:cubicBezTo>
                    <a:cubicBezTo>
                      <a:pt x="3855911" y="1509617"/>
                      <a:pt x="3840861" y="1510093"/>
                      <a:pt x="3825621" y="1510760"/>
                    </a:cubicBezTo>
                    <a:cubicBezTo>
                      <a:pt x="3825335" y="1510760"/>
                      <a:pt x="3825335" y="1510760"/>
                      <a:pt x="3825335" y="1510760"/>
                    </a:cubicBezTo>
                    <a:close/>
                    <a:moveTo>
                      <a:pt x="3959733" y="1510093"/>
                    </a:moveTo>
                    <a:lnTo>
                      <a:pt x="3959733" y="1510093"/>
                    </a:lnTo>
                    <a:cubicBezTo>
                      <a:pt x="3944302" y="1509617"/>
                      <a:pt x="3929253" y="1509236"/>
                      <a:pt x="3914870" y="1509236"/>
                    </a:cubicBezTo>
                    <a:cubicBezTo>
                      <a:pt x="3913061" y="1509236"/>
                      <a:pt x="3911536" y="1508570"/>
                      <a:pt x="3910203" y="1507236"/>
                    </a:cubicBezTo>
                    <a:cubicBezTo>
                      <a:pt x="3908870" y="1505903"/>
                      <a:pt x="3908203" y="1504283"/>
                      <a:pt x="3908394" y="1502569"/>
                    </a:cubicBezTo>
                    <a:cubicBezTo>
                      <a:pt x="3908394" y="1498759"/>
                      <a:pt x="3911346" y="1495806"/>
                      <a:pt x="3915156" y="1495806"/>
                    </a:cubicBezTo>
                    <a:cubicBezTo>
                      <a:pt x="3930015" y="1495806"/>
                      <a:pt x="3944969" y="1496282"/>
                      <a:pt x="3960019" y="1496663"/>
                    </a:cubicBezTo>
                    <a:cubicBezTo>
                      <a:pt x="3963829" y="1496663"/>
                      <a:pt x="3966782" y="1499806"/>
                      <a:pt x="3966496" y="1503616"/>
                    </a:cubicBezTo>
                    <a:cubicBezTo>
                      <a:pt x="3966496" y="1507141"/>
                      <a:pt x="3963543" y="1510093"/>
                      <a:pt x="3959733" y="1510093"/>
                    </a:cubicBezTo>
                    <a:close/>
                    <a:moveTo>
                      <a:pt x="2206847" y="1456658"/>
                    </a:moveTo>
                    <a:cubicBezTo>
                      <a:pt x="2205514" y="1456658"/>
                      <a:pt x="2204180" y="1456468"/>
                      <a:pt x="2203037" y="1455515"/>
                    </a:cubicBezTo>
                    <a:cubicBezTo>
                      <a:pt x="2201418" y="1454658"/>
                      <a:pt x="2200561" y="1453039"/>
                      <a:pt x="2200084" y="1451229"/>
                    </a:cubicBezTo>
                    <a:cubicBezTo>
                      <a:pt x="2199799" y="1449419"/>
                      <a:pt x="2200084" y="1447609"/>
                      <a:pt x="2201228" y="1446276"/>
                    </a:cubicBezTo>
                    <a:cubicBezTo>
                      <a:pt x="2206847" y="1437513"/>
                      <a:pt x="2212848" y="1428750"/>
                      <a:pt x="2218754" y="1419987"/>
                    </a:cubicBezTo>
                    <a:lnTo>
                      <a:pt x="2226183" y="1408748"/>
                    </a:lnTo>
                    <a:cubicBezTo>
                      <a:pt x="2228183" y="1405795"/>
                      <a:pt x="2232470" y="1404938"/>
                      <a:pt x="2235422" y="1406938"/>
                    </a:cubicBezTo>
                    <a:cubicBezTo>
                      <a:pt x="2237423" y="1408081"/>
                      <a:pt x="2238566" y="1410272"/>
                      <a:pt x="2238566" y="1412557"/>
                    </a:cubicBezTo>
                    <a:cubicBezTo>
                      <a:pt x="2238566" y="1413891"/>
                      <a:pt x="2238089" y="1415224"/>
                      <a:pt x="2237423" y="1416367"/>
                    </a:cubicBezTo>
                    <a:cubicBezTo>
                      <a:pt x="2228850" y="1428940"/>
                      <a:pt x="2220563" y="1441323"/>
                      <a:pt x="2212562" y="1453610"/>
                    </a:cubicBezTo>
                    <a:cubicBezTo>
                      <a:pt x="2211038" y="1455515"/>
                      <a:pt x="2209038" y="1456658"/>
                      <a:pt x="2206847" y="1456658"/>
                    </a:cubicBezTo>
                    <a:close/>
                    <a:moveTo>
                      <a:pt x="1424178" y="1451896"/>
                    </a:moveTo>
                    <a:cubicBezTo>
                      <a:pt x="1423321" y="1451896"/>
                      <a:pt x="1422368" y="1451705"/>
                      <a:pt x="1421511" y="1451229"/>
                    </a:cubicBezTo>
                    <a:cubicBezTo>
                      <a:pt x="1419034" y="1450086"/>
                      <a:pt x="1417511" y="1447609"/>
                      <a:pt x="1417511" y="1444942"/>
                    </a:cubicBezTo>
                    <a:cubicBezTo>
                      <a:pt x="1417511" y="1444085"/>
                      <a:pt x="1417701" y="1443133"/>
                      <a:pt x="1417987" y="1442466"/>
                    </a:cubicBezTo>
                    <a:cubicBezTo>
                      <a:pt x="1423797" y="1429226"/>
                      <a:pt x="1429893" y="1415510"/>
                      <a:pt x="1435894" y="1401128"/>
                    </a:cubicBezTo>
                    <a:cubicBezTo>
                      <a:pt x="1437227" y="1397794"/>
                      <a:pt x="1441323" y="1396174"/>
                      <a:pt x="1444657" y="1397508"/>
                    </a:cubicBezTo>
                    <a:cubicBezTo>
                      <a:pt x="1446181" y="1398175"/>
                      <a:pt x="1447609" y="1399508"/>
                      <a:pt x="1448276" y="1401318"/>
                    </a:cubicBezTo>
                    <a:cubicBezTo>
                      <a:pt x="1448943" y="1402842"/>
                      <a:pt x="1448943" y="1404652"/>
                      <a:pt x="1448276" y="1406462"/>
                    </a:cubicBezTo>
                    <a:cubicBezTo>
                      <a:pt x="1442180" y="1420558"/>
                      <a:pt x="1436180" y="1434560"/>
                      <a:pt x="1430274" y="1447800"/>
                    </a:cubicBezTo>
                    <a:cubicBezTo>
                      <a:pt x="1429322" y="1450372"/>
                      <a:pt x="1426845" y="1451896"/>
                      <a:pt x="1424178" y="1451896"/>
                    </a:cubicBezTo>
                    <a:close/>
                    <a:moveTo>
                      <a:pt x="387001" y="1448086"/>
                    </a:moveTo>
                    <a:cubicBezTo>
                      <a:pt x="385381" y="1448086"/>
                      <a:pt x="384048" y="1447609"/>
                      <a:pt x="383000" y="1446752"/>
                    </a:cubicBezTo>
                    <a:cubicBezTo>
                      <a:pt x="381381" y="1445895"/>
                      <a:pt x="380524" y="1444276"/>
                      <a:pt x="380333" y="1442466"/>
                    </a:cubicBezTo>
                    <a:cubicBezTo>
                      <a:pt x="380047" y="1440656"/>
                      <a:pt x="380524" y="1438847"/>
                      <a:pt x="381667" y="1437323"/>
                    </a:cubicBezTo>
                    <a:cubicBezTo>
                      <a:pt x="389572" y="1427035"/>
                      <a:pt x="398240" y="1415796"/>
                      <a:pt x="409004" y="1401604"/>
                    </a:cubicBezTo>
                    <a:cubicBezTo>
                      <a:pt x="409004" y="1401604"/>
                      <a:pt x="409004" y="1401604"/>
                      <a:pt x="409289" y="1401604"/>
                    </a:cubicBezTo>
                    <a:cubicBezTo>
                      <a:pt x="411480" y="1398937"/>
                      <a:pt x="415766" y="1398270"/>
                      <a:pt x="418433" y="1400461"/>
                    </a:cubicBezTo>
                    <a:cubicBezTo>
                      <a:pt x="420052" y="1401794"/>
                      <a:pt x="421100" y="1403795"/>
                      <a:pt x="420910" y="1405795"/>
                    </a:cubicBezTo>
                    <a:cubicBezTo>
                      <a:pt x="420910" y="1407414"/>
                      <a:pt x="420434" y="1408748"/>
                      <a:pt x="419576" y="1409795"/>
                    </a:cubicBezTo>
                    <a:cubicBezTo>
                      <a:pt x="410813" y="1421035"/>
                      <a:pt x="402050" y="1432655"/>
                      <a:pt x="392430" y="1445514"/>
                    </a:cubicBezTo>
                    <a:cubicBezTo>
                      <a:pt x="391001" y="1447229"/>
                      <a:pt x="389001" y="1448086"/>
                      <a:pt x="387001" y="1448086"/>
                    </a:cubicBezTo>
                    <a:close/>
                    <a:moveTo>
                      <a:pt x="2256663" y="1381887"/>
                    </a:moveTo>
                    <a:cubicBezTo>
                      <a:pt x="2255330" y="1381887"/>
                      <a:pt x="2253996" y="1381697"/>
                      <a:pt x="2253044" y="1380744"/>
                    </a:cubicBezTo>
                    <a:cubicBezTo>
                      <a:pt x="2251520" y="1379887"/>
                      <a:pt x="2250377" y="1378267"/>
                      <a:pt x="2250091" y="1376458"/>
                    </a:cubicBezTo>
                    <a:cubicBezTo>
                      <a:pt x="2249615" y="1374648"/>
                      <a:pt x="2250091" y="1372838"/>
                      <a:pt x="2250948" y="1371505"/>
                    </a:cubicBezTo>
                    <a:cubicBezTo>
                      <a:pt x="2259235" y="1359122"/>
                      <a:pt x="2267522" y="1346549"/>
                      <a:pt x="2275904" y="1333976"/>
                    </a:cubicBezTo>
                    <a:cubicBezTo>
                      <a:pt x="2277904" y="1331023"/>
                      <a:pt x="2282190" y="1330166"/>
                      <a:pt x="2285143" y="1331976"/>
                    </a:cubicBezTo>
                    <a:cubicBezTo>
                      <a:pt x="2287143" y="1333309"/>
                      <a:pt x="2288286" y="1335310"/>
                      <a:pt x="2288286" y="1337596"/>
                    </a:cubicBezTo>
                    <a:cubicBezTo>
                      <a:pt x="2288286" y="1338929"/>
                      <a:pt x="2287810" y="1340263"/>
                      <a:pt x="2287143" y="1341406"/>
                    </a:cubicBezTo>
                    <a:cubicBezTo>
                      <a:pt x="2278856" y="1353979"/>
                      <a:pt x="2270570" y="1366552"/>
                      <a:pt x="2262188" y="1378934"/>
                    </a:cubicBezTo>
                    <a:cubicBezTo>
                      <a:pt x="2260949" y="1380744"/>
                      <a:pt x="2258854" y="1381887"/>
                      <a:pt x="2256663" y="1381887"/>
                    </a:cubicBezTo>
                    <a:close/>
                    <a:moveTo>
                      <a:pt x="441769" y="1376934"/>
                    </a:moveTo>
                    <a:cubicBezTo>
                      <a:pt x="440436" y="1376934"/>
                      <a:pt x="438817" y="1376458"/>
                      <a:pt x="437769" y="1375600"/>
                    </a:cubicBezTo>
                    <a:cubicBezTo>
                      <a:pt x="436435" y="1374457"/>
                      <a:pt x="435292" y="1372933"/>
                      <a:pt x="435102" y="1371124"/>
                    </a:cubicBezTo>
                    <a:cubicBezTo>
                      <a:pt x="435102" y="1369314"/>
                      <a:pt x="435578" y="1367504"/>
                      <a:pt x="436721" y="1366171"/>
                    </a:cubicBezTo>
                    <a:lnTo>
                      <a:pt x="442150" y="1359217"/>
                    </a:lnTo>
                    <a:cubicBezTo>
                      <a:pt x="449580" y="1349788"/>
                      <a:pt x="457009" y="1340358"/>
                      <a:pt x="464630" y="1330928"/>
                    </a:cubicBezTo>
                    <a:cubicBezTo>
                      <a:pt x="466820" y="1327975"/>
                      <a:pt x="471106" y="1327595"/>
                      <a:pt x="474059" y="1329785"/>
                    </a:cubicBezTo>
                    <a:cubicBezTo>
                      <a:pt x="475583" y="1331119"/>
                      <a:pt x="476536" y="1332929"/>
                      <a:pt x="476536" y="1334929"/>
                    </a:cubicBezTo>
                    <a:cubicBezTo>
                      <a:pt x="476536" y="1336262"/>
                      <a:pt x="476059" y="1337881"/>
                      <a:pt x="475393" y="1338929"/>
                    </a:cubicBezTo>
                    <a:cubicBezTo>
                      <a:pt x="475202" y="1339120"/>
                      <a:pt x="475202" y="1339120"/>
                      <a:pt x="475202" y="1339120"/>
                    </a:cubicBezTo>
                    <a:cubicBezTo>
                      <a:pt x="475012" y="1339310"/>
                      <a:pt x="475012" y="1339596"/>
                      <a:pt x="474726" y="1339787"/>
                    </a:cubicBezTo>
                    <a:cubicBezTo>
                      <a:pt x="465582" y="1351216"/>
                      <a:pt x="456343" y="1362932"/>
                      <a:pt x="447389" y="1374362"/>
                    </a:cubicBezTo>
                    <a:cubicBezTo>
                      <a:pt x="445770" y="1376077"/>
                      <a:pt x="443960" y="1376934"/>
                      <a:pt x="441769" y="1376934"/>
                    </a:cubicBezTo>
                    <a:close/>
                    <a:moveTo>
                      <a:pt x="1459421" y="1369123"/>
                    </a:moveTo>
                    <a:cubicBezTo>
                      <a:pt x="1458563" y="1369123"/>
                      <a:pt x="1457611" y="1368933"/>
                      <a:pt x="1456754" y="1368647"/>
                    </a:cubicBezTo>
                    <a:cubicBezTo>
                      <a:pt x="1454277" y="1367504"/>
                      <a:pt x="1452658" y="1365028"/>
                      <a:pt x="1452658" y="1362361"/>
                    </a:cubicBezTo>
                    <a:cubicBezTo>
                      <a:pt x="1452658" y="1361504"/>
                      <a:pt x="1452658" y="1360551"/>
                      <a:pt x="1453134" y="1359884"/>
                    </a:cubicBezTo>
                    <a:cubicBezTo>
                      <a:pt x="1459421" y="1344644"/>
                      <a:pt x="1465040" y="1331119"/>
                      <a:pt x="1470184" y="1318355"/>
                    </a:cubicBezTo>
                    <a:cubicBezTo>
                      <a:pt x="1471517" y="1315022"/>
                      <a:pt x="1475327" y="1313212"/>
                      <a:pt x="1478947" y="1314545"/>
                    </a:cubicBezTo>
                    <a:cubicBezTo>
                      <a:pt x="1482281" y="1315879"/>
                      <a:pt x="1483900" y="1319974"/>
                      <a:pt x="1482566" y="1323308"/>
                    </a:cubicBezTo>
                    <a:cubicBezTo>
                      <a:pt x="1476947" y="1337691"/>
                      <a:pt x="1471136" y="1351598"/>
                      <a:pt x="1465516" y="1365028"/>
                    </a:cubicBezTo>
                    <a:cubicBezTo>
                      <a:pt x="1464564" y="1367504"/>
                      <a:pt x="1462088" y="1369123"/>
                      <a:pt x="1459421" y="1369123"/>
                    </a:cubicBezTo>
                    <a:close/>
                    <a:moveTo>
                      <a:pt x="2306193" y="1306925"/>
                    </a:moveTo>
                    <a:cubicBezTo>
                      <a:pt x="2304859" y="1306925"/>
                      <a:pt x="2303716" y="1306735"/>
                      <a:pt x="2302574" y="1306068"/>
                    </a:cubicBezTo>
                    <a:cubicBezTo>
                      <a:pt x="2301049" y="1304925"/>
                      <a:pt x="2299907" y="1303401"/>
                      <a:pt x="2299621" y="1301591"/>
                    </a:cubicBezTo>
                    <a:cubicBezTo>
                      <a:pt x="2299145" y="1300067"/>
                      <a:pt x="2299621" y="1298257"/>
                      <a:pt x="2300478" y="1296638"/>
                    </a:cubicBezTo>
                    <a:cubicBezTo>
                      <a:pt x="2308765" y="1284065"/>
                      <a:pt x="2316861" y="1271683"/>
                      <a:pt x="2325148" y="1258919"/>
                    </a:cubicBezTo>
                    <a:cubicBezTo>
                      <a:pt x="2326958" y="1255966"/>
                      <a:pt x="2331434" y="1255109"/>
                      <a:pt x="2334292" y="1257109"/>
                    </a:cubicBezTo>
                    <a:cubicBezTo>
                      <a:pt x="2336292" y="1258253"/>
                      <a:pt x="2337435" y="1260253"/>
                      <a:pt x="2337435" y="1262539"/>
                    </a:cubicBezTo>
                    <a:cubicBezTo>
                      <a:pt x="2337435" y="1263872"/>
                      <a:pt x="2336959" y="1265206"/>
                      <a:pt x="2336292" y="1266349"/>
                    </a:cubicBezTo>
                    <a:cubicBezTo>
                      <a:pt x="2326862" y="1280922"/>
                      <a:pt x="2318957" y="1292828"/>
                      <a:pt x="2311622" y="1304068"/>
                    </a:cubicBezTo>
                    <a:cubicBezTo>
                      <a:pt x="2310765" y="1305782"/>
                      <a:pt x="2308479" y="1306925"/>
                      <a:pt x="2306193" y="1306925"/>
                    </a:cubicBezTo>
                    <a:close/>
                    <a:moveTo>
                      <a:pt x="497586" y="1306735"/>
                    </a:moveTo>
                    <a:cubicBezTo>
                      <a:pt x="496062" y="1306735"/>
                      <a:pt x="494633" y="1306258"/>
                      <a:pt x="493300" y="1305401"/>
                    </a:cubicBezTo>
                    <a:cubicBezTo>
                      <a:pt x="491966" y="1304258"/>
                      <a:pt x="491014" y="1302448"/>
                      <a:pt x="490823" y="1300734"/>
                    </a:cubicBezTo>
                    <a:cubicBezTo>
                      <a:pt x="490823" y="1298924"/>
                      <a:pt x="491299" y="1297400"/>
                      <a:pt x="492442" y="1295781"/>
                    </a:cubicBezTo>
                    <a:cubicBezTo>
                      <a:pt x="501872" y="1284351"/>
                      <a:pt x="511302" y="1272635"/>
                      <a:pt x="520732" y="1261015"/>
                    </a:cubicBezTo>
                    <a:cubicBezTo>
                      <a:pt x="522922" y="1258062"/>
                      <a:pt x="527495" y="1257681"/>
                      <a:pt x="530162" y="1259872"/>
                    </a:cubicBezTo>
                    <a:cubicBezTo>
                      <a:pt x="531781" y="1261205"/>
                      <a:pt x="532638" y="1263015"/>
                      <a:pt x="532638" y="1265015"/>
                    </a:cubicBezTo>
                    <a:cubicBezTo>
                      <a:pt x="532638" y="1266539"/>
                      <a:pt x="532162" y="1268158"/>
                      <a:pt x="531305" y="1269492"/>
                    </a:cubicBezTo>
                    <a:cubicBezTo>
                      <a:pt x="521684" y="1281208"/>
                      <a:pt x="511969" y="1293019"/>
                      <a:pt x="503015" y="1304258"/>
                    </a:cubicBezTo>
                    <a:cubicBezTo>
                      <a:pt x="501682" y="1305782"/>
                      <a:pt x="499681" y="1306735"/>
                      <a:pt x="497586" y="1306735"/>
                    </a:cubicBezTo>
                    <a:close/>
                    <a:moveTo>
                      <a:pt x="1492853" y="1285875"/>
                    </a:moveTo>
                    <a:cubicBezTo>
                      <a:pt x="1491996" y="1285875"/>
                      <a:pt x="1491329" y="1285684"/>
                      <a:pt x="1490377" y="1285399"/>
                    </a:cubicBezTo>
                    <a:cubicBezTo>
                      <a:pt x="1487900" y="1284256"/>
                      <a:pt x="1486281" y="1282065"/>
                      <a:pt x="1486090" y="1279303"/>
                    </a:cubicBezTo>
                    <a:cubicBezTo>
                      <a:pt x="1486090" y="1278446"/>
                      <a:pt x="1486281" y="1277683"/>
                      <a:pt x="1486567" y="1276826"/>
                    </a:cubicBezTo>
                    <a:lnTo>
                      <a:pt x="1486567" y="1276636"/>
                    </a:lnTo>
                    <a:cubicBezTo>
                      <a:pt x="1486757" y="1276445"/>
                      <a:pt x="1486757" y="1276159"/>
                      <a:pt x="1487043" y="1275969"/>
                    </a:cubicBezTo>
                    <a:cubicBezTo>
                      <a:pt x="1493330" y="1259586"/>
                      <a:pt x="1498282" y="1246823"/>
                      <a:pt x="1502759" y="1234916"/>
                    </a:cubicBezTo>
                    <a:cubicBezTo>
                      <a:pt x="1504093" y="1231582"/>
                      <a:pt x="1508189" y="1229487"/>
                      <a:pt x="1511522" y="1230916"/>
                    </a:cubicBezTo>
                    <a:cubicBezTo>
                      <a:pt x="1515142" y="1232249"/>
                      <a:pt x="1516666" y="1236059"/>
                      <a:pt x="1515332" y="1239679"/>
                    </a:cubicBezTo>
                    <a:cubicBezTo>
                      <a:pt x="1510665" y="1252442"/>
                      <a:pt x="1505236" y="1266158"/>
                      <a:pt x="1499140" y="1281398"/>
                    </a:cubicBezTo>
                    <a:cubicBezTo>
                      <a:pt x="1499140" y="1281589"/>
                      <a:pt x="1499140" y="1281589"/>
                      <a:pt x="1499140" y="1281589"/>
                    </a:cubicBezTo>
                    <a:cubicBezTo>
                      <a:pt x="1498187" y="1284065"/>
                      <a:pt x="1495520" y="1285875"/>
                      <a:pt x="1492853" y="1285875"/>
                    </a:cubicBezTo>
                    <a:close/>
                    <a:moveTo>
                      <a:pt x="554450" y="1237107"/>
                    </a:moveTo>
                    <a:cubicBezTo>
                      <a:pt x="552831" y="1237107"/>
                      <a:pt x="551307" y="1236631"/>
                      <a:pt x="550164" y="1235583"/>
                    </a:cubicBezTo>
                    <a:cubicBezTo>
                      <a:pt x="547211" y="1233106"/>
                      <a:pt x="547021" y="1228820"/>
                      <a:pt x="549307" y="1226153"/>
                    </a:cubicBezTo>
                    <a:cubicBezTo>
                      <a:pt x="560737" y="1212247"/>
                      <a:pt x="569500" y="1201483"/>
                      <a:pt x="578072" y="1191578"/>
                    </a:cubicBezTo>
                    <a:cubicBezTo>
                      <a:pt x="580358" y="1188625"/>
                      <a:pt x="584835" y="1188244"/>
                      <a:pt x="587502" y="1190720"/>
                    </a:cubicBezTo>
                    <a:cubicBezTo>
                      <a:pt x="589121" y="1191863"/>
                      <a:pt x="589979" y="1193864"/>
                      <a:pt x="589979" y="1195864"/>
                    </a:cubicBezTo>
                    <a:cubicBezTo>
                      <a:pt x="589979" y="1197388"/>
                      <a:pt x="589312" y="1199007"/>
                      <a:pt x="588359" y="1200150"/>
                    </a:cubicBezTo>
                    <a:cubicBezTo>
                      <a:pt x="578739" y="1211580"/>
                      <a:pt x="569309" y="1223296"/>
                      <a:pt x="559594" y="1234726"/>
                    </a:cubicBezTo>
                    <a:cubicBezTo>
                      <a:pt x="558260" y="1236250"/>
                      <a:pt x="556450" y="1237107"/>
                      <a:pt x="554450" y="1237107"/>
                    </a:cubicBezTo>
                    <a:close/>
                    <a:moveTo>
                      <a:pt x="2355437" y="1231773"/>
                    </a:moveTo>
                    <a:cubicBezTo>
                      <a:pt x="2354104" y="1231773"/>
                      <a:pt x="2352770" y="1231297"/>
                      <a:pt x="2351818" y="1230630"/>
                    </a:cubicBezTo>
                    <a:cubicBezTo>
                      <a:pt x="2350199" y="1229773"/>
                      <a:pt x="2349151" y="1228154"/>
                      <a:pt x="2348674" y="1226344"/>
                    </a:cubicBezTo>
                    <a:cubicBezTo>
                      <a:pt x="2348484" y="1224534"/>
                      <a:pt x="2348674" y="1222724"/>
                      <a:pt x="2349817" y="1221391"/>
                    </a:cubicBezTo>
                    <a:lnTo>
                      <a:pt x="2358581" y="1207484"/>
                    </a:lnTo>
                    <a:cubicBezTo>
                      <a:pt x="2363724" y="1199388"/>
                      <a:pt x="2368867" y="1191578"/>
                      <a:pt x="2374106" y="1183481"/>
                    </a:cubicBezTo>
                    <a:cubicBezTo>
                      <a:pt x="2375916" y="1180529"/>
                      <a:pt x="2380107" y="1179481"/>
                      <a:pt x="2383250" y="1181481"/>
                    </a:cubicBezTo>
                    <a:cubicBezTo>
                      <a:pt x="2385250" y="1182624"/>
                      <a:pt x="2386394" y="1184815"/>
                      <a:pt x="2386394" y="1187291"/>
                    </a:cubicBezTo>
                    <a:cubicBezTo>
                      <a:pt x="2386394" y="1188434"/>
                      <a:pt x="2385917" y="1189768"/>
                      <a:pt x="2385250" y="1190625"/>
                    </a:cubicBezTo>
                    <a:cubicBezTo>
                      <a:pt x="2378297" y="1201674"/>
                      <a:pt x="2370677" y="1213771"/>
                      <a:pt x="2360962" y="1228534"/>
                    </a:cubicBezTo>
                    <a:cubicBezTo>
                      <a:pt x="2359628" y="1230630"/>
                      <a:pt x="2357628" y="1231773"/>
                      <a:pt x="2355437" y="1231773"/>
                    </a:cubicBezTo>
                    <a:close/>
                    <a:moveTo>
                      <a:pt x="1524953" y="1201864"/>
                    </a:moveTo>
                    <a:cubicBezTo>
                      <a:pt x="1524095" y="1201864"/>
                      <a:pt x="1523333" y="1201674"/>
                      <a:pt x="1522666" y="1201388"/>
                    </a:cubicBezTo>
                    <a:cubicBezTo>
                      <a:pt x="1519999" y="1200531"/>
                      <a:pt x="1518190" y="1197769"/>
                      <a:pt x="1518190" y="1195102"/>
                    </a:cubicBezTo>
                    <a:cubicBezTo>
                      <a:pt x="1518190" y="1194245"/>
                      <a:pt x="1518475" y="1193292"/>
                      <a:pt x="1518666" y="1192625"/>
                    </a:cubicBezTo>
                    <a:cubicBezTo>
                      <a:pt x="1523809" y="1178528"/>
                      <a:pt x="1528953" y="1164526"/>
                      <a:pt x="1534192" y="1150620"/>
                    </a:cubicBezTo>
                    <a:cubicBezTo>
                      <a:pt x="1535335" y="1147000"/>
                      <a:pt x="1539335" y="1145191"/>
                      <a:pt x="1542764" y="1146620"/>
                    </a:cubicBezTo>
                    <a:cubicBezTo>
                      <a:pt x="1546384" y="1147763"/>
                      <a:pt x="1548098" y="1151573"/>
                      <a:pt x="1546765" y="1155192"/>
                    </a:cubicBezTo>
                    <a:lnTo>
                      <a:pt x="1544764" y="1160812"/>
                    </a:lnTo>
                    <a:cubicBezTo>
                      <a:pt x="1540288" y="1172908"/>
                      <a:pt x="1535811" y="1185291"/>
                      <a:pt x="1531239" y="1197388"/>
                    </a:cubicBezTo>
                    <a:cubicBezTo>
                      <a:pt x="1531239" y="1197578"/>
                      <a:pt x="1531239" y="1197578"/>
                      <a:pt x="1531239" y="1197578"/>
                    </a:cubicBezTo>
                    <a:cubicBezTo>
                      <a:pt x="1530096" y="1200055"/>
                      <a:pt x="1527620" y="1201864"/>
                      <a:pt x="1524953" y="1201864"/>
                    </a:cubicBezTo>
                    <a:close/>
                    <a:moveTo>
                      <a:pt x="611886" y="1168051"/>
                    </a:moveTo>
                    <a:cubicBezTo>
                      <a:pt x="610362" y="1168051"/>
                      <a:pt x="608743" y="1167574"/>
                      <a:pt x="607600" y="1166431"/>
                    </a:cubicBezTo>
                    <a:cubicBezTo>
                      <a:pt x="604647" y="1164146"/>
                      <a:pt x="604266" y="1159955"/>
                      <a:pt x="606742" y="1157002"/>
                    </a:cubicBezTo>
                    <a:cubicBezTo>
                      <a:pt x="613029" y="1149572"/>
                      <a:pt x="619125" y="1142143"/>
                      <a:pt x="625412" y="1134999"/>
                    </a:cubicBezTo>
                    <a:lnTo>
                      <a:pt x="635698" y="1122616"/>
                    </a:lnTo>
                    <a:cubicBezTo>
                      <a:pt x="638175" y="1119949"/>
                      <a:pt x="642461" y="1119473"/>
                      <a:pt x="645319" y="1121759"/>
                    </a:cubicBezTo>
                    <a:cubicBezTo>
                      <a:pt x="646652" y="1123093"/>
                      <a:pt x="647605" y="1125093"/>
                      <a:pt x="647605" y="1127093"/>
                    </a:cubicBezTo>
                    <a:cubicBezTo>
                      <a:pt x="647605" y="1128713"/>
                      <a:pt x="647129" y="1130046"/>
                      <a:pt x="645986" y="1131380"/>
                    </a:cubicBezTo>
                    <a:cubicBezTo>
                      <a:pt x="636365" y="1142809"/>
                      <a:pt x="626650" y="1154239"/>
                      <a:pt x="617030" y="1165765"/>
                    </a:cubicBezTo>
                    <a:cubicBezTo>
                      <a:pt x="615696" y="1167098"/>
                      <a:pt x="613886" y="1168051"/>
                      <a:pt x="611886" y="1168051"/>
                    </a:cubicBezTo>
                    <a:close/>
                    <a:moveTo>
                      <a:pt x="2403634" y="1155859"/>
                    </a:moveTo>
                    <a:cubicBezTo>
                      <a:pt x="2402300" y="1155859"/>
                      <a:pt x="2401157" y="1155382"/>
                      <a:pt x="2400014" y="1154716"/>
                    </a:cubicBezTo>
                    <a:cubicBezTo>
                      <a:pt x="2396871" y="1152906"/>
                      <a:pt x="2396014" y="1148620"/>
                      <a:pt x="2397824" y="1145476"/>
                    </a:cubicBezTo>
                    <a:cubicBezTo>
                      <a:pt x="2405920" y="1132904"/>
                      <a:pt x="2413730" y="1120140"/>
                      <a:pt x="2421636" y="1107281"/>
                    </a:cubicBezTo>
                    <a:cubicBezTo>
                      <a:pt x="2423446" y="1104329"/>
                      <a:pt x="2427923" y="1103281"/>
                      <a:pt x="2430875" y="1105281"/>
                    </a:cubicBezTo>
                    <a:cubicBezTo>
                      <a:pt x="2432875" y="1106424"/>
                      <a:pt x="2434019" y="1108615"/>
                      <a:pt x="2434019" y="1110901"/>
                    </a:cubicBezTo>
                    <a:cubicBezTo>
                      <a:pt x="2434019" y="1112234"/>
                      <a:pt x="2433733" y="1113377"/>
                      <a:pt x="2433161" y="1114520"/>
                    </a:cubicBezTo>
                    <a:cubicBezTo>
                      <a:pt x="2430875" y="1118140"/>
                      <a:pt x="2428684" y="1121664"/>
                      <a:pt x="2426399" y="1125283"/>
                    </a:cubicBezTo>
                    <a:cubicBezTo>
                      <a:pt x="2420779" y="1134237"/>
                      <a:pt x="2415159" y="1143476"/>
                      <a:pt x="2409349" y="1152715"/>
                    </a:cubicBezTo>
                    <a:cubicBezTo>
                      <a:pt x="2408111" y="1154525"/>
                      <a:pt x="2405920" y="1155859"/>
                      <a:pt x="2403634" y="1155859"/>
                    </a:cubicBezTo>
                    <a:close/>
                    <a:moveTo>
                      <a:pt x="1555432" y="1117282"/>
                    </a:moveTo>
                    <a:cubicBezTo>
                      <a:pt x="1554766" y="1117282"/>
                      <a:pt x="1554099" y="1117282"/>
                      <a:pt x="1553242" y="1116806"/>
                    </a:cubicBezTo>
                    <a:cubicBezTo>
                      <a:pt x="1550765" y="1115949"/>
                      <a:pt x="1548765" y="1113473"/>
                      <a:pt x="1548765" y="1110710"/>
                    </a:cubicBezTo>
                    <a:cubicBezTo>
                      <a:pt x="1548765" y="1109853"/>
                      <a:pt x="1548956" y="1109186"/>
                      <a:pt x="1549241" y="1108234"/>
                    </a:cubicBezTo>
                    <a:cubicBezTo>
                      <a:pt x="1554575" y="1092708"/>
                      <a:pt x="1559528" y="1078801"/>
                      <a:pt x="1564005" y="1066038"/>
                    </a:cubicBezTo>
                    <a:cubicBezTo>
                      <a:pt x="1565148" y="1062418"/>
                      <a:pt x="1569148" y="1060609"/>
                      <a:pt x="1572578" y="1061752"/>
                    </a:cubicBezTo>
                    <a:cubicBezTo>
                      <a:pt x="1575911" y="1062895"/>
                      <a:pt x="1577912" y="1066705"/>
                      <a:pt x="1576578" y="1070324"/>
                    </a:cubicBezTo>
                    <a:cubicBezTo>
                      <a:pt x="1571434" y="1085850"/>
                      <a:pt x="1566481" y="1099756"/>
                      <a:pt x="1562005" y="1112710"/>
                    </a:cubicBezTo>
                    <a:cubicBezTo>
                      <a:pt x="1561814" y="1112901"/>
                      <a:pt x="1561814" y="1112901"/>
                      <a:pt x="1561814" y="1112901"/>
                    </a:cubicBezTo>
                    <a:cubicBezTo>
                      <a:pt x="1560862" y="1115663"/>
                      <a:pt x="1558385" y="1117282"/>
                      <a:pt x="1555432" y="1117282"/>
                    </a:cubicBezTo>
                    <a:close/>
                    <a:moveTo>
                      <a:pt x="669988" y="1099566"/>
                    </a:moveTo>
                    <a:cubicBezTo>
                      <a:pt x="668369" y="1099566"/>
                      <a:pt x="666845" y="1098899"/>
                      <a:pt x="665702" y="1097756"/>
                    </a:cubicBezTo>
                    <a:cubicBezTo>
                      <a:pt x="664369" y="1096613"/>
                      <a:pt x="663512" y="1095089"/>
                      <a:pt x="663226" y="1093280"/>
                    </a:cubicBezTo>
                    <a:cubicBezTo>
                      <a:pt x="663226" y="1091470"/>
                      <a:pt x="663702" y="1089660"/>
                      <a:pt x="664845" y="1088326"/>
                    </a:cubicBezTo>
                    <a:cubicBezTo>
                      <a:pt x="673798" y="1077754"/>
                      <a:pt x="682752" y="1067467"/>
                      <a:pt x="691991" y="1056894"/>
                    </a:cubicBezTo>
                    <a:lnTo>
                      <a:pt x="694182" y="1054227"/>
                    </a:lnTo>
                    <a:cubicBezTo>
                      <a:pt x="696468" y="1051560"/>
                      <a:pt x="700945" y="1051084"/>
                      <a:pt x="703612" y="1053560"/>
                    </a:cubicBezTo>
                    <a:cubicBezTo>
                      <a:pt x="705136" y="1054894"/>
                      <a:pt x="706088" y="1056704"/>
                      <a:pt x="706088" y="1058704"/>
                    </a:cubicBezTo>
                    <a:cubicBezTo>
                      <a:pt x="706088" y="1060228"/>
                      <a:pt x="705422" y="1061847"/>
                      <a:pt x="704279" y="1062990"/>
                    </a:cubicBezTo>
                    <a:cubicBezTo>
                      <a:pt x="694849" y="1073944"/>
                      <a:pt x="684943" y="1085469"/>
                      <a:pt x="675132" y="1097089"/>
                    </a:cubicBezTo>
                    <a:cubicBezTo>
                      <a:pt x="673798" y="1098614"/>
                      <a:pt x="671989" y="1099566"/>
                      <a:pt x="669988" y="1099566"/>
                    </a:cubicBezTo>
                    <a:close/>
                    <a:moveTo>
                      <a:pt x="2450783" y="1079373"/>
                    </a:moveTo>
                    <a:cubicBezTo>
                      <a:pt x="2449640" y="1079373"/>
                      <a:pt x="2448306" y="1078897"/>
                      <a:pt x="2447449" y="1078516"/>
                    </a:cubicBezTo>
                    <a:cubicBezTo>
                      <a:pt x="2445830" y="1077373"/>
                      <a:pt x="2444782" y="1076039"/>
                      <a:pt x="2444306" y="1074230"/>
                    </a:cubicBezTo>
                    <a:cubicBezTo>
                      <a:pt x="2443829" y="1072420"/>
                      <a:pt x="2444020" y="1070610"/>
                      <a:pt x="2444972" y="1069086"/>
                    </a:cubicBezTo>
                    <a:cubicBezTo>
                      <a:pt x="2452402" y="1056989"/>
                      <a:pt x="2460022" y="1044416"/>
                      <a:pt x="2468118" y="1030700"/>
                    </a:cubicBezTo>
                    <a:cubicBezTo>
                      <a:pt x="2469928" y="1027557"/>
                      <a:pt x="2474214" y="1026414"/>
                      <a:pt x="2477357" y="1028224"/>
                    </a:cubicBezTo>
                    <a:cubicBezTo>
                      <a:pt x="2479358" y="1029557"/>
                      <a:pt x="2480691" y="1031557"/>
                      <a:pt x="2480691" y="1034034"/>
                    </a:cubicBezTo>
                    <a:cubicBezTo>
                      <a:pt x="2480691" y="1035177"/>
                      <a:pt x="2480215" y="1036510"/>
                      <a:pt x="2479834" y="1037654"/>
                    </a:cubicBezTo>
                    <a:cubicBezTo>
                      <a:pt x="2472690" y="1049369"/>
                      <a:pt x="2465261" y="1062133"/>
                      <a:pt x="2456688" y="1076230"/>
                    </a:cubicBezTo>
                    <a:cubicBezTo>
                      <a:pt x="2455259" y="1078230"/>
                      <a:pt x="2453259" y="1079373"/>
                      <a:pt x="2450783" y="1079373"/>
                    </a:cubicBezTo>
                    <a:close/>
                    <a:moveTo>
                      <a:pt x="1584674" y="1032224"/>
                    </a:moveTo>
                    <a:cubicBezTo>
                      <a:pt x="1584007" y="1032224"/>
                      <a:pt x="1583341" y="1032224"/>
                      <a:pt x="1582674" y="1032034"/>
                    </a:cubicBezTo>
                    <a:cubicBezTo>
                      <a:pt x="1579721" y="1031176"/>
                      <a:pt x="1578007" y="1028414"/>
                      <a:pt x="1578007" y="1025557"/>
                    </a:cubicBezTo>
                    <a:cubicBezTo>
                      <a:pt x="1578007" y="1024890"/>
                      <a:pt x="1578292" y="1024223"/>
                      <a:pt x="1578483" y="1023556"/>
                    </a:cubicBezTo>
                    <a:cubicBezTo>
                      <a:pt x="1582960" y="1009840"/>
                      <a:pt x="1587722" y="995458"/>
                      <a:pt x="1592580" y="980884"/>
                    </a:cubicBezTo>
                    <a:cubicBezTo>
                      <a:pt x="1593723" y="977551"/>
                      <a:pt x="1597533" y="975550"/>
                      <a:pt x="1600867" y="976598"/>
                    </a:cubicBezTo>
                    <a:cubicBezTo>
                      <a:pt x="1602677" y="977074"/>
                      <a:pt x="1604010" y="978408"/>
                      <a:pt x="1604867" y="979932"/>
                    </a:cubicBezTo>
                    <a:cubicBezTo>
                      <a:pt x="1605534" y="981551"/>
                      <a:pt x="1605724" y="983266"/>
                      <a:pt x="1605058" y="985075"/>
                    </a:cubicBezTo>
                    <a:cubicBezTo>
                      <a:pt x="1600772" y="998791"/>
                      <a:pt x="1596104" y="1012507"/>
                      <a:pt x="1591628" y="1026605"/>
                    </a:cubicBezTo>
                    <a:lnTo>
                      <a:pt x="1591151" y="1027747"/>
                    </a:lnTo>
                    <a:cubicBezTo>
                      <a:pt x="1590294" y="1030414"/>
                      <a:pt x="1587532" y="1032224"/>
                      <a:pt x="1584674" y="1032224"/>
                    </a:cubicBezTo>
                    <a:close/>
                    <a:moveTo>
                      <a:pt x="728758" y="1031272"/>
                    </a:moveTo>
                    <a:cubicBezTo>
                      <a:pt x="726948" y="1031272"/>
                      <a:pt x="725424" y="1030605"/>
                      <a:pt x="724281" y="1029748"/>
                    </a:cubicBezTo>
                    <a:cubicBezTo>
                      <a:pt x="721614" y="1027271"/>
                      <a:pt x="721138" y="1022985"/>
                      <a:pt x="723614" y="1020128"/>
                    </a:cubicBezTo>
                    <a:cubicBezTo>
                      <a:pt x="728758" y="1014031"/>
                      <a:pt x="734187" y="1008031"/>
                      <a:pt x="739330" y="1001935"/>
                    </a:cubicBezTo>
                    <a:cubicBezTo>
                      <a:pt x="743998" y="996791"/>
                      <a:pt x="748570" y="991648"/>
                      <a:pt x="753047" y="986218"/>
                    </a:cubicBezTo>
                    <a:cubicBezTo>
                      <a:pt x="753047" y="986218"/>
                      <a:pt x="753332" y="986218"/>
                      <a:pt x="753332" y="986028"/>
                    </a:cubicBezTo>
                    <a:cubicBezTo>
                      <a:pt x="755809" y="983551"/>
                      <a:pt x="760095" y="983361"/>
                      <a:pt x="762476" y="985838"/>
                    </a:cubicBezTo>
                    <a:cubicBezTo>
                      <a:pt x="764096" y="986980"/>
                      <a:pt x="764953" y="988790"/>
                      <a:pt x="764953" y="990505"/>
                    </a:cubicBezTo>
                    <a:cubicBezTo>
                      <a:pt x="764953" y="992314"/>
                      <a:pt x="764286" y="993838"/>
                      <a:pt x="763333" y="995172"/>
                    </a:cubicBezTo>
                    <a:cubicBezTo>
                      <a:pt x="757238" y="1001935"/>
                      <a:pt x="751427" y="1008602"/>
                      <a:pt x="745617" y="1015365"/>
                    </a:cubicBezTo>
                    <a:cubicBezTo>
                      <a:pt x="741616" y="1019842"/>
                      <a:pt x="737806" y="1024604"/>
                      <a:pt x="733711" y="1029081"/>
                    </a:cubicBezTo>
                    <a:cubicBezTo>
                      <a:pt x="732663" y="1030414"/>
                      <a:pt x="730567" y="1031272"/>
                      <a:pt x="728758" y="1031272"/>
                    </a:cubicBezTo>
                    <a:close/>
                    <a:moveTo>
                      <a:pt x="2496598" y="1002125"/>
                    </a:moveTo>
                    <a:cubicBezTo>
                      <a:pt x="2495264" y="1002125"/>
                      <a:pt x="2494121" y="1001649"/>
                      <a:pt x="2493264" y="1001268"/>
                    </a:cubicBezTo>
                    <a:cubicBezTo>
                      <a:pt x="2491645" y="1000411"/>
                      <a:pt x="2490597" y="998791"/>
                      <a:pt x="2490121" y="996982"/>
                    </a:cubicBezTo>
                    <a:cubicBezTo>
                      <a:pt x="2489645" y="995363"/>
                      <a:pt x="2489835" y="993648"/>
                      <a:pt x="2490788" y="992029"/>
                    </a:cubicBezTo>
                    <a:cubicBezTo>
                      <a:pt x="2499074" y="977455"/>
                      <a:pt x="2506313" y="964882"/>
                      <a:pt x="2512981" y="952976"/>
                    </a:cubicBezTo>
                    <a:cubicBezTo>
                      <a:pt x="2512981" y="952976"/>
                      <a:pt x="2512981" y="952976"/>
                      <a:pt x="2512981" y="952786"/>
                    </a:cubicBezTo>
                    <a:cubicBezTo>
                      <a:pt x="2514791" y="949833"/>
                      <a:pt x="2519077" y="948785"/>
                      <a:pt x="2522220" y="950500"/>
                    </a:cubicBezTo>
                    <a:cubicBezTo>
                      <a:pt x="2524220" y="951643"/>
                      <a:pt x="2525554" y="953833"/>
                      <a:pt x="2525554" y="956310"/>
                    </a:cubicBezTo>
                    <a:cubicBezTo>
                      <a:pt x="2525554" y="957453"/>
                      <a:pt x="2525268" y="958310"/>
                      <a:pt x="2524887" y="959263"/>
                    </a:cubicBezTo>
                    <a:cubicBezTo>
                      <a:pt x="2524887" y="959453"/>
                      <a:pt x="2524697" y="959453"/>
                      <a:pt x="2524697" y="959453"/>
                    </a:cubicBezTo>
                    <a:cubicBezTo>
                      <a:pt x="2524697" y="959930"/>
                      <a:pt x="2524411" y="959930"/>
                      <a:pt x="2524220" y="960120"/>
                    </a:cubicBezTo>
                    <a:cubicBezTo>
                      <a:pt x="2517458" y="972217"/>
                      <a:pt x="2510314" y="985075"/>
                      <a:pt x="2502408" y="998696"/>
                    </a:cubicBezTo>
                    <a:cubicBezTo>
                      <a:pt x="2501074" y="1000792"/>
                      <a:pt x="2499074" y="1002125"/>
                      <a:pt x="2496598" y="1002125"/>
                    </a:cubicBezTo>
                    <a:close/>
                    <a:moveTo>
                      <a:pt x="787813" y="963739"/>
                    </a:moveTo>
                    <a:cubicBezTo>
                      <a:pt x="786003" y="963739"/>
                      <a:pt x="784479" y="963073"/>
                      <a:pt x="783336" y="961930"/>
                    </a:cubicBezTo>
                    <a:cubicBezTo>
                      <a:pt x="782003" y="960787"/>
                      <a:pt x="781050" y="959263"/>
                      <a:pt x="781050" y="957263"/>
                    </a:cubicBezTo>
                    <a:cubicBezTo>
                      <a:pt x="780859" y="955453"/>
                      <a:pt x="781526" y="953929"/>
                      <a:pt x="782669" y="952595"/>
                    </a:cubicBezTo>
                    <a:cubicBezTo>
                      <a:pt x="792575" y="941356"/>
                      <a:pt x="802386" y="930116"/>
                      <a:pt x="812292" y="918972"/>
                    </a:cubicBezTo>
                    <a:cubicBezTo>
                      <a:pt x="814483" y="916305"/>
                      <a:pt x="819055" y="916019"/>
                      <a:pt x="821722" y="918305"/>
                    </a:cubicBezTo>
                    <a:cubicBezTo>
                      <a:pt x="823246" y="919639"/>
                      <a:pt x="823913" y="921448"/>
                      <a:pt x="823913" y="923449"/>
                    </a:cubicBezTo>
                    <a:cubicBezTo>
                      <a:pt x="824103" y="925068"/>
                      <a:pt x="823436" y="926592"/>
                      <a:pt x="822293" y="927925"/>
                    </a:cubicBezTo>
                    <a:cubicBezTo>
                      <a:pt x="812387" y="938974"/>
                      <a:pt x="802577" y="950119"/>
                      <a:pt x="792671" y="961549"/>
                    </a:cubicBezTo>
                    <a:cubicBezTo>
                      <a:pt x="791432" y="962882"/>
                      <a:pt x="789622" y="963739"/>
                      <a:pt x="787813" y="963739"/>
                    </a:cubicBezTo>
                    <a:close/>
                    <a:moveTo>
                      <a:pt x="1612487" y="946880"/>
                    </a:moveTo>
                    <a:cubicBezTo>
                      <a:pt x="1611821" y="946880"/>
                      <a:pt x="1611154" y="946690"/>
                      <a:pt x="1610487" y="946404"/>
                    </a:cubicBezTo>
                    <a:cubicBezTo>
                      <a:pt x="1607820" y="945547"/>
                      <a:pt x="1605820" y="943070"/>
                      <a:pt x="1605820" y="940117"/>
                    </a:cubicBezTo>
                    <a:cubicBezTo>
                      <a:pt x="1605820" y="939451"/>
                      <a:pt x="1606010" y="938784"/>
                      <a:pt x="1606296" y="938117"/>
                    </a:cubicBezTo>
                    <a:cubicBezTo>
                      <a:pt x="1610582" y="924211"/>
                      <a:pt x="1615249" y="909638"/>
                      <a:pt x="1619536" y="895255"/>
                    </a:cubicBezTo>
                    <a:cubicBezTo>
                      <a:pt x="1620679" y="891635"/>
                      <a:pt x="1624679" y="889635"/>
                      <a:pt x="1628108" y="890778"/>
                    </a:cubicBezTo>
                    <a:cubicBezTo>
                      <a:pt x="1631728" y="891921"/>
                      <a:pt x="1633728" y="895731"/>
                      <a:pt x="1632585" y="899065"/>
                    </a:cubicBezTo>
                    <a:cubicBezTo>
                      <a:pt x="1627632" y="914972"/>
                      <a:pt x="1623155" y="929164"/>
                      <a:pt x="1619059" y="942118"/>
                    </a:cubicBezTo>
                    <a:cubicBezTo>
                      <a:pt x="1618107" y="944880"/>
                      <a:pt x="1615345" y="946880"/>
                      <a:pt x="1612487" y="946880"/>
                    </a:cubicBezTo>
                    <a:close/>
                    <a:moveTo>
                      <a:pt x="2540603" y="923830"/>
                    </a:moveTo>
                    <a:cubicBezTo>
                      <a:pt x="2539460" y="923830"/>
                      <a:pt x="2538317" y="923354"/>
                      <a:pt x="2537460" y="922972"/>
                    </a:cubicBezTo>
                    <a:cubicBezTo>
                      <a:pt x="2535650" y="922115"/>
                      <a:pt x="2534507" y="920782"/>
                      <a:pt x="2534126" y="918972"/>
                    </a:cubicBezTo>
                    <a:cubicBezTo>
                      <a:pt x="2533650" y="917353"/>
                      <a:pt x="2533841" y="915353"/>
                      <a:pt x="2534793" y="913829"/>
                    </a:cubicBezTo>
                    <a:cubicBezTo>
                      <a:pt x="2542699" y="899446"/>
                      <a:pt x="2549366" y="886682"/>
                      <a:pt x="2555939" y="874585"/>
                    </a:cubicBezTo>
                    <a:lnTo>
                      <a:pt x="2555939" y="874395"/>
                    </a:lnTo>
                    <a:cubicBezTo>
                      <a:pt x="2557748" y="871252"/>
                      <a:pt x="2561749" y="869918"/>
                      <a:pt x="2564892" y="871728"/>
                    </a:cubicBezTo>
                    <a:cubicBezTo>
                      <a:pt x="2567083" y="872871"/>
                      <a:pt x="2568512" y="875062"/>
                      <a:pt x="2568512" y="877538"/>
                    </a:cubicBezTo>
                    <a:cubicBezTo>
                      <a:pt x="2568512" y="878396"/>
                      <a:pt x="2568321" y="879538"/>
                      <a:pt x="2568035" y="880491"/>
                    </a:cubicBezTo>
                    <a:cubicBezTo>
                      <a:pt x="2567845" y="880681"/>
                      <a:pt x="2567845" y="880681"/>
                      <a:pt x="2567845" y="880681"/>
                    </a:cubicBezTo>
                    <a:cubicBezTo>
                      <a:pt x="2567559" y="880872"/>
                      <a:pt x="2567559" y="881158"/>
                      <a:pt x="2567369" y="881348"/>
                    </a:cubicBezTo>
                    <a:cubicBezTo>
                      <a:pt x="2560606" y="894588"/>
                      <a:pt x="2553462" y="907828"/>
                      <a:pt x="2546509" y="920401"/>
                    </a:cubicBezTo>
                    <a:cubicBezTo>
                      <a:pt x="2545271" y="922496"/>
                      <a:pt x="2542984" y="923830"/>
                      <a:pt x="2540603" y="923830"/>
                    </a:cubicBezTo>
                    <a:close/>
                    <a:moveTo>
                      <a:pt x="847058" y="896398"/>
                    </a:moveTo>
                    <a:cubicBezTo>
                      <a:pt x="845439" y="896398"/>
                      <a:pt x="843724" y="895731"/>
                      <a:pt x="842581" y="894779"/>
                    </a:cubicBezTo>
                    <a:cubicBezTo>
                      <a:pt x="839914" y="892112"/>
                      <a:pt x="839629" y="888016"/>
                      <a:pt x="842105" y="885158"/>
                    </a:cubicBezTo>
                    <a:cubicBezTo>
                      <a:pt x="847725" y="878681"/>
                      <a:pt x="853535" y="872395"/>
                      <a:pt x="859155" y="865822"/>
                    </a:cubicBezTo>
                    <a:lnTo>
                      <a:pt x="871919" y="851630"/>
                    </a:lnTo>
                    <a:cubicBezTo>
                      <a:pt x="874109" y="848963"/>
                      <a:pt x="878681" y="848678"/>
                      <a:pt x="881348" y="850963"/>
                    </a:cubicBezTo>
                    <a:cubicBezTo>
                      <a:pt x="882682" y="852297"/>
                      <a:pt x="883539" y="854107"/>
                      <a:pt x="883539" y="855916"/>
                    </a:cubicBezTo>
                    <a:cubicBezTo>
                      <a:pt x="883539" y="857726"/>
                      <a:pt x="882872" y="859250"/>
                      <a:pt x="881729" y="860584"/>
                    </a:cubicBezTo>
                    <a:cubicBezTo>
                      <a:pt x="875252" y="867728"/>
                      <a:pt x="868680" y="875157"/>
                      <a:pt x="862013" y="882587"/>
                    </a:cubicBezTo>
                    <a:lnTo>
                      <a:pt x="852106" y="894016"/>
                    </a:lnTo>
                    <a:cubicBezTo>
                      <a:pt x="850868" y="895540"/>
                      <a:pt x="849154" y="896398"/>
                      <a:pt x="847058" y="896398"/>
                    </a:cubicBezTo>
                    <a:close/>
                    <a:moveTo>
                      <a:pt x="1638967" y="860965"/>
                    </a:moveTo>
                    <a:cubicBezTo>
                      <a:pt x="1638490" y="860965"/>
                      <a:pt x="1637824" y="860774"/>
                      <a:pt x="1637157" y="860774"/>
                    </a:cubicBezTo>
                    <a:cubicBezTo>
                      <a:pt x="1634204" y="859917"/>
                      <a:pt x="1632490" y="857155"/>
                      <a:pt x="1632204" y="854297"/>
                    </a:cubicBezTo>
                    <a:cubicBezTo>
                      <a:pt x="1632204" y="853630"/>
                      <a:pt x="1632490" y="852964"/>
                      <a:pt x="1632680" y="852297"/>
                    </a:cubicBezTo>
                    <a:lnTo>
                      <a:pt x="1636014" y="840581"/>
                    </a:lnTo>
                    <a:cubicBezTo>
                      <a:pt x="1639157" y="830008"/>
                      <a:pt x="1642300" y="819722"/>
                      <a:pt x="1645253" y="809434"/>
                    </a:cubicBezTo>
                    <a:cubicBezTo>
                      <a:pt x="1646396" y="805815"/>
                      <a:pt x="1650206" y="803815"/>
                      <a:pt x="1653826" y="804672"/>
                    </a:cubicBezTo>
                    <a:cubicBezTo>
                      <a:pt x="1655445" y="805148"/>
                      <a:pt x="1656779" y="806291"/>
                      <a:pt x="1657636" y="807815"/>
                    </a:cubicBezTo>
                    <a:cubicBezTo>
                      <a:pt x="1658493" y="809434"/>
                      <a:pt x="1658779" y="811149"/>
                      <a:pt x="1658303" y="812959"/>
                    </a:cubicBezTo>
                    <a:cubicBezTo>
                      <a:pt x="1654302" y="826675"/>
                      <a:pt x="1650492" y="840105"/>
                      <a:pt x="1645539" y="856297"/>
                    </a:cubicBezTo>
                    <a:cubicBezTo>
                      <a:pt x="1644587" y="858964"/>
                      <a:pt x="1642110" y="860965"/>
                      <a:pt x="1638967" y="860965"/>
                    </a:cubicBezTo>
                    <a:close/>
                    <a:moveTo>
                      <a:pt x="2582323" y="844105"/>
                    </a:moveTo>
                    <a:cubicBezTo>
                      <a:pt x="2581466" y="844105"/>
                      <a:pt x="2580323" y="843915"/>
                      <a:pt x="2579370" y="843439"/>
                    </a:cubicBezTo>
                    <a:cubicBezTo>
                      <a:pt x="2576036" y="841820"/>
                      <a:pt x="2574703" y="837819"/>
                      <a:pt x="2576417" y="834485"/>
                    </a:cubicBezTo>
                    <a:cubicBezTo>
                      <a:pt x="2583180" y="820769"/>
                      <a:pt x="2589848" y="807339"/>
                      <a:pt x="2596134" y="794290"/>
                    </a:cubicBezTo>
                    <a:cubicBezTo>
                      <a:pt x="2597753" y="790956"/>
                      <a:pt x="2601944" y="789622"/>
                      <a:pt x="2605088" y="791147"/>
                    </a:cubicBezTo>
                    <a:cubicBezTo>
                      <a:pt x="2607278" y="792289"/>
                      <a:pt x="2608898" y="794480"/>
                      <a:pt x="2608898" y="797242"/>
                    </a:cubicBezTo>
                    <a:cubicBezTo>
                      <a:pt x="2608898" y="798385"/>
                      <a:pt x="2608707" y="799243"/>
                      <a:pt x="2608231" y="800195"/>
                    </a:cubicBezTo>
                    <a:cubicBezTo>
                      <a:pt x="2601087" y="815245"/>
                      <a:pt x="2594515" y="828484"/>
                      <a:pt x="2588228" y="840581"/>
                    </a:cubicBezTo>
                    <a:cubicBezTo>
                      <a:pt x="2587276" y="842772"/>
                      <a:pt x="2584990" y="844105"/>
                      <a:pt x="2582323" y="844105"/>
                    </a:cubicBezTo>
                    <a:close/>
                    <a:moveTo>
                      <a:pt x="906780" y="829342"/>
                    </a:moveTo>
                    <a:cubicBezTo>
                      <a:pt x="905161" y="829342"/>
                      <a:pt x="903637" y="828865"/>
                      <a:pt x="902303" y="827818"/>
                    </a:cubicBezTo>
                    <a:cubicBezTo>
                      <a:pt x="900970" y="826484"/>
                      <a:pt x="900303" y="824865"/>
                      <a:pt x="900113" y="823150"/>
                    </a:cubicBezTo>
                    <a:cubicBezTo>
                      <a:pt x="900113" y="821341"/>
                      <a:pt x="900779" y="819531"/>
                      <a:pt x="901922" y="818197"/>
                    </a:cubicBezTo>
                    <a:cubicBezTo>
                      <a:pt x="908209" y="811244"/>
                      <a:pt x="914495" y="804291"/>
                      <a:pt x="920591" y="797338"/>
                    </a:cubicBezTo>
                    <a:lnTo>
                      <a:pt x="931831" y="784765"/>
                    </a:lnTo>
                    <a:cubicBezTo>
                      <a:pt x="934307" y="782098"/>
                      <a:pt x="938784" y="781812"/>
                      <a:pt x="941451" y="784288"/>
                    </a:cubicBezTo>
                    <a:cubicBezTo>
                      <a:pt x="942784" y="785622"/>
                      <a:pt x="943642" y="787432"/>
                      <a:pt x="943642" y="789241"/>
                    </a:cubicBezTo>
                    <a:cubicBezTo>
                      <a:pt x="943642" y="791051"/>
                      <a:pt x="942975" y="792575"/>
                      <a:pt x="941832" y="793718"/>
                    </a:cubicBezTo>
                    <a:lnTo>
                      <a:pt x="935546" y="800672"/>
                    </a:lnTo>
                    <a:cubicBezTo>
                      <a:pt x="927735" y="809625"/>
                      <a:pt x="919829" y="818388"/>
                      <a:pt x="912019" y="827151"/>
                    </a:cubicBezTo>
                    <a:cubicBezTo>
                      <a:pt x="910590" y="828675"/>
                      <a:pt x="908780" y="829342"/>
                      <a:pt x="906780" y="829342"/>
                    </a:cubicBezTo>
                    <a:close/>
                    <a:moveTo>
                      <a:pt x="1664113" y="774573"/>
                    </a:moveTo>
                    <a:cubicBezTo>
                      <a:pt x="1663637" y="774573"/>
                      <a:pt x="1662970" y="774573"/>
                      <a:pt x="1662303" y="774382"/>
                    </a:cubicBezTo>
                    <a:cubicBezTo>
                      <a:pt x="1659350" y="773525"/>
                      <a:pt x="1657350" y="770763"/>
                      <a:pt x="1657636" y="767905"/>
                    </a:cubicBezTo>
                    <a:cubicBezTo>
                      <a:pt x="1657636" y="767239"/>
                      <a:pt x="1657636" y="766763"/>
                      <a:pt x="1657826" y="766096"/>
                    </a:cubicBezTo>
                    <a:cubicBezTo>
                      <a:pt x="1661446" y="753332"/>
                      <a:pt x="1665256" y="739616"/>
                      <a:pt x="1669732" y="722757"/>
                    </a:cubicBezTo>
                    <a:cubicBezTo>
                      <a:pt x="1670590" y="719423"/>
                      <a:pt x="1674686" y="717137"/>
                      <a:pt x="1678019" y="718090"/>
                    </a:cubicBezTo>
                    <a:cubicBezTo>
                      <a:pt x="1681639" y="719233"/>
                      <a:pt x="1683830" y="722757"/>
                      <a:pt x="1682687" y="726376"/>
                    </a:cubicBezTo>
                    <a:cubicBezTo>
                      <a:pt x="1678877" y="740759"/>
                      <a:pt x="1674876" y="755142"/>
                      <a:pt x="1670590" y="769906"/>
                    </a:cubicBezTo>
                    <a:cubicBezTo>
                      <a:pt x="1670590" y="769906"/>
                      <a:pt x="1670590" y="769906"/>
                      <a:pt x="1670590" y="770096"/>
                    </a:cubicBezTo>
                    <a:cubicBezTo>
                      <a:pt x="1669732" y="772763"/>
                      <a:pt x="1667065" y="774573"/>
                      <a:pt x="1664113" y="774573"/>
                    </a:cubicBezTo>
                    <a:close/>
                    <a:moveTo>
                      <a:pt x="2621375" y="763333"/>
                    </a:moveTo>
                    <a:cubicBezTo>
                      <a:pt x="2620518" y="763333"/>
                      <a:pt x="2619566" y="763143"/>
                      <a:pt x="2618708" y="762667"/>
                    </a:cubicBezTo>
                    <a:cubicBezTo>
                      <a:pt x="2616899" y="762000"/>
                      <a:pt x="2615756" y="760666"/>
                      <a:pt x="2615089" y="758857"/>
                    </a:cubicBezTo>
                    <a:cubicBezTo>
                      <a:pt x="2614422" y="757047"/>
                      <a:pt x="2614613" y="755237"/>
                      <a:pt x="2615374" y="753713"/>
                    </a:cubicBezTo>
                    <a:cubicBezTo>
                      <a:pt x="2622328" y="738473"/>
                      <a:pt x="2628138" y="725233"/>
                      <a:pt x="2633567" y="712851"/>
                    </a:cubicBezTo>
                    <a:cubicBezTo>
                      <a:pt x="2634901" y="709517"/>
                      <a:pt x="2638997" y="707898"/>
                      <a:pt x="2642330" y="709231"/>
                    </a:cubicBezTo>
                    <a:cubicBezTo>
                      <a:pt x="2644807" y="710374"/>
                      <a:pt x="2646426" y="712851"/>
                      <a:pt x="2646426" y="715518"/>
                    </a:cubicBezTo>
                    <a:cubicBezTo>
                      <a:pt x="2646426" y="716375"/>
                      <a:pt x="2646140" y="717328"/>
                      <a:pt x="2645950" y="718185"/>
                    </a:cubicBezTo>
                    <a:cubicBezTo>
                      <a:pt x="2640140" y="731615"/>
                      <a:pt x="2633853" y="745522"/>
                      <a:pt x="2627757" y="759238"/>
                    </a:cubicBezTo>
                    <a:cubicBezTo>
                      <a:pt x="2626519" y="761714"/>
                      <a:pt x="2624042" y="763333"/>
                      <a:pt x="2621375" y="763333"/>
                    </a:cubicBezTo>
                    <a:close/>
                    <a:moveTo>
                      <a:pt x="966978" y="762381"/>
                    </a:moveTo>
                    <a:cubicBezTo>
                      <a:pt x="965168" y="762381"/>
                      <a:pt x="963644" y="761905"/>
                      <a:pt x="962311" y="760857"/>
                    </a:cubicBezTo>
                    <a:cubicBezTo>
                      <a:pt x="959644" y="758380"/>
                      <a:pt x="959358" y="753904"/>
                      <a:pt x="961834" y="751237"/>
                    </a:cubicBezTo>
                    <a:cubicBezTo>
                      <a:pt x="966502" y="746284"/>
                      <a:pt x="970979" y="741140"/>
                      <a:pt x="975550" y="736187"/>
                    </a:cubicBezTo>
                    <a:cubicBezTo>
                      <a:pt x="981170" y="730091"/>
                      <a:pt x="986599" y="723805"/>
                      <a:pt x="991933" y="717995"/>
                    </a:cubicBezTo>
                    <a:cubicBezTo>
                      <a:pt x="994410" y="715328"/>
                      <a:pt x="998887" y="715042"/>
                      <a:pt x="1001554" y="717518"/>
                    </a:cubicBezTo>
                    <a:cubicBezTo>
                      <a:pt x="1002887" y="718661"/>
                      <a:pt x="1003554" y="720471"/>
                      <a:pt x="1003554" y="722471"/>
                    </a:cubicBezTo>
                    <a:cubicBezTo>
                      <a:pt x="1003745" y="723995"/>
                      <a:pt x="1003078" y="725614"/>
                      <a:pt x="1001935" y="726948"/>
                    </a:cubicBezTo>
                    <a:lnTo>
                      <a:pt x="997172" y="732091"/>
                    </a:lnTo>
                    <a:cubicBezTo>
                      <a:pt x="988600" y="741521"/>
                      <a:pt x="980313" y="750760"/>
                      <a:pt x="971836" y="760381"/>
                    </a:cubicBezTo>
                    <a:cubicBezTo>
                      <a:pt x="970502" y="761714"/>
                      <a:pt x="968788" y="762381"/>
                      <a:pt x="966978" y="762381"/>
                    </a:cubicBezTo>
                    <a:close/>
                    <a:moveTo>
                      <a:pt x="1027081" y="695801"/>
                    </a:moveTo>
                    <a:cubicBezTo>
                      <a:pt x="1025271" y="695801"/>
                      <a:pt x="1023747" y="695134"/>
                      <a:pt x="1022604" y="693991"/>
                    </a:cubicBezTo>
                    <a:cubicBezTo>
                      <a:pt x="1021271" y="692848"/>
                      <a:pt x="1020318" y="691324"/>
                      <a:pt x="1020318" y="689515"/>
                    </a:cubicBezTo>
                    <a:cubicBezTo>
                      <a:pt x="1020128" y="687705"/>
                      <a:pt x="1020794" y="685895"/>
                      <a:pt x="1022128" y="684562"/>
                    </a:cubicBezTo>
                    <a:cubicBezTo>
                      <a:pt x="1032034" y="673322"/>
                      <a:pt x="1042130" y="662368"/>
                      <a:pt x="1052227" y="651320"/>
                    </a:cubicBezTo>
                    <a:cubicBezTo>
                      <a:pt x="1052227" y="651129"/>
                      <a:pt x="1052227" y="651129"/>
                      <a:pt x="1052227" y="651129"/>
                    </a:cubicBezTo>
                    <a:cubicBezTo>
                      <a:pt x="1054703" y="648653"/>
                      <a:pt x="1059180" y="648462"/>
                      <a:pt x="1061656" y="650938"/>
                    </a:cubicBezTo>
                    <a:cubicBezTo>
                      <a:pt x="1062990" y="652081"/>
                      <a:pt x="1063942" y="653891"/>
                      <a:pt x="1063942" y="655891"/>
                    </a:cubicBezTo>
                    <a:cubicBezTo>
                      <a:pt x="1063942" y="657511"/>
                      <a:pt x="1063466" y="658844"/>
                      <a:pt x="1062323" y="660178"/>
                    </a:cubicBezTo>
                    <a:cubicBezTo>
                      <a:pt x="1062323" y="660178"/>
                      <a:pt x="1062323" y="660368"/>
                      <a:pt x="1062133" y="660368"/>
                    </a:cubicBezTo>
                    <a:cubicBezTo>
                      <a:pt x="1061942" y="660559"/>
                      <a:pt x="1061942" y="660845"/>
                      <a:pt x="1061656" y="660845"/>
                    </a:cubicBezTo>
                    <a:lnTo>
                      <a:pt x="1054227" y="668941"/>
                    </a:lnTo>
                    <a:cubicBezTo>
                      <a:pt x="1046797" y="677228"/>
                      <a:pt x="1039463" y="685514"/>
                      <a:pt x="1032034" y="693610"/>
                    </a:cubicBezTo>
                    <a:cubicBezTo>
                      <a:pt x="1030700" y="695039"/>
                      <a:pt x="1028890" y="695801"/>
                      <a:pt x="1027081" y="695801"/>
                    </a:cubicBezTo>
                    <a:close/>
                    <a:moveTo>
                      <a:pt x="1688116" y="687896"/>
                    </a:moveTo>
                    <a:cubicBezTo>
                      <a:pt x="1687449" y="687896"/>
                      <a:pt x="1686973" y="687896"/>
                      <a:pt x="1686306" y="687705"/>
                    </a:cubicBezTo>
                    <a:cubicBezTo>
                      <a:pt x="1683163" y="686848"/>
                      <a:pt x="1681163" y="684085"/>
                      <a:pt x="1681353" y="681228"/>
                    </a:cubicBezTo>
                    <a:cubicBezTo>
                      <a:pt x="1681353" y="680752"/>
                      <a:pt x="1681353" y="680085"/>
                      <a:pt x="1681353" y="679704"/>
                    </a:cubicBezTo>
                    <a:lnTo>
                      <a:pt x="1681353" y="679704"/>
                    </a:lnTo>
                    <a:cubicBezTo>
                      <a:pt x="1681544" y="679228"/>
                      <a:pt x="1681544" y="679037"/>
                      <a:pt x="1681829" y="678847"/>
                    </a:cubicBezTo>
                    <a:cubicBezTo>
                      <a:pt x="1685639" y="664273"/>
                      <a:pt x="1689259" y="649891"/>
                      <a:pt x="1692878" y="636175"/>
                    </a:cubicBezTo>
                    <a:cubicBezTo>
                      <a:pt x="1693736" y="632555"/>
                      <a:pt x="1697546" y="630364"/>
                      <a:pt x="1701165" y="631222"/>
                    </a:cubicBezTo>
                    <a:cubicBezTo>
                      <a:pt x="1702784" y="631698"/>
                      <a:pt x="1704308" y="632841"/>
                      <a:pt x="1705165" y="634365"/>
                    </a:cubicBezTo>
                    <a:cubicBezTo>
                      <a:pt x="1706023" y="635984"/>
                      <a:pt x="1706308" y="637699"/>
                      <a:pt x="1705832" y="639318"/>
                    </a:cubicBezTo>
                    <a:cubicBezTo>
                      <a:pt x="1701546" y="655891"/>
                      <a:pt x="1698022" y="669798"/>
                      <a:pt x="1694593" y="683038"/>
                    </a:cubicBezTo>
                    <a:cubicBezTo>
                      <a:pt x="1693736" y="685895"/>
                      <a:pt x="1691069" y="687896"/>
                      <a:pt x="1688116" y="687896"/>
                    </a:cubicBezTo>
                    <a:close/>
                    <a:moveTo>
                      <a:pt x="2656808" y="680752"/>
                    </a:moveTo>
                    <a:cubicBezTo>
                      <a:pt x="2655951" y="680752"/>
                      <a:pt x="2654999" y="680561"/>
                      <a:pt x="2654332" y="680275"/>
                    </a:cubicBezTo>
                    <a:cubicBezTo>
                      <a:pt x="2650712" y="678656"/>
                      <a:pt x="2649188" y="674846"/>
                      <a:pt x="2650522" y="671513"/>
                    </a:cubicBezTo>
                    <a:cubicBezTo>
                      <a:pt x="2656141" y="656939"/>
                      <a:pt x="2661475" y="643033"/>
                      <a:pt x="2666429" y="629507"/>
                    </a:cubicBezTo>
                    <a:cubicBezTo>
                      <a:pt x="2667572" y="626173"/>
                      <a:pt x="2671572" y="624364"/>
                      <a:pt x="2675001" y="625507"/>
                    </a:cubicBezTo>
                    <a:cubicBezTo>
                      <a:pt x="2677668" y="626650"/>
                      <a:pt x="2679478" y="629126"/>
                      <a:pt x="2679478" y="631793"/>
                    </a:cubicBezTo>
                    <a:cubicBezTo>
                      <a:pt x="2679478" y="632650"/>
                      <a:pt x="2679287" y="633603"/>
                      <a:pt x="2679002" y="634270"/>
                    </a:cubicBezTo>
                    <a:cubicBezTo>
                      <a:pt x="2673858" y="648653"/>
                      <a:pt x="2668429" y="662749"/>
                      <a:pt x="2663095" y="676465"/>
                    </a:cubicBezTo>
                    <a:cubicBezTo>
                      <a:pt x="2662047" y="678942"/>
                      <a:pt x="2659571" y="680752"/>
                      <a:pt x="2656808" y="680752"/>
                    </a:cubicBezTo>
                    <a:close/>
                    <a:moveTo>
                      <a:pt x="1087279" y="629126"/>
                    </a:moveTo>
                    <a:cubicBezTo>
                      <a:pt x="1085659" y="629126"/>
                      <a:pt x="1084136" y="628650"/>
                      <a:pt x="1082802" y="627602"/>
                    </a:cubicBezTo>
                    <a:cubicBezTo>
                      <a:pt x="1081469" y="626269"/>
                      <a:pt x="1080802" y="624649"/>
                      <a:pt x="1080516" y="622935"/>
                    </a:cubicBezTo>
                    <a:cubicBezTo>
                      <a:pt x="1080516" y="621125"/>
                      <a:pt x="1081183" y="619315"/>
                      <a:pt x="1082326" y="617982"/>
                    </a:cubicBezTo>
                    <a:cubicBezTo>
                      <a:pt x="1092422" y="606742"/>
                      <a:pt x="1102519" y="595789"/>
                      <a:pt x="1112425" y="584740"/>
                    </a:cubicBezTo>
                    <a:cubicBezTo>
                      <a:pt x="1114901" y="582073"/>
                      <a:pt x="1119378" y="581787"/>
                      <a:pt x="1122045" y="584263"/>
                    </a:cubicBezTo>
                    <a:cubicBezTo>
                      <a:pt x="1123379" y="585406"/>
                      <a:pt x="1124236" y="587216"/>
                      <a:pt x="1124236" y="589216"/>
                    </a:cubicBezTo>
                    <a:cubicBezTo>
                      <a:pt x="1124236" y="590740"/>
                      <a:pt x="1123569" y="592360"/>
                      <a:pt x="1122426" y="593503"/>
                    </a:cubicBezTo>
                    <a:cubicBezTo>
                      <a:pt x="1122426" y="593693"/>
                      <a:pt x="1122426" y="593693"/>
                      <a:pt x="1122426" y="593693"/>
                    </a:cubicBezTo>
                    <a:cubicBezTo>
                      <a:pt x="1122236" y="593884"/>
                      <a:pt x="1122236" y="594170"/>
                      <a:pt x="1121950" y="594170"/>
                    </a:cubicBezTo>
                    <a:cubicBezTo>
                      <a:pt x="1112044" y="605218"/>
                      <a:pt x="1102233" y="615982"/>
                      <a:pt x="1092137" y="627126"/>
                    </a:cubicBezTo>
                    <a:cubicBezTo>
                      <a:pt x="1091089" y="628459"/>
                      <a:pt x="1089279" y="629126"/>
                      <a:pt x="1087279" y="629126"/>
                    </a:cubicBezTo>
                    <a:close/>
                    <a:moveTo>
                      <a:pt x="1710309" y="600837"/>
                    </a:moveTo>
                    <a:cubicBezTo>
                      <a:pt x="1709642" y="600837"/>
                      <a:pt x="1709166" y="600647"/>
                      <a:pt x="1708690" y="600647"/>
                    </a:cubicBezTo>
                    <a:cubicBezTo>
                      <a:pt x="1705737" y="599980"/>
                      <a:pt x="1703546" y="597313"/>
                      <a:pt x="1703546" y="594170"/>
                    </a:cubicBezTo>
                    <a:cubicBezTo>
                      <a:pt x="1703546" y="593503"/>
                      <a:pt x="1703737" y="593026"/>
                      <a:pt x="1703737" y="592646"/>
                    </a:cubicBezTo>
                    <a:cubicBezTo>
                      <a:pt x="1707071" y="578548"/>
                      <a:pt x="1710690" y="563689"/>
                      <a:pt x="1714309" y="548830"/>
                    </a:cubicBezTo>
                    <a:cubicBezTo>
                      <a:pt x="1715167" y="545211"/>
                      <a:pt x="1718786" y="543020"/>
                      <a:pt x="1722406" y="543878"/>
                    </a:cubicBezTo>
                    <a:cubicBezTo>
                      <a:pt x="1724215" y="544354"/>
                      <a:pt x="1725739" y="545211"/>
                      <a:pt x="1726692" y="546830"/>
                    </a:cubicBezTo>
                    <a:cubicBezTo>
                      <a:pt x="1727549" y="548354"/>
                      <a:pt x="1727835" y="550164"/>
                      <a:pt x="1727359" y="551974"/>
                    </a:cubicBezTo>
                    <a:cubicBezTo>
                      <a:pt x="1724406" y="564737"/>
                      <a:pt x="1720882" y="579787"/>
                      <a:pt x="1716786" y="595789"/>
                    </a:cubicBezTo>
                    <a:cubicBezTo>
                      <a:pt x="1716119" y="598551"/>
                      <a:pt x="1713452" y="600837"/>
                      <a:pt x="1710309" y="600837"/>
                    </a:cubicBezTo>
                    <a:close/>
                    <a:moveTo>
                      <a:pt x="2687098" y="596074"/>
                    </a:moveTo>
                    <a:cubicBezTo>
                      <a:pt x="2686431" y="596074"/>
                      <a:pt x="2685764" y="596074"/>
                      <a:pt x="2685098" y="595884"/>
                    </a:cubicBezTo>
                    <a:cubicBezTo>
                      <a:pt x="2683288" y="595217"/>
                      <a:pt x="2681954" y="594074"/>
                      <a:pt x="2681288" y="592550"/>
                    </a:cubicBezTo>
                    <a:cubicBezTo>
                      <a:pt x="2680430" y="591026"/>
                      <a:pt x="2680145" y="589216"/>
                      <a:pt x="2680811" y="587407"/>
                    </a:cubicBezTo>
                    <a:cubicBezTo>
                      <a:pt x="2685288" y="573310"/>
                      <a:pt x="2689574" y="558927"/>
                      <a:pt x="2693575" y="544544"/>
                    </a:cubicBezTo>
                    <a:cubicBezTo>
                      <a:pt x="2694432" y="541210"/>
                      <a:pt x="2698052" y="538924"/>
                      <a:pt x="2701671" y="539877"/>
                    </a:cubicBezTo>
                    <a:cubicBezTo>
                      <a:pt x="2704624" y="540734"/>
                      <a:pt x="2706624" y="543497"/>
                      <a:pt x="2706624" y="546640"/>
                    </a:cubicBezTo>
                    <a:cubicBezTo>
                      <a:pt x="2706624" y="547116"/>
                      <a:pt x="2706624" y="547783"/>
                      <a:pt x="2706433" y="548259"/>
                    </a:cubicBezTo>
                    <a:cubicBezTo>
                      <a:pt x="2702624" y="562832"/>
                      <a:pt x="2698147" y="577405"/>
                      <a:pt x="2693670" y="591598"/>
                    </a:cubicBezTo>
                    <a:cubicBezTo>
                      <a:pt x="2692717" y="594265"/>
                      <a:pt x="2690050" y="596074"/>
                      <a:pt x="2687098" y="596074"/>
                    </a:cubicBezTo>
                    <a:close/>
                    <a:moveTo>
                      <a:pt x="1730978" y="513302"/>
                    </a:moveTo>
                    <a:cubicBezTo>
                      <a:pt x="1730502" y="513302"/>
                      <a:pt x="1729835" y="513302"/>
                      <a:pt x="1729359" y="513112"/>
                    </a:cubicBezTo>
                    <a:cubicBezTo>
                      <a:pt x="1726406" y="512445"/>
                      <a:pt x="1724215" y="509492"/>
                      <a:pt x="1724215" y="506349"/>
                    </a:cubicBezTo>
                    <a:cubicBezTo>
                      <a:pt x="1724215" y="505873"/>
                      <a:pt x="1724215" y="505492"/>
                      <a:pt x="1724406" y="505015"/>
                    </a:cubicBezTo>
                    <a:cubicBezTo>
                      <a:pt x="1724882" y="502539"/>
                      <a:pt x="1725263" y="500348"/>
                      <a:pt x="1726025" y="497872"/>
                    </a:cubicBezTo>
                    <a:cubicBezTo>
                      <a:pt x="1726692" y="495205"/>
                      <a:pt x="1727168" y="492538"/>
                      <a:pt x="1727835" y="489585"/>
                    </a:cubicBezTo>
                    <a:cubicBezTo>
                      <a:pt x="1729835" y="480155"/>
                      <a:pt x="1732121" y="470725"/>
                      <a:pt x="1734788" y="461105"/>
                    </a:cubicBezTo>
                    <a:cubicBezTo>
                      <a:pt x="1735646" y="457486"/>
                      <a:pt x="1739456" y="455485"/>
                      <a:pt x="1742884" y="456438"/>
                    </a:cubicBezTo>
                    <a:cubicBezTo>
                      <a:pt x="1746504" y="457295"/>
                      <a:pt x="1748695" y="461105"/>
                      <a:pt x="1747838" y="464725"/>
                    </a:cubicBezTo>
                    <a:cubicBezTo>
                      <a:pt x="1745361" y="473678"/>
                      <a:pt x="1743170" y="483108"/>
                      <a:pt x="1740884" y="492538"/>
                    </a:cubicBezTo>
                    <a:cubicBezTo>
                      <a:pt x="1739741" y="497872"/>
                      <a:pt x="1738884" y="502825"/>
                      <a:pt x="1737741" y="507778"/>
                    </a:cubicBezTo>
                    <a:cubicBezTo>
                      <a:pt x="1737741" y="507778"/>
                      <a:pt x="1737741" y="507968"/>
                      <a:pt x="1737550" y="507968"/>
                    </a:cubicBezTo>
                    <a:cubicBezTo>
                      <a:pt x="1736789" y="511016"/>
                      <a:pt x="1734122" y="513302"/>
                      <a:pt x="1730978" y="513302"/>
                    </a:cubicBezTo>
                    <a:close/>
                    <a:moveTo>
                      <a:pt x="2710720" y="509492"/>
                    </a:moveTo>
                    <a:cubicBezTo>
                      <a:pt x="2710244" y="509492"/>
                      <a:pt x="2709863" y="509492"/>
                      <a:pt x="2709386" y="509302"/>
                    </a:cubicBezTo>
                    <a:cubicBezTo>
                      <a:pt x="2707577" y="509111"/>
                      <a:pt x="2706053" y="507968"/>
                      <a:pt x="2705100" y="506349"/>
                    </a:cubicBezTo>
                    <a:cubicBezTo>
                      <a:pt x="2704243" y="504730"/>
                      <a:pt x="2703766" y="503015"/>
                      <a:pt x="2704243" y="501396"/>
                    </a:cubicBezTo>
                    <a:cubicBezTo>
                      <a:pt x="2707862" y="485013"/>
                      <a:pt x="2710529" y="470630"/>
                      <a:pt x="2712339" y="457581"/>
                    </a:cubicBezTo>
                    <a:cubicBezTo>
                      <a:pt x="2713006" y="453962"/>
                      <a:pt x="2716435" y="451295"/>
                      <a:pt x="2720245" y="451961"/>
                    </a:cubicBezTo>
                    <a:cubicBezTo>
                      <a:pt x="2723388" y="452438"/>
                      <a:pt x="2725865" y="455295"/>
                      <a:pt x="2725865" y="458438"/>
                    </a:cubicBezTo>
                    <a:cubicBezTo>
                      <a:pt x="2725865" y="458914"/>
                      <a:pt x="2725865" y="459105"/>
                      <a:pt x="2725865" y="459581"/>
                    </a:cubicBezTo>
                    <a:cubicBezTo>
                      <a:pt x="2723579" y="473678"/>
                      <a:pt x="2720912" y="488728"/>
                      <a:pt x="2717292" y="504063"/>
                    </a:cubicBezTo>
                    <a:cubicBezTo>
                      <a:pt x="2716530" y="507206"/>
                      <a:pt x="2713863" y="509492"/>
                      <a:pt x="2710720" y="509492"/>
                    </a:cubicBezTo>
                    <a:close/>
                    <a:moveTo>
                      <a:pt x="1754314" y="426625"/>
                    </a:moveTo>
                    <a:cubicBezTo>
                      <a:pt x="1753457" y="426625"/>
                      <a:pt x="1752695" y="426434"/>
                      <a:pt x="1752124" y="426148"/>
                    </a:cubicBezTo>
                    <a:cubicBezTo>
                      <a:pt x="1749457" y="425291"/>
                      <a:pt x="1747647" y="422815"/>
                      <a:pt x="1747647" y="419862"/>
                    </a:cubicBezTo>
                    <a:cubicBezTo>
                      <a:pt x="1747647" y="419195"/>
                      <a:pt x="1747647" y="418243"/>
                      <a:pt x="1747838" y="417576"/>
                    </a:cubicBezTo>
                    <a:cubicBezTo>
                      <a:pt x="1752790" y="403193"/>
                      <a:pt x="1758410" y="388810"/>
                      <a:pt x="1764030" y="375190"/>
                    </a:cubicBezTo>
                    <a:cubicBezTo>
                      <a:pt x="1765364" y="371856"/>
                      <a:pt x="1769650" y="370237"/>
                      <a:pt x="1772983" y="371570"/>
                    </a:cubicBezTo>
                    <a:cubicBezTo>
                      <a:pt x="1776317" y="373094"/>
                      <a:pt x="1777937" y="376904"/>
                      <a:pt x="1776317" y="380524"/>
                    </a:cubicBezTo>
                    <a:cubicBezTo>
                      <a:pt x="1770983" y="393763"/>
                      <a:pt x="1765554" y="407670"/>
                      <a:pt x="1760601" y="421862"/>
                    </a:cubicBezTo>
                    <a:cubicBezTo>
                      <a:pt x="1759744" y="424815"/>
                      <a:pt x="1756981" y="426625"/>
                      <a:pt x="1754314" y="426625"/>
                    </a:cubicBezTo>
                    <a:close/>
                    <a:moveTo>
                      <a:pt x="2724150" y="420814"/>
                    </a:moveTo>
                    <a:cubicBezTo>
                      <a:pt x="2724150" y="420814"/>
                      <a:pt x="2723959" y="420814"/>
                      <a:pt x="2723674" y="420814"/>
                    </a:cubicBezTo>
                    <a:cubicBezTo>
                      <a:pt x="2719864" y="420624"/>
                      <a:pt x="2717197" y="417195"/>
                      <a:pt x="2717387" y="413671"/>
                    </a:cubicBezTo>
                    <a:cubicBezTo>
                      <a:pt x="2718530" y="401288"/>
                      <a:pt x="2718911" y="388715"/>
                      <a:pt x="2718911" y="376428"/>
                    </a:cubicBezTo>
                    <a:cubicBezTo>
                      <a:pt x="2718911" y="373951"/>
                      <a:pt x="2718911" y="371761"/>
                      <a:pt x="2718911" y="369475"/>
                    </a:cubicBezTo>
                    <a:cubicBezTo>
                      <a:pt x="2718721" y="367665"/>
                      <a:pt x="2719388" y="365855"/>
                      <a:pt x="2720721" y="364522"/>
                    </a:cubicBezTo>
                    <a:cubicBezTo>
                      <a:pt x="2724817" y="360521"/>
                      <a:pt x="2732151" y="363855"/>
                      <a:pt x="2732437" y="369189"/>
                    </a:cubicBezTo>
                    <a:cubicBezTo>
                      <a:pt x="2732437" y="371475"/>
                      <a:pt x="2732437" y="373856"/>
                      <a:pt x="2732437" y="376333"/>
                    </a:cubicBezTo>
                    <a:cubicBezTo>
                      <a:pt x="2732437" y="388906"/>
                      <a:pt x="2731961" y="401955"/>
                      <a:pt x="2730817" y="414528"/>
                    </a:cubicBezTo>
                    <a:cubicBezTo>
                      <a:pt x="2730722" y="418147"/>
                      <a:pt x="2727770" y="420814"/>
                      <a:pt x="2724150" y="420814"/>
                    </a:cubicBezTo>
                    <a:close/>
                    <a:moveTo>
                      <a:pt x="1789081" y="344043"/>
                    </a:moveTo>
                    <a:cubicBezTo>
                      <a:pt x="1788223" y="344043"/>
                      <a:pt x="1787081" y="343567"/>
                      <a:pt x="1786128" y="343186"/>
                    </a:cubicBezTo>
                    <a:cubicBezTo>
                      <a:pt x="1783937" y="342043"/>
                      <a:pt x="1782318" y="339852"/>
                      <a:pt x="1782318" y="337375"/>
                    </a:cubicBezTo>
                    <a:cubicBezTo>
                      <a:pt x="1782318" y="336232"/>
                      <a:pt x="1782508" y="335089"/>
                      <a:pt x="1783175" y="334232"/>
                    </a:cubicBezTo>
                    <a:cubicBezTo>
                      <a:pt x="1789652" y="321183"/>
                      <a:pt x="1797082" y="307753"/>
                      <a:pt x="1804988" y="294513"/>
                    </a:cubicBezTo>
                    <a:cubicBezTo>
                      <a:pt x="1806988" y="291370"/>
                      <a:pt x="1811083" y="290513"/>
                      <a:pt x="1814227" y="292322"/>
                    </a:cubicBezTo>
                    <a:cubicBezTo>
                      <a:pt x="1815846" y="293180"/>
                      <a:pt x="1816894" y="294799"/>
                      <a:pt x="1817370" y="296323"/>
                    </a:cubicBezTo>
                    <a:cubicBezTo>
                      <a:pt x="1817846" y="298132"/>
                      <a:pt x="1817370" y="299942"/>
                      <a:pt x="1816513" y="301466"/>
                    </a:cubicBezTo>
                    <a:cubicBezTo>
                      <a:pt x="1808893" y="314515"/>
                      <a:pt x="1801749" y="327470"/>
                      <a:pt x="1795177" y="340042"/>
                    </a:cubicBezTo>
                    <a:lnTo>
                      <a:pt x="1795177" y="340233"/>
                    </a:lnTo>
                    <a:cubicBezTo>
                      <a:pt x="1794034" y="342519"/>
                      <a:pt x="1791557" y="344043"/>
                      <a:pt x="1789081" y="344043"/>
                    </a:cubicBezTo>
                    <a:close/>
                    <a:moveTo>
                      <a:pt x="2722626" y="331280"/>
                    </a:moveTo>
                    <a:cubicBezTo>
                      <a:pt x="2719292" y="331280"/>
                      <a:pt x="2716340" y="328803"/>
                      <a:pt x="2715863" y="325469"/>
                    </a:cubicBezTo>
                    <a:cubicBezTo>
                      <a:pt x="2713863" y="310610"/>
                      <a:pt x="2710910" y="296323"/>
                      <a:pt x="2707100" y="282607"/>
                    </a:cubicBezTo>
                    <a:cubicBezTo>
                      <a:pt x="2707100" y="282416"/>
                      <a:pt x="2707100" y="282416"/>
                      <a:pt x="2707100" y="282416"/>
                    </a:cubicBezTo>
                    <a:cubicBezTo>
                      <a:pt x="2707100" y="281940"/>
                      <a:pt x="2706910" y="281273"/>
                      <a:pt x="2706910" y="280797"/>
                    </a:cubicBezTo>
                    <a:cubicBezTo>
                      <a:pt x="2706910" y="277654"/>
                      <a:pt x="2708910" y="274987"/>
                      <a:pt x="2711863" y="274034"/>
                    </a:cubicBezTo>
                    <a:cubicBezTo>
                      <a:pt x="2715482" y="273177"/>
                      <a:pt x="2719292" y="275177"/>
                      <a:pt x="2720149" y="278701"/>
                    </a:cubicBezTo>
                    <a:cubicBezTo>
                      <a:pt x="2724150" y="293084"/>
                      <a:pt x="2727103" y="308134"/>
                      <a:pt x="2729103" y="323564"/>
                    </a:cubicBezTo>
                    <a:cubicBezTo>
                      <a:pt x="2729579" y="327184"/>
                      <a:pt x="2727103" y="330517"/>
                      <a:pt x="2723293" y="331184"/>
                    </a:cubicBezTo>
                    <a:cubicBezTo>
                      <a:pt x="2723007" y="331280"/>
                      <a:pt x="2722816" y="331280"/>
                      <a:pt x="2722626" y="331280"/>
                    </a:cubicBezTo>
                    <a:close/>
                    <a:moveTo>
                      <a:pt x="1835372" y="267081"/>
                    </a:moveTo>
                    <a:cubicBezTo>
                      <a:pt x="1833753" y="267081"/>
                      <a:pt x="1832420" y="266605"/>
                      <a:pt x="1831277" y="265747"/>
                    </a:cubicBezTo>
                    <a:cubicBezTo>
                      <a:pt x="1829467" y="264605"/>
                      <a:pt x="1828324" y="262414"/>
                      <a:pt x="1828609" y="260128"/>
                    </a:cubicBezTo>
                    <a:cubicBezTo>
                      <a:pt x="1828609" y="258794"/>
                      <a:pt x="1829086" y="257461"/>
                      <a:pt x="1829753" y="256508"/>
                    </a:cubicBezTo>
                    <a:cubicBezTo>
                      <a:pt x="1838515" y="244126"/>
                      <a:pt x="1847469" y="232029"/>
                      <a:pt x="1857089" y="220123"/>
                    </a:cubicBezTo>
                    <a:cubicBezTo>
                      <a:pt x="1859280" y="217456"/>
                      <a:pt x="1863566" y="216979"/>
                      <a:pt x="1866519" y="219265"/>
                    </a:cubicBezTo>
                    <a:cubicBezTo>
                      <a:pt x="1867853" y="220408"/>
                      <a:pt x="1868710" y="221932"/>
                      <a:pt x="1868996" y="223742"/>
                    </a:cubicBezTo>
                    <a:cubicBezTo>
                      <a:pt x="1869186" y="225552"/>
                      <a:pt x="1868710" y="227362"/>
                      <a:pt x="1867662" y="228695"/>
                    </a:cubicBezTo>
                    <a:cubicBezTo>
                      <a:pt x="1858708" y="239649"/>
                      <a:pt x="1849946" y="251174"/>
                      <a:pt x="1840992" y="263938"/>
                    </a:cubicBezTo>
                    <a:cubicBezTo>
                      <a:pt x="1840706" y="264128"/>
                      <a:pt x="1840706" y="264128"/>
                      <a:pt x="1840706" y="264128"/>
                    </a:cubicBezTo>
                    <a:cubicBezTo>
                      <a:pt x="1839563" y="265938"/>
                      <a:pt x="1837373" y="267081"/>
                      <a:pt x="1835372" y="267081"/>
                    </a:cubicBezTo>
                    <a:close/>
                    <a:moveTo>
                      <a:pt x="2698147" y="245269"/>
                    </a:moveTo>
                    <a:cubicBezTo>
                      <a:pt x="2695670" y="245269"/>
                      <a:pt x="2693194" y="243745"/>
                      <a:pt x="2692051" y="241268"/>
                    </a:cubicBezTo>
                    <a:cubicBezTo>
                      <a:pt x="2685955" y="228029"/>
                      <a:pt x="2678525" y="215265"/>
                      <a:pt x="2670239" y="203549"/>
                    </a:cubicBezTo>
                    <a:cubicBezTo>
                      <a:pt x="2669572" y="202406"/>
                      <a:pt x="2669096" y="201073"/>
                      <a:pt x="2669096" y="199739"/>
                    </a:cubicBezTo>
                    <a:cubicBezTo>
                      <a:pt x="2669096" y="197453"/>
                      <a:pt x="2669953" y="195453"/>
                      <a:pt x="2672048" y="194120"/>
                    </a:cubicBezTo>
                    <a:cubicBezTo>
                      <a:pt x="2675001" y="192119"/>
                      <a:pt x="2679192" y="192786"/>
                      <a:pt x="2681288" y="195643"/>
                    </a:cubicBezTo>
                    <a:cubicBezTo>
                      <a:pt x="2690050" y="208026"/>
                      <a:pt x="2697671" y="221456"/>
                      <a:pt x="2704433" y="235648"/>
                    </a:cubicBezTo>
                    <a:cubicBezTo>
                      <a:pt x="2706053" y="238982"/>
                      <a:pt x="2704433" y="243078"/>
                      <a:pt x="2701099" y="244602"/>
                    </a:cubicBezTo>
                    <a:cubicBezTo>
                      <a:pt x="2700147" y="245078"/>
                      <a:pt x="2699290" y="245269"/>
                      <a:pt x="2698147" y="245269"/>
                    </a:cubicBezTo>
                    <a:close/>
                    <a:moveTo>
                      <a:pt x="1891665" y="197453"/>
                    </a:moveTo>
                    <a:cubicBezTo>
                      <a:pt x="1890046" y="197453"/>
                      <a:pt x="1888331" y="196787"/>
                      <a:pt x="1887188" y="195453"/>
                    </a:cubicBezTo>
                    <a:cubicBezTo>
                      <a:pt x="1885855" y="194310"/>
                      <a:pt x="1884998" y="192310"/>
                      <a:pt x="1885188" y="190500"/>
                    </a:cubicBezTo>
                    <a:cubicBezTo>
                      <a:pt x="1885188" y="188976"/>
                      <a:pt x="1885664" y="187166"/>
                      <a:pt x="1886998" y="186023"/>
                    </a:cubicBezTo>
                    <a:cubicBezTo>
                      <a:pt x="1897571" y="174784"/>
                      <a:pt x="1908334" y="164021"/>
                      <a:pt x="1919097" y="154114"/>
                    </a:cubicBezTo>
                    <a:cubicBezTo>
                      <a:pt x="1921764" y="151638"/>
                      <a:pt x="1926241" y="151924"/>
                      <a:pt x="1928527" y="154305"/>
                    </a:cubicBezTo>
                    <a:cubicBezTo>
                      <a:pt x="1929860" y="155638"/>
                      <a:pt x="1930527" y="157448"/>
                      <a:pt x="1930337" y="159258"/>
                    </a:cubicBezTo>
                    <a:cubicBezTo>
                      <a:pt x="1930337" y="161068"/>
                      <a:pt x="1929670" y="162592"/>
                      <a:pt x="1928336" y="164021"/>
                    </a:cubicBezTo>
                    <a:cubicBezTo>
                      <a:pt x="1917287" y="174117"/>
                      <a:pt x="1906810" y="184690"/>
                      <a:pt x="1896713" y="195167"/>
                    </a:cubicBezTo>
                    <a:cubicBezTo>
                      <a:pt x="1895284" y="196596"/>
                      <a:pt x="1893665" y="197453"/>
                      <a:pt x="1891665" y="197453"/>
                    </a:cubicBezTo>
                    <a:close/>
                    <a:moveTo>
                      <a:pt x="2647188" y="171926"/>
                    </a:moveTo>
                    <a:cubicBezTo>
                      <a:pt x="2645188" y="171926"/>
                      <a:pt x="2643569" y="171259"/>
                      <a:pt x="2642235" y="169926"/>
                    </a:cubicBezTo>
                    <a:cubicBezTo>
                      <a:pt x="2632139" y="159163"/>
                      <a:pt x="2621566" y="148876"/>
                      <a:pt x="2610326" y="138970"/>
                    </a:cubicBezTo>
                    <a:cubicBezTo>
                      <a:pt x="2608993" y="137636"/>
                      <a:pt x="2608326" y="135826"/>
                      <a:pt x="2608326" y="134017"/>
                    </a:cubicBezTo>
                    <a:cubicBezTo>
                      <a:pt x="2608326" y="132207"/>
                      <a:pt x="2608802" y="130683"/>
                      <a:pt x="2609945" y="129540"/>
                    </a:cubicBezTo>
                    <a:cubicBezTo>
                      <a:pt x="2612422" y="126873"/>
                      <a:pt x="2616899" y="126587"/>
                      <a:pt x="2619566" y="128873"/>
                    </a:cubicBezTo>
                    <a:cubicBezTo>
                      <a:pt x="2630329" y="138779"/>
                      <a:pt x="2641092" y="149257"/>
                      <a:pt x="2651855" y="160782"/>
                    </a:cubicBezTo>
                    <a:cubicBezTo>
                      <a:pt x="2654522" y="163449"/>
                      <a:pt x="2654332" y="167735"/>
                      <a:pt x="2651570" y="170212"/>
                    </a:cubicBezTo>
                    <a:cubicBezTo>
                      <a:pt x="2650522" y="171259"/>
                      <a:pt x="2648712" y="171926"/>
                      <a:pt x="2647188" y="171926"/>
                    </a:cubicBezTo>
                    <a:close/>
                    <a:moveTo>
                      <a:pt x="1957673" y="136398"/>
                    </a:moveTo>
                    <a:cubicBezTo>
                      <a:pt x="1955673" y="136398"/>
                      <a:pt x="1953673" y="135541"/>
                      <a:pt x="1952530" y="133921"/>
                    </a:cubicBezTo>
                    <a:cubicBezTo>
                      <a:pt x="1951387" y="132779"/>
                      <a:pt x="1950911" y="131254"/>
                      <a:pt x="1950911" y="129635"/>
                    </a:cubicBezTo>
                    <a:cubicBezTo>
                      <a:pt x="1950911" y="127635"/>
                      <a:pt x="1951768" y="125635"/>
                      <a:pt x="1953578" y="124492"/>
                    </a:cubicBezTo>
                    <a:cubicBezTo>
                      <a:pt x="1965484" y="114871"/>
                      <a:pt x="1977866" y="105823"/>
                      <a:pt x="1989963" y="97536"/>
                    </a:cubicBezTo>
                    <a:cubicBezTo>
                      <a:pt x="1993106" y="95536"/>
                      <a:pt x="1997392" y="96393"/>
                      <a:pt x="1999393" y="99346"/>
                    </a:cubicBezTo>
                    <a:cubicBezTo>
                      <a:pt x="2000250" y="100679"/>
                      <a:pt x="2000726" y="102489"/>
                      <a:pt x="2000536" y="104299"/>
                    </a:cubicBezTo>
                    <a:cubicBezTo>
                      <a:pt x="2000059" y="106108"/>
                      <a:pt x="1999202" y="107632"/>
                      <a:pt x="1997583" y="108585"/>
                    </a:cubicBezTo>
                    <a:cubicBezTo>
                      <a:pt x="1985486" y="116872"/>
                      <a:pt x="1973294" y="125825"/>
                      <a:pt x="1961864" y="135064"/>
                    </a:cubicBezTo>
                    <a:cubicBezTo>
                      <a:pt x="1960816" y="136017"/>
                      <a:pt x="1959197" y="136398"/>
                      <a:pt x="1957673" y="136398"/>
                    </a:cubicBezTo>
                    <a:close/>
                    <a:moveTo>
                      <a:pt x="2580513" y="111919"/>
                    </a:moveTo>
                    <a:cubicBezTo>
                      <a:pt x="2578989" y="111919"/>
                      <a:pt x="2577560" y="111442"/>
                      <a:pt x="2576513" y="110585"/>
                    </a:cubicBezTo>
                    <a:cubicBezTo>
                      <a:pt x="2564892" y="101632"/>
                      <a:pt x="2552509" y="93059"/>
                      <a:pt x="2540127" y="85249"/>
                    </a:cubicBezTo>
                    <a:cubicBezTo>
                      <a:pt x="2538127" y="84106"/>
                      <a:pt x="2536793" y="81915"/>
                      <a:pt x="2536984" y="79438"/>
                    </a:cubicBezTo>
                    <a:cubicBezTo>
                      <a:pt x="2536984" y="78296"/>
                      <a:pt x="2537174" y="77153"/>
                      <a:pt x="2537841" y="76105"/>
                    </a:cubicBezTo>
                    <a:cubicBezTo>
                      <a:pt x="2539841" y="72962"/>
                      <a:pt x="2544128" y="72104"/>
                      <a:pt x="2547271" y="73914"/>
                    </a:cubicBezTo>
                    <a:cubicBezTo>
                      <a:pt x="2560034" y="82201"/>
                      <a:pt x="2572607" y="90773"/>
                      <a:pt x="2584514" y="99917"/>
                    </a:cubicBezTo>
                    <a:cubicBezTo>
                      <a:pt x="2585847" y="101060"/>
                      <a:pt x="2586704" y="102584"/>
                      <a:pt x="2586990" y="104394"/>
                    </a:cubicBezTo>
                    <a:cubicBezTo>
                      <a:pt x="2587466" y="106204"/>
                      <a:pt x="2586990" y="108013"/>
                      <a:pt x="2585847" y="109347"/>
                    </a:cubicBezTo>
                    <a:cubicBezTo>
                      <a:pt x="2584609" y="111062"/>
                      <a:pt x="2582513" y="111919"/>
                      <a:pt x="2580513" y="111919"/>
                    </a:cubicBezTo>
                    <a:close/>
                    <a:moveTo>
                      <a:pt x="2031968" y="85915"/>
                    </a:moveTo>
                    <a:cubicBezTo>
                      <a:pt x="2029492" y="85915"/>
                      <a:pt x="2027301" y="84772"/>
                      <a:pt x="2026158" y="82582"/>
                    </a:cubicBezTo>
                    <a:cubicBezTo>
                      <a:pt x="2025491" y="81724"/>
                      <a:pt x="2025301" y="80581"/>
                      <a:pt x="2025301" y="79438"/>
                    </a:cubicBezTo>
                    <a:cubicBezTo>
                      <a:pt x="2025015" y="76962"/>
                      <a:pt x="2026444" y="74771"/>
                      <a:pt x="2028634" y="73342"/>
                    </a:cubicBezTo>
                    <a:cubicBezTo>
                      <a:pt x="2041684" y="65913"/>
                      <a:pt x="2055400" y="58769"/>
                      <a:pt x="2068830" y="52292"/>
                    </a:cubicBezTo>
                    <a:cubicBezTo>
                      <a:pt x="2071973" y="50673"/>
                      <a:pt x="2076259" y="52292"/>
                      <a:pt x="2077783" y="55626"/>
                    </a:cubicBezTo>
                    <a:cubicBezTo>
                      <a:pt x="2079307" y="58769"/>
                      <a:pt x="2077974" y="62770"/>
                      <a:pt x="2074640" y="64579"/>
                    </a:cubicBezTo>
                    <a:cubicBezTo>
                      <a:pt x="2061210" y="70866"/>
                      <a:pt x="2047970" y="77819"/>
                      <a:pt x="2035397" y="84963"/>
                    </a:cubicBezTo>
                    <a:cubicBezTo>
                      <a:pt x="2034159" y="85725"/>
                      <a:pt x="2033111" y="85915"/>
                      <a:pt x="2031968" y="85915"/>
                    </a:cubicBezTo>
                    <a:close/>
                    <a:moveTo>
                      <a:pt x="2504694" y="64198"/>
                    </a:moveTo>
                    <a:cubicBezTo>
                      <a:pt x="2503551" y="64198"/>
                      <a:pt x="2502503" y="64008"/>
                      <a:pt x="2501551" y="63532"/>
                    </a:cubicBezTo>
                    <a:cubicBezTo>
                      <a:pt x="2488787" y="56769"/>
                      <a:pt x="2475071" y="50768"/>
                      <a:pt x="2461355" y="45339"/>
                    </a:cubicBezTo>
                    <a:cubicBezTo>
                      <a:pt x="2458688" y="44196"/>
                      <a:pt x="2457069" y="42005"/>
                      <a:pt x="2457069" y="39243"/>
                    </a:cubicBezTo>
                    <a:cubicBezTo>
                      <a:pt x="2457069" y="38386"/>
                      <a:pt x="2457069" y="37433"/>
                      <a:pt x="2457545" y="36576"/>
                    </a:cubicBezTo>
                    <a:cubicBezTo>
                      <a:pt x="2458879" y="33242"/>
                      <a:pt x="2462974" y="31432"/>
                      <a:pt x="2466308" y="32766"/>
                    </a:cubicBezTo>
                    <a:cubicBezTo>
                      <a:pt x="2479834" y="38100"/>
                      <a:pt x="2493740" y="44482"/>
                      <a:pt x="2507647" y="51435"/>
                    </a:cubicBezTo>
                    <a:cubicBezTo>
                      <a:pt x="2510981" y="53245"/>
                      <a:pt x="2512314" y="57245"/>
                      <a:pt x="2510790" y="60674"/>
                    </a:cubicBezTo>
                    <a:cubicBezTo>
                      <a:pt x="2509361" y="62770"/>
                      <a:pt x="2507171" y="64198"/>
                      <a:pt x="2504694" y="64198"/>
                    </a:cubicBezTo>
                    <a:close/>
                    <a:moveTo>
                      <a:pt x="2113026" y="47530"/>
                    </a:moveTo>
                    <a:cubicBezTo>
                      <a:pt x="2110073" y="47530"/>
                      <a:pt x="2107692" y="45720"/>
                      <a:pt x="2106740" y="43243"/>
                    </a:cubicBezTo>
                    <a:cubicBezTo>
                      <a:pt x="2106263" y="42386"/>
                      <a:pt x="2106263" y="41720"/>
                      <a:pt x="2106263" y="40767"/>
                    </a:cubicBezTo>
                    <a:cubicBezTo>
                      <a:pt x="2106073" y="38100"/>
                      <a:pt x="2107883" y="35433"/>
                      <a:pt x="2110549" y="34480"/>
                    </a:cubicBezTo>
                    <a:cubicBezTo>
                      <a:pt x="2124647" y="29051"/>
                      <a:pt x="2139029" y="24193"/>
                      <a:pt x="2153603" y="20098"/>
                    </a:cubicBezTo>
                    <a:cubicBezTo>
                      <a:pt x="2157222" y="19240"/>
                      <a:pt x="2161032" y="21241"/>
                      <a:pt x="2161889" y="24574"/>
                    </a:cubicBezTo>
                    <a:cubicBezTo>
                      <a:pt x="2162366" y="26384"/>
                      <a:pt x="2162080" y="28194"/>
                      <a:pt x="2161223" y="29718"/>
                    </a:cubicBezTo>
                    <a:cubicBezTo>
                      <a:pt x="2160556" y="31242"/>
                      <a:pt x="2159032" y="32385"/>
                      <a:pt x="2157413" y="32861"/>
                    </a:cubicBezTo>
                    <a:cubicBezTo>
                      <a:pt x="2142839" y="37147"/>
                      <a:pt x="2128647" y="41815"/>
                      <a:pt x="2115217" y="46958"/>
                    </a:cubicBezTo>
                    <a:cubicBezTo>
                      <a:pt x="2114550" y="47339"/>
                      <a:pt x="2113693" y="47530"/>
                      <a:pt x="2113026" y="47530"/>
                    </a:cubicBezTo>
                    <a:close/>
                    <a:moveTo>
                      <a:pt x="2421160" y="31432"/>
                    </a:moveTo>
                    <a:cubicBezTo>
                      <a:pt x="2420683" y="31432"/>
                      <a:pt x="2420017" y="31242"/>
                      <a:pt x="2419350" y="30956"/>
                    </a:cubicBezTo>
                    <a:cubicBezTo>
                      <a:pt x="2405444" y="27146"/>
                      <a:pt x="2390870" y="23813"/>
                      <a:pt x="2376297" y="21050"/>
                    </a:cubicBezTo>
                    <a:cubicBezTo>
                      <a:pt x="2373154" y="20383"/>
                      <a:pt x="2370868" y="17716"/>
                      <a:pt x="2370868" y="14573"/>
                    </a:cubicBezTo>
                    <a:cubicBezTo>
                      <a:pt x="2370868" y="14097"/>
                      <a:pt x="2370868" y="13716"/>
                      <a:pt x="2370868" y="13240"/>
                    </a:cubicBezTo>
                    <a:cubicBezTo>
                      <a:pt x="2371534" y="9620"/>
                      <a:pt x="2374964" y="7144"/>
                      <a:pt x="2378774" y="7810"/>
                    </a:cubicBezTo>
                    <a:cubicBezTo>
                      <a:pt x="2393537" y="10478"/>
                      <a:pt x="2408587" y="13906"/>
                      <a:pt x="2423160" y="18097"/>
                    </a:cubicBezTo>
                    <a:cubicBezTo>
                      <a:pt x="2426494" y="18955"/>
                      <a:pt x="2428780" y="22765"/>
                      <a:pt x="2427637" y="26384"/>
                    </a:cubicBezTo>
                    <a:cubicBezTo>
                      <a:pt x="2426780" y="29337"/>
                      <a:pt x="2424303" y="31432"/>
                      <a:pt x="2421160" y="31432"/>
                    </a:cubicBezTo>
                    <a:close/>
                    <a:moveTo>
                      <a:pt x="2199227" y="22860"/>
                    </a:moveTo>
                    <a:cubicBezTo>
                      <a:pt x="2195894" y="22860"/>
                      <a:pt x="2193131" y="20574"/>
                      <a:pt x="2192465" y="17240"/>
                    </a:cubicBezTo>
                    <a:cubicBezTo>
                      <a:pt x="2192465" y="16764"/>
                      <a:pt x="2192465" y="16383"/>
                      <a:pt x="2192465" y="15907"/>
                    </a:cubicBezTo>
                    <a:cubicBezTo>
                      <a:pt x="2192465" y="12763"/>
                      <a:pt x="2194750" y="10096"/>
                      <a:pt x="2197894" y="9430"/>
                    </a:cubicBezTo>
                    <a:cubicBezTo>
                      <a:pt x="2212943" y="6477"/>
                      <a:pt x="2227993" y="4286"/>
                      <a:pt x="2242757" y="2667"/>
                    </a:cubicBezTo>
                    <a:cubicBezTo>
                      <a:pt x="2246852" y="2191"/>
                      <a:pt x="2249710" y="5143"/>
                      <a:pt x="2250186" y="8763"/>
                    </a:cubicBezTo>
                    <a:cubicBezTo>
                      <a:pt x="2250662" y="12382"/>
                      <a:pt x="2247995" y="15716"/>
                      <a:pt x="2244185" y="16192"/>
                    </a:cubicBezTo>
                    <a:cubicBezTo>
                      <a:pt x="2229803" y="17812"/>
                      <a:pt x="2215229" y="19812"/>
                      <a:pt x="2200370" y="22670"/>
                    </a:cubicBezTo>
                    <a:cubicBezTo>
                      <a:pt x="2200084" y="22860"/>
                      <a:pt x="2199608" y="22860"/>
                      <a:pt x="2199227" y="22860"/>
                    </a:cubicBezTo>
                    <a:close/>
                    <a:moveTo>
                      <a:pt x="2333149" y="15240"/>
                    </a:moveTo>
                    <a:cubicBezTo>
                      <a:pt x="2332958" y="15240"/>
                      <a:pt x="2332673" y="15240"/>
                      <a:pt x="2332482" y="15240"/>
                    </a:cubicBezTo>
                    <a:cubicBezTo>
                      <a:pt x="2317909" y="13906"/>
                      <a:pt x="2303336" y="13240"/>
                      <a:pt x="2288286" y="13716"/>
                    </a:cubicBezTo>
                    <a:cubicBezTo>
                      <a:pt x="2284666" y="13716"/>
                      <a:pt x="2281523" y="10573"/>
                      <a:pt x="2281523" y="6953"/>
                    </a:cubicBezTo>
                    <a:cubicBezTo>
                      <a:pt x="2281523" y="3143"/>
                      <a:pt x="2284476" y="190"/>
                      <a:pt x="2288286" y="0"/>
                    </a:cubicBezTo>
                    <a:lnTo>
                      <a:pt x="2293715" y="0"/>
                    </a:lnTo>
                    <a:cubicBezTo>
                      <a:pt x="2306765" y="0"/>
                      <a:pt x="2320195" y="667"/>
                      <a:pt x="2333625" y="1810"/>
                    </a:cubicBezTo>
                    <a:cubicBezTo>
                      <a:pt x="2337435" y="2000"/>
                      <a:pt x="2340102" y="5429"/>
                      <a:pt x="2339721" y="8954"/>
                    </a:cubicBezTo>
                    <a:cubicBezTo>
                      <a:pt x="2339435" y="12573"/>
                      <a:pt x="2336578" y="15240"/>
                      <a:pt x="2333149" y="1524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4" name="任意多边形: 形状 83" descr="886cbebd-c36c-4057-81bc-37a4bebc8770"/>
              <p:cNvSpPr/>
              <p:nvPr/>
            </p:nvSpPr>
            <p:spPr>
              <a:xfrm>
                <a:off x="1474207" y="2718529"/>
                <a:ext cx="2613561" cy="3273694"/>
              </a:xfrm>
              <a:custGeom>
                <a:avLst/>
                <a:gdLst>
                  <a:gd name="connsiteX0" fmla="*/ 114586 w 3792569"/>
                  <a:gd name="connsiteY0" fmla="*/ 4750499 h 4750498"/>
                  <a:gd name="connsiteX1" fmla="*/ 81153 w 3792569"/>
                  <a:gd name="connsiteY1" fmla="*/ 4743736 h 4750498"/>
                  <a:gd name="connsiteX2" fmla="*/ 76867 w 3792569"/>
                  <a:gd name="connsiteY2" fmla="*/ 4737450 h 4750498"/>
                  <a:gd name="connsiteX3" fmla="*/ 77534 w 3792569"/>
                  <a:gd name="connsiteY3" fmla="*/ 4734973 h 4750498"/>
                  <a:gd name="connsiteX4" fmla="*/ 86297 w 3792569"/>
                  <a:gd name="connsiteY4" fmla="*/ 4731353 h 4750498"/>
                  <a:gd name="connsiteX5" fmla="*/ 126683 w 3792569"/>
                  <a:gd name="connsiteY5" fmla="*/ 4736021 h 4750498"/>
                  <a:gd name="connsiteX6" fmla="*/ 134112 w 3792569"/>
                  <a:gd name="connsiteY6" fmla="*/ 4741831 h 4750498"/>
                  <a:gd name="connsiteX7" fmla="*/ 132969 w 3792569"/>
                  <a:gd name="connsiteY7" fmla="*/ 4746784 h 4750498"/>
                  <a:gd name="connsiteX8" fmla="*/ 128492 w 3792569"/>
                  <a:gd name="connsiteY8" fmla="*/ 4749451 h 4750498"/>
                  <a:gd name="connsiteX9" fmla="*/ 114586 w 3792569"/>
                  <a:gd name="connsiteY9" fmla="*/ 4750499 h 4750498"/>
                  <a:gd name="connsiteX10" fmla="*/ 170021 w 3792569"/>
                  <a:gd name="connsiteY10" fmla="*/ 4736402 h 4750498"/>
                  <a:gd name="connsiteX11" fmla="*/ 163925 w 3792569"/>
                  <a:gd name="connsiteY11" fmla="*/ 4732592 h 4750498"/>
                  <a:gd name="connsiteX12" fmla="*/ 163259 w 3792569"/>
                  <a:gd name="connsiteY12" fmla="*/ 4729639 h 4750498"/>
                  <a:gd name="connsiteX13" fmla="*/ 167069 w 3792569"/>
                  <a:gd name="connsiteY13" fmla="*/ 4723543 h 4750498"/>
                  <a:gd name="connsiteX14" fmla="*/ 204788 w 3792569"/>
                  <a:gd name="connsiteY14" fmla="*/ 4701540 h 4750498"/>
                  <a:gd name="connsiteX15" fmla="*/ 214217 w 3792569"/>
                  <a:gd name="connsiteY15" fmla="*/ 4703350 h 4750498"/>
                  <a:gd name="connsiteX16" fmla="*/ 212408 w 3792569"/>
                  <a:gd name="connsiteY16" fmla="*/ 4712780 h 4750498"/>
                  <a:gd name="connsiteX17" fmla="*/ 172879 w 3792569"/>
                  <a:gd name="connsiteY17" fmla="*/ 4735640 h 4750498"/>
                  <a:gd name="connsiteX18" fmla="*/ 170021 w 3792569"/>
                  <a:gd name="connsiteY18" fmla="*/ 4736402 h 4750498"/>
                  <a:gd name="connsiteX19" fmla="*/ 49340 w 3792569"/>
                  <a:gd name="connsiteY19" fmla="*/ 4716399 h 4750498"/>
                  <a:gd name="connsiteX20" fmla="*/ 44006 w 3792569"/>
                  <a:gd name="connsiteY20" fmla="*/ 4713732 h 4750498"/>
                  <a:gd name="connsiteX21" fmla="*/ 22003 w 3792569"/>
                  <a:gd name="connsiteY21" fmla="*/ 4672680 h 4750498"/>
                  <a:gd name="connsiteX22" fmla="*/ 21527 w 3792569"/>
                  <a:gd name="connsiteY22" fmla="*/ 4670203 h 4750498"/>
                  <a:gd name="connsiteX23" fmla="*/ 26003 w 3792569"/>
                  <a:gd name="connsiteY23" fmla="*/ 4663916 h 4750498"/>
                  <a:gd name="connsiteX24" fmla="*/ 34576 w 3792569"/>
                  <a:gd name="connsiteY24" fmla="*/ 4667727 h 4750498"/>
                  <a:gd name="connsiteX25" fmla="*/ 54769 w 3792569"/>
                  <a:gd name="connsiteY25" fmla="*/ 4705636 h 4750498"/>
                  <a:gd name="connsiteX26" fmla="*/ 53435 w 3792569"/>
                  <a:gd name="connsiteY26" fmla="*/ 4715066 h 4750498"/>
                  <a:gd name="connsiteX27" fmla="*/ 49340 w 3792569"/>
                  <a:gd name="connsiteY27" fmla="*/ 4716399 h 4750498"/>
                  <a:gd name="connsiteX28" fmla="*/ 244412 w 3792569"/>
                  <a:gd name="connsiteY28" fmla="*/ 4686777 h 4750498"/>
                  <a:gd name="connsiteX29" fmla="*/ 239268 w 3792569"/>
                  <a:gd name="connsiteY29" fmla="*/ 4684300 h 4750498"/>
                  <a:gd name="connsiteX30" fmla="*/ 237744 w 3792569"/>
                  <a:gd name="connsiteY30" fmla="*/ 4680014 h 4750498"/>
                  <a:gd name="connsiteX31" fmla="*/ 239935 w 3792569"/>
                  <a:gd name="connsiteY31" fmla="*/ 4674870 h 4750498"/>
                  <a:gd name="connsiteX32" fmla="*/ 272891 w 3792569"/>
                  <a:gd name="connsiteY32" fmla="*/ 4645057 h 4750498"/>
                  <a:gd name="connsiteX33" fmla="*/ 282321 w 3792569"/>
                  <a:gd name="connsiteY33" fmla="*/ 4645248 h 4750498"/>
                  <a:gd name="connsiteX34" fmla="*/ 282321 w 3792569"/>
                  <a:gd name="connsiteY34" fmla="*/ 4654868 h 4750498"/>
                  <a:gd name="connsiteX35" fmla="*/ 248888 w 3792569"/>
                  <a:gd name="connsiteY35" fmla="*/ 4684967 h 4750498"/>
                  <a:gd name="connsiteX36" fmla="*/ 248602 w 3792569"/>
                  <a:gd name="connsiteY36" fmla="*/ 4685157 h 4750498"/>
                  <a:gd name="connsiteX37" fmla="*/ 244412 w 3792569"/>
                  <a:gd name="connsiteY37" fmla="*/ 4686777 h 4750498"/>
                  <a:gd name="connsiteX38" fmla="*/ 16097 w 3792569"/>
                  <a:gd name="connsiteY38" fmla="*/ 4633818 h 4750498"/>
                  <a:gd name="connsiteX39" fmla="*/ 9620 w 3792569"/>
                  <a:gd name="connsiteY39" fmla="*/ 4628388 h 4750498"/>
                  <a:gd name="connsiteX40" fmla="*/ 2858 w 3792569"/>
                  <a:gd name="connsiteY40" fmla="*/ 4583240 h 4750498"/>
                  <a:gd name="connsiteX41" fmla="*/ 2858 w 3792569"/>
                  <a:gd name="connsiteY41" fmla="*/ 4583049 h 4750498"/>
                  <a:gd name="connsiteX42" fmla="*/ 2858 w 3792569"/>
                  <a:gd name="connsiteY42" fmla="*/ 4582573 h 4750498"/>
                  <a:gd name="connsiteX43" fmla="*/ 8954 w 3792569"/>
                  <a:gd name="connsiteY43" fmla="*/ 4575810 h 4750498"/>
                  <a:gd name="connsiteX44" fmla="*/ 16097 w 3792569"/>
                  <a:gd name="connsiteY44" fmla="*/ 4581621 h 4750498"/>
                  <a:gd name="connsiteX45" fmla="*/ 16288 w 3792569"/>
                  <a:gd name="connsiteY45" fmla="*/ 4581811 h 4750498"/>
                  <a:gd name="connsiteX46" fmla="*/ 16288 w 3792569"/>
                  <a:gd name="connsiteY46" fmla="*/ 4582478 h 4750498"/>
                  <a:gd name="connsiteX47" fmla="*/ 22765 w 3792569"/>
                  <a:gd name="connsiteY47" fmla="*/ 4625531 h 4750498"/>
                  <a:gd name="connsiteX48" fmla="*/ 21622 w 3792569"/>
                  <a:gd name="connsiteY48" fmla="*/ 4630674 h 4750498"/>
                  <a:gd name="connsiteX49" fmla="*/ 17335 w 3792569"/>
                  <a:gd name="connsiteY49" fmla="*/ 4633341 h 4750498"/>
                  <a:gd name="connsiteX50" fmla="*/ 16097 w 3792569"/>
                  <a:gd name="connsiteY50" fmla="*/ 4633818 h 4750498"/>
                  <a:gd name="connsiteX51" fmla="*/ 308991 w 3792569"/>
                  <a:gd name="connsiteY51" fmla="*/ 4624769 h 4750498"/>
                  <a:gd name="connsiteX52" fmla="*/ 304324 w 3792569"/>
                  <a:gd name="connsiteY52" fmla="*/ 4622959 h 4750498"/>
                  <a:gd name="connsiteX53" fmla="*/ 302323 w 3792569"/>
                  <a:gd name="connsiteY53" fmla="*/ 4617816 h 4750498"/>
                  <a:gd name="connsiteX54" fmla="*/ 304133 w 3792569"/>
                  <a:gd name="connsiteY54" fmla="*/ 4613339 h 4750498"/>
                  <a:gd name="connsiteX55" fmla="*/ 333947 w 3792569"/>
                  <a:gd name="connsiteY55" fmla="*/ 4580382 h 4750498"/>
                  <a:gd name="connsiteX56" fmla="*/ 343567 w 3792569"/>
                  <a:gd name="connsiteY56" fmla="*/ 4579716 h 4750498"/>
                  <a:gd name="connsiteX57" fmla="*/ 345758 w 3792569"/>
                  <a:gd name="connsiteY57" fmla="*/ 4584383 h 4750498"/>
                  <a:gd name="connsiteX58" fmla="*/ 344234 w 3792569"/>
                  <a:gd name="connsiteY58" fmla="*/ 4589050 h 4750498"/>
                  <a:gd name="connsiteX59" fmla="*/ 313944 w 3792569"/>
                  <a:gd name="connsiteY59" fmla="*/ 4622483 h 4750498"/>
                  <a:gd name="connsiteX60" fmla="*/ 308991 w 3792569"/>
                  <a:gd name="connsiteY60" fmla="*/ 4624769 h 4750498"/>
                  <a:gd name="connsiteX61" fmla="*/ 368046 w 3792569"/>
                  <a:gd name="connsiteY61" fmla="*/ 4557237 h 4750498"/>
                  <a:gd name="connsiteX62" fmla="*/ 363760 w 3792569"/>
                  <a:gd name="connsiteY62" fmla="*/ 4555903 h 4750498"/>
                  <a:gd name="connsiteX63" fmla="*/ 361283 w 3792569"/>
                  <a:gd name="connsiteY63" fmla="*/ 4550569 h 4750498"/>
                  <a:gd name="connsiteX64" fmla="*/ 362903 w 3792569"/>
                  <a:gd name="connsiteY64" fmla="*/ 4546283 h 4750498"/>
                  <a:gd name="connsiteX65" fmla="*/ 390716 w 3792569"/>
                  <a:gd name="connsiteY65" fmla="*/ 4511516 h 4750498"/>
                  <a:gd name="connsiteX66" fmla="*/ 400145 w 3792569"/>
                  <a:gd name="connsiteY66" fmla="*/ 4510373 h 4750498"/>
                  <a:gd name="connsiteX67" fmla="*/ 402812 w 3792569"/>
                  <a:gd name="connsiteY67" fmla="*/ 4514660 h 4750498"/>
                  <a:gd name="connsiteX68" fmla="*/ 401479 w 3792569"/>
                  <a:gd name="connsiteY68" fmla="*/ 4519803 h 4750498"/>
                  <a:gd name="connsiteX69" fmla="*/ 373190 w 3792569"/>
                  <a:gd name="connsiteY69" fmla="*/ 4554856 h 4750498"/>
                  <a:gd name="connsiteX70" fmla="*/ 368046 w 3792569"/>
                  <a:gd name="connsiteY70" fmla="*/ 4557237 h 4750498"/>
                  <a:gd name="connsiteX71" fmla="*/ 6858 w 3792569"/>
                  <a:gd name="connsiteY71" fmla="*/ 4544664 h 4750498"/>
                  <a:gd name="connsiteX72" fmla="*/ 6668 w 3792569"/>
                  <a:gd name="connsiteY72" fmla="*/ 4544664 h 4750498"/>
                  <a:gd name="connsiteX73" fmla="*/ 191 w 3792569"/>
                  <a:gd name="connsiteY73" fmla="*/ 4537901 h 4750498"/>
                  <a:gd name="connsiteX74" fmla="*/ 0 w 3792569"/>
                  <a:gd name="connsiteY74" fmla="*/ 4520374 h 4750498"/>
                  <a:gd name="connsiteX75" fmla="*/ 476 w 3792569"/>
                  <a:gd name="connsiteY75" fmla="*/ 4492562 h 4750498"/>
                  <a:gd name="connsiteX76" fmla="*/ 7239 w 3792569"/>
                  <a:gd name="connsiteY76" fmla="*/ 4486085 h 4750498"/>
                  <a:gd name="connsiteX77" fmla="*/ 7430 w 3792569"/>
                  <a:gd name="connsiteY77" fmla="*/ 4486085 h 4750498"/>
                  <a:gd name="connsiteX78" fmla="*/ 13907 w 3792569"/>
                  <a:gd name="connsiteY78" fmla="*/ 4492848 h 4750498"/>
                  <a:gd name="connsiteX79" fmla="*/ 13907 w 3792569"/>
                  <a:gd name="connsiteY79" fmla="*/ 4493038 h 4750498"/>
                  <a:gd name="connsiteX80" fmla="*/ 13430 w 3792569"/>
                  <a:gd name="connsiteY80" fmla="*/ 4520470 h 4750498"/>
                  <a:gd name="connsiteX81" fmla="*/ 13430 w 3792569"/>
                  <a:gd name="connsiteY81" fmla="*/ 4537710 h 4750498"/>
                  <a:gd name="connsiteX82" fmla="*/ 11621 w 3792569"/>
                  <a:gd name="connsiteY82" fmla="*/ 4542377 h 4750498"/>
                  <a:gd name="connsiteX83" fmla="*/ 6858 w 3792569"/>
                  <a:gd name="connsiteY83" fmla="*/ 4544664 h 4750498"/>
                  <a:gd name="connsiteX84" fmla="*/ 6858 w 3792569"/>
                  <a:gd name="connsiteY84" fmla="*/ 4544664 h 4750498"/>
                  <a:gd name="connsiteX85" fmla="*/ 423291 w 3792569"/>
                  <a:gd name="connsiteY85" fmla="*/ 4486752 h 4750498"/>
                  <a:gd name="connsiteX86" fmla="*/ 419291 w 3792569"/>
                  <a:gd name="connsiteY86" fmla="*/ 4485132 h 4750498"/>
                  <a:gd name="connsiteX87" fmla="*/ 416623 w 3792569"/>
                  <a:gd name="connsiteY87" fmla="*/ 4479798 h 4750498"/>
                  <a:gd name="connsiteX88" fmla="*/ 417957 w 3792569"/>
                  <a:gd name="connsiteY88" fmla="*/ 4475988 h 4750498"/>
                  <a:gd name="connsiteX89" fmla="*/ 444437 w 3792569"/>
                  <a:gd name="connsiteY89" fmla="*/ 4439889 h 4750498"/>
                  <a:gd name="connsiteX90" fmla="*/ 453866 w 3792569"/>
                  <a:gd name="connsiteY90" fmla="*/ 4438364 h 4750498"/>
                  <a:gd name="connsiteX91" fmla="*/ 455390 w 3792569"/>
                  <a:gd name="connsiteY91" fmla="*/ 4447794 h 4750498"/>
                  <a:gd name="connsiteX92" fmla="*/ 428720 w 3792569"/>
                  <a:gd name="connsiteY92" fmla="*/ 4484180 h 4750498"/>
                  <a:gd name="connsiteX93" fmla="*/ 423291 w 3792569"/>
                  <a:gd name="connsiteY93" fmla="*/ 4486752 h 4750498"/>
                  <a:gd name="connsiteX94" fmla="*/ 9811 w 3792569"/>
                  <a:gd name="connsiteY94" fmla="*/ 4454938 h 4750498"/>
                  <a:gd name="connsiteX95" fmla="*/ 9335 w 3792569"/>
                  <a:gd name="connsiteY95" fmla="*/ 4454938 h 4750498"/>
                  <a:gd name="connsiteX96" fmla="*/ 3048 w 3792569"/>
                  <a:gd name="connsiteY96" fmla="*/ 4447509 h 4750498"/>
                  <a:gd name="connsiteX97" fmla="*/ 8001 w 3792569"/>
                  <a:gd name="connsiteY97" fmla="*/ 4402646 h 4750498"/>
                  <a:gd name="connsiteX98" fmla="*/ 15621 w 3792569"/>
                  <a:gd name="connsiteY98" fmla="*/ 4396836 h 4750498"/>
                  <a:gd name="connsiteX99" fmla="*/ 21431 w 3792569"/>
                  <a:gd name="connsiteY99" fmla="*/ 4403789 h 4750498"/>
                  <a:gd name="connsiteX100" fmla="*/ 21431 w 3792569"/>
                  <a:gd name="connsiteY100" fmla="*/ 4404455 h 4750498"/>
                  <a:gd name="connsiteX101" fmla="*/ 16478 w 3792569"/>
                  <a:gd name="connsiteY101" fmla="*/ 4448652 h 4750498"/>
                  <a:gd name="connsiteX102" fmla="*/ 9811 w 3792569"/>
                  <a:gd name="connsiteY102" fmla="*/ 4454938 h 4750498"/>
                  <a:gd name="connsiteX103" fmla="*/ 475774 w 3792569"/>
                  <a:gd name="connsiteY103" fmla="*/ 4414076 h 4750498"/>
                  <a:gd name="connsiteX104" fmla="*/ 471964 w 3792569"/>
                  <a:gd name="connsiteY104" fmla="*/ 4412742 h 4750498"/>
                  <a:gd name="connsiteX105" fmla="*/ 469011 w 3792569"/>
                  <a:gd name="connsiteY105" fmla="*/ 4407123 h 4750498"/>
                  <a:gd name="connsiteX106" fmla="*/ 470154 w 3792569"/>
                  <a:gd name="connsiteY106" fmla="*/ 4403503 h 4750498"/>
                  <a:gd name="connsiteX107" fmla="*/ 470440 w 3792569"/>
                  <a:gd name="connsiteY107" fmla="*/ 4403312 h 4750498"/>
                  <a:gd name="connsiteX108" fmla="*/ 470916 w 3792569"/>
                  <a:gd name="connsiteY108" fmla="*/ 4402836 h 4750498"/>
                  <a:gd name="connsiteX109" fmla="*/ 495872 w 3792569"/>
                  <a:gd name="connsiteY109" fmla="*/ 4366451 h 4750498"/>
                  <a:gd name="connsiteX110" fmla="*/ 505301 w 3792569"/>
                  <a:gd name="connsiteY110" fmla="*/ 4364641 h 4750498"/>
                  <a:gd name="connsiteX111" fmla="*/ 507968 w 3792569"/>
                  <a:gd name="connsiteY111" fmla="*/ 4368927 h 4750498"/>
                  <a:gd name="connsiteX112" fmla="*/ 507111 w 3792569"/>
                  <a:gd name="connsiteY112" fmla="*/ 4374071 h 4750498"/>
                  <a:gd name="connsiteX113" fmla="*/ 481775 w 3792569"/>
                  <a:gd name="connsiteY113" fmla="*/ 4410647 h 4750498"/>
                  <a:gd name="connsiteX114" fmla="*/ 481489 w 3792569"/>
                  <a:gd name="connsiteY114" fmla="*/ 4411123 h 4750498"/>
                  <a:gd name="connsiteX115" fmla="*/ 475774 w 3792569"/>
                  <a:gd name="connsiteY115" fmla="*/ 4414076 h 4750498"/>
                  <a:gd name="connsiteX116" fmla="*/ 21717 w 3792569"/>
                  <a:gd name="connsiteY116" fmla="*/ 4365784 h 4750498"/>
                  <a:gd name="connsiteX117" fmla="*/ 20574 w 3792569"/>
                  <a:gd name="connsiteY117" fmla="*/ 4365784 h 4750498"/>
                  <a:gd name="connsiteX118" fmla="*/ 15145 w 3792569"/>
                  <a:gd name="connsiteY118" fmla="*/ 4357878 h 4750498"/>
                  <a:gd name="connsiteX119" fmla="*/ 24384 w 3792569"/>
                  <a:gd name="connsiteY119" fmla="*/ 4313396 h 4750498"/>
                  <a:gd name="connsiteX120" fmla="*/ 32480 w 3792569"/>
                  <a:gd name="connsiteY120" fmla="*/ 4308444 h 4750498"/>
                  <a:gd name="connsiteX121" fmla="*/ 37624 w 3792569"/>
                  <a:gd name="connsiteY121" fmla="*/ 4315206 h 4750498"/>
                  <a:gd name="connsiteX122" fmla="*/ 37433 w 3792569"/>
                  <a:gd name="connsiteY122" fmla="*/ 4316540 h 4750498"/>
                  <a:gd name="connsiteX123" fmla="*/ 28480 w 3792569"/>
                  <a:gd name="connsiteY123" fmla="*/ 4360260 h 4750498"/>
                  <a:gd name="connsiteX124" fmla="*/ 21717 w 3792569"/>
                  <a:gd name="connsiteY124" fmla="*/ 4365784 h 4750498"/>
                  <a:gd name="connsiteX125" fmla="*/ 526256 w 3792569"/>
                  <a:gd name="connsiteY125" fmla="*/ 4339781 h 4750498"/>
                  <a:gd name="connsiteX126" fmla="*/ 522446 w 3792569"/>
                  <a:gd name="connsiteY126" fmla="*/ 4338638 h 4750498"/>
                  <a:gd name="connsiteX127" fmla="*/ 519494 w 3792569"/>
                  <a:gd name="connsiteY127" fmla="*/ 4333018 h 4750498"/>
                  <a:gd name="connsiteX128" fmla="*/ 520637 w 3792569"/>
                  <a:gd name="connsiteY128" fmla="*/ 4329208 h 4750498"/>
                  <a:gd name="connsiteX129" fmla="*/ 541782 w 3792569"/>
                  <a:gd name="connsiteY129" fmla="*/ 4297109 h 4750498"/>
                  <a:gd name="connsiteX130" fmla="*/ 545116 w 3792569"/>
                  <a:gd name="connsiteY130" fmla="*/ 4291679 h 4750498"/>
                  <a:gd name="connsiteX131" fmla="*/ 554546 w 3792569"/>
                  <a:gd name="connsiteY131" fmla="*/ 4289679 h 4750498"/>
                  <a:gd name="connsiteX132" fmla="*/ 556546 w 3792569"/>
                  <a:gd name="connsiteY132" fmla="*/ 4299109 h 4750498"/>
                  <a:gd name="connsiteX133" fmla="*/ 531876 w 3792569"/>
                  <a:gd name="connsiteY133" fmla="*/ 4336637 h 4750498"/>
                  <a:gd name="connsiteX134" fmla="*/ 526256 w 3792569"/>
                  <a:gd name="connsiteY134" fmla="*/ 4339781 h 4750498"/>
                  <a:gd name="connsiteX135" fmla="*/ 42101 w 3792569"/>
                  <a:gd name="connsiteY135" fmla="*/ 4278440 h 4750498"/>
                  <a:gd name="connsiteX136" fmla="*/ 40291 w 3792569"/>
                  <a:gd name="connsiteY136" fmla="*/ 4277963 h 4750498"/>
                  <a:gd name="connsiteX137" fmla="*/ 36195 w 3792569"/>
                  <a:gd name="connsiteY137" fmla="*/ 4274820 h 4750498"/>
                  <a:gd name="connsiteX138" fmla="*/ 35528 w 3792569"/>
                  <a:gd name="connsiteY138" fmla="*/ 4269677 h 4750498"/>
                  <a:gd name="connsiteX139" fmla="*/ 49625 w 3792569"/>
                  <a:gd name="connsiteY139" fmla="*/ 4226624 h 4750498"/>
                  <a:gd name="connsiteX140" fmla="*/ 49816 w 3792569"/>
                  <a:gd name="connsiteY140" fmla="*/ 4226433 h 4750498"/>
                  <a:gd name="connsiteX141" fmla="*/ 58388 w 3792569"/>
                  <a:gd name="connsiteY141" fmla="*/ 4222623 h 4750498"/>
                  <a:gd name="connsiteX142" fmla="*/ 62675 w 3792569"/>
                  <a:gd name="connsiteY142" fmla="*/ 4228910 h 4750498"/>
                  <a:gd name="connsiteX143" fmla="*/ 62198 w 3792569"/>
                  <a:gd name="connsiteY143" fmla="*/ 4231386 h 4750498"/>
                  <a:gd name="connsiteX144" fmla="*/ 48482 w 3792569"/>
                  <a:gd name="connsiteY144" fmla="*/ 4273582 h 4750498"/>
                  <a:gd name="connsiteX145" fmla="*/ 42101 w 3792569"/>
                  <a:gd name="connsiteY145" fmla="*/ 4278440 h 4750498"/>
                  <a:gd name="connsiteX146" fmla="*/ 574929 w 3792569"/>
                  <a:gd name="connsiteY146" fmla="*/ 4264343 h 4750498"/>
                  <a:gd name="connsiteX147" fmla="*/ 571405 w 3792569"/>
                  <a:gd name="connsiteY147" fmla="*/ 4263200 h 4750498"/>
                  <a:gd name="connsiteX148" fmla="*/ 568262 w 3792569"/>
                  <a:gd name="connsiteY148" fmla="*/ 4257580 h 4750498"/>
                  <a:gd name="connsiteX149" fmla="*/ 569405 w 3792569"/>
                  <a:gd name="connsiteY149" fmla="*/ 4253961 h 4750498"/>
                  <a:gd name="connsiteX150" fmla="*/ 593217 w 3792569"/>
                  <a:gd name="connsiteY150" fmla="*/ 4216051 h 4750498"/>
                  <a:gd name="connsiteX151" fmla="*/ 602456 w 3792569"/>
                  <a:gd name="connsiteY151" fmla="*/ 4213765 h 4750498"/>
                  <a:gd name="connsiteX152" fmla="*/ 604647 w 3792569"/>
                  <a:gd name="connsiteY152" fmla="*/ 4223004 h 4750498"/>
                  <a:gd name="connsiteX153" fmla="*/ 580644 w 3792569"/>
                  <a:gd name="connsiteY153" fmla="*/ 4261200 h 4750498"/>
                  <a:gd name="connsiteX154" fmla="*/ 574929 w 3792569"/>
                  <a:gd name="connsiteY154" fmla="*/ 4264343 h 4750498"/>
                  <a:gd name="connsiteX155" fmla="*/ 73343 w 3792569"/>
                  <a:gd name="connsiteY155" fmla="*/ 4194334 h 4750498"/>
                  <a:gd name="connsiteX156" fmla="*/ 70390 w 3792569"/>
                  <a:gd name="connsiteY156" fmla="*/ 4193667 h 4750498"/>
                  <a:gd name="connsiteX157" fmla="*/ 67056 w 3792569"/>
                  <a:gd name="connsiteY157" fmla="*/ 4189857 h 4750498"/>
                  <a:gd name="connsiteX158" fmla="*/ 67342 w 3792569"/>
                  <a:gd name="connsiteY158" fmla="*/ 4184714 h 4750498"/>
                  <a:gd name="connsiteX159" fmla="*/ 90488 w 3792569"/>
                  <a:gd name="connsiteY159" fmla="*/ 4144709 h 4750498"/>
                  <a:gd name="connsiteX160" fmla="*/ 90678 w 3792569"/>
                  <a:gd name="connsiteY160" fmla="*/ 4144709 h 4750498"/>
                  <a:gd name="connsiteX161" fmla="*/ 99917 w 3792569"/>
                  <a:gd name="connsiteY161" fmla="*/ 4143375 h 4750498"/>
                  <a:gd name="connsiteX162" fmla="*/ 102584 w 3792569"/>
                  <a:gd name="connsiteY162" fmla="*/ 4148519 h 4750498"/>
                  <a:gd name="connsiteX163" fmla="*/ 101441 w 3792569"/>
                  <a:gd name="connsiteY163" fmla="*/ 4152519 h 4750498"/>
                  <a:gd name="connsiteX164" fmla="*/ 101441 w 3792569"/>
                  <a:gd name="connsiteY164" fmla="*/ 4152519 h 4750498"/>
                  <a:gd name="connsiteX165" fmla="*/ 101251 w 3792569"/>
                  <a:gd name="connsiteY165" fmla="*/ 4152995 h 4750498"/>
                  <a:gd name="connsiteX166" fmla="*/ 79439 w 3792569"/>
                  <a:gd name="connsiteY166" fmla="*/ 4190524 h 4750498"/>
                  <a:gd name="connsiteX167" fmla="*/ 73343 w 3792569"/>
                  <a:gd name="connsiteY167" fmla="*/ 4194334 h 4750498"/>
                  <a:gd name="connsiteX168" fmla="*/ 622364 w 3792569"/>
                  <a:gd name="connsiteY168" fmla="*/ 4188047 h 4750498"/>
                  <a:gd name="connsiteX169" fmla="*/ 618744 w 3792569"/>
                  <a:gd name="connsiteY169" fmla="*/ 4187190 h 4750498"/>
                  <a:gd name="connsiteX170" fmla="*/ 615601 w 3792569"/>
                  <a:gd name="connsiteY170" fmla="*/ 4181380 h 4750498"/>
                  <a:gd name="connsiteX171" fmla="*/ 616458 w 3792569"/>
                  <a:gd name="connsiteY171" fmla="*/ 4178046 h 4750498"/>
                  <a:gd name="connsiteX172" fmla="*/ 639794 w 3792569"/>
                  <a:gd name="connsiteY172" fmla="*/ 4139660 h 4750498"/>
                  <a:gd name="connsiteX173" fmla="*/ 649034 w 3792569"/>
                  <a:gd name="connsiteY173" fmla="*/ 4137184 h 4750498"/>
                  <a:gd name="connsiteX174" fmla="*/ 651224 w 3792569"/>
                  <a:gd name="connsiteY174" fmla="*/ 4146614 h 4750498"/>
                  <a:gd name="connsiteX175" fmla="*/ 628079 w 3792569"/>
                  <a:gd name="connsiteY175" fmla="*/ 4184809 h 4750498"/>
                  <a:gd name="connsiteX176" fmla="*/ 628079 w 3792569"/>
                  <a:gd name="connsiteY176" fmla="*/ 4184999 h 4750498"/>
                  <a:gd name="connsiteX177" fmla="*/ 622364 w 3792569"/>
                  <a:gd name="connsiteY177" fmla="*/ 4188047 h 4750498"/>
                  <a:gd name="connsiteX178" fmla="*/ 668560 w 3792569"/>
                  <a:gd name="connsiteY178" fmla="*/ 4111085 h 4750498"/>
                  <a:gd name="connsiteX179" fmla="*/ 665226 w 3792569"/>
                  <a:gd name="connsiteY179" fmla="*/ 4110228 h 4750498"/>
                  <a:gd name="connsiteX180" fmla="*/ 661892 w 3792569"/>
                  <a:gd name="connsiteY180" fmla="*/ 4104608 h 4750498"/>
                  <a:gd name="connsiteX181" fmla="*/ 662750 w 3792569"/>
                  <a:gd name="connsiteY181" fmla="*/ 4101275 h 4750498"/>
                  <a:gd name="connsiteX182" fmla="*/ 662750 w 3792569"/>
                  <a:gd name="connsiteY182" fmla="*/ 4101084 h 4750498"/>
                  <a:gd name="connsiteX183" fmla="*/ 662940 w 3792569"/>
                  <a:gd name="connsiteY183" fmla="*/ 4100608 h 4750498"/>
                  <a:gd name="connsiteX184" fmla="*/ 685419 w 3792569"/>
                  <a:gd name="connsiteY184" fmla="*/ 4062412 h 4750498"/>
                  <a:gd name="connsiteX185" fmla="*/ 694658 w 3792569"/>
                  <a:gd name="connsiteY185" fmla="*/ 4059936 h 4750498"/>
                  <a:gd name="connsiteX186" fmla="*/ 697802 w 3792569"/>
                  <a:gd name="connsiteY186" fmla="*/ 4063937 h 4750498"/>
                  <a:gd name="connsiteX187" fmla="*/ 697135 w 3792569"/>
                  <a:gd name="connsiteY187" fmla="*/ 4069080 h 4750498"/>
                  <a:gd name="connsiteX188" fmla="*/ 696659 w 3792569"/>
                  <a:gd name="connsiteY188" fmla="*/ 4069556 h 4750498"/>
                  <a:gd name="connsiteX189" fmla="*/ 674465 w 3792569"/>
                  <a:gd name="connsiteY189" fmla="*/ 4107942 h 4750498"/>
                  <a:gd name="connsiteX190" fmla="*/ 668560 w 3792569"/>
                  <a:gd name="connsiteY190" fmla="*/ 4111085 h 4750498"/>
                  <a:gd name="connsiteX191" fmla="*/ 713708 w 3792569"/>
                  <a:gd name="connsiteY191" fmla="*/ 4033647 h 4750498"/>
                  <a:gd name="connsiteX192" fmla="*/ 710375 w 3792569"/>
                  <a:gd name="connsiteY192" fmla="*/ 4032790 h 4750498"/>
                  <a:gd name="connsiteX193" fmla="*/ 707041 w 3792569"/>
                  <a:gd name="connsiteY193" fmla="*/ 4026694 h 4750498"/>
                  <a:gd name="connsiteX194" fmla="*/ 707898 w 3792569"/>
                  <a:gd name="connsiteY194" fmla="*/ 4023551 h 4750498"/>
                  <a:gd name="connsiteX195" fmla="*/ 730091 w 3792569"/>
                  <a:gd name="connsiteY195" fmla="*/ 3984498 h 4750498"/>
                  <a:gd name="connsiteX196" fmla="*/ 739331 w 3792569"/>
                  <a:gd name="connsiteY196" fmla="*/ 3982022 h 4750498"/>
                  <a:gd name="connsiteX197" fmla="*/ 741807 w 3792569"/>
                  <a:gd name="connsiteY197" fmla="*/ 3991261 h 4750498"/>
                  <a:gd name="connsiteX198" fmla="*/ 719614 w 3792569"/>
                  <a:gd name="connsiteY198" fmla="*/ 4030313 h 4750498"/>
                  <a:gd name="connsiteX199" fmla="*/ 719423 w 3792569"/>
                  <a:gd name="connsiteY199" fmla="*/ 4030504 h 4750498"/>
                  <a:gd name="connsiteX200" fmla="*/ 713708 w 3792569"/>
                  <a:gd name="connsiteY200" fmla="*/ 4033647 h 4750498"/>
                  <a:gd name="connsiteX201" fmla="*/ 757904 w 3792569"/>
                  <a:gd name="connsiteY201" fmla="*/ 3955542 h 4750498"/>
                  <a:gd name="connsiteX202" fmla="*/ 754571 w 3792569"/>
                  <a:gd name="connsiteY202" fmla="*/ 3954685 h 4750498"/>
                  <a:gd name="connsiteX203" fmla="*/ 751237 w 3792569"/>
                  <a:gd name="connsiteY203" fmla="*/ 3948875 h 4750498"/>
                  <a:gd name="connsiteX204" fmla="*/ 752094 w 3792569"/>
                  <a:gd name="connsiteY204" fmla="*/ 3945541 h 4750498"/>
                  <a:gd name="connsiteX205" fmla="*/ 754571 w 3792569"/>
                  <a:gd name="connsiteY205" fmla="*/ 3941064 h 4750498"/>
                  <a:gd name="connsiteX206" fmla="*/ 773906 w 3792569"/>
                  <a:gd name="connsiteY206" fmla="*/ 3906488 h 4750498"/>
                  <a:gd name="connsiteX207" fmla="*/ 783146 w 3792569"/>
                  <a:gd name="connsiteY207" fmla="*/ 3903821 h 4750498"/>
                  <a:gd name="connsiteX208" fmla="*/ 786289 w 3792569"/>
                  <a:gd name="connsiteY208" fmla="*/ 3907822 h 4750498"/>
                  <a:gd name="connsiteX209" fmla="*/ 785813 w 3792569"/>
                  <a:gd name="connsiteY209" fmla="*/ 3912965 h 4750498"/>
                  <a:gd name="connsiteX210" fmla="*/ 764000 w 3792569"/>
                  <a:gd name="connsiteY210" fmla="*/ 3952018 h 4750498"/>
                  <a:gd name="connsiteX211" fmla="*/ 763810 w 3792569"/>
                  <a:gd name="connsiteY211" fmla="*/ 3952208 h 4750498"/>
                  <a:gd name="connsiteX212" fmla="*/ 757904 w 3792569"/>
                  <a:gd name="connsiteY212" fmla="*/ 3955542 h 4750498"/>
                  <a:gd name="connsiteX213" fmla="*/ 801434 w 3792569"/>
                  <a:gd name="connsiteY213" fmla="*/ 3876961 h 4750498"/>
                  <a:gd name="connsiteX214" fmla="*/ 798100 w 3792569"/>
                  <a:gd name="connsiteY214" fmla="*/ 3876294 h 4750498"/>
                  <a:gd name="connsiteX215" fmla="*/ 794766 w 3792569"/>
                  <a:gd name="connsiteY215" fmla="*/ 3870198 h 4750498"/>
                  <a:gd name="connsiteX216" fmla="*/ 795623 w 3792569"/>
                  <a:gd name="connsiteY216" fmla="*/ 3867055 h 4750498"/>
                  <a:gd name="connsiteX217" fmla="*/ 808673 w 3792569"/>
                  <a:gd name="connsiteY217" fmla="*/ 3843052 h 4750498"/>
                  <a:gd name="connsiteX218" fmla="*/ 816959 w 3792569"/>
                  <a:gd name="connsiteY218" fmla="*/ 3827526 h 4750498"/>
                  <a:gd name="connsiteX219" fmla="*/ 826199 w 3792569"/>
                  <a:gd name="connsiteY219" fmla="*/ 3824859 h 4750498"/>
                  <a:gd name="connsiteX220" fmla="*/ 828865 w 3792569"/>
                  <a:gd name="connsiteY220" fmla="*/ 3834098 h 4750498"/>
                  <a:gd name="connsiteX221" fmla="*/ 828008 w 3792569"/>
                  <a:gd name="connsiteY221" fmla="*/ 3835908 h 4750498"/>
                  <a:gd name="connsiteX222" fmla="*/ 807339 w 3792569"/>
                  <a:gd name="connsiteY222" fmla="*/ 3873627 h 4750498"/>
                  <a:gd name="connsiteX223" fmla="*/ 801434 w 3792569"/>
                  <a:gd name="connsiteY223" fmla="*/ 3876961 h 4750498"/>
                  <a:gd name="connsiteX224" fmla="*/ 844106 w 3792569"/>
                  <a:gd name="connsiteY224" fmla="*/ 3798189 h 4750498"/>
                  <a:gd name="connsiteX225" fmla="*/ 840962 w 3792569"/>
                  <a:gd name="connsiteY225" fmla="*/ 3797332 h 4750498"/>
                  <a:gd name="connsiteX226" fmla="*/ 837343 w 3792569"/>
                  <a:gd name="connsiteY226" fmla="*/ 3791522 h 4750498"/>
                  <a:gd name="connsiteX227" fmla="*/ 838200 w 3792569"/>
                  <a:gd name="connsiteY227" fmla="*/ 3788378 h 4750498"/>
                  <a:gd name="connsiteX228" fmla="*/ 859250 w 3792569"/>
                  <a:gd name="connsiteY228" fmla="*/ 3748659 h 4750498"/>
                  <a:gd name="connsiteX229" fmla="*/ 868490 w 3792569"/>
                  <a:gd name="connsiteY229" fmla="*/ 3745992 h 4750498"/>
                  <a:gd name="connsiteX230" fmla="*/ 871157 w 3792569"/>
                  <a:gd name="connsiteY230" fmla="*/ 3754945 h 4750498"/>
                  <a:gd name="connsiteX231" fmla="*/ 850106 w 3792569"/>
                  <a:gd name="connsiteY231" fmla="*/ 3794665 h 4750498"/>
                  <a:gd name="connsiteX232" fmla="*/ 844106 w 3792569"/>
                  <a:gd name="connsiteY232" fmla="*/ 3798189 h 4750498"/>
                  <a:gd name="connsiteX233" fmla="*/ 886301 w 3792569"/>
                  <a:gd name="connsiteY233" fmla="*/ 3718941 h 4750498"/>
                  <a:gd name="connsiteX234" fmla="*/ 883158 w 3792569"/>
                  <a:gd name="connsiteY234" fmla="*/ 3718084 h 4750498"/>
                  <a:gd name="connsiteX235" fmla="*/ 879539 w 3792569"/>
                  <a:gd name="connsiteY235" fmla="*/ 3712274 h 4750498"/>
                  <a:gd name="connsiteX236" fmla="*/ 880396 w 3792569"/>
                  <a:gd name="connsiteY236" fmla="*/ 3708940 h 4750498"/>
                  <a:gd name="connsiteX237" fmla="*/ 896779 w 3792569"/>
                  <a:gd name="connsiteY237" fmla="*/ 3677698 h 4750498"/>
                  <a:gd name="connsiteX238" fmla="*/ 901256 w 3792569"/>
                  <a:gd name="connsiteY238" fmla="*/ 3669411 h 4750498"/>
                  <a:gd name="connsiteX239" fmla="*/ 910209 w 3792569"/>
                  <a:gd name="connsiteY239" fmla="*/ 3666458 h 4750498"/>
                  <a:gd name="connsiteX240" fmla="*/ 913543 w 3792569"/>
                  <a:gd name="connsiteY240" fmla="*/ 3670459 h 4750498"/>
                  <a:gd name="connsiteX241" fmla="*/ 913067 w 3792569"/>
                  <a:gd name="connsiteY241" fmla="*/ 3675602 h 4750498"/>
                  <a:gd name="connsiteX242" fmla="*/ 892207 w 3792569"/>
                  <a:gd name="connsiteY242" fmla="*/ 3715322 h 4750498"/>
                  <a:gd name="connsiteX243" fmla="*/ 886301 w 3792569"/>
                  <a:gd name="connsiteY243" fmla="*/ 3718941 h 4750498"/>
                  <a:gd name="connsiteX244" fmla="*/ 928021 w 3792569"/>
                  <a:gd name="connsiteY244" fmla="*/ 3639217 h 4750498"/>
                  <a:gd name="connsiteX245" fmla="*/ 924878 w 3792569"/>
                  <a:gd name="connsiteY245" fmla="*/ 3638550 h 4750498"/>
                  <a:gd name="connsiteX246" fmla="*/ 921258 w 3792569"/>
                  <a:gd name="connsiteY246" fmla="*/ 3632740 h 4750498"/>
                  <a:gd name="connsiteX247" fmla="*/ 921925 w 3792569"/>
                  <a:gd name="connsiteY247" fmla="*/ 3629597 h 4750498"/>
                  <a:gd name="connsiteX248" fmla="*/ 942594 w 3792569"/>
                  <a:gd name="connsiteY248" fmla="*/ 3589687 h 4750498"/>
                  <a:gd name="connsiteX249" fmla="*/ 951548 w 3792569"/>
                  <a:gd name="connsiteY249" fmla="*/ 3586734 h 4750498"/>
                  <a:gd name="connsiteX250" fmla="*/ 954500 w 3792569"/>
                  <a:gd name="connsiteY250" fmla="*/ 3595687 h 4750498"/>
                  <a:gd name="connsiteX251" fmla="*/ 941737 w 3792569"/>
                  <a:gd name="connsiteY251" fmla="*/ 3620643 h 4750498"/>
                  <a:gd name="connsiteX252" fmla="*/ 933831 w 3792569"/>
                  <a:gd name="connsiteY252" fmla="*/ 3635693 h 4750498"/>
                  <a:gd name="connsiteX253" fmla="*/ 928021 w 3792569"/>
                  <a:gd name="connsiteY253" fmla="*/ 3639217 h 4750498"/>
                  <a:gd name="connsiteX254" fmla="*/ 969074 w 3792569"/>
                  <a:gd name="connsiteY254" fmla="*/ 3559588 h 4750498"/>
                  <a:gd name="connsiteX255" fmla="*/ 965930 w 3792569"/>
                  <a:gd name="connsiteY255" fmla="*/ 3558921 h 4750498"/>
                  <a:gd name="connsiteX256" fmla="*/ 962406 w 3792569"/>
                  <a:gd name="connsiteY256" fmla="*/ 3552825 h 4750498"/>
                  <a:gd name="connsiteX257" fmla="*/ 963073 w 3792569"/>
                  <a:gd name="connsiteY257" fmla="*/ 3549682 h 4750498"/>
                  <a:gd name="connsiteX258" fmla="*/ 978789 w 3792569"/>
                  <a:gd name="connsiteY258" fmla="*/ 3518726 h 4750498"/>
                  <a:gd name="connsiteX259" fmla="*/ 983456 w 3792569"/>
                  <a:gd name="connsiteY259" fmla="*/ 3509772 h 4750498"/>
                  <a:gd name="connsiteX260" fmla="*/ 992410 w 3792569"/>
                  <a:gd name="connsiteY260" fmla="*/ 3506819 h 4750498"/>
                  <a:gd name="connsiteX261" fmla="*/ 995363 w 3792569"/>
                  <a:gd name="connsiteY261" fmla="*/ 3515773 h 4750498"/>
                  <a:gd name="connsiteX262" fmla="*/ 975170 w 3792569"/>
                  <a:gd name="connsiteY262" fmla="*/ 3555778 h 4750498"/>
                  <a:gd name="connsiteX263" fmla="*/ 969074 w 3792569"/>
                  <a:gd name="connsiteY263" fmla="*/ 3559588 h 4750498"/>
                  <a:gd name="connsiteX264" fmla="*/ 1009745 w 3792569"/>
                  <a:gd name="connsiteY264" fmla="*/ 3479483 h 4750498"/>
                  <a:gd name="connsiteX265" fmla="*/ 1006602 w 3792569"/>
                  <a:gd name="connsiteY265" fmla="*/ 3478816 h 4750498"/>
                  <a:gd name="connsiteX266" fmla="*/ 1002982 w 3792569"/>
                  <a:gd name="connsiteY266" fmla="*/ 3472529 h 4750498"/>
                  <a:gd name="connsiteX267" fmla="*/ 1003649 w 3792569"/>
                  <a:gd name="connsiteY267" fmla="*/ 3469862 h 4750498"/>
                  <a:gd name="connsiteX268" fmla="*/ 1023842 w 3792569"/>
                  <a:gd name="connsiteY268" fmla="*/ 3429667 h 4750498"/>
                  <a:gd name="connsiteX269" fmla="*/ 1032796 w 3792569"/>
                  <a:gd name="connsiteY269" fmla="*/ 3426524 h 4750498"/>
                  <a:gd name="connsiteX270" fmla="*/ 1035749 w 3792569"/>
                  <a:gd name="connsiteY270" fmla="*/ 3435763 h 4750498"/>
                  <a:gd name="connsiteX271" fmla="*/ 1027938 w 3792569"/>
                  <a:gd name="connsiteY271" fmla="*/ 3451479 h 4750498"/>
                  <a:gd name="connsiteX272" fmla="*/ 1015556 w 3792569"/>
                  <a:gd name="connsiteY272" fmla="*/ 3475958 h 4750498"/>
                  <a:gd name="connsiteX273" fmla="*/ 1009745 w 3792569"/>
                  <a:gd name="connsiteY273" fmla="*/ 3479483 h 4750498"/>
                  <a:gd name="connsiteX274" fmla="*/ 1049941 w 3792569"/>
                  <a:gd name="connsiteY274" fmla="*/ 3399092 h 4750498"/>
                  <a:gd name="connsiteX275" fmla="*/ 1046798 w 3792569"/>
                  <a:gd name="connsiteY275" fmla="*/ 3398425 h 4750498"/>
                  <a:gd name="connsiteX276" fmla="*/ 1043178 w 3792569"/>
                  <a:gd name="connsiteY276" fmla="*/ 3392329 h 4750498"/>
                  <a:gd name="connsiteX277" fmla="*/ 1043654 w 3792569"/>
                  <a:gd name="connsiteY277" fmla="*/ 3389662 h 4750498"/>
                  <a:gd name="connsiteX278" fmla="*/ 1043845 w 3792569"/>
                  <a:gd name="connsiteY278" fmla="*/ 3389471 h 4750498"/>
                  <a:gd name="connsiteX279" fmla="*/ 1044321 w 3792569"/>
                  <a:gd name="connsiteY279" fmla="*/ 3388804 h 4750498"/>
                  <a:gd name="connsiteX280" fmla="*/ 1052894 w 3792569"/>
                  <a:gd name="connsiteY280" fmla="*/ 3371279 h 4750498"/>
                  <a:gd name="connsiteX281" fmla="*/ 1063847 w 3792569"/>
                  <a:gd name="connsiteY281" fmla="*/ 3349276 h 4750498"/>
                  <a:gd name="connsiteX282" fmla="*/ 1072801 w 3792569"/>
                  <a:gd name="connsiteY282" fmla="*/ 3346133 h 4750498"/>
                  <a:gd name="connsiteX283" fmla="*/ 1075944 w 3792569"/>
                  <a:gd name="connsiteY283" fmla="*/ 3355086 h 4750498"/>
                  <a:gd name="connsiteX284" fmla="*/ 1068991 w 3792569"/>
                  <a:gd name="connsiteY284" fmla="*/ 3368993 h 4750498"/>
                  <a:gd name="connsiteX285" fmla="*/ 1055942 w 3792569"/>
                  <a:gd name="connsiteY285" fmla="*/ 3395472 h 4750498"/>
                  <a:gd name="connsiteX286" fmla="*/ 1055656 w 3792569"/>
                  <a:gd name="connsiteY286" fmla="*/ 3395662 h 4750498"/>
                  <a:gd name="connsiteX287" fmla="*/ 1049941 w 3792569"/>
                  <a:gd name="connsiteY287" fmla="*/ 3399092 h 4750498"/>
                  <a:gd name="connsiteX288" fmla="*/ 1089660 w 3792569"/>
                  <a:gd name="connsiteY288" fmla="*/ 3318701 h 4750498"/>
                  <a:gd name="connsiteX289" fmla="*/ 1086707 w 3792569"/>
                  <a:gd name="connsiteY289" fmla="*/ 3318034 h 4750498"/>
                  <a:gd name="connsiteX290" fmla="*/ 1082897 w 3792569"/>
                  <a:gd name="connsiteY290" fmla="*/ 3311938 h 4750498"/>
                  <a:gd name="connsiteX291" fmla="*/ 1083564 w 3792569"/>
                  <a:gd name="connsiteY291" fmla="*/ 3308985 h 4750498"/>
                  <a:gd name="connsiteX292" fmla="*/ 1103281 w 3792569"/>
                  <a:gd name="connsiteY292" fmla="*/ 3268599 h 4750498"/>
                  <a:gd name="connsiteX293" fmla="*/ 1112234 w 3792569"/>
                  <a:gd name="connsiteY293" fmla="*/ 3265456 h 4750498"/>
                  <a:gd name="connsiteX294" fmla="*/ 1115568 w 3792569"/>
                  <a:gd name="connsiteY294" fmla="*/ 3269456 h 4750498"/>
                  <a:gd name="connsiteX295" fmla="*/ 1115282 w 3792569"/>
                  <a:gd name="connsiteY295" fmla="*/ 3274600 h 4750498"/>
                  <a:gd name="connsiteX296" fmla="*/ 1100709 w 3792569"/>
                  <a:gd name="connsiteY296" fmla="*/ 3304032 h 4750498"/>
                  <a:gd name="connsiteX297" fmla="*/ 1095566 w 3792569"/>
                  <a:gd name="connsiteY297" fmla="*/ 3314795 h 4750498"/>
                  <a:gd name="connsiteX298" fmla="*/ 1089660 w 3792569"/>
                  <a:gd name="connsiteY298" fmla="*/ 3318701 h 4750498"/>
                  <a:gd name="connsiteX299" fmla="*/ 1128903 w 3792569"/>
                  <a:gd name="connsiteY299" fmla="*/ 3237929 h 4750498"/>
                  <a:gd name="connsiteX300" fmla="*/ 1125950 w 3792569"/>
                  <a:gd name="connsiteY300" fmla="*/ 3237262 h 4750498"/>
                  <a:gd name="connsiteX301" fmla="*/ 1122140 w 3792569"/>
                  <a:gd name="connsiteY301" fmla="*/ 3231166 h 4750498"/>
                  <a:gd name="connsiteX302" fmla="*/ 1122807 w 3792569"/>
                  <a:gd name="connsiteY302" fmla="*/ 3228213 h 4750498"/>
                  <a:gd name="connsiteX303" fmla="*/ 1130903 w 3792569"/>
                  <a:gd name="connsiteY303" fmla="*/ 3211830 h 4750498"/>
                  <a:gd name="connsiteX304" fmla="*/ 1142524 w 3792569"/>
                  <a:gd name="connsiteY304" fmla="*/ 3187827 h 4750498"/>
                  <a:gd name="connsiteX305" fmla="*/ 1151477 w 3792569"/>
                  <a:gd name="connsiteY305" fmla="*/ 3184684 h 4750498"/>
                  <a:gd name="connsiteX306" fmla="*/ 1154621 w 3792569"/>
                  <a:gd name="connsiteY306" fmla="*/ 3193923 h 4750498"/>
                  <a:gd name="connsiteX307" fmla="*/ 1142524 w 3792569"/>
                  <a:gd name="connsiteY307" fmla="*/ 3218593 h 4750498"/>
                  <a:gd name="connsiteX308" fmla="*/ 1134904 w 3792569"/>
                  <a:gd name="connsiteY308" fmla="*/ 3234309 h 4750498"/>
                  <a:gd name="connsiteX309" fmla="*/ 1134904 w 3792569"/>
                  <a:gd name="connsiteY309" fmla="*/ 3234500 h 4750498"/>
                  <a:gd name="connsiteX310" fmla="*/ 1128903 w 3792569"/>
                  <a:gd name="connsiteY310" fmla="*/ 3237929 h 4750498"/>
                  <a:gd name="connsiteX311" fmla="*/ 1167956 w 3792569"/>
                  <a:gd name="connsiteY311" fmla="*/ 3157157 h 4750498"/>
                  <a:gd name="connsiteX312" fmla="*/ 1167956 w 3792569"/>
                  <a:gd name="connsiteY312" fmla="*/ 3157157 h 4750498"/>
                  <a:gd name="connsiteX313" fmla="*/ 1165003 w 3792569"/>
                  <a:gd name="connsiteY313" fmla="*/ 3156490 h 4750498"/>
                  <a:gd name="connsiteX314" fmla="*/ 1161193 w 3792569"/>
                  <a:gd name="connsiteY314" fmla="*/ 3150394 h 4750498"/>
                  <a:gd name="connsiteX315" fmla="*/ 1161860 w 3792569"/>
                  <a:gd name="connsiteY315" fmla="*/ 3147441 h 4750498"/>
                  <a:gd name="connsiteX316" fmla="*/ 1163479 w 3792569"/>
                  <a:gd name="connsiteY316" fmla="*/ 3144488 h 4750498"/>
                  <a:gd name="connsiteX317" fmla="*/ 1181386 w 3792569"/>
                  <a:gd name="connsiteY317" fmla="*/ 3106960 h 4750498"/>
                  <a:gd name="connsiteX318" fmla="*/ 1190339 w 3792569"/>
                  <a:gd name="connsiteY318" fmla="*/ 3103817 h 4750498"/>
                  <a:gd name="connsiteX319" fmla="*/ 1193483 w 3792569"/>
                  <a:gd name="connsiteY319" fmla="*/ 3112770 h 4750498"/>
                  <a:gd name="connsiteX320" fmla="*/ 1185386 w 3792569"/>
                  <a:gd name="connsiteY320" fmla="*/ 3129629 h 4750498"/>
                  <a:gd name="connsiteX321" fmla="*/ 1173956 w 3792569"/>
                  <a:gd name="connsiteY321" fmla="*/ 3153156 h 4750498"/>
                  <a:gd name="connsiteX322" fmla="*/ 1167956 w 3792569"/>
                  <a:gd name="connsiteY322" fmla="*/ 3157157 h 4750498"/>
                  <a:gd name="connsiteX323" fmla="*/ 1206818 w 3792569"/>
                  <a:gd name="connsiteY323" fmla="*/ 3076099 h 4750498"/>
                  <a:gd name="connsiteX324" fmla="*/ 1203865 w 3792569"/>
                  <a:gd name="connsiteY324" fmla="*/ 3075432 h 4750498"/>
                  <a:gd name="connsiteX325" fmla="*/ 1200055 w 3792569"/>
                  <a:gd name="connsiteY325" fmla="*/ 3069622 h 4750498"/>
                  <a:gd name="connsiteX326" fmla="*/ 1200531 w 3792569"/>
                  <a:gd name="connsiteY326" fmla="*/ 3066955 h 4750498"/>
                  <a:gd name="connsiteX327" fmla="*/ 1200817 w 3792569"/>
                  <a:gd name="connsiteY327" fmla="*/ 3066764 h 4750498"/>
                  <a:gd name="connsiteX328" fmla="*/ 1201007 w 3792569"/>
                  <a:gd name="connsiteY328" fmla="*/ 3066098 h 4750498"/>
                  <a:gd name="connsiteX329" fmla="*/ 1219200 w 3792569"/>
                  <a:gd name="connsiteY329" fmla="*/ 3027902 h 4750498"/>
                  <a:gd name="connsiteX330" fmla="*/ 1219676 w 3792569"/>
                  <a:gd name="connsiteY330" fmla="*/ 3026569 h 4750498"/>
                  <a:gd name="connsiteX331" fmla="*/ 1220153 w 3792569"/>
                  <a:gd name="connsiteY331" fmla="*/ 3026093 h 4750498"/>
                  <a:gd name="connsiteX332" fmla="*/ 1228916 w 3792569"/>
                  <a:gd name="connsiteY332" fmla="*/ 3022759 h 4750498"/>
                  <a:gd name="connsiteX333" fmla="*/ 1232249 w 3792569"/>
                  <a:gd name="connsiteY333" fmla="*/ 3031712 h 4750498"/>
                  <a:gd name="connsiteX334" fmla="*/ 1231773 w 3792569"/>
                  <a:gd name="connsiteY334" fmla="*/ 3032855 h 4750498"/>
                  <a:gd name="connsiteX335" fmla="*/ 1231297 w 3792569"/>
                  <a:gd name="connsiteY335" fmla="*/ 3033712 h 4750498"/>
                  <a:gd name="connsiteX336" fmla="*/ 1212914 w 3792569"/>
                  <a:gd name="connsiteY336" fmla="*/ 3072289 h 4750498"/>
                  <a:gd name="connsiteX337" fmla="*/ 1206818 w 3792569"/>
                  <a:gd name="connsiteY337" fmla="*/ 3076099 h 4750498"/>
                  <a:gd name="connsiteX338" fmla="*/ 1243394 w 3792569"/>
                  <a:gd name="connsiteY338" fmla="*/ 2993708 h 4750498"/>
                  <a:gd name="connsiteX339" fmla="*/ 1240917 w 3792569"/>
                  <a:gd name="connsiteY339" fmla="*/ 2993231 h 4750498"/>
                  <a:gd name="connsiteX340" fmla="*/ 1236631 w 3792569"/>
                  <a:gd name="connsiteY340" fmla="*/ 2987135 h 4750498"/>
                  <a:gd name="connsiteX341" fmla="*/ 1237107 w 3792569"/>
                  <a:gd name="connsiteY341" fmla="*/ 2984468 h 4750498"/>
                  <a:gd name="connsiteX342" fmla="*/ 1253490 w 3792569"/>
                  <a:gd name="connsiteY342" fmla="*/ 2942463 h 4750498"/>
                  <a:gd name="connsiteX343" fmla="*/ 1262253 w 3792569"/>
                  <a:gd name="connsiteY343" fmla="*/ 2938462 h 4750498"/>
                  <a:gd name="connsiteX344" fmla="*/ 1266063 w 3792569"/>
                  <a:gd name="connsiteY344" fmla="*/ 2947226 h 4750498"/>
                  <a:gd name="connsiteX345" fmla="*/ 1249680 w 3792569"/>
                  <a:gd name="connsiteY345" fmla="*/ 2989421 h 4750498"/>
                  <a:gd name="connsiteX346" fmla="*/ 1243394 w 3792569"/>
                  <a:gd name="connsiteY346" fmla="*/ 2993708 h 4750498"/>
                  <a:gd name="connsiteX347" fmla="*/ 1275969 w 3792569"/>
                  <a:gd name="connsiteY347" fmla="*/ 2909602 h 4750498"/>
                  <a:gd name="connsiteX348" fmla="*/ 1273493 w 3792569"/>
                  <a:gd name="connsiteY348" fmla="*/ 2909126 h 4750498"/>
                  <a:gd name="connsiteX349" fmla="*/ 1269206 w 3792569"/>
                  <a:gd name="connsiteY349" fmla="*/ 2902649 h 4750498"/>
                  <a:gd name="connsiteX350" fmla="*/ 1269397 w 3792569"/>
                  <a:gd name="connsiteY350" fmla="*/ 2900648 h 4750498"/>
                  <a:gd name="connsiteX351" fmla="*/ 1269587 w 3792569"/>
                  <a:gd name="connsiteY351" fmla="*/ 2900458 h 4750498"/>
                  <a:gd name="connsiteX352" fmla="*/ 1269778 w 3792569"/>
                  <a:gd name="connsiteY352" fmla="*/ 2899791 h 4750498"/>
                  <a:gd name="connsiteX353" fmla="*/ 1281494 w 3792569"/>
                  <a:gd name="connsiteY353" fmla="*/ 2869025 h 4750498"/>
                  <a:gd name="connsiteX354" fmla="*/ 1285494 w 3792569"/>
                  <a:gd name="connsiteY354" fmla="*/ 2858453 h 4750498"/>
                  <a:gd name="connsiteX355" fmla="*/ 1294257 w 3792569"/>
                  <a:gd name="connsiteY355" fmla="*/ 2854452 h 4750498"/>
                  <a:gd name="connsiteX356" fmla="*/ 1297877 w 3792569"/>
                  <a:gd name="connsiteY356" fmla="*/ 2858072 h 4750498"/>
                  <a:gd name="connsiteX357" fmla="*/ 1298162 w 3792569"/>
                  <a:gd name="connsiteY357" fmla="*/ 2863215 h 4750498"/>
                  <a:gd name="connsiteX358" fmla="*/ 1282256 w 3792569"/>
                  <a:gd name="connsiteY358" fmla="*/ 2905220 h 4750498"/>
                  <a:gd name="connsiteX359" fmla="*/ 1275969 w 3792569"/>
                  <a:gd name="connsiteY359" fmla="*/ 2909602 h 4750498"/>
                  <a:gd name="connsiteX360" fmla="*/ 1307783 w 3792569"/>
                  <a:gd name="connsiteY360" fmla="*/ 2825401 h 4750498"/>
                  <a:gd name="connsiteX361" fmla="*/ 1305306 w 3792569"/>
                  <a:gd name="connsiteY361" fmla="*/ 2824925 h 4750498"/>
                  <a:gd name="connsiteX362" fmla="*/ 1301020 w 3792569"/>
                  <a:gd name="connsiteY362" fmla="*/ 2818448 h 4750498"/>
                  <a:gd name="connsiteX363" fmla="*/ 1301496 w 3792569"/>
                  <a:gd name="connsiteY363" fmla="*/ 2816162 h 4750498"/>
                  <a:gd name="connsiteX364" fmla="*/ 1317403 w 3792569"/>
                  <a:gd name="connsiteY364" fmla="*/ 2773966 h 4750498"/>
                  <a:gd name="connsiteX365" fmla="*/ 1326166 w 3792569"/>
                  <a:gd name="connsiteY365" fmla="*/ 2770156 h 4750498"/>
                  <a:gd name="connsiteX366" fmla="*/ 1329976 w 3792569"/>
                  <a:gd name="connsiteY366" fmla="*/ 2778919 h 4750498"/>
                  <a:gd name="connsiteX367" fmla="*/ 1320546 w 3792569"/>
                  <a:gd name="connsiteY367" fmla="*/ 2803589 h 4750498"/>
                  <a:gd name="connsiteX368" fmla="*/ 1314069 w 3792569"/>
                  <a:gd name="connsiteY368" fmla="*/ 2820638 h 4750498"/>
                  <a:gd name="connsiteX369" fmla="*/ 1314069 w 3792569"/>
                  <a:gd name="connsiteY369" fmla="*/ 2820829 h 4750498"/>
                  <a:gd name="connsiteX370" fmla="*/ 1307783 w 3792569"/>
                  <a:gd name="connsiteY370" fmla="*/ 2825401 h 4750498"/>
                  <a:gd name="connsiteX371" fmla="*/ 1339691 w 3792569"/>
                  <a:gd name="connsiteY371" fmla="*/ 2741200 h 4750498"/>
                  <a:gd name="connsiteX372" fmla="*/ 1337501 w 3792569"/>
                  <a:gd name="connsiteY372" fmla="*/ 2740724 h 4750498"/>
                  <a:gd name="connsiteX373" fmla="*/ 1333024 w 3792569"/>
                  <a:gd name="connsiteY373" fmla="*/ 2734247 h 4750498"/>
                  <a:gd name="connsiteX374" fmla="*/ 1333500 w 3792569"/>
                  <a:gd name="connsiteY374" fmla="*/ 2731961 h 4750498"/>
                  <a:gd name="connsiteX375" fmla="*/ 1344740 w 3792569"/>
                  <a:gd name="connsiteY375" fmla="*/ 2702528 h 4750498"/>
                  <a:gd name="connsiteX376" fmla="*/ 1349693 w 3792569"/>
                  <a:gd name="connsiteY376" fmla="*/ 2689955 h 4750498"/>
                  <a:gd name="connsiteX377" fmla="*/ 1358456 w 3792569"/>
                  <a:gd name="connsiteY377" fmla="*/ 2686145 h 4750498"/>
                  <a:gd name="connsiteX378" fmla="*/ 1362075 w 3792569"/>
                  <a:gd name="connsiteY378" fmla="*/ 2689479 h 4750498"/>
                  <a:gd name="connsiteX379" fmla="*/ 1362266 w 3792569"/>
                  <a:gd name="connsiteY379" fmla="*/ 2694623 h 4750498"/>
                  <a:gd name="connsiteX380" fmla="*/ 1346359 w 3792569"/>
                  <a:gd name="connsiteY380" fmla="*/ 2736342 h 4750498"/>
                  <a:gd name="connsiteX381" fmla="*/ 1346359 w 3792569"/>
                  <a:gd name="connsiteY381" fmla="*/ 2736533 h 4750498"/>
                  <a:gd name="connsiteX382" fmla="*/ 1339691 w 3792569"/>
                  <a:gd name="connsiteY382" fmla="*/ 2741200 h 4750498"/>
                  <a:gd name="connsiteX383" fmla="*/ 1371791 w 3792569"/>
                  <a:gd name="connsiteY383" fmla="*/ 2657285 h 4750498"/>
                  <a:gd name="connsiteX384" fmla="*/ 1369600 w 3792569"/>
                  <a:gd name="connsiteY384" fmla="*/ 2656808 h 4750498"/>
                  <a:gd name="connsiteX385" fmla="*/ 1365314 w 3792569"/>
                  <a:gd name="connsiteY385" fmla="*/ 2650522 h 4750498"/>
                  <a:gd name="connsiteX386" fmla="*/ 1365790 w 3792569"/>
                  <a:gd name="connsiteY386" fmla="*/ 2648045 h 4750498"/>
                  <a:gd name="connsiteX387" fmla="*/ 1381982 w 3792569"/>
                  <a:gd name="connsiteY387" fmla="*/ 2606040 h 4750498"/>
                  <a:gd name="connsiteX388" fmla="*/ 1390745 w 3792569"/>
                  <a:gd name="connsiteY388" fmla="*/ 2602230 h 4750498"/>
                  <a:gd name="connsiteX389" fmla="*/ 1394365 w 3792569"/>
                  <a:gd name="connsiteY389" fmla="*/ 2605564 h 4750498"/>
                  <a:gd name="connsiteX390" fmla="*/ 1394651 w 3792569"/>
                  <a:gd name="connsiteY390" fmla="*/ 2610898 h 4750498"/>
                  <a:gd name="connsiteX391" fmla="*/ 1378458 w 3792569"/>
                  <a:gd name="connsiteY391" fmla="*/ 2652617 h 4750498"/>
                  <a:gd name="connsiteX392" fmla="*/ 1371791 w 3792569"/>
                  <a:gd name="connsiteY392" fmla="*/ 2657285 h 4750498"/>
                  <a:gd name="connsiteX393" fmla="*/ 1404366 w 3792569"/>
                  <a:gd name="connsiteY393" fmla="*/ 2573369 h 4750498"/>
                  <a:gd name="connsiteX394" fmla="*/ 1402175 w 3792569"/>
                  <a:gd name="connsiteY394" fmla="*/ 2572893 h 4750498"/>
                  <a:gd name="connsiteX395" fmla="*/ 1397889 w 3792569"/>
                  <a:gd name="connsiteY395" fmla="*/ 2566416 h 4750498"/>
                  <a:gd name="connsiteX396" fmla="*/ 1398080 w 3792569"/>
                  <a:gd name="connsiteY396" fmla="*/ 2564130 h 4750498"/>
                  <a:gd name="connsiteX397" fmla="*/ 1414653 w 3792569"/>
                  <a:gd name="connsiteY397" fmla="*/ 2522125 h 4750498"/>
                  <a:gd name="connsiteX398" fmla="*/ 1423416 w 3792569"/>
                  <a:gd name="connsiteY398" fmla="*/ 2518505 h 4750498"/>
                  <a:gd name="connsiteX399" fmla="*/ 1427036 w 3792569"/>
                  <a:gd name="connsiteY399" fmla="*/ 2521839 h 4750498"/>
                  <a:gd name="connsiteX400" fmla="*/ 1427321 w 3792569"/>
                  <a:gd name="connsiteY400" fmla="*/ 2526983 h 4750498"/>
                  <a:gd name="connsiteX401" fmla="*/ 1422368 w 3792569"/>
                  <a:gd name="connsiteY401" fmla="*/ 2539746 h 4750498"/>
                  <a:gd name="connsiteX402" fmla="*/ 1410938 w 3792569"/>
                  <a:gd name="connsiteY402" fmla="*/ 2568702 h 4750498"/>
                  <a:gd name="connsiteX403" fmla="*/ 1410938 w 3792569"/>
                  <a:gd name="connsiteY403" fmla="*/ 2568893 h 4750498"/>
                  <a:gd name="connsiteX404" fmla="*/ 1404366 w 3792569"/>
                  <a:gd name="connsiteY404" fmla="*/ 2573369 h 4750498"/>
                  <a:gd name="connsiteX405" fmla="*/ 1437323 w 3792569"/>
                  <a:gd name="connsiteY405" fmla="*/ 2489645 h 4750498"/>
                  <a:gd name="connsiteX406" fmla="*/ 1434846 w 3792569"/>
                  <a:gd name="connsiteY406" fmla="*/ 2489168 h 4750498"/>
                  <a:gd name="connsiteX407" fmla="*/ 1430560 w 3792569"/>
                  <a:gd name="connsiteY407" fmla="*/ 2483072 h 4750498"/>
                  <a:gd name="connsiteX408" fmla="*/ 1431036 w 3792569"/>
                  <a:gd name="connsiteY408" fmla="*/ 2480405 h 4750498"/>
                  <a:gd name="connsiteX409" fmla="*/ 1441133 w 3792569"/>
                  <a:gd name="connsiteY409" fmla="*/ 2455259 h 4750498"/>
                  <a:gd name="connsiteX410" fmla="*/ 1447610 w 3792569"/>
                  <a:gd name="connsiteY410" fmla="*/ 2438686 h 4750498"/>
                  <a:gd name="connsiteX411" fmla="*/ 1456373 w 3792569"/>
                  <a:gd name="connsiteY411" fmla="*/ 2434876 h 4750498"/>
                  <a:gd name="connsiteX412" fmla="*/ 1460183 w 3792569"/>
                  <a:gd name="connsiteY412" fmla="*/ 2438495 h 4750498"/>
                  <a:gd name="connsiteX413" fmla="*/ 1460183 w 3792569"/>
                  <a:gd name="connsiteY413" fmla="*/ 2443639 h 4750498"/>
                  <a:gd name="connsiteX414" fmla="*/ 1451896 w 3792569"/>
                  <a:gd name="connsiteY414" fmla="*/ 2464308 h 4750498"/>
                  <a:gd name="connsiteX415" fmla="*/ 1443609 w 3792569"/>
                  <a:gd name="connsiteY415" fmla="*/ 2485358 h 4750498"/>
                  <a:gd name="connsiteX416" fmla="*/ 1437323 w 3792569"/>
                  <a:gd name="connsiteY416" fmla="*/ 2489645 h 4750498"/>
                  <a:gd name="connsiteX417" fmla="*/ 1470565 w 3792569"/>
                  <a:gd name="connsiteY417" fmla="*/ 2406110 h 4750498"/>
                  <a:gd name="connsiteX418" fmla="*/ 1468088 w 3792569"/>
                  <a:gd name="connsiteY418" fmla="*/ 2405634 h 4750498"/>
                  <a:gd name="connsiteX419" fmla="*/ 1464088 w 3792569"/>
                  <a:gd name="connsiteY419" fmla="*/ 2399538 h 4750498"/>
                  <a:gd name="connsiteX420" fmla="*/ 1464564 w 3792569"/>
                  <a:gd name="connsiteY420" fmla="*/ 2396871 h 4750498"/>
                  <a:gd name="connsiteX421" fmla="*/ 1481423 w 3792569"/>
                  <a:gd name="connsiteY421" fmla="*/ 2355152 h 4750498"/>
                  <a:gd name="connsiteX422" fmla="*/ 1490186 w 3792569"/>
                  <a:gd name="connsiteY422" fmla="*/ 2351532 h 4750498"/>
                  <a:gd name="connsiteX423" fmla="*/ 1493806 w 3792569"/>
                  <a:gd name="connsiteY423" fmla="*/ 2360295 h 4750498"/>
                  <a:gd name="connsiteX424" fmla="*/ 1476947 w 3792569"/>
                  <a:gd name="connsiteY424" fmla="*/ 2401824 h 4750498"/>
                  <a:gd name="connsiteX425" fmla="*/ 1476947 w 3792569"/>
                  <a:gd name="connsiteY425" fmla="*/ 2402015 h 4750498"/>
                  <a:gd name="connsiteX426" fmla="*/ 1470565 w 3792569"/>
                  <a:gd name="connsiteY426" fmla="*/ 2406110 h 4750498"/>
                  <a:gd name="connsiteX427" fmla="*/ 1504379 w 3792569"/>
                  <a:gd name="connsiteY427" fmla="*/ 2322862 h 4750498"/>
                  <a:gd name="connsiteX428" fmla="*/ 1501712 w 3792569"/>
                  <a:gd name="connsiteY428" fmla="*/ 2322386 h 4750498"/>
                  <a:gd name="connsiteX429" fmla="*/ 1497711 w 3792569"/>
                  <a:gd name="connsiteY429" fmla="*/ 2316099 h 4750498"/>
                  <a:gd name="connsiteX430" fmla="*/ 1498187 w 3792569"/>
                  <a:gd name="connsiteY430" fmla="*/ 2313623 h 4750498"/>
                  <a:gd name="connsiteX431" fmla="*/ 1515237 w 3792569"/>
                  <a:gd name="connsiteY431" fmla="*/ 2271903 h 4750498"/>
                  <a:gd name="connsiteX432" fmla="*/ 1524000 w 3792569"/>
                  <a:gd name="connsiteY432" fmla="*/ 2268284 h 4750498"/>
                  <a:gd name="connsiteX433" fmla="*/ 1527620 w 3792569"/>
                  <a:gd name="connsiteY433" fmla="*/ 2271903 h 4750498"/>
                  <a:gd name="connsiteX434" fmla="*/ 1527810 w 3792569"/>
                  <a:gd name="connsiteY434" fmla="*/ 2277047 h 4750498"/>
                  <a:gd name="connsiteX435" fmla="*/ 1510760 w 3792569"/>
                  <a:gd name="connsiteY435" fmla="*/ 2318576 h 4750498"/>
                  <a:gd name="connsiteX436" fmla="*/ 1504379 w 3792569"/>
                  <a:gd name="connsiteY436" fmla="*/ 2322862 h 4750498"/>
                  <a:gd name="connsiteX437" fmla="*/ 1538573 w 3792569"/>
                  <a:gd name="connsiteY437" fmla="*/ 2239804 h 4750498"/>
                  <a:gd name="connsiteX438" fmla="*/ 1536097 w 3792569"/>
                  <a:gd name="connsiteY438" fmla="*/ 2239137 h 4750498"/>
                  <a:gd name="connsiteX439" fmla="*/ 1531811 w 3792569"/>
                  <a:gd name="connsiteY439" fmla="*/ 2233041 h 4750498"/>
                  <a:gd name="connsiteX440" fmla="*/ 1532477 w 3792569"/>
                  <a:gd name="connsiteY440" fmla="*/ 2230374 h 4750498"/>
                  <a:gd name="connsiteX441" fmla="*/ 1536287 w 3792569"/>
                  <a:gd name="connsiteY441" fmla="*/ 2220944 h 4750498"/>
                  <a:gd name="connsiteX442" fmla="*/ 1549813 w 3792569"/>
                  <a:gd name="connsiteY442" fmla="*/ 2188845 h 4750498"/>
                  <a:gd name="connsiteX443" fmla="*/ 1558576 w 3792569"/>
                  <a:gd name="connsiteY443" fmla="*/ 2185226 h 4750498"/>
                  <a:gd name="connsiteX444" fmla="*/ 1562195 w 3792569"/>
                  <a:gd name="connsiteY444" fmla="*/ 2188845 h 4750498"/>
                  <a:gd name="connsiteX445" fmla="*/ 1562195 w 3792569"/>
                  <a:gd name="connsiteY445" fmla="*/ 2193989 h 4750498"/>
                  <a:gd name="connsiteX446" fmla="*/ 1554099 w 3792569"/>
                  <a:gd name="connsiteY446" fmla="*/ 2213324 h 4750498"/>
                  <a:gd name="connsiteX447" fmla="*/ 1544860 w 3792569"/>
                  <a:gd name="connsiteY447" fmla="*/ 2235518 h 4750498"/>
                  <a:gd name="connsiteX448" fmla="*/ 1538573 w 3792569"/>
                  <a:gd name="connsiteY448" fmla="*/ 2239804 h 4750498"/>
                  <a:gd name="connsiteX449" fmla="*/ 1573340 w 3792569"/>
                  <a:gd name="connsiteY449" fmla="*/ 2156746 h 4750498"/>
                  <a:gd name="connsiteX450" fmla="*/ 1570673 w 3792569"/>
                  <a:gd name="connsiteY450" fmla="*/ 2156270 h 4750498"/>
                  <a:gd name="connsiteX451" fmla="*/ 1566672 w 3792569"/>
                  <a:gd name="connsiteY451" fmla="*/ 2149983 h 4750498"/>
                  <a:gd name="connsiteX452" fmla="*/ 1567148 w 3792569"/>
                  <a:gd name="connsiteY452" fmla="*/ 2147507 h 4750498"/>
                  <a:gd name="connsiteX453" fmla="*/ 1571435 w 3792569"/>
                  <a:gd name="connsiteY453" fmla="*/ 2137220 h 4750498"/>
                  <a:gd name="connsiteX454" fmla="*/ 1584674 w 3792569"/>
                  <a:gd name="connsiteY454" fmla="*/ 2105978 h 4750498"/>
                  <a:gd name="connsiteX455" fmla="*/ 1593628 w 3792569"/>
                  <a:gd name="connsiteY455" fmla="*/ 2102358 h 4750498"/>
                  <a:gd name="connsiteX456" fmla="*/ 1597247 w 3792569"/>
                  <a:gd name="connsiteY456" fmla="*/ 2111312 h 4750498"/>
                  <a:gd name="connsiteX457" fmla="*/ 1579721 w 3792569"/>
                  <a:gd name="connsiteY457" fmla="*/ 2152364 h 4750498"/>
                  <a:gd name="connsiteX458" fmla="*/ 1579436 w 3792569"/>
                  <a:gd name="connsiteY458" fmla="*/ 2152555 h 4750498"/>
                  <a:gd name="connsiteX459" fmla="*/ 1573340 w 3792569"/>
                  <a:gd name="connsiteY459" fmla="*/ 2156746 h 4750498"/>
                  <a:gd name="connsiteX460" fmla="*/ 1608582 w 3792569"/>
                  <a:gd name="connsiteY460" fmla="*/ 2074164 h 4750498"/>
                  <a:gd name="connsiteX461" fmla="*/ 1605915 w 3792569"/>
                  <a:gd name="connsiteY461" fmla="*/ 2073497 h 4750498"/>
                  <a:gd name="connsiteX462" fmla="*/ 1601819 w 3792569"/>
                  <a:gd name="connsiteY462" fmla="*/ 2067401 h 4750498"/>
                  <a:gd name="connsiteX463" fmla="*/ 1602296 w 3792569"/>
                  <a:gd name="connsiteY463" fmla="*/ 2064734 h 4750498"/>
                  <a:gd name="connsiteX464" fmla="*/ 1620203 w 3792569"/>
                  <a:gd name="connsiteY464" fmla="*/ 2023396 h 4750498"/>
                  <a:gd name="connsiteX465" fmla="*/ 1628966 w 3792569"/>
                  <a:gd name="connsiteY465" fmla="*/ 2020062 h 4750498"/>
                  <a:gd name="connsiteX466" fmla="*/ 1632585 w 3792569"/>
                  <a:gd name="connsiteY466" fmla="*/ 2023682 h 4750498"/>
                  <a:gd name="connsiteX467" fmla="*/ 1632395 w 3792569"/>
                  <a:gd name="connsiteY467" fmla="*/ 2028825 h 4750498"/>
                  <a:gd name="connsiteX468" fmla="*/ 1614678 w 3792569"/>
                  <a:gd name="connsiteY468" fmla="*/ 2070164 h 4750498"/>
                  <a:gd name="connsiteX469" fmla="*/ 1608582 w 3792569"/>
                  <a:gd name="connsiteY469" fmla="*/ 2074164 h 4750498"/>
                  <a:gd name="connsiteX470" fmla="*/ 1644301 w 3792569"/>
                  <a:gd name="connsiteY470" fmla="*/ 1991582 h 4750498"/>
                  <a:gd name="connsiteX471" fmla="*/ 1641634 w 3792569"/>
                  <a:gd name="connsiteY471" fmla="*/ 1991106 h 4750498"/>
                  <a:gd name="connsiteX472" fmla="*/ 1637633 w 3792569"/>
                  <a:gd name="connsiteY472" fmla="*/ 1984819 h 4750498"/>
                  <a:gd name="connsiteX473" fmla="*/ 1638110 w 3792569"/>
                  <a:gd name="connsiteY473" fmla="*/ 1982152 h 4750498"/>
                  <a:gd name="connsiteX474" fmla="*/ 1656302 w 3792569"/>
                  <a:gd name="connsiteY474" fmla="*/ 1941100 h 4750498"/>
                  <a:gd name="connsiteX475" fmla="*/ 1665065 w 3792569"/>
                  <a:gd name="connsiteY475" fmla="*/ 1937766 h 4750498"/>
                  <a:gd name="connsiteX476" fmla="*/ 1668685 w 3792569"/>
                  <a:gd name="connsiteY476" fmla="*/ 1946529 h 4750498"/>
                  <a:gd name="connsiteX477" fmla="*/ 1650492 w 3792569"/>
                  <a:gd name="connsiteY477" fmla="*/ 1987582 h 4750498"/>
                  <a:gd name="connsiteX478" fmla="*/ 1650492 w 3792569"/>
                  <a:gd name="connsiteY478" fmla="*/ 1988058 h 4750498"/>
                  <a:gd name="connsiteX479" fmla="*/ 1644301 w 3792569"/>
                  <a:gd name="connsiteY479" fmla="*/ 1991582 h 4750498"/>
                  <a:gd name="connsiteX480" fmla="*/ 1680591 w 3792569"/>
                  <a:gd name="connsiteY480" fmla="*/ 1909381 h 4750498"/>
                  <a:gd name="connsiteX481" fmla="*/ 1677638 w 3792569"/>
                  <a:gd name="connsiteY481" fmla="*/ 1908905 h 4750498"/>
                  <a:gd name="connsiteX482" fmla="*/ 1673828 w 3792569"/>
                  <a:gd name="connsiteY482" fmla="*/ 1902619 h 4750498"/>
                  <a:gd name="connsiteX483" fmla="*/ 1674305 w 3792569"/>
                  <a:gd name="connsiteY483" fmla="*/ 1899952 h 4750498"/>
                  <a:gd name="connsiteX484" fmla="*/ 1675162 w 3792569"/>
                  <a:gd name="connsiteY484" fmla="*/ 1898142 h 4750498"/>
                  <a:gd name="connsiteX485" fmla="*/ 1692688 w 3792569"/>
                  <a:gd name="connsiteY485" fmla="*/ 1858899 h 4750498"/>
                  <a:gd name="connsiteX486" fmla="*/ 1701641 w 3792569"/>
                  <a:gd name="connsiteY486" fmla="*/ 1855565 h 4750498"/>
                  <a:gd name="connsiteX487" fmla="*/ 1704975 w 3792569"/>
                  <a:gd name="connsiteY487" fmla="*/ 1859375 h 4750498"/>
                  <a:gd name="connsiteX488" fmla="*/ 1704975 w 3792569"/>
                  <a:gd name="connsiteY488" fmla="*/ 1864519 h 4750498"/>
                  <a:gd name="connsiteX489" fmla="*/ 1686592 w 3792569"/>
                  <a:gd name="connsiteY489" fmla="*/ 1905191 h 4750498"/>
                  <a:gd name="connsiteX490" fmla="*/ 1686592 w 3792569"/>
                  <a:gd name="connsiteY490" fmla="*/ 1905667 h 4750498"/>
                  <a:gd name="connsiteX491" fmla="*/ 1680591 w 3792569"/>
                  <a:gd name="connsiteY491" fmla="*/ 1909381 h 4750498"/>
                  <a:gd name="connsiteX492" fmla="*/ 1717453 w 3792569"/>
                  <a:gd name="connsiteY492" fmla="*/ 1827467 h 4750498"/>
                  <a:gd name="connsiteX493" fmla="*/ 1714500 w 3792569"/>
                  <a:gd name="connsiteY493" fmla="*/ 1826990 h 4750498"/>
                  <a:gd name="connsiteX494" fmla="*/ 1710690 w 3792569"/>
                  <a:gd name="connsiteY494" fmla="*/ 1820894 h 4750498"/>
                  <a:gd name="connsiteX495" fmla="*/ 1711166 w 3792569"/>
                  <a:gd name="connsiteY495" fmla="*/ 1817942 h 4750498"/>
                  <a:gd name="connsiteX496" fmla="*/ 1711452 w 3792569"/>
                  <a:gd name="connsiteY496" fmla="*/ 1817942 h 4750498"/>
                  <a:gd name="connsiteX497" fmla="*/ 1711452 w 3792569"/>
                  <a:gd name="connsiteY497" fmla="*/ 1817465 h 4750498"/>
                  <a:gd name="connsiteX498" fmla="*/ 1727168 w 3792569"/>
                  <a:gd name="connsiteY498" fmla="*/ 1783080 h 4750498"/>
                  <a:gd name="connsiteX499" fmla="*/ 1730121 w 3792569"/>
                  <a:gd name="connsiteY499" fmla="*/ 1776984 h 4750498"/>
                  <a:gd name="connsiteX500" fmla="*/ 1739075 w 3792569"/>
                  <a:gd name="connsiteY500" fmla="*/ 1773650 h 4750498"/>
                  <a:gd name="connsiteX501" fmla="*/ 1742408 w 3792569"/>
                  <a:gd name="connsiteY501" fmla="*/ 1777460 h 4750498"/>
                  <a:gd name="connsiteX502" fmla="*/ 1742123 w 3792569"/>
                  <a:gd name="connsiteY502" fmla="*/ 1782604 h 4750498"/>
                  <a:gd name="connsiteX503" fmla="*/ 1733550 w 3792569"/>
                  <a:gd name="connsiteY503" fmla="*/ 1801654 h 4750498"/>
                  <a:gd name="connsiteX504" fmla="*/ 1723454 w 3792569"/>
                  <a:gd name="connsiteY504" fmla="*/ 1823466 h 4750498"/>
                  <a:gd name="connsiteX505" fmla="*/ 1717453 w 3792569"/>
                  <a:gd name="connsiteY505" fmla="*/ 1827467 h 4750498"/>
                  <a:gd name="connsiteX506" fmla="*/ 1754886 w 3792569"/>
                  <a:gd name="connsiteY506" fmla="*/ 1745837 h 4750498"/>
                  <a:gd name="connsiteX507" fmla="*/ 1752219 w 3792569"/>
                  <a:gd name="connsiteY507" fmla="*/ 1745361 h 4750498"/>
                  <a:gd name="connsiteX508" fmla="*/ 1748219 w 3792569"/>
                  <a:gd name="connsiteY508" fmla="*/ 1739265 h 4750498"/>
                  <a:gd name="connsiteX509" fmla="*/ 1748885 w 3792569"/>
                  <a:gd name="connsiteY509" fmla="*/ 1736312 h 4750498"/>
                  <a:gd name="connsiteX510" fmla="*/ 1762982 w 3792569"/>
                  <a:gd name="connsiteY510" fmla="*/ 1706023 h 4750498"/>
                  <a:gd name="connsiteX511" fmla="*/ 1767650 w 3792569"/>
                  <a:gd name="connsiteY511" fmla="*/ 1695450 h 4750498"/>
                  <a:gd name="connsiteX512" fmla="*/ 1776603 w 3792569"/>
                  <a:gd name="connsiteY512" fmla="*/ 1692307 h 4750498"/>
                  <a:gd name="connsiteX513" fmla="*/ 1779937 w 3792569"/>
                  <a:gd name="connsiteY513" fmla="*/ 1701260 h 4750498"/>
                  <a:gd name="connsiteX514" fmla="*/ 1760887 w 3792569"/>
                  <a:gd name="connsiteY514" fmla="*/ 1741932 h 4750498"/>
                  <a:gd name="connsiteX515" fmla="*/ 1754886 w 3792569"/>
                  <a:gd name="connsiteY515" fmla="*/ 1745837 h 4750498"/>
                  <a:gd name="connsiteX516" fmla="*/ 1793081 w 3792569"/>
                  <a:gd name="connsiteY516" fmla="*/ 1664589 h 4750498"/>
                  <a:gd name="connsiteX517" fmla="*/ 1790129 w 3792569"/>
                  <a:gd name="connsiteY517" fmla="*/ 1663922 h 4750498"/>
                  <a:gd name="connsiteX518" fmla="*/ 1786319 w 3792569"/>
                  <a:gd name="connsiteY518" fmla="*/ 1657826 h 4750498"/>
                  <a:gd name="connsiteX519" fmla="*/ 1786985 w 3792569"/>
                  <a:gd name="connsiteY519" fmla="*/ 1654874 h 4750498"/>
                  <a:gd name="connsiteX520" fmla="*/ 1804702 w 3792569"/>
                  <a:gd name="connsiteY520" fmla="*/ 1618107 h 4750498"/>
                  <a:gd name="connsiteX521" fmla="*/ 1806321 w 3792569"/>
                  <a:gd name="connsiteY521" fmla="*/ 1614488 h 4750498"/>
                  <a:gd name="connsiteX522" fmla="*/ 1815275 w 3792569"/>
                  <a:gd name="connsiteY522" fmla="*/ 1611154 h 4750498"/>
                  <a:gd name="connsiteX523" fmla="*/ 1818894 w 3792569"/>
                  <a:gd name="connsiteY523" fmla="*/ 1614964 h 4750498"/>
                  <a:gd name="connsiteX524" fmla="*/ 1818704 w 3792569"/>
                  <a:gd name="connsiteY524" fmla="*/ 1620107 h 4750498"/>
                  <a:gd name="connsiteX525" fmla="*/ 1799177 w 3792569"/>
                  <a:gd name="connsiteY525" fmla="*/ 1660779 h 4750498"/>
                  <a:gd name="connsiteX526" fmla="*/ 1793081 w 3792569"/>
                  <a:gd name="connsiteY526" fmla="*/ 1664589 h 4750498"/>
                  <a:gd name="connsiteX527" fmla="*/ 1831848 w 3792569"/>
                  <a:gd name="connsiteY527" fmla="*/ 1583531 h 4750498"/>
                  <a:gd name="connsiteX528" fmla="*/ 1828895 w 3792569"/>
                  <a:gd name="connsiteY528" fmla="*/ 1582864 h 4750498"/>
                  <a:gd name="connsiteX529" fmla="*/ 1825085 w 3792569"/>
                  <a:gd name="connsiteY529" fmla="*/ 1576768 h 4750498"/>
                  <a:gd name="connsiteX530" fmla="*/ 1825752 w 3792569"/>
                  <a:gd name="connsiteY530" fmla="*/ 1573816 h 4750498"/>
                  <a:gd name="connsiteX531" fmla="*/ 1845469 w 3792569"/>
                  <a:gd name="connsiteY531" fmla="*/ 1533620 h 4750498"/>
                  <a:gd name="connsiteX532" fmla="*/ 1854422 w 3792569"/>
                  <a:gd name="connsiteY532" fmla="*/ 1530477 h 4750498"/>
                  <a:gd name="connsiteX533" fmla="*/ 1857566 w 3792569"/>
                  <a:gd name="connsiteY533" fmla="*/ 1539431 h 4750498"/>
                  <a:gd name="connsiteX534" fmla="*/ 1852422 w 3792569"/>
                  <a:gd name="connsiteY534" fmla="*/ 1550003 h 4750498"/>
                  <a:gd name="connsiteX535" fmla="*/ 1837849 w 3792569"/>
                  <a:gd name="connsiteY535" fmla="*/ 1579626 h 4750498"/>
                  <a:gd name="connsiteX536" fmla="*/ 1831848 w 3792569"/>
                  <a:gd name="connsiteY536" fmla="*/ 1583531 h 4750498"/>
                  <a:gd name="connsiteX537" fmla="*/ 1871377 w 3792569"/>
                  <a:gd name="connsiteY537" fmla="*/ 1503140 h 4750498"/>
                  <a:gd name="connsiteX538" fmla="*/ 1868424 w 3792569"/>
                  <a:gd name="connsiteY538" fmla="*/ 1502474 h 4750498"/>
                  <a:gd name="connsiteX539" fmla="*/ 1864614 w 3792569"/>
                  <a:gd name="connsiteY539" fmla="*/ 1496187 h 4750498"/>
                  <a:gd name="connsiteX540" fmla="*/ 1865281 w 3792569"/>
                  <a:gd name="connsiteY540" fmla="*/ 1493234 h 4750498"/>
                  <a:gd name="connsiteX541" fmla="*/ 1869091 w 3792569"/>
                  <a:gd name="connsiteY541" fmla="*/ 1485805 h 4750498"/>
                  <a:gd name="connsiteX542" fmla="*/ 1885474 w 3792569"/>
                  <a:gd name="connsiteY542" fmla="*/ 1453039 h 4750498"/>
                  <a:gd name="connsiteX543" fmla="*/ 1894427 w 3792569"/>
                  <a:gd name="connsiteY543" fmla="*/ 1450086 h 4750498"/>
                  <a:gd name="connsiteX544" fmla="*/ 1897380 w 3792569"/>
                  <a:gd name="connsiteY544" fmla="*/ 1459039 h 4750498"/>
                  <a:gd name="connsiteX545" fmla="*/ 1877378 w 3792569"/>
                  <a:gd name="connsiteY545" fmla="*/ 1499235 h 4750498"/>
                  <a:gd name="connsiteX546" fmla="*/ 1871377 w 3792569"/>
                  <a:gd name="connsiteY546" fmla="*/ 1503140 h 4750498"/>
                  <a:gd name="connsiteX547" fmla="*/ 1911763 w 3792569"/>
                  <a:gd name="connsiteY547" fmla="*/ 1422845 h 4750498"/>
                  <a:gd name="connsiteX548" fmla="*/ 1908810 w 3792569"/>
                  <a:gd name="connsiteY548" fmla="*/ 1422178 h 4750498"/>
                  <a:gd name="connsiteX549" fmla="*/ 1905000 w 3792569"/>
                  <a:gd name="connsiteY549" fmla="*/ 1415891 h 4750498"/>
                  <a:gd name="connsiteX550" fmla="*/ 1905667 w 3792569"/>
                  <a:gd name="connsiteY550" fmla="*/ 1413224 h 4750498"/>
                  <a:gd name="connsiteX551" fmla="*/ 1926336 w 3792569"/>
                  <a:gd name="connsiteY551" fmla="*/ 1373029 h 4750498"/>
                  <a:gd name="connsiteX552" fmla="*/ 1935290 w 3792569"/>
                  <a:gd name="connsiteY552" fmla="*/ 1370076 h 4750498"/>
                  <a:gd name="connsiteX553" fmla="*/ 1938623 w 3792569"/>
                  <a:gd name="connsiteY553" fmla="*/ 1373886 h 4750498"/>
                  <a:gd name="connsiteX554" fmla="*/ 1938147 w 3792569"/>
                  <a:gd name="connsiteY554" fmla="*/ 1379030 h 4750498"/>
                  <a:gd name="connsiteX555" fmla="*/ 1917764 w 3792569"/>
                  <a:gd name="connsiteY555" fmla="*/ 1418939 h 4750498"/>
                  <a:gd name="connsiteX556" fmla="*/ 1917764 w 3792569"/>
                  <a:gd name="connsiteY556" fmla="*/ 1419130 h 4750498"/>
                  <a:gd name="connsiteX557" fmla="*/ 1911763 w 3792569"/>
                  <a:gd name="connsiteY557" fmla="*/ 1422845 h 4750498"/>
                  <a:gd name="connsiteX558" fmla="*/ 1953101 w 3792569"/>
                  <a:gd name="connsiteY558" fmla="*/ 1342644 h 4750498"/>
                  <a:gd name="connsiteX559" fmla="*/ 1949958 w 3792569"/>
                  <a:gd name="connsiteY559" fmla="*/ 1341977 h 4750498"/>
                  <a:gd name="connsiteX560" fmla="*/ 1946339 w 3792569"/>
                  <a:gd name="connsiteY560" fmla="*/ 1336167 h 4750498"/>
                  <a:gd name="connsiteX561" fmla="*/ 1947005 w 3792569"/>
                  <a:gd name="connsiteY561" fmla="*/ 1332833 h 4750498"/>
                  <a:gd name="connsiteX562" fmla="*/ 1959959 w 3792569"/>
                  <a:gd name="connsiteY562" fmla="*/ 1308164 h 4750498"/>
                  <a:gd name="connsiteX563" fmla="*/ 1968056 w 3792569"/>
                  <a:gd name="connsiteY563" fmla="*/ 1293114 h 4750498"/>
                  <a:gd name="connsiteX564" fmla="*/ 1977009 w 3792569"/>
                  <a:gd name="connsiteY564" fmla="*/ 1290447 h 4750498"/>
                  <a:gd name="connsiteX565" fmla="*/ 1979962 w 3792569"/>
                  <a:gd name="connsiteY565" fmla="*/ 1299401 h 4750498"/>
                  <a:gd name="connsiteX566" fmla="*/ 1959102 w 3792569"/>
                  <a:gd name="connsiteY566" fmla="*/ 1339120 h 4750498"/>
                  <a:gd name="connsiteX567" fmla="*/ 1953101 w 3792569"/>
                  <a:gd name="connsiteY567" fmla="*/ 1342644 h 4750498"/>
                  <a:gd name="connsiteX568" fmla="*/ 1995107 w 3792569"/>
                  <a:gd name="connsiteY568" fmla="*/ 1263206 h 4750498"/>
                  <a:gd name="connsiteX569" fmla="*/ 1991963 w 3792569"/>
                  <a:gd name="connsiteY569" fmla="*/ 1262539 h 4750498"/>
                  <a:gd name="connsiteX570" fmla="*/ 1988344 w 3792569"/>
                  <a:gd name="connsiteY570" fmla="*/ 1256729 h 4750498"/>
                  <a:gd name="connsiteX571" fmla="*/ 1989201 w 3792569"/>
                  <a:gd name="connsiteY571" fmla="*/ 1253585 h 4750498"/>
                  <a:gd name="connsiteX572" fmla="*/ 1989201 w 3792569"/>
                  <a:gd name="connsiteY572" fmla="*/ 1253395 h 4750498"/>
                  <a:gd name="connsiteX573" fmla="*/ 1989391 w 3792569"/>
                  <a:gd name="connsiteY573" fmla="*/ 1252918 h 4750498"/>
                  <a:gd name="connsiteX574" fmla="*/ 2010442 w 3792569"/>
                  <a:gd name="connsiteY574" fmla="*/ 1213866 h 4750498"/>
                  <a:gd name="connsiteX575" fmla="*/ 2019681 w 3792569"/>
                  <a:gd name="connsiteY575" fmla="*/ 1211199 h 4750498"/>
                  <a:gd name="connsiteX576" fmla="*/ 2022824 w 3792569"/>
                  <a:gd name="connsiteY576" fmla="*/ 1215200 h 4750498"/>
                  <a:gd name="connsiteX577" fmla="*/ 2022348 w 3792569"/>
                  <a:gd name="connsiteY577" fmla="*/ 1220343 h 4750498"/>
                  <a:gd name="connsiteX578" fmla="*/ 2001012 w 3792569"/>
                  <a:gd name="connsiteY578" fmla="*/ 1259872 h 4750498"/>
                  <a:gd name="connsiteX579" fmla="*/ 1995107 w 3792569"/>
                  <a:gd name="connsiteY579" fmla="*/ 1263206 h 4750498"/>
                  <a:gd name="connsiteX580" fmla="*/ 2038159 w 3792569"/>
                  <a:gd name="connsiteY580" fmla="*/ 1184434 h 4750498"/>
                  <a:gd name="connsiteX581" fmla="*/ 2035016 w 3792569"/>
                  <a:gd name="connsiteY581" fmla="*/ 1183577 h 4750498"/>
                  <a:gd name="connsiteX582" fmla="*/ 2031397 w 3792569"/>
                  <a:gd name="connsiteY582" fmla="*/ 1177766 h 4750498"/>
                  <a:gd name="connsiteX583" fmla="*/ 2032254 w 3792569"/>
                  <a:gd name="connsiteY583" fmla="*/ 1174433 h 4750498"/>
                  <a:gd name="connsiteX584" fmla="*/ 2054066 w 3792569"/>
                  <a:gd name="connsiteY584" fmla="*/ 1135189 h 4750498"/>
                  <a:gd name="connsiteX585" fmla="*/ 2063306 w 3792569"/>
                  <a:gd name="connsiteY585" fmla="*/ 1132713 h 4750498"/>
                  <a:gd name="connsiteX586" fmla="*/ 2065782 w 3792569"/>
                  <a:gd name="connsiteY586" fmla="*/ 1141952 h 4750498"/>
                  <a:gd name="connsiteX587" fmla="*/ 2044256 w 3792569"/>
                  <a:gd name="connsiteY587" fmla="*/ 1180814 h 4750498"/>
                  <a:gd name="connsiteX588" fmla="*/ 2044065 w 3792569"/>
                  <a:gd name="connsiteY588" fmla="*/ 1181005 h 4750498"/>
                  <a:gd name="connsiteX589" fmla="*/ 2038159 w 3792569"/>
                  <a:gd name="connsiteY589" fmla="*/ 1184434 h 4750498"/>
                  <a:gd name="connsiteX590" fmla="*/ 2082165 w 3792569"/>
                  <a:gd name="connsiteY590" fmla="*/ 1106138 h 4750498"/>
                  <a:gd name="connsiteX591" fmla="*/ 2078831 w 3792569"/>
                  <a:gd name="connsiteY591" fmla="*/ 1105281 h 4750498"/>
                  <a:gd name="connsiteX592" fmla="*/ 2075498 w 3792569"/>
                  <a:gd name="connsiteY592" fmla="*/ 1099185 h 4750498"/>
                  <a:gd name="connsiteX593" fmla="*/ 2076355 w 3792569"/>
                  <a:gd name="connsiteY593" fmla="*/ 1096042 h 4750498"/>
                  <a:gd name="connsiteX594" fmla="*/ 2098834 w 3792569"/>
                  <a:gd name="connsiteY594" fmla="*/ 1056989 h 4750498"/>
                  <a:gd name="connsiteX595" fmla="*/ 2108073 w 3792569"/>
                  <a:gd name="connsiteY595" fmla="*/ 1054513 h 4750498"/>
                  <a:gd name="connsiteX596" fmla="*/ 2111216 w 3792569"/>
                  <a:gd name="connsiteY596" fmla="*/ 1058799 h 4750498"/>
                  <a:gd name="connsiteX597" fmla="*/ 2110550 w 3792569"/>
                  <a:gd name="connsiteY597" fmla="*/ 1063752 h 4750498"/>
                  <a:gd name="connsiteX598" fmla="*/ 2088071 w 3792569"/>
                  <a:gd name="connsiteY598" fmla="*/ 1102614 h 4750498"/>
                  <a:gd name="connsiteX599" fmla="*/ 2088071 w 3792569"/>
                  <a:gd name="connsiteY599" fmla="*/ 1102805 h 4750498"/>
                  <a:gd name="connsiteX600" fmla="*/ 2082165 w 3792569"/>
                  <a:gd name="connsiteY600" fmla="*/ 1106138 h 4750498"/>
                  <a:gd name="connsiteX601" fmla="*/ 2127314 w 3792569"/>
                  <a:gd name="connsiteY601" fmla="*/ 1028414 h 4750498"/>
                  <a:gd name="connsiteX602" fmla="*/ 2123694 w 3792569"/>
                  <a:gd name="connsiteY602" fmla="*/ 1027271 h 4750498"/>
                  <a:gd name="connsiteX603" fmla="*/ 2120551 w 3792569"/>
                  <a:gd name="connsiteY603" fmla="*/ 1021651 h 4750498"/>
                  <a:gd name="connsiteX604" fmla="*/ 2121408 w 3792569"/>
                  <a:gd name="connsiteY604" fmla="*/ 1018032 h 4750498"/>
                  <a:gd name="connsiteX605" fmla="*/ 2144268 w 3792569"/>
                  <a:gd name="connsiteY605" fmla="*/ 979456 h 4750498"/>
                  <a:gd name="connsiteX606" fmla="*/ 2153507 w 3792569"/>
                  <a:gd name="connsiteY606" fmla="*/ 977170 h 4750498"/>
                  <a:gd name="connsiteX607" fmla="*/ 2156651 w 3792569"/>
                  <a:gd name="connsiteY607" fmla="*/ 981170 h 4750498"/>
                  <a:gd name="connsiteX608" fmla="*/ 2155793 w 3792569"/>
                  <a:gd name="connsiteY608" fmla="*/ 986314 h 4750498"/>
                  <a:gd name="connsiteX609" fmla="*/ 2136077 w 3792569"/>
                  <a:gd name="connsiteY609" fmla="*/ 1019747 h 4750498"/>
                  <a:gd name="connsiteX610" fmla="*/ 2132933 w 3792569"/>
                  <a:gd name="connsiteY610" fmla="*/ 1024890 h 4750498"/>
                  <a:gd name="connsiteX611" fmla="*/ 2127314 w 3792569"/>
                  <a:gd name="connsiteY611" fmla="*/ 1028414 h 4750498"/>
                  <a:gd name="connsiteX612" fmla="*/ 2173319 w 3792569"/>
                  <a:gd name="connsiteY612" fmla="*/ 951262 h 4750498"/>
                  <a:gd name="connsiteX613" fmla="*/ 2169986 w 3792569"/>
                  <a:gd name="connsiteY613" fmla="*/ 950405 h 4750498"/>
                  <a:gd name="connsiteX614" fmla="*/ 2166652 w 3792569"/>
                  <a:gd name="connsiteY614" fmla="*/ 944594 h 4750498"/>
                  <a:gd name="connsiteX615" fmla="*/ 2167795 w 3792569"/>
                  <a:gd name="connsiteY615" fmla="*/ 941260 h 4750498"/>
                  <a:gd name="connsiteX616" fmla="*/ 2191417 w 3792569"/>
                  <a:gd name="connsiteY616" fmla="*/ 902875 h 4750498"/>
                  <a:gd name="connsiteX617" fmla="*/ 2200561 w 3792569"/>
                  <a:gd name="connsiteY617" fmla="*/ 900589 h 4750498"/>
                  <a:gd name="connsiteX618" fmla="*/ 2202847 w 3792569"/>
                  <a:gd name="connsiteY618" fmla="*/ 910018 h 4750498"/>
                  <a:gd name="connsiteX619" fmla="*/ 2202371 w 3792569"/>
                  <a:gd name="connsiteY619" fmla="*/ 910495 h 4750498"/>
                  <a:gd name="connsiteX620" fmla="*/ 2179225 w 3792569"/>
                  <a:gd name="connsiteY620" fmla="*/ 948214 h 4750498"/>
                  <a:gd name="connsiteX621" fmla="*/ 2178939 w 3792569"/>
                  <a:gd name="connsiteY621" fmla="*/ 948404 h 4750498"/>
                  <a:gd name="connsiteX622" fmla="*/ 2173319 w 3792569"/>
                  <a:gd name="connsiteY622" fmla="*/ 951262 h 4750498"/>
                  <a:gd name="connsiteX623" fmla="*/ 2220849 w 3792569"/>
                  <a:gd name="connsiteY623" fmla="*/ 874967 h 4750498"/>
                  <a:gd name="connsiteX624" fmla="*/ 2217230 w 3792569"/>
                  <a:gd name="connsiteY624" fmla="*/ 874109 h 4750498"/>
                  <a:gd name="connsiteX625" fmla="*/ 2214086 w 3792569"/>
                  <a:gd name="connsiteY625" fmla="*/ 868299 h 4750498"/>
                  <a:gd name="connsiteX626" fmla="*/ 2214944 w 3792569"/>
                  <a:gd name="connsiteY626" fmla="*/ 864680 h 4750498"/>
                  <a:gd name="connsiteX627" fmla="*/ 2239137 w 3792569"/>
                  <a:gd name="connsiteY627" fmla="*/ 826960 h 4750498"/>
                  <a:gd name="connsiteX628" fmla="*/ 2248567 w 3792569"/>
                  <a:gd name="connsiteY628" fmla="*/ 824675 h 4750498"/>
                  <a:gd name="connsiteX629" fmla="*/ 2250567 w 3792569"/>
                  <a:gd name="connsiteY629" fmla="*/ 834104 h 4750498"/>
                  <a:gd name="connsiteX630" fmla="*/ 2226564 w 3792569"/>
                  <a:gd name="connsiteY630" fmla="*/ 871633 h 4750498"/>
                  <a:gd name="connsiteX631" fmla="*/ 2226278 w 3792569"/>
                  <a:gd name="connsiteY631" fmla="*/ 871823 h 4750498"/>
                  <a:gd name="connsiteX632" fmla="*/ 2220849 w 3792569"/>
                  <a:gd name="connsiteY632" fmla="*/ 874967 h 4750498"/>
                  <a:gd name="connsiteX633" fmla="*/ 3754279 w 3792569"/>
                  <a:gd name="connsiteY633" fmla="*/ 855155 h 4750498"/>
                  <a:gd name="connsiteX634" fmla="*/ 3752469 w 3792569"/>
                  <a:gd name="connsiteY634" fmla="*/ 854964 h 4750498"/>
                  <a:gd name="connsiteX635" fmla="*/ 3747802 w 3792569"/>
                  <a:gd name="connsiteY635" fmla="*/ 846677 h 4750498"/>
                  <a:gd name="connsiteX636" fmla="*/ 3752945 w 3792569"/>
                  <a:gd name="connsiteY636" fmla="*/ 827151 h 4750498"/>
                  <a:gd name="connsiteX637" fmla="*/ 3761042 w 3792569"/>
                  <a:gd name="connsiteY637" fmla="*/ 822198 h 4750498"/>
                  <a:gd name="connsiteX638" fmla="*/ 3766185 w 3792569"/>
                  <a:gd name="connsiteY638" fmla="*/ 828675 h 4750498"/>
                  <a:gd name="connsiteX639" fmla="*/ 3765899 w 3792569"/>
                  <a:gd name="connsiteY639" fmla="*/ 830485 h 4750498"/>
                  <a:gd name="connsiteX640" fmla="*/ 3760756 w 3792569"/>
                  <a:gd name="connsiteY640" fmla="*/ 850201 h 4750498"/>
                  <a:gd name="connsiteX641" fmla="*/ 3754279 w 3792569"/>
                  <a:gd name="connsiteY641" fmla="*/ 855155 h 4750498"/>
                  <a:gd name="connsiteX642" fmla="*/ 2269522 w 3792569"/>
                  <a:gd name="connsiteY642" fmla="*/ 799529 h 4750498"/>
                  <a:gd name="connsiteX643" fmla="*/ 2265712 w 3792569"/>
                  <a:gd name="connsiteY643" fmla="*/ 798385 h 4750498"/>
                  <a:gd name="connsiteX644" fmla="*/ 2262759 w 3792569"/>
                  <a:gd name="connsiteY644" fmla="*/ 792766 h 4750498"/>
                  <a:gd name="connsiteX645" fmla="*/ 2263616 w 3792569"/>
                  <a:gd name="connsiteY645" fmla="*/ 789432 h 4750498"/>
                  <a:gd name="connsiteX646" fmla="*/ 2263807 w 3792569"/>
                  <a:gd name="connsiteY646" fmla="*/ 789242 h 4750498"/>
                  <a:gd name="connsiteX647" fmla="*/ 2264283 w 3792569"/>
                  <a:gd name="connsiteY647" fmla="*/ 788575 h 4750498"/>
                  <a:gd name="connsiteX648" fmla="*/ 2288763 w 3792569"/>
                  <a:gd name="connsiteY648" fmla="*/ 751713 h 4750498"/>
                  <a:gd name="connsiteX649" fmla="*/ 2298192 w 3792569"/>
                  <a:gd name="connsiteY649" fmla="*/ 749903 h 4750498"/>
                  <a:gd name="connsiteX650" fmla="*/ 2300002 w 3792569"/>
                  <a:gd name="connsiteY650" fmla="*/ 759143 h 4750498"/>
                  <a:gd name="connsiteX651" fmla="*/ 2275047 w 3792569"/>
                  <a:gd name="connsiteY651" fmla="*/ 796576 h 4750498"/>
                  <a:gd name="connsiteX652" fmla="*/ 2269522 w 3792569"/>
                  <a:gd name="connsiteY652" fmla="*/ 799529 h 4750498"/>
                  <a:gd name="connsiteX653" fmla="*/ 3769328 w 3792569"/>
                  <a:gd name="connsiteY653" fmla="*/ 791623 h 4750498"/>
                  <a:gd name="connsiteX654" fmla="*/ 3768185 w 3792569"/>
                  <a:gd name="connsiteY654" fmla="*/ 791623 h 4750498"/>
                  <a:gd name="connsiteX655" fmla="*/ 3763709 w 3792569"/>
                  <a:gd name="connsiteY655" fmla="*/ 788670 h 4750498"/>
                  <a:gd name="connsiteX656" fmla="*/ 3762851 w 3792569"/>
                  <a:gd name="connsiteY656" fmla="*/ 783717 h 4750498"/>
                  <a:gd name="connsiteX657" fmla="*/ 3770472 w 3792569"/>
                  <a:gd name="connsiteY657" fmla="*/ 739711 h 4750498"/>
                  <a:gd name="connsiteX658" fmla="*/ 3778091 w 3792569"/>
                  <a:gd name="connsiteY658" fmla="*/ 734092 h 4750498"/>
                  <a:gd name="connsiteX659" fmla="*/ 3783902 w 3792569"/>
                  <a:gd name="connsiteY659" fmla="*/ 740569 h 4750498"/>
                  <a:gd name="connsiteX660" fmla="*/ 3783902 w 3792569"/>
                  <a:gd name="connsiteY660" fmla="*/ 741712 h 4750498"/>
                  <a:gd name="connsiteX661" fmla="*/ 3775996 w 3792569"/>
                  <a:gd name="connsiteY661" fmla="*/ 786193 h 4750498"/>
                  <a:gd name="connsiteX662" fmla="*/ 3769328 w 3792569"/>
                  <a:gd name="connsiteY662" fmla="*/ 791623 h 4750498"/>
                  <a:gd name="connsiteX663" fmla="*/ 2319814 w 3792569"/>
                  <a:gd name="connsiteY663" fmla="*/ 725043 h 4750498"/>
                  <a:gd name="connsiteX664" fmla="*/ 2316004 w 3792569"/>
                  <a:gd name="connsiteY664" fmla="*/ 723900 h 4750498"/>
                  <a:gd name="connsiteX665" fmla="*/ 2313051 w 3792569"/>
                  <a:gd name="connsiteY665" fmla="*/ 718280 h 4750498"/>
                  <a:gd name="connsiteX666" fmla="*/ 2314194 w 3792569"/>
                  <a:gd name="connsiteY666" fmla="*/ 714947 h 4750498"/>
                  <a:gd name="connsiteX667" fmla="*/ 2314194 w 3792569"/>
                  <a:gd name="connsiteY667" fmla="*/ 714470 h 4750498"/>
                  <a:gd name="connsiteX668" fmla="*/ 2314670 w 3792569"/>
                  <a:gd name="connsiteY668" fmla="*/ 713994 h 4750498"/>
                  <a:gd name="connsiteX669" fmla="*/ 2340007 w 3792569"/>
                  <a:gd name="connsiteY669" fmla="*/ 677609 h 4750498"/>
                  <a:gd name="connsiteX670" fmla="*/ 2349437 w 3792569"/>
                  <a:gd name="connsiteY670" fmla="*/ 675989 h 4750498"/>
                  <a:gd name="connsiteX671" fmla="*/ 2351056 w 3792569"/>
                  <a:gd name="connsiteY671" fmla="*/ 685419 h 4750498"/>
                  <a:gd name="connsiteX672" fmla="*/ 2325434 w 3792569"/>
                  <a:gd name="connsiteY672" fmla="*/ 721995 h 4750498"/>
                  <a:gd name="connsiteX673" fmla="*/ 2319814 w 3792569"/>
                  <a:gd name="connsiteY673" fmla="*/ 725043 h 4750498"/>
                  <a:gd name="connsiteX674" fmla="*/ 3782568 w 3792569"/>
                  <a:gd name="connsiteY674" fmla="*/ 703040 h 4750498"/>
                  <a:gd name="connsiteX675" fmla="*/ 3781901 w 3792569"/>
                  <a:gd name="connsiteY675" fmla="*/ 703040 h 4750498"/>
                  <a:gd name="connsiteX676" fmla="*/ 3777425 w 3792569"/>
                  <a:gd name="connsiteY676" fmla="*/ 700564 h 4750498"/>
                  <a:gd name="connsiteX677" fmla="*/ 3775805 w 3792569"/>
                  <a:gd name="connsiteY677" fmla="*/ 695611 h 4750498"/>
                  <a:gd name="connsiteX678" fmla="*/ 3778758 w 3792569"/>
                  <a:gd name="connsiteY678" fmla="*/ 651129 h 4750498"/>
                  <a:gd name="connsiteX679" fmla="*/ 3785521 w 3792569"/>
                  <a:gd name="connsiteY679" fmla="*/ 644652 h 4750498"/>
                  <a:gd name="connsiteX680" fmla="*/ 3792284 w 3792569"/>
                  <a:gd name="connsiteY680" fmla="*/ 651415 h 4750498"/>
                  <a:gd name="connsiteX681" fmla="*/ 3792284 w 3792569"/>
                  <a:gd name="connsiteY681" fmla="*/ 651605 h 4750498"/>
                  <a:gd name="connsiteX682" fmla="*/ 3789331 w 3792569"/>
                  <a:gd name="connsiteY682" fmla="*/ 696944 h 4750498"/>
                  <a:gd name="connsiteX683" fmla="*/ 3782568 w 3792569"/>
                  <a:gd name="connsiteY683" fmla="*/ 703040 h 4750498"/>
                  <a:gd name="connsiteX684" fmla="*/ 2371725 w 3792569"/>
                  <a:gd name="connsiteY684" fmla="*/ 651796 h 4750498"/>
                  <a:gd name="connsiteX685" fmla="*/ 2367915 w 3792569"/>
                  <a:gd name="connsiteY685" fmla="*/ 650462 h 4750498"/>
                  <a:gd name="connsiteX686" fmla="*/ 2364963 w 3792569"/>
                  <a:gd name="connsiteY686" fmla="*/ 645128 h 4750498"/>
                  <a:gd name="connsiteX687" fmla="*/ 2366296 w 3792569"/>
                  <a:gd name="connsiteY687" fmla="*/ 641128 h 4750498"/>
                  <a:gd name="connsiteX688" fmla="*/ 2392775 w 3792569"/>
                  <a:gd name="connsiteY688" fmla="*/ 604742 h 4750498"/>
                  <a:gd name="connsiteX689" fmla="*/ 2402205 w 3792569"/>
                  <a:gd name="connsiteY689" fmla="*/ 603409 h 4750498"/>
                  <a:gd name="connsiteX690" fmla="*/ 2403824 w 3792569"/>
                  <a:gd name="connsiteY690" fmla="*/ 612838 h 4750498"/>
                  <a:gd name="connsiteX691" fmla="*/ 2377059 w 3792569"/>
                  <a:gd name="connsiteY691" fmla="*/ 648938 h 4750498"/>
                  <a:gd name="connsiteX692" fmla="*/ 2371725 w 3792569"/>
                  <a:gd name="connsiteY692" fmla="*/ 651796 h 4750498"/>
                  <a:gd name="connsiteX693" fmla="*/ 3785997 w 3792569"/>
                  <a:gd name="connsiteY693" fmla="*/ 613220 h 4750498"/>
                  <a:gd name="connsiteX694" fmla="*/ 3785807 w 3792569"/>
                  <a:gd name="connsiteY694" fmla="*/ 613220 h 4750498"/>
                  <a:gd name="connsiteX695" fmla="*/ 3779044 w 3792569"/>
                  <a:gd name="connsiteY695" fmla="*/ 606743 h 4750498"/>
                  <a:gd name="connsiteX696" fmla="*/ 3776853 w 3792569"/>
                  <a:gd name="connsiteY696" fmla="*/ 562261 h 4750498"/>
                  <a:gd name="connsiteX697" fmla="*/ 3776853 w 3792569"/>
                  <a:gd name="connsiteY697" fmla="*/ 561594 h 4750498"/>
                  <a:gd name="connsiteX698" fmla="*/ 3782949 w 3792569"/>
                  <a:gd name="connsiteY698" fmla="*/ 555117 h 4750498"/>
                  <a:gd name="connsiteX699" fmla="*/ 3790093 w 3792569"/>
                  <a:gd name="connsiteY699" fmla="*/ 561213 h 4750498"/>
                  <a:gd name="connsiteX700" fmla="*/ 3792569 w 3792569"/>
                  <a:gd name="connsiteY700" fmla="*/ 606552 h 4750498"/>
                  <a:gd name="connsiteX701" fmla="*/ 3785997 w 3792569"/>
                  <a:gd name="connsiteY701" fmla="*/ 613220 h 4750498"/>
                  <a:gd name="connsiteX702" fmla="*/ 3785997 w 3792569"/>
                  <a:gd name="connsiteY702" fmla="*/ 613220 h 4750498"/>
                  <a:gd name="connsiteX703" fmla="*/ 2425351 w 3792569"/>
                  <a:gd name="connsiteY703" fmla="*/ 579787 h 4750498"/>
                  <a:gd name="connsiteX704" fmla="*/ 2421350 w 3792569"/>
                  <a:gd name="connsiteY704" fmla="*/ 578263 h 4750498"/>
                  <a:gd name="connsiteX705" fmla="*/ 2418683 w 3792569"/>
                  <a:gd name="connsiteY705" fmla="*/ 572834 h 4750498"/>
                  <a:gd name="connsiteX706" fmla="*/ 2420017 w 3792569"/>
                  <a:gd name="connsiteY706" fmla="*/ 569024 h 4750498"/>
                  <a:gd name="connsiteX707" fmla="*/ 2420017 w 3792569"/>
                  <a:gd name="connsiteY707" fmla="*/ 568833 h 4750498"/>
                  <a:gd name="connsiteX708" fmla="*/ 2420493 w 3792569"/>
                  <a:gd name="connsiteY708" fmla="*/ 568357 h 4750498"/>
                  <a:gd name="connsiteX709" fmla="*/ 2447639 w 3792569"/>
                  <a:gd name="connsiteY709" fmla="*/ 533305 h 4750498"/>
                  <a:gd name="connsiteX710" fmla="*/ 2457069 w 3792569"/>
                  <a:gd name="connsiteY710" fmla="*/ 532162 h 4750498"/>
                  <a:gd name="connsiteX711" fmla="*/ 2458212 w 3792569"/>
                  <a:gd name="connsiteY711" fmla="*/ 541592 h 4750498"/>
                  <a:gd name="connsiteX712" fmla="*/ 2430875 w 3792569"/>
                  <a:gd name="connsiteY712" fmla="*/ 577025 h 4750498"/>
                  <a:gd name="connsiteX713" fmla="*/ 2425351 w 3792569"/>
                  <a:gd name="connsiteY713" fmla="*/ 579787 h 4750498"/>
                  <a:gd name="connsiteX714" fmla="*/ 3778091 w 3792569"/>
                  <a:gd name="connsiteY714" fmla="*/ 523875 h 4750498"/>
                  <a:gd name="connsiteX715" fmla="*/ 3771614 w 3792569"/>
                  <a:gd name="connsiteY715" fmla="*/ 518255 h 4750498"/>
                  <a:gd name="connsiteX716" fmla="*/ 3763804 w 3792569"/>
                  <a:gd name="connsiteY716" fmla="*/ 474440 h 4750498"/>
                  <a:gd name="connsiteX717" fmla="*/ 3763613 w 3792569"/>
                  <a:gd name="connsiteY717" fmla="*/ 473107 h 4750498"/>
                  <a:gd name="connsiteX718" fmla="*/ 3769043 w 3792569"/>
                  <a:gd name="connsiteY718" fmla="*/ 466344 h 4750498"/>
                  <a:gd name="connsiteX719" fmla="*/ 3776853 w 3792569"/>
                  <a:gd name="connsiteY719" fmla="*/ 471488 h 4750498"/>
                  <a:gd name="connsiteX720" fmla="*/ 3784949 w 3792569"/>
                  <a:gd name="connsiteY720" fmla="*/ 516160 h 4750498"/>
                  <a:gd name="connsiteX721" fmla="*/ 3779330 w 3792569"/>
                  <a:gd name="connsiteY721" fmla="*/ 523780 h 4750498"/>
                  <a:gd name="connsiteX722" fmla="*/ 3778091 w 3792569"/>
                  <a:gd name="connsiteY722" fmla="*/ 523875 h 4750498"/>
                  <a:gd name="connsiteX723" fmla="*/ 2480977 w 3792569"/>
                  <a:gd name="connsiteY723" fmla="*/ 509111 h 4750498"/>
                  <a:gd name="connsiteX724" fmla="*/ 2476691 w 3792569"/>
                  <a:gd name="connsiteY724" fmla="*/ 507587 h 4750498"/>
                  <a:gd name="connsiteX725" fmla="*/ 2474214 w 3792569"/>
                  <a:gd name="connsiteY725" fmla="*/ 502444 h 4750498"/>
                  <a:gd name="connsiteX726" fmla="*/ 2475833 w 3792569"/>
                  <a:gd name="connsiteY726" fmla="*/ 498157 h 4750498"/>
                  <a:gd name="connsiteX727" fmla="*/ 2504313 w 3792569"/>
                  <a:gd name="connsiteY727" fmla="*/ 463582 h 4750498"/>
                  <a:gd name="connsiteX728" fmla="*/ 2513933 w 3792569"/>
                  <a:gd name="connsiteY728" fmla="*/ 462725 h 4750498"/>
                  <a:gd name="connsiteX729" fmla="*/ 2516124 w 3792569"/>
                  <a:gd name="connsiteY729" fmla="*/ 467201 h 4750498"/>
                  <a:gd name="connsiteX730" fmla="*/ 2514505 w 3792569"/>
                  <a:gd name="connsiteY730" fmla="*/ 472154 h 4750498"/>
                  <a:gd name="connsiteX731" fmla="*/ 2486025 w 3792569"/>
                  <a:gd name="connsiteY731" fmla="*/ 506730 h 4750498"/>
                  <a:gd name="connsiteX732" fmla="*/ 2480977 w 3792569"/>
                  <a:gd name="connsiteY732" fmla="*/ 509111 h 4750498"/>
                  <a:gd name="connsiteX733" fmla="*/ 2538698 w 3792569"/>
                  <a:gd name="connsiteY733" fmla="*/ 440436 h 4750498"/>
                  <a:gd name="connsiteX734" fmla="*/ 2534222 w 3792569"/>
                  <a:gd name="connsiteY734" fmla="*/ 438912 h 4750498"/>
                  <a:gd name="connsiteX735" fmla="*/ 2532031 w 3792569"/>
                  <a:gd name="connsiteY735" fmla="*/ 433769 h 4750498"/>
                  <a:gd name="connsiteX736" fmla="*/ 2533841 w 3792569"/>
                  <a:gd name="connsiteY736" fmla="*/ 429292 h 4750498"/>
                  <a:gd name="connsiteX737" fmla="*/ 2563654 w 3792569"/>
                  <a:gd name="connsiteY737" fmla="*/ 395669 h 4750498"/>
                  <a:gd name="connsiteX738" fmla="*/ 2573084 w 3792569"/>
                  <a:gd name="connsiteY738" fmla="*/ 395192 h 4750498"/>
                  <a:gd name="connsiteX739" fmla="*/ 2575274 w 3792569"/>
                  <a:gd name="connsiteY739" fmla="*/ 399955 h 4750498"/>
                  <a:gd name="connsiteX740" fmla="*/ 2573465 w 3792569"/>
                  <a:gd name="connsiteY740" fmla="*/ 404622 h 4750498"/>
                  <a:gd name="connsiteX741" fmla="*/ 2543842 w 3792569"/>
                  <a:gd name="connsiteY741" fmla="*/ 438245 h 4750498"/>
                  <a:gd name="connsiteX742" fmla="*/ 2538698 w 3792569"/>
                  <a:gd name="connsiteY742" fmla="*/ 440436 h 4750498"/>
                  <a:gd name="connsiteX743" fmla="*/ 3759518 w 3792569"/>
                  <a:gd name="connsiteY743" fmla="*/ 436150 h 4750498"/>
                  <a:gd name="connsiteX744" fmla="*/ 3753041 w 3792569"/>
                  <a:gd name="connsiteY744" fmla="*/ 431482 h 4750498"/>
                  <a:gd name="connsiteX745" fmla="*/ 3739801 w 3792569"/>
                  <a:gd name="connsiteY745" fmla="*/ 389096 h 4750498"/>
                  <a:gd name="connsiteX746" fmla="*/ 3739325 w 3792569"/>
                  <a:gd name="connsiteY746" fmla="*/ 386810 h 4750498"/>
                  <a:gd name="connsiteX747" fmla="*/ 3743801 w 3792569"/>
                  <a:gd name="connsiteY747" fmla="*/ 380333 h 4750498"/>
                  <a:gd name="connsiteX748" fmla="*/ 3752374 w 3792569"/>
                  <a:gd name="connsiteY748" fmla="*/ 384619 h 4750498"/>
                  <a:gd name="connsiteX749" fmla="*/ 3766090 w 3792569"/>
                  <a:gd name="connsiteY749" fmla="*/ 427673 h 4750498"/>
                  <a:gd name="connsiteX750" fmla="*/ 3761423 w 3792569"/>
                  <a:gd name="connsiteY750" fmla="*/ 435959 h 4750498"/>
                  <a:gd name="connsiteX751" fmla="*/ 3759518 w 3792569"/>
                  <a:gd name="connsiteY751" fmla="*/ 436150 h 4750498"/>
                  <a:gd name="connsiteX752" fmla="*/ 2599087 w 3792569"/>
                  <a:gd name="connsiteY752" fmla="*/ 373761 h 4750498"/>
                  <a:gd name="connsiteX753" fmla="*/ 2599087 w 3792569"/>
                  <a:gd name="connsiteY753" fmla="*/ 373761 h 4750498"/>
                  <a:gd name="connsiteX754" fmla="*/ 2594420 w 3792569"/>
                  <a:gd name="connsiteY754" fmla="*/ 371951 h 4750498"/>
                  <a:gd name="connsiteX755" fmla="*/ 2592134 w 3792569"/>
                  <a:gd name="connsiteY755" fmla="*/ 366808 h 4750498"/>
                  <a:gd name="connsiteX756" fmla="*/ 2594134 w 3792569"/>
                  <a:gd name="connsiteY756" fmla="*/ 362331 h 4750498"/>
                  <a:gd name="connsiteX757" fmla="*/ 2625376 w 3792569"/>
                  <a:gd name="connsiteY757" fmla="*/ 330041 h 4750498"/>
                  <a:gd name="connsiteX758" fmla="*/ 2634806 w 3792569"/>
                  <a:gd name="connsiteY758" fmla="*/ 329851 h 4750498"/>
                  <a:gd name="connsiteX759" fmla="*/ 2636806 w 3792569"/>
                  <a:gd name="connsiteY759" fmla="*/ 334518 h 4750498"/>
                  <a:gd name="connsiteX760" fmla="*/ 2634806 w 3792569"/>
                  <a:gd name="connsiteY760" fmla="*/ 339471 h 4750498"/>
                  <a:gd name="connsiteX761" fmla="*/ 2603849 w 3792569"/>
                  <a:gd name="connsiteY761" fmla="*/ 371570 h 4750498"/>
                  <a:gd name="connsiteX762" fmla="*/ 2599087 w 3792569"/>
                  <a:gd name="connsiteY762" fmla="*/ 373761 h 4750498"/>
                  <a:gd name="connsiteX763" fmla="*/ 3729895 w 3792569"/>
                  <a:gd name="connsiteY763" fmla="*/ 351473 h 4750498"/>
                  <a:gd name="connsiteX764" fmla="*/ 3723608 w 3792569"/>
                  <a:gd name="connsiteY764" fmla="*/ 347472 h 4750498"/>
                  <a:gd name="connsiteX765" fmla="*/ 3704749 w 3792569"/>
                  <a:gd name="connsiteY765" fmla="*/ 307086 h 4750498"/>
                  <a:gd name="connsiteX766" fmla="*/ 3704749 w 3792569"/>
                  <a:gd name="connsiteY766" fmla="*/ 306896 h 4750498"/>
                  <a:gd name="connsiteX767" fmla="*/ 3704082 w 3792569"/>
                  <a:gd name="connsiteY767" fmla="*/ 304228 h 4750498"/>
                  <a:gd name="connsiteX768" fmla="*/ 3707892 w 3792569"/>
                  <a:gd name="connsiteY768" fmla="*/ 298132 h 4750498"/>
                  <a:gd name="connsiteX769" fmla="*/ 3716846 w 3792569"/>
                  <a:gd name="connsiteY769" fmla="*/ 300800 h 4750498"/>
                  <a:gd name="connsiteX770" fmla="*/ 3716846 w 3792569"/>
                  <a:gd name="connsiteY770" fmla="*/ 300990 h 4750498"/>
                  <a:gd name="connsiteX771" fmla="*/ 3717036 w 3792569"/>
                  <a:gd name="connsiteY771" fmla="*/ 301466 h 4750498"/>
                  <a:gd name="connsiteX772" fmla="*/ 3735896 w 3792569"/>
                  <a:gd name="connsiteY772" fmla="*/ 342328 h 4750498"/>
                  <a:gd name="connsiteX773" fmla="*/ 3732276 w 3792569"/>
                  <a:gd name="connsiteY773" fmla="*/ 351092 h 4750498"/>
                  <a:gd name="connsiteX774" fmla="*/ 3729895 w 3792569"/>
                  <a:gd name="connsiteY774" fmla="*/ 351473 h 4750498"/>
                  <a:gd name="connsiteX775" fmla="*/ 2661952 w 3792569"/>
                  <a:gd name="connsiteY775" fmla="*/ 309753 h 4750498"/>
                  <a:gd name="connsiteX776" fmla="*/ 2656999 w 3792569"/>
                  <a:gd name="connsiteY776" fmla="*/ 307753 h 4750498"/>
                  <a:gd name="connsiteX777" fmla="*/ 2655189 w 3792569"/>
                  <a:gd name="connsiteY777" fmla="*/ 302800 h 4750498"/>
                  <a:gd name="connsiteX778" fmla="*/ 2657189 w 3792569"/>
                  <a:gd name="connsiteY778" fmla="*/ 298037 h 4750498"/>
                  <a:gd name="connsiteX779" fmla="*/ 2689955 w 3792569"/>
                  <a:gd name="connsiteY779" fmla="*/ 267081 h 4750498"/>
                  <a:gd name="connsiteX780" fmla="*/ 2699385 w 3792569"/>
                  <a:gd name="connsiteY780" fmla="*/ 267557 h 4750498"/>
                  <a:gd name="connsiteX781" fmla="*/ 2698909 w 3792569"/>
                  <a:gd name="connsiteY781" fmla="*/ 276987 h 4750498"/>
                  <a:gd name="connsiteX782" fmla="*/ 2666810 w 3792569"/>
                  <a:gd name="connsiteY782" fmla="*/ 307467 h 4750498"/>
                  <a:gd name="connsiteX783" fmla="*/ 2666619 w 3792569"/>
                  <a:gd name="connsiteY783" fmla="*/ 307657 h 4750498"/>
                  <a:gd name="connsiteX784" fmla="*/ 2661952 w 3792569"/>
                  <a:gd name="connsiteY784" fmla="*/ 309753 h 4750498"/>
                  <a:gd name="connsiteX785" fmla="*/ 3689414 w 3792569"/>
                  <a:gd name="connsiteY785" fmla="*/ 271367 h 4750498"/>
                  <a:gd name="connsiteX786" fmla="*/ 3683603 w 3792569"/>
                  <a:gd name="connsiteY786" fmla="*/ 268034 h 4750498"/>
                  <a:gd name="connsiteX787" fmla="*/ 3659791 w 3792569"/>
                  <a:gd name="connsiteY787" fmla="*/ 230505 h 4750498"/>
                  <a:gd name="connsiteX788" fmla="*/ 3658648 w 3792569"/>
                  <a:gd name="connsiteY788" fmla="*/ 226695 h 4750498"/>
                  <a:gd name="connsiteX789" fmla="*/ 3661601 w 3792569"/>
                  <a:gd name="connsiteY789" fmla="*/ 221075 h 4750498"/>
                  <a:gd name="connsiteX790" fmla="*/ 3671030 w 3792569"/>
                  <a:gd name="connsiteY790" fmla="*/ 222885 h 4750498"/>
                  <a:gd name="connsiteX791" fmla="*/ 3695319 w 3792569"/>
                  <a:gd name="connsiteY791" fmla="*/ 261271 h 4750498"/>
                  <a:gd name="connsiteX792" fmla="*/ 3695986 w 3792569"/>
                  <a:gd name="connsiteY792" fmla="*/ 266414 h 4750498"/>
                  <a:gd name="connsiteX793" fmla="*/ 3692843 w 3792569"/>
                  <a:gd name="connsiteY793" fmla="*/ 270415 h 4750498"/>
                  <a:gd name="connsiteX794" fmla="*/ 3689414 w 3792569"/>
                  <a:gd name="connsiteY794" fmla="*/ 271367 h 4750498"/>
                  <a:gd name="connsiteX795" fmla="*/ 2727865 w 3792569"/>
                  <a:gd name="connsiteY795" fmla="*/ 248698 h 4750498"/>
                  <a:gd name="connsiteX796" fmla="*/ 2722722 w 3792569"/>
                  <a:gd name="connsiteY796" fmla="*/ 246412 h 4750498"/>
                  <a:gd name="connsiteX797" fmla="*/ 2721102 w 3792569"/>
                  <a:gd name="connsiteY797" fmla="*/ 241935 h 4750498"/>
                  <a:gd name="connsiteX798" fmla="*/ 2723388 w 3792569"/>
                  <a:gd name="connsiteY798" fmla="*/ 236982 h 4750498"/>
                  <a:gd name="connsiteX799" fmla="*/ 2757678 w 3792569"/>
                  <a:gd name="connsiteY799" fmla="*/ 207836 h 4750498"/>
                  <a:gd name="connsiteX800" fmla="*/ 2767108 w 3792569"/>
                  <a:gd name="connsiteY800" fmla="*/ 208693 h 4750498"/>
                  <a:gd name="connsiteX801" fmla="*/ 2766251 w 3792569"/>
                  <a:gd name="connsiteY801" fmla="*/ 218123 h 4750498"/>
                  <a:gd name="connsiteX802" fmla="*/ 2732342 w 3792569"/>
                  <a:gd name="connsiteY802" fmla="*/ 247078 h 4750498"/>
                  <a:gd name="connsiteX803" fmla="*/ 2727865 w 3792569"/>
                  <a:gd name="connsiteY803" fmla="*/ 248698 h 4750498"/>
                  <a:gd name="connsiteX804" fmla="*/ 3639217 w 3792569"/>
                  <a:gd name="connsiteY804" fmla="*/ 197072 h 4750498"/>
                  <a:gd name="connsiteX805" fmla="*/ 3633788 w 3792569"/>
                  <a:gd name="connsiteY805" fmla="*/ 194405 h 4750498"/>
                  <a:gd name="connsiteX806" fmla="*/ 3605498 w 3792569"/>
                  <a:gd name="connsiteY806" fmla="*/ 160306 h 4750498"/>
                  <a:gd name="connsiteX807" fmla="*/ 3603689 w 3792569"/>
                  <a:gd name="connsiteY807" fmla="*/ 155638 h 4750498"/>
                  <a:gd name="connsiteX808" fmla="*/ 3605880 w 3792569"/>
                  <a:gd name="connsiteY808" fmla="*/ 150686 h 4750498"/>
                  <a:gd name="connsiteX809" fmla="*/ 3615500 w 3792569"/>
                  <a:gd name="connsiteY809" fmla="*/ 151352 h 4750498"/>
                  <a:gd name="connsiteX810" fmla="*/ 3644456 w 3792569"/>
                  <a:gd name="connsiteY810" fmla="*/ 186119 h 4750498"/>
                  <a:gd name="connsiteX811" fmla="*/ 3643122 w 3792569"/>
                  <a:gd name="connsiteY811" fmla="*/ 195548 h 4750498"/>
                  <a:gd name="connsiteX812" fmla="*/ 3639217 w 3792569"/>
                  <a:gd name="connsiteY812" fmla="*/ 197072 h 4750498"/>
                  <a:gd name="connsiteX813" fmla="*/ 2797302 w 3792569"/>
                  <a:gd name="connsiteY813" fmla="*/ 191738 h 4750498"/>
                  <a:gd name="connsiteX814" fmla="*/ 2791873 w 3792569"/>
                  <a:gd name="connsiteY814" fmla="*/ 189262 h 4750498"/>
                  <a:gd name="connsiteX815" fmla="*/ 2790539 w 3792569"/>
                  <a:gd name="connsiteY815" fmla="*/ 185261 h 4750498"/>
                  <a:gd name="connsiteX816" fmla="*/ 2793016 w 3792569"/>
                  <a:gd name="connsiteY816" fmla="*/ 179832 h 4750498"/>
                  <a:gd name="connsiteX817" fmla="*/ 2793206 w 3792569"/>
                  <a:gd name="connsiteY817" fmla="*/ 179642 h 4750498"/>
                  <a:gd name="connsiteX818" fmla="*/ 2829306 w 3792569"/>
                  <a:gd name="connsiteY818" fmla="*/ 152971 h 4750498"/>
                  <a:gd name="connsiteX819" fmla="*/ 2838736 w 3792569"/>
                  <a:gd name="connsiteY819" fmla="*/ 154591 h 4750498"/>
                  <a:gd name="connsiteX820" fmla="*/ 2839879 w 3792569"/>
                  <a:gd name="connsiteY820" fmla="*/ 159544 h 4750498"/>
                  <a:gd name="connsiteX821" fmla="*/ 2837212 w 3792569"/>
                  <a:gd name="connsiteY821" fmla="*/ 164021 h 4750498"/>
                  <a:gd name="connsiteX822" fmla="*/ 2801303 w 3792569"/>
                  <a:gd name="connsiteY822" fmla="*/ 190500 h 4750498"/>
                  <a:gd name="connsiteX823" fmla="*/ 2797302 w 3792569"/>
                  <a:gd name="connsiteY823" fmla="*/ 191738 h 4750498"/>
                  <a:gd name="connsiteX824" fmla="*/ 2870168 w 3792569"/>
                  <a:gd name="connsiteY824" fmla="*/ 139827 h 4750498"/>
                  <a:gd name="connsiteX825" fmla="*/ 2864549 w 3792569"/>
                  <a:gd name="connsiteY825" fmla="*/ 136684 h 4750498"/>
                  <a:gd name="connsiteX826" fmla="*/ 2863406 w 3792569"/>
                  <a:gd name="connsiteY826" fmla="*/ 132874 h 4750498"/>
                  <a:gd name="connsiteX827" fmla="*/ 2866549 w 3792569"/>
                  <a:gd name="connsiteY827" fmla="*/ 127444 h 4750498"/>
                  <a:gd name="connsiteX828" fmla="*/ 2904935 w 3792569"/>
                  <a:gd name="connsiteY828" fmla="*/ 103632 h 4750498"/>
                  <a:gd name="connsiteX829" fmla="*/ 2914174 w 3792569"/>
                  <a:gd name="connsiteY829" fmla="*/ 105918 h 4750498"/>
                  <a:gd name="connsiteX830" fmla="*/ 2911697 w 3792569"/>
                  <a:gd name="connsiteY830" fmla="*/ 115157 h 4750498"/>
                  <a:gd name="connsiteX831" fmla="*/ 2873978 w 3792569"/>
                  <a:gd name="connsiteY831" fmla="*/ 138684 h 4750498"/>
                  <a:gd name="connsiteX832" fmla="*/ 2870168 w 3792569"/>
                  <a:gd name="connsiteY832" fmla="*/ 139827 h 4750498"/>
                  <a:gd name="connsiteX833" fmla="*/ 3579209 w 3792569"/>
                  <a:gd name="connsiteY833" fmla="*/ 130207 h 4750498"/>
                  <a:gd name="connsiteX834" fmla="*/ 3574542 w 3792569"/>
                  <a:gd name="connsiteY834" fmla="*/ 128206 h 4750498"/>
                  <a:gd name="connsiteX835" fmla="*/ 3545586 w 3792569"/>
                  <a:gd name="connsiteY835" fmla="*/ 104013 h 4750498"/>
                  <a:gd name="connsiteX836" fmla="*/ 3540919 w 3792569"/>
                  <a:gd name="connsiteY836" fmla="*/ 101060 h 4750498"/>
                  <a:gd name="connsiteX837" fmla="*/ 3537585 w 3792569"/>
                  <a:gd name="connsiteY837" fmla="*/ 95250 h 4750498"/>
                  <a:gd name="connsiteX838" fmla="*/ 3538728 w 3792569"/>
                  <a:gd name="connsiteY838" fmla="*/ 91916 h 4750498"/>
                  <a:gd name="connsiteX839" fmla="*/ 3547967 w 3792569"/>
                  <a:gd name="connsiteY839" fmla="*/ 89630 h 4750498"/>
                  <a:gd name="connsiteX840" fmla="*/ 3552920 w 3792569"/>
                  <a:gd name="connsiteY840" fmla="*/ 92583 h 4750498"/>
                  <a:gd name="connsiteX841" fmla="*/ 3584163 w 3792569"/>
                  <a:gd name="connsiteY841" fmla="*/ 118586 h 4750498"/>
                  <a:gd name="connsiteX842" fmla="*/ 3586163 w 3792569"/>
                  <a:gd name="connsiteY842" fmla="*/ 123253 h 4750498"/>
                  <a:gd name="connsiteX843" fmla="*/ 3584353 w 3792569"/>
                  <a:gd name="connsiteY843" fmla="*/ 127921 h 4750498"/>
                  <a:gd name="connsiteX844" fmla="*/ 3579209 w 3792569"/>
                  <a:gd name="connsiteY844" fmla="*/ 130207 h 4750498"/>
                  <a:gd name="connsiteX845" fmla="*/ 2947416 w 3792569"/>
                  <a:gd name="connsiteY845" fmla="*/ 94297 h 4750498"/>
                  <a:gd name="connsiteX846" fmla="*/ 2941606 w 3792569"/>
                  <a:gd name="connsiteY846" fmla="*/ 90678 h 4750498"/>
                  <a:gd name="connsiteX847" fmla="*/ 2940749 w 3792569"/>
                  <a:gd name="connsiteY847" fmla="*/ 87344 h 4750498"/>
                  <a:gd name="connsiteX848" fmla="*/ 2944368 w 3792569"/>
                  <a:gd name="connsiteY848" fmla="*/ 81534 h 4750498"/>
                  <a:gd name="connsiteX849" fmla="*/ 2984754 w 3792569"/>
                  <a:gd name="connsiteY849" fmla="*/ 61531 h 4750498"/>
                  <a:gd name="connsiteX850" fmla="*/ 2993708 w 3792569"/>
                  <a:gd name="connsiteY850" fmla="*/ 64865 h 4750498"/>
                  <a:gd name="connsiteX851" fmla="*/ 2990374 w 3792569"/>
                  <a:gd name="connsiteY851" fmla="*/ 73819 h 4750498"/>
                  <a:gd name="connsiteX852" fmla="*/ 2950845 w 3792569"/>
                  <a:gd name="connsiteY852" fmla="*/ 93345 h 4750498"/>
                  <a:gd name="connsiteX853" fmla="*/ 2950655 w 3792569"/>
                  <a:gd name="connsiteY853" fmla="*/ 93345 h 4750498"/>
                  <a:gd name="connsiteX854" fmla="*/ 2947416 w 3792569"/>
                  <a:gd name="connsiteY854" fmla="*/ 94297 h 4750498"/>
                  <a:gd name="connsiteX855" fmla="*/ 3505200 w 3792569"/>
                  <a:gd name="connsiteY855" fmla="*/ 79724 h 4750498"/>
                  <a:gd name="connsiteX856" fmla="*/ 3502057 w 3792569"/>
                  <a:gd name="connsiteY856" fmla="*/ 79057 h 4750498"/>
                  <a:gd name="connsiteX857" fmla="*/ 3462147 w 3792569"/>
                  <a:gd name="connsiteY857" fmla="*/ 59722 h 4750498"/>
                  <a:gd name="connsiteX858" fmla="*/ 3458051 w 3792569"/>
                  <a:gd name="connsiteY858" fmla="*/ 53435 h 4750498"/>
                  <a:gd name="connsiteX859" fmla="*/ 3458718 w 3792569"/>
                  <a:gd name="connsiteY859" fmla="*/ 50768 h 4750498"/>
                  <a:gd name="connsiteX860" fmla="*/ 3467481 w 3792569"/>
                  <a:gd name="connsiteY860" fmla="*/ 47434 h 4750498"/>
                  <a:gd name="connsiteX861" fmla="*/ 3508534 w 3792569"/>
                  <a:gd name="connsiteY861" fmla="*/ 67151 h 4750498"/>
                  <a:gd name="connsiteX862" fmla="*/ 3511677 w 3792569"/>
                  <a:gd name="connsiteY862" fmla="*/ 71152 h 4750498"/>
                  <a:gd name="connsiteX863" fmla="*/ 3511201 w 3792569"/>
                  <a:gd name="connsiteY863" fmla="*/ 76105 h 4750498"/>
                  <a:gd name="connsiteX864" fmla="*/ 3505200 w 3792569"/>
                  <a:gd name="connsiteY864" fmla="*/ 79724 h 4750498"/>
                  <a:gd name="connsiteX865" fmla="*/ 3028664 w 3792569"/>
                  <a:gd name="connsiteY865" fmla="*/ 56769 h 4750498"/>
                  <a:gd name="connsiteX866" fmla="*/ 3022378 w 3792569"/>
                  <a:gd name="connsiteY866" fmla="*/ 52483 h 4750498"/>
                  <a:gd name="connsiteX867" fmla="*/ 3021902 w 3792569"/>
                  <a:gd name="connsiteY867" fmla="*/ 49816 h 4750498"/>
                  <a:gd name="connsiteX868" fmla="*/ 3025902 w 3792569"/>
                  <a:gd name="connsiteY868" fmla="*/ 44005 h 4750498"/>
                  <a:gd name="connsiteX869" fmla="*/ 3026378 w 3792569"/>
                  <a:gd name="connsiteY869" fmla="*/ 43815 h 4750498"/>
                  <a:gd name="connsiteX870" fmla="*/ 3027045 w 3792569"/>
                  <a:gd name="connsiteY870" fmla="*/ 43624 h 4750498"/>
                  <a:gd name="connsiteX871" fmla="*/ 3068765 w 3792569"/>
                  <a:gd name="connsiteY871" fmla="*/ 28765 h 4750498"/>
                  <a:gd name="connsiteX872" fmla="*/ 3077242 w 3792569"/>
                  <a:gd name="connsiteY872" fmla="*/ 33052 h 4750498"/>
                  <a:gd name="connsiteX873" fmla="*/ 3072765 w 3792569"/>
                  <a:gd name="connsiteY873" fmla="*/ 41624 h 4750498"/>
                  <a:gd name="connsiteX874" fmla="*/ 3031046 w 3792569"/>
                  <a:gd name="connsiteY874" fmla="*/ 56483 h 4750498"/>
                  <a:gd name="connsiteX875" fmla="*/ 3028664 w 3792569"/>
                  <a:gd name="connsiteY875" fmla="*/ 56769 h 4750498"/>
                  <a:gd name="connsiteX876" fmla="*/ 3422999 w 3792569"/>
                  <a:gd name="connsiteY876" fmla="*/ 43815 h 4750498"/>
                  <a:gd name="connsiteX877" fmla="*/ 3420713 w 3792569"/>
                  <a:gd name="connsiteY877" fmla="*/ 43624 h 4750498"/>
                  <a:gd name="connsiteX878" fmla="*/ 3378518 w 3792569"/>
                  <a:gd name="connsiteY878" fmla="*/ 30575 h 4750498"/>
                  <a:gd name="connsiteX879" fmla="*/ 3373374 w 3792569"/>
                  <a:gd name="connsiteY879" fmla="*/ 24098 h 4750498"/>
                  <a:gd name="connsiteX880" fmla="*/ 3373565 w 3792569"/>
                  <a:gd name="connsiteY880" fmla="*/ 22288 h 4750498"/>
                  <a:gd name="connsiteX881" fmla="*/ 3381851 w 3792569"/>
                  <a:gd name="connsiteY881" fmla="*/ 17621 h 4750498"/>
                  <a:gd name="connsiteX882" fmla="*/ 3425190 w 3792569"/>
                  <a:gd name="connsiteY882" fmla="*/ 30861 h 4750498"/>
                  <a:gd name="connsiteX883" fmla="*/ 3429000 w 3792569"/>
                  <a:gd name="connsiteY883" fmla="*/ 34195 h 4750498"/>
                  <a:gd name="connsiteX884" fmla="*/ 3429476 w 3792569"/>
                  <a:gd name="connsiteY884" fmla="*/ 39338 h 4750498"/>
                  <a:gd name="connsiteX885" fmla="*/ 3422999 w 3792569"/>
                  <a:gd name="connsiteY885" fmla="*/ 43815 h 4750498"/>
                  <a:gd name="connsiteX886" fmla="*/ 3113913 w 3792569"/>
                  <a:gd name="connsiteY886" fmla="*/ 29623 h 4750498"/>
                  <a:gd name="connsiteX887" fmla="*/ 3107436 w 3792569"/>
                  <a:gd name="connsiteY887" fmla="*/ 24479 h 4750498"/>
                  <a:gd name="connsiteX888" fmla="*/ 3107246 w 3792569"/>
                  <a:gd name="connsiteY888" fmla="*/ 22860 h 4750498"/>
                  <a:gd name="connsiteX889" fmla="*/ 3112389 w 3792569"/>
                  <a:gd name="connsiteY889" fmla="*/ 16383 h 4750498"/>
                  <a:gd name="connsiteX890" fmla="*/ 3156585 w 3792569"/>
                  <a:gd name="connsiteY890" fmla="*/ 7429 h 4750498"/>
                  <a:gd name="connsiteX891" fmla="*/ 3164396 w 3792569"/>
                  <a:gd name="connsiteY891" fmla="*/ 13049 h 4750498"/>
                  <a:gd name="connsiteX892" fmla="*/ 3158776 w 3792569"/>
                  <a:gd name="connsiteY892" fmla="*/ 20669 h 4750498"/>
                  <a:gd name="connsiteX893" fmla="*/ 3115437 w 3792569"/>
                  <a:gd name="connsiteY893" fmla="*/ 29623 h 4750498"/>
                  <a:gd name="connsiteX894" fmla="*/ 3113913 w 3792569"/>
                  <a:gd name="connsiteY894" fmla="*/ 29623 h 4750498"/>
                  <a:gd name="connsiteX895" fmla="*/ 3336417 w 3792569"/>
                  <a:gd name="connsiteY895" fmla="*/ 21145 h 4750498"/>
                  <a:gd name="connsiteX896" fmla="*/ 3335274 w 3792569"/>
                  <a:gd name="connsiteY896" fmla="*/ 21145 h 4750498"/>
                  <a:gd name="connsiteX897" fmla="*/ 3291269 w 3792569"/>
                  <a:gd name="connsiteY897" fmla="*/ 15335 h 4750498"/>
                  <a:gd name="connsiteX898" fmla="*/ 3285173 w 3792569"/>
                  <a:gd name="connsiteY898" fmla="*/ 8858 h 4750498"/>
                  <a:gd name="connsiteX899" fmla="*/ 3285173 w 3792569"/>
                  <a:gd name="connsiteY899" fmla="*/ 8191 h 4750498"/>
                  <a:gd name="connsiteX900" fmla="*/ 3292316 w 3792569"/>
                  <a:gd name="connsiteY900" fmla="*/ 1905 h 4750498"/>
                  <a:gd name="connsiteX901" fmla="*/ 3337465 w 3792569"/>
                  <a:gd name="connsiteY901" fmla="*/ 7715 h 4750498"/>
                  <a:gd name="connsiteX902" fmla="*/ 3343085 w 3792569"/>
                  <a:gd name="connsiteY902" fmla="*/ 15526 h 4750498"/>
                  <a:gd name="connsiteX903" fmla="*/ 3336417 w 3792569"/>
                  <a:gd name="connsiteY903" fmla="*/ 21145 h 4750498"/>
                  <a:gd name="connsiteX904" fmla="*/ 3202210 w 3792569"/>
                  <a:gd name="connsiteY904" fmla="*/ 15240 h 4750498"/>
                  <a:gd name="connsiteX905" fmla="*/ 3195447 w 3792569"/>
                  <a:gd name="connsiteY905" fmla="*/ 8953 h 4750498"/>
                  <a:gd name="connsiteX906" fmla="*/ 3195447 w 3792569"/>
                  <a:gd name="connsiteY906" fmla="*/ 8287 h 4750498"/>
                  <a:gd name="connsiteX907" fmla="*/ 3201734 w 3792569"/>
                  <a:gd name="connsiteY907" fmla="*/ 1810 h 4750498"/>
                  <a:gd name="connsiteX908" fmla="*/ 3246597 w 3792569"/>
                  <a:gd name="connsiteY908" fmla="*/ 0 h 4750498"/>
                  <a:gd name="connsiteX909" fmla="*/ 3247073 w 3792569"/>
                  <a:gd name="connsiteY909" fmla="*/ 0 h 4750498"/>
                  <a:gd name="connsiteX910" fmla="*/ 3253835 w 3792569"/>
                  <a:gd name="connsiteY910" fmla="*/ 6763 h 4750498"/>
                  <a:gd name="connsiteX911" fmla="*/ 3247073 w 3792569"/>
                  <a:gd name="connsiteY911" fmla="*/ 13240 h 4750498"/>
                  <a:gd name="connsiteX912" fmla="*/ 3246597 w 3792569"/>
                  <a:gd name="connsiteY912" fmla="*/ 13240 h 4750498"/>
                  <a:gd name="connsiteX913" fmla="*/ 3202781 w 3792569"/>
                  <a:gd name="connsiteY913" fmla="*/ 15240 h 4750498"/>
                  <a:gd name="connsiteX914" fmla="*/ 3202210 w 3792569"/>
                  <a:gd name="connsiteY914" fmla="*/ 15240 h 4750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</a:cxnLst>
                <a:rect l="l" t="t" r="r" b="b"/>
                <a:pathLst>
                  <a:path w="3792569" h="4750498">
                    <a:moveTo>
                      <a:pt x="114586" y="4750499"/>
                    </a:moveTo>
                    <a:cubicBezTo>
                      <a:pt x="102680" y="4750499"/>
                      <a:pt x="91250" y="4748213"/>
                      <a:pt x="81153" y="4743736"/>
                    </a:cubicBezTo>
                    <a:cubicBezTo>
                      <a:pt x="78486" y="4742879"/>
                      <a:pt x="76867" y="4740402"/>
                      <a:pt x="76867" y="4737450"/>
                    </a:cubicBezTo>
                    <a:cubicBezTo>
                      <a:pt x="76867" y="4736592"/>
                      <a:pt x="77057" y="4735640"/>
                      <a:pt x="77534" y="4734973"/>
                    </a:cubicBezTo>
                    <a:cubicBezTo>
                      <a:pt x="78867" y="4731639"/>
                      <a:pt x="83153" y="4730020"/>
                      <a:pt x="86297" y="4731353"/>
                    </a:cubicBezTo>
                    <a:cubicBezTo>
                      <a:pt x="98393" y="4736497"/>
                      <a:pt x="111252" y="4738307"/>
                      <a:pt x="126683" y="4736021"/>
                    </a:cubicBezTo>
                    <a:cubicBezTo>
                      <a:pt x="130493" y="4735354"/>
                      <a:pt x="133636" y="4738307"/>
                      <a:pt x="134112" y="4741831"/>
                    </a:cubicBezTo>
                    <a:cubicBezTo>
                      <a:pt x="134302" y="4743641"/>
                      <a:pt x="133922" y="4745450"/>
                      <a:pt x="132969" y="4746784"/>
                    </a:cubicBezTo>
                    <a:cubicBezTo>
                      <a:pt x="131826" y="4748308"/>
                      <a:pt x="130302" y="4749261"/>
                      <a:pt x="128492" y="4749451"/>
                    </a:cubicBezTo>
                    <a:cubicBezTo>
                      <a:pt x="123444" y="4750308"/>
                      <a:pt x="118872" y="4750499"/>
                      <a:pt x="114586" y="4750499"/>
                    </a:cubicBezTo>
                    <a:close/>
                    <a:moveTo>
                      <a:pt x="170021" y="4736402"/>
                    </a:moveTo>
                    <a:cubicBezTo>
                      <a:pt x="167354" y="4736402"/>
                      <a:pt x="165068" y="4734878"/>
                      <a:pt x="163925" y="4732592"/>
                    </a:cubicBezTo>
                    <a:cubicBezTo>
                      <a:pt x="163449" y="4731734"/>
                      <a:pt x="163259" y="4730591"/>
                      <a:pt x="163259" y="4729639"/>
                    </a:cubicBezTo>
                    <a:cubicBezTo>
                      <a:pt x="163259" y="4726972"/>
                      <a:pt x="164878" y="4724686"/>
                      <a:pt x="167069" y="4723543"/>
                    </a:cubicBezTo>
                    <a:cubicBezTo>
                      <a:pt x="178975" y="4717923"/>
                      <a:pt x="191738" y="4710494"/>
                      <a:pt x="204788" y="4701540"/>
                    </a:cubicBezTo>
                    <a:cubicBezTo>
                      <a:pt x="207931" y="4699540"/>
                      <a:pt x="212217" y="4700397"/>
                      <a:pt x="214217" y="4703350"/>
                    </a:cubicBezTo>
                    <a:cubicBezTo>
                      <a:pt x="216218" y="4706493"/>
                      <a:pt x="215551" y="4710494"/>
                      <a:pt x="212408" y="4712780"/>
                    </a:cubicBezTo>
                    <a:cubicBezTo>
                      <a:pt x="198692" y="4722209"/>
                      <a:pt x="185452" y="4729830"/>
                      <a:pt x="172879" y="4735640"/>
                    </a:cubicBezTo>
                    <a:cubicBezTo>
                      <a:pt x="172117" y="4736116"/>
                      <a:pt x="170974" y="4736402"/>
                      <a:pt x="170021" y="4736402"/>
                    </a:cubicBezTo>
                    <a:close/>
                    <a:moveTo>
                      <a:pt x="49340" y="4716399"/>
                    </a:moveTo>
                    <a:cubicBezTo>
                      <a:pt x="47339" y="4716399"/>
                      <a:pt x="45339" y="4715542"/>
                      <a:pt x="44006" y="4713732"/>
                    </a:cubicBezTo>
                    <a:cubicBezTo>
                      <a:pt x="35433" y="4702493"/>
                      <a:pt x="28099" y="4688586"/>
                      <a:pt x="22003" y="4672680"/>
                    </a:cubicBezTo>
                    <a:cubicBezTo>
                      <a:pt x="21812" y="4671822"/>
                      <a:pt x="21812" y="4671155"/>
                      <a:pt x="21527" y="4670203"/>
                    </a:cubicBezTo>
                    <a:cubicBezTo>
                      <a:pt x="21527" y="4667536"/>
                      <a:pt x="23336" y="4665059"/>
                      <a:pt x="26003" y="4663916"/>
                    </a:cubicBezTo>
                    <a:cubicBezTo>
                      <a:pt x="29337" y="4662773"/>
                      <a:pt x="33433" y="4664393"/>
                      <a:pt x="34576" y="4667727"/>
                    </a:cubicBezTo>
                    <a:cubicBezTo>
                      <a:pt x="40386" y="4682776"/>
                      <a:pt x="47149" y="4695349"/>
                      <a:pt x="54769" y="4705636"/>
                    </a:cubicBezTo>
                    <a:cubicBezTo>
                      <a:pt x="56960" y="4708589"/>
                      <a:pt x="56388" y="4712780"/>
                      <a:pt x="53435" y="4715066"/>
                    </a:cubicBezTo>
                    <a:cubicBezTo>
                      <a:pt x="52197" y="4715923"/>
                      <a:pt x="50864" y="4716399"/>
                      <a:pt x="49340" y="4716399"/>
                    </a:cubicBezTo>
                    <a:close/>
                    <a:moveTo>
                      <a:pt x="244412" y="4686777"/>
                    </a:moveTo>
                    <a:cubicBezTo>
                      <a:pt x="242411" y="4686777"/>
                      <a:pt x="240411" y="4685919"/>
                      <a:pt x="239268" y="4684300"/>
                    </a:cubicBezTo>
                    <a:cubicBezTo>
                      <a:pt x="238125" y="4683157"/>
                      <a:pt x="237744" y="4681633"/>
                      <a:pt x="237744" y="4680014"/>
                    </a:cubicBezTo>
                    <a:cubicBezTo>
                      <a:pt x="237458" y="4678014"/>
                      <a:pt x="238411" y="4676204"/>
                      <a:pt x="239935" y="4674870"/>
                    </a:cubicBezTo>
                    <a:cubicBezTo>
                      <a:pt x="250508" y="4666107"/>
                      <a:pt x="261461" y="4656011"/>
                      <a:pt x="272891" y="4645057"/>
                    </a:cubicBezTo>
                    <a:cubicBezTo>
                      <a:pt x="275368" y="4642580"/>
                      <a:pt x="279845" y="4642771"/>
                      <a:pt x="282321" y="4645248"/>
                    </a:cubicBezTo>
                    <a:cubicBezTo>
                      <a:pt x="284988" y="4647914"/>
                      <a:pt x="284798" y="4652201"/>
                      <a:pt x="282321" y="4654868"/>
                    </a:cubicBezTo>
                    <a:cubicBezTo>
                      <a:pt x="271082" y="4665631"/>
                      <a:pt x="259842" y="4675727"/>
                      <a:pt x="248888" y="4684967"/>
                    </a:cubicBezTo>
                    <a:cubicBezTo>
                      <a:pt x="248602" y="4684967"/>
                      <a:pt x="248602" y="4685157"/>
                      <a:pt x="248602" y="4685157"/>
                    </a:cubicBezTo>
                    <a:cubicBezTo>
                      <a:pt x="247460" y="4686110"/>
                      <a:pt x="245936" y="4686777"/>
                      <a:pt x="244412" y="4686777"/>
                    </a:cubicBezTo>
                    <a:close/>
                    <a:moveTo>
                      <a:pt x="16097" y="4633818"/>
                    </a:moveTo>
                    <a:cubicBezTo>
                      <a:pt x="12954" y="4633818"/>
                      <a:pt x="10001" y="4631532"/>
                      <a:pt x="9620" y="4628388"/>
                    </a:cubicBezTo>
                    <a:cubicBezTo>
                      <a:pt x="6668" y="4614672"/>
                      <a:pt x="4477" y="4599432"/>
                      <a:pt x="2858" y="4583240"/>
                    </a:cubicBezTo>
                    <a:lnTo>
                      <a:pt x="2858" y="4583049"/>
                    </a:lnTo>
                    <a:cubicBezTo>
                      <a:pt x="2858" y="4582858"/>
                      <a:pt x="2858" y="4582858"/>
                      <a:pt x="2858" y="4582573"/>
                    </a:cubicBezTo>
                    <a:cubicBezTo>
                      <a:pt x="2858" y="4579239"/>
                      <a:pt x="5334" y="4576287"/>
                      <a:pt x="8954" y="4575810"/>
                    </a:cubicBezTo>
                    <a:cubicBezTo>
                      <a:pt x="12097" y="4575334"/>
                      <a:pt x="15716" y="4578096"/>
                      <a:pt x="16097" y="4581621"/>
                    </a:cubicBezTo>
                    <a:lnTo>
                      <a:pt x="16288" y="4581811"/>
                    </a:lnTo>
                    <a:cubicBezTo>
                      <a:pt x="16288" y="4582002"/>
                      <a:pt x="16288" y="4582287"/>
                      <a:pt x="16288" y="4582478"/>
                    </a:cubicBezTo>
                    <a:cubicBezTo>
                      <a:pt x="17907" y="4597718"/>
                      <a:pt x="19907" y="4612291"/>
                      <a:pt x="22765" y="4625531"/>
                    </a:cubicBezTo>
                    <a:cubicBezTo>
                      <a:pt x="22955" y="4627341"/>
                      <a:pt x="22574" y="4629150"/>
                      <a:pt x="21622" y="4630674"/>
                    </a:cubicBezTo>
                    <a:cubicBezTo>
                      <a:pt x="20765" y="4632008"/>
                      <a:pt x="19145" y="4633151"/>
                      <a:pt x="17335" y="4633341"/>
                    </a:cubicBezTo>
                    <a:cubicBezTo>
                      <a:pt x="17050" y="4633818"/>
                      <a:pt x="16574" y="4633818"/>
                      <a:pt x="16097" y="4633818"/>
                    </a:cubicBezTo>
                    <a:close/>
                    <a:moveTo>
                      <a:pt x="308991" y="4624769"/>
                    </a:moveTo>
                    <a:cubicBezTo>
                      <a:pt x="307181" y="4624769"/>
                      <a:pt x="305657" y="4624102"/>
                      <a:pt x="304324" y="4622959"/>
                    </a:cubicBezTo>
                    <a:cubicBezTo>
                      <a:pt x="302990" y="4621625"/>
                      <a:pt x="302323" y="4619816"/>
                      <a:pt x="302323" y="4617816"/>
                    </a:cubicBezTo>
                    <a:cubicBezTo>
                      <a:pt x="302323" y="4616291"/>
                      <a:pt x="302990" y="4614672"/>
                      <a:pt x="304133" y="4613339"/>
                    </a:cubicBezTo>
                    <a:cubicBezTo>
                      <a:pt x="314230" y="4602575"/>
                      <a:pt x="324326" y="4591622"/>
                      <a:pt x="333947" y="4580382"/>
                    </a:cubicBezTo>
                    <a:cubicBezTo>
                      <a:pt x="336423" y="4577715"/>
                      <a:pt x="340900" y="4577430"/>
                      <a:pt x="343567" y="4579716"/>
                    </a:cubicBezTo>
                    <a:cubicBezTo>
                      <a:pt x="344900" y="4580859"/>
                      <a:pt x="345567" y="4582668"/>
                      <a:pt x="345758" y="4584383"/>
                    </a:cubicBezTo>
                    <a:cubicBezTo>
                      <a:pt x="345758" y="4586193"/>
                      <a:pt x="345281" y="4587716"/>
                      <a:pt x="344234" y="4589050"/>
                    </a:cubicBezTo>
                    <a:cubicBezTo>
                      <a:pt x="333947" y="4600956"/>
                      <a:pt x="323564" y="4612196"/>
                      <a:pt x="313944" y="4622483"/>
                    </a:cubicBezTo>
                    <a:cubicBezTo>
                      <a:pt x="312611" y="4623912"/>
                      <a:pt x="310801" y="4624769"/>
                      <a:pt x="308991" y="4624769"/>
                    </a:cubicBezTo>
                    <a:close/>
                    <a:moveTo>
                      <a:pt x="368046" y="4557237"/>
                    </a:moveTo>
                    <a:cubicBezTo>
                      <a:pt x="366427" y="4557237"/>
                      <a:pt x="364903" y="4556760"/>
                      <a:pt x="363760" y="4555903"/>
                    </a:cubicBezTo>
                    <a:cubicBezTo>
                      <a:pt x="362141" y="4554569"/>
                      <a:pt x="361283" y="4552569"/>
                      <a:pt x="361283" y="4550569"/>
                    </a:cubicBezTo>
                    <a:cubicBezTo>
                      <a:pt x="361283" y="4549045"/>
                      <a:pt x="361760" y="4547616"/>
                      <a:pt x="362903" y="4546283"/>
                    </a:cubicBezTo>
                    <a:cubicBezTo>
                      <a:pt x="372809" y="4534186"/>
                      <a:pt x="381953" y="4522756"/>
                      <a:pt x="390716" y="4511516"/>
                    </a:cubicBezTo>
                    <a:cubicBezTo>
                      <a:pt x="393002" y="4508564"/>
                      <a:pt x="397478" y="4508183"/>
                      <a:pt x="400145" y="4510373"/>
                    </a:cubicBezTo>
                    <a:cubicBezTo>
                      <a:pt x="401765" y="4511516"/>
                      <a:pt x="402622" y="4513041"/>
                      <a:pt x="402812" y="4514660"/>
                    </a:cubicBezTo>
                    <a:cubicBezTo>
                      <a:pt x="403098" y="4516469"/>
                      <a:pt x="402622" y="4518279"/>
                      <a:pt x="401479" y="4519803"/>
                    </a:cubicBezTo>
                    <a:cubicBezTo>
                      <a:pt x="391573" y="4532376"/>
                      <a:pt x="382429" y="4543806"/>
                      <a:pt x="373190" y="4554856"/>
                    </a:cubicBezTo>
                    <a:cubicBezTo>
                      <a:pt x="371856" y="4556379"/>
                      <a:pt x="370046" y="4557237"/>
                      <a:pt x="368046" y="4557237"/>
                    </a:cubicBezTo>
                    <a:close/>
                    <a:moveTo>
                      <a:pt x="6858" y="4544664"/>
                    </a:moveTo>
                    <a:lnTo>
                      <a:pt x="6668" y="4544664"/>
                    </a:lnTo>
                    <a:cubicBezTo>
                      <a:pt x="3048" y="4544664"/>
                      <a:pt x="191" y="4541520"/>
                      <a:pt x="191" y="4537901"/>
                    </a:cubicBezTo>
                    <a:cubicBezTo>
                      <a:pt x="0" y="4532757"/>
                      <a:pt x="0" y="4527137"/>
                      <a:pt x="0" y="4520374"/>
                    </a:cubicBezTo>
                    <a:cubicBezTo>
                      <a:pt x="0" y="4510278"/>
                      <a:pt x="0" y="4501324"/>
                      <a:pt x="476" y="4492562"/>
                    </a:cubicBezTo>
                    <a:cubicBezTo>
                      <a:pt x="476" y="4488942"/>
                      <a:pt x="3429" y="4486085"/>
                      <a:pt x="7239" y="4486085"/>
                    </a:cubicBezTo>
                    <a:lnTo>
                      <a:pt x="7430" y="4486085"/>
                    </a:lnTo>
                    <a:cubicBezTo>
                      <a:pt x="11049" y="4486275"/>
                      <a:pt x="13907" y="4489228"/>
                      <a:pt x="13907" y="4492848"/>
                    </a:cubicBezTo>
                    <a:lnTo>
                      <a:pt x="13907" y="4493038"/>
                    </a:lnTo>
                    <a:cubicBezTo>
                      <a:pt x="13430" y="4502944"/>
                      <a:pt x="13430" y="4511707"/>
                      <a:pt x="13430" y="4520470"/>
                    </a:cubicBezTo>
                    <a:cubicBezTo>
                      <a:pt x="13430" y="4526947"/>
                      <a:pt x="13430" y="4532567"/>
                      <a:pt x="13430" y="4537710"/>
                    </a:cubicBezTo>
                    <a:cubicBezTo>
                      <a:pt x="13621" y="4539520"/>
                      <a:pt x="12954" y="4541044"/>
                      <a:pt x="11621" y="4542377"/>
                    </a:cubicBezTo>
                    <a:cubicBezTo>
                      <a:pt x="10478" y="4543806"/>
                      <a:pt x="8668" y="4544473"/>
                      <a:pt x="6858" y="4544664"/>
                    </a:cubicBezTo>
                    <a:lnTo>
                      <a:pt x="6858" y="4544664"/>
                    </a:lnTo>
                    <a:close/>
                    <a:moveTo>
                      <a:pt x="423291" y="4486752"/>
                    </a:moveTo>
                    <a:cubicBezTo>
                      <a:pt x="421958" y="4486752"/>
                      <a:pt x="420624" y="4486085"/>
                      <a:pt x="419291" y="4485132"/>
                    </a:cubicBezTo>
                    <a:cubicBezTo>
                      <a:pt x="417671" y="4483989"/>
                      <a:pt x="416623" y="4481989"/>
                      <a:pt x="416623" y="4479798"/>
                    </a:cubicBezTo>
                    <a:cubicBezTo>
                      <a:pt x="416623" y="4478465"/>
                      <a:pt x="417100" y="4477131"/>
                      <a:pt x="417957" y="4475988"/>
                    </a:cubicBezTo>
                    <a:cubicBezTo>
                      <a:pt x="427387" y="4463224"/>
                      <a:pt x="436150" y="4451509"/>
                      <a:pt x="444437" y="4439889"/>
                    </a:cubicBezTo>
                    <a:cubicBezTo>
                      <a:pt x="446627" y="4436936"/>
                      <a:pt x="450914" y="4436269"/>
                      <a:pt x="453866" y="4438364"/>
                    </a:cubicBezTo>
                    <a:cubicBezTo>
                      <a:pt x="457010" y="4440650"/>
                      <a:pt x="457676" y="4444841"/>
                      <a:pt x="455390" y="4447794"/>
                    </a:cubicBezTo>
                    <a:cubicBezTo>
                      <a:pt x="446818" y="4459510"/>
                      <a:pt x="437864" y="4472083"/>
                      <a:pt x="428720" y="4484180"/>
                    </a:cubicBezTo>
                    <a:cubicBezTo>
                      <a:pt x="427482" y="4485609"/>
                      <a:pt x="425482" y="4486752"/>
                      <a:pt x="423291" y="4486752"/>
                    </a:cubicBezTo>
                    <a:close/>
                    <a:moveTo>
                      <a:pt x="9811" y="4454938"/>
                    </a:moveTo>
                    <a:cubicBezTo>
                      <a:pt x="9620" y="4454938"/>
                      <a:pt x="9335" y="4454938"/>
                      <a:pt x="9335" y="4454938"/>
                    </a:cubicBezTo>
                    <a:cubicBezTo>
                      <a:pt x="5525" y="4454462"/>
                      <a:pt x="2858" y="4451318"/>
                      <a:pt x="3048" y="4447509"/>
                    </a:cubicBezTo>
                    <a:cubicBezTo>
                      <a:pt x="4382" y="4432650"/>
                      <a:pt x="6001" y="4417695"/>
                      <a:pt x="8001" y="4402646"/>
                    </a:cubicBezTo>
                    <a:cubicBezTo>
                      <a:pt x="8477" y="4399026"/>
                      <a:pt x="11811" y="4396169"/>
                      <a:pt x="15621" y="4396836"/>
                    </a:cubicBezTo>
                    <a:cubicBezTo>
                      <a:pt x="18955" y="4397312"/>
                      <a:pt x="21431" y="4400169"/>
                      <a:pt x="21431" y="4403789"/>
                    </a:cubicBezTo>
                    <a:cubicBezTo>
                      <a:pt x="21431" y="4403979"/>
                      <a:pt x="21431" y="4404265"/>
                      <a:pt x="21431" y="4404455"/>
                    </a:cubicBezTo>
                    <a:cubicBezTo>
                      <a:pt x="19431" y="4419029"/>
                      <a:pt x="17812" y="4434078"/>
                      <a:pt x="16478" y="4448652"/>
                    </a:cubicBezTo>
                    <a:cubicBezTo>
                      <a:pt x="16288" y="4452176"/>
                      <a:pt x="13145" y="4454938"/>
                      <a:pt x="9811" y="4454938"/>
                    </a:cubicBezTo>
                    <a:close/>
                    <a:moveTo>
                      <a:pt x="475774" y="4414076"/>
                    </a:moveTo>
                    <a:cubicBezTo>
                      <a:pt x="474440" y="4414076"/>
                      <a:pt x="473107" y="4413600"/>
                      <a:pt x="471964" y="4412742"/>
                    </a:cubicBezTo>
                    <a:cubicBezTo>
                      <a:pt x="470154" y="4411599"/>
                      <a:pt x="469011" y="4409409"/>
                      <a:pt x="469011" y="4407123"/>
                    </a:cubicBezTo>
                    <a:cubicBezTo>
                      <a:pt x="469202" y="4405789"/>
                      <a:pt x="469487" y="4404646"/>
                      <a:pt x="470154" y="4403503"/>
                    </a:cubicBezTo>
                    <a:cubicBezTo>
                      <a:pt x="470440" y="4403503"/>
                      <a:pt x="470440" y="4403312"/>
                      <a:pt x="470440" y="4403312"/>
                    </a:cubicBezTo>
                    <a:cubicBezTo>
                      <a:pt x="470630" y="4403122"/>
                      <a:pt x="470630" y="4403122"/>
                      <a:pt x="470916" y="4402836"/>
                    </a:cubicBezTo>
                    <a:cubicBezTo>
                      <a:pt x="478060" y="4392263"/>
                      <a:pt x="486823" y="4379691"/>
                      <a:pt x="495872" y="4366451"/>
                    </a:cubicBezTo>
                    <a:cubicBezTo>
                      <a:pt x="497872" y="4363498"/>
                      <a:pt x="502158" y="4362641"/>
                      <a:pt x="505301" y="4364641"/>
                    </a:cubicBezTo>
                    <a:cubicBezTo>
                      <a:pt x="506635" y="4365498"/>
                      <a:pt x="507778" y="4367118"/>
                      <a:pt x="507968" y="4368927"/>
                    </a:cubicBezTo>
                    <a:cubicBezTo>
                      <a:pt x="508445" y="4370737"/>
                      <a:pt x="507968" y="4372547"/>
                      <a:pt x="507111" y="4374071"/>
                    </a:cubicBezTo>
                    <a:cubicBezTo>
                      <a:pt x="499015" y="4385786"/>
                      <a:pt x="490728" y="4397883"/>
                      <a:pt x="481775" y="4410647"/>
                    </a:cubicBezTo>
                    <a:cubicBezTo>
                      <a:pt x="481775" y="4410837"/>
                      <a:pt x="481489" y="4410837"/>
                      <a:pt x="481489" y="4411123"/>
                    </a:cubicBezTo>
                    <a:cubicBezTo>
                      <a:pt x="480060" y="4412933"/>
                      <a:pt x="478060" y="4414076"/>
                      <a:pt x="475774" y="4414076"/>
                    </a:cubicBezTo>
                    <a:close/>
                    <a:moveTo>
                      <a:pt x="21717" y="4365784"/>
                    </a:moveTo>
                    <a:cubicBezTo>
                      <a:pt x="21527" y="4365784"/>
                      <a:pt x="21050" y="4365784"/>
                      <a:pt x="20574" y="4365784"/>
                    </a:cubicBezTo>
                    <a:cubicBezTo>
                      <a:pt x="16955" y="4365117"/>
                      <a:pt x="14478" y="4361498"/>
                      <a:pt x="15145" y="4357878"/>
                    </a:cubicBezTo>
                    <a:cubicBezTo>
                      <a:pt x="17812" y="4342352"/>
                      <a:pt x="20955" y="4327398"/>
                      <a:pt x="24384" y="4313396"/>
                    </a:cubicBezTo>
                    <a:cubicBezTo>
                      <a:pt x="25051" y="4310063"/>
                      <a:pt x="28861" y="4307586"/>
                      <a:pt x="32480" y="4308444"/>
                    </a:cubicBezTo>
                    <a:cubicBezTo>
                      <a:pt x="35433" y="4309110"/>
                      <a:pt x="37624" y="4312063"/>
                      <a:pt x="37624" y="4315206"/>
                    </a:cubicBezTo>
                    <a:cubicBezTo>
                      <a:pt x="37624" y="4315683"/>
                      <a:pt x="37433" y="4316063"/>
                      <a:pt x="37433" y="4316540"/>
                    </a:cubicBezTo>
                    <a:cubicBezTo>
                      <a:pt x="34100" y="4330637"/>
                      <a:pt x="31147" y="4345305"/>
                      <a:pt x="28480" y="4360260"/>
                    </a:cubicBezTo>
                    <a:cubicBezTo>
                      <a:pt x="27813" y="4363593"/>
                      <a:pt x="25051" y="4365784"/>
                      <a:pt x="21717" y="4365784"/>
                    </a:cubicBezTo>
                    <a:close/>
                    <a:moveTo>
                      <a:pt x="526256" y="4339781"/>
                    </a:moveTo>
                    <a:cubicBezTo>
                      <a:pt x="524923" y="4339781"/>
                      <a:pt x="523589" y="4339304"/>
                      <a:pt x="522446" y="4338638"/>
                    </a:cubicBezTo>
                    <a:cubicBezTo>
                      <a:pt x="520637" y="4337304"/>
                      <a:pt x="519494" y="4335304"/>
                      <a:pt x="519494" y="4333018"/>
                    </a:cubicBezTo>
                    <a:cubicBezTo>
                      <a:pt x="519494" y="4331685"/>
                      <a:pt x="519970" y="4330351"/>
                      <a:pt x="520637" y="4329208"/>
                    </a:cubicBezTo>
                    <a:cubicBezTo>
                      <a:pt x="527590" y="4318921"/>
                      <a:pt x="534543" y="4308158"/>
                      <a:pt x="541782" y="4297109"/>
                    </a:cubicBezTo>
                    <a:lnTo>
                      <a:pt x="545116" y="4291679"/>
                    </a:lnTo>
                    <a:cubicBezTo>
                      <a:pt x="547116" y="4288727"/>
                      <a:pt x="551402" y="4287679"/>
                      <a:pt x="554546" y="4289679"/>
                    </a:cubicBezTo>
                    <a:cubicBezTo>
                      <a:pt x="557498" y="4291679"/>
                      <a:pt x="558546" y="4295966"/>
                      <a:pt x="556546" y="4299109"/>
                    </a:cubicBezTo>
                    <a:cubicBezTo>
                      <a:pt x="548926" y="4310825"/>
                      <a:pt x="540830" y="4323112"/>
                      <a:pt x="531876" y="4336637"/>
                    </a:cubicBezTo>
                    <a:cubicBezTo>
                      <a:pt x="530543" y="4338638"/>
                      <a:pt x="528542" y="4339781"/>
                      <a:pt x="526256" y="4339781"/>
                    </a:cubicBezTo>
                    <a:close/>
                    <a:moveTo>
                      <a:pt x="42101" y="4278440"/>
                    </a:moveTo>
                    <a:cubicBezTo>
                      <a:pt x="41434" y="4278440"/>
                      <a:pt x="40767" y="4278249"/>
                      <a:pt x="40291" y="4277963"/>
                    </a:cubicBezTo>
                    <a:cubicBezTo>
                      <a:pt x="38481" y="4277487"/>
                      <a:pt x="37148" y="4276439"/>
                      <a:pt x="36195" y="4274820"/>
                    </a:cubicBezTo>
                    <a:cubicBezTo>
                      <a:pt x="35338" y="4273296"/>
                      <a:pt x="35052" y="4271486"/>
                      <a:pt x="35528" y="4269677"/>
                    </a:cubicBezTo>
                    <a:cubicBezTo>
                      <a:pt x="39815" y="4255294"/>
                      <a:pt x="44482" y="4240721"/>
                      <a:pt x="49625" y="4226624"/>
                    </a:cubicBezTo>
                    <a:cubicBezTo>
                      <a:pt x="49625" y="4226624"/>
                      <a:pt x="49625" y="4226433"/>
                      <a:pt x="49816" y="4226433"/>
                    </a:cubicBezTo>
                    <a:cubicBezTo>
                      <a:pt x="50959" y="4223100"/>
                      <a:pt x="54959" y="4221480"/>
                      <a:pt x="58388" y="4222623"/>
                    </a:cubicBezTo>
                    <a:cubicBezTo>
                      <a:pt x="60865" y="4223766"/>
                      <a:pt x="62675" y="4226243"/>
                      <a:pt x="62675" y="4228910"/>
                    </a:cubicBezTo>
                    <a:cubicBezTo>
                      <a:pt x="62675" y="4229767"/>
                      <a:pt x="62675" y="4230434"/>
                      <a:pt x="62198" y="4231386"/>
                    </a:cubicBezTo>
                    <a:cubicBezTo>
                      <a:pt x="57531" y="4244150"/>
                      <a:pt x="52959" y="4258342"/>
                      <a:pt x="48482" y="4273582"/>
                    </a:cubicBezTo>
                    <a:cubicBezTo>
                      <a:pt x="47720" y="4276439"/>
                      <a:pt x="45053" y="4278440"/>
                      <a:pt x="42101" y="4278440"/>
                    </a:cubicBezTo>
                    <a:close/>
                    <a:moveTo>
                      <a:pt x="574929" y="4264343"/>
                    </a:moveTo>
                    <a:cubicBezTo>
                      <a:pt x="573596" y="4264343"/>
                      <a:pt x="572453" y="4263867"/>
                      <a:pt x="571405" y="4263200"/>
                    </a:cubicBezTo>
                    <a:cubicBezTo>
                      <a:pt x="569405" y="4262057"/>
                      <a:pt x="568262" y="4259866"/>
                      <a:pt x="568262" y="4257580"/>
                    </a:cubicBezTo>
                    <a:cubicBezTo>
                      <a:pt x="568262" y="4256246"/>
                      <a:pt x="568738" y="4255103"/>
                      <a:pt x="569405" y="4253961"/>
                    </a:cubicBezTo>
                    <a:cubicBezTo>
                      <a:pt x="577025" y="4241864"/>
                      <a:pt x="585121" y="4229005"/>
                      <a:pt x="593217" y="4216051"/>
                    </a:cubicBezTo>
                    <a:cubicBezTo>
                      <a:pt x="595027" y="4212908"/>
                      <a:pt x="599504" y="4212051"/>
                      <a:pt x="602456" y="4213765"/>
                    </a:cubicBezTo>
                    <a:cubicBezTo>
                      <a:pt x="605600" y="4215765"/>
                      <a:pt x="606457" y="4219861"/>
                      <a:pt x="604647" y="4223004"/>
                    </a:cubicBezTo>
                    <a:cubicBezTo>
                      <a:pt x="596075" y="4236720"/>
                      <a:pt x="588455" y="4249008"/>
                      <a:pt x="580644" y="4261200"/>
                    </a:cubicBezTo>
                    <a:cubicBezTo>
                      <a:pt x="579501" y="4263200"/>
                      <a:pt x="577215" y="4264343"/>
                      <a:pt x="574929" y="4264343"/>
                    </a:cubicBezTo>
                    <a:close/>
                    <a:moveTo>
                      <a:pt x="73343" y="4194334"/>
                    </a:moveTo>
                    <a:cubicBezTo>
                      <a:pt x="72485" y="4194334"/>
                      <a:pt x="71342" y="4194143"/>
                      <a:pt x="70390" y="4193667"/>
                    </a:cubicBezTo>
                    <a:cubicBezTo>
                      <a:pt x="68771" y="4192810"/>
                      <a:pt x="67437" y="4191381"/>
                      <a:pt x="67056" y="4189857"/>
                    </a:cubicBezTo>
                    <a:cubicBezTo>
                      <a:pt x="66389" y="4188047"/>
                      <a:pt x="66580" y="4186237"/>
                      <a:pt x="67342" y="4184714"/>
                    </a:cubicBezTo>
                    <a:cubicBezTo>
                      <a:pt x="74962" y="4169188"/>
                      <a:pt x="82582" y="4155758"/>
                      <a:pt x="90488" y="4144709"/>
                    </a:cubicBezTo>
                    <a:cubicBezTo>
                      <a:pt x="90488" y="4144709"/>
                      <a:pt x="90488" y="4144709"/>
                      <a:pt x="90678" y="4144709"/>
                    </a:cubicBezTo>
                    <a:cubicBezTo>
                      <a:pt x="92678" y="4141756"/>
                      <a:pt x="96965" y="4141375"/>
                      <a:pt x="99917" y="4143375"/>
                    </a:cubicBezTo>
                    <a:cubicBezTo>
                      <a:pt x="101537" y="4144518"/>
                      <a:pt x="102584" y="4146518"/>
                      <a:pt x="102584" y="4148519"/>
                    </a:cubicBezTo>
                    <a:cubicBezTo>
                      <a:pt x="102584" y="4149852"/>
                      <a:pt x="102394" y="4151186"/>
                      <a:pt x="101441" y="4152519"/>
                    </a:cubicBezTo>
                    <a:lnTo>
                      <a:pt x="101441" y="4152519"/>
                    </a:lnTo>
                    <a:cubicBezTo>
                      <a:pt x="101251" y="4152710"/>
                      <a:pt x="101251" y="4152710"/>
                      <a:pt x="101251" y="4152995"/>
                    </a:cubicBezTo>
                    <a:cubicBezTo>
                      <a:pt x="93631" y="4163568"/>
                      <a:pt x="86392" y="4176141"/>
                      <a:pt x="79439" y="4190524"/>
                    </a:cubicBezTo>
                    <a:cubicBezTo>
                      <a:pt x="78296" y="4192715"/>
                      <a:pt x="76010" y="4194334"/>
                      <a:pt x="73343" y="4194334"/>
                    </a:cubicBezTo>
                    <a:close/>
                    <a:moveTo>
                      <a:pt x="622364" y="4188047"/>
                    </a:moveTo>
                    <a:cubicBezTo>
                      <a:pt x="621030" y="4188047"/>
                      <a:pt x="619887" y="4187857"/>
                      <a:pt x="618744" y="4187190"/>
                    </a:cubicBezTo>
                    <a:cubicBezTo>
                      <a:pt x="616744" y="4185857"/>
                      <a:pt x="615601" y="4183856"/>
                      <a:pt x="615601" y="4181380"/>
                    </a:cubicBezTo>
                    <a:cubicBezTo>
                      <a:pt x="615601" y="4180237"/>
                      <a:pt x="616077" y="4178903"/>
                      <a:pt x="616458" y="4178046"/>
                    </a:cubicBezTo>
                    <a:cubicBezTo>
                      <a:pt x="624078" y="4165473"/>
                      <a:pt x="631889" y="4152710"/>
                      <a:pt x="639794" y="4139660"/>
                    </a:cubicBezTo>
                    <a:cubicBezTo>
                      <a:pt x="641604" y="4136517"/>
                      <a:pt x="645890" y="4135374"/>
                      <a:pt x="649034" y="4137184"/>
                    </a:cubicBezTo>
                    <a:cubicBezTo>
                      <a:pt x="652177" y="4139184"/>
                      <a:pt x="653320" y="4143280"/>
                      <a:pt x="651224" y="4146614"/>
                    </a:cubicBezTo>
                    <a:cubicBezTo>
                      <a:pt x="644271" y="4158044"/>
                      <a:pt x="636175" y="4171760"/>
                      <a:pt x="628079" y="4184809"/>
                    </a:cubicBezTo>
                    <a:lnTo>
                      <a:pt x="628079" y="4184999"/>
                    </a:lnTo>
                    <a:cubicBezTo>
                      <a:pt x="626840" y="4186904"/>
                      <a:pt x="624840" y="4188047"/>
                      <a:pt x="622364" y="4188047"/>
                    </a:cubicBezTo>
                    <a:close/>
                    <a:moveTo>
                      <a:pt x="668560" y="4111085"/>
                    </a:moveTo>
                    <a:cubicBezTo>
                      <a:pt x="667226" y="4111085"/>
                      <a:pt x="666083" y="4110895"/>
                      <a:pt x="665226" y="4110228"/>
                    </a:cubicBezTo>
                    <a:cubicBezTo>
                      <a:pt x="663226" y="4109085"/>
                      <a:pt x="661892" y="4106894"/>
                      <a:pt x="661892" y="4104608"/>
                    </a:cubicBezTo>
                    <a:cubicBezTo>
                      <a:pt x="661892" y="4103465"/>
                      <a:pt x="662178" y="4102132"/>
                      <a:pt x="662750" y="4101275"/>
                    </a:cubicBezTo>
                    <a:lnTo>
                      <a:pt x="662750" y="4101084"/>
                    </a:lnTo>
                    <a:lnTo>
                      <a:pt x="662940" y="4100608"/>
                    </a:lnTo>
                    <a:cubicBezTo>
                      <a:pt x="670084" y="4088511"/>
                      <a:pt x="677513" y="4075938"/>
                      <a:pt x="685419" y="4062412"/>
                    </a:cubicBezTo>
                    <a:cubicBezTo>
                      <a:pt x="687229" y="4059269"/>
                      <a:pt x="691515" y="4058126"/>
                      <a:pt x="694658" y="4059936"/>
                    </a:cubicBezTo>
                    <a:cubicBezTo>
                      <a:pt x="696278" y="4060793"/>
                      <a:pt x="697325" y="4062412"/>
                      <a:pt x="697802" y="4063937"/>
                    </a:cubicBezTo>
                    <a:cubicBezTo>
                      <a:pt x="698278" y="4065746"/>
                      <a:pt x="697992" y="4067556"/>
                      <a:pt x="697135" y="4069080"/>
                    </a:cubicBezTo>
                    <a:lnTo>
                      <a:pt x="696659" y="4069556"/>
                    </a:lnTo>
                    <a:cubicBezTo>
                      <a:pt x="689229" y="4082606"/>
                      <a:pt x="681895" y="4095369"/>
                      <a:pt x="674465" y="4107942"/>
                    </a:cubicBezTo>
                    <a:cubicBezTo>
                      <a:pt x="673037" y="4109942"/>
                      <a:pt x="670846" y="4111085"/>
                      <a:pt x="668560" y="4111085"/>
                    </a:cubicBezTo>
                    <a:close/>
                    <a:moveTo>
                      <a:pt x="713708" y="4033647"/>
                    </a:moveTo>
                    <a:cubicBezTo>
                      <a:pt x="712375" y="4033647"/>
                      <a:pt x="711232" y="4033171"/>
                      <a:pt x="710375" y="4032790"/>
                    </a:cubicBezTo>
                    <a:cubicBezTo>
                      <a:pt x="708184" y="4031456"/>
                      <a:pt x="706755" y="4029170"/>
                      <a:pt x="707041" y="4026694"/>
                    </a:cubicBezTo>
                    <a:cubicBezTo>
                      <a:pt x="707041" y="4025551"/>
                      <a:pt x="707231" y="4024408"/>
                      <a:pt x="707898" y="4023551"/>
                    </a:cubicBezTo>
                    <a:cubicBezTo>
                      <a:pt x="714661" y="4011835"/>
                      <a:pt x="722471" y="3998214"/>
                      <a:pt x="730091" y="3984498"/>
                    </a:cubicBezTo>
                    <a:cubicBezTo>
                      <a:pt x="731901" y="3981545"/>
                      <a:pt x="736187" y="3980212"/>
                      <a:pt x="739331" y="3982022"/>
                    </a:cubicBezTo>
                    <a:cubicBezTo>
                      <a:pt x="742474" y="3983831"/>
                      <a:pt x="743617" y="3988118"/>
                      <a:pt x="741807" y="3991261"/>
                    </a:cubicBezTo>
                    <a:cubicBezTo>
                      <a:pt x="734378" y="4004501"/>
                      <a:pt x="726948" y="4017550"/>
                      <a:pt x="719614" y="4030313"/>
                    </a:cubicBezTo>
                    <a:cubicBezTo>
                      <a:pt x="719614" y="4030313"/>
                      <a:pt x="719423" y="4030313"/>
                      <a:pt x="719423" y="4030504"/>
                    </a:cubicBezTo>
                    <a:cubicBezTo>
                      <a:pt x="718185" y="4032314"/>
                      <a:pt x="715899" y="4033647"/>
                      <a:pt x="713708" y="4033647"/>
                    </a:cubicBezTo>
                    <a:close/>
                    <a:moveTo>
                      <a:pt x="757904" y="3955542"/>
                    </a:moveTo>
                    <a:cubicBezTo>
                      <a:pt x="756761" y="3955542"/>
                      <a:pt x="755714" y="3955352"/>
                      <a:pt x="754571" y="3954685"/>
                    </a:cubicBezTo>
                    <a:cubicBezTo>
                      <a:pt x="752570" y="3953542"/>
                      <a:pt x="751237" y="3951351"/>
                      <a:pt x="751237" y="3948875"/>
                    </a:cubicBezTo>
                    <a:cubicBezTo>
                      <a:pt x="751237" y="3947732"/>
                      <a:pt x="751427" y="3946589"/>
                      <a:pt x="752094" y="3945541"/>
                    </a:cubicBezTo>
                    <a:lnTo>
                      <a:pt x="754571" y="3941064"/>
                    </a:lnTo>
                    <a:cubicBezTo>
                      <a:pt x="761048" y="3929634"/>
                      <a:pt x="767334" y="3918204"/>
                      <a:pt x="773906" y="3906488"/>
                    </a:cubicBezTo>
                    <a:cubicBezTo>
                      <a:pt x="775716" y="3903345"/>
                      <a:pt x="780002" y="3902012"/>
                      <a:pt x="783146" y="3903821"/>
                    </a:cubicBezTo>
                    <a:cubicBezTo>
                      <a:pt x="784765" y="3904679"/>
                      <a:pt x="785813" y="3906012"/>
                      <a:pt x="786289" y="3907822"/>
                    </a:cubicBezTo>
                    <a:cubicBezTo>
                      <a:pt x="786765" y="3909632"/>
                      <a:pt x="786765" y="3911441"/>
                      <a:pt x="785813" y="3912965"/>
                    </a:cubicBezTo>
                    <a:cubicBezTo>
                      <a:pt x="778383" y="3926205"/>
                      <a:pt x="771239" y="3939254"/>
                      <a:pt x="764000" y="3952018"/>
                    </a:cubicBezTo>
                    <a:cubicBezTo>
                      <a:pt x="764000" y="3952018"/>
                      <a:pt x="763810" y="3952018"/>
                      <a:pt x="763810" y="3952208"/>
                    </a:cubicBezTo>
                    <a:cubicBezTo>
                      <a:pt x="762667" y="3954113"/>
                      <a:pt x="760381" y="3955542"/>
                      <a:pt x="757904" y="3955542"/>
                    </a:cubicBezTo>
                    <a:close/>
                    <a:moveTo>
                      <a:pt x="801434" y="3876961"/>
                    </a:moveTo>
                    <a:cubicBezTo>
                      <a:pt x="800290" y="3876961"/>
                      <a:pt x="799148" y="3876770"/>
                      <a:pt x="798100" y="3876294"/>
                    </a:cubicBezTo>
                    <a:cubicBezTo>
                      <a:pt x="796099" y="3874961"/>
                      <a:pt x="794766" y="3872675"/>
                      <a:pt x="794766" y="3870198"/>
                    </a:cubicBezTo>
                    <a:cubicBezTo>
                      <a:pt x="794766" y="3869055"/>
                      <a:pt x="795052" y="3867912"/>
                      <a:pt x="795623" y="3867055"/>
                    </a:cubicBezTo>
                    <a:cubicBezTo>
                      <a:pt x="799910" y="3859244"/>
                      <a:pt x="804196" y="3851148"/>
                      <a:pt x="808673" y="3843052"/>
                    </a:cubicBezTo>
                    <a:cubicBezTo>
                      <a:pt x="811340" y="3837908"/>
                      <a:pt x="814292" y="3832765"/>
                      <a:pt x="816959" y="3827526"/>
                    </a:cubicBezTo>
                    <a:cubicBezTo>
                      <a:pt x="818769" y="3824383"/>
                      <a:pt x="823055" y="3823240"/>
                      <a:pt x="826199" y="3824859"/>
                    </a:cubicBezTo>
                    <a:cubicBezTo>
                      <a:pt x="829342" y="3826669"/>
                      <a:pt x="830675" y="3830669"/>
                      <a:pt x="828865" y="3834098"/>
                    </a:cubicBezTo>
                    <a:lnTo>
                      <a:pt x="828008" y="3835908"/>
                    </a:lnTo>
                    <a:cubicBezTo>
                      <a:pt x="821055" y="3848672"/>
                      <a:pt x="814102" y="3861054"/>
                      <a:pt x="807339" y="3873627"/>
                    </a:cubicBezTo>
                    <a:cubicBezTo>
                      <a:pt x="806196" y="3875627"/>
                      <a:pt x="803910" y="3876961"/>
                      <a:pt x="801434" y="3876961"/>
                    </a:cubicBezTo>
                    <a:close/>
                    <a:moveTo>
                      <a:pt x="844106" y="3798189"/>
                    </a:moveTo>
                    <a:cubicBezTo>
                      <a:pt x="842963" y="3798189"/>
                      <a:pt x="842105" y="3797713"/>
                      <a:pt x="840962" y="3797332"/>
                    </a:cubicBezTo>
                    <a:cubicBezTo>
                      <a:pt x="838676" y="3796189"/>
                      <a:pt x="837343" y="3793998"/>
                      <a:pt x="837343" y="3791522"/>
                    </a:cubicBezTo>
                    <a:cubicBezTo>
                      <a:pt x="837343" y="3790379"/>
                      <a:pt x="837819" y="3789236"/>
                      <a:pt x="838200" y="3788378"/>
                    </a:cubicBezTo>
                    <a:cubicBezTo>
                      <a:pt x="845153" y="3775139"/>
                      <a:pt x="852297" y="3762089"/>
                      <a:pt x="859250" y="3748659"/>
                    </a:cubicBezTo>
                    <a:cubicBezTo>
                      <a:pt x="861060" y="3745516"/>
                      <a:pt x="865346" y="3744182"/>
                      <a:pt x="868490" y="3745992"/>
                    </a:cubicBezTo>
                    <a:cubicBezTo>
                      <a:pt x="871633" y="3747516"/>
                      <a:pt x="872966" y="3751802"/>
                      <a:pt x="871157" y="3754945"/>
                    </a:cubicBezTo>
                    <a:cubicBezTo>
                      <a:pt x="864013" y="3768376"/>
                      <a:pt x="857060" y="3781616"/>
                      <a:pt x="850106" y="3794665"/>
                    </a:cubicBezTo>
                    <a:cubicBezTo>
                      <a:pt x="848773" y="3796856"/>
                      <a:pt x="846582" y="3798189"/>
                      <a:pt x="844106" y="3798189"/>
                    </a:cubicBezTo>
                    <a:close/>
                    <a:moveTo>
                      <a:pt x="886301" y="3718941"/>
                    </a:moveTo>
                    <a:cubicBezTo>
                      <a:pt x="885158" y="3718941"/>
                      <a:pt x="884301" y="3718465"/>
                      <a:pt x="883158" y="3718084"/>
                    </a:cubicBezTo>
                    <a:cubicBezTo>
                      <a:pt x="880967" y="3716941"/>
                      <a:pt x="879539" y="3714750"/>
                      <a:pt x="879539" y="3712274"/>
                    </a:cubicBezTo>
                    <a:cubicBezTo>
                      <a:pt x="879539" y="3711131"/>
                      <a:pt x="879729" y="3709987"/>
                      <a:pt x="880396" y="3708940"/>
                    </a:cubicBezTo>
                    <a:cubicBezTo>
                      <a:pt x="885825" y="3698653"/>
                      <a:pt x="891445" y="3688270"/>
                      <a:pt x="896779" y="3677698"/>
                    </a:cubicBezTo>
                    <a:lnTo>
                      <a:pt x="901256" y="3669411"/>
                    </a:lnTo>
                    <a:cubicBezTo>
                      <a:pt x="902875" y="3666268"/>
                      <a:pt x="907066" y="3664934"/>
                      <a:pt x="910209" y="3666458"/>
                    </a:cubicBezTo>
                    <a:cubicBezTo>
                      <a:pt x="911828" y="3667316"/>
                      <a:pt x="913162" y="3668744"/>
                      <a:pt x="913543" y="3670459"/>
                    </a:cubicBezTo>
                    <a:cubicBezTo>
                      <a:pt x="914019" y="3671983"/>
                      <a:pt x="914019" y="3673793"/>
                      <a:pt x="913067" y="3675602"/>
                    </a:cubicBezTo>
                    <a:cubicBezTo>
                      <a:pt x="906304" y="3688652"/>
                      <a:pt x="899160" y="3701891"/>
                      <a:pt x="892207" y="3715322"/>
                    </a:cubicBezTo>
                    <a:cubicBezTo>
                      <a:pt x="891254" y="3717322"/>
                      <a:pt x="888778" y="3718941"/>
                      <a:pt x="886301" y="3718941"/>
                    </a:cubicBezTo>
                    <a:close/>
                    <a:moveTo>
                      <a:pt x="928021" y="3639217"/>
                    </a:moveTo>
                    <a:cubicBezTo>
                      <a:pt x="926878" y="3639217"/>
                      <a:pt x="925830" y="3639026"/>
                      <a:pt x="924878" y="3638550"/>
                    </a:cubicBezTo>
                    <a:cubicBezTo>
                      <a:pt x="922592" y="3637407"/>
                      <a:pt x="921258" y="3635216"/>
                      <a:pt x="921258" y="3632740"/>
                    </a:cubicBezTo>
                    <a:cubicBezTo>
                      <a:pt x="920972" y="3631597"/>
                      <a:pt x="921449" y="3630454"/>
                      <a:pt x="921925" y="3629597"/>
                    </a:cubicBezTo>
                    <a:cubicBezTo>
                      <a:pt x="928688" y="3616357"/>
                      <a:pt x="935641" y="3603117"/>
                      <a:pt x="942594" y="3589687"/>
                    </a:cubicBezTo>
                    <a:cubicBezTo>
                      <a:pt x="944118" y="3586544"/>
                      <a:pt x="948404" y="3585210"/>
                      <a:pt x="951548" y="3586734"/>
                    </a:cubicBezTo>
                    <a:cubicBezTo>
                      <a:pt x="954881" y="3588258"/>
                      <a:pt x="956215" y="3592544"/>
                      <a:pt x="954500" y="3595687"/>
                    </a:cubicBezTo>
                    <a:cubicBezTo>
                      <a:pt x="950214" y="3603974"/>
                      <a:pt x="945928" y="3612261"/>
                      <a:pt x="941737" y="3620643"/>
                    </a:cubicBezTo>
                    <a:lnTo>
                      <a:pt x="933831" y="3635693"/>
                    </a:lnTo>
                    <a:cubicBezTo>
                      <a:pt x="932783" y="3637883"/>
                      <a:pt x="930497" y="3639217"/>
                      <a:pt x="928021" y="3639217"/>
                    </a:cubicBezTo>
                    <a:close/>
                    <a:moveTo>
                      <a:pt x="969074" y="3559588"/>
                    </a:moveTo>
                    <a:cubicBezTo>
                      <a:pt x="967931" y="3559588"/>
                      <a:pt x="966788" y="3559397"/>
                      <a:pt x="965930" y="3558921"/>
                    </a:cubicBezTo>
                    <a:cubicBezTo>
                      <a:pt x="963740" y="3557587"/>
                      <a:pt x="962406" y="3555302"/>
                      <a:pt x="962406" y="3552825"/>
                    </a:cubicBezTo>
                    <a:cubicBezTo>
                      <a:pt x="962120" y="3551682"/>
                      <a:pt x="962597" y="3550634"/>
                      <a:pt x="963073" y="3549682"/>
                    </a:cubicBezTo>
                    <a:cubicBezTo>
                      <a:pt x="968216" y="3539395"/>
                      <a:pt x="973646" y="3529298"/>
                      <a:pt x="978789" y="3518726"/>
                    </a:cubicBezTo>
                    <a:lnTo>
                      <a:pt x="983456" y="3509772"/>
                    </a:lnTo>
                    <a:cubicBezTo>
                      <a:pt x="985076" y="3506629"/>
                      <a:pt x="989267" y="3505105"/>
                      <a:pt x="992410" y="3506819"/>
                    </a:cubicBezTo>
                    <a:cubicBezTo>
                      <a:pt x="995744" y="3508343"/>
                      <a:pt x="997077" y="3512439"/>
                      <a:pt x="995363" y="3515773"/>
                    </a:cubicBezTo>
                    <a:cubicBezTo>
                      <a:pt x="988600" y="3529203"/>
                      <a:pt x="981932" y="3542729"/>
                      <a:pt x="975170" y="3555778"/>
                    </a:cubicBezTo>
                    <a:cubicBezTo>
                      <a:pt x="973836" y="3558254"/>
                      <a:pt x="971550" y="3559588"/>
                      <a:pt x="969074" y="3559588"/>
                    </a:cubicBezTo>
                    <a:close/>
                    <a:moveTo>
                      <a:pt x="1009745" y="3479483"/>
                    </a:moveTo>
                    <a:cubicBezTo>
                      <a:pt x="1008602" y="3479483"/>
                      <a:pt x="1007555" y="3479292"/>
                      <a:pt x="1006602" y="3478816"/>
                    </a:cubicBezTo>
                    <a:cubicBezTo>
                      <a:pt x="1004411" y="3477673"/>
                      <a:pt x="1002792" y="3475196"/>
                      <a:pt x="1002982" y="3472529"/>
                    </a:cubicBezTo>
                    <a:cubicBezTo>
                      <a:pt x="1002982" y="3471672"/>
                      <a:pt x="1003173" y="3470720"/>
                      <a:pt x="1003649" y="3469862"/>
                    </a:cubicBezTo>
                    <a:cubicBezTo>
                      <a:pt x="1010412" y="3456623"/>
                      <a:pt x="1017080" y="3443192"/>
                      <a:pt x="1023842" y="3429667"/>
                    </a:cubicBezTo>
                    <a:cubicBezTo>
                      <a:pt x="1025461" y="3426333"/>
                      <a:pt x="1029462" y="3425000"/>
                      <a:pt x="1032796" y="3426524"/>
                    </a:cubicBezTo>
                    <a:cubicBezTo>
                      <a:pt x="1035939" y="3428333"/>
                      <a:pt x="1037463" y="3432334"/>
                      <a:pt x="1035749" y="3435763"/>
                    </a:cubicBezTo>
                    <a:lnTo>
                      <a:pt x="1027938" y="3451479"/>
                    </a:lnTo>
                    <a:cubicBezTo>
                      <a:pt x="1023842" y="3459766"/>
                      <a:pt x="1019651" y="3467862"/>
                      <a:pt x="1015556" y="3475958"/>
                    </a:cubicBezTo>
                    <a:cubicBezTo>
                      <a:pt x="1014413" y="3478054"/>
                      <a:pt x="1012222" y="3479483"/>
                      <a:pt x="1009745" y="3479483"/>
                    </a:cubicBezTo>
                    <a:close/>
                    <a:moveTo>
                      <a:pt x="1049941" y="3399092"/>
                    </a:moveTo>
                    <a:cubicBezTo>
                      <a:pt x="1048798" y="3399092"/>
                      <a:pt x="1047750" y="3398901"/>
                      <a:pt x="1046798" y="3398425"/>
                    </a:cubicBezTo>
                    <a:cubicBezTo>
                      <a:pt x="1044511" y="3397282"/>
                      <a:pt x="1043178" y="3395091"/>
                      <a:pt x="1043178" y="3392329"/>
                    </a:cubicBezTo>
                    <a:cubicBezTo>
                      <a:pt x="1043178" y="3391472"/>
                      <a:pt x="1043369" y="3390519"/>
                      <a:pt x="1043654" y="3389662"/>
                    </a:cubicBezTo>
                    <a:lnTo>
                      <a:pt x="1043845" y="3389471"/>
                    </a:lnTo>
                    <a:cubicBezTo>
                      <a:pt x="1043845" y="3389281"/>
                      <a:pt x="1044035" y="3388995"/>
                      <a:pt x="1044321" y="3388804"/>
                    </a:cubicBezTo>
                    <a:lnTo>
                      <a:pt x="1052894" y="3371279"/>
                    </a:lnTo>
                    <a:cubicBezTo>
                      <a:pt x="1056513" y="3364135"/>
                      <a:pt x="1060037" y="3356705"/>
                      <a:pt x="1063847" y="3349276"/>
                    </a:cubicBezTo>
                    <a:cubicBezTo>
                      <a:pt x="1065467" y="3345942"/>
                      <a:pt x="1069467" y="3344609"/>
                      <a:pt x="1072801" y="3346133"/>
                    </a:cubicBezTo>
                    <a:cubicBezTo>
                      <a:pt x="1076135" y="3347942"/>
                      <a:pt x="1077468" y="3351943"/>
                      <a:pt x="1075944" y="3355086"/>
                    </a:cubicBezTo>
                    <a:lnTo>
                      <a:pt x="1068991" y="3368993"/>
                    </a:lnTo>
                    <a:cubicBezTo>
                      <a:pt x="1064705" y="3377756"/>
                      <a:pt x="1060228" y="3386709"/>
                      <a:pt x="1055942" y="3395472"/>
                    </a:cubicBezTo>
                    <a:cubicBezTo>
                      <a:pt x="1055656" y="3395472"/>
                      <a:pt x="1055656" y="3395472"/>
                      <a:pt x="1055656" y="3395662"/>
                    </a:cubicBezTo>
                    <a:cubicBezTo>
                      <a:pt x="1054608" y="3397758"/>
                      <a:pt x="1052417" y="3399092"/>
                      <a:pt x="1049941" y="3399092"/>
                    </a:cubicBezTo>
                    <a:close/>
                    <a:moveTo>
                      <a:pt x="1089660" y="3318701"/>
                    </a:moveTo>
                    <a:cubicBezTo>
                      <a:pt x="1088517" y="3318701"/>
                      <a:pt x="1087660" y="3318510"/>
                      <a:pt x="1086707" y="3318034"/>
                    </a:cubicBezTo>
                    <a:cubicBezTo>
                      <a:pt x="1084231" y="3316891"/>
                      <a:pt x="1082897" y="3314414"/>
                      <a:pt x="1082897" y="3311938"/>
                    </a:cubicBezTo>
                    <a:cubicBezTo>
                      <a:pt x="1082897" y="3310795"/>
                      <a:pt x="1083088" y="3309937"/>
                      <a:pt x="1083564" y="3308985"/>
                    </a:cubicBezTo>
                    <a:cubicBezTo>
                      <a:pt x="1090041" y="3295555"/>
                      <a:pt x="1096804" y="3282029"/>
                      <a:pt x="1103281" y="3268599"/>
                    </a:cubicBezTo>
                    <a:cubicBezTo>
                      <a:pt x="1104900" y="3265265"/>
                      <a:pt x="1108901" y="3263837"/>
                      <a:pt x="1112234" y="3265456"/>
                    </a:cubicBezTo>
                    <a:cubicBezTo>
                      <a:pt x="1113854" y="3266313"/>
                      <a:pt x="1115187" y="3267742"/>
                      <a:pt x="1115568" y="3269456"/>
                    </a:cubicBezTo>
                    <a:cubicBezTo>
                      <a:pt x="1116235" y="3270980"/>
                      <a:pt x="1116044" y="3272790"/>
                      <a:pt x="1115282" y="3274600"/>
                    </a:cubicBezTo>
                    <a:cubicBezTo>
                      <a:pt x="1110329" y="3284506"/>
                      <a:pt x="1105662" y="3294126"/>
                      <a:pt x="1100709" y="3304032"/>
                    </a:cubicBezTo>
                    <a:lnTo>
                      <a:pt x="1095566" y="3314795"/>
                    </a:lnTo>
                    <a:cubicBezTo>
                      <a:pt x="1094613" y="3317177"/>
                      <a:pt x="1092137" y="3318701"/>
                      <a:pt x="1089660" y="3318701"/>
                    </a:cubicBezTo>
                    <a:close/>
                    <a:moveTo>
                      <a:pt x="1128903" y="3237929"/>
                    </a:moveTo>
                    <a:cubicBezTo>
                      <a:pt x="1128046" y="3237929"/>
                      <a:pt x="1126903" y="3237738"/>
                      <a:pt x="1125950" y="3237262"/>
                    </a:cubicBezTo>
                    <a:cubicBezTo>
                      <a:pt x="1123664" y="3236119"/>
                      <a:pt x="1122140" y="3233928"/>
                      <a:pt x="1122140" y="3231166"/>
                    </a:cubicBezTo>
                    <a:cubicBezTo>
                      <a:pt x="1122140" y="3230309"/>
                      <a:pt x="1122331" y="3229356"/>
                      <a:pt x="1122807" y="3228213"/>
                    </a:cubicBezTo>
                    <a:lnTo>
                      <a:pt x="1130903" y="3211830"/>
                    </a:lnTo>
                    <a:cubicBezTo>
                      <a:pt x="1134713" y="3203924"/>
                      <a:pt x="1138523" y="3195923"/>
                      <a:pt x="1142524" y="3187827"/>
                    </a:cubicBezTo>
                    <a:cubicBezTo>
                      <a:pt x="1143857" y="3184684"/>
                      <a:pt x="1148144" y="3183160"/>
                      <a:pt x="1151477" y="3184684"/>
                    </a:cubicBezTo>
                    <a:cubicBezTo>
                      <a:pt x="1154621" y="3186494"/>
                      <a:pt x="1156145" y="3190494"/>
                      <a:pt x="1154621" y="3193923"/>
                    </a:cubicBezTo>
                    <a:cubicBezTo>
                      <a:pt x="1150620" y="3202019"/>
                      <a:pt x="1146524" y="3210306"/>
                      <a:pt x="1142524" y="3218593"/>
                    </a:cubicBezTo>
                    <a:lnTo>
                      <a:pt x="1134904" y="3234309"/>
                    </a:lnTo>
                    <a:lnTo>
                      <a:pt x="1134904" y="3234500"/>
                    </a:lnTo>
                    <a:cubicBezTo>
                      <a:pt x="1133856" y="3236595"/>
                      <a:pt x="1131665" y="3237929"/>
                      <a:pt x="1128903" y="3237929"/>
                    </a:cubicBezTo>
                    <a:close/>
                    <a:moveTo>
                      <a:pt x="1167956" y="3157157"/>
                    </a:moveTo>
                    <a:lnTo>
                      <a:pt x="1167956" y="3157157"/>
                    </a:lnTo>
                    <a:cubicBezTo>
                      <a:pt x="1167098" y="3157157"/>
                      <a:pt x="1165955" y="3156966"/>
                      <a:pt x="1165003" y="3156490"/>
                    </a:cubicBezTo>
                    <a:cubicBezTo>
                      <a:pt x="1162812" y="3155347"/>
                      <a:pt x="1161193" y="3153156"/>
                      <a:pt x="1161193" y="3150394"/>
                    </a:cubicBezTo>
                    <a:cubicBezTo>
                      <a:pt x="1161193" y="3149537"/>
                      <a:pt x="1161479" y="3148394"/>
                      <a:pt x="1161860" y="3147441"/>
                    </a:cubicBezTo>
                    <a:lnTo>
                      <a:pt x="1163479" y="3144488"/>
                    </a:lnTo>
                    <a:cubicBezTo>
                      <a:pt x="1169289" y="3132106"/>
                      <a:pt x="1175385" y="3119533"/>
                      <a:pt x="1181386" y="3106960"/>
                    </a:cubicBezTo>
                    <a:cubicBezTo>
                      <a:pt x="1183005" y="3103626"/>
                      <a:pt x="1187006" y="3102293"/>
                      <a:pt x="1190339" y="3103817"/>
                    </a:cubicBezTo>
                    <a:cubicBezTo>
                      <a:pt x="1193673" y="3105436"/>
                      <a:pt x="1195102" y="3109436"/>
                      <a:pt x="1193483" y="3112770"/>
                    </a:cubicBezTo>
                    <a:cubicBezTo>
                      <a:pt x="1190816" y="3118390"/>
                      <a:pt x="1188053" y="3124010"/>
                      <a:pt x="1185386" y="3129629"/>
                    </a:cubicBezTo>
                    <a:cubicBezTo>
                      <a:pt x="1181576" y="3137440"/>
                      <a:pt x="1177766" y="3145345"/>
                      <a:pt x="1173956" y="3153156"/>
                    </a:cubicBezTo>
                    <a:cubicBezTo>
                      <a:pt x="1172909" y="3155823"/>
                      <a:pt x="1170623" y="3157157"/>
                      <a:pt x="1167956" y="3157157"/>
                    </a:cubicBezTo>
                    <a:close/>
                    <a:moveTo>
                      <a:pt x="1206818" y="3076099"/>
                    </a:moveTo>
                    <a:cubicBezTo>
                      <a:pt x="1205960" y="3076099"/>
                      <a:pt x="1204817" y="3075908"/>
                      <a:pt x="1203865" y="3075432"/>
                    </a:cubicBezTo>
                    <a:cubicBezTo>
                      <a:pt x="1201579" y="3074575"/>
                      <a:pt x="1200055" y="3072098"/>
                      <a:pt x="1200055" y="3069622"/>
                    </a:cubicBezTo>
                    <a:cubicBezTo>
                      <a:pt x="1200055" y="3068479"/>
                      <a:pt x="1200245" y="3067622"/>
                      <a:pt x="1200531" y="3066955"/>
                    </a:cubicBezTo>
                    <a:cubicBezTo>
                      <a:pt x="1200531" y="3066764"/>
                      <a:pt x="1200531" y="3066764"/>
                      <a:pt x="1200817" y="3066764"/>
                    </a:cubicBezTo>
                    <a:cubicBezTo>
                      <a:pt x="1200817" y="3066574"/>
                      <a:pt x="1201007" y="3066288"/>
                      <a:pt x="1201007" y="3066098"/>
                    </a:cubicBezTo>
                    <a:cubicBezTo>
                      <a:pt x="1207008" y="3053525"/>
                      <a:pt x="1213104" y="3040761"/>
                      <a:pt x="1219200" y="3027902"/>
                    </a:cubicBezTo>
                    <a:cubicBezTo>
                      <a:pt x="1219391" y="3027426"/>
                      <a:pt x="1219676" y="3027045"/>
                      <a:pt x="1219676" y="3026569"/>
                    </a:cubicBezTo>
                    <a:lnTo>
                      <a:pt x="1220153" y="3026093"/>
                    </a:lnTo>
                    <a:cubicBezTo>
                      <a:pt x="1221486" y="3022949"/>
                      <a:pt x="1225772" y="3021425"/>
                      <a:pt x="1228916" y="3022759"/>
                    </a:cubicBezTo>
                    <a:cubicBezTo>
                      <a:pt x="1232249" y="3024283"/>
                      <a:pt x="1233869" y="3028379"/>
                      <a:pt x="1232249" y="3031712"/>
                    </a:cubicBezTo>
                    <a:cubicBezTo>
                      <a:pt x="1232059" y="3032189"/>
                      <a:pt x="1232059" y="3032379"/>
                      <a:pt x="1231773" y="3032855"/>
                    </a:cubicBezTo>
                    <a:cubicBezTo>
                      <a:pt x="1231487" y="3033046"/>
                      <a:pt x="1231297" y="3033522"/>
                      <a:pt x="1231297" y="3033712"/>
                    </a:cubicBezTo>
                    <a:cubicBezTo>
                      <a:pt x="1224820" y="3047619"/>
                      <a:pt x="1218248" y="3061145"/>
                      <a:pt x="1212914" y="3072289"/>
                    </a:cubicBezTo>
                    <a:cubicBezTo>
                      <a:pt x="1211771" y="3074765"/>
                      <a:pt x="1209485" y="3076099"/>
                      <a:pt x="1206818" y="3076099"/>
                    </a:cubicBezTo>
                    <a:close/>
                    <a:moveTo>
                      <a:pt x="1243394" y="2993708"/>
                    </a:moveTo>
                    <a:cubicBezTo>
                      <a:pt x="1242727" y="2993708"/>
                      <a:pt x="1241774" y="2993708"/>
                      <a:pt x="1240917" y="2993231"/>
                    </a:cubicBezTo>
                    <a:cubicBezTo>
                      <a:pt x="1238441" y="2992374"/>
                      <a:pt x="1236917" y="2989898"/>
                      <a:pt x="1236631" y="2987135"/>
                    </a:cubicBezTo>
                    <a:cubicBezTo>
                      <a:pt x="1236631" y="2986278"/>
                      <a:pt x="1236821" y="2985326"/>
                      <a:pt x="1237107" y="2984468"/>
                    </a:cubicBezTo>
                    <a:cubicBezTo>
                      <a:pt x="1241774" y="2972753"/>
                      <a:pt x="1247204" y="2959132"/>
                      <a:pt x="1253490" y="2942463"/>
                    </a:cubicBezTo>
                    <a:cubicBezTo>
                      <a:pt x="1254824" y="2939129"/>
                      <a:pt x="1258919" y="2937320"/>
                      <a:pt x="1262253" y="2938462"/>
                    </a:cubicBezTo>
                    <a:cubicBezTo>
                      <a:pt x="1265873" y="2939796"/>
                      <a:pt x="1267397" y="2943797"/>
                      <a:pt x="1266063" y="2947226"/>
                    </a:cubicBezTo>
                    <a:cubicBezTo>
                      <a:pt x="1260920" y="2960942"/>
                      <a:pt x="1255490" y="2974658"/>
                      <a:pt x="1249680" y="2989421"/>
                    </a:cubicBezTo>
                    <a:cubicBezTo>
                      <a:pt x="1248823" y="2992184"/>
                      <a:pt x="1246346" y="2993708"/>
                      <a:pt x="1243394" y="2993708"/>
                    </a:cubicBezTo>
                    <a:close/>
                    <a:moveTo>
                      <a:pt x="1275969" y="2909602"/>
                    </a:moveTo>
                    <a:cubicBezTo>
                      <a:pt x="1275112" y="2909602"/>
                      <a:pt x="1274350" y="2909411"/>
                      <a:pt x="1273493" y="2909126"/>
                    </a:cubicBezTo>
                    <a:cubicBezTo>
                      <a:pt x="1270826" y="2908268"/>
                      <a:pt x="1269206" y="2905506"/>
                      <a:pt x="1269206" y="2902649"/>
                    </a:cubicBezTo>
                    <a:cubicBezTo>
                      <a:pt x="1269206" y="2901982"/>
                      <a:pt x="1269206" y="2901315"/>
                      <a:pt x="1269397" y="2900648"/>
                    </a:cubicBezTo>
                    <a:lnTo>
                      <a:pt x="1269587" y="2900458"/>
                    </a:lnTo>
                    <a:cubicBezTo>
                      <a:pt x="1269587" y="2900267"/>
                      <a:pt x="1269587" y="2899982"/>
                      <a:pt x="1269778" y="2899791"/>
                    </a:cubicBezTo>
                    <a:cubicBezTo>
                      <a:pt x="1273397" y="2890171"/>
                      <a:pt x="1277398" y="2879789"/>
                      <a:pt x="1281494" y="2869025"/>
                    </a:cubicBezTo>
                    <a:lnTo>
                      <a:pt x="1285494" y="2858453"/>
                    </a:lnTo>
                    <a:cubicBezTo>
                      <a:pt x="1286828" y="2854833"/>
                      <a:pt x="1290923" y="2853309"/>
                      <a:pt x="1294257" y="2854452"/>
                    </a:cubicBezTo>
                    <a:cubicBezTo>
                      <a:pt x="1295781" y="2855119"/>
                      <a:pt x="1297210" y="2856262"/>
                      <a:pt x="1297877" y="2858072"/>
                    </a:cubicBezTo>
                    <a:cubicBezTo>
                      <a:pt x="1298734" y="2859691"/>
                      <a:pt x="1298734" y="2861405"/>
                      <a:pt x="1298162" y="2863215"/>
                    </a:cubicBezTo>
                    <a:cubicBezTo>
                      <a:pt x="1292543" y="2878074"/>
                      <a:pt x="1287113" y="2892171"/>
                      <a:pt x="1282256" y="2905220"/>
                    </a:cubicBezTo>
                    <a:cubicBezTo>
                      <a:pt x="1281113" y="2907792"/>
                      <a:pt x="1278636" y="2909602"/>
                      <a:pt x="1275969" y="2909602"/>
                    </a:cubicBezTo>
                    <a:close/>
                    <a:moveTo>
                      <a:pt x="1307783" y="2825401"/>
                    </a:moveTo>
                    <a:cubicBezTo>
                      <a:pt x="1306925" y="2825401"/>
                      <a:pt x="1306163" y="2825210"/>
                      <a:pt x="1305306" y="2824925"/>
                    </a:cubicBezTo>
                    <a:cubicBezTo>
                      <a:pt x="1302830" y="2823782"/>
                      <a:pt x="1301020" y="2821305"/>
                      <a:pt x="1301020" y="2818448"/>
                    </a:cubicBezTo>
                    <a:cubicBezTo>
                      <a:pt x="1301020" y="2817781"/>
                      <a:pt x="1301210" y="2816828"/>
                      <a:pt x="1301496" y="2816162"/>
                    </a:cubicBezTo>
                    <a:cubicBezTo>
                      <a:pt x="1306640" y="2802731"/>
                      <a:pt x="1311783" y="2788539"/>
                      <a:pt x="1317403" y="2773966"/>
                    </a:cubicBezTo>
                    <a:cubicBezTo>
                      <a:pt x="1318546" y="2770823"/>
                      <a:pt x="1322546" y="2768822"/>
                      <a:pt x="1326166" y="2770156"/>
                    </a:cubicBezTo>
                    <a:cubicBezTo>
                      <a:pt x="1329500" y="2771489"/>
                      <a:pt x="1331309" y="2775299"/>
                      <a:pt x="1329976" y="2778919"/>
                    </a:cubicBezTo>
                    <a:cubicBezTo>
                      <a:pt x="1326833" y="2787206"/>
                      <a:pt x="1323689" y="2795492"/>
                      <a:pt x="1320546" y="2803589"/>
                    </a:cubicBezTo>
                    <a:lnTo>
                      <a:pt x="1314069" y="2820638"/>
                    </a:lnTo>
                    <a:lnTo>
                      <a:pt x="1314069" y="2820829"/>
                    </a:lnTo>
                    <a:cubicBezTo>
                      <a:pt x="1313212" y="2823591"/>
                      <a:pt x="1310735" y="2825401"/>
                      <a:pt x="1307783" y="2825401"/>
                    </a:cubicBezTo>
                    <a:close/>
                    <a:moveTo>
                      <a:pt x="1339691" y="2741200"/>
                    </a:moveTo>
                    <a:cubicBezTo>
                      <a:pt x="1339025" y="2741200"/>
                      <a:pt x="1338072" y="2741009"/>
                      <a:pt x="1337501" y="2740724"/>
                    </a:cubicBezTo>
                    <a:cubicBezTo>
                      <a:pt x="1334834" y="2739581"/>
                      <a:pt x="1333024" y="2737104"/>
                      <a:pt x="1333024" y="2734247"/>
                    </a:cubicBezTo>
                    <a:cubicBezTo>
                      <a:pt x="1333024" y="2733580"/>
                      <a:pt x="1333214" y="2732627"/>
                      <a:pt x="1333500" y="2731961"/>
                    </a:cubicBezTo>
                    <a:cubicBezTo>
                      <a:pt x="1337310" y="2722340"/>
                      <a:pt x="1340930" y="2712434"/>
                      <a:pt x="1344740" y="2702528"/>
                    </a:cubicBezTo>
                    <a:lnTo>
                      <a:pt x="1349693" y="2689955"/>
                    </a:lnTo>
                    <a:cubicBezTo>
                      <a:pt x="1351026" y="2686622"/>
                      <a:pt x="1354836" y="2684812"/>
                      <a:pt x="1358456" y="2686145"/>
                    </a:cubicBezTo>
                    <a:cubicBezTo>
                      <a:pt x="1360075" y="2686622"/>
                      <a:pt x="1361408" y="2687955"/>
                      <a:pt x="1362075" y="2689479"/>
                    </a:cubicBezTo>
                    <a:cubicBezTo>
                      <a:pt x="1362742" y="2691098"/>
                      <a:pt x="1362932" y="2693099"/>
                      <a:pt x="1362266" y="2694623"/>
                    </a:cubicBezTo>
                    <a:cubicBezTo>
                      <a:pt x="1356646" y="2709005"/>
                      <a:pt x="1351502" y="2722912"/>
                      <a:pt x="1346359" y="2736342"/>
                    </a:cubicBezTo>
                    <a:cubicBezTo>
                      <a:pt x="1346359" y="2736533"/>
                      <a:pt x="1346359" y="2736533"/>
                      <a:pt x="1346359" y="2736533"/>
                    </a:cubicBezTo>
                    <a:cubicBezTo>
                      <a:pt x="1345025" y="2739390"/>
                      <a:pt x="1342644" y="2741200"/>
                      <a:pt x="1339691" y="2741200"/>
                    </a:cubicBezTo>
                    <a:close/>
                    <a:moveTo>
                      <a:pt x="1371791" y="2657285"/>
                    </a:moveTo>
                    <a:cubicBezTo>
                      <a:pt x="1371124" y="2657285"/>
                      <a:pt x="1370267" y="2657094"/>
                      <a:pt x="1369600" y="2656808"/>
                    </a:cubicBezTo>
                    <a:cubicBezTo>
                      <a:pt x="1367123" y="2655665"/>
                      <a:pt x="1365314" y="2653189"/>
                      <a:pt x="1365314" y="2650522"/>
                    </a:cubicBezTo>
                    <a:cubicBezTo>
                      <a:pt x="1365123" y="2649665"/>
                      <a:pt x="1365314" y="2648712"/>
                      <a:pt x="1365790" y="2648045"/>
                    </a:cubicBezTo>
                    <a:lnTo>
                      <a:pt x="1381982" y="2606040"/>
                    </a:lnTo>
                    <a:cubicBezTo>
                      <a:pt x="1383316" y="2602706"/>
                      <a:pt x="1387126" y="2600897"/>
                      <a:pt x="1390745" y="2602230"/>
                    </a:cubicBezTo>
                    <a:cubicBezTo>
                      <a:pt x="1392269" y="2602897"/>
                      <a:pt x="1393698" y="2604040"/>
                      <a:pt x="1394365" y="2605564"/>
                    </a:cubicBezTo>
                    <a:cubicBezTo>
                      <a:pt x="1395222" y="2607374"/>
                      <a:pt x="1395222" y="2609183"/>
                      <a:pt x="1394651" y="2610898"/>
                    </a:cubicBezTo>
                    <a:cubicBezTo>
                      <a:pt x="1389031" y="2624995"/>
                      <a:pt x="1383602" y="2638997"/>
                      <a:pt x="1378458" y="2652617"/>
                    </a:cubicBezTo>
                    <a:cubicBezTo>
                      <a:pt x="1377125" y="2655475"/>
                      <a:pt x="1374743" y="2657285"/>
                      <a:pt x="1371791" y="2657285"/>
                    </a:cubicBezTo>
                    <a:close/>
                    <a:moveTo>
                      <a:pt x="1404366" y="2573369"/>
                    </a:moveTo>
                    <a:cubicBezTo>
                      <a:pt x="1403699" y="2573369"/>
                      <a:pt x="1402842" y="2573179"/>
                      <a:pt x="1402175" y="2572893"/>
                    </a:cubicBezTo>
                    <a:cubicBezTo>
                      <a:pt x="1399508" y="2571750"/>
                      <a:pt x="1397699" y="2569274"/>
                      <a:pt x="1397889" y="2566416"/>
                    </a:cubicBezTo>
                    <a:cubicBezTo>
                      <a:pt x="1397889" y="2565749"/>
                      <a:pt x="1397889" y="2564797"/>
                      <a:pt x="1398080" y="2564130"/>
                    </a:cubicBezTo>
                    <a:cubicBezTo>
                      <a:pt x="1403699" y="2550414"/>
                      <a:pt x="1409129" y="2536508"/>
                      <a:pt x="1414653" y="2522125"/>
                    </a:cubicBezTo>
                    <a:cubicBezTo>
                      <a:pt x="1415987" y="2518982"/>
                      <a:pt x="1420082" y="2517172"/>
                      <a:pt x="1423416" y="2518505"/>
                    </a:cubicBezTo>
                    <a:cubicBezTo>
                      <a:pt x="1424940" y="2518982"/>
                      <a:pt x="1426369" y="2520315"/>
                      <a:pt x="1427036" y="2521839"/>
                    </a:cubicBezTo>
                    <a:cubicBezTo>
                      <a:pt x="1427702" y="2523649"/>
                      <a:pt x="1427893" y="2525459"/>
                      <a:pt x="1427321" y="2526983"/>
                    </a:cubicBezTo>
                    <a:lnTo>
                      <a:pt x="1422368" y="2539746"/>
                    </a:lnTo>
                    <a:cubicBezTo>
                      <a:pt x="1418558" y="2549366"/>
                      <a:pt x="1414748" y="2559082"/>
                      <a:pt x="1410938" y="2568702"/>
                    </a:cubicBezTo>
                    <a:lnTo>
                      <a:pt x="1410938" y="2568893"/>
                    </a:lnTo>
                    <a:cubicBezTo>
                      <a:pt x="1409700" y="2571750"/>
                      <a:pt x="1407224" y="2573369"/>
                      <a:pt x="1404366" y="2573369"/>
                    </a:cubicBezTo>
                    <a:close/>
                    <a:moveTo>
                      <a:pt x="1437323" y="2489645"/>
                    </a:moveTo>
                    <a:cubicBezTo>
                      <a:pt x="1436465" y="2489645"/>
                      <a:pt x="1435799" y="2489454"/>
                      <a:pt x="1434846" y="2489168"/>
                    </a:cubicBezTo>
                    <a:cubicBezTo>
                      <a:pt x="1432370" y="2488311"/>
                      <a:pt x="1430560" y="2485835"/>
                      <a:pt x="1430560" y="2483072"/>
                    </a:cubicBezTo>
                    <a:cubicBezTo>
                      <a:pt x="1430560" y="2482215"/>
                      <a:pt x="1430846" y="2481262"/>
                      <a:pt x="1431036" y="2480405"/>
                    </a:cubicBezTo>
                    <a:cubicBezTo>
                      <a:pt x="1434370" y="2472119"/>
                      <a:pt x="1437799" y="2463832"/>
                      <a:pt x="1441133" y="2455259"/>
                    </a:cubicBezTo>
                    <a:lnTo>
                      <a:pt x="1447610" y="2438686"/>
                    </a:lnTo>
                    <a:cubicBezTo>
                      <a:pt x="1448943" y="2435352"/>
                      <a:pt x="1452944" y="2433542"/>
                      <a:pt x="1456373" y="2434876"/>
                    </a:cubicBezTo>
                    <a:cubicBezTo>
                      <a:pt x="1458182" y="2435543"/>
                      <a:pt x="1459325" y="2436876"/>
                      <a:pt x="1460183" y="2438495"/>
                    </a:cubicBezTo>
                    <a:cubicBezTo>
                      <a:pt x="1460849" y="2440019"/>
                      <a:pt x="1460849" y="2442115"/>
                      <a:pt x="1460183" y="2443639"/>
                    </a:cubicBezTo>
                    <a:cubicBezTo>
                      <a:pt x="1457516" y="2450592"/>
                      <a:pt x="1454563" y="2457545"/>
                      <a:pt x="1451896" y="2464308"/>
                    </a:cubicBezTo>
                    <a:cubicBezTo>
                      <a:pt x="1449229" y="2471452"/>
                      <a:pt x="1446276" y="2478500"/>
                      <a:pt x="1443609" y="2485358"/>
                    </a:cubicBezTo>
                    <a:cubicBezTo>
                      <a:pt x="1442657" y="2487835"/>
                      <a:pt x="1439990" y="2489645"/>
                      <a:pt x="1437323" y="2489645"/>
                    </a:cubicBezTo>
                    <a:close/>
                    <a:moveTo>
                      <a:pt x="1470565" y="2406110"/>
                    </a:moveTo>
                    <a:cubicBezTo>
                      <a:pt x="1469898" y="2406110"/>
                      <a:pt x="1468946" y="2405920"/>
                      <a:pt x="1468088" y="2405634"/>
                    </a:cubicBezTo>
                    <a:cubicBezTo>
                      <a:pt x="1465612" y="2404491"/>
                      <a:pt x="1464088" y="2402300"/>
                      <a:pt x="1464088" y="2399538"/>
                    </a:cubicBezTo>
                    <a:cubicBezTo>
                      <a:pt x="1463897" y="2398681"/>
                      <a:pt x="1464088" y="2397728"/>
                      <a:pt x="1464564" y="2396871"/>
                    </a:cubicBezTo>
                    <a:cubicBezTo>
                      <a:pt x="1469898" y="2383155"/>
                      <a:pt x="1475518" y="2369249"/>
                      <a:pt x="1481423" y="2355152"/>
                    </a:cubicBezTo>
                    <a:cubicBezTo>
                      <a:pt x="1482757" y="2351818"/>
                      <a:pt x="1486757" y="2350008"/>
                      <a:pt x="1490186" y="2351532"/>
                    </a:cubicBezTo>
                    <a:cubicBezTo>
                      <a:pt x="1493520" y="2352866"/>
                      <a:pt x="1495139" y="2356676"/>
                      <a:pt x="1493806" y="2360295"/>
                    </a:cubicBezTo>
                    <a:cubicBezTo>
                      <a:pt x="1489329" y="2371535"/>
                      <a:pt x="1483043" y="2386775"/>
                      <a:pt x="1476947" y="2401824"/>
                    </a:cubicBezTo>
                    <a:cubicBezTo>
                      <a:pt x="1476947" y="2402015"/>
                      <a:pt x="1476947" y="2402015"/>
                      <a:pt x="1476947" y="2402015"/>
                    </a:cubicBezTo>
                    <a:cubicBezTo>
                      <a:pt x="1475708" y="2404586"/>
                      <a:pt x="1473232" y="2406110"/>
                      <a:pt x="1470565" y="2406110"/>
                    </a:cubicBezTo>
                    <a:close/>
                    <a:moveTo>
                      <a:pt x="1504379" y="2322862"/>
                    </a:moveTo>
                    <a:cubicBezTo>
                      <a:pt x="1503521" y="2322862"/>
                      <a:pt x="1502569" y="2322671"/>
                      <a:pt x="1501712" y="2322386"/>
                    </a:cubicBezTo>
                    <a:cubicBezTo>
                      <a:pt x="1499235" y="2321243"/>
                      <a:pt x="1497711" y="2318766"/>
                      <a:pt x="1497711" y="2316099"/>
                    </a:cubicBezTo>
                    <a:cubicBezTo>
                      <a:pt x="1497711" y="2315242"/>
                      <a:pt x="1497711" y="2314289"/>
                      <a:pt x="1498187" y="2313623"/>
                    </a:cubicBezTo>
                    <a:cubicBezTo>
                      <a:pt x="1503807" y="2299716"/>
                      <a:pt x="1509427" y="2285810"/>
                      <a:pt x="1515237" y="2271903"/>
                    </a:cubicBezTo>
                    <a:cubicBezTo>
                      <a:pt x="1516571" y="2268569"/>
                      <a:pt x="1520666" y="2266950"/>
                      <a:pt x="1524000" y="2268284"/>
                    </a:cubicBezTo>
                    <a:cubicBezTo>
                      <a:pt x="1525619" y="2268950"/>
                      <a:pt x="1526953" y="2270284"/>
                      <a:pt x="1527620" y="2271903"/>
                    </a:cubicBezTo>
                    <a:cubicBezTo>
                      <a:pt x="1528477" y="2273713"/>
                      <a:pt x="1528477" y="2275523"/>
                      <a:pt x="1527810" y="2277047"/>
                    </a:cubicBezTo>
                    <a:cubicBezTo>
                      <a:pt x="1522000" y="2290953"/>
                      <a:pt x="1516380" y="2304860"/>
                      <a:pt x="1510760" y="2318576"/>
                    </a:cubicBezTo>
                    <a:cubicBezTo>
                      <a:pt x="1509617" y="2321243"/>
                      <a:pt x="1507141" y="2322862"/>
                      <a:pt x="1504379" y="2322862"/>
                    </a:cubicBezTo>
                    <a:close/>
                    <a:moveTo>
                      <a:pt x="1538573" y="2239804"/>
                    </a:moveTo>
                    <a:cubicBezTo>
                      <a:pt x="1537716" y="2239804"/>
                      <a:pt x="1536764" y="2239613"/>
                      <a:pt x="1536097" y="2239137"/>
                    </a:cubicBezTo>
                    <a:cubicBezTo>
                      <a:pt x="1533430" y="2238280"/>
                      <a:pt x="1531811" y="2235803"/>
                      <a:pt x="1531811" y="2233041"/>
                    </a:cubicBezTo>
                    <a:cubicBezTo>
                      <a:pt x="1531811" y="2232184"/>
                      <a:pt x="1532001" y="2231231"/>
                      <a:pt x="1532477" y="2230374"/>
                    </a:cubicBezTo>
                    <a:lnTo>
                      <a:pt x="1536287" y="2220944"/>
                    </a:lnTo>
                    <a:cubicBezTo>
                      <a:pt x="1540764" y="2210372"/>
                      <a:pt x="1545050" y="2199608"/>
                      <a:pt x="1549813" y="2188845"/>
                    </a:cubicBezTo>
                    <a:cubicBezTo>
                      <a:pt x="1551146" y="2185511"/>
                      <a:pt x="1555147" y="2183892"/>
                      <a:pt x="1558576" y="2185226"/>
                    </a:cubicBezTo>
                    <a:cubicBezTo>
                      <a:pt x="1560195" y="2185892"/>
                      <a:pt x="1561529" y="2187226"/>
                      <a:pt x="1562195" y="2188845"/>
                    </a:cubicBezTo>
                    <a:cubicBezTo>
                      <a:pt x="1562862" y="2190655"/>
                      <a:pt x="1562862" y="2192465"/>
                      <a:pt x="1562195" y="2193989"/>
                    </a:cubicBezTo>
                    <a:cubicBezTo>
                      <a:pt x="1559528" y="2200466"/>
                      <a:pt x="1556766" y="2207038"/>
                      <a:pt x="1554099" y="2213324"/>
                    </a:cubicBezTo>
                    <a:cubicBezTo>
                      <a:pt x="1550956" y="2220754"/>
                      <a:pt x="1547813" y="2228088"/>
                      <a:pt x="1544860" y="2235518"/>
                    </a:cubicBezTo>
                    <a:cubicBezTo>
                      <a:pt x="1543717" y="2237994"/>
                      <a:pt x="1541240" y="2239804"/>
                      <a:pt x="1538573" y="2239804"/>
                    </a:cubicBezTo>
                    <a:close/>
                    <a:moveTo>
                      <a:pt x="1573340" y="2156746"/>
                    </a:moveTo>
                    <a:cubicBezTo>
                      <a:pt x="1572482" y="2156746"/>
                      <a:pt x="1571530" y="2156746"/>
                      <a:pt x="1570673" y="2156270"/>
                    </a:cubicBezTo>
                    <a:cubicBezTo>
                      <a:pt x="1568196" y="2155127"/>
                      <a:pt x="1566672" y="2152650"/>
                      <a:pt x="1566672" y="2149983"/>
                    </a:cubicBezTo>
                    <a:cubicBezTo>
                      <a:pt x="1566672" y="2149126"/>
                      <a:pt x="1566863" y="2148173"/>
                      <a:pt x="1567148" y="2147507"/>
                    </a:cubicBezTo>
                    <a:lnTo>
                      <a:pt x="1571435" y="2137220"/>
                    </a:lnTo>
                    <a:cubicBezTo>
                      <a:pt x="1575911" y="2126933"/>
                      <a:pt x="1580388" y="2116550"/>
                      <a:pt x="1584674" y="2105978"/>
                    </a:cubicBezTo>
                    <a:cubicBezTo>
                      <a:pt x="1586294" y="2102644"/>
                      <a:pt x="1590294" y="2101025"/>
                      <a:pt x="1593628" y="2102358"/>
                    </a:cubicBezTo>
                    <a:cubicBezTo>
                      <a:pt x="1596962" y="2103882"/>
                      <a:pt x="1598581" y="2107692"/>
                      <a:pt x="1597247" y="2111312"/>
                    </a:cubicBezTo>
                    <a:cubicBezTo>
                      <a:pt x="1591247" y="2125028"/>
                      <a:pt x="1585341" y="2138648"/>
                      <a:pt x="1579721" y="2152364"/>
                    </a:cubicBezTo>
                    <a:cubicBezTo>
                      <a:pt x="1579721" y="2152364"/>
                      <a:pt x="1579721" y="2152364"/>
                      <a:pt x="1579436" y="2152555"/>
                    </a:cubicBezTo>
                    <a:cubicBezTo>
                      <a:pt x="1578483" y="2155222"/>
                      <a:pt x="1576007" y="2156746"/>
                      <a:pt x="1573340" y="2156746"/>
                    </a:cubicBezTo>
                    <a:close/>
                    <a:moveTo>
                      <a:pt x="1608582" y="2074164"/>
                    </a:moveTo>
                    <a:cubicBezTo>
                      <a:pt x="1607439" y="2074164"/>
                      <a:pt x="1606582" y="2073974"/>
                      <a:pt x="1605915" y="2073497"/>
                    </a:cubicBezTo>
                    <a:cubicBezTo>
                      <a:pt x="1603439" y="2072640"/>
                      <a:pt x="1601819" y="2070164"/>
                      <a:pt x="1601819" y="2067401"/>
                    </a:cubicBezTo>
                    <a:cubicBezTo>
                      <a:pt x="1601819" y="2066258"/>
                      <a:pt x="1601819" y="2065401"/>
                      <a:pt x="1602296" y="2064734"/>
                    </a:cubicBezTo>
                    <a:cubicBezTo>
                      <a:pt x="1608106" y="2051018"/>
                      <a:pt x="1614202" y="2037302"/>
                      <a:pt x="1620203" y="2023396"/>
                    </a:cubicBezTo>
                    <a:cubicBezTo>
                      <a:pt x="1621536" y="2020062"/>
                      <a:pt x="1625632" y="2018443"/>
                      <a:pt x="1628966" y="2020062"/>
                    </a:cubicBezTo>
                    <a:cubicBezTo>
                      <a:pt x="1630585" y="2020729"/>
                      <a:pt x="1631918" y="2021872"/>
                      <a:pt x="1632585" y="2023682"/>
                    </a:cubicBezTo>
                    <a:cubicBezTo>
                      <a:pt x="1633252" y="2025206"/>
                      <a:pt x="1633252" y="2027301"/>
                      <a:pt x="1632395" y="2028825"/>
                    </a:cubicBezTo>
                    <a:cubicBezTo>
                      <a:pt x="1626584" y="2042732"/>
                      <a:pt x="1620488" y="2056448"/>
                      <a:pt x="1614678" y="2070164"/>
                    </a:cubicBezTo>
                    <a:cubicBezTo>
                      <a:pt x="1613535" y="2072640"/>
                      <a:pt x="1611059" y="2074164"/>
                      <a:pt x="1608582" y="2074164"/>
                    </a:cubicBezTo>
                    <a:close/>
                    <a:moveTo>
                      <a:pt x="1644301" y="1991582"/>
                    </a:moveTo>
                    <a:cubicBezTo>
                      <a:pt x="1643158" y="1991582"/>
                      <a:pt x="1642301" y="1991582"/>
                      <a:pt x="1641634" y="1991106"/>
                    </a:cubicBezTo>
                    <a:cubicBezTo>
                      <a:pt x="1639157" y="1989963"/>
                      <a:pt x="1637633" y="1987486"/>
                      <a:pt x="1637633" y="1984819"/>
                    </a:cubicBezTo>
                    <a:cubicBezTo>
                      <a:pt x="1637633" y="1983962"/>
                      <a:pt x="1637824" y="1983010"/>
                      <a:pt x="1638110" y="1982152"/>
                    </a:cubicBezTo>
                    <a:cubicBezTo>
                      <a:pt x="1644206" y="1968722"/>
                      <a:pt x="1650206" y="1954816"/>
                      <a:pt x="1656302" y="1941100"/>
                    </a:cubicBezTo>
                    <a:cubicBezTo>
                      <a:pt x="1657636" y="1937766"/>
                      <a:pt x="1661922" y="1936147"/>
                      <a:pt x="1665065" y="1937766"/>
                    </a:cubicBezTo>
                    <a:cubicBezTo>
                      <a:pt x="1668399" y="1939100"/>
                      <a:pt x="1670018" y="1943195"/>
                      <a:pt x="1668685" y="1946529"/>
                    </a:cubicBezTo>
                    <a:cubicBezTo>
                      <a:pt x="1661922" y="1961769"/>
                      <a:pt x="1656112" y="1975009"/>
                      <a:pt x="1650492" y="1987582"/>
                    </a:cubicBezTo>
                    <a:cubicBezTo>
                      <a:pt x="1650492" y="1987772"/>
                      <a:pt x="1650492" y="1987772"/>
                      <a:pt x="1650492" y="1988058"/>
                    </a:cubicBezTo>
                    <a:cubicBezTo>
                      <a:pt x="1649159" y="1990249"/>
                      <a:pt x="1646682" y="1991582"/>
                      <a:pt x="1644301" y="1991582"/>
                    </a:cubicBezTo>
                    <a:close/>
                    <a:moveTo>
                      <a:pt x="1680591" y="1909381"/>
                    </a:moveTo>
                    <a:cubicBezTo>
                      <a:pt x="1679448" y="1909381"/>
                      <a:pt x="1678591" y="1909191"/>
                      <a:pt x="1677638" y="1908905"/>
                    </a:cubicBezTo>
                    <a:cubicBezTo>
                      <a:pt x="1675162" y="1907762"/>
                      <a:pt x="1673543" y="1905286"/>
                      <a:pt x="1673828" y="1902619"/>
                    </a:cubicBezTo>
                    <a:cubicBezTo>
                      <a:pt x="1673828" y="1901762"/>
                      <a:pt x="1674114" y="1900809"/>
                      <a:pt x="1674305" y="1899952"/>
                    </a:cubicBezTo>
                    <a:lnTo>
                      <a:pt x="1675162" y="1898142"/>
                    </a:lnTo>
                    <a:cubicBezTo>
                      <a:pt x="1680972" y="1885093"/>
                      <a:pt x="1686782" y="1872139"/>
                      <a:pt x="1692688" y="1858899"/>
                    </a:cubicBezTo>
                    <a:cubicBezTo>
                      <a:pt x="1694212" y="1855756"/>
                      <a:pt x="1698308" y="1854232"/>
                      <a:pt x="1701641" y="1855565"/>
                    </a:cubicBezTo>
                    <a:cubicBezTo>
                      <a:pt x="1703261" y="1856232"/>
                      <a:pt x="1704594" y="1857566"/>
                      <a:pt x="1704975" y="1859375"/>
                    </a:cubicBezTo>
                    <a:cubicBezTo>
                      <a:pt x="1705642" y="1860899"/>
                      <a:pt x="1705642" y="1862995"/>
                      <a:pt x="1704975" y="1864519"/>
                    </a:cubicBezTo>
                    <a:cubicBezTo>
                      <a:pt x="1698879" y="1878235"/>
                      <a:pt x="1692593" y="1891665"/>
                      <a:pt x="1686592" y="1905191"/>
                    </a:cubicBezTo>
                    <a:cubicBezTo>
                      <a:pt x="1686592" y="1905381"/>
                      <a:pt x="1686592" y="1905381"/>
                      <a:pt x="1686592" y="1905667"/>
                    </a:cubicBezTo>
                    <a:cubicBezTo>
                      <a:pt x="1685544" y="1907858"/>
                      <a:pt x="1683068" y="1909381"/>
                      <a:pt x="1680591" y="1909381"/>
                    </a:cubicBezTo>
                    <a:close/>
                    <a:moveTo>
                      <a:pt x="1717453" y="1827467"/>
                    </a:moveTo>
                    <a:cubicBezTo>
                      <a:pt x="1716596" y="1827467"/>
                      <a:pt x="1715643" y="1827276"/>
                      <a:pt x="1714500" y="1826990"/>
                    </a:cubicBezTo>
                    <a:cubicBezTo>
                      <a:pt x="1712214" y="1825847"/>
                      <a:pt x="1710690" y="1823371"/>
                      <a:pt x="1710690" y="1820894"/>
                    </a:cubicBezTo>
                    <a:cubicBezTo>
                      <a:pt x="1710690" y="1820037"/>
                      <a:pt x="1710881" y="1818894"/>
                      <a:pt x="1711166" y="1817942"/>
                    </a:cubicBezTo>
                    <a:cubicBezTo>
                      <a:pt x="1711166" y="1817942"/>
                      <a:pt x="1711166" y="1817942"/>
                      <a:pt x="1711452" y="1817942"/>
                    </a:cubicBezTo>
                    <a:cubicBezTo>
                      <a:pt x="1711452" y="1817751"/>
                      <a:pt x="1711452" y="1817751"/>
                      <a:pt x="1711452" y="1817465"/>
                    </a:cubicBezTo>
                    <a:cubicBezTo>
                      <a:pt x="1716786" y="1806035"/>
                      <a:pt x="1722025" y="1794605"/>
                      <a:pt x="1727168" y="1783080"/>
                    </a:cubicBezTo>
                    <a:lnTo>
                      <a:pt x="1730121" y="1776984"/>
                    </a:lnTo>
                    <a:cubicBezTo>
                      <a:pt x="1731740" y="1773650"/>
                      <a:pt x="1735741" y="1772031"/>
                      <a:pt x="1739075" y="1773650"/>
                    </a:cubicBezTo>
                    <a:cubicBezTo>
                      <a:pt x="1740694" y="1774317"/>
                      <a:pt x="1741742" y="1775651"/>
                      <a:pt x="1742408" y="1777460"/>
                    </a:cubicBezTo>
                    <a:cubicBezTo>
                      <a:pt x="1743075" y="1778984"/>
                      <a:pt x="1743075" y="1780794"/>
                      <a:pt x="1742123" y="1782604"/>
                    </a:cubicBezTo>
                    <a:lnTo>
                      <a:pt x="1733550" y="1801654"/>
                    </a:lnTo>
                    <a:cubicBezTo>
                      <a:pt x="1730216" y="1808798"/>
                      <a:pt x="1726787" y="1816037"/>
                      <a:pt x="1723454" y="1823466"/>
                    </a:cubicBezTo>
                    <a:cubicBezTo>
                      <a:pt x="1722406" y="1825943"/>
                      <a:pt x="1720120" y="1827467"/>
                      <a:pt x="1717453" y="1827467"/>
                    </a:cubicBezTo>
                    <a:close/>
                    <a:moveTo>
                      <a:pt x="1754886" y="1745837"/>
                    </a:moveTo>
                    <a:cubicBezTo>
                      <a:pt x="1754029" y="1745837"/>
                      <a:pt x="1753076" y="1745837"/>
                      <a:pt x="1752219" y="1745361"/>
                    </a:cubicBezTo>
                    <a:cubicBezTo>
                      <a:pt x="1749743" y="1744218"/>
                      <a:pt x="1748219" y="1742027"/>
                      <a:pt x="1748219" y="1739265"/>
                    </a:cubicBezTo>
                    <a:cubicBezTo>
                      <a:pt x="1748219" y="1738122"/>
                      <a:pt x="1748409" y="1737265"/>
                      <a:pt x="1748885" y="1736312"/>
                    </a:cubicBezTo>
                    <a:cubicBezTo>
                      <a:pt x="1753553" y="1726216"/>
                      <a:pt x="1758315" y="1716119"/>
                      <a:pt x="1762982" y="1706023"/>
                    </a:cubicBezTo>
                    <a:lnTo>
                      <a:pt x="1767650" y="1695450"/>
                    </a:lnTo>
                    <a:cubicBezTo>
                      <a:pt x="1769174" y="1692307"/>
                      <a:pt x="1773460" y="1690688"/>
                      <a:pt x="1776603" y="1692307"/>
                    </a:cubicBezTo>
                    <a:cubicBezTo>
                      <a:pt x="1779937" y="1693831"/>
                      <a:pt x="1781556" y="1697927"/>
                      <a:pt x="1779937" y="1701260"/>
                    </a:cubicBezTo>
                    <a:cubicBezTo>
                      <a:pt x="1773650" y="1714691"/>
                      <a:pt x="1767173" y="1728406"/>
                      <a:pt x="1760887" y="1741932"/>
                    </a:cubicBezTo>
                    <a:cubicBezTo>
                      <a:pt x="1759839" y="1744409"/>
                      <a:pt x="1757648" y="1745837"/>
                      <a:pt x="1754886" y="1745837"/>
                    </a:cubicBezTo>
                    <a:close/>
                    <a:moveTo>
                      <a:pt x="1793081" y="1664589"/>
                    </a:moveTo>
                    <a:cubicBezTo>
                      <a:pt x="1792224" y="1664589"/>
                      <a:pt x="1791081" y="1664399"/>
                      <a:pt x="1790129" y="1663922"/>
                    </a:cubicBezTo>
                    <a:cubicBezTo>
                      <a:pt x="1787843" y="1662779"/>
                      <a:pt x="1786319" y="1660589"/>
                      <a:pt x="1786319" y="1657826"/>
                    </a:cubicBezTo>
                    <a:cubicBezTo>
                      <a:pt x="1786319" y="1656969"/>
                      <a:pt x="1786509" y="1655826"/>
                      <a:pt x="1786985" y="1654874"/>
                    </a:cubicBezTo>
                    <a:cubicBezTo>
                      <a:pt x="1792796" y="1642491"/>
                      <a:pt x="1798701" y="1630394"/>
                      <a:pt x="1804702" y="1618107"/>
                    </a:cubicBezTo>
                    <a:lnTo>
                      <a:pt x="1806321" y="1614488"/>
                    </a:lnTo>
                    <a:cubicBezTo>
                      <a:pt x="1807940" y="1611154"/>
                      <a:pt x="1812131" y="1609535"/>
                      <a:pt x="1815275" y="1611154"/>
                    </a:cubicBezTo>
                    <a:cubicBezTo>
                      <a:pt x="1816799" y="1612011"/>
                      <a:pt x="1818227" y="1613440"/>
                      <a:pt x="1818894" y="1614964"/>
                    </a:cubicBezTo>
                    <a:cubicBezTo>
                      <a:pt x="1819370" y="1616774"/>
                      <a:pt x="1819370" y="1618583"/>
                      <a:pt x="1818704" y="1620107"/>
                    </a:cubicBezTo>
                    <a:cubicBezTo>
                      <a:pt x="1812227" y="1633823"/>
                      <a:pt x="1805654" y="1647254"/>
                      <a:pt x="1799177" y="1660779"/>
                    </a:cubicBezTo>
                    <a:cubicBezTo>
                      <a:pt x="1798034" y="1662970"/>
                      <a:pt x="1795748" y="1664589"/>
                      <a:pt x="1793081" y="1664589"/>
                    </a:cubicBezTo>
                    <a:close/>
                    <a:moveTo>
                      <a:pt x="1831848" y="1583531"/>
                    </a:moveTo>
                    <a:cubicBezTo>
                      <a:pt x="1830991" y="1583531"/>
                      <a:pt x="1829848" y="1583341"/>
                      <a:pt x="1828895" y="1582864"/>
                    </a:cubicBezTo>
                    <a:cubicBezTo>
                      <a:pt x="1826705" y="1581722"/>
                      <a:pt x="1825085" y="1579531"/>
                      <a:pt x="1825085" y="1576768"/>
                    </a:cubicBezTo>
                    <a:cubicBezTo>
                      <a:pt x="1825085" y="1575626"/>
                      <a:pt x="1825276" y="1574768"/>
                      <a:pt x="1825752" y="1573816"/>
                    </a:cubicBezTo>
                    <a:cubicBezTo>
                      <a:pt x="1831562" y="1561910"/>
                      <a:pt x="1838516" y="1547527"/>
                      <a:pt x="1845469" y="1533620"/>
                    </a:cubicBezTo>
                    <a:cubicBezTo>
                      <a:pt x="1847088" y="1530287"/>
                      <a:pt x="1851279" y="1528858"/>
                      <a:pt x="1854422" y="1530477"/>
                    </a:cubicBezTo>
                    <a:cubicBezTo>
                      <a:pt x="1857756" y="1532001"/>
                      <a:pt x="1859090" y="1536097"/>
                      <a:pt x="1857566" y="1539431"/>
                    </a:cubicBezTo>
                    <a:lnTo>
                      <a:pt x="1852422" y="1550003"/>
                    </a:lnTo>
                    <a:cubicBezTo>
                      <a:pt x="1847469" y="1559909"/>
                      <a:pt x="1842802" y="1569720"/>
                      <a:pt x="1837849" y="1579626"/>
                    </a:cubicBezTo>
                    <a:cubicBezTo>
                      <a:pt x="1836801" y="1581912"/>
                      <a:pt x="1834610" y="1583531"/>
                      <a:pt x="1831848" y="1583531"/>
                    </a:cubicBezTo>
                    <a:close/>
                    <a:moveTo>
                      <a:pt x="1871377" y="1503140"/>
                    </a:moveTo>
                    <a:cubicBezTo>
                      <a:pt x="1870234" y="1503140"/>
                      <a:pt x="1869377" y="1502950"/>
                      <a:pt x="1868424" y="1502474"/>
                    </a:cubicBezTo>
                    <a:cubicBezTo>
                      <a:pt x="1865948" y="1501331"/>
                      <a:pt x="1864614" y="1498854"/>
                      <a:pt x="1864614" y="1496187"/>
                    </a:cubicBezTo>
                    <a:cubicBezTo>
                      <a:pt x="1864614" y="1495330"/>
                      <a:pt x="1864900" y="1494187"/>
                      <a:pt x="1865281" y="1493234"/>
                    </a:cubicBezTo>
                    <a:lnTo>
                      <a:pt x="1869091" y="1485805"/>
                    </a:lnTo>
                    <a:cubicBezTo>
                      <a:pt x="1874520" y="1474851"/>
                      <a:pt x="1879854" y="1463993"/>
                      <a:pt x="1885474" y="1453039"/>
                    </a:cubicBezTo>
                    <a:cubicBezTo>
                      <a:pt x="1886998" y="1449896"/>
                      <a:pt x="1891284" y="1448562"/>
                      <a:pt x="1894427" y="1450086"/>
                    </a:cubicBezTo>
                    <a:cubicBezTo>
                      <a:pt x="1897761" y="1451610"/>
                      <a:pt x="1899095" y="1455896"/>
                      <a:pt x="1897380" y="1459039"/>
                    </a:cubicBezTo>
                    <a:cubicBezTo>
                      <a:pt x="1890617" y="1472470"/>
                      <a:pt x="1884140" y="1485995"/>
                      <a:pt x="1877378" y="1499235"/>
                    </a:cubicBezTo>
                    <a:cubicBezTo>
                      <a:pt x="1876330" y="1501616"/>
                      <a:pt x="1874139" y="1503140"/>
                      <a:pt x="1871377" y="1503140"/>
                    </a:cubicBezTo>
                    <a:close/>
                    <a:moveTo>
                      <a:pt x="1911763" y="1422845"/>
                    </a:moveTo>
                    <a:cubicBezTo>
                      <a:pt x="1910620" y="1422845"/>
                      <a:pt x="1909763" y="1422654"/>
                      <a:pt x="1908810" y="1422178"/>
                    </a:cubicBezTo>
                    <a:cubicBezTo>
                      <a:pt x="1906334" y="1421035"/>
                      <a:pt x="1905000" y="1418558"/>
                      <a:pt x="1905000" y="1415891"/>
                    </a:cubicBezTo>
                    <a:cubicBezTo>
                      <a:pt x="1905000" y="1415034"/>
                      <a:pt x="1905191" y="1414081"/>
                      <a:pt x="1905667" y="1413224"/>
                    </a:cubicBezTo>
                    <a:cubicBezTo>
                      <a:pt x="1912430" y="1399985"/>
                      <a:pt x="1919383" y="1386268"/>
                      <a:pt x="1926336" y="1373029"/>
                    </a:cubicBezTo>
                    <a:cubicBezTo>
                      <a:pt x="1927955" y="1369885"/>
                      <a:pt x="1932146" y="1368552"/>
                      <a:pt x="1935290" y="1370076"/>
                    </a:cubicBezTo>
                    <a:cubicBezTo>
                      <a:pt x="1936909" y="1370933"/>
                      <a:pt x="1938242" y="1372362"/>
                      <a:pt x="1938623" y="1373886"/>
                    </a:cubicBezTo>
                    <a:cubicBezTo>
                      <a:pt x="1939290" y="1375696"/>
                      <a:pt x="1939100" y="1377506"/>
                      <a:pt x="1938147" y="1379030"/>
                    </a:cubicBezTo>
                    <a:cubicBezTo>
                      <a:pt x="1931384" y="1392269"/>
                      <a:pt x="1924431" y="1405700"/>
                      <a:pt x="1917764" y="1418939"/>
                    </a:cubicBezTo>
                    <a:lnTo>
                      <a:pt x="1917764" y="1419130"/>
                    </a:lnTo>
                    <a:cubicBezTo>
                      <a:pt x="1916716" y="1421511"/>
                      <a:pt x="1914239" y="1422845"/>
                      <a:pt x="1911763" y="1422845"/>
                    </a:cubicBezTo>
                    <a:close/>
                    <a:moveTo>
                      <a:pt x="1953101" y="1342644"/>
                    </a:moveTo>
                    <a:cubicBezTo>
                      <a:pt x="1951958" y="1342644"/>
                      <a:pt x="1950911" y="1342454"/>
                      <a:pt x="1949958" y="1341977"/>
                    </a:cubicBezTo>
                    <a:cubicBezTo>
                      <a:pt x="1947672" y="1340834"/>
                      <a:pt x="1946339" y="1338643"/>
                      <a:pt x="1946339" y="1336167"/>
                    </a:cubicBezTo>
                    <a:cubicBezTo>
                      <a:pt x="1946339" y="1335024"/>
                      <a:pt x="1946529" y="1333881"/>
                      <a:pt x="1947005" y="1332833"/>
                    </a:cubicBezTo>
                    <a:cubicBezTo>
                      <a:pt x="1951482" y="1324737"/>
                      <a:pt x="1955768" y="1316450"/>
                      <a:pt x="1959959" y="1308164"/>
                    </a:cubicBezTo>
                    <a:lnTo>
                      <a:pt x="1968056" y="1293114"/>
                    </a:lnTo>
                    <a:cubicBezTo>
                      <a:pt x="1969675" y="1289971"/>
                      <a:pt x="1973866" y="1288637"/>
                      <a:pt x="1977009" y="1290447"/>
                    </a:cubicBezTo>
                    <a:cubicBezTo>
                      <a:pt x="1980343" y="1291971"/>
                      <a:pt x="1981486" y="1296067"/>
                      <a:pt x="1979962" y="1299401"/>
                    </a:cubicBezTo>
                    <a:cubicBezTo>
                      <a:pt x="1973199" y="1311974"/>
                      <a:pt x="1966055" y="1325689"/>
                      <a:pt x="1959102" y="1339120"/>
                    </a:cubicBezTo>
                    <a:cubicBezTo>
                      <a:pt x="1958054" y="1341310"/>
                      <a:pt x="1955578" y="1342644"/>
                      <a:pt x="1953101" y="1342644"/>
                    </a:cubicBezTo>
                    <a:close/>
                    <a:moveTo>
                      <a:pt x="1995107" y="1263206"/>
                    </a:moveTo>
                    <a:cubicBezTo>
                      <a:pt x="1993964" y="1263206"/>
                      <a:pt x="1993106" y="1263015"/>
                      <a:pt x="1991963" y="1262539"/>
                    </a:cubicBezTo>
                    <a:cubicBezTo>
                      <a:pt x="1989963" y="1261396"/>
                      <a:pt x="1988630" y="1259205"/>
                      <a:pt x="1988344" y="1256729"/>
                    </a:cubicBezTo>
                    <a:cubicBezTo>
                      <a:pt x="1988344" y="1255585"/>
                      <a:pt x="1988820" y="1254443"/>
                      <a:pt x="1989201" y="1253585"/>
                    </a:cubicBezTo>
                    <a:lnTo>
                      <a:pt x="1989201" y="1253395"/>
                    </a:lnTo>
                    <a:cubicBezTo>
                      <a:pt x="1989201" y="1253395"/>
                      <a:pt x="1989391" y="1253204"/>
                      <a:pt x="1989391" y="1252918"/>
                    </a:cubicBezTo>
                    <a:cubicBezTo>
                      <a:pt x="1995392" y="1241489"/>
                      <a:pt x="2002155" y="1229106"/>
                      <a:pt x="2010442" y="1213866"/>
                    </a:cubicBezTo>
                    <a:cubicBezTo>
                      <a:pt x="2012251" y="1210723"/>
                      <a:pt x="2016538" y="1209389"/>
                      <a:pt x="2019681" y="1211199"/>
                    </a:cubicBezTo>
                    <a:cubicBezTo>
                      <a:pt x="2021300" y="1212056"/>
                      <a:pt x="2022348" y="1213485"/>
                      <a:pt x="2022824" y="1215200"/>
                    </a:cubicBezTo>
                    <a:cubicBezTo>
                      <a:pt x="2023491" y="1217009"/>
                      <a:pt x="2023300" y="1218819"/>
                      <a:pt x="2022348" y="1220343"/>
                    </a:cubicBezTo>
                    <a:cubicBezTo>
                      <a:pt x="2015204" y="1233392"/>
                      <a:pt x="2008251" y="1246632"/>
                      <a:pt x="2001012" y="1259872"/>
                    </a:cubicBezTo>
                    <a:cubicBezTo>
                      <a:pt x="1999774" y="1261872"/>
                      <a:pt x="1997583" y="1263206"/>
                      <a:pt x="1995107" y="1263206"/>
                    </a:cubicBezTo>
                    <a:close/>
                    <a:moveTo>
                      <a:pt x="2038159" y="1184434"/>
                    </a:moveTo>
                    <a:cubicBezTo>
                      <a:pt x="2037016" y="1184434"/>
                      <a:pt x="2035969" y="1184243"/>
                      <a:pt x="2035016" y="1183577"/>
                    </a:cubicBezTo>
                    <a:cubicBezTo>
                      <a:pt x="2032730" y="1182434"/>
                      <a:pt x="2031397" y="1180243"/>
                      <a:pt x="2031397" y="1177766"/>
                    </a:cubicBezTo>
                    <a:cubicBezTo>
                      <a:pt x="2031397" y="1176623"/>
                      <a:pt x="2031587" y="1175480"/>
                      <a:pt x="2032254" y="1174433"/>
                    </a:cubicBezTo>
                    <a:cubicBezTo>
                      <a:pt x="2038731" y="1162526"/>
                      <a:pt x="2045970" y="1149763"/>
                      <a:pt x="2054066" y="1135189"/>
                    </a:cubicBezTo>
                    <a:cubicBezTo>
                      <a:pt x="2055876" y="1132046"/>
                      <a:pt x="2060067" y="1130903"/>
                      <a:pt x="2063306" y="1132713"/>
                    </a:cubicBezTo>
                    <a:cubicBezTo>
                      <a:pt x="2066449" y="1134523"/>
                      <a:pt x="2067782" y="1138523"/>
                      <a:pt x="2065782" y="1141952"/>
                    </a:cubicBezTo>
                    <a:cubicBezTo>
                      <a:pt x="2058638" y="1155002"/>
                      <a:pt x="2051399" y="1167956"/>
                      <a:pt x="2044256" y="1180814"/>
                    </a:cubicBezTo>
                    <a:cubicBezTo>
                      <a:pt x="2044256" y="1181005"/>
                      <a:pt x="2044065" y="1181005"/>
                      <a:pt x="2044065" y="1181005"/>
                    </a:cubicBezTo>
                    <a:cubicBezTo>
                      <a:pt x="2042922" y="1183100"/>
                      <a:pt x="2040636" y="1184434"/>
                      <a:pt x="2038159" y="1184434"/>
                    </a:cubicBezTo>
                    <a:close/>
                    <a:moveTo>
                      <a:pt x="2082165" y="1106138"/>
                    </a:moveTo>
                    <a:cubicBezTo>
                      <a:pt x="2081022" y="1106138"/>
                      <a:pt x="2079974" y="1105948"/>
                      <a:pt x="2078831" y="1105281"/>
                    </a:cubicBezTo>
                    <a:cubicBezTo>
                      <a:pt x="2076641" y="1104138"/>
                      <a:pt x="2075498" y="1101662"/>
                      <a:pt x="2075498" y="1099185"/>
                    </a:cubicBezTo>
                    <a:cubicBezTo>
                      <a:pt x="2075498" y="1098042"/>
                      <a:pt x="2075688" y="1096899"/>
                      <a:pt x="2076355" y="1096042"/>
                    </a:cubicBezTo>
                    <a:cubicBezTo>
                      <a:pt x="2082832" y="1084326"/>
                      <a:pt x="2090928" y="1070705"/>
                      <a:pt x="2098834" y="1056989"/>
                    </a:cubicBezTo>
                    <a:cubicBezTo>
                      <a:pt x="2100644" y="1053846"/>
                      <a:pt x="2104930" y="1052703"/>
                      <a:pt x="2108073" y="1054513"/>
                    </a:cubicBezTo>
                    <a:cubicBezTo>
                      <a:pt x="2109597" y="1055370"/>
                      <a:pt x="2110550" y="1056989"/>
                      <a:pt x="2111216" y="1058799"/>
                    </a:cubicBezTo>
                    <a:cubicBezTo>
                      <a:pt x="2111693" y="1060323"/>
                      <a:pt x="2111407" y="1062418"/>
                      <a:pt x="2110550" y="1063752"/>
                    </a:cubicBezTo>
                    <a:cubicBezTo>
                      <a:pt x="2102739" y="1077182"/>
                      <a:pt x="2094833" y="1090898"/>
                      <a:pt x="2088071" y="1102614"/>
                    </a:cubicBezTo>
                    <a:lnTo>
                      <a:pt x="2088071" y="1102805"/>
                    </a:lnTo>
                    <a:cubicBezTo>
                      <a:pt x="2086832" y="1104805"/>
                      <a:pt x="2084641" y="1106138"/>
                      <a:pt x="2082165" y="1106138"/>
                    </a:cubicBezTo>
                    <a:close/>
                    <a:moveTo>
                      <a:pt x="2127314" y="1028414"/>
                    </a:moveTo>
                    <a:cubicBezTo>
                      <a:pt x="2125980" y="1028414"/>
                      <a:pt x="2124837" y="1027938"/>
                      <a:pt x="2123694" y="1027271"/>
                    </a:cubicBezTo>
                    <a:cubicBezTo>
                      <a:pt x="2121694" y="1026128"/>
                      <a:pt x="2120551" y="1024128"/>
                      <a:pt x="2120551" y="1021651"/>
                    </a:cubicBezTo>
                    <a:cubicBezTo>
                      <a:pt x="2120360" y="1020318"/>
                      <a:pt x="2120741" y="1019175"/>
                      <a:pt x="2121408" y="1018032"/>
                    </a:cubicBezTo>
                    <a:cubicBezTo>
                      <a:pt x="2128361" y="1006126"/>
                      <a:pt x="2136458" y="992696"/>
                      <a:pt x="2144268" y="979456"/>
                    </a:cubicBezTo>
                    <a:cubicBezTo>
                      <a:pt x="2146078" y="976313"/>
                      <a:pt x="2150555" y="975455"/>
                      <a:pt x="2153507" y="977170"/>
                    </a:cubicBezTo>
                    <a:cubicBezTo>
                      <a:pt x="2155127" y="978027"/>
                      <a:pt x="2156174" y="979456"/>
                      <a:pt x="2156651" y="981170"/>
                    </a:cubicBezTo>
                    <a:cubicBezTo>
                      <a:pt x="2157127" y="982980"/>
                      <a:pt x="2156841" y="984790"/>
                      <a:pt x="2155793" y="986314"/>
                    </a:cubicBezTo>
                    <a:cubicBezTo>
                      <a:pt x="2149316" y="997363"/>
                      <a:pt x="2142554" y="1008507"/>
                      <a:pt x="2136077" y="1019747"/>
                    </a:cubicBezTo>
                    <a:lnTo>
                      <a:pt x="2132933" y="1024890"/>
                    </a:lnTo>
                    <a:cubicBezTo>
                      <a:pt x="2131790" y="1027081"/>
                      <a:pt x="2129505" y="1028414"/>
                      <a:pt x="2127314" y="1028414"/>
                    </a:cubicBezTo>
                    <a:close/>
                    <a:moveTo>
                      <a:pt x="2173319" y="951262"/>
                    </a:moveTo>
                    <a:cubicBezTo>
                      <a:pt x="2172176" y="951262"/>
                      <a:pt x="2170843" y="951071"/>
                      <a:pt x="2169986" y="950405"/>
                    </a:cubicBezTo>
                    <a:cubicBezTo>
                      <a:pt x="2167985" y="949071"/>
                      <a:pt x="2166652" y="947071"/>
                      <a:pt x="2166652" y="944594"/>
                    </a:cubicBezTo>
                    <a:cubicBezTo>
                      <a:pt x="2166652" y="943451"/>
                      <a:pt x="2167128" y="942118"/>
                      <a:pt x="2167795" y="941260"/>
                    </a:cubicBezTo>
                    <a:cubicBezTo>
                      <a:pt x="2175701" y="928211"/>
                      <a:pt x="2183511" y="915257"/>
                      <a:pt x="2191417" y="902875"/>
                    </a:cubicBezTo>
                    <a:cubicBezTo>
                      <a:pt x="2193227" y="899731"/>
                      <a:pt x="2197513" y="898874"/>
                      <a:pt x="2200561" y="900589"/>
                    </a:cubicBezTo>
                    <a:cubicBezTo>
                      <a:pt x="2203704" y="902589"/>
                      <a:pt x="2204657" y="906875"/>
                      <a:pt x="2202847" y="910018"/>
                    </a:cubicBezTo>
                    <a:lnTo>
                      <a:pt x="2202371" y="910495"/>
                    </a:lnTo>
                    <a:cubicBezTo>
                      <a:pt x="2194751" y="922877"/>
                      <a:pt x="2186940" y="935641"/>
                      <a:pt x="2179225" y="948214"/>
                    </a:cubicBezTo>
                    <a:cubicBezTo>
                      <a:pt x="2179225" y="948214"/>
                      <a:pt x="2179225" y="948214"/>
                      <a:pt x="2178939" y="948404"/>
                    </a:cubicBezTo>
                    <a:cubicBezTo>
                      <a:pt x="2177796" y="950119"/>
                      <a:pt x="2175510" y="951262"/>
                      <a:pt x="2173319" y="951262"/>
                    </a:cubicBezTo>
                    <a:close/>
                    <a:moveTo>
                      <a:pt x="2220849" y="874967"/>
                    </a:moveTo>
                    <a:cubicBezTo>
                      <a:pt x="2219516" y="874967"/>
                      <a:pt x="2218373" y="874776"/>
                      <a:pt x="2217230" y="874109"/>
                    </a:cubicBezTo>
                    <a:cubicBezTo>
                      <a:pt x="2215230" y="872776"/>
                      <a:pt x="2213896" y="870490"/>
                      <a:pt x="2214086" y="868299"/>
                    </a:cubicBezTo>
                    <a:cubicBezTo>
                      <a:pt x="2214086" y="866966"/>
                      <a:pt x="2214277" y="865822"/>
                      <a:pt x="2214944" y="864680"/>
                    </a:cubicBezTo>
                    <a:cubicBezTo>
                      <a:pt x="2223897" y="850773"/>
                      <a:pt x="2231803" y="838391"/>
                      <a:pt x="2239137" y="826960"/>
                    </a:cubicBezTo>
                    <a:cubicBezTo>
                      <a:pt x="2241138" y="823817"/>
                      <a:pt x="2245424" y="822960"/>
                      <a:pt x="2248567" y="824675"/>
                    </a:cubicBezTo>
                    <a:cubicBezTo>
                      <a:pt x="2251710" y="826675"/>
                      <a:pt x="2252567" y="830961"/>
                      <a:pt x="2250567" y="834104"/>
                    </a:cubicBezTo>
                    <a:cubicBezTo>
                      <a:pt x="2241995" y="847344"/>
                      <a:pt x="2234184" y="859441"/>
                      <a:pt x="2226564" y="871633"/>
                    </a:cubicBezTo>
                    <a:cubicBezTo>
                      <a:pt x="2226564" y="871823"/>
                      <a:pt x="2226278" y="871823"/>
                      <a:pt x="2226278" y="871823"/>
                    </a:cubicBezTo>
                    <a:cubicBezTo>
                      <a:pt x="2225326" y="873824"/>
                      <a:pt x="2223135" y="874967"/>
                      <a:pt x="2220849" y="874967"/>
                    </a:cubicBezTo>
                    <a:close/>
                    <a:moveTo>
                      <a:pt x="3754279" y="855155"/>
                    </a:moveTo>
                    <a:cubicBezTo>
                      <a:pt x="3753612" y="855155"/>
                      <a:pt x="3753136" y="855155"/>
                      <a:pt x="3752469" y="854964"/>
                    </a:cubicBezTo>
                    <a:cubicBezTo>
                      <a:pt x="3748850" y="854107"/>
                      <a:pt x="3746849" y="850201"/>
                      <a:pt x="3747802" y="846677"/>
                    </a:cubicBezTo>
                    <a:cubicBezTo>
                      <a:pt x="3749612" y="840200"/>
                      <a:pt x="3751422" y="833628"/>
                      <a:pt x="3752945" y="827151"/>
                    </a:cubicBezTo>
                    <a:cubicBezTo>
                      <a:pt x="3753803" y="823531"/>
                      <a:pt x="3757613" y="821341"/>
                      <a:pt x="3761042" y="822198"/>
                    </a:cubicBezTo>
                    <a:cubicBezTo>
                      <a:pt x="3764185" y="823055"/>
                      <a:pt x="3766185" y="825532"/>
                      <a:pt x="3766185" y="828675"/>
                    </a:cubicBezTo>
                    <a:cubicBezTo>
                      <a:pt x="3766185" y="829342"/>
                      <a:pt x="3766185" y="830009"/>
                      <a:pt x="3765899" y="830485"/>
                    </a:cubicBezTo>
                    <a:cubicBezTo>
                      <a:pt x="3764090" y="837629"/>
                      <a:pt x="3762375" y="844868"/>
                      <a:pt x="3760756" y="850201"/>
                    </a:cubicBezTo>
                    <a:cubicBezTo>
                      <a:pt x="3759899" y="853154"/>
                      <a:pt x="3757232" y="855155"/>
                      <a:pt x="3754279" y="855155"/>
                    </a:cubicBezTo>
                    <a:close/>
                    <a:moveTo>
                      <a:pt x="2269522" y="799529"/>
                    </a:moveTo>
                    <a:cubicBezTo>
                      <a:pt x="2268188" y="799529"/>
                      <a:pt x="2266855" y="799052"/>
                      <a:pt x="2265712" y="798385"/>
                    </a:cubicBezTo>
                    <a:cubicBezTo>
                      <a:pt x="2263902" y="797243"/>
                      <a:pt x="2262759" y="795052"/>
                      <a:pt x="2262759" y="792766"/>
                    </a:cubicBezTo>
                    <a:cubicBezTo>
                      <a:pt x="2262759" y="791623"/>
                      <a:pt x="2263235" y="790289"/>
                      <a:pt x="2263616" y="789432"/>
                    </a:cubicBezTo>
                    <a:cubicBezTo>
                      <a:pt x="2263807" y="789242"/>
                      <a:pt x="2263807" y="789242"/>
                      <a:pt x="2263807" y="789242"/>
                    </a:cubicBezTo>
                    <a:cubicBezTo>
                      <a:pt x="2264093" y="789051"/>
                      <a:pt x="2264093" y="788765"/>
                      <a:pt x="2264283" y="788575"/>
                    </a:cubicBezTo>
                    <a:cubicBezTo>
                      <a:pt x="2273046" y="775335"/>
                      <a:pt x="2280857" y="763238"/>
                      <a:pt x="2288763" y="751713"/>
                    </a:cubicBezTo>
                    <a:cubicBezTo>
                      <a:pt x="2290763" y="748760"/>
                      <a:pt x="2295239" y="747903"/>
                      <a:pt x="2298192" y="749903"/>
                    </a:cubicBezTo>
                    <a:cubicBezTo>
                      <a:pt x="2301335" y="751904"/>
                      <a:pt x="2302002" y="756190"/>
                      <a:pt x="2300002" y="759143"/>
                    </a:cubicBezTo>
                    <a:cubicBezTo>
                      <a:pt x="2292572" y="770096"/>
                      <a:pt x="2284095" y="783146"/>
                      <a:pt x="2275047" y="796576"/>
                    </a:cubicBezTo>
                    <a:cubicBezTo>
                      <a:pt x="2273808" y="798385"/>
                      <a:pt x="2271808" y="799529"/>
                      <a:pt x="2269522" y="799529"/>
                    </a:cubicBezTo>
                    <a:close/>
                    <a:moveTo>
                      <a:pt x="3769328" y="791623"/>
                    </a:moveTo>
                    <a:cubicBezTo>
                      <a:pt x="3769138" y="791623"/>
                      <a:pt x="3768662" y="791623"/>
                      <a:pt x="3768185" y="791623"/>
                    </a:cubicBezTo>
                    <a:cubicBezTo>
                      <a:pt x="3766376" y="791147"/>
                      <a:pt x="3764852" y="790289"/>
                      <a:pt x="3763709" y="788670"/>
                    </a:cubicBezTo>
                    <a:cubicBezTo>
                      <a:pt x="3762851" y="787146"/>
                      <a:pt x="3762375" y="785336"/>
                      <a:pt x="3762851" y="783717"/>
                    </a:cubicBezTo>
                    <a:cubicBezTo>
                      <a:pt x="3765995" y="768668"/>
                      <a:pt x="3768471" y="753904"/>
                      <a:pt x="3770472" y="739711"/>
                    </a:cubicBezTo>
                    <a:cubicBezTo>
                      <a:pt x="3771138" y="736092"/>
                      <a:pt x="3774281" y="733425"/>
                      <a:pt x="3778091" y="734092"/>
                    </a:cubicBezTo>
                    <a:cubicBezTo>
                      <a:pt x="3781425" y="734568"/>
                      <a:pt x="3783902" y="737426"/>
                      <a:pt x="3783902" y="740569"/>
                    </a:cubicBezTo>
                    <a:cubicBezTo>
                      <a:pt x="3783902" y="741045"/>
                      <a:pt x="3783902" y="741236"/>
                      <a:pt x="3783902" y="741712"/>
                    </a:cubicBezTo>
                    <a:cubicBezTo>
                      <a:pt x="3781616" y="755809"/>
                      <a:pt x="3779234" y="770477"/>
                      <a:pt x="3775996" y="786193"/>
                    </a:cubicBezTo>
                    <a:cubicBezTo>
                      <a:pt x="3775424" y="789432"/>
                      <a:pt x="3772757" y="791623"/>
                      <a:pt x="3769328" y="791623"/>
                    </a:cubicBezTo>
                    <a:close/>
                    <a:moveTo>
                      <a:pt x="2319814" y="725043"/>
                    </a:moveTo>
                    <a:cubicBezTo>
                      <a:pt x="2318480" y="725043"/>
                      <a:pt x="2317147" y="724853"/>
                      <a:pt x="2316004" y="723900"/>
                    </a:cubicBezTo>
                    <a:cubicBezTo>
                      <a:pt x="2314194" y="722567"/>
                      <a:pt x="2313051" y="720566"/>
                      <a:pt x="2313051" y="718280"/>
                    </a:cubicBezTo>
                    <a:cubicBezTo>
                      <a:pt x="2313051" y="716947"/>
                      <a:pt x="2313527" y="715804"/>
                      <a:pt x="2314194" y="714947"/>
                    </a:cubicBezTo>
                    <a:cubicBezTo>
                      <a:pt x="2314194" y="714756"/>
                      <a:pt x="2314194" y="714756"/>
                      <a:pt x="2314194" y="714470"/>
                    </a:cubicBezTo>
                    <a:cubicBezTo>
                      <a:pt x="2314385" y="714470"/>
                      <a:pt x="2314385" y="714280"/>
                      <a:pt x="2314670" y="713994"/>
                    </a:cubicBezTo>
                    <a:cubicBezTo>
                      <a:pt x="2322957" y="701897"/>
                      <a:pt x="2331530" y="689801"/>
                      <a:pt x="2340007" y="677609"/>
                    </a:cubicBezTo>
                    <a:cubicBezTo>
                      <a:pt x="2342007" y="674656"/>
                      <a:pt x="2346484" y="673989"/>
                      <a:pt x="2349437" y="675989"/>
                    </a:cubicBezTo>
                    <a:cubicBezTo>
                      <a:pt x="2352389" y="677990"/>
                      <a:pt x="2353056" y="682276"/>
                      <a:pt x="2351056" y="685419"/>
                    </a:cubicBezTo>
                    <a:cubicBezTo>
                      <a:pt x="2342483" y="697516"/>
                      <a:pt x="2333720" y="709898"/>
                      <a:pt x="2325434" y="721995"/>
                    </a:cubicBezTo>
                    <a:cubicBezTo>
                      <a:pt x="2324100" y="724090"/>
                      <a:pt x="2322100" y="725043"/>
                      <a:pt x="2319814" y="725043"/>
                    </a:cubicBezTo>
                    <a:close/>
                    <a:moveTo>
                      <a:pt x="3782568" y="703040"/>
                    </a:moveTo>
                    <a:cubicBezTo>
                      <a:pt x="3782378" y="703040"/>
                      <a:pt x="3782092" y="703040"/>
                      <a:pt x="3781901" y="703040"/>
                    </a:cubicBezTo>
                    <a:cubicBezTo>
                      <a:pt x="3780092" y="702850"/>
                      <a:pt x="3778568" y="701897"/>
                      <a:pt x="3777425" y="700564"/>
                    </a:cubicBezTo>
                    <a:cubicBezTo>
                      <a:pt x="3776282" y="699230"/>
                      <a:pt x="3775615" y="697421"/>
                      <a:pt x="3775805" y="695611"/>
                    </a:cubicBezTo>
                    <a:cubicBezTo>
                      <a:pt x="3777139" y="680561"/>
                      <a:pt x="3778282" y="665512"/>
                      <a:pt x="3778758" y="651129"/>
                    </a:cubicBezTo>
                    <a:cubicBezTo>
                      <a:pt x="3778758" y="647509"/>
                      <a:pt x="3781901" y="644652"/>
                      <a:pt x="3785521" y="644652"/>
                    </a:cubicBezTo>
                    <a:cubicBezTo>
                      <a:pt x="3789331" y="644843"/>
                      <a:pt x="3792284" y="647795"/>
                      <a:pt x="3792284" y="651415"/>
                    </a:cubicBezTo>
                    <a:lnTo>
                      <a:pt x="3792284" y="651605"/>
                    </a:lnTo>
                    <a:cubicBezTo>
                      <a:pt x="3791617" y="666655"/>
                      <a:pt x="3790664" y="681895"/>
                      <a:pt x="3789331" y="696944"/>
                    </a:cubicBezTo>
                    <a:cubicBezTo>
                      <a:pt x="3788855" y="700278"/>
                      <a:pt x="3786188" y="703040"/>
                      <a:pt x="3782568" y="703040"/>
                    </a:cubicBezTo>
                    <a:close/>
                    <a:moveTo>
                      <a:pt x="2371725" y="651796"/>
                    </a:moveTo>
                    <a:cubicBezTo>
                      <a:pt x="2370392" y="651796"/>
                      <a:pt x="2369058" y="651320"/>
                      <a:pt x="2367915" y="650462"/>
                    </a:cubicBezTo>
                    <a:cubicBezTo>
                      <a:pt x="2366105" y="649129"/>
                      <a:pt x="2364963" y="647128"/>
                      <a:pt x="2364963" y="645128"/>
                    </a:cubicBezTo>
                    <a:cubicBezTo>
                      <a:pt x="2364963" y="643795"/>
                      <a:pt x="2365439" y="642176"/>
                      <a:pt x="2366296" y="641128"/>
                    </a:cubicBezTo>
                    <a:cubicBezTo>
                      <a:pt x="2374106" y="630365"/>
                      <a:pt x="2383346" y="617601"/>
                      <a:pt x="2392775" y="604742"/>
                    </a:cubicBezTo>
                    <a:cubicBezTo>
                      <a:pt x="2395061" y="602075"/>
                      <a:pt x="2399252" y="601409"/>
                      <a:pt x="2402205" y="603409"/>
                    </a:cubicBezTo>
                    <a:cubicBezTo>
                      <a:pt x="2405348" y="605600"/>
                      <a:pt x="2406015" y="609886"/>
                      <a:pt x="2403824" y="612838"/>
                    </a:cubicBezTo>
                    <a:cubicBezTo>
                      <a:pt x="2395252" y="624269"/>
                      <a:pt x="2386489" y="635984"/>
                      <a:pt x="2377059" y="648938"/>
                    </a:cubicBezTo>
                    <a:cubicBezTo>
                      <a:pt x="2375916" y="650748"/>
                      <a:pt x="2373916" y="651796"/>
                      <a:pt x="2371725" y="651796"/>
                    </a:cubicBezTo>
                    <a:close/>
                    <a:moveTo>
                      <a:pt x="3785997" y="613220"/>
                    </a:moveTo>
                    <a:lnTo>
                      <a:pt x="3785807" y="613220"/>
                    </a:lnTo>
                    <a:cubicBezTo>
                      <a:pt x="3782187" y="613220"/>
                      <a:pt x="3779044" y="610267"/>
                      <a:pt x="3779044" y="606743"/>
                    </a:cubicBezTo>
                    <a:cubicBezTo>
                      <a:pt x="3778568" y="591217"/>
                      <a:pt x="3777901" y="576263"/>
                      <a:pt x="3776853" y="562261"/>
                    </a:cubicBezTo>
                    <a:lnTo>
                      <a:pt x="3776853" y="561594"/>
                    </a:lnTo>
                    <a:cubicBezTo>
                      <a:pt x="3776853" y="558260"/>
                      <a:pt x="3779520" y="555307"/>
                      <a:pt x="3782949" y="555117"/>
                    </a:cubicBezTo>
                    <a:cubicBezTo>
                      <a:pt x="3786569" y="554926"/>
                      <a:pt x="3789902" y="557594"/>
                      <a:pt x="3790093" y="561213"/>
                    </a:cubicBezTo>
                    <a:cubicBezTo>
                      <a:pt x="3791426" y="576263"/>
                      <a:pt x="3792093" y="591312"/>
                      <a:pt x="3792569" y="606552"/>
                    </a:cubicBezTo>
                    <a:cubicBezTo>
                      <a:pt x="3792474" y="610076"/>
                      <a:pt x="3789522" y="613220"/>
                      <a:pt x="3785997" y="613220"/>
                    </a:cubicBezTo>
                    <a:lnTo>
                      <a:pt x="3785997" y="613220"/>
                    </a:lnTo>
                    <a:close/>
                    <a:moveTo>
                      <a:pt x="2425351" y="579787"/>
                    </a:moveTo>
                    <a:cubicBezTo>
                      <a:pt x="2423732" y="579787"/>
                      <a:pt x="2422398" y="579120"/>
                      <a:pt x="2421350" y="578263"/>
                    </a:cubicBezTo>
                    <a:cubicBezTo>
                      <a:pt x="2419541" y="576929"/>
                      <a:pt x="2418683" y="575120"/>
                      <a:pt x="2418683" y="572834"/>
                    </a:cubicBezTo>
                    <a:cubicBezTo>
                      <a:pt x="2418683" y="571500"/>
                      <a:pt x="2419160" y="570167"/>
                      <a:pt x="2420017" y="569024"/>
                    </a:cubicBezTo>
                    <a:cubicBezTo>
                      <a:pt x="2420017" y="569024"/>
                      <a:pt x="2420017" y="569024"/>
                      <a:pt x="2420017" y="568833"/>
                    </a:cubicBezTo>
                    <a:cubicBezTo>
                      <a:pt x="2420207" y="568643"/>
                      <a:pt x="2420493" y="568643"/>
                      <a:pt x="2420493" y="568357"/>
                    </a:cubicBezTo>
                    <a:cubicBezTo>
                      <a:pt x="2430780" y="554926"/>
                      <a:pt x="2439543" y="543687"/>
                      <a:pt x="2447639" y="533305"/>
                    </a:cubicBezTo>
                    <a:cubicBezTo>
                      <a:pt x="2449830" y="530352"/>
                      <a:pt x="2454402" y="529971"/>
                      <a:pt x="2457069" y="532162"/>
                    </a:cubicBezTo>
                    <a:cubicBezTo>
                      <a:pt x="2460022" y="534448"/>
                      <a:pt x="2460403" y="538639"/>
                      <a:pt x="2458212" y="541592"/>
                    </a:cubicBezTo>
                    <a:cubicBezTo>
                      <a:pt x="2449640" y="552545"/>
                      <a:pt x="2440686" y="564261"/>
                      <a:pt x="2430875" y="577025"/>
                    </a:cubicBezTo>
                    <a:cubicBezTo>
                      <a:pt x="2429351" y="578644"/>
                      <a:pt x="2427351" y="579787"/>
                      <a:pt x="2425351" y="579787"/>
                    </a:cubicBezTo>
                    <a:close/>
                    <a:moveTo>
                      <a:pt x="3778091" y="523875"/>
                    </a:moveTo>
                    <a:cubicBezTo>
                      <a:pt x="3774758" y="523875"/>
                      <a:pt x="3771995" y="521589"/>
                      <a:pt x="3771614" y="518255"/>
                    </a:cubicBezTo>
                    <a:cubicBezTo>
                      <a:pt x="3769424" y="503873"/>
                      <a:pt x="3766947" y="489775"/>
                      <a:pt x="3763804" y="474440"/>
                    </a:cubicBezTo>
                    <a:cubicBezTo>
                      <a:pt x="3763613" y="473964"/>
                      <a:pt x="3763613" y="473583"/>
                      <a:pt x="3763613" y="473107"/>
                    </a:cubicBezTo>
                    <a:cubicBezTo>
                      <a:pt x="3763613" y="469963"/>
                      <a:pt x="3765804" y="467011"/>
                      <a:pt x="3769043" y="466344"/>
                    </a:cubicBezTo>
                    <a:cubicBezTo>
                      <a:pt x="3772853" y="465677"/>
                      <a:pt x="3776186" y="467868"/>
                      <a:pt x="3776853" y="471488"/>
                    </a:cubicBezTo>
                    <a:cubicBezTo>
                      <a:pt x="3779997" y="486346"/>
                      <a:pt x="3782663" y="501301"/>
                      <a:pt x="3784949" y="516160"/>
                    </a:cubicBezTo>
                    <a:cubicBezTo>
                      <a:pt x="3785426" y="519779"/>
                      <a:pt x="3782949" y="523303"/>
                      <a:pt x="3779330" y="523780"/>
                    </a:cubicBezTo>
                    <a:cubicBezTo>
                      <a:pt x="3778758" y="523875"/>
                      <a:pt x="3778568" y="523875"/>
                      <a:pt x="3778091" y="523875"/>
                    </a:cubicBezTo>
                    <a:close/>
                    <a:moveTo>
                      <a:pt x="2480977" y="509111"/>
                    </a:moveTo>
                    <a:cubicBezTo>
                      <a:pt x="2479453" y="509111"/>
                      <a:pt x="2477834" y="508635"/>
                      <a:pt x="2476691" y="507587"/>
                    </a:cubicBezTo>
                    <a:cubicBezTo>
                      <a:pt x="2475072" y="506444"/>
                      <a:pt x="2474214" y="504444"/>
                      <a:pt x="2474214" y="502444"/>
                    </a:cubicBezTo>
                    <a:cubicBezTo>
                      <a:pt x="2474214" y="501110"/>
                      <a:pt x="2474690" y="499491"/>
                      <a:pt x="2475833" y="498157"/>
                    </a:cubicBezTo>
                    <a:cubicBezTo>
                      <a:pt x="2486787" y="484442"/>
                      <a:pt x="2496026" y="473488"/>
                      <a:pt x="2504313" y="463582"/>
                    </a:cubicBezTo>
                    <a:cubicBezTo>
                      <a:pt x="2506599" y="460629"/>
                      <a:pt x="2511076" y="460438"/>
                      <a:pt x="2513933" y="462725"/>
                    </a:cubicBezTo>
                    <a:cubicBezTo>
                      <a:pt x="2515267" y="463867"/>
                      <a:pt x="2515934" y="465392"/>
                      <a:pt x="2516124" y="467201"/>
                    </a:cubicBezTo>
                    <a:cubicBezTo>
                      <a:pt x="2516315" y="469011"/>
                      <a:pt x="2515648" y="470821"/>
                      <a:pt x="2514505" y="472154"/>
                    </a:cubicBezTo>
                    <a:cubicBezTo>
                      <a:pt x="2505075" y="483394"/>
                      <a:pt x="2495645" y="495014"/>
                      <a:pt x="2486025" y="506730"/>
                    </a:cubicBezTo>
                    <a:cubicBezTo>
                      <a:pt x="2484787" y="508159"/>
                      <a:pt x="2483072" y="509111"/>
                      <a:pt x="2480977" y="509111"/>
                    </a:cubicBezTo>
                    <a:close/>
                    <a:moveTo>
                      <a:pt x="2538698" y="440436"/>
                    </a:moveTo>
                    <a:cubicBezTo>
                      <a:pt x="2537079" y="440436"/>
                      <a:pt x="2535555" y="439769"/>
                      <a:pt x="2534222" y="438912"/>
                    </a:cubicBezTo>
                    <a:cubicBezTo>
                      <a:pt x="2532888" y="437578"/>
                      <a:pt x="2532031" y="435769"/>
                      <a:pt x="2532031" y="433769"/>
                    </a:cubicBezTo>
                    <a:cubicBezTo>
                      <a:pt x="2532031" y="432149"/>
                      <a:pt x="2532698" y="430625"/>
                      <a:pt x="2533841" y="429292"/>
                    </a:cubicBezTo>
                    <a:cubicBezTo>
                      <a:pt x="2544413" y="416909"/>
                      <a:pt x="2554224" y="405955"/>
                      <a:pt x="2563654" y="395669"/>
                    </a:cubicBezTo>
                    <a:cubicBezTo>
                      <a:pt x="2565845" y="393001"/>
                      <a:pt x="2570417" y="392716"/>
                      <a:pt x="2573084" y="395192"/>
                    </a:cubicBezTo>
                    <a:cubicBezTo>
                      <a:pt x="2574417" y="396335"/>
                      <a:pt x="2575274" y="398145"/>
                      <a:pt x="2575274" y="399955"/>
                    </a:cubicBezTo>
                    <a:cubicBezTo>
                      <a:pt x="2575274" y="401765"/>
                      <a:pt x="2574608" y="403288"/>
                      <a:pt x="2573465" y="404622"/>
                    </a:cubicBezTo>
                    <a:cubicBezTo>
                      <a:pt x="2564321" y="414909"/>
                      <a:pt x="2554605" y="425958"/>
                      <a:pt x="2543842" y="438245"/>
                    </a:cubicBezTo>
                    <a:cubicBezTo>
                      <a:pt x="2542508" y="439484"/>
                      <a:pt x="2540699" y="440436"/>
                      <a:pt x="2538698" y="440436"/>
                    </a:cubicBezTo>
                    <a:close/>
                    <a:moveTo>
                      <a:pt x="3759518" y="436150"/>
                    </a:moveTo>
                    <a:cubicBezTo>
                      <a:pt x="3756565" y="436150"/>
                      <a:pt x="3753898" y="434150"/>
                      <a:pt x="3753041" y="431482"/>
                    </a:cubicBezTo>
                    <a:cubicBezTo>
                      <a:pt x="3748945" y="416623"/>
                      <a:pt x="3744468" y="402526"/>
                      <a:pt x="3739801" y="389096"/>
                    </a:cubicBezTo>
                    <a:cubicBezTo>
                      <a:pt x="3739325" y="388430"/>
                      <a:pt x="3739325" y="387572"/>
                      <a:pt x="3739325" y="386810"/>
                    </a:cubicBezTo>
                    <a:cubicBezTo>
                      <a:pt x="3739325" y="383857"/>
                      <a:pt x="3741134" y="381476"/>
                      <a:pt x="3743801" y="380333"/>
                    </a:cubicBezTo>
                    <a:cubicBezTo>
                      <a:pt x="3747135" y="379190"/>
                      <a:pt x="3751231" y="381190"/>
                      <a:pt x="3752374" y="384619"/>
                    </a:cubicBezTo>
                    <a:cubicBezTo>
                      <a:pt x="3757517" y="399193"/>
                      <a:pt x="3761994" y="413766"/>
                      <a:pt x="3766090" y="427673"/>
                    </a:cubicBezTo>
                    <a:cubicBezTo>
                      <a:pt x="3766947" y="431292"/>
                      <a:pt x="3764947" y="435102"/>
                      <a:pt x="3761423" y="435959"/>
                    </a:cubicBezTo>
                    <a:cubicBezTo>
                      <a:pt x="3760851" y="436150"/>
                      <a:pt x="3760184" y="436150"/>
                      <a:pt x="3759518" y="436150"/>
                    </a:cubicBezTo>
                    <a:close/>
                    <a:moveTo>
                      <a:pt x="2599087" y="373761"/>
                    </a:moveTo>
                    <a:lnTo>
                      <a:pt x="2599087" y="373761"/>
                    </a:lnTo>
                    <a:cubicBezTo>
                      <a:pt x="2597277" y="373761"/>
                      <a:pt x="2595467" y="373094"/>
                      <a:pt x="2594420" y="371951"/>
                    </a:cubicBezTo>
                    <a:cubicBezTo>
                      <a:pt x="2593086" y="370618"/>
                      <a:pt x="2592134" y="368808"/>
                      <a:pt x="2592134" y="366808"/>
                    </a:cubicBezTo>
                    <a:cubicBezTo>
                      <a:pt x="2592419" y="365188"/>
                      <a:pt x="2592991" y="363665"/>
                      <a:pt x="2594134" y="362331"/>
                    </a:cubicBezTo>
                    <a:cubicBezTo>
                      <a:pt x="2605564" y="350234"/>
                      <a:pt x="2615660" y="339661"/>
                      <a:pt x="2625376" y="330041"/>
                    </a:cubicBezTo>
                    <a:cubicBezTo>
                      <a:pt x="2627852" y="327374"/>
                      <a:pt x="2632329" y="327374"/>
                      <a:pt x="2634806" y="329851"/>
                    </a:cubicBezTo>
                    <a:cubicBezTo>
                      <a:pt x="2636139" y="331184"/>
                      <a:pt x="2636806" y="332803"/>
                      <a:pt x="2636806" y="334518"/>
                    </a:cubicBezTo>
                    <a:cubicBezTo>
                      <a:pt x="2636806" y="336328"/>
                      <a:pt x="2636139" y="338138"/>
                      <a:pt x="2634806" y="339471"/>
                    </a:cubicBezTo>
                    <a:cubicBezTo>
                      <a:pt x="2625376" y="349091"/>
                      <a:pt x="2615280" y="359664"/>
                      <a:pt x="2603849" y="371570"/>
                    </a:cubicBezTo>
                    <a:cubicBezTo>
                      <a:pt x="2602706" y="372809"/>
                      <a:pt x="2600897" y="373761"/>
                      <a:pt x="2599087" y="373761"/>
                    </a:cubicBezTo>
                    <a:close/>
                    <a:moveTo>
                      <a:pt x="3729895" y="351473"/>
                    </a:moveTo>
                    <a:cubicBezTo>
                      <a:pt x="3726942" y="351473"/>
                      <a:pt x="3724466" y="349948"/>
                      <a:pt x="3723608" y="347472"/>
                    </a:cubicBezTo>
                    <a:cubicBezTo>
                      <a:pt x="3717798" y="333756"/>
                      <a:pt x="3711512" y="320135"/>
                      <a:pt x="3704749" y="307086"/>
                    </a:cubicBezTo>
                    <a:cubicBezTo>
                      <a:pt x="3704749" y="307086"/>
                      <a:pt x="3704749" y="307086"/>
                      <a:pt x="3704749" y="306896"/>
                    </a:cubicBezTo>
                    <a:cubicBezTo>
                      <a:pt x="3704273" y="306038"/>
                      <a:pt x="3704082" y="305276"/>
                      <a:pt x="3704082" y="304228"/>
                    </a:cubicBezTo>
                    <a:cubicBezTo>
                      <a:pt x="3704082" y="301752"/>
                      <a:pt x="3705416" y="299275"/>
                      <a:pt x="3707892" y="298132"/>
                    </a:cubicBezTo>
                    <a:cubicBezTo>
                      <a:pt x="3711035" y="296513"/>
                      <a:pt x="3715036" y="297942"/>
                      <a:pt x="3716846" y="300800"/>
                    </a:cubicBezTo>
                    <a:cubicBezTo>
                      <a:pt x="3716846" y="300990"/>
                      <a:pt x="3716846" y="300990"/>
                      <a:pt x="3716846" y="300990"/>
                    </a:cubicBezTo>
                    <a:cubicBezTo>
                      <a:pt x="3717036" y="301180"/>
                      <a:pt x="3717036" y="301466"/>
                      <a:pt x="3717036" y="301466"/>
                    </a:cubicBezTo>
                    <a:cubicBezTo>
                      <a:pt x="3724180" y="316040"/>
                      <a:pt x="3730276" y="329279"/>
                      <a:pt x="3735896" y="342328"/>
                    </a:cubicBezTo>
                    <a:cubicBezTo>
                      <a:pt x="3737229" y="345662"/>
                      <a:pt x="3735705" y="349472"/>
                      <a:pt x="3732276" y="351092"/>
                    </a:cubicBezTo>
                    <a:cubicBezTo>
                      <a:pt x="3731419" y="351473"/>
                      <a:pt x="3730562" y="351473"/>
                      <a:pt x="3729895" y="351473"/>
                    </a:cubicBezTo>
                    <a:close/>
                    <a:moveTo>
                      <a:pt x="2661952" y="309753"/>
                    </a:moveTo>
                    <a:cubicBezTo>
                      <a:pt x="2660142" y="309753"/>
                      <a:pt x="2658332" y="308896"/>
                      <a:pt x="2656999" y="307753"/>
                    </a:cubicBezTo>
                    <a:cubicBezTo>
                      <a:pt x="2655856" y="306419"/>
                      <a:pt x="2655189" y="304609"/>
                      <a:pt x="2655189" y="302800"/>
                    </a:cubicBezTo>
                    <a:cubicBezTo>
                      <a:pt x="2655189" y="300990"/>
                      <a:pt x="2655856" y="299466"/>
                      <a:pt x="2657189" y="298037"/>
                    </a:cubicBezTo>
                    <a:cubicBezTo>
                      <a:pt x="2669096" y="286607"/>
                      <a:pt x="2679859" y="276511"/>
                      <a:pt x="2689955" y="267081"/>
                    </a:cubicBezTo>
                    <a:cubicBezTo>
                      <a:pt x="2692432" y="264605"/>
                      <a:pt x="2696909" y="264795"/>
                      <a:pt x="2699385" y="267557"/>
                    </a:cubicBezTo>
                    <a:cubicBezTo>
                      <a:pt x="2701862" y="270224"/>
                      <a:pt x="2701576" y="274511"/>
                      <a:pt x="2698909" y="276987"/>
                    </a:cubicBezTo>
                    <a:cubicBezTo>
                      <a:pt x="2687669" y="287274"/>
                      <a:pt x="2676906" y="297656"/>
                      <a:pt x="2666810" y="307467"/>
                    </a:cubicBezTo>
                    <a:cubicBezTo>
                      <a:pt x="2666619" y="307657"/>
                      <a:pt x="2666619" y="307657"/>
                      <a:pt x="2666619" y="307657"/>
                    </a:cubicBezTo>
                    <a:cubicBezTo>
                      <a:pt x="2665286" y="309086"/>
                      <a:pt x="2663762" y="309753"/>
                      <a:pt x="2661952" y="309753"/>
                    </a:cubicBezTo>
                    <a:close/>
                    <a:moveTo>
                      <a:pt x="3689414" y="271367"/>
                    </a:moveTo>
                    <a:cubicBezTo>
                      <a:pt x="3686937" y="271367"/>
                      <a:pt x="3684747" y="270224"/>
                      <a:pt x="3683603" y="268034"/>
                    </a:cubicBezTo>
                    <a:cubicBezTo>
                      <a:pt x="3676174" y="255461"/>
                      <a:pt x="3668363" y="242888"/>
                      <a:pt x="3659791" y="230505"/>
                    </a:cubicBezTo>
                    <a:cubicBezTo>
                      <a:pt x="3659124" y="229362"/>
                      <a:pt x="3658648" y="228028"/>
                      <a:pt x="3658648" y="226695"/>
                    </a:cubicBezTo>
                    <a:cubicBezTo>
                      <a:pt x="3658648" y="224409"/>
                      <a:pt x="3659791" y="222409"/>
                      <a:pt x="3661601" y="221075"/>
                    </a:cubicBezTo>
                    <a:cubicBezTo>
                      <a:pt x="3664744" y="219075"/>
                      <a:pt x="3669030" y="219932"/>
                      <a:pt x="3671030" y="222885"/>
                    </a:cubicBezTo>
                    <a:cubicBezTo>
                      <a:pt x="3679317" y="234982"/>
                      <a:pt x="3687413" y="248031"/>
                      <a:pt x="3695319" y="261271"/>
                    </a:cubicBezTo>
                    <a:cubicBezTo>
                      <a:pt x="3696176" y="262795"/>
                      <a:pt x="3696462" y="264605"/>
                      <a:pt x="3695986" y="266414"/>
                    </a:cubicBezTo>
                    <a:cubicBezTo>
                      <a:pt x="3695510" y="268034"/>
                      <a:pt x="3694367" y="269557"/>
                      <a:pt x="3692843" y="270415"/>
                    </a:cubicBezTo>
                    <a:cubicBezTo>
                      <a:pt x="3691700" y="271177"/>
                      <a:pt x="3690557" y="271367"/>
                      <a:pt x="3689414" y="271367"/>
                    </a:cubicBezTo>
                    <a:close/>
                    <a:moveTo>
                      <a:pt x="2727865" y="248698"/>
                    </a:moveTo>
                    <a:cubicBezTo>
                      <a:pt x="2725865" y="248698"/>
                      <a:pt x="2724055" y="248031"/>
                      <a:pt x="2722722" y="246412"/>
                    </a:cubicBezTo>
                    <a:cubicBezTo>
                      <a:pt x="2721578" y="245078"/>
                      <a:pt x="2721102" y="243459"/>
                      <a:pt x="2721102" y="241935"/>
                    </a:cubicBezTo>
                    <a:cubicBezTo>
                      <a:pt x="2721102" y="239935"/>
                      <a:pt x="2721959" y="238125"/>
                      <a:pt x="2723388" y="236982"/>
                    </a:cubicBezTo>
                    <a:cubicBezTo>
                      <a:pt x="2734151" y="227362"/>
                      <a:pt x="2745867" y="217646"/>
                      <a:pt x="2757678" y="207836"/>
                    </a:cubicBezTo>
                    <a:cubicBezTo>
                      <a:pt x="2760345" y="205359"/>
                      <a:pt x="2764822" y="206026"/>
                      <a:pt x="2767108" y="208693"/>
                    </a:cubicBezTo>
                    <a:cubicBezTo>
                      <a:pt x="2769584" y="211360"/>
                      <a:pt x="2769108" y="215646"/>
                      <a:pt x="2766251" y="218123"/>
                    </a:cubicBezTo>
                    <a:cubicBezTo>
                      <a:pt x="2755297" y="227076"/>
                      <a:pt x="2744248" y="236506"/>
                      <a:pt x="2732342" y="247078"/>
                    </a:cubicBezTo>
                    <a:cubicBezTo>
                      <a:pt x="2731008" y="248221"/>
                      <a:pt x="2729484" y="248698"/>
                      <a:pt x="2727865" y="248698"/>
                    </a:cubicBezTo>
                    <a:close/>
                    <a:moveTo>
                      <a:pt x="3639217" y="197072"/>
                    </a:moveTo>
                    <a:cubicBezTo>
                      <a:pt x="3637217" y="197072"/>
                      <a:pt x="3635216" y="195929"/>
                      <a:pt x="3633788" y="194405"/>
                    </a:cubicBezTo>
                    <a:cubicBezTo>
                      <a:pt x="3624548" y="182499"/>
                      <a:pt x="3615119" y="171069"/>
                      <a:pt x="3605498" y="160306"/>
                    </a:cubicBezTo>
                    <a:cubicBezTo>
                      <a:pt x="3604355" y="158972"/>
                      <a:pt x="3603689" y="157353"/>
                      <a:pt x="3603689" y="155638"/>
                    </a:cubicBezTo>
                    <a:cubicBezTo>
                      <a:pt x="3603689" y="153829"/>
                      <a:pt x="3604546" y="152019"/>
                      <a:pt x="3605880" y="150686"/>
                    </a:cubicBezTo>
                    <a:cubicBezTo>
                      <a:pt x="3608547" y="148495"/>
                      <a:pt x="3613023" y="148685"/>
                      <a:pt x="3615500" y="151352"/>
                    </a:cubicBezTo>
                    <a:cubicBezTo>
                      <a:pt x="3625120" y="162306"/>
                      <a:pt x="3635026" y="174022"/>
                      <a:pt x="3644456" y="186119"/>
                    </a:cubicBezTo>
                    <a:cubicBezTo>
                      <a:pt x="3646647" y="189262"/>
                      <a:pt x="3645980" y="193262"/>
                      <a:pt x="3643122" y="195548"/>
                    </a:cubicBezTo>
                    <a:cubicBezTo>
                      <a:pt x="3642074" y="196405"/>
                      <a:pt x="3640550" y="197072"/>
                      <a:pt x="3639217" y="197072"/>
                    </a:cubicBezTo>
                    <a:close/>
                    <a:moveTo>
                      <a:pt x="2797302" y="191738"/>
                    </a:moveTo>
                    <a:cubicBezTo>
                      <a:pt x="2795016" y="191738"/>
                      <a:pt x="2793206" y="190881"/>
                      <a:pt x="2791873" y="189262"/>
                    </a:cubicBezTo>
                    <a:cubicBezTo>
                      <a:pt x="2791016" y="188119"/>
                      <a:pt x="2790539" y="186595"/>
                      <a:pt x="2790539" y="185261"/>
                    </a:cubicBezTo>
                    <a:cubicBezTo>
                      <a:pt x="2790349" y="183071"/>
                      <a:pt x="2791397" y="181261"/>
                      <a:pt x="2793016" y="179832"/>
                    </a:cubicBezTo>
                    <a:cubicBezTo>
                      <a:pt x="2793016" y="179832"/>
                      <a:pt x="2793206" y="179832"/>
                      <a:pt x="2793206" y="179642"/>
                    </a:cubicBezTo>
                    <a:cubicBezTo>
                      <a:pt x="2806256" y="169736"/>
                      <a:pt x="2817876" y="161068"/>
                      <a:pt x="2829306" y="152971"/>
                    </a:cubicBezTo>
                    <a:cubicBezTo>
                      <a:pt x="2832259" y="150971"/>
                      <a:pt x="2836736" y="151638"/>
                      <a:pt x="2838736" y="154591"/>
                    </a:cubicBezTo>
                    <a:cubicBezTo>
                      <a:pt x="2839593" y="156115"/>
                      <a:pt x="2840069" y="157925"/>
                      <a:pt x="2839879" y="159544"/>
                    </a:cubicBezTo>
                    <a:cubicBezTo>
                      <a:pt x="2839688" y="161353"/>
                      <a:pt x="2838545" y="162877"/>
                      <a:pt x="2837212" y="164021"/>
                    </a:cubicBezTo>
                    <a:cubicBezTo>
                      <a:pt x="2825306" y="172593"/>
                      <a:pt x="2813209" y="181261"/>
                      <a:pt x="2801303" y="190500"/>
                    </a:cubicBezTo>
                    <a:cubicBezTo>
                      <a:pt x="2800160" y="191262"/>
                      <a:pt x="2798636" y="191738"/>
                      <a:pt x="2797302" y="191738"/>
                    </a:cubicBezTo>
                    <a:close/>
                    <a:moveTo>
                      <a:pt x="2870168" y="139827"/>
                    </a:moveTo>
                    <a:cubicBezTo>
                      <a:pt x="2867882" y="139827"/>
                      <a:pt x="2865882" y="138684"/>
                      <a:pt x="2864549" y="136684"/>
                    </a:cubicBezTo>
                    <a:cubicBezTo>
                      <a:pt x="2863882" y="135541"/>
                      <a:pt x="2863406" y="134207"/>
                      <a:pt x="2863406" y="132874"/>
                    </a:cubicBezTo>
                    <a:cubicBezTo>
                      <a:pt x="2863691" y="130588"/>
                      <a:pt x="2864739" y="128588"/>
                      <a:pt x="2866549" y="127444"/>
                    </a:cubicBezTo>
                    <a:cubicBezTo>
                      <a:pt x="2878646" y="119539"/>
                      <a:pt x="2891409" y="111538"/>
                      <a:pt x="2904935" y="103632"/>
                    </a:cubicBezTo>
                    <a:cubicBezTo>
                      <a:pt x="2907888" y="101632"/>
                      <a:pt x="2912364" y="102775"/>
                      <a:pt x="2914174" y="105918"/>
                    </a:cubicBezTo>
                    <a:cubicBezTo>
                      <a:pt x="2915984" y="109061"/>
                      <a:pt x="2914841" y="113347"/>
                      <a:pt x="2911697" y="115157"/>
                    </a:cubicBezTo>
                    <a:cubicBezTo>
                      <a:pt x="2899601" y="122301"/>
                      <a:pt x="2886742" y="130397"/>
                      <a:pt x="2873978" y="138684"/>
                    </a:cubicBezTo>
                    <a:cubicBezTo>
                      <a:pt x="2872931" y="139446"/>
                      <a:pt x="2871597" y="139827"/>
                      <a:pt x="2870168" y="139827"/>
                    </a:cubicBezTo>
                    <a:close/>
                    <a:moveTo>
                      <a:pt x="3579209" y="130207"/>
                    </a:moveTo>
                    <a:cubicBezTo>
                      <a:pt x="3577400" y="130207"/>
                      <a:pt x="3575876" y="129540"/>
                      <a:pt x="3574542" y="128206"/>
                    </a:cubicBezTo>
                    <a:cubicBezTo>
                      <a:pt x="3561302" y="115633"/>
                      <a:pt x="3550253" y="106870"/>
                      <a:pt x="3545586" y="104013"/>
                    </a:cubicBezTo>
                    <a:cubicBezTo>
                      <a:pt x="3543967" y="103156"/>
                      <a:pt x="3542443" y="102013"/>
                      <a:pt x="3540919" y="101060"/>
                    </a:cubicBezTo>
                    <a:cubicBezTo>
                      <a:pt x="3538919" y="99727"/>
                      <a:pt x="3537585" y="97441"/>
                      <a:pt x="3537585" y="95250"/>
                    </a:cubicBezTo>
                    <a:cubicBezTo>
                      <a:pt x="3537585" y="94107"/>
                      <a:pt x="3538061" y="92773"/>
                      <a:pt x="3538728" y="91916"/>
                    </a:cubicBezTo>
                    <a:cubicBezTo>
                      <a:pt x="3540538" y="88773"/>
                      <a:pt x="3544824" y="87630"/>
                      <a:pt x="3547967" y="89630"/>
                    </a:cubicBezTo>
                    <a:cubicBezTo>
                      <a:pt x="3549587" y="90488"/>
                      <a:pt x="3551301" y="91630"/>
                      <a:pt x="3552920" y="92583"/>
                    </a:cubicBezTo>
                    <a:cubicBezTo>
                      <a:pt x="3559874" y="97060"/>
                      <a:pt x="3571589" y="106680"/>
                      <a:pt x="3584163" y="118586"/>
                    </a:cubicBezTo>
                    <a:cubicBezTo>
                      <a:pt x="3585496" y="119920"/>
                      <a:pt x="3586163" y="121539"/>
                      <a:pt x="3586163" y="123253"/>
                    </a:cubicBezTo>
                    <a:cubicBezTo>
                      <a:pt x="3586163" y="125063"/>
                      <a:pt x="3585496" y="126873"/>
                      <a:pt x="3584353" y="127921"/>
                    </a:cubicBezTo>
                    <a:cubicBezTo>
                      <a:pt x="3582829" y="129349"/>
                      <a:pt x="3581019" y="130207"/>
                      <a:pt x="3579209" y="130207"/>
                    </a:cubicBezTo>
                    <a:close/>
                    <a:moveTo>
                      <a:pt x="2947416" y="94297"/>
                    </a:moveTo>
                    <a:cubicBezTo>
                      <a:pt x="2944940" y="94297"/>
                      <a:pt x="2942749" y="92964"/>
                      <a:pt x="2941606" y="90678"/>
                    </a:cubicBezTo>
                    <a:cubicBezTo>
                      <a:pt x="2940939" y="89535"/>
                      <a:pt x="2940749" y="88487"/>
                      <a:pt x="2940749" y="87344"/>
                    </a:cubicBezTo>
                    <a:cubicBezTo>
                      <a:pt x="2940749" y="85058"/>
                      <a:pt x="2942082" y="82867"/>
                      <a:pt x="2944368" y="81534"/>
                    </a:cubicBezTo>
                    <a:cubicBezTo>
                      <a:pt x="2957798" y="74581"/>
                      <a:pt x="2971324" y="67818"/>
                      <a:pt x="2984754" y="61531"/>
                    </a:cubicBezTo>
                    <a:cubicBezTo>
                      <a:pt x="2988088" y="60007"/>
                      <a:pt x="2992184" y="61531"/>
                      <a:pt x="2993708" y="64865"/>
                    </a:cubicBezTo>
                    <a:cubicBezTo>
                      <a:pt x="2995232" y="68199"/>
                      <a:pt x="2993708" y="72295"/>
                      <a:pt x="2990374" y="73819"/>
                    </a:cubicBezTo>
                    <a:cubicBezTo>
                      <a:pt x="2977325" y="79915"/>
                      <a:pt x="2964085" y="86392"/>
                      <a:pt x="2950845" y="93345"/>
                    </a:cubicBezTo>
                    <a:lnTo>
                      <a:pt x="2950655" y="93345"/>
                    </a:lnTo>
                    <a:cubicBezTo>
                      <a:pt x="2949702" y="94107"/>
                      <a:pt x="2948559" y="94297"/>
                      <a:pt x="2947416" y="94297"/>
                    </a:cubicBezTo>
                    <a:close/>
                    <a:moveTo>
                      <a:pt x="3505200" y="79724"/>
                    </a:moveTo>
                    <a:cubicBezTo>
                      <a:pt x="3504343" y="79724"/>
                      <a:pt x="3503200" y="79534"/>
                      <a:pt x="3502057" y="79057"/>
                    </a:cubicBezTo>
                    <a:cubicBezTo>
                      <a:pt x="3488150" y="71628"/>
                      <a:pt x="3475101" y="65341"/>
                      <a:pt x="3462147" y="59722"/>
                    </a:cubicBezTo>
                    <a:cubicBezTo>
                      <a:pt x="3459671" y="58579"/>
                      <a:pt x="3458051" y="56102"/>
                      <a:pt x="3458051" y="53435"/>
                    </a:cubicBezTo>
                    <a:cubicBezTo>
                      <a:pt x="3458242" y="52578"/>
                      <a:pt x="3458242" y="51625"/>
                      <a:pt x="3458718" y="50768"/>
                    </a:cubicBezTo>
                    <a:cubicBezTo>
                      <a:pt x="3460052" y="47625"/>
                      <a:pt x="3464338" y="46101"/>
                      <a:pt x="3467481" y="47434"/>
                    </a:cubicBezTo>
                    <a:cubicBezTo>
                      <a:pt x="3481007" y="53245"/>
                      <a:pt x="3494627" y="60007"/>
                      <a:pt x="3508534" y="67151"/>
                    </a:cubicBezTo>
                    <a:cubicBezTo>
                      <a:pt x="3510153" y="68008"/>
                      <a:pt x="3511201" y="69437"/>
                      <a:pt x="3511677" y="71152"/>
                    </a:cubicBezTo>
                    <a:cubicBezTo>
                      <a:pt x="3512153" y="72676"/>
                      <a:pt x="3512153" y="74486"/>
                      <a:pt x="3511201" y="76105"/>
                    </a:cubicBezTo>
                    <a:cubicBezTo>
                      <a:pt x="3510153" y="78391"/>
                      <a:pt x="3507867" y="79724"/>
                      <a:pt x="3505200" y="79724"/>
                    </a:cubicBezTo>
                    <a:close/>
                    <a:moveTo>
                      <a:pt x="3028664" y="56769"/>
                    </a:moveTo>
                    <a:cubicBezTo>
                      <a:pt x="3025997" y="56769"/>
                      <a:pt x="3023521" y="55150"/>
                      <a:pt x="3022378" y="52483"/>
                    </a:cubicBezTo>
                    <a:cubicBezTo>
                      <a:pt x="3022188" y="51625"/>
                      <a:pt x="3021902" y="50673"/>
                      <a:pt x="3021902" y="49816"/>
                    </a:cubicBezTo>
                    <a:cubicBezTo>
                      <a:pt x="3022092" y="47339"/>
                      <a:pt x="3023711" y="44863"/>
                      <a:pt x="3025902" y="44005"/>
                    </a:cubicBezTo>
                    <a:cubicBezTo>
                      <a:pt x="3026093" y="43815"/>
                      <a:pt x="3026093" y="43815"/>
                      <a:pt x="3026378" y="43815"/>
                    </a:cubicBezTo>
                    <a:cubicBezTo>
                      <a:pt x="3026569" y="43815"/>
                      <a:pt x="3026855" y="43624"/>
                      <a:pt x="3027045" y="43624"/>
                    </a:cubicBezTo>
                    <a:cubicBezTo>
                      <a:pt x="3040952" y="38195"/>
                      <a:pt x="3054858" y="33052"/>
                      <a:pt x="3068765" y="28765"/>
                    </a:cubicBezTo>
                    <a:cubicBezTo>
                      <a:pt x="3072098" y="27622"/>
                      <a:pt x="3076194" y="29623"/>
                      <a:pt x="3077242" y="33052"/>
                    </a:cubicBezTo>
                    <a:cubicBezTo>
                      <a:pt x="3078385" y="36671"/>
                      <a:pt x="3076385" y="40481"/>
                      <a:pt x="3072765" y="41624"/>
                    </a:cubicBezTo>
                    <a:cubicBezTo>
                      <a:pt x="3059049" y="45910"/>
                      <a:pt x="3045143" y="51054"/>
                      <a:pt x="3031046" y="56483"/>
                    </a:cubicBezTo>
                    <a:cubicBezTo>
                      <a:pt x="3030474" y="56578"/>
                      <a:pt x="3029522" y="56769"/>
                      <a:pt x="3028664" y="56769"/>
                    </a:cubicBezTo>
                    <a:close/>
                    <a:moveTo>
                      <a:pt x="3422999" y="43815"/>
                    </a:moveTo>
                    <a:cubicBezTo>
                      <a:pt x="3422333" y="43815"/>
                      <a:pt x="3421666" y="43815"/>
                      <a:pt x="3420713" y="43624"/>
                    </a:cubicBezTo>
                    <a:cubicBezTo>
                      <a:pt x="3406807" y="38671"/>
                      <a:pt x="3392615" y="34195"/>
                      <a:pt x="3378518" y="30575"/>
                    </a:cubicBezTo>
                    <a:cubicBezTo>
                      <a:pt x="3375374" y="29718"/>
                      <a:pt x="3373374" y="26956"/>
                      <a:pt x="3373374" y="24098"/>
                    </a:cubicBezTo>
                    <a:cubicBezTo>
                      <a:pt x="3373374" y="23431"/>
                      <a:pt x="3373565" y="22955"/>
                      <a:pt x="3373565" y="22288"/>
                    </a:cubicBezTo>
                    <a:cubicBezTo>
                      <a:pt x="3374422" y="18955"/>
                      <a:pt x="3378232" y="16669"/>
                      <a:pt x="3381851" y="17621"/>
                    </a:cubicBezTo>
                    <a:cubicBezTo>
                      <a:pt x="3396234" y="21241"/>
                      <a:pt x="3410807" y="25717"/>
                      <a:pt x="3425190" y="30861"/>
                    </a:cubicBezTo>
                    <a:cubicBezTo>
                      <a:pt x="3427000" y="31528"/>
                      <a:pt x="3428333" y="32671"/>
                      <a:pt x="3429000" y="34195"/>
                    </a:cubicBezTo>
                    <a:cubicBezTo>
                      <a:pt x="3429857" y="35814"/>
                      <a:pt x="3429857" y="37528"/>
                      <a:pt x="3429476" y="39338"/>
                    </a:cubicBezTo>
                    <a:cubicBezTo>
                      <a:pt x="3428429" y="42005"/>
                      <a:pt x="3425952" y="43815"/>
                      <a:pt x="3422999" y="43815"/>
                    </a:cubicBezTo>
                    <a:close/>
                    <a:moveTo>
                      <a:pt x="3113913" y="29623"/>
                    </a:moveTo>
                    <a:cubicBezTo>
                      <a:pt x="3110770" y="29623"/>
                      <a:pt x="3108103" y="27622"/>
                      <a:pt x="3107436" y="24479"/>
                    </a:cubicBezTo>
                    <a:cubicBezTo>
                      <a:pt x="3107246" y="24003"/>
                      <a:pt x="3107246" y="23336"/>
                      <a:pt x="3107246" y="22860"/>
                    </a:cubicBezTo>
                    <a:cubicBezTo>
                      <a:pt x="3107246" y="19717"/>
                      <a:pt x="3109246" y="17050"/>
                      <a:pt x="3112389" y="16383"/>
                    </a:cubicBezTo>
                    <a:cubicBezTo>
                      <a:pt x="3126772" y="13049"/>
                      <a:pt x="3141536" y="9906"/>
                      <a:pt x="3156585" y="7429"/>
                    </a:cubicBezTo>
                    <a:cubicBezTo>
                      <a:pt x="3160395" y="6763"/>
                      <a:pt x="3163729" y="9430"/>
                      <a:pt x="3164396" y="13049"/>
                    </a:cubicBezTo>
                    <a:cubicBezTo>
                      <a:pt x="3164872" y="16669"/>
                      <a:pt x="3162395" y="20002"/>
                      <a:pt x="3158776" y="20669"/>
                    </a:cubicBezTo>
                    <a:cubicBezTo>
                      <a:pt x="3144393" y="23146"/>
                      <a:pt x="3129820" y="26098"/>
                      <a:pt x="3115437" y="29623"/>
                    </a:cubicBezTo>
                    <a:cubicBezTo>
                      <a:pt x="3114866" y="29623"/>
                      <a:pt x="3114389" y="29623"/>
                      <a:pt x="3113913" y="29623"/>
                    </a:cubicBezTo>
                    <a:close/>
                    <a:moveTo>
                      <a:pt x="3336417" y="21145"/>
                    </a:moveTo>
                    <a:cubicBezTo>
                      <a:pt x="3335941" y="21145"/>
                      <a:pt x="3335750" y="21145"/>
                      <a:pt x="3335274" y="21145"/>
                    </a:cubicBezTo>
                    <a:cubicBezTo>
                      <a:pt x="3320891" y="18478"/>
                      <a:pt x="3306128" y="16669"/>
                      <a:pt x="3291269" y="15335"/>
                    </a:cubicBezTo>
                    <a:cubicBezTo>
                      <a:pt x="3287935" y="15145"/>
                      <a:pt x="3285173" y="12192"/>
                      <a:pt x="3285173" y="8858"/>
                    </a:cubicBezTo>
                    <a:cubicBezTo>
                      <a:pt x="3285173" y="8668"/>
                      <a:pt x="3285173" y="8382"/>
                      <a:pt x="3285173" y="8191"/>
                    </a:cubicBezTo>
                    <a:cubicBezTo>
                      <a:pt x="3285458" y="4381"/>
                      <a:pt x="3288983" y="1714"/>
                      <a:pt x="3292316" y="1905"/>
                    </a:cubicBezTo>
                    <a:cubicBezTo>
                      <a:pt x="3306890" y="3238"/>
                      <a:pt x="3321939" y="5239"/>
                      <a:pt x="3337465" y="7715"/>
                    </a:cubicBezTo>
                    <a:cubicBezTo>
                      <a:pt x="3341275" y="8572"/>
                      <a:pt x="3343561" y="12001"/>
                      <a:pt x="3343085" y="15526"/>
                    </a:cubicBezTo>
                    <a:cubicBezTo>
                      <a:pt x="3342418" y="18859"/>
                      <a:pt x="3339560" y="21145"/>
                      <a:pt x="3336417" y="21145"/>
                    </a:cubicBezTo>
                    <a:close/>
                    <a:moveTo>
                      <a:pt x="3202210" y="15240"/>
                    </a:moveTo>
                    <a:cubicBezTo>
                      <a:pt x="3198876" y="15240"/>
                      <a:pt x="3195923" y="12573"/>
                      <a:pt x="3195447" y="8953"/>
                    </a:cubicBezTo>
                    <a:lnTo>
                      <a:pt x="3195447" y="8287"/>
                    </a:lnTo>
                    <a:cubicBezTo>
                      <a:pt x="3195733" y="4953"/>
                      <a:pt x="3198114" y="2000"/>
                      <a:pt x="3201734" y="1810"/>
                    </a:cubicBezTo>
                    <a:cubicBezTo>
                      <a:pt x="3216783" y="476"/>
                      <a:pt x="3231833" y="0"/>
                      <a:pt x="3246597" y="0"/>
                    </a:cubicBezTo>
                    <a:lnTo>
                      <a:pt x="3247073" y="0"/>
                    </a:lnTo>
                    <a:cubicBezTo>
                      <a:pt x="3250883" y="0"/>
                      <a:pt x="3253835" y="2953"/>
                      <a:pt x="3253835" y="6763"/>
                    </a:cubicBezTo>
                    <a:cubicBezTo>
                      <a:pt x="3253835" y="10382"/>
                      <a:pt x="3250883" y="13240"/>
                      <a:pt x="3247073" y="13240"/>
                    </a:cubicBezTo>
                    <a:lnTo>
                      <a:pt x="3246597" y="13240"/>
                    </a:lnTo>
                    <a:cubicBezTo>
                      <a:pt x="3232214" y="13240"/>
                      <a:pt x="3217640" y="13906"/>
                      <a:pt x="3202781" y="15240"/>
                    </a:cubicBezTo>
                    <a:cubicBezTo>
                      <a:pt x="3202591" y="15240"/>
                      <a:pt x="3202400" y="15240"/>
                      <a:pt x="3202210" y="1524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4e790394-5bf0-4c51-b8d3-46d2f200afeb"/>
              <p:cNvSpPr/>
              <p:nvPr/>
            </p:nvSpPr>
            <p:spPr>
              <a:xfrm>
                <a:off x="1786766" y="4019446"/>
                <a:ext cx="296778" cy="303215"/>
              </a:xfrm>
              <a:custGeom>
                <a:avLst/>
                <a:gdLst>
                  <a:gd name="connsiteX0" fmla="*/ 213 w 430658"/>
                  <a:gd name="connsiteY0" fmla="*/ 348216 h 439999"/>
                  <a:gd name="connsiteX1" fmla="*/ 101559 w 430658"/>
                  <a:gd name="connsiteY1" fmla="*/ 180385 h 439999"/>
                  <a:gd name="connsiteX2" fmla="*/ 160423 w 430658"/>
                  <a:gd name="connsiteY2" fmla="*/ 13317 h 439999"/>
                  <a:gd name="connsiteX3" fmla="*/ 286820 w 430658"/>
                  <a:gd name="connsiteY3" fmla="*/ 56560 h 439999"/>
                  <a:gd name="connsiteX4" fmla="*/ 377022 w 430658"/>
                  <a:gd name="connsiteY4" fmla="*/ 348216 h 439999"/>
                  <a:gd name="connsiteX5" fmla="*/ 213 w 430658"/>
                  <a:gd name="connsiteY5" fmla="*/ 348216 h 43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0658" h="439999">
                    <a:moveTo>
                      <a:pt x="213" y="348216"/>
                    </a:moveTo>
                    <a:cubicBezTo>
                      <a:pt x="-5502" y="233916"/>
                      <a:pt x="105845" y="315450"/>
                      <a:pt x="101559" y="180385"/>
                    </a:cubicBezTo>
                    <a:cubicBezTo>
                      <a:pt x="97273" y="45321"/>
                      <a:pt x="122038" y="43130"/>
                      <a:pt x="160423" y="13317"/>
                    </a:cubicBezTo>
                    <a:cubicBezTo>
                      <a:pt x="198809" y="-16497"/>
                      <a:pt x="275676" y="6268"/>
                      <a:pt x="286820" y="56560"/>
                    </a:cubicBezTo>
                    <a:cubicBezTo>
                      <a:pt x="295202" y="94374"/>
                      <a:pt x="534756" y="149143"/>
                      <a:pt x="377022" y="348216"/>
                    </a:cubicBezTo>
                    <a:cubicBezTo>
                      <a:pt x="310633" y="431941"/>
                      <a:pt x="8023" y="504045"/>
                      <a:pt x="213" y="348216"/>
                    </a:cubicBezTo>
                    <a:close/>
                  </a:path>
                </a:pathLst>
              </a:custGeom>
              <a:solidFill>
                <a:srgbClr val="FEE6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93be1f55-f729-4ce5-9e92-e1ef4414e342"/>
              <p:cNvSpPr/>
              <p:nvPr/>
            </p:nvSpPr>
            <p:spPr>
              <a:xfrm>
                <a:off x="1915565" y="4111657"/>
                <a:ext cx="56712" cy="104769"/>
              </a:xfrm>
              <a:custGeom>
                <a:avLst/>
                <a:gdLst>
                  <a:gd name="connsiteX0" fmla="*/ 82296 w 82296"/>
                  <a:gd name="connsiteY0" fmla="*/ 45148 h 152032"/>
                  <a:gd name="connsiteX1" fmla="*/ 80201 w 82296"/>
                  <a:gd name="connsiteY1" fmla="*/ 121158 h 152032"/>
                  <a:gd name="connsiteX2" fmla="*/ 44196 w 82296"/>
                  <a:gd name="connsiteY2" fmla="*/ 152019 h 152032"/>
                  <a:gd name="connsiteX3" fmla="*/ 0 w 82296"/>
                  <a:gd name="connsiteY3" fmla="*/ 121444 h 152032"/>
                  <a:gd name="connsiteX4" fmla="*/ 4953 w 82296"/>
                  <a:gd name="connsiteY4" fmla="*/ 55436 h 152032"/>
                  <a:gd name="connsiteX5" fmla="*/ 7144 w 82296"/>
                  <a:gd name="connsiteY5" fmla="*/ 0 h 152032"/>
                  <a:gd name="connsiteX6" fmla="*/ 82296 w 82296"/>
                  <a:gd name="connsiteY6" fmla="*/ 45148 h 1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296" h="152032">
                    <a:moveTo>
                      <a:pt x="82296" y="45148"/>
                    </a:moveTo>
                    <a:lnTo>
                      <a:pt x="80201" y="121158"/>
                    </a:lnTo>
                    <a:cubicBezTo>
                      <a:pt x="80201" y="121158"/>
                      <a:pt x="81534" y="152781"/>
                      <a:pt x="44196" y="152019"/>
                    </a:cubicBezTo>
                    <a:cubicBezTo>
                      <a:pt x="6477" y="151352"/>
                      <a:pt x="0" y="121444"/>
                      <a:pt x="0" y="121444"/>
                    </a:cubicBezTo>
                    <a:cubicBezTo>
                      <a:pt x="0" y="121444"/>
                      <a:pt x="4572" y="87821"/>
                      <a:pt x="4953" y="55436"/>
                    </a:cubicBezTo>
                    <a:cubicBezTo>
                      <a:pt x="5334" y="23050"/>
                      <a:pt x="7144" y="0"/>
                      <a:pt x="7144" y="0"/>
                    </a:cubicBezTo>
                    <a:lnTo>
                      <a:pt x="82296" y="45148"/>
                    </a:ln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0f0789b2-759c-451b-b290-e2fb3ca68e87"/>
              <p:cNvSpPr/>
              <p:nvPr/>
            </p:nvSpPr>
            <p:spPr>
              <a:xfrm>
                <a:off x="1895217" y="4056863"/>
                <a:ext cx="102542" cy="100761"/>
              </a:xfrm>
              <a:custGeom>
                <a:avLst/>
                <a:gdLst>
                  <a:gd name="connsiteX0" fmla="*/ 102585 w 148800"/>
                  <a:gd name="connsiteY0" fmla="*/ 3313 h 146215"/>
                  <a:gd name="connsiteX1" fmla="*/ 133732 w 148800"/>
                  <a:gd name="connsiteY1" fmla="*/ 45699 h 146215"/>
                  <a:gd name="connsiteX2" fmla="*/ 124302 w 148800"/>
                  <a:gd name="connsiteY2" fmla="*/ 143997 h 146215"/>
                  <a:gd name="connsiteX3" fmla="*/ 35148 w 148800"/>
                  <a:gd name="connsiteY3" fmla="*/ 106945 h 146215"/>
                  <a:gd name="connsiteX4" fmla="*/ 14860 w 148800"/>
                  <a:gd name="connsiteY4" fmla="*/ 110088 h 146215"/>
                  <a:gd name="connsiteX5" fmla="*/ 1 w 148800"/>
                  <a:gd name="connsiteY5" fmla="*/ 86656 h 146215"/>
                  <a:gd name="connsiteX6" fmla="*/ 17527 w 148800"/>
                  <a:gd name="connsiteY6" fmla="*/ 72845 h 146215"/>
                  <a:gd name="connsiteX7" fmla="*/ 50293 w 148800"/>
                  <a:gd name="connsiteY7" fmla="*/ 61129 h 146215"/>
                  <a:gd name="connsiteX8" fmla="*/ 74486 w 148800"/>
                  <a:gd name="connsiteY8" fmla="*/ 2836 h 146215"/>
                  <a:gd name="connsiteX9" fmla="*/ 102585 w 148800"/>
                  <a:gd name="connsiteY9" fmla="*/ 3313 h 14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8800" h="146215">
                    <a:moveTo>
                      <a:pt x="102585" y="3313"/>
                    </a:moveTo>
                    <a:cubicBezTo>
                      <a:pt x="115348" y="14076"/>
                      <a:pt x="125826" y="27506"/>
                      <a:pt x="133732" y="45699"/>
                    </a:cubicBezTo>
                    <a:cubicBezTo>
                      <a:pt x="153639" y="91609"/>
                      <a:pt x="156973" y="134376"/>
                      <a:pt x="124302" y="143997"/>
                    </a:cubicBezTo>
                    <a:cubicBezTo>
                      <a:pt x="98775" y="151426"/>
                      <a:pt x="60675" y="140473"/>
                      <a:pt x="35148" y="106945"/>
                    </a:cubicBezTo>
                    <a:cubicBezTo>
                      <a:pt x="34958" y="107040"/>
                      <a:pt x="24956" y="115326"/>
                      <a:pt x="14860" y="110088"/>
                    </a:cubicBezTo>
                    <a:cubicBezTo>
                      <a:pt x="9335" y="107325"/>
                      <a:pt x="-94" y="100658"/>
                      <a:pt x="1" y="86656"/>
                    </a:cubicBezTo>
                    <a:cubicBezTo>
                      <a:pt x="96" y="72655"/>
                      <a:pt x="13145" y="72178"/>
                      <a:pt x="17527" y="72845"/>
                    </a:cubicBezTo>
                    <a:cubicBezTo>
                      <a:pt x="29528" y="74464"/>
                      <a:pt x="40006" y="74559"/>
                      <a:pt x="50293" y="61129"/>
                    </a:cubicBezTo>
                    <a:cubicBezTo>
                      <a:pt x="60580" y="47699"/>
                      <a:pt x="50007" y="11885"/>
                      <a:pt x="74486" y="2836"/>
                    </a:cubicBezTo>
                    <a:cubicBezTo>
                      <a:pt x="88393" y="-2402"/>
                      <a:pt x="99537" y="741"/>
                      <a:pt x="102585" y="331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5e8f60e4-b91f-4282-b8b6-66ad65470c69"/>
              <p:cNvSpPr/>
              <p:nvPr/>
            </p:nvSpPr>
            <p:spPr>
              <a:xfrm>
                <a:off x="1929850" y="5240447"/>
                <a:ext cx="102071" cy="77151"/>
              </a:xfrm>
              <a:custGeom>
                <a:avLst/>
                <a:gdLst>
                  <a:gd name="connsiteX0" fmla="*/ 19848 w 148116"/>
                  <a:gd name="connsiteY0" fmla="*/ 1061 h 111955"/>
                  <a:gd name="connsiteX1" fmla="*/ 2417 w 148116"/>
                  <a:gd name="connsiteY1" fmla="*/ 25540 h 111955"/>
                  <a:gd name="connsiteX2" fmla="*/ 798 w 148116"/>
                  <a:gd name="connsiteY2" fmla="*/ 75166 h 111955"/>
                  <a:gd name="connsiteX3" fmla="*/ 703 w 148116"/>
                  <a:gd name="connsiteY3" fmla="*/ 96788 h 111955"/>
                  <a:gd name="connsiteX4" fmla="*/ 13657 w 148116"/>
                  <a:gd name="connsiteY4" fmla="*/ 97264 h 111955"/>
                  <a:gd name="connsiteX5" fmla="*/ 17181 w 148116"/>
                  <a:gd name="connsiteY5" fmla="*/ 66784 h 111955"/>
                  <a:gd name="connsiteX6" fmla="*/ 47947 w 148116"/>
                  <a:gd name="connsiteY6" fmla="*/ 97359 h 111955"/>
                  <a:gd name="connsiteX7" fmla="*/ 145102 w 148116"/>
                  <a:gd name="connsiteY7" fmla="*/ 111932 h 111955"/>
                  <a:gd name="connsiteX8" fmla="*/ 146816 w 148116"/>
                  <a:gd name="connsiteY8" fmla="*/ 94978 h 111955"/>
                  <a:gd name="connsiteX9" fmla="*/ 85951 w 148116"/>
                  <a:gd name="connsiteY9" fmla="*/ 57925 h 111955"/>
                  <a:gd name="connsiteX10" fmla="*/ 55948 w 148116"/>
                  <a:gd name="connsiteY10" fmla="*/ 680 h 111955"/>
                  <a:gd name="connsiteX11" fmla="*/ 19848 w 148116"/>
                  <a:gd name="connsiteY11" fmla="*/ 1061 h 11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8116" h="111955">
                    <a:moveTo>
                      <a:pt x="19848" y="1061"/>
                    </a:moveTo>
                    <a:cubicBezTo>
                      <a:pt x="16038" y="10872"/>
                      <a:pt x="7561" y="16873"/>
                      <a:pt x="2417" y="25540"/>
                    </a:cubicBezTo>
                    <a:cubicBezTo>
                      <a:pt x="-1298" y="31827"/>
                      <a:pt x="226" y="57640"/>
                      <a:pt x="798" y="75166"/>
                    </a:cubicBezTo>
                    <a:cubicBezTo>
                      <a:pt x="1179" y="89453"/>
                      <a:pt x="131" y="96502"/>
                      <a:pt x="703" y="96788"/>
                    </a:cubicBezTo>
                    <a:cubicBezTo>
                      <a:pt x="2893" y="97740"/>
                      <a:pt x="12799" y="97549"/>
                      <a:pt x="13657" y="97264"/>
                    </a:cubicBezTo>
                    <a:cubicBezTo>
                      <a:pt x="13657" y="97264"/>
                      <a:pt x="16228" y="66403"/>
                      <a:pt x="17181" y="66784"/>
                    </a:cubicBezTo>
                    <a:cubicBezTo>
                      <a:pt x="29659" y="72118"/>
                      <a:pt x="45661" y="96121"/>
                      <a:pt x="47947" y="97359"/>
                    </a:cubicBezTo>
                    <a:cubicBezTo>
                      <a:pt x="53757" y="100502"/>
                      <a:pt x="137101" y="110027"/>
                      <a:pt x="145102" y="111932"/>
                    </a:cubicBezTo>
                    <a:cubicBezTo>
                      <a:pt x="147959" y="112599"/>
                      <a:pt x="149293" y="98883"/>
                      <a:pt x="146816" y="94978"/>
                    </a:cubicBezTo>
                    <a:cubicBezTo>
                      <a:pt x="137958" y="80881"/>
                      <a:pt x="100048" y="73356"/>
                      <a:pt x="85951" y="57925"/>
                    </a:cubicBezTo>
                    <a:cubicBezTo>
                      <a:pt x="76141" y="47067"/>
                      <a:pt x="61472" y="26398"/>
                      <a:pt x="55948" y="680"/>
                    </a:cubicBezTo>
                    <a:cubicBezTo>
                      <a:pt x="55852" y="-368"/>
                      <a:pt x="20324" y="-177"/>
                      <a:pt x="19848" y="1061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b3b6267f-79b8-4854-9341-55fe486a8a09"/>
              <p:cNvSpPr/>
              <p:nvPr/>
            </p:nvSpPr>
            <p:spPr>
              <a:xfrm>
                <a:off x="1899484" y="4554459"/>
                <a:ext cx="147031" cy="728168"/>
              </a:xfrm>
              <a:custGeom>
                <a:avLst/>
                <a:gdLst>
                  <a:gd name="connsiteX0" fmla="*/ 144875 w 213359"/>
                  <a:gd name="connsiteY0" fmla="*/ 5334 h 1056654"/>
                  <a:gd name="connsiteX1" fmla="*/ 200787 w 213359"/>
                  <a:gd name="connsiteY1" fmla="*/ 0 h 1056654"/>
                  <a:gd name="connsiteX2" fmla="*/ 213360 w 213359"/>
                  <a:gd name="connsiteY2" fmla="*/ 155829 h 1056654"/>
                  <a:gd name="connsiteX3" fmla="*/ 98965 w 213359"/>
                  <a:gd name="connsiteY3" fmla="*/ 960120 h 1056654"/>
                  <a:gd name="connsiteX4" fmla="*/ 130207 w 213359"/>
                  <a:gd name="connsiteY4" fmla="*/ 1053656 h 1056654"/>
                  <a:gd name="connsiteX5" fmla="*/ 51530 w 213359"/>
                  <a:gd name="connsiteY5" fmla="*/ 1014031 h 1056654"/>
                  <a:gd name="connsiteX6" fmla="*/ 58007 w 213359"/>
                  <a:gd name="connsiteY6" fmla="*/ 945928 h 1056654"/>
                  <a:gd name="connsiteX7" fmla="*/ 34671 w 213359"/>
                  <a:gd name="connsiteY7" fmla="*/ 698182 h 1056654"/>
                  <a:gd name="connsiteX8" fmla="*/ 50483 w 213359"/>
                  <a:gd name="connsiteY8" fmla="*/ 582263 h 1056654"/>
                  <a:gd name="connsiteX9" fmla="*/ 0 w 213359"/>
                  <a:gd name="connsiteY9" fmla="*/ 251746 h 1056654"/>
                  <a:gd name="connsiteX10" fmla="*/ 144875 w 213359"/>
                  <a:gd name="connsiteY10" fmla="*/ 5334 h 105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359" h="1056654">
                    <a:moveTo>
                      <a:pt x="144875" y="5334"/>
                    </a:moveTo>
                    <a:lnTo>
                      <a:pt x="200787" y="0"/>
                    </a:lnTo>
                    <a:lnTo>
                      <a:pt x="213360" y="155829"/>
                    </a:lnTo>
                    <a:cubicBezTo>
                      <a:pt x="213360" y="155829"/>
                      <a:pt x="99155" y="919734"/>
                      <a:pt x="98965" y="960120"/>
                    </a:cubicBezTo>
                    <a:cubicBezTo>
                      <a:pt x="98774" y="1000601"/>
                      <a:pt x="120491" y="1042988"/>
                      <a:pt x="130207" y="1053656"/>
                    </a:cubicBezTo>
                    <a:cubicBezTo>
                      <a:pt x="144304" y="1069181"/>
                      <a:pt x="46863" y="1019651"/>
                      <a:pt x="51530" y="1014031"/>
                    </a:cubicBezTo>
                    <a:cubicBezTo>
                      <a:pt x="55817" y="1008888"/>
                      <a:pt x="57150" y="972884"/>
                      <a:pt x="58007" y="945928"/>
                    </a:cubicBezTo>
                    <a:cubicBezTo>
                      <a:pt x="58579" y="927354"/>
                      <a:pt x="36576" y="840867"/>
                      <a:pt x="34671" y="698182"/>
                    </a:cubicBezTo>
                    <a:cubicBezTo>
                      <a:pt x="34195" y="663035"/>
                      <a:pt x="56198" y="604171"/>
                      <a:pt x="50483" y="582263"/>
                    </a:cubicBezTo>
                    <a:cubicBezTo>
                      <a:pt x="48958" y="576263"/>
                      <a:pt x="0" y="251746"/>
                      <a:pt x="0" y="251746"/>
                    </a:cubicBezTo>
                    <a:lnTo>
                      <a:pt x="144875" y="5334"/>
                    </a:ln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41112f63-6f54-4ed9-8dd9-aa845bf3a85f"/>
              <p:cNvSpPr/>
              <p:nvPr/>
            </p:nvSpPr>
            <p:spPr>
              <a:xfrm>
                <a:off x="1648936" y="5172695"/>
                <a:ext cx="70649" cy="115245"/>
              </a:xfrm>
              <a:custGeom>
                <a:avLst/>
                <a:gdLst>
                  <a:gd name="connsiteX0" fmla="*/ 90301 w 102520"/>
                  <a:gd name="connsiteY0" fmla="*/ 7270 h 167234"/>
                  <a:gd name="connsiteX1" fmla="*/ 59535 w 102520"/>
                  <a:gd name="connsiteY1" fmla="*/ 31 h 167234"/>
                  <a:gd name="connsiteX2" fmla="*/ 17816 w 102520"/>
                  <a:gd name="connsiteY2" fmla="*/ 26891 h 167234"/>
                  <a:gd name="connsiteX3" fmla="*/ 4 w 102520"/>
                  <a:gd name="connsiteY3" fmla="*/ 39178 h 167234"/>
                  <a:gd name="connsiteX4" fmla="*/ 7053 w 102520"/>
                  <a:gd name="connsiteY4" fmla="*/ 50132 h 167234"/>
                  <a:gd name="connsiteX5" fmla="*/ 34104 w 102520"/>
                  <a:gd name="connsiteY5" fmla="*/ 35750 h 167234"/>
                  <a:gd name="connsiteX6" fmla="*/ 26484 w 102520"/>
                  <a:gd name="connsiteY6" fmla="*/ 78422 h 167234"/>
                  <a:gd name="connsiteX7" fmla="*/ 69822 w 102520"/>
                  <a:gd name="connsiteY7" fmla="*/ 166623 h 167234"/>
                  <a:gd name="connsiteX8" fmla="*/ 84777 w 102520"/>
                  <a:gd name="connsiteY8" fmla="*/ 158432 h 167234"/>
                  <a:gd name="connsiteX9" fmla="*/ 80586 w 102520"/>
                  <a:gd name="connsiteY9" fmla="*/ 87280 h 167234"/>
                  <a:gd name="connsiteX10" fmla="*/ 102493 w 102520"/>
                  <a:gd name="connsiteY10" fmla="*/ 31559 h 167234"/>
                  <a:gd name="connsiteX11" fmla="*/ 90301 w 102520"/>
                  <a:gd name="connsiteY11" fmla="*/ 7270 h 16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2520" h="167234">
                    <a:moveTo>
                      <a:pt x="90301" y="7270"/>
                    </a:moveTo>
                    <a:cubicBezTo>
                      <a:pt x="80109" y="9746"/>
                      <a:pt x="69537" y="-636"/>
                      <a:pt x="59535" y="31"/>
                    </a:cubicBezTo>
                    <a:cubicBezTo>
                      <a:pt x="52201" y="507"/>
                      <a:pt x="31913" y="16509"/>
                      <a:pt x="17816" y="26891"/>
                    </a:cubicBezTo>
                    <a:cubicBezTo>
                      <a:pt x="6291" y="35369"/>
                      <a:pt x="-186" y="38512"/>
                      <a:pt x="4" y="39178"/>
                    </a:cubicBezTo>
                    <a:cubicBezTo>
                      <a:pt x="480" y="41560"/>
                      <a:pt x="6291" y="49561"/>
                      <a:pt x="7053" y="50132"/>
                    </a:cubicBezTo>
                    <a:cubicBezTo>
                      <a:pt x="7053" y="50132"/>
                      <a:pt x="33913" y="34607"/>
                      <a:pt x="34104" y="35750"/>
                    </a:cubicBezTo>
                    <a:cubicBezTo>
                      <a:pt x="36771" y="49085"/>
                      <a:pt x="26198" y="75850"/>
                      <a:pt x="26484" y="78422"/>
                    </a:cubicBezTo>
                    <a:cubicBezTo>
                      <a:pt x="27246" y="84994"/>
                      <a:pt x="66774" y="158908"/>
                      <a:pt x="69822" y="166623"/>
                    </a:cubicBezTo>
                    <a:cubicBezTo>
                      <a:pt x="70870" y="169290"/>
                      <a:pt x="82967" y="162623"/>
                      <a:pt x="84777" y="158432"/>
                    </a:cubicBezTo>
                    <a:cubicBezTo>
                      <a:pt x="91254" y="143192"/>
                      <a:pt x="75918" y="107663"/>
                      <a:pt x="80586" y="87280"/>
                    </a:cubicBezTo>
                    <a:cubicBezTo>
                      <a:pt x="83919" y="72992"/>
                      <a:pt x="84491" y="50704"/>
                      <a:pt x="102493" y="31559"/>
                    </a:cubicBezTo>
                    <a:cubicBezTo>
                      <a:pt x="103160" y="30797"/>
                      <a:pt x="91539" y="6984"/>
                      <a:pt x="90301" y="7270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79d3c1e3-a24d-4e98-be20-582e87533fbb"/>
              <p:cNvSpPr/>
              <p:nvPr/>
            </p:nvSpPr>
            <p:spPr>
              <a:xfrm>
                <a:off x="1694477" y="4612156"/>
                <a:ext cx="330969" cy="622717"/>
              </a:xfrm>
              <a:custGeom>
                <a:avLst/>
                <a:gdLst>
                  <a:gd name="connsiteX0" fmla="*/ 203953 w 480273"/>
                  <a:gd name="connsiteY0" fmla="*/ 0 h 903633"/>
                  <a:gd name="connsiteX1" fmla="*/ 480273 w 480273"/>
                  <a:gd name="connsiteY1" fmla="*/ 24670 h 903633"/>
                  <a:gd name="connsiteX2" fmla="*/ 244339 w 480273"/>
                  <a:gd name="connsiteY2" fmla="*/ 568166 h 903633"/>
                  <a:gd name="connsiteX3" fmla="*/ 58792 w 480273"/>
                  <a:gd name="connsiteY3" fmla="*/ 821531 h 903633"/>
                  <a:gd name="connsiteX4" fmla="*/ 14501 w 480273"/>
                  <a:gd name="connsiteY4" fmla="*/ 901065 h 903633"/>
                  <a:gd name="connsiteX5" fmla="*/ 1928 w 480273"/>
                  <a:gd name="connsiteY5" fmla="*/ 814483 h 903633"/>
                  <a:gd name="connsiteX6" fmla="*/ 23740 w 480273"/>
                  <a:gd name="connsiteY6" fmla="*/ 814483 h 903633"/>
                  <a:gd name="connsiteX7" fmla="*/ 122038 w 480273"/>
                  <a:gd name="connsiteY7" fmla="*/ 564166 h 903633"/>
                  <a:gd name="connsiteX8" fmla="*/ 178426 w 480273"/>
                  <a:gd name="connsiteY8" fmla="*/ 504254 h 903633"/>
                  <a:gd name="connsiteX9" fmla="*/ 203953 w 480273"/>
                  <a:gd name="connsiteY9" fmla="*/ 0 h 90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0273" h="903633">
                    <a:moveTo>
                      <a:pt x="203953" y="0"/>
                    </a:moveTo>
                    <a:lnTo>
                      <a:pt x="480273" y="24670"/>
                    </a:lnTo>
                    <a:cubicBezTo>
                      <a:pt x="480273" y="24670"/>
                      <a:pt x="270247" y="523304"/>
                      <a:pt x="244339" y="568166"/>
                    </a:cubicBezTo>
                    <a:cubicBezTo>
                      <a:pt x="205763" y="635032"/>
                      <a:pt x="114228" y="744950"/>
                      <a:pt x="58792" y="821531"/>
                    </a:cubicBezTo>
                    <a:cubicBezTo>
                      <a:pt x="44790" y="840867"/>
                      <a:pt x="15072" y="898207"/>
                      <a:pt x="14501" y="901065"/>
                    </a:cubicBezTo>
                    <a:cubicBezTo>
                      <a:pt x="9834" y="921448"/>
                      <a:pt x="-5311" y="813816"/>
                      <a:pt x="1928" y="814483"/>
                    </a:cubicBezTo>
                    <a:cubicBezTo>
                      <a:pt x="8786" y="815149"/>
                      <a:pt x="15930" y="815912"/>
                      <a:pt x="23740" y="814483"/>
                    </a:cubicBezTo>
                    <a:cubicBezTo>
                      <a:pt x="24597" y="813911"/>
                      <a:pt x="76413" y="611600"/>
                      <a:pt x="122038" y="564166"/>
                    </a:cubicBezTo>
                    <a:cubicBezTo>
                      <a:pt x="146613" y="538639"/>
                      <a:pt x="178426" y="504254"/>
                      <a:pt x="178426" y="504254"/>
                    </a:cubicBezTo>
                    <a:lnTo>
                      <a:pt x="203953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36cf2a63-80cd-42e2-ba2f-fbbdc7e84710"/>
              <p:cNvSpPr/>
              <p:nvPr/>
            </p:nvSpPr>
            <p:spPr>
              <a:xfrm>
                <a:off x="1819191" y="4146118"/>
                <a:ext cx="382631" cy="668273"/>
              </a:xfrm>
              <a:custGeom>
                <a:avLst/>
                <a:gdLst>
                  <a:gd name="connsiteX0" fmla="*/ 130707 w 555241"/>
                  <a:gd name="connsiteY0" fmla="*/ 61532 h 969740"/>
                  <a:gd name="connsiteX1" fmla="*/ 41743 w 555241"/>
                  <a:gd name="connsiteY1" fmla="*/ 179166 h 969740"/>
                  <a:gd name="connsiteX2" fmla="*/ 102608 w 555241"/>
                  <a:gd name="connsiteY2" fmla="*/ 436150 h 969740"/>
                  <a:gd name="connsiteX3" fmla="*/ 23170 w 555241"/>
                  <a:gd name="connsiteY3" fmla="*/ 624745 h 969740"/>
                  <a:gd name="connsiteX4" fmla="*/ 4691 w 555241"/>
                  <a:gd name="connsiteY4" fmla="*/ 953358 h 969740"/>
                  <a:gd name="connsiteX5" fmla="*/ 305300 w 555241"/>
                  <a:gd name="connsiteY5" fmla="*/ 969741 h 969740"/>
                  <a:gd name="connsiteX6" fmla="*/ 351592 w 555241"/>
                  <a:gd name="connsiteY6" fmla="*/ 645128 h 969740"/>
                  <a:gd name="connsiteX7" fmla="*/ 332542 w 555241"/>
                  <a:gd name="connsiteY7" fmla="*/ 422720 h 969740"/>
                  <a:gd name="connsiteX8" fmla="*/ 345877 w 555241"/>
                  <a:gd name="connsiteY8" fmla="*/ 229648 h 969740"/>
                  <a:gd name="connsiteX9" fmla="*/ 505420 w 555241"/>
                  <a:gd name="connsiteY9" fmla="*/ 152591 h 969740"/>
                  <a:gd name="connsiteX10" fmla="*/ 555236 w 555241"/>
                  <a:gd name="connsiteY10" fmla="*/ 64770 h 969740"/>
                  <a:gd name="connsiteX11" fmla="*/ 534853 w 555241"/>
                  <a:gd name="connsiteY11" fmla="*/ 32100 h 969740"/>
                  <a:gd name="connsiteX12" fmla="*/ 518946 w 555241"/>
                  <a:gd name="connsiteY12" fmla="*/ 0 h 969740"/>
                  <a:gd name="connsiteX13" fmla="*/ 440269 w 555241"/>
                  <a:gd name="connsiteY13" fmla="*/ 72295 h 969740"/>
                  <a:gd name="connsiteX14" fmla="*/ 228052 w 555241"/>
                  <a:gd name="connsiteY14" fmla="*/ 70295 h 969740"/>
                  <a:gd name="connsiteX15" fmla="*/ 222242 w 555241"/>
                  <a:gd name="connsiteY15" fmla="*/ 58008 h 969740"/>
                  <a:gd name="connsiteX16" fmla="*/ 221861 w 555241"/>
                  <a:gd name="connsiteY16" fmla="*/ 38195 h 969740"/>
                  <a:gd name="connsiteX17" fmla="*/ 143280 w 555241"/>
                  <a:gd name="connsiteY17" fmla="*/ 23527 h 969740"/>
                  <a:gd name="connsiteX18" fmla="*/ 138517 w 555241"/>
                  <a:gd name="connsiteY18" fmla="*/ 43149 h 969740"/>
                  <a:gd name="connsiteX19" fmla="*/ 130707 w 555241"/>
                  <a:gd name="connsiteY19" fmla="*/ 61532 h 96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5241" h="969740">
                    <a:moveTo>
                      <a:pt x="130707" y="61532"/>
                    </a:moveTo>
                    <a:cubicBezTo>
                      <a:pt x="130707" y="61532"/>
                      <a:pt x="60889" y="70295"/>
                      <a:pt x="41743" y="179166"/>
                    </a:cubicBezTo>
                    <a:cubicBezTo>
                      <a:pt x="37838" y="201168"/>
                      <a:pt x="84796" y="373380"/>
                      <a:pt x="102608" y="436150"/>
                    </a:cubicBezTo>
                    <a:cubicBezTo>
                      <a:pt x="111466" y="467297"/>
                      <a:pt x="34314" y="578549"/>
                      <a:pt x="23170" y="624745"/>
                    </a:cubicBezTo>
                    <a:cubicBezTo>
                      <a:pt x="-13978" y="779526"/>
                      <a:pt x="4691" y="936594"/>
                      <a:pt x="4691" y="953358"/>
                    </a:cubicBezTo>
                    <a:cubicBezTo>
                      <a:pt x="4691" y="953453"/>
                      <a:pt x="305300" y="969741"/>
                      <a:pt x="305300" y="969741"/>
                    </a:cubicBezTo>
                    <a:cubicBezTo>
                      <a:pt x="305300" y="969741"/>
                      <a:pt x="367879" y="785051"/>
                      <a:pt x="351592" y="645128"/>
                    </a:cubicBezTo>
                    <a:cubicBezTo>
                      <a:pt x="348639" y="619602"/>
                      <a:pt x="331970" y="492252"/>
                      <a:pt x="332542" y="422720"/>
                    </a:cubicBezTo>
                    <a:cubicBezTo>
                      <a:pt x="333113" y="350997"/>
                      <a:pt x="358450" y="286227"/>
                      <a:pt x="345877" y="229648"/>
                    </a:cubicBezTo>
                    <a:cubicBezTo>
                      <a:pt x="343686" y="219837"/>
                      <a:pt x="494657" y="162306"/>
                      <a:pt x="505420" y="152591"/>
                    </a:cubicBezTo>
                    <a:cubicBezTo>
                      <a:pt x="518374" y="140875"/>
                      <a:pt x="538186" y="101918"/>
                      <a:pt x="555236" y="64770"/>
                    </a:cubicBezTo>
                    <a:cubicBezTo>
                      <a:pt x="555522" y="64294"/>
                      <a:pt x="544759" y="49530"/>
                      <a:pt x="534853" y="32100"/>
                    </a:cubicBezTo>
                    <a:cubicBezTo>
                      <a:pt x="526661" y="17622"/>
                      <a:pt x="519041" y="-95"/>
                      <a:pt x="518946" y="0"/>
                    </a:cubicBezTo>
                    <a:cubicBezTo>
                      <a:pt x="495705" y="25623"/>
                      <a:pt x="460843" y="61056"/>
                      <a:pt x="440269" y="72295"/>
                    </a:cubicBezTo>
                    <a:cubicBezTo>
                      <a:pt x="412837" y="87249"/>
                      <a:pt x="228052" y="70295"/>
                      <a:pt x="228052" y="70295"/>
                    </a:cubicBezTo>
                    <a:cubicBezTo>
                      <a:pt x="228052" y="70295"/>
                      <a:pt x="223766" y="66009"/>
                      <a:pt x="222242" y="58008"/>
                    </a:cubicBezTo>
                    <a:cubicBezTo>
                      <a:pt x="220718" y="50007"/>
                      <a:pt x="221861" y="38195"/>
                      <a:pt x="221861" y="38195"/>
                    </a:cubicBezTo>
                    <a:lnTo>
                      <a:pt x="143280" y="23527"/>
                    </a:lnTo>
                    <a:cubicBezTo>
                      <a:pt x="143280" y="23527"/>
                      <a:pt x="141661" y="33719"/>
                      <a:pt x="138517" y="43149"/>
                    </a:cubicBezTo>
                    <a:cubicBezTo>
                      <a:pt x="135565" y="52674"/>
                      <a:pt x="130707" y="61532"/>
                      <a:pt x="130707" y="61532"/>
                    </a:cubicBezTo>
                    <a:close/>
                  </a:path>
                </a:pathLst>
              </a:custGeom>
              <a:solidFill>
                <a:srgbClr val="292B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672250e2-404d-4b0c-a6a5-cc4cc820d670"/>
              <p:cNvSpPr/>
              <p:nvPr/>
            </p:nvSpPr>
            <p:spPr>
              <a:xfrm>
                <a:off x="1850969" y="3994557"/>
                <a:ext cx="357478" cy="324964"/>
              </a:xfrm>
              <a:custGeom>
                <a:avLst/>
                <a:gdLst>
                  <a:gd name="connsiteX0" fmla="*/ 46397 w 518741"/>
                  <a:gd name="connsiteY0" fmla="*/ 320421 h 471560"/>
                  <a:gd name="connsiteX1" fmla="*/ 205940 w 518741"/>
                  <a:gd name="connsiteY1" fmla="*/ 233743 h 471560"/>
                  <a:gd name="connsiteX2" fmla="*/ 486166 w 518741"/>
                  <a:gd name="connsiteY2" fmla="*/ 0 h 471560"/>
                  <a:gd name="connsiteX3" fmla="*/ 518742 w 518741"/>
                  <a:gd name="connsiteY3" fmla="*/ 34290 h 471560"/>
                  <a:gd name="connsiteX4" fmla="*/ 190986 w 518741"/>
                  <a:gd name="connsiteY4" fmla="*/ 393097 h 471560"/>
                  <a:gd name="connsiteX5" fmla="*/ 4392 w 518741"/>
                  <a:gd name="connsiteY5" fmla="*/ 440055 h 471560"/>
                  <a:gd name="connsiteX6" fmla="*/ 46397 w 518741"/>
                  <a:gd name="connsiteY6" fmla="*/ 320421 h 47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8741" h="471560">
                    <a:moveTo>
                      <a:pt x="46397" y="320421"/>
                    </a:moveTo>
                    <a:lnTo>
                      <a:pt x="205940" y="233743"/>
                    </a:lnTo>
                    <a:lnTo>
                      <a:pt x="486166" y="0"/>
                    </a:lnTo>
                    <a:lnTo>
                      <a:pt x="518742" y="34290"/>
                    </a:lnTo>
                    <a:cubicBezTo>
                      <a:pt x="518742" y="34290"/>
                      <a:pt x="290618" y="314516"/>
                      <a:pt x="190986" y="393097"/>
                    </a:cubicBezTo>
                    <a:cubicBezTo>
                      <a:pt x="62399" y="494538"/>
                      <a:pt x="25632" y="483013"/>
                      <a:pt x="4392" y="440055"/>
                    </a:cubicBezTo>
                    <a:cubicBezTo>
                      <a:pt x="-16944" y="397288"/>
                      <a:pt x="46397" y="320421"/>
                      <a:pt x="46397" y="320421"/>
                    </a:cubicBezTo>
                    <a:close/>
                  </a:path>
                </a:pathLst>
              </a:custGeom>
              <a:solidFill>
                <a:srgbClr val="292B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87acb0e6-330c-44a4-9489-ba1e849b4b74"/>
              <p:cNvSpPr/>
              <p:nvPr/>
            </p:nvSpPr>
            <p:spPr>
              <a:xfrm>
                <a:off x="2187716" y="3947135"/>
                <a:ext cx="78540" cy="72298"/>
              </a:xfrm>
              <a:custGeom>
                <a:avLst/>
                <a:gdLst>
                  <a:gd name="connsiteX0" fmla="*/ 29131 w 113970"/>
                  <a:gd name="connsiteY0" fmla="*/ 104913 h 104913"/>
                  <a:gd name="connsiteX1" fmla="*/ 110951 w 113970"/>
                  <a:gd name="connsiteY1" fmla="*/ 42429 h 104913"/>
                  <a:gd name="connsiteX2" fmla="*/ 56658 w 113970"/>
                  <a:gd name="connsiteY2" fmla="*/ 6711 h 104913"/>
                  <a:gd name="connsiteX3" fmla="*/ 80 w 113970"/>
                  <a:gd name="connsiteY3" fmla="*/ 75481 h 104913"/>
                  <a:gd name="connsiteX4" fmla="*/ 29131 w 113970"/>
                  <a:gd name="connsiteY4" fmla="*/ 104913 h 10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70" h="104913">
                    <a:moveTo>
                      <a:pt x="29131" y="104913"/>
                    </a:moveTo>
                    <a:cubicBezTo>
                      <a:pt x="29131" y="104913"/>
                      <a:pt x="100473" y="76624"/>
                      <a:pt x="110951" y="42429"/>
                    </a:cubicBezTo>
                    <a:cubicBezTo>
                      <a:pt x="121428" y="8235"/>
                      <a:pt x="104950" y="-11006"/>
                      <a:pt x="56658" y="6711"/>
                    </a:cubicBezTo>
                    <a:cubicBezTo>
                      <a:pt x="49324" y="9378"/>
                      <a:pt x="-2301" y="67861"/>
                      <a:pt x="80" y="75481"/>
                    </a:cubicBezTo>
                    <a:cubicBezTo>
                      <a:pt x="4557" y="89007"/>
                      <a:pt x="29131" y="104913"/>
                      <a:pt x="29131" y="10491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a71c7a9d-698e-443b-8470-5c9650eb92c9"/>
              <p:cNvSpPr/>
              <p:nvPr/>
            </p:nvSpPr>
            <p:spPr>
              <a:xfrm>
                <a:off x="1873013" y="4198752"/>
                <a:ext cx="180510" cy="121244"/>
              </a:xfrm>
              <a:custGeom>
                <a:avLst/>
                <a:gdLst>
                  <a:gd name="connsiteX0" fmla="*/ 12504 w 261940"/>
                  <a:gd name="connsiteY0" fmla="*/ 175939 h 175939"/>
                  <a:gd name="connsiteX1" fmla="*/ 1931 w 261940"/>
                  <a:gd name="connsiteY1" fmla="*/ 175082 h 175939"/>
                  <a:gd name="connsiteX2" fmla="*/ 27 w 261940"/>
                  <a:gd name="connsiteY2" fmla="*/ 172510 h 175939"/>
                  <a:gd name="connsiteX3" fmla="*/ 2598 w 261940"/>
                  <a:gd name="connsiteY3" fmla="*/ 170605 h 175939"/>
                  <a:gd name="connsiteX4" fmla="*/ 258154 w 261940"/>
                  <a:gd name="connsiteY4" fmla="*/ 679 h 175939"/>
                  <a:gd name="connsiteX5" fmla="*/ 261297 w 261940"/>
                  <a:gd name="connsiteY5" fmla="*/ 679 h 175939"/>
                  <a:gd name="connsiteX6" fmla="*/ 261297 w 261940"/>
                  <a:gd name="connsiteY6" fmla="*/ 3822 h 175939"/>
                  <a:gd name="connsiteX7" fmla="*/ 12504 w 261940"/>
                  <a:gd name="connsiteY7" fmla="*/ 175939 h 17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1940" h="175939">
                    <a:moveTo>
                      <a:pt x="12504" y="175939"/>
                    </a:moveTo>
                    <a:cubicBezTo>
                      <a:pt x="8885" y="175939"/>
                      <a:pt x="5360" y="175653"/>
                      <a:pt x="1931" y="175082"/>
                    </a:cubicBezTo>
                    <a:cubicBezTo>
                      <a:pt x="693" y="174891"/>
                      <a:pt x="-164" y="173748"/>
                      <a:pt x="27" y="172510"/>
                    </a:cubicBezTo>
                    <a:cubicBezTo>
                      <a:pt x="217" y="171272"/>
                      <a:pt x="1360" y="170319"/>
                      <a:pt x="2598" y="170605"/>
                    </a:cubicBezTo>
                    <a:cubicBezTo>
                      <a:pt x="53938" y="178796"/>
                      <a:pt x="139854" y="121646"/>
                      <a:pt x="258154" y="679"/>
                    </a:cubicBezTo>
                    <a:cubicBezTo>
                      <a:pt x="259011" y="-178"/>
                      <a:pt x="260440" y="-273"/>
                      <a:pt x="261297" y="679"/>
                    </a:cubicBezTo>
                    <a:cubicBezTo>
                      <a:pt x="262155" y="1536"/>
                      <a:pt x="262155" y="2965"/>
                      <a:pt x="261297" y="3822"/>
                    </a:cubicBezTo>
                    <a:cubicBezTo>
                      <a:pt x="149664" y="118218"/>
                      <a:pt x="66035" y="175939"/>
                      <a:pt x="12504" y="1759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35f392b2-dc8a-4894-ab92-67c0a5005074"/>
              <p:cNvSpPr/>
              <p:nvPr/>
            </p:nvSpPr>
            <p:spPr>
              <a:xfrm>
                <a:off x="4764837" y="5594383"/>
                <a:ext cx="37742" cy="38267"/>
              </a:xfrm>
              <a:custGeom>
                <a:avLst/>
                <a:gdLst>
                  <a:gd name="connsiteX0" fmla="*/ 0 w 54768"/>
                  <a:gd name="connsiteY0" fmla="*/ 25813 h 55530"/>
                  <a:gd name="connsiteX1" fmla="*/ 8954 w 54768"/>
                  <a:gd name="connsiteY1" fmla="*/ 38195 h 55530"/>
                  <a:gd name="connsiteX2" fmla="*/ 12573 w 54768"/>
                  <a:gd name="connsiteY2" fmla="*/ 55531 h 55530"/>
                  <a:gd name="connsiteX3" fmla="*/ 38195 w 54768"/>
                  <a:gd name="connsiteY3" fmla="*/ 46196 h 55530"/>
                  <a:gd name="connsiteX4" fmla="*/ 54769 w 54768"/>
                  <a:gd name="connsiteY4" fmla="*/ 30290 h 55530"/>
                  <a:gd name="connsiteX5" fmla="*/ 46958 w 54768"/>
                  <a:gd name="connsiteY5" fmla="*/ 20860 h 55530"/>
                  <a:gd name="connsiteX6" fmla="*/ 36195 w 54768"/>
                  <a:gd name="connsiteY6" fmla="*/ 0 h 55530"/>
                  <a:gd name="connsiteX7" fmla="*/ 0 w 54768"/>
                  <a:gd name="connsiteY7" fmla="*/ 25813 h 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768" h="55530">
                    <a:moveTo>
                      <a:pt x="0" y="25813"/>
                    </a:moveTo>
                    <a:cubicBezTo>
                      <a:pt x="0" y="25813"/>
                      <a:pt x="6477" y="32004"/>
                      <a:pt x="8954" y="38195"/>
                    </a:cubicBezTo>
                    <a:cubicBezTo>
                      <a:pt x="11621" y="44387"/>
                      <a:pt x="12573" y="55531"/>
                      <a:pt x="12573" y="55531"/>
                    </a:cubicBezTo>
                    <a:cubicBezTo>
                      <a:pt x="12573" y="55531"/>
                      <a:pt x="29146" y="51911"/>
                      <a:pt x="38195" y="46196"/>
                    </a:cubicBezTo>
                    <a:cubicBezTo>
                      <a:pt x="47149" y="40481"/>
                      <a:pt x="54769" y="30290"/>
                      <a:pt x="54769" y="30290"/>
                    </a:cubicBezTo>
                    <a:cubicBezTo>
                      <a:pt x="54769" y="30290"/>
                      <a:pt x="51626" y="27908"/>
                      <a:pt x="46958" y="20860"/>
                    </a:cubicBezTo>
                    <a:cubicBezTo>
                      <a:pt x="42006" y="13811"/>
                      <a:pt x="36195" y="0"/>
                      <a:pt x="36195" y="0"/>
                    </a:cubicBezTo>
                    <a:lnTo>
                      <a:pt x="0" y="25813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d66e8ed1-73b4-4d5a-8122-f76ba4c3674f"/>
              <p:cNvSpPr/>
              <p:nvPr/>
            </p:nvSpPr>
            <p:spPr>
              <a:xfrm>
                <a:off x="4520200" y="5637377"/>
                <a:ext cx="34460" cy="26587"/>
              </a:xfrm>
              <a:custGeom>
                <a:avLst/>
                <a:gdLst>
                  <a:gd name="connsiteX0" fmla="*/ 10287 w 50006"/>
                  <a:gd name="connsiteY0" fmla="*/ 0 h 38581"/>
                  <a:gd name="connsiteX1" fmla="*/ 8954 w 50006"/>
                  <a:gd name="connsiteY1" fmla="*/ 15335 h 38581"/>
                  <a:gd name="connsiteX2" fmla="*/ 0 w 50006"/>
                  <a:gd name="connsiteY2" fmla="*/ 33338 h 38581"/>
                  <a:gd name="connsiteX3" fmla="*/ 24003 w 50006"/>
                  <a:gd name="connsiteY3" fmla="*/ 38576 h 38581"/>
                  <a:gd name="connsiteX4" fmla="*/ 48196 w 50006"/>
                  <a:gd name="connsiteY4" fmla="*/ 33528 h 38581"/>
                  <a:gd name="connsiteX5" fmla="*/ 46863 w 50006"/>
                  <a:gd name="connsiteY5" fmla="*/ 20860 h 38581"/>
                  <a:gd name="connsiteX6" fmla="*/ 50006 w 50006"/>
                  <a:gd name="connsiteY6" fmla="*/ 286 h 38581"/>
                  <a:gd name="connsiteX7" fmla="*/ 10287 w 50006"/>
                  <a:gd name="connsiteY7" fmla="*/ 0 h 3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006" h="38581">
                    <a:moveTo>
                      <a:pt x="10287" y="0"/>
                    </a:moveTo>
                    <a:cubicBezTo>
                      <a:pt x="10287" y="0"/>
                      <a:pt x="9810" y="8668"/>
                      <a:pt x="8954" y="15335"/>
                    </a:cubicBezTo>
                    <a:cubicBezTo>
                      <a:pt x="7810" y="22003"/>
                      <a:pt x="0" y="33338"/>
                      <a:pt x="0" y="33338"/>
                    </a:cubicBezTo>
                    <a:cubicBezTo>
                      <a:pt x="0" y="33338"/>
                      <a:pt x="13239" y="38767"/>
                      <a:pt x="24003" y="38576"/>
                    </a:cubicBezTo>
                    <a:cubicBezTo>
                      <a:pt x="34576" y="38481"/>
                      <a:pt x="48196" y="33528"/>
                      <a:pt x="48196" y="33528"/>
                    </a:cubicBezTo>
                    <a:cubicBezTo>
                      <a:pt x="48196" y="33528"/>
                      <a:pt x="47339" y="29432"/>
                      <a:pt x="46863" y="20860"/>
                    </a:cubicBezTo>
                    <a:cubicBezTo>
                      <a:pt x="46387" y="12287"/>
                      <a:pt x="50006" y="286"/>
                      <a:pt x="50006" y="286"/>
                    </a:cubicBezTo>
                    <a:lnTo>
                      <a:pt x="10287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b6c5f2ea-298d-4ba4-aad8-b59741f8cf0f"/>
              <p:cNvSpPr/>
              <p:nvPr/>
            </p:nvSpPr>
            <p:spPr>
              <a:xfrm>
                <a:off x="4428437" y="5657857"/>
                <a:ext cx="126174" cy="49951"/>
              </a:xfrm>
              <a:custGeom>
                <a:avLst/>
                <a:gdLst>
                  <a:gd name="connsiteX0" fmla="*/ 128873 w 183093"/>
                  <a:gd name="connsiteY0" fmla="*/ 0 h 72485"/>
                  <a:gd name="connsiteX1" fmla="*/ 73628 w 183093"/>
                  <a:gd name="connsiteY1" fmla="*/ 30861 h 72485"/>
                  <a:gd name="connsiteX2" fmla="*/ 0 w 183093"/>
                  <a:gd name="connsiteY2" fmla="*/ 61531 h 72485"/>
                  <a:gd name="connsiteX3" fmla="*/ 0 w 183093"/>
                  <a:gd name="connsiteY3" fmla="*/ 72485 h 72485"/>
                  <a:gd name="connsiteX4" fmla="*/ 87534 w 183093"/>
                  <a:gd name="connsiteY4" fmla="*/ 68199 h 72485"/>
                  <a:gd name="connsiteX5" fmla="*/ 129063 w 183093"/>
                  <a:gd name="connsiteY5" fmla="*/ 61817 h 72485"/>
                  <a:gd name="connsiteX6" fmla="*/ 149257 w 183093"/>
                  <a:gd name="connsiteY6" fmla="*/ 51340 h 72485"/>
                  <a:gd name="connsiteX7" fmla="*/ 150781 w 183093"/>
                  <a:gd name="connsiteY7" fmla="*/ 62198 h 72485"/>
                  <a:gd name="connsiteX8" fmla="*/ 178403 w 183093"/>
                  <a:gd name="connsiteY8" fmla="*/ 63055 h 72485"/>
                  <a:gd name="connsiteX9" fmla="*/ 182880 w 183093"/>
                  <a:gd name="connsiteY9" fmla="*/ 39814 h 72485"/>
                  <a:gd name="connsiteX10" fmla="*/ 181737 w 183093"/>
                  <a:gd name="connsiteY10" fmla="*/ 1429 h 72485"/>
                  <a:gd name="connsiteX11" fmla="*/ 152304 w 183093"/>
                  <a:gd name="connsiteY11" fmla="*/ 6477 h 72485"/>
                  <a:gd name="connsiteX12" fmla="*/ 128873 w 183093"/>
                  <a:gd name="connsiteY12" fmla="*/ 0 h 7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3093" h="72485">
                    <a:moveTo>
                      <a:pt x="128873" y="0"/>
                    </a:moveTo>
                    <a:cubicBezTo>
                      <a:pt x="128873" y="0"/>
                      <a:pt x="106013" y="14954"/>
                      <a:pt x="73628" y="30861"/>
                    </a:cubicBezTo>
                    <a:cubicBezTo>
                      <a:pt x="41529" y="46768"/>
                      <a:pt x="0" y="61531"/>
                      <a:pt x="0" y="61531"/>
                    </a:cubicBezTo>
                    <a:lnTo>
                      <a:pt x="0" y="72485"/>
                    </a:lnTo>
                    <a:cubicBezTo>
                      <a:pt x="0" y="72485"/>
                      <a:pt x="55245" y="70866"/>
                      <a:pt x="87534" y="68199"/>
                    </a:cubicBezTo>
                    <a:cubicBezTo>
                      <a:pt x="119634" y="65532"/>
                      <a:pt x="129063" y="61817"/>
                      <a:pt x="129063" y="61817"/>
                    </a:cubicBezTo>
                    <a:lnTo>
                      <a:pt x="149257" y="51340"/>
                    </a:lnTo>
                    <a:lnTo>
                      <a:pt x="150781" y="62198"/>
                    </a:lnTo>
                    <a:lnTo>
                      <a:pt x="178403" y="63055"/>
                    </a:lnTo>
                    <a:cubicBezTo>
                      <a:pt x="178403" y="63055"/>
                      <a:pt x="182023" y="55245"/>
                      <a:pt x="182880" y="39814"/>
                    </a:cubicBezTo>
                    <a:cubicBezTo>
                      <a:pt x="183737" y="24384"/>
                      <a:pt x="181737" y="1429"/>
                      <a:pt x="181737" y="1429"/>
                    </a:cubicBezTo>
                    <a:cubicBezTo>
                      <a:pt x="181737" y="1429"/>
                      <a:pt x="165830" y="7334"/>
                      <a:pt x="152304" y="6477"/>
                    </a:cubicBezTo>
                    <a:cubicBezTo>
                      <a:pt x="139160" y="5715"/>
                      <a:pt x="128873" y="0"/>
                      <a:pt x="128873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0544e700-afa6-44ea-b41b-09ee2218d19d"/>
              <p:cNvSpPr/>
              <p:nvPr/>
            </p:nvSpPr>
            <p:spPr>
              <a:xfrm>
                <a:off x="4718365" y="5613944"/>
                <a:ext cx="105285" cy="107451"/>
              </a:xfrm>
              <a:custGeom>
                <a:avLst/>
                <a:gdLst>
                  <a:gd name="connsiteX0" fmla="*/ 77343 w 152780"/>
                  <a:gd name="connsiteY0" fmla="*/ 26575 h 155924"/>
                  <a:gd name="connsiteX1" fmla="*/ 46863 w 152780"/>
                  <a:gd name="connsiteY1" fmla="*/ 81820 h 155924"/>
                  <a:gd name="connsiteX2" fmla="*/ 0 w 152780"/>
                  <a:gd name="connsiteY2" fmla="*/ 146685 h 155924"/>
                  <a:gd name="connsiteX3" fmla="*/ 5810 w 152780"/>
                  <a:gd name="connsiteY3" fmla="*/ 155924 h 155924"/>
                  <a:gd name="connsiteX4" fmla="*/ 78105 w 152780"/>
                  <a:gd name="connsiteY4" fmla="*/ 106394 h 155924"/>
                  <a:gd name="connsiteX5" fmla="*/ 110204 w 152780"/>
                  <a:gd name="connsiteY5" fmla="*/ 79153 h 155924"/>
                  <a:gd name="connsiteX6" fmla="*/ 121825 w 152780"/>
                  <a:gd name="connsiteY6" fmla="*/ 59531 h 155924"/>
                  <a:gd name="connsiteX7" fmla="*/ 128778 w 152780"/>
                  <a:gd name="connsiteY7" fmla="*/ 68008 h 155924"/>
                  <a:gd name="connsiteX8" fmla="*/ 152781 w 152780"/>
                  <a:gd name="connsiteY8" fmla="*/ 54293 h 155924"/>
                  <a:gd name="connsiteX9" fmla="*/ 144494 w 152780"/>
                  <a:gd name="connsiteY9" fmla="*/ 32099 h 155924"/>
                  <a:gd name="connsiteX10" fmla="*/ 123444 w 152780"/>
                  <a:gd name="connsiteY10" fmla="*/ 0 h 155924"/>
                  <a:gd name="connsiteX11" fmla="*/ 100965 w 152780"/>
                  <a:gd name="connsiteY11" fmla="*/ 19621 h 155924"/>
                  <a:gd name="connsiteX12" fmla="*/ 77343 w 152780"/>
                  <a:gd name="connsiteY12" fmla="*/ 26575 h 15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780" h="155924">
                    <a:moveTo>
                      <a:pt x="77343" y="26575"/>
                    </a:moveTo>
                    <a:cubicBezTo>
                      <a:pt x="77343" y="26575"/>
                      <a:pt x="65627" y="51435"/>
                      <a:pt x="46863" y="81820"/>
                    </a:cubicBezTo>
                    <a:cubicBezTo>
                      <a:pt x="27813" y="112204"/>
                      <a:pt x="0" y="146685"/>
                      <a:pt x="0" y="146685"/>
                    </a:cubicBezTo>
                    <a:lnTo>
                      <a:pt x="5810" y="155924"/>
                    </a:lnTo>
                    <a:cubicBezTo>
                      <a:pt x="5810" y="155924"/>
                      <a:pt x="52006" y="125635"/>
                      <a:pt x="78105" y="106394"/>
                    </a:cubicBezTo>
                    <a:cubicBezTo>
                      <a:pt x="104108" y="87249"/>
                      <a:pt x="110204" y="79153"/>
                      <a:pt x="110204" y="79153"/>
                    </a:cubicBezTo>
                    <a:lnTo>
                      <a:pt x="121825" y="59531"/>
                    </a:lnTo>
                    <a:lnTo>
                      <a:pt x="128778" y="68008"/>
                    </a:lnTo>
                    <a:lnTo>
                      <a:pt x="152781" y="54293"/>
                    </a:lnTo>
                    <a:cubicBezTo>
                      <a:pt x="152781" y="54293"/>
                      <a:pt x="151923" y="45720"/>
                      <a:pt x="144494" y="32099"/>
                    </a:cubicBezTo>
                    <a:cubicBezTo>
                      <a:pt x="137064" y="18479"/>
                      <a:pt x="123444" y="0"/>
                      <a:pt x="123444" y="0"/>
                    </a:cubicBezTo>
                    <a:cubicBezTo>
                      <a:pt x="123444" y="0"/>
                      <a:pt x="112871" y="13430"/>
                      <a:pt x="100965" y="19621"/>
                    </a:cubicBezTo>
                    <a:cubicBezTo>
                      <a:pt x="89059" y="26003"/>
                      <a:pt x="77343" y="26575"/>
                      <a:pt x="77343" y="26575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2" name="任意多边形: 形状 121" descr="4871c2d3-9553-4a2a-862f-1b95f76737d7"/>
              <p:cNvSpPr/>
              <p:nvPr/>
            </p:nvSpPr>
            <p:spPr>
              <a:xfrm>
                <a:off x="4500246" y="4953284"/>
                <a:ext cx="138630" cy="691245"/>
              </a:xfrm>
              <a:custGeom>
                <a:avLst/>
                <a:gdLst>
                  <a:gd name="connsiteX0" fmla="*/ 77629 w 201167"/>
                  <a:gd name="connsiteY0" fmla="*/ 10001 h 1003074"/>
                  <a:gd name="connsiteX1" fmla="*/ 22193 w 201167"/>
                  <a:gd name="connsiteY1" fmla="*/ 0 h 1003074"/>
                  <a:gd name="connsiteX2" fmla="*/ 0 w 201167"/>
                  <a:gd name="connsiteY2" fmla="*/ 113157 h 1003074"/>
                  <a:gd name="connsiteX3" fmla="*/ 35052 w 201167"/>
                  <a:gd name="connsiteY3" fmla="*/ 1002697 h 1003074"/>
                  <a:gd name="connsiteX4" fmla="*/ 83534 w 201167"/>
                  <a:gd name="connsiteY4" fmla="*/ 1000792 h 1003074"/>
                  <a:gd name="connsiteX5" fmla="*/ 129350 w 201167"/>
                  <a:gd name="connsiteY5" fmla="*/ 709517 h 1003074"/>
                  <a:gd name="connsiteX6" fmla="*/ 201168 w 201167"/>
                  <a:gd name="connsiteY6" fmla="*/ 267557 h 1003074"/>
                  <a:gd name="connsiteX7" fmla="*/ 77629 w 201167"/>
                  <a:gd name="connsiteY7" fmla="*/ 10001 h 100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167" h="1003074">
                    <a:moveTo>
                      <a:pt x="77629" y="10001"/>
                    </a:moveTo>
                    <a:lnTo>
                      <a:pt x="22193" y="0"/>
                    </a:lnTo>
                    <a:lnTo>
                      <a:pt x="0" y="113157"/>
                    </a:lnTo>
                    <a:cubicBezTo>
                      <a:pt x="0" y="113157"/>
                      <a:pt x="38386" y="962406"/>
                      <a:pt x="35052" y="1002697"/>
                    </a:cubicBezTo>
                    <a:cubicBezTo>
                      <a:pt x="35052" y="1004030"/>
                      <a:pt x="83344" y="1001458"/>
                      <a:pt x="83534" y="1000792"/>
                    </a:cubicBezTo>
                    <a:cubicBezTo>
                      <a:pt x="84391" y="982218"/>
                      <a:pt x="115443" y="851630"/>
                      <a:pt x="129350" y="709517"/>
                    </a:cubicBezTo>
                    <a:cubicBezTo>
                      <a:pt x="132683" y="674465"/>
                      <a:pt x="201168" y="267557"/>
                      <a:pt x="201168" y="267557"/>
                    </a:cubicBezTo>
                    <a:lnTo>
                      <a:pt x="77629" y="10001"/>
                    </a:ln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3" name="任意多边形: 形状 122" descr="7a97cbda-6585-4221-b7a6-fbe43d1b89bc"/>
              <p:cNvSpPr/>
              <p:nvPr/>
            </p:nvSpPr>
            <p:spPr>
              <a:xfrm>
                <a:off x="4521710" y="5027785"/>
                <a:ext cx="272879" cy="589865"/>
              </a:xfrm>
              <a:custGeom>
                <a:avLst/>
                <a:gdLst>
                  <a:gd name="connsiteX0" fmla="*/ 277463 w 395978"/>
                  <a:gd name="connsiteY0" fmla="*/ 0 h 855961"/>
                  <a:gd name="connsiteX1" fmla="*/ 0 w 395978"/>
                  <a:gd name="connsiteY1" fmla="*/ 1429 h 855961"/>
                  <a:gd name="connsiteX2" fmla="*/ 189643 w 395978"/>
                  <a:gd name="connsiteY2" fmla="*/ 562832 h 855961"/>
                  <a:gd name="connsiteX3" fmla="*/ 356901 w 395978"/>
                  <a:gd name="connsiteY3" fmla="*/ 855821 h 855961"/>
                  <a:gd name="connsiteX4" fmla="*/ 395954 w 395978"/>
                  <a:gd name="connsiteY4" fmla="*/ 833438 h 855961"/>
                  <a:gd name="connsiteX5" fmla="*/ 311753 w 395978"/>
                  <a:gd name="connsiteY5" fmla="*/ 569119 h 855961"/>
                  <a:gd name="connsiteX6" fmla="*/ 277463 w 395978"/>
                  <a:gd name="connsiteY6" fmla="*/ 0 h 85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978" h="855961">
                    <a:moveTo>
                      <a:pt x="277463" y="0"/>
                    </a:moveTo>
                    <a:lnTo>
                      <a:pt x="0" y="1429"/>
                    </a:lnTo>
                    <a:cubicBezTo>
                      <a:pt x="0" y="1429"/>
                      <a:pt x="167450" y="515874"/>
                      <a:pt x="189643" y="562832"/>
                    </a:cubicBezTo>
                    <a:cubicBezTo>
                      <a:pt x="222409" y="632650"/>
                      <a:pt x="307943" y="774763"/>
                      <a:pt x="356901" y="855821"/>
                    </a:cubicBezTo>
                    <a:cubicBezTo>
                      <a:pt x="358044" y="858012"/>
                      <a:pt x="397097" y="833818"/>
                      <a:pt x="395954" y="833438"/>
                    </a:cubicBezTo>
                    <a:cubicBezTo>
                      <a:pt x="395097" y="832771"/>
                      <a:pt x="353282" y="620173"/>
                      <a:pt x="311753" y="569119"/>
                    </a:cubicBezTo>
                    <a:cubicBezTo>
                      <a:pt x="289560" y="541496"/>
                      <a:pt x="277463" y="0"/>
                      <a:pt x="277463" y="0"/>
                    </a:cubicBezTo>
                    <a:close/>
                  </a:path>
                </a:pathLst>
              </a:custGeom>
              <a:solidFill>
                <a:srgbClr val="ADC2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4" name="任意多边形: 形状 123" descr="bf90b714-39fe-4b0b-80eb-6b2d66825078"/>
              <p:cNvSpPr/>
              <p:nvPr/>
            </p:nvSpPr>
            <p:spPr>
              <a:xfrm>
                <a:off x="4610822" y="4433918"/>
                <a:ext cx="120372" cy="134775"/>
              </a:xfrm>
              <a:custGeom>
                <a:avLst/>
                <a:gdLst>
                  <a:gd name="connsiteX0" fmla="*/ 155297 w 174673"/>
                  <a:gd name="connsiteY0" fmla="*/ 157013 h 195574"/>
                  <a:gd name="connsiteX1" fmla="*/ 163393 w 174673"/>
                  <a:gd name="connsiteY1" fmla="*/ 64049 h 195574"/>
                  <a:gd name="connsiteX2" fmla="*/ 76716 w 174673"/>
                  <a:gd name="connsiteY2" fmla="*/ 6518 h 195574"/>
                  <a:gd name="connsiteX3" fmla="*/ 134 w 174673"/>
                  <a:gd name="connsiteY3" fmla="*/ 89195 h 195574"/>
                  <a:gd name="connsiteX4" fmla="*/ 82050 w 174673"/>
                  <a:gd name="connsiteY4" fmla="*/ 188541 h 195574"/>
                  <a:gd name="connsiteX5" fmla="*/ 155297 w 174673"/>
                  <a:gd name="connsiteY5" fmla="*/ 157013 h 195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73" h="195574">
                    <a:moveTo>
                      <a:pt x="155297" y="157013"/>
                    </a:moveTo>
                    <a:cubicBezTo>
                      <a:pt x="165203" y="126438"/>
                      <a:pt x="188539" y="83766"/>
                      <a:pt x="163393" y="64049"/>
                    </a:cubicBezTo>
                    <a:cubicBezTo>
                      <a:pt x="124341" y="33378"/>
                      <a:pt x="144534" y="-18247"/>
                      <a:pt x="76716" y="6518"/>
                    </a:cubicBezTo>
                    <a:cubicBezTo>
                      <a:pt x="9183" y="31283"/>
                      <a:pt x="-1389" y="58429"/>
                      <a:pt x="134" y="89195"/>
                    </a:cubicBezTo>
                    <a:cubicBezTo>
                      <a:pt x="1944" y="121199"/>
                      <a:pt x="69763" y="223021"/>
                      <a:pt x="82050" y="188541"/>
                    </a:cubicBezTo>
                    <a:cubicBezTo>
                      <a:pt x="94432" y="153965"/>
                      <a:pt x="145677" y="187588"/>
                      <a:pt x="155297" y="157013"/>
                    </a:cubicBezTo>
                    <a:close/>
                  </a:path>
                </a:pathLst>
              </a:custGeom>
              <a:solidFill>
                <a:srgbClr val="2739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b84d6bc5-dfee-4c8d-8e81-4fe70c1f28cb"/>
              <p:cNvSpPr/>
              <p:nvPr/>
            </p:nvSpPr>
            <p:spPr>
              <a:xfrm>
                <a:off x="4612402" y="4516652"/>
                <a:ext cx="61525" cy="107554"/>
              </a:xfrm>
              <a:custGeom>
                <a:avLst/>
                <a:gdLst>
                  <a:gd name="connsiteX0" fmla="*/ 4411 w 89279"/>
                  <a:gd name="connsiteY0" fmla="*/ 46196 h 156073"/>
                  <a:gd name="connsiteX1" fmla="*/ 125 w 89279"/>
                  <a:gd name="connsiteY1" fmla="*/ 122111 h 156073"/>
                  <a:gd name="connsiteX2" fmla="*/ 33367 w 89279"/>
                  <a:gd name="connsiteY2" fmla="*/ 155925 h 156073"/>
                  <a:gd name="connsiteX3" fmla="*/ 80039 w 89279"/>
                  <a:gd name="connsiteY3" fmla="*/ 129159 h 156073"/>
                  <a:gd name="connsiteX4" fmla="*/ 80516 w 89279"/>
                  <a:gd name="connsiteY4" fmla="*/ 62960 h 156073"/>
                  <a:gd name="connsiteX5" fmla="*/ 89279 w 89279"/>
                  <a:gd name="connsiteY5" fmla="*/ 0 h 156073"/>
                  <a:gd name="connsiteX6" fmla="*/ 4411 w 89279"/>
                  <a:gd name="connsiteY6" fmla="*/ 46196 h 15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279" h="156073">
                    <a:moveTo>
                      <a:pt x="4411" y="46196"/>
                    </a:moveTo>
                    <a:lnTo>
                      <a:pt x="125" y="122111"/>
                    </a:lnTo>
                    <a:cubicBezTo>
                      <a:pt x="125" y="122111"/>
                      <a:pt x="-3876" y="153448"/>
                      <a:pt x="33367" y="155925"/>
                    </a:cubicBezTo>
                    <a:cubicBezTo>
                      <a:pt x="70800" y="158401"/>
                      <a:pt x="80039" y="129159"/>
                      <a:pt x="80039" y="129159"/>
                    </a:cubicBezTo>
                    <a:cubicBezTo>
                      <a:pt x="80039" y="129159"/>
                      <a:pt x="78230" y="95250"/>
                      <a:pt x="80516" y="62960"/>
                    </a:cubicBezTo>
                    <a:cubicBezTo>
                      <a:pt x="82992" y="30671"/>
                      <a:pt x="89279" y="0"/>
                      <a:pt x="89279" y="0"/>
                    </a:cubicBezTo>
                    <a:lnTo>
                      <a:pt x="4411" y="46196"/>
                    </a:ln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6" name="任意多边形: 形状 125" descr="69d57479-507c-49ce-b723-778bf13efa32"/>
              <p:cNvSpPr/>
              <p:nvPr/>
            </p:nvSpPr>
            <p:spPr>
              <a:xfrm>
                <a:off x="4585799" y="4465510"/>
                <a:ext cx="108574" cy="96500"/>
              </a:xfrm>
              <a:custGeom>
                <a:avLst/>
                <a:gdLst>
                  <a:gd name="connsiteX0" fmla="*/ 62352 w 157553"/>
                  <a:gd name="connsiteY0" fmla="*/ 393 h 140033"/>
                  <a:gd name="connsiteX1" fmla="*/ 27776 w 157553"/>
                  <a:gd name="connsiteY1" fmla="*/ 40017 h 140033"/>
                  <a:gd name="connsiteX2" fmla="*/ 15679 w 157553"/>
                  <a:gd name="connsiteY2" fmla="*/ 132886 h 140033"/>
                  <a:gd name="connsiteX3" fmla="*/ 120931 w 157553"/>
                  <a:gd name="connsiteY3" fmla="*/ 109264 h 140033"/>
                  <a:gd name="connsiteX4" fmla="*/ 140933 w 157553"/>
                  <a:gd name="connsiteY4" fmla="*/ 114122 h 140033"/>
                  <a:gd name="connsiteX5" fmla="*/ 157507 w 157553"/>
                  <a:gd name="connsiteY5" fmla="*/ 92119 h 140033"/>
                  <a:gd name="connsiteX6" fmla="*/ 141314 w 157553"/>
                  <a:gd name="connsiteY6" fmla="*/ 76879 h 140033"/>
                  <a:gd name="connsiteX7" fmla="*/ 141314 w 157553"/>
                  <a:gd name="connsiteY7" fmla="*/ 40874 h 140033"/>
                  <a:gd name="connsiteX8" fmla="*/ 85021 w 157553"/>
                  <a:gd name="connsiteY8" fmla="*/ 13347 h 140033"/>
                  <a:gd name="connsiteX9" fmla="*/ 62352 w 157553"/>
                  <a:gd name="connsiteY9" fmla="*/ 393 h 14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7553" h="140033">
                    <a:moveTo>
                      <a:pt x="62352" y="393"/>
                    </a:moveTo>
                    <a:cubicBezTo>
                      <a:pt x="48636" y="10109"/>
                      <a:pt x="37206" y="22491"/>
                      <a:pt x="27776" y="40017"/>
                    </a:cubicBezTo>
                    <a:cubicBezTo>
                      <a:pt x="3964" y="84118"/>
                      <a:pt x="-14420" y="116789"/>
                      <a:pt x="15679" y="132886"/>
                    </a:cubicBezTo>
                    <a:cubicBezTo>
                      <a:pt x="41968" y="147078"/>
                      <a:pt x="92641" y="140601"/>
                      <a:pt x="120931" y="109264"/>
                    </a:cubicBezTo>
                    <a:cubicBezTo>
                      <a:pt x="120931" y="109359"/>
                      <a:pt x="130361" y="118408"/>
                      <a:pt x="140933" y="114122"/>
                    </a:cubicBezTo>
                    <a:cubicBezTo>
                      <a:pt x="146553" y="111836"/>
                      <a:pt x="156459" y="106025"/>
                      <a:pt x="157507" y="92119"/>
                    </a:cubicBezTo>
                    <a:cubicBezTo>
                      <a:pt x="158649" y="78212"/>
                      <a:pt x="138647" y="80308"/>
                      <a:pt x="141314" y="76879"/>
                    </a:cubicBezTo>
                    <a:cubicBezTo>
                      <a:pt x="143981" y="73450"/>
                      <a:pt x="150553" y="55162"/>
                      <a:pt x="141314" y="40874"/>
                    </a:cubicBezTo>
                    <a:cubicBezTo>
                      <a:pt x="132075" y="26587"/>
                      <a:pt x="108548" y="24491"/>
                      <a:pt x="85021" y="13347"/>
                    </a:cubicBezTo>
                    <a:cubicBezTo>
                      <a:pt x="71496" y="6965"/>
                      <a:pt x="65495" y="-1988"/>
                      <a:pt x="62352" y="393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f04a1df7-891a-4698-ab9e-52799c9f3e15"/>
              <p:cNvSpPr/>
              <p:nvPr/>
            </p:nvSpPr>
            <p:spPr>
              <a:xfrm>
                <a:off x="4398701" y="4572576"/>
                <a:ext cx="329988" cy="470633"/>
              </a:xfrm>
              <a:custGeom>
                <a:avLst/>
                <a:gdLst>
                  <a:gd name="connsiteX0" fmla="*/ 400050 w 478849"/>
                  <a:gd name="connsiteY0" fmla="*/ 38862 h 682942"/>
                  <a:gd name="connsiteX1" fmla="*/ 478821 w 478849"/>
                  <a:gd name="connsiteY1" fmla="*/ 163544 h 682942"/>
                  <a:gd name="connsiteX2" fmla="*/ 456819 w 478849"/>
                  <a:gd name="connsiteY2" fmla="*/ 395668 h 682942"/>
                  <a:gd name="connsiteX3" fmla="*/ 457009 w 478849"/>
                  <a:gd name="connsiteY3" fmla="*/ 678371 h 682942"/>
                  <a:gd name="connsiteX4" fmla="*/ 146780 w 478849"/>
                  <a:gd name="connsiteY4" fmla="*/ 682942 h 682942"/>
                  <a:gd name="connsiteX5" fmla="*/ 171259 w 478849"/>
                  <a:gd name="connsiteY5" fmla="*/ 188500 h 682942"/>
                  <a:gd name="connsiteX6" fmla="*/ 190 w 478849"/>
                  <a:gd name="connsiteY6" fmla="*/ 116205 h 682942"/>
                  <a:gd name="connsiteX7" fmla="*/ 0 w 478849"/>
                  <a:gd name="connsiteY7" fmla="*/ 34004 h 682942"/>
                  <a:gd name="connsiteX8" fmla="*/ 301847 w 478849"/>
                  <a:gd name="connsiteY8" fmla="*/ 39433 h 682942"/>
                  <a:gd name="connsiteX9" fmla="*/ 308800 w 478849"/>
                  <a:gd name="connsiteY9" fmla="*/ 27718 h 682942"/>
                  <a:gd name="connsiteX10" fmla="*/ 310801 w 478849"/>
                  <a:gd name="connsiteY10" fmla="*/ 8096 h 682942"/>
                  <a:gd name="connsiteX11" fmla="*/ 390239 w 478849"/>
                  <a:gd name="connsiteY11" fmla="*/ 0 h 682942"/>
                  <a:gd name="connsiteX12" fmla="*/ 393382 w 478849"/>
                  <a:gd name="connsiteY12" fmla="*/ 20003 h 682942"/>
                  <a:gd name="connsiteX13" fmla="*/ 400050 w 478849"/>
                  <a:gd name="connsiteY13" fmla="*/ 38862 h 68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8849" h="682942">
                    <a:moveTo>
                      <a:pt x="400050" y="38862"/>
                    </a:moveTo>
                    <a:cubicBezTo>
                      <a:pt x="400050" y="38862"/>
                      <a:pt x="468725" y="53435"/>
                      <a:pt x="478821" y="163544"/>
                    </a:cubicBezTo>
                    <a:cubicBezTo>
                      <a:pt x="479679" y="172974"/>
                      <a:pt x="460438" y="301752"/>
                      <a:pt x="456819" y="395668"/>
                    </a:cubicBezTo>
                    <a:cubicBezTo>
                      <a:pt x="452152" y="522541"/>
                      <a:pt x="461772" y="627221"/>
                      <a:pt x="457009" y="678371"/>
                    </a:cubicBezTo>
                    <a:cubicBezTo>
                      <a:pt x="456819" y="679228"/>
                      <a:pt x="146780" y="682942"/>
                      <a:pt x="146780" y="682942"/>
                    </a:cubicBezTo>
                    <a:cubicBezTo>
                      <a:pt x="148304" y="642556"/>
                      <a:pt x="153924" y="243745"/>
                      <a:pt x="171259" y="188500"/>
                    </a:cubicBezTo>
                    <a:cubicBezTo>
                      <a:pt x="172117" y="185547"/>
                      <a:pt x="476" y="116491"/>
                      <a:pt x="190" y="116205"/>
                    </a:cubicBezTo>
                    <a:cubicBezTo>
                      <a:pt x="190" y="116205"/>
                      <a:pt x="190" y="34576"/>
                      <a:pt x="0" y="34004"/>
                    </a:cubicBezTo>
                    <a:cubicBezTo>
                      <a:pt x="-191" y="33718"/>
                      <a:pt x="301847" y="39433"/>
                      <a:pt x="301847" y="39433"/>
                    </a:cubicBezTo>
                    <a:cubicBezTo>
                      <a:pt x="301847" y="39433"/>
                      <a:pt x="306515" y="35528"/>
                      <a:pt x="308800" y="27718"/>
                    </a:cubicBezTo>
                    <a:cubicBezTo>
                      <a:pt x="310801" y="19907"/>
                      <a:pt x="310801" y="8096"/>
                      <a:pt x="310801" y="8096"/>
                    </a:cubicBezTo>
                    <a:lnTo>
                      <a:pt x="390239" y="0"/>
                    </a:lnTo>
                    <a:cubicBezTo>
                      <a:pt x="390239" y="0"/>
                      <a:pt x="390906" y="10287"/>
                      <a:pt x="393382" y="20003"/>
                    </a:cubicBezTo>
                    <a:cubicBezTo>
                      <a:pt x="395954" y="29718"/>
                      <a:pt x="400050" y="38862"/>
                      <a:pt x="400050" y="38862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94a33922-ac78-4c64-8b91-e45c60e5c6e3"/>
              <p:cNvSpPr/>
              <p:nvPr/>
            </p:nvSpPr>
            <p:spPr>
              <a:xfrm>
                <a:off x="4390431" y="4382944"/>
                <a:ext cx="334195" cy="357426"/>
              </a:xfrm>
              <a:custGeom>
                <a:avLst/>
                <a:gdLst>
                  <a:gd name="connsiteX0" fmla="*/ 446818 w 484954"/>
                  <a:gd name="connsiteY0" fmla="*/ 356140 h 518665"/>
                  <a:gd name="connsiteX1" fmla="*/ 295084 w 484954"/>
                  <a:gd name="connsiteY1" fmla="*/ 256413 h 518665"/>
                  <a:gd name="connsiteX2" fmla="*/ 35433 w 484954"/>
                  <a:gd name="connsiteY2" fmla="*/ 0 h 518665"/>
                  <a:gd name="connsiteX3" fmla="*/ 0 w 484954"/>
                  <a:gd name="connsiteY3" fmla="*/ 31528 h 518665"/>
                  <a:gd name="connsiteX4" fmla="*/ 300514 w 484954"/>
                  <a:gd name="connsiteY4" fmla="*/ 436817 h 518665"/>
                  <a:gd name="connsiteX5" fmla="*/ 415861 w 484954"/>
                  <a:gd name="connsiteY5" fmla="*/ 518255 h 518665"/>
                  <a:gd name="connsiteX6" fmla="*/ 478727 w 484954"/>
                  <a:gd name="connsiteY6" fmla="*/ 479012 h 518665"/>
                  <a:gd name="connsiteX7" fmla="*/ 446818 w 484954"/>
                  <a:gd name="connsiteY7" fmla="*/ 356140 h 518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954" h="518665">
                    <a:moveTo>
                      <a:pt x="446818" y="356140"/>
                    </a:moveTo>
                    <a:lnTo>
                      <a:pt x="295084" y="256413"/>
                    </a:lnTo>
                    <a:lnTo>
                      <a:pt x="35433" y="0"/>
                    </a:lnTo>
                    <a:lnTo>
                      <a:pt x="0" y="31528"/>
                    </a:lnTo>
                    <a:cubicBezTo>
                      <a:pt x="0" y="31528"/>
                      <a:pt x="214313" y="342329"/>
                      <a:pt x="300514" y="436817"/>
                    </a:cubicBezTo>
                    <a:cubicBezTo>
                      <a:pt x="351949" y="493205"/>
                      <a:pt x="388906" y="515112"/>
                      <a:pt x="415861" y="518255"/>
                    </a:cubicBezTo>
                    <a:cubicBezTo>
                      <a:pt x="447104" y="521875"/>
                      <a:pt x="465487" y="500920"/>
                      <a:pt x="478727" y="479012"/>
                    </a:cubicBezTo>
                    <a:cubicBezTo>
                      <a:pt x="503396" y="437960"/>
                      <a:pt x="446818" y="356140"/>
                      <a:pt x="446818" y="35614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30765a33-136f-4336-8153-bdf378fd40e3"/>
              <p:cNvSpPr/>
              <p:nvPr/>
            </p:nvSpPr>
            <p:spPr>
              <a:xfrm>
                <a:off x="4337287" y="4330269"/>
                <a:ext cx="75548" cy="75583"/>
              </a:xfrm>
              <a:custGeom>
                <a:avLst/>
                <a:gdLst>
                  <a:gd name="connsiteX0" fmla="*/ 77975 w 109628"/>
                  <a:gd name="connsiteY0" fmla="*/ 109680 h 109680"/>
                  <a:gd name="connsiteX1" fmla="*/ 1679 w 109628"/>
                  <a:gd name="connsiteY1" fmla="*/ 40528 h 109680"/>
                  <a:gd name="connsiteX2" fmla="*/ 58734 w 109628"/>
                  <a:gd name="connsiteY2" fmla="*/ 9477 h 109680"/>
                  <a:gd name="connsiteX3" fmla="*/ 109502 w 109628"/>
                  <a:gd name="connsiteY3" fmla="*/ 82724 h 109680"/>
                  <a:gd name="connsiteX4" fmla="*/ 77975 w 109628"/>
                  <a:gd name="connsiteY4" fmla="*/ 109680 h 10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28" h="109680">
                    <a:moveTo>
                      <a:pt x="77975" y="109680"/>
                    </a:moveTo>
                    <a:cubicBezTo>
                      <a:pt x="77975" y="109680"/>
                      <a:pt x="9299" y="75485"/>
                      <a:pt x="1679" y="40528"/>
                    </a:cubicBezTo>
                    <a:cubicBezTo>
                      <a:pt x="-5941" y="5572"/>
                      <a:pt x="12252" y="-12240"/>
                      <a:pt x="58734" y="9477"/>
                    </a:cubicBezTo>
                    <a:cubicBezTo>
                      <a:pt x="65878" y="12811"/>
                      <a:pt x="112360" y="75295"/>
                      <a:pt x="109502" y="82724"/>
                    </a:cubicBezTo>
                    <a:cubicBezTo>
                      <a:pt x="103787" y="95964"/>
                      <a:pt x="77975" y="109680"/>
                      <a:pt x="77975" y="109680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1cfbb047-f383-49e5-8298-58db8f3f55d3"/>
              <p:cNvSpPr/>
              <p:nvPr/>
            </p:nvSpPr>
            <p:spPr>
              <a:xfrm>
                <a:off x="4527579" y="4596595"/>
                <a:ext cx="151407" cy="144346"/>
              </a:xfrm>
              <a:custGeom>
                <a:avLst/>
                <a:gdLst>
                  <a:gd name="connsiteX0" fmla="*/ 213320 w 219708"/>
                  <a:gd name="connsiteY0" fmla="*/ 209463 h 209462"/>
                  <a:gd name="connsiteX1" fmla="*/ 436 w 219708"/>
                  <a:gd name="connsiteY1" fmla="*/ 3532 h 209462"/>
                  <a:gd name="connsiteX2" fmla="*/ 912 w 219708"/>
                  <a:gd name="connsiteY2" fmla="*/ 389 h 209462"/>
                  <a:gd name="connsiteX3" fmla="*/ 4056 w 219708"/>
                  <a:gd name="connsiteY3" fmla="*/ 960 h 209462"/>
                  <a:gd name="connsiteX4" fmla="*/ 217321 w 219708"/>
                  <a:gd name="connsiteY4" fmla="*/ 204891 h 209462"/>
                  <a:gd name="connsiteX5" fmla="*/ 217511 w 219708"/>
                  <a:gd name="connsiteY5" fmla="*/ 204891 h 209462"/>
                  <a:gd name="connsiteX6" fmla="*/ 219702 w 219708"/>
                  <a:gd name="connsiteY6" fmla="*/ 206986 h 209462"/>
                  <a:gd name="connsiteX7" fmla="*/ 217606 w 219708"/>
                  <a:gd name="connsiteY7" fmla="*/ 209367 h 209462"/>
                  <a:gd name="connsiteX8" fmla="*/ 213320 w 219708"/>
                  <a:gd name="connsiteY8" fmla="*/ 209463 h 209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9708" h="209462">
                    <a:moveTo>
                      <a:pt x="213320" y="209463"/>
                    </a:moveTo>
                    <a:cubicBezTo>
                      <a:pt x="152645" y="209463"/>
                      <a:pt x="80922" y="116118"/>
                      <a:pt x="436" y="3532"/>
                    </a:cubicBezTo>
                    <a:cubicBezTo>
                      <a:pt x="-326" y="2484"/>
                      <a:pt x="-40" y="1151"/>
                      <a:pt x="912" y="389"/>
                    </a:cubicBezTo>
                    <a:cubicBezTo>
                      <a:pt x="1960" y="-278"/>
                      <a:pt x="3293" y="-87"/>
                      <a:pt x="4056" y="960"/>
                    </a:cubicBezTo>
                    <a:cubicBezTo>
                      <a:pt x="82637" y="110974"/>
                      <a:pt x="157884" y="209367"/>
                      <a:pt x="217321" y="204891"/>
                    </a:cubicBezTo>
                    <a:cubicBezTo>
                      <a:pt x="217415" y="204891"/>
                      <a:pt x="217415" y="204891"/>
                      <a:pt x="217511" y="204891"/>
                    </a:cubicBezTo>
                    <a:cubicBezTo>
                      <a:pt x="218654" y="204891"/>
                      <a:pt x="219702" y="205748"/>
                      <a:pt x="219702" y="206986"/>
                    </a:cubicBezTo>
                    <a:cubicBezTo>
                      <a:pt x="219797" y="208224"/>
                      <a:pt x="218844" y="209272"/>
                      <a:pt x="217606" y="209367"/>
                    </a:cubicBezTo>
                    <a:cubicBezTo>
                      <a:pt x="216272" y="209463"/>
                      <a:pt x="214749" y="209463"/>
                      <a:pt x="213320" y="2094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7" name="任意多边形: 形状 106" descr="b95da1c0-fade-4989-b86d-c24f6ca0c59e"/>
              <p:cNvSpPr/>
              <p:nvPr/>
            </p:nvSpPr>
            <p:spPr>
              <a:xfrm>
                <a:off x="3476244" y="4667934"/>
                <a:ext cx="72325" cy="70410"/>
              </a:xfrm>
              <a:custGeom>
                <a:avLst/>
                <a:gdLst>
                  <a:gd name="connsiteX0" fmla="*/ 899 w 104951"/>
                  <a:gd name="connsiteY0" fmla="*/ 975 h 102173"/>
                  <a:gd name="connsiteX1" fmla="*/ 41285 w 104951"/>
                  <a:gd name="connsiteY1" fmla="*/ 20215 h 102173"/>
                  <a:gd name="connsiteX2" fmla="*/ 82528 w 104951"/>
                  <a:gd name="connsiteY2" fmla="*/ 31931 h 102173"/>
                  <a:gd name="connsiteX3" fmla="*/ 89291 w 104951"/>
                  <a:gd name="connsiteY3" fmla="*/ 58125 h 102173"/>
                  <a:gd name="connsiteX4" fmla="*/ 104912 w 104951"/>
                  <a:gd name="connsiteY4" fmla="*/ 89938 h 102173"/>
                  <a:gd name="connsiteX5" fmla="*/ 79289 w 104951"/>
                  <a:gd name="connsiteY5" fmla="*/ 94605 h 102173"/>
                  <a:gd name="connsiteX6" fmla="*/ 68431 w 104951"/>
                  <a:gd name="connsiteY6" fmla="*/ 73746 h 102173"/>
                  <a:gd name="connsiteX7" fmla="*/ 19091 w 104951"/>
                  <a:gd name="connsiteY7" fmla="*/ 48314 h 102173"/>
                  <a:gd name="connsiteX8" fmla="*/ 899 w 104951"/>
                  <a:gd name="connsiteY8" fmla="*/ 975 h 1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951" h="102173">
                    <a:moveTo>
                      <a:pt x="899" y="975"/>
                    </a:moveTo>
                    <a:cubicBezTo>
                      <a:pt x="899" y="975"/>
                      <a:pt x="7280" y="-6550"/>
                      <a:pt x="41285" y="20215"/>
                    </a:cubicBezTo>
                    <a:cubicBezTo>
                      <a:pt x="47190" y="24787"/>
                      <a:pt x="82337" y="31550"/>
                      <a:pt x="82528" y="31931"/>
                    </a:cubicBezTo>
                    <a:cubicBezTo>
                      <a:pt x="87481" y="38027"/>
                      <a:pt x="85385" y="46980"/>
                      <a:pt x="89291" y="58125"/>
                    </a:cubicBezTo>
                    <a:cubicBezTo>
                      <a:pt x="89291" y="58125"/>
                      <a:pt x="105864" y="83937"/>
                      <a:pt x="104912" y="89938"/>
                    </a:cubicBezTo>
                    <a:cubicBezTo>
                      <a:pt x="103673" y="97939"/>
                      <a:pt x="85671" y="110322"/>
                      <a:pt x="79289" y="94605"/>
                    </a:cubicBezTo>
                    <a:cubicBezTo>
                      <a:pt x="77194" y="89367"/>
                      <a:pt x="68717" y="74031"/>
                      <a:pt x="68431" y="73746"/>
                    </a:cubicBezTo>
                    <a:cubicBezTo>
                      <a:pt x="65002" y="70793"/>
                      <a:pt x="22711" y="54505"/>
                      <a:pt x="19091" y="48314"/>
                    </a:cubicBezTo>
                    <a:cubicBezTo>
                      <a:pt x="15567" y="42123"/>
                      <a:pt x="-4435" y="10976"/>
                      <a:pt x="899" y="975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8" name="任意多边形: 形状 107" descr="8df9ea67-8593-43c4-b675-fded410760d1"/>
              <p:cNvSpPr/>
              <p:nvPr/>
            </p:nvSpPr>
            <p:spPr>
              <a:xfrm>
                <a:off x="4012293" y="4669493"/>
                <a:ext cx="74892" cy="86179"/>
              </a:xfrm>
              <a:custGeom>
                <a:avLst/>
                <a:gdLst>
                  <a:gd name="connsiteX0" fmla="*/ 107807 w 108676"/>
                  <a:gd name="connsiteY0" fmla="*/ 999 h 125055"/>
                  <a:gd name="connsiteX1" fmla="*/ 67421 w 108676"/>
                  <a:gd name="connsiteY1" fmla="*/ 20239 h 125055"/>
                  <a:gd name="connsiteX2" fmla="*/ 53991 w 108676"/>
                  <a:gd name="connsiteY2" fmla="*/ 28431 h 125055"/>
                  <a:gd name="connsiteX3" fmla="*/ 25892 w 108676"/>
                  <a:gd name="connsiteY3" fmla="*/ 28526 h 125055"/>
                  <a:gd name="connsiteX4" fmla="*/ 19415 w 108676"/>
                  <a:gd name="connsiteY4" fmla="*/ 58244 h 125055"/>
                  <a:gd name="connsiteX5" fmla="*/ 80 w 108676"/>
                  <a:gd name="connsiteY5" fmla="*/ 102249 h 125055"/>
                  <a:gd name="connsiteX6" fmla="*/ 19606 w 108676"/>
                  <a:gd name="connsiteY6" fmla="*/ 122918 h 125055"/>
                  <a:gd name="connsiteX7" fmla="*/ 39989 w 108676"/>
                  <a:gd name="connsiteY7" fmla="*/ 73865 h 125055"/>
                  <a:gd name="connsiteX8" fmla="*/ 89329 w 108676"/>
                  <a:gd name="connsiteY8" fmla="*/ 48433 h 125055"/>
                  <a:gd name="connsiteX9" fmla="*/ 107807 w 108676"/>
                  <a:gd name="connsiteY9" fmla="*/ 999 h 12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676" h="125055">
                    <a:moveTo>
                      <a:pt x="107807" y="999"/>
                    </a:moveTo>
                    <a:cubicBezTo>
                      <a:pt x="107807" y="999"/>
                      <a:pt x="101330" y="-6622"/>
                      <a:pt x="67421" y="20239"/>
                    </a:cubicBezTo>
                    <a:cubicBezTo>
                      <a:pt x="62278" y="24240"/>
                      <a:pt x="57801" y="26716"/>
                      <a:pt x="53991" y="28431"/>
                    </a:cubicBezTo>
                    <a:cubicBezTo>
                      <a:pt x="53991" y="28431"/>
                      <a:pt x="25892" y="28431"/>
                      <a:pt x="25892" y="28526"/>
                    </a:cubicBezTo>
                    <a:cubicBezTo>
                      <a:pt x="20939" y="34622"/>
                      <a:pt x="19415" y="42527"/>
                      <a:pt x="19415" y="58244"/>
                    </a:cubicBezTo>
                    <a:cubicBezTo>
                      <a:pt x="19415" y="61577"/>
                      <a:pt x="-1444" y="100154"/>
                      <a:pt x="80" y="102249"/>
                    </a:cubicBezTo>
                    <a:cubicBezTo>
                      <a:pt x="3032" y="106821"/>
                      <a:pt x="10366" y="132539"/>
                      <a:pt x="19606" y="122918"/>
                    </a:cubicBezTo>
                    <a:cubicBezTo>
                      <a:pt x="26369" y="115870"/>
                      <a:pt x="39799" y="74055"/>
                      <a:pt x="39989" y="73865"/>
                    </a:cubicBezTo>
                    <a:cubicBezTo>
                      <a:pt x="43609" y="70912"/>
                      <a:pt x="85805" y="54624"/>
                      <a:pt x="89329" y="48433"/>
                    </a:cubicBezTo>
                    <a:cubicBezTo>
                      <a:pt x="93044" y="42147"/>
                      <a:pt x="113046" y="11000"/>
                      <a:pt x="107807" y="999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9" name="任意多边形: 形状 108" descr="b4555860-b209-44fc-a0cb-e712a6a504a3"/>
              <p:cNvSpPr/>
              <p:nvPr/>
            </p:nvSpPr>
            <p:spPr>
              <a:xfrm>
                <a:off x="3523614" y="4715072"/>
                <a:ext cx="517554" cy="1259100"/>
              </a:xfrm>
              <a:custGeom>
                <a:avLst/>
                <a:gdLst>
                  <a:gd name="connsiteX0" fmla="*/ 116564 w 751029"/>
                  <a:gd name="connsiteY0" fmla="*/ 160983 h 1827096"/>
                  <a:gd name="connsiteX1" fmla="*/ 33125 w 751029"/>
                  <a:gd name="connsiteY1" fmla="*/ 3059 h 1827096"/>
                  <a:gd name="connsiteX2" fmla="*/ 168 w 751029"/>
                  <a:gd name="connsiteY2" fmla="*/ 18013 h 1827096"/>
                  <a:gd name="connsiteX3" fmla="*/ 81512 w 751029"/>
                  <a:gd name="connsiteY3" fmla="*/ 254328 h 1827096"/>
                  <a:gd name="connsiteX4" fmla="*/ 217815 w 751029"/>
                  <a:gd name="connsiteY4" fmla="*/ 403204 h 1827096"/>
                  <a:gd name="connsiteX5" fmla="*/ 251914 w 751029"/>
                  <a:gd name="connsiteY5" fmla="*/ 512455 h 1827096"/>
                  <a:gd name="connsiteX6" fmla="*/ 264106 w 751029"/>
                  <a:gd name="connsiteY6" fmla="*/ 665522 h 1827096"/>
                  <a:gd name="connsiteX7" fmla="*/ 207623 w 751029"/>
                  <a:gd name="connsiteY7" fmla="*/ 869357 h 1827096"/>
                  <a:gd name="connsiteX8" fmla="*/ 222387 w 751029"/>
                  <a:gd name="connsiteY8" fmla="*/ 1309984 h 1827096"/>
                  <a:gd name="connsiteX9" fmla="*/ 218100 w 751029"/>
                  <a:gd name="connsiteY9" fmla="*/ 1807855 h 1827096"/>
                  <a:gd name="connsiteX10" fmla="*/ 269535 w 751029"/>
                  <a:gd name="connsiteY10" fmla="*/ 1801474 h 1827096"/>
                  <a:gd name="connsiteX11" fmla="*/ 369738 w 751029"/>
                  <a:gd name="connsiteY11" fmla="*/ 1119674 h 1827096"/>
                  <a:gd name="connsiteX12" fmla="*/ 497088 w 751029"/>
                  <a:gd name="connsiteY12" fmla="*/ 1827096 h 1827096"/>
                  <a:gd name="connsiteX13" fmla="*/ 540426 w 751029"/>
                  <a:gd name="connsiteY13" fmla="*/ 1815381 h 1827096"/>
                  <a:gd name="connsiteX14" fmla="*/ 532140 w 751029"/>
                  <a:gd name="connsiteY14" fmla="*/ 1310079 h 1827096"/>
                  <a:gd name="connsiteX15" fmla="*/ 547665 w 751029"/>
                  <a:gd name="connsiteY15" fmla="*/ 869452 h 1827096"/>
                  <a:gd name="connsiteX16" fmla="*/ 491087 w 751029"/>
                  <a:gd name="connsiteY16" fmla="*/ 665618 h 1827096"/>
                  <a:gd name="connsiteX17" fmla="*/ 502802 w 751029"/>
                  <a:gd name="connsiteY17" fmla="*/ 512551 h 1827096"/>
                  <a:gd name="connsiteX18" fmla="*/ 518709 w 751029"/>
                  <a:gd name="connsiteY18" fmla="*/ 422730 h 1827096"/>
                  <a:gd name="connsiteX19" fmla="*/ 654726 w 751029"/>
                  <a:gd name="connsiteY19" fmla="*/ 269473 h 1827096"/>
                  <a:gd name="connsiteX20" fmla="*/ 751024 w 751029"/>
                  <a:gd name="connsiteY20" fmla="*/ 17918 h 1827096"/>
                  <a:gd name="connsiteX21" fmla="*/ 721401 w 751029"/>
                  <a:gd name="connsiteY21" fmla="*/ 10 h 1827096"/>
                  <a:gd name="connsiteX22" fmla="*/ 641963 w 751029"/>
                  <a:gd name="connsiteY22" fmla="*/ 139457 h 1827096"/>
                  <a:gd name="connsiteX23" fmla="*/ 486610 w 751029"/>
                  <a:gd name="connsiteY23" fmla="*/ 263758 h 1827096"/>
                  <a:gd name="connsiteX24" fmla="*/ 372596 w 751029"/>
                  <a:gd name="connsiteY24" fmla="*/ 280808 h 1827096"/>
                  <a:gd name="connsiteX25" fmla="*/ 267916 w 751029"/>
                  <a:gd name="connsiteY25" fmla="*/ 263758 h 1827096"/>
                  <a:gd name="connsiteX26" fmla="*/ 116564 w 751029"/>
                  <a:gd name="connsiteY26" fmla="*/ 160983 h 182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51029" h="1827096">
                    <a:moveTo>
                      <a:pt x="116564" y="160983"/>
                    </a:moveTo>
                    <a:cubicBezTo>
                      <a:pt x="116564" y="160983"/>
                      <a:pt x="43698" y="15155"/>
                      <a:pt x="33125" y="3059"/>
                    </a:cubicBezTo>
                    <a:cubicBezTo>
                      <a:pt x="23219" y="-8372"/>
                      <a:pt x="-2308" y="16203"/>
                      <a:pt x="168" y="18013"/>
                    </a:cubicBezTo>
                    <a:cubicBezTo>
                      <a:pt x="168" y="18013"/>
                      <a:pt x="58938" y="219847"/>
                      <a:pt x="81512" y="254328"/>
                    </a:cubicBezTo>
                    <a:cubicBezTo>
                      <a:pt x="114087" y="304239"/>
                      <a:pt x="181048" y="357293"/>
                      <a:pt x="217815" y="403204"/>
                    </a:cubicBezTo>
                    <a:cubicBezTo>
                      <a:pt x="217624" y="403585"/>
                      <a:pt x="251914" y="512455"/>
                      <a:pt x="251914" y="512455"/>
                    </a:cubicBezTo>
                    <a:lnTo>
                      <a:pt x="264106" y="665522"/>
                    </a:lnTo>
                    <a:cubicBezTo>
                      <a:pt x="264773" y="675238"/>
                      <a:pt x="230007" y="753152"/>
                      <a:pt x="207623" y="869357"/>
                    </a:cubicBezTo>
                    <a:cubicBezTo>
                      <a:pt x="185334" y="985562"/>
                      <a:pt x="222387" y="1309984"/>
                      <a:pt x="222387" y="1309984"/>
                    </a:cubicBezTo>
                    <a:lnTo>
                      <a:pt x="218100" y="1807855"/>
                    </a:lnTo>
                    <a:lnTo>
                      <a:pt x="269535" y="1801474"/>
                    </a:lnTo>
                    <a:lnTo>
                      <a:pt x="369738" y="1119674"/>
                    </a:lnTo>
                    <a:lnTo>
                      <a:pt x="497088" y="1827096"/>
                    </a:lnTo>
                    <a:lnTo>
                      <a:pt x="540426" y="1815381"/>
                    </a:lnTo>
                    <a:lnTo>
                      <a:pt x="532140" y="1310079"/>
                    </a:lnTo>
                    <a:cubicBezTo>
                      <a:pt x="532140" y="1310079"/>
                      <a:pt x="569859" y="985658"/>
                      <a:pt x="547665" y="869452"/>
                    </a:cubicBezTo>
                    <a:cubicBezTo>
                      <a:pt x="525186" y="753247"/>
                      <a:pt x="490420" y="675333"/>
                      <a:pt x="491087" y="665618"/>
                    </a:cubicBezTo>
                    <a:lnTo>
                      <a:pt x="502802" y="512551"/>
                    </a:lnTo>
                    <a:cubicBezTo>
                      <a:pt x="502802" y="512551"/>
                      <a:pt x="518709" y="422730"/>
                      <a:pt x="518709" y="422730"/>
                    </a:cubicBezTo>
                    <a:cubicBezTo>
                      <a:pt x="518709" y="422730"/>
                      <a:pt x="622151" y="319384"/>
                      <a:pt x="654726" y="269473"/>
                    </a:cubicBezTo>
                    <a:cubicBezTo>
                      <a:pt x="677205" y="234992"/>
                      <a:pt x="743118" y="53732"/>
                      <a:pt x="751024" y="17918"/>
                    </a:cubicBezTo>
                    <a:cubicBezTo>
                      <a:pt x="751500" y="15441"/>
                      <a:pt x="721592" y="-466"/>
                      <a:pt x="721401" y="10"/>
                    </a:cubicBezTo>
                    <a:cubicBezTo>
                      <a:pt x="712162" y="23823"/>
                      <a:pt x="641963" y="139457"/>
                      <a:pt x="641963" y="139457"/>
                    </a:cubicBezTo>
                    <a:cubicBezTo>
                      <a:pt x="641963" y="139457"/>
                      <a:pt x="565858" y="212418"/>
                      <a:pt x="486610" y="263758"/>
                    </a:cubicBezTo>
                    <a:cubicBezTo>
                      <a:pt x="468608" y="275474"/>
                      <a:pt x="420030" y="281188"/>
                      <a:pt x="372596" y="280808"/>
                    </a:cubicBezTo>
                    <a:cubicBezTo>
                      <a:pt x="328400" y="280427"/>
                      <a:pt x="284966" y="274807"/>
                      <a:pt x="267916" y="263758"/>
                    </a:cubicBezTo>
                    <a:cubicBezTo>
                      <a:pt x="188763" y="212418"/>
                      <a:pt x="116564" y="160983"/>
                      <a:pt x="116564" y="160983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0" name="任意多边形: 形状 109" descr="879b524f-34e4-4511-b494-376f80009017"/>
              <p:cNvSpPr/>
              <p:nvPr/>
            </p:nvSpPr>
            <p:spPr>
              <a:xfrm>
                <a:off x="3868134" y="5968067"/>
                <a:ext cx="43410" cy="92760"/>
              </a:xfrm>
              <a:custGeom>
                <a:avLst/>
                <a:gdLst>
                  <a:gd name="connsiteX0" fmla="*/ 38487 w 62993"/>
                  <a:gd name="connsiteY0" fmla="*/ 0 h 134605"/>
                  <a:gd name="connsiteX1" fmla="*/ 62967 w 62993"/>
                  <a:gd name="connsiteY1" fmla="*/ 83725 h 134605"/>
                  <a:gd name="connsiteX2" fmla="*/ 46774 w 62993"/>
                  <a:gd name="connsiteY2" fmla="*/ 133731 h 134605"/>
                  <a:gd name="connsiteX3" fmla="*/ 2292 w 62993"/>
                  <a:gd name="connsiteY3" fmla="*/ 81820 h 134605"/>
                  <a:gd name="connsiteX4" fmla="*/ 1149 w 62993"/>
                  <a:gd name="connsiteY4" fmla="*/ 9334 h 134605"/>
                  <a:gd name="connsiteX5" fmla="*/ 29629 w 62993"/>
                  <a:gd name="connsiteY5" fmla="*/ 60865 h 134605"/>
                  <a:gd name="connsiteX6" fmla="*/ 38487 w 62993"/>
                  <a:gd name="connsiteY6" fmla="*/ 0 h 13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93" h="134605">
                    <a:moveTo>
                      <a:pt x="38487" y="0"/>
                    </a:moveTo>
                    <a:cubicBezTo>
                      <a:pt x="51917" y="28670"/>
                      <a:pt x="63633" y="50387"/>
                      <a:pt x="62967" y="83725"/>
                    </a:cubicBezTo>
                    <a:cubicBezTo>
                      <a:pt x="62776" y="102394"/>
                      <a:pt x="53060" y="130874"/>
                      <a:pt x="46774" y="133731"/>
                    </a:cubicBezTo>
                    <a:cubicBezTo>
                      <a:pt x="32867" y="139827"/>
                      <a:pt x="13151" y="113157"/>
                      <a:pt x="2292" y="81820"/>
                    </a:cubicBezTo>
                    <a:cubicBezTo>
                      <a:pt x="-2661" y="67056"/>
                      <a:pt x="2102" y="16383"/>
                      <a:pt x="1149" y="9334"/>
                    </a:cubicBezTo>
                    <a:cubicBezTo>
                      <a:pt x="1149" y="9334"/>
                      <a:pt x="3150" y="65913"/>
                      <a:pt x="29629" y="60865"/>
                    </a:cubicBezTo>
                    <a:cubicBezTo>
                      <a:pt x="52394" y="56388"/>
                      <a:pt x="38487" y="-95"/>
                      <a:pt x="38487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2d65c68c-a932-451c-a42e-275ca7c05f0f"/>
              <p:cNvSpPr/>
              <p:nvPr/>
            </p:nvSpPr>
            <p:spPr>
              <a:xfrm>
                <a:off x="3652862" y="5344428"/>
                <a:ext cx="248413" cy="669415"/>
              </a:xfrm>
              <a:custGeom>
                <a:avLst/>
                <a:gdLst>
                  <a:gd name="connsiteX0" fmla="*/ 75503 w 360476"/>
                  <a:gd name="connsiteY0" fmla="*/ 0 h 971396"/>
                  <a:gd name="connsiteX1" fmla="*/ 66645 w 360476"/>
                  <a:gd name="connsiteY1" fmla="*/ 322897 h 971396"/>
                  <a:gd name="connsiteX2" fmla="*/ 31212 w 360476"/>
                  <a:gd name="connsiteY2" fmla="*/ 897350 h 971396"/>
                  <a:gd name="connsiteX3" fmla="*/ 65 w 360476"/>
                  <a:gd name="connsiteY3" fmla="*/ 949547 h 971396"/>
                  <a:gd name="connsiteX4" fmla="*/ 73979 w 360476"/>
                  <a:gd name="connsiteY4" fmla="*/ 929164 h 971396"/>
                  <a:gd name="connsiteX5" fmla="*/ 70360 w 360476"/>
                  <a:gd name="connsiteY5" fmla="*/ 887349 h 971396"/>
                  <a:gd name="connsiteX6" fmla="*/ 192375 w 360476"/>
                  <a:gd name="connsiteY6" fmla="*/ 34671 h 971396"/>
                  <a:gd name="connsiteX7" fmla="*/ 261622 w 360476"/>
                  <a:gd name="connsiteY7" fmla="*/ 518922 h 971396"/>
                  <a:gd name="connsiteX8" fmla="*/ 312390 w 360476"/>
                  <a:gd name="connsiteY8" fmla="*/ 908399 h 971396"/>
                  <a:gd name="connsiteX9" fmla="*/ 316200 w 360476"/>
                  <a:gd name="connsiteY9" fmla="*/ 940403 h 971396"/>
                  <a:gd name="connsiteX10" fmla="*/ 325820 w 360476"/>
                  <a:gd name="connsiteY10" fmla="*/ 968597 h 971396"/>
                  <a:gd name="connsiteX11" fmla="*/ 360396 w 360476"/>
                  <a:gd name="connsiteY11" fmla="*/ 959739 h 971396"/>
                  <a:gd name="connsiteX12" fmla="*/ 349823 w 360476"/>
                  <a:gd name="connsiteY12" fmla="*/ 900589 h 971396"/>
                  <a:gd name="connsiteX13" fmla="*/ 299817 w 360476"/>
                  <a:gd name="connsiteY13" fmla="*/ 4667 h 971396"/>
                  <a:gd name="connsiteX14" fmla="*/ 75503 w 360476"/>
                  <a:gd name="connsiteY14" fmla="*/ 0 h 97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0476" h="971396">
                    <a:moveTo>
                      <a:pt x="75503" y="0"/>
                    </a:moveTo>
                    <a:lnTo>
                      <a:pt x="66645" y="322897"/>
                    </a:lnTo>
                    <a:cubicBezTo>
                      <a:pt x="66645" y="322897"/>
                      <a:pt x="32260" y="893921"/>
                      <a:pt x="31212" y="897350"/>
                    </a:cubicBezTo>
                    <a:cubicBezTo>
                      <a:pt x="27497" y="909733"/>
                      <a:pt x="-1554" y="952119"/>
                      <a:pt x="65" y="949547"/>
                    </a:cubicBezTo>
                    <a:cubicBezTo>
                      <a:pt x="1303" y="947547"/>
                      <a:pt x="75218" y="936593"/>
                      <a:pt x="73979" y="929164"/>
                    </a:cubicBezTo>
                    <a:cubicBezTo>
                      <a:pt x="73789" y="927925"/>
                      <a:pt x="68836" y="903541"/>
                      <a:pt x="70360" y="887349"/>
                    </a:cubicBezTo>
                    <a:cubicBezTo>
                      <a:pt x="71884" y="871157"/>
                      <a:pt x="192375" y="34671"/>
                      <a:pt x="192375" y="34671"/>
                    </a:cubicBezTo>
                    <a:lnTo>
                      <a:pt x="261622" y="518922"/>
                    </a:lnTo>
                    <a:lnTo>
                      <a:pt x="312390" y="908399"/>
                    </a:lnTo>
                    <a:lnTo>
                      <a:pt x="316200" y="940403"/>
                    </a:lnTo>
                    <a:cubicBezTo>
                      <a:pt x="316200" y="940403"/>
                      <a:pt x="319153" y="961739"/>
                      <a:pt x="325820" y="968597"/>
                    </a:cubicBezTo>
                    <a:cubicBezTo>
                      <a:pt x="330107" y="972884"/>
                      <a:pt x="357062" y="973836"/>
                      <a:pt x="360396" y="959739"/>
                    </a:cubicBezTo>
                    <a:cubicBezTo>
                      <a:pt x="361539" y="954977"/>
                      <a:pt x="350109" y="900969"/>
                      <a:pt x="349823" y="900589"/>
                    </a:cubicBezTo>
                    <a:cubicBezTo>
                      <a:pt x="344203" y="891064"/>
                      <a:pt x="299817" y="4667"/>
                      <a:pt x="299817" y="4667"/>
                    </a:cubicBezTo>
                    <a:lnTo>
                      <a:pt x="75503" y="0"/>
                    </a:ln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21eac2c1-3b9a-45a6-a2e1-4a82bddb3feb"/>
              <p:cNvSpPr/>
              <p:nvPr/>
            </p:nvSpPr>
            <p:spPr>
              <a:xfrm>
                <a:off x="3604767" y="5969643"/>
                <a:ext cx="103980" cy="60128"/>
              </a:xfrm>
              <a:custGeom>
                <a:avLst/>
                <a:gdLst>
                  <a:gd name="connsiteX0" fmla="*/ 141104 w 150887"/>
                  <a:gd name="connsiteY0" fmla="*/ 0 h 87253"/>
                  <a:gd name="connsiteX1" fmla="*/ 150248 w 150887"/>
                  <a:gd name="connsiteY1" fmla="*/ 34861 h 87253"/>
                  <a:gd name="connsiteX2" fmla="*/ 145295 w 150887"/>
                  <a:gd name="connsiteY2" fmla="*/ 84963 h 87253"/>
                  <a:gd name="connsiteX3" fmla="*/ 132532 w 150887"/>
                  <a:gd name="connsiteY3" fmla="*/ 85058 h 87253"/>
                  <a:gd name="connsiteX4" fmla="*/ 132151 w 150887"/>
                  <a:gd name="connsiteY4" fmla="*/ 64675 h 87253"/>
                  <a:gd name="connsiteX5" fmla="*/ 122340 w 150887"/>
                  <a:gd name="connsiteY5" fmla="*/ 85058 h 87253"/>
                  <a:gd name="connsiteX6" fmla="*/ 1849 w 150887"/>
                  <a:gd name="connsiteY6" fmla="*/ 87249 h 87253"/>
                  <a:gd name="connsiteX7" fmla="*/ 2325 w 150887"/>
                  <a:gd name="connsiteY7" fmla="*/ 70580 h 87253"/>
                  <a:gd name="connsiteX8" fmla="*/ 74334 w 150887"/>
                  <a:gd name="connsiteY8" fmla="*/ 36195 h 87253"/>
                  <a:gd name="connsiteX9" fmla="*/ 141104 w 150887"/>
                  <a:gd name="connsiteY9" fmla="*/ 0 h 8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887" h="87253">
                    <a:moveTo>
                      <a:pt x="141104" y="0"/>
                    </a:moveTo>
                    <a:cubicBezTo>
                      <a:pt x="143486" y="10001"/>
                      <a:pt x="146438" y="25813"/>
                      <a:pt x="150248" y="34861"/>
                    </a:cubicBezTo>
                    <a:cubicBezTo>
                      <a:pt x="153011" y="41434"/>
                      <a:pt x="145962" y="84867"/>
                      <a:pt x="145295" y="84963"/>
                    </a:cubicBezTo>
                    <a:lnTo>
                      <a:pt x="132532" y="85058"/>
                    </a:lnTo>
                    <a:cubicBezTo>
                      <a:pt x="131675" y="84773"/>
                      <a:pt x="132437" y="65627"/>
                      <a:pt x="132151" y="64675"/>
                    </a:cubicBezTo>
                    <a:cubicBezTo>
                      <a:pt x="131865" y="63818"/>
                      <a:pt x="123293" y="85058"/>
                      <a:pt x="122340" y="85058"/>
                    </a:cubicBezTo>
                    <a:cubicBezTo>
                      <a:pt x="81097" y="85725"/>
                      <a:pt x="7469" y="86677"/>
                      <a:pt x="1849" y="87249"/>
                    </a:cubicBezTo>
                    <a:cubicBezTo>
                      <a:pt x="-913" y="87535"/>
                      <a:pt x="-437" y="74009"/>
                      <a:pt x="2325" y="70580"/>
                    </a:cubicBezTo>
                    <a:cubicBezTo>
                      <a:pt x="12422" y="58102"/>
                      <a:pt x="59094" y="49339"/>
                      <a:pt x="74334" y="36195"/>
                    </a:cubicBezTo>
                    <a:cubicBezTo>
                      <a:pt x="77763" y="33433"/>
                      <a:pt x="141104" y="0"/>
                      <a:pt x="141104" y="0"/>
                    </a:cubicBez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2d4cb285-3c61-4f40-95f3-c57636209590"/>
              <p:cNvSpPr/>
              <p:nvPr/>
            </p:nvSpPr>
            <p:spPr>
              <a:xfrm>
                <a:off x="3713734" y="4734293"/>
                <a:ext cx="136678" cy="156533"/>
              </a:xfrm>
              <a:custGeom>
                <a:avLst/>
                <a:gdLst>
                  <a:gd name="connsiteX0" fmla="*/ 107474 w 198335"/>
                  <a:gd name="connsiteY0" fmla="*/ 4408 h 227147"/>
                  <a:gd name="connsiteX1" fmla="*/ 191580 w 198335"/>
                  <a:gd name="connsiteY1" fmla="*/ 49461 h 227147"/>
                  <a:gd name="connsiteX2" fmla="*/ 198057 w 198335"/>
                  <a:gd name="connsiteY2" fmla="*/ 203385 h 227147"/>
                  <a:gd name="connsiteX3" fmla="*/ 5271 w 198335"/>
                  <a:gd name="connsiteY3" fmla="*/ 207386 h 227147"/>
                  <a:gd name="connsiteX4" fmla="*/ 889 w 198335"/>
                  <a:gd name="connsiteY4" fmla="*/ 86799 h 227147"/>
                  <a:gd name="connsiteX5" fmla="*/ 107474 w 198335"/>
                  <a:gd name="connsiteY5" fmla="*/ 4408 h 22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335" h="227147">
                    <a:moveTo>
                      <a:pt x="107474" y="4408"/>
                    </a:moveTo>
                    <a:cubicBezTo>
                      <a:pt x="121666" y="9456"/>
                      <a:pt x="178149" y="5170"/>
                      <a:pt x="191580" y="49461"/>
                    </a:cubicBezTo>
                    <a:cubicBezTo>
                      <a:pt x="197676" y="69749"/>
                      <a:pt x="199009" y="195384"/>
                      <a:pt x="198057" y="203385"/>
                    </a:cubicBezTo>
                    <a:cubicBezTo>
                      <a:pt x="193104" y="251772"/>
                      <a:pt x="5652" y="212053"/>
                      <a:pt x="5271" y="207386"/>
                    </a:cubicBezTo>
                    <a:cubicBezTo>
                      <a:pt x="3461" y="181097"/>
                      <a:pt x="-2159" y="106230"/>
                      <a:pt x="889" y="86799"/>
                    </a:cubicBezTo>
                    <a:cubicBezTo>
                      <a:pt x="14129" y="1646"/>
                      <a:pt x="72898" y="-7975"/>
                      <a:pt x="107474" y="4408"/>
                    </a:cubicBezTo>
                    <a:close/>
                  </a:path>
                </a:pathLst>
              </a:custGeom>
              <a:solidFill>
                <a:srgbClr val="FEE6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ade467c0-dd02-4a2e-aed9-59555ac1d087"/>
              <p:cNvSpPr/>
              <p:nvPr/>
            </p:nvSpPr>
            <p:spPr>
              <a:xfrm>
                <a:off x="3746443" y="4837430"/>
                <a:ext cx="69774" cy="96002"/>
              </a:xfrm>
              <a:custGeom>
                <a:avLst/>
                <a:gdLst>
                  <a:gd name="connsiteX0" fmla="*/ 0 w 101250"/>
                  <a:gd name="connsiteY0" fmla="*/ 103917 h 139309"/>
                  <a:gd name="connsiteX1" fmla="*/ 17050 w 101250"/>
                  <a:gd name="connsiteY1" fmla="*/ 75724 h 139309"/>
                  <a:gd name="connsiteX2" fmla="*/ 5620 w 101250"/>
                  <a:gd name="connsiteY2" fmla="*/ 0 h 139309"/>
                  <a:gd name="connsiteX3" fmla="*/ 83820 w 101250"/>
                  <a:gd name="connsiteY3" fmla="*/ 37909 h 139309"/>
                  <a:gd name="connsiteX4" fmla="*/ 80582 w 101250"/>
                  <a:gd name="connsiteY4" fmla="*/ 77438 h 139309"/>
                  <a:gd name="connsiteX5" fmla="*/ 101251 w 101250"/>
                  <a:gd name="connsiteY5" fmla="*/ 107918 h 139309"/>
                  <a:gd name="connsiteX6" fmla="*/ 50006 w 101250"/>
                  <a:gd name="connsiteY6" fmla="*/ 139160 h 139309"/>
                  <a:gd name="connsiteX7" fmla="*/ 0 w 101250"/>
                  <a:gd name="connsiteY7" fmla="*/ 103917 h 1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250" h="139309">
                    <a:moveTo>
                      <a:pt x="0" y="103917"/>
                    </a:moveTo>
                    <a:cubicBezTo>
                      <a:pt x="0" y="103917"/>
                      <a:pt x="17621" y="105156"/>
                      <a:pt x="17050" y="75724"/>
                    </a:cubicBezTo>
                    <a:cubicBezTo>
                      <a:pt x="16478" y="46291"/>
                      <a:pt x="5620" y="0"/>
                      <a:pt x="5620" y="0"/>
                    </a:cubicBezTo>
                    <a:lnTo>
                      <a:pt x="83820" y="37909"/>
                    </a:lnTo>
                    <a:cubicBezTo>
                      <a:pt x="83820" y="37909"/>
                      <a:pt x="80010" y="63436"/>
                      <a:pt x="80582" y="77438"/>
                    </a:cubicBezTo>
                    <a:cubicBezTo>
                      <a:pt x="81725" y="106394"/>
                      <a:pt x="101251" y="107918"/>
                      <a:pt x="101251" y="107918"/>
                    </a:cubicBezTo>
                    <a:cubicBezTo>
                      <a:pt x="101251" y="107918"/>
                      <a:pt x="92583" y="141827"/>
                      <a:pt x="50006" y="139160"/>
                    </a:cubicBezTo>
                    <a:cubicBezTo>
                      <a:pt x="7620" y="136684"/>
                      <a:pt x="0" y="103917"/>
                      <a:pt x="0" y="103917"/>
                    </a:cubicBezTo>
                    <a:close/>
                  </a:path>
                </a:pathLst>
              </a:custGeom>
              <a:solidFill>
                <a:srgbClr val="FE98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d1ee42a9-64e9-40ce-84ea-e8fa733036c2"/>
              <p:cNvSpPr/>
              <p:nvPr/>
            </p:nvSpPr>
            <p:spPr>
              <a:xfrm>
                <a:off x="3725295" y="4776581"/>
                <a:ext cx="115488" cy="105503"/>
              </a:xfrm>
              <a:custGeom>
                <a:avLst/>
                <a:gdLst>
                  <a:gd name="connsiteX0" fmla="*/ 108221 w 167586"/>
                  <a:gd name="connsiteY0" fmla="*/ 2 h 153096"/>
                  <a:gd name="connsiteX1" fmla="*/ 148798 w 167586"/>
                  <a:gd name="connsiteY1" fmla="*/ 56295 h 153096"/>
                  <a:gd name="connsiteX2" fmla="*/ 153465 w 167586"/>
                  <a:gd name="connsiteY2" fmla="*/ 54104 h 153096"/>
                  <a:gd name="connsiteX3" fmla="*/ 167562 w 167586"/>
                  <a:gd name="connsiteY3" fmla="*/ 72773 h 153096"/>
                  <a:gd name="connsiteX4" fmla="*/ 147845 w 167586"/>
                  <a:gd name="connsiteY4" fmla="*/ 87632 h 153096"/>
                  <a:gd name="connsiteX5" fmla="*/ 81075 w 167586"/>
                  <a:gd name="connsiteY5" fmla="*/ 153069 h 153096"/>
                  <a:gd name="connsiteX6" fmla="*/ 18782 w 167586"/>
                  <a:gd name="connsiteY6" fmla="*/ 85251 h 153096"/>
                  <a:gd name="connsiteX7" fmla="*/ 17 w 167586"/>
                  <a:gd name="connsiteY7" fmla="*/ 64105 h 153096"/>
                  <a:gd name="connsiteX8" fmla="*/ 18401 w 167586"/>
                  <a:gd name="connsiteY8" fmla="*/ 46484 h 153096"/>
                  <a:gd name="connsiteX9" fmla="*/ 20687 w 167586"/>
                  <a:gd name="connsiteY9" fmla="*/ 47341 h 153096"/>
                  <a:gd name="connsiteX10" fmla="*/ 108221 w 167586"/>
                  <a:gd name="connsiteY10" fmla="*/ 2 h 15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586" h="153096">
                    <a:moveTo>
                      <a:pt x="108221" y="2"/>
                    </a:moveTo>
                    <a:cubicBezTo>
                      <a:pt x="153275" y="954"/>
                      <a:pt x="135272" y="61343"/>
                      <a:pt x="148798" y="56295"/>
                    </a:cubicBezTo>
                    <a:cubicBezTo>
                      <a:pt x="150607" y="55533"/>
                      <a:pt x="151751" y="54009"/>
                      <a:pt x="153465" y="54104"/>
                    </a:cubicBezTo>
                    <a:cubicBezTo>
                      <a:pt x="161561" y="54390"/>
                      <a:pt x="168038" y="62867"/>
                      <a:pt x="167562" y="72773"/>
                    </a:cubicBezTo>
                    <a:cubicBezTo>
                      <a:pt x="167372" y="82679"/>
                      <a:pt x="154513" y="95728"/>
                      <a:pt x="147845" y="87632"/>
                    </a:cubicBezTo>
                    <a:cubicBezTo>
                      <a:pt x="140606" y="125541"/>
                      <a:pt x="113651" y="154116"/>
                      <a:pt x="81075" y="153069"/>
                    </a:cubicBezTo>
                    <a:cubicBezTo>
                      <a:pt x="48976" y="152116"/>
                      <a:pt x="24211" y="122779"/>
                      <a:pt x="18782" y="85251"/>
                    </a:cubicBezTo>
                    <a:cubicBezTo>
                      <a:pt x="18210" y="85251"/>
                      <a:pt x="-649" y="86775"/>
                      <a:pt x="17" y="64105"/>
                    </a:cubicBezTo>
                    <a:cubicBezTo>
                      <a:pt x="398" y="53247"/>
                      <a:pt x="7352" y="46103"/>
                      <a:pt x="18401" y="46484"/>
                    </a:cubicBezTo>
                    <a:cubicBezTo>
                      <a:pt x="19258" y="46484"/>
                      <a:pt x="19925" y="47151"/>
                      <a:pt x="20687" y="47341"/>
                    </a:cubicBezTo>
                    <a:cubicBezTo>
                      <a:pt x="24782" y="31244"/>
                      <a:pt x="97363" y="-284"/>
                      <a:pt x="108221" y="2"/>
                    </a:cubicBezTo>
                    <a:close/>
                  </a:path>
                </a:pathLst>
              </a:custGeom>
              <a:solidFill>
                <a:srgbClr val="FEB1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b9e41dd8-e114-478b-8dfb-cfd0365b2b34"/>
              <p:cNvSpPr/>
              <p:nvPr/>
            </p:nvSpPr>
            <p:spPr>
              <a:xfrm>
                <a:off x="3661774" y="5173634"/>
                <a:ext cx="244069" cy="800471"/>
              </a:xfrm>
              <a:custGeom>
                <a:avLst/>
                <a:gdLst>
                  <a:gd name="connsiteX0" fmla="*/ 63618 w 354171"/>
                  <a:gd name="connsiteY0" fmla="*/ 0 h 1161573"/>
                  <a:gd name="connsiteX1" fmla="*/ 7135 w 354171"/>
                  <a:gd name="connsiteY1" fmla="*/ 203835 h 1161573"/>
                  <a:gd name="connsiteX2" fmla="*/ 21899 w 354171"/>
                  <a:gd name="connsiteY2" fmla="*/ 644462 h 1161573"/>
                  <a:gd name="connsiteX3" fmla="*/ 17612 w 354171"/>
                  <a:gd name="connsiteY3" fmla="*/ 1142333 h 1161573"/>
                  <a:gd name="connsiteX4" fmla="*/ 69047 w 354171"/>
                  <a:gd name="connsiteY4" fmla="*/ 1135952 h 1161573"/>
                  <a:gd name="connsiteX5" fmla="*/ 169250 w 354171"/>
                  <a:gd name="connsiteY5" fmla="*/ 454152 h 1161573"/>
                  <a:gd name="connsiteX6" fmla="*/ 296600 w 354171"/>
                  <a:gd name="connsiteY6" fmla="*/ 1161574 h 1161573"/>
                  <a:gd name="connsiteX7" fmla="*/ 339938 w 354171"/>
                  <a:gd name="connsiteY7" fmla="*/ 1149858 h 1161573"/>
                  <a:gd name="connsiteX8" fmla="*/ 331651 w 354171"/>
                  <a:gd name="connsiteY8" fmla="*/ 644557 h 1161573"/>
                  <a:gd name="connsiteX9" fmla="*/ 347177 w 354171"/>
                  <a:gd name="connsiteY9" fmla="*/ 203930 h 1161573"/>
                  <a:gd name="connsiteX10" fmla="*/ 290599 w 354171"/>
                  <a:gd name="connsiteY10" fmla="*/ 95 h 1161573"/>
                  <a:gd name="connsiteX11" fmla="*/ 63618 w 354171"/>
                  <a:gd name="connsiteY11" fmla="*/ 95 h 116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4171" h="1161573">
                    <a:moveTo>
                      <a:pt x="63618" y="0"/>
                    </a:moveTo>
                    <a:cubicBezTo>
                      <a:pt x="64285" y="9716"/>
                      <a:pt x="29518" y="87630"/>
                      <a:pt x="7135" y="203835"/>
                    </a:cubicBezTo>
                    <a:cubicBezTo>
                      <a:pt x="-15154" y="320040"/>
                      <a:pt x="21899" y="644462"/>
                      <a:pt x="21899" y="644462"/>
                    </a:cubicBezTo>
                    <a:lnTo>
                      <a:pt x="17612" y="1142333"/>
                    </a:lnTo>
                    <a:lnTo>
                      <a:pt x="69047" y="1135952"/>
                    </a:lnTo>
                    <a:lnTo>
                      <a:pt x="169250" y="454152"/>
                    </a:lnTo>
                    <a:lnTo>
                      <a:pt x="296600" y="1161574"/>
                    </a:lnTo>
                    <a:lnTo>
                      <a:pt x="339938" y="1149858"/>
                    </a:lnTo>
                    <a:lnTo>
                      <a:pt x="331651" y="644557"/>
                    </a:lnTo>
                    <a:cubicBezTo>
                      <a:pt x="331651" y="644557"/>
                      <a:pt x="369370" y="320135"/>
                      <a:pt x="347177" y="203930"/>
                    </a:cubicBezTo>
                    <a:cubicBezTo>
                      <a:pt x="324698" y="87725"/>
                      <a:pt x="289932" y="9811"/>
                      <a:pt x="290599" y="95"/>
                    </a:cubicBezTo>
                    <a:lnTo>
                      <a:pt x="63618" y="95"/>
                    </a:lnTo>
                    <a:close/>
                  </a:path>
                </a:pathLst>
              </a:custGeom>
              <a:solidFill>
                <a:srgbClr val="20202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6624805b-5269-4697-bf18-f25a57edf0f2"/>
              <p:cNvSpPr/>
              <p:nvPr/>
            </p:nvSpPr>
            <p:spPr>
              <a:xfrm>
                <a:off x="1438631" y="5638804"/>
                <a:ext cx="111428" cy="111800"/>
              </a:xfrm>
              <a:custGeom>
                <a:avLst/>
                <a:gdLst>
                  <a:gd name="connsiteX0" fmla="*/ 73343 w 161694"/>
                  <a:gd name="connsiteY0" fmla="*/ 162235 h 162234"/>
                  <a:gd name="connsiteX1" fmla="*/ 72676 w 161694"/>
                  <a:gd name="connsiteY1" fmla="*/ 162044 h 162234"/>
                  <a:gd name="connsiteX2" fmla="*/ 72199 w 161694"/>
                  <a:gd name="connsiteY2" fmla="*/ 162044 h 162234"/>
                  <a:gd name="connsiteX3" fmla="*/ 28194 w 161694"/>
                  <a:gd name="connsiteY3" fmla="*/ 143185 h 162234"/>
                  <a:gd name="connsiteX4" fmla="*/ 27527 w 161694"/>
                  <a:gd name="connsiteY4" fmla="*/ 133564 h 162234"/>
                  <a:gd name="connsiteX5" fmla="*/ 36957 w 161694"/>
                  <a:gd name="connsiteY5" fmla="*/ 132898 h 162234"/>
                  <a:gd name="connsiteX6" fmla="*/ 74009 w 161694"/>
                  <a:gd name="connsiteY6" fmla="*/ 148804 h 162234"/>
                  <a:gd name="connsiteX7" fmla="*/ 74009 w 161694"/>
                  <a:gd name="connsiteY7" fmla="*/ 148804 h 162234"/>
                  <a:gd name="connsiteX8" fmla="*/ 80105 w 161694"/>
                  <a:gd name="connsiteY8" fmla="*/ 155567 h 162234"/>
                  <a:gd name="connsiteX9" fmla="*/ 80105 w 161694"/>
                  <a:gd name="connsiteY9" fmla="*/ 156234 h 162234"/>
                  <a:gd name="connsiteX10" fmla="*/ 73343 w 161694"/>
                  <a:gd name="connsiteY10" fmla="*/ 162235 h 162234"/>
                  <a:gd name="connsiteX11" fmla="*/ 116681 w 161694"/>
                  <a:gd name="connsiteY11" fmla="*/ 153472 h 162234"/>
                  <a:gd name="connsiteX12" fmla="*/ 110585 w 161694"/>
                  <a:gd name="connsiteY12" fmla="*/ 149852 h 162234"/>
                  <a:gd name="connsiteX13" fmla="*/ 113538 w 161694"/>
                  <a:gd name="connsiteY13" fmla="*/ 140899 h 162234"/>
                  <a:gd name="connsiteX14" fmla="*/ 141637 w 161694"/>
                  <a:gd name="connsiteY14" fmla="*/ 111943 h 162234"/>
                  <a:gd name="connsiteX15" fmla="*/ 150590 w 161694"/>
                  <a:gd name="connsiteY15" fmla="*/ 108990 h 162234"/>
                  <a:gd name="connsiteX16" fmla="*/ 154210 w 161694"/>
                  <a:gd name="connsiteY16" fmla="*/ 115276 h 162234"/>
                  <a:gd name="connsiteX17" fmla="*/ 153543 w 161694"/>
                  <a:gd name="connsiteY17" fmla="*/ 118229 h 162234"/>
                  <a:gd name="connsiteX18" fmla="*/ 119920 w 161694"/>
                  <a:gd name="connsiteY18" fmla="*/ 152519 h 162234"/>
                  <a:gd name="connsiteX19" fmla="*/ 116681 w 161694"/>
                  <a:gd name="connsiteY19" fmla="*/ 153472 h 162234"/>
                  <a:gd name="connsiteX20" fmla="*/ 9144 w 161694"/>
                  <a:gd name="connsiteY20" fmla="*/ 107275 h 162234"/>
                  <a:gd name="connsiteX21" fmla="*/ 2667 w 161694"/>
                  <a:gd name="connsiteY21" fmla="*/ 102322 h 162234"/>
                  <a:gd name="connsiteX22" fmla="*/ 0 w 161694"/>
                  <a:gd name="connsiteY22" fmla="*/ 81272 h 162234"/>
                  <a:gd name="connsiteX23" fmla="*/ 14097 w 161694"/>
                  <a:gd name="connsiteY23" fmla="*/ 35266 h 162234"/>
                  <a:gd name="connsiteX24" fmla="*/ 23527 w 161694"/>
                  <a:gd name="connsiteY24" fmla="*/ 33742 h 162234"/>
                  <a:gd name="connsiteX25" fmla="*/ 25051 w 161694"/>
                  <a:gd name="connsiteY25" fmla="*/ 42982 h 162234"/>
                  <a:gd name="connsiteX26" fmla="*/ 13145 w 161694"/>
                  <a:gd name="connsiteY26" fmla="*/ 81367 h 162234"/>
                  <a:gd name="connsiteX27" fmla="*/ 15430 w 161694"/>
                  <a:gd name="connsiteY27" fmla="*/ 98893 h 162234"/>
                  <a:gd name="connsiteX28" fmla="*/ 15621 w 161694"/>
                  <a:gd name="connsiteY28" fmla="*/ 99084 h 162234"/>
                  <a:gd name="connsiteX29" fmla="*/ 15811 w 161694"/>
                  <a:gd name="connsiteY29" fmla="*/ 100703 h 162234"/>
                  <a:gd name="connsiteX30" fmla="*/ 10668 w 161694"/>
                  <a:gd name="connsiteY30" fmla="*/ 107180 h 162234"/>
                  <a:gd name="connsiteX31" fmla="*/ 9144 w 161694"/>
                  <a:gd name="connsiteY31" fmla="*/ 107275 h 162234"/>
                  <a:gd name="connsiteX32" fmla="*/ 155067 w 161694"/>
                  <a:gd name="connsiteY32" fmla="*/ 78320 h 162234"/>
                  <a:gd name="connsiteX33" fmla="*/ 148304 w 161694"/>
                  <a:gd name="connsiteY33" fmla="*/ 72509 h 162234"/>
                  <a:gd name="connsiteX34" fmla="*/ 131445 w 161694"/>
                  <a:gd name="connsiteY34" fmla="*/ 35933 h 162234"/>
                  <a:gd name="connsiteX35" fmla="*/ 129635 w 161694"/>
                  <a:gd name="connsiteY35" fmla="*/ 31456 h 162234"/>
                  <a:gd name="connsiteX36" fmla="*/ 131826 w 161694"/>
                  <a:gd name="connsiteY36" fmla="*/ 26503 h 162234"/>
                  <a:gd name="connsiteX37" fmla="*/ 141446 w 161694"/>
                  <a:gd name="connsiteY37" fmla="*/ 26980 h 162234"/>
                  <a:gd name="connsiteX38" fmla="*/ 161639 w 161694"/>
                  <a:gd name="connsiteY38" fmla="*/ 70795 h 162234"/>
                  <a:gd name="connsiteX39" fmla="*/ 155829 w 161694"/>
                  <a:gd name="connsiteY39" fmla="*/ 78415 h 162234"/>
                  <a:gd name="connsiteX40" fmla="*/ 155067 w 161694"/>
                  <a:gd name="connsiteY40" fmla="*/ 78320 h 162234"/>
                  <a:gd name="connsiteX41" fmla="*/ 54293 w 161694"/>
                  <a:gd name="connsiteY41" fmla="*/ 18407 h 162234"/>
                  <a:gd name="connsiteX42" fmla="*/ 48006 w 161694"/>
                  <a:gd name="connsiteY42" fmla="*/ 14121 h 162234"/>
                  <a:gd name="connsiteX43" fmla="*/ 47530 w 161694"/>
                  <a:gd name="connsiteY43" fmla="*/ 11835 h 162234"/>
                  <a:gd name="connsiteX44" fmla="*/ 52006 w 161694"/>
                  <a:gd name="connsiteY44" fmla="*/ 5358 h 162234"/>
                  <a:gd name="connsiteX45" fmla="*/ 100013 w 161694"/>
                  <a:gd name="connsiteY45" fmla="*/ 2215 h 162234"/>
                  <a:gd name="connsiteX46" fmla="*/ 104108 w 161694"/>
                  <a:gd name="connsiteY46" fmla="*/ 5167 h 162234"/>
                  <a:gd name="connsiteX47" fmla="*/ 104966 w 161694"/>
                  <a:gd name="connsiteY47" fmla="*/ 10311 h 162234"/>
                  <a:gd name="connsiteX48" fmla="*/ 96869 w 161694"/>
                  <a:gd name="connsiteY48" fmla="*/ 15454 h 162234"/>
                  <a:gd name="connsiteX49" fmla="*/ 56674 w 161694"/>
                  <a:gd name="connsiteY49" fmla="*/ 17931 h 162234"/>
                  <a:gd name="connsiteX50" fmla="*/ 54293 w 161694"/>
                  <a:gd name="connsiteY50" fmla="*/ 18407 h 16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61694" h="162234">
                    <a:moveTo>
                      <a:pt x="73343" y="162235"/>
                    </a:moveTo>
                    <a:cubicBezTo>
                      <a:pt x="73152" y="162235"/>
                      <a:pt x="72866" y="162235"/>
                      <a:pt x="72676" y="162044"/>
                    </a:cubicBezTo>
                    <a:cubicBezTo>
                      <a:pt x="72485" y="162044"/>
                      <a:pt x="72199" y="162044"/>
                      <a:pt x="72199" y="162044"/>
                    </a:cubicBezTo>
                    <a:cubicBezTo>
                      <a:pt x="56007" y="160234"/>
                      <a:pt x="40767" y="153757"/>
                      <a:pt x="28194" y="143185"/>
                    </a:cubicBezTo>
                    <a:cubicBezTo>
                      <a:pt x="25527" y="140708"/>
                      <a:pt x="25051" y="136422"/>
                      <a:pt x="27527" y="133564"/>
                    </a:cubicBezTo>
                    <a:cubicBezTo>
                      <a:pt x="29718" y="130897"/>
                      <a:pt x="34290" y="130612"/>
                      <a:pt x="36957" y="132898"/>
                    </a:cubicBezTo>
                    <a:cubicBezTo>
                      <a:pt x="47530" y="141851"/>
                      <a:pt x="60293" y="147280"/>
                      <a:pt x="74009" y="148804"/>
                    </a:cubicBezTo>
                    <a:lnTo>
                      <a:pt x="74009" y="148804"/>
                    </a:lnTo>
                    <a:cubicBezTo>
                      <a:pt x="77343" y="149281"/>
                      <a:pt x="80105" y="151948"/>
                      <a:pt x="80105" y="155567"/>
                    </a:cubicBezTo>
                    <a:cubicBezTo>
                      <a:pt x="80105" y="155567"/>
                      <a:pt x="80105" y="156043"/>
                      <a:pt x="80105" y="156234"/>
                    </a:cubicBezTo>
                    <a:cubicBezTo>
                      <a:pt x="79629" y="159568"/>
                      <a:pt x="76676" y="162235"/>
                      <a:pt x="73343" y="162235"/>
                    </a:cubicBezTo>
                    <a:close/>
                    <a:moveTo>
                      <a:pt x="116681" y="153472"/>
                    </a:moveTo>
                    <a:cubicBezTo>
                      <a:pt x="114205" y="153472"/>
                      <a:pt x="112014" y="152138"/>
                      <a:pt x="110585" y="149852"/>
                    </a:cubicBezTo>
                    <a:cubicBezTo>
                      <a:pt x="108966" y="146709"/>
                      <a:pt x="110109" y="142708"/>
                      <a:pt x="113538" y="140899"/>
                    </a:cubicBezTo>
                    <a:cubicBezTo>
                      <a:pt x="125444" y="134422"/>
                      <a:pt x="135350" y="124039"/>
                      <a:pt x="141637" y="111943"/>
                    </a:cubicBezTo>
                    <a:cubicBezTo>
                      <a:pt x="143161" y="108799"/>
                      <a:pt x="147447" y="107466"/>
                      <a:pt x="150590" y="108990"/>
                    </a:cubicBezTo>
                    <a:cubicBezTo>
                      <a:pt x="152876" y="110323"/>
                      <a:pt x="154400" y="112609"/>
                      <a:pt x="154210" y="115276"/>
                    </a:cubicBezTo>
                    <a:cubicBezTo>
                      <a:pt x="154210" y="116134"/>
                      <a:pt x="154019" y="117277"/>
                      <a:pt x="153543" y="118229"/>
                    </a:cubicBezTo>
                    <a:cubicBezTo>
                      <a:pt x="146114" y="132803"/>
                      <a:pt x="134493" y="144709"/>
                      <a:pt x="119920" y="152519"/>
                    </a:cubicBezTo>
                    <a:cubicBezTo>
                      <a:pt x="118872" y="153281"/>
                      <a:pt x="117729" y="153472"/>
                      <a:pt x="116681" y="153472"/>
                    </a:cubicBezTo>
                    <a:close/>
                    <a:moveTo>
                      <a:pt x="9144" y="107275"/>
                    </a:moveTo>
                    <a:cubicBezTo>
                      <a:pt x="6001" y="107275"/>
                      <a:pt x="3334" y="105275"/>
                      <a:pt x="2667" y="102322"/>
                    </a:cubicBezTo>
                    <a:cubicBezTo>
                      <a:pt x="857" y="95560"/>
                      <a:pt x="0" y="88416"/>
                      <a:pt x="0" y="81272"/>
                    </a:cubicBezTo>
                    <a:cubicBezTo>
                      <a:pt x="0" y="64699"/>
                      <a:pt x="4667" y="48982"/>
                      <a:pt x="14097" y="35266"/>
                    </a:cubicBezTo>
                    <a:cubicBezTo>
                      <a:pt x="16097" y="32314"/>
                      <a:pt x="20574" y="31456"/>
                      <a:pt x="23527" y="33742"/>
                    </a:cubicBezTo>
                    <a:cubicBezTo>
                      <a:pt x="26479" y="35743"/>
                      <a:pt x="27337" y="40029"/>
                      <a:pt x="25051" y="42982"/>
                    </a:cubicBezTo>
                    <a:cubicBezTo>
                      <a:pt x="17431" y="54412"/>
                      <a:pt x="13145" y="67651"/>
                      <a:pt x="13145" y="81367"/>
                    </a:cubicBezTo>
                    <a:cubicBezTo>
                      <a:pt x="13145" y="87178"/>
                      <a:pt x="14002" y="93083"/>
                      <a:pt x="15430" y="98893"/>
                    </a:cubicBezTo>
                    <a:cubicBezTo>
                      <a:pt x="15430" y="98893"/>
                      <a:pt x="15621" y="98893"/>
                      <a:pt x="15621" y="99084"/>
                    </a:cubicBezTo>
                    <a:cubicBezTo>
                      <a:pt x="15621" y="99560"/>
                      <a:pt x="15811" y="100227"/>
                      <a:pt x="15811" y="100703"/>
                    </a:cubicBezTo>
                    <a:cubicBezTo>
                      <a:pt x="15811" y="103846"/>
                      <a:pt x="13811" y="106513"/>
                      <a:pt x="10668" y="107180"/>
                    </a:cubicBezTo>
                    <a:cubicBezTo>
                      <a:pt x="10287" y="107275"/>
                      <a:pt x="9620" y="107275"/>
                      <a:pt x="9144" y="107275"/>
                    </a:cubicBezTo>
                    <a:close/>
                    <a:moveTo>
                      <a:pt x="155067" y="78320"/>
                    </a:moveTo>
                    <a:cubicBezTo>
                      <a:pt x="151448" y="78320"/>
                      <a:pt x="148780" y="75843"/>
                      <a:pt x="148304" y="72509"/>
                    </a:cubicBezTo>
                    <a:cubicBezTo>
                      <a:pt x="146495" y="58793"/>
                      <a:pt x="140684" y="46220"/>
                      <a:pt x="131445" y="35933"/>
                    </a:cubicBezTo>
                    <a:cubicBezTo>
                      <a:pt x="130302" y="34790"/>
                      <a:pt x="129635" y="32980"/>
                      <a:pt x="129635" y="31456"/>
                    </a:cubicBezTo>
                    <a:cubicBezTo>
                      <a:pt x="129635" y="29647"/>
                      <a:pt x="130493" y="27646"/>
                      <a:pt x="131826" y="26503"/>
                    </a:cubicBezTo>
                    <a:cubicBezTo>
                      <a:pt x="134493" y="24027"/>
                      <a:pt x="138970" y="24313"/>
                      <a:pt x="141446" y="26980"/>
                    </a:cubicBezTo>
                    <a:cubicBezTo>
                      <a:pt x="152400" y="39362"/>
                      <a:pt x="159353" y="54412"/>
                      <a:pt x="161639" y="70795"/>
                    </a:cubicBezTo>
                    <a:cubicBezTo>
                      <a:pt x="162116" y="74414"/>
                      <a:pt x="159448" y="77938"/>
                      <a:pt x="155829" y="78415"/>
                    </a:cubicBezTo>
                    <a:cubicBezTo>
                      <a:pt x="155543" y="78320"/>
                      <a:pt x="155258" y="78320"/>
                      <a:pt x="155067" y="78320"/>
                    </a:cubicBezTo>
                    <a:close/>
                    <a:moveTo>
                      <a:pt x="54293" y="18407"/>
                    </a:moveTo>
                    <a:cubicBezTo>
                      <a:pt x="51625" y="18407"/>
                      <a:pt x="49149" y="16883"/>
                      <a:pt x="48006" y="14121"/>
                    </a:cubicBezTo>
                    <a:cubicBezTo>
                      <a:pt x="47720" y="13454"/>
                      <a:pt x="47530" y="12597"/>
                      <a:pt x="47530" y="11835"/>
                    </a:cubicBezTo>
                    <a:cubicBezTo>
                      <a:pt x="47530" y="8882"/>
                      <a:pt x="49340" y="6501"/>
                      <a:pt x="52006" y="5358"/>
                    </a:cubicBezTo>
                    <a:cubicBezTo>
                      <a:pt x="67247" y="-452"/>
                      <a:pt x="84296" y="-1595"/>
                      <a:pt x="100013" y="2215"/>
                    </a:cubicBezTo>
                    <a:cubicBezTo>
                      <a:pt x="101632" y="2691"/>
                      <a:pt x="103156" y="3739"/>
                      <a:pt x="104108" y="5167"/>
                    </a:cubicBezTo>
                    <a:cubicBezTo>
                      <a:pt x="105251" y="6691"/>
                      <a:pt x="105442" y="8501"/>
                      <a:pt x="104966" y="10311"/>
                    </a:cubicBezTo>
                    <a:cubicBezTo>
                      <a:pt x="104108" y="13930"/>
                      <a:pt x="100489" y="16121"/>
                      <a:pt x="96869" y="15454"/>
                    </a:cubicBezTo>
                    <a:cubicBezTo>
                      <a:pt x="83439" y="12121"/>
                      <a:pt x="69532" y="12978"/>
                      <a:pt x="56674" y="17931"/>
                    </a:cubicBezTo>
                    <a:cubicBezTo>
                      <a:pt x="56007" y="18407"/>
                      <a:pt x="55150" y="18407"/>
                      <a:pt x="54293" y="18407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2ae91085-476d-4aff-ab9e-6ae49de15656"/>
              <p:cNvSpPr/>
              <p:nvPr/>
            </p:nvSpPr>
            <p:spPr>
              <a:xfrm>
                <a:off x="1465281" y="5665601"/>
                <a:ext cx="58484" cy="58484"/>
              </a:xfrm>
              <a:custGeom>
                <a:avLst/>
                <a:gdLst>
                  <a:gd name="connsiteX0" fmla="*/ 0 w 84867"/>
                  <a:gd name="connsiteY0" fmla="*/ 42386 h 84867"/>
                  <a:gd name="connsiteX1" fmla="*/ 42386 w 84867"/>
                  <a:gd name="connsiteY1" fmla="*/ 0 h 84867"/>
                  <a:gd name="connsiteX2" fmla="*/ 84868 w 84867"/>
                  <a:gd name="connsiteY2" fmla="*/ 42386 h 84867"/>
                  <a:gd name="connsiteX3" fmla="*/ 42386 w 84867"/>
                  <a:gd name="connsiteY3" fmla="*/ 84868 h 84867"/>
                  <a:gd name="connsiteX4" fmla="*/ 0 w 84867"/>
                  <a:gd name="connsiteY4" fmla="*/ 42386 h 84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867" h="84867">
                    <a:moveTo>
                      <a:pt x="0" y="42386"/>
                    </a:moveTo>
                    <a:cubicBezTo>
                      <a:pt x="0" y="18955"/>
                      <a:pt x="18955" y="0"/>
                      <a:pt x="42386" y="0"/>
                    </a:cubicBezTo>
                    <a:cubicBezTo>
                      <a:pt x="65818" y="0"/>
                      <a:pt x="84868" y="18955"/>
                      <a:pt x="84868" y="42386"/>
                    </a:cubicBezTo>
                    <a:cubicBezTo>
                      <a:pt x="84868" y="65818"/>
                      <a:pt x="65818" y="84868"/>
                      <a:pt x="42386" y="84868"/>
                    </a:cubicBezTo>
                    <a:cubicBezTo>
                      <a:pt x="18955" y="84868"/>
                      <a:pt x="0" y="65818"/>
                      <a:pt x="0" y="42386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e9ac5376-7445-44fd-bd99-9029f0f12a84"/>
              <p:cNvSpPr/>
              <p:nvPr/>
            </p:nvSpPr>
            <p:spPr>
              <a:xfrm>
                <a:off x="5457465" y="5387423"/>
                <a:ext cx="93601" cy="93601"/>
              </a:xfrm>
              <a:custGeom>
                <a:avLst/>
                <a:gdLst>
                  <a:gd name="connsiteX0" fmla="*/ 67818 w 135826"/>
                  <a:gd name="connsiteY0" fmla="*/ 135827 h 135826"/>
                  <a:gd name="connsiteX1" fmla="*/ 40195 w 135826"/>
                  <a:gd name="connsiteY1" fmla="*/ 129730 h 135826"/>
                  <a:gd name="connsiteX2" fmla="*/ 36576 w 135826"/>
                  <a:gd name="connsiteY2" fmla="*/ 120968 h 135826"/>
                  <a:gd name="connsiteX3" fmla="*/ 45529 w 135826"/>
                  <a:gd name="connsiteY3" fmla="*/ 117634 h 135826"/>
                  <a:gd name="connsiteX4" fmla="*/ 84582 w 135826"/>
                  <a:gd name="connsiteY4" fmla="*/ 119634 h 135826"/>
                  <a:gd name="connsiteX5" fmla="*/ 93154 w 135826"/>
                  <a:gd name="connsiteY5" fmla="*/ 124111 h 135826"/>
                  <a:gd name="connsiteX6" fmla="*/ 93345 w 135826"/>
                  <a:gd name="connsiteY6" fmla="*/ 126111 h 135826"/>
                  <a:gd name="connsiteX7" fmla="*/ 88868 w 135826"/>
                  <a:gd name="connsiteY7" fmla="*/ 132397 h 135826"/>
                  <a:gd name="connsiteX8" fmla="*/ 88678 w 135826"/>
                  <a:gd name="connsiteY8" fmla="*/ 132397 h 135826"/>
                  <a:gd name="connsiteX9" fmla="*/ 88202 w 135826"/>
                  <a:gd name="connsiteY9" fmla="*/ 132588 h 135826"/>
                  <a:gd name="connsiteX10" fmla="*/ 67818 w 135826"/>
                  <a:gd name="connsiteY10" fmla="*/ 135827 h 135826"/>
                  <a:gd name="connsiteX11" fmla="*/ 120777 w 135826"/>
                  <a:gd name="connsiteY11" fmla="*/ 105346 h 135826"/>
                  <a:gd name="connsiteX12" fmla="*/ 117443 w 135826"/>
                  <a:gd name="connsiteY12" fmla="*/ 104489 h 135826"/>
                  <a:gd name="connsiteX13" fmla="*/ 114300 w 135826"/>
                  <a:gd name="connsiteY13" fmla="*/ 100203 h 135826"/>
                  <a:gd name="connsiteX14" fmla="*/ 114967 w 135826"/>
                  <a:gd name="connsiteY14" fmla="*/ 95250 h 135826"/>
                  <a:gd name="connsiteX15" fmla="*/ 122396 w 135826"/>
                  <a:gd name="connsiteY15" fmla="*/ 67913 h 135826"/>
                  <a:gd name="connsiteX16" fmla="*/ 121253 w 135826"/>
                  <a:gd name="connsiteY16" fmla="*/ 56674 h 135826"/>
                  <a:gd name="connsiteX17" fmla="*/ 121063 w 135826"/>
                  <a:gd name="connsiteY17" fmla="*/ 55340 h 135826"/>
                  <a:gd name="connsiteX18" fmla="*/ 126397 w 135826"/>
                  <a:gd name="connsiteY18" fmla="*/ 48863 h 135826"/>
                  <a:gd name="connsiteX19" fmla="*/ 134302 w 135826"/>
                  <a:gd name="connsiteY19" fmla="*/ 53816 h 135826"/>
                  <a:gd name="connsiteX20" fmla="*/ 134493 w 135826"/>
                  <a:gd name="connsiteY20" fmla="*/ 54007 h 135826"/>
                  <a:gd name="connsiteX21" fmla="*/ 134493 w 135826"/>
                  <a:gd name="connsiteY21" fmla="*/ 54007 h 135826"/>
                  <a:gd name="connsiteX22" fmla="*/ 134493 w 135826"/>
                  <a:gd name="connsiteY22" fmla="*/ 54007 h 135826"/>
                  <a:gd name="connsiteX23" fmla="*/ 133635 w 135826"/>
                  <a:gd name="connsiteY23" fmla="*/ 54483 h 135826"/>
                  <a:gd name="connsiteX24" fmla="*/ 134493 w 135826"/>
                  <a:gd name="connsiteY24" fmla="*/ 54293 h 135826"/>
                  <a:gd name="connsiteX25" fmla="*/ 135827 w 135826"/>
                  <a:gd name="connsiteY25" fmla="*/ 68009 h 135826"/>
                  <a:gd name="connsiteX26" fmla="*/ 126682 w 135826"/>
                  <a:gd name="connsiteY26" fmla="*/ 102108 h 135826"/>
                  <a:gd name="connsiteX27" fmla="*/ 120777 w 135826"/>
                  <a:gd name="connsiteY27" fmla="*/ 105346 h 135826"/>
                  <a:gd name="connsiteX28" fmla="*/ 11906 w 135826"/>
                  <a:gd name="connsiteY28" fmla="*/ 99251 h 135826"/>
                  <a:gd name="connsiteX29" fmla="*/ 5810 w 135826"/>
                  <a:gd name="connsiteY29" fmla="*/ 95250 h 135826"/>
                  <a:gd name="connsiteX30" fmla="*/ 0 w 135826"/>
                  <a:gd name="connsiteY30" fmla="*/ 67913 h 135826"/>
                  <a:gd name="connsiteX31" fmla="*/ 17526 w 135826"/>
                  <a:gd name="connsiteY31" fmla="*/ 22574 h 135826"/>
                  <a:gd name="connsiteX32" fmla="*/ 26956 w 135826"/>
                  <a:gd name="connsiteY32" fmla="*/ 21908 h 135826"/>
                  <a:gd name="connsiteX33" fmla="*/ 27432 w 135826"/>
                  <a:gd name="connsiteY33" fmla="*/ 31528 h 135826"/>
                  <a:gd name="connsiteX34" fmla="*/ 13525 w 135826"/>
                  <a:gd name="connsiteY34" fmla="*/ 67913 h 135826"/>
                  <a:gd name="connsiteX35" fmla="*/ 18002 w 135826"/>
                  <a:gd name="connsiteY35" fmla="*/ 89916 h 135826"/>
                  <a:gd name="connsiteX36" fmla="*/ 18669 w 135826"/>
                  <a:gd name="connsiteY36" fmla="*/ 92583 h 135826"/>
                  <a:gd name="connsiteX37" fmla="*/ 14668 w 135826"/>
                  <a:gd name="connsiteY37" fmla="*/ 98870 h 135826"/>
                  <a:gd name="connsiteX38" fmla="*/ 11906 w 135826"/>
                  <a:gd name="connsiteY38" fmla="*/ 99251 h 135826"/>
                  <a:gd name="connsiteX39" fmla="*/ 103917 w 135826"/>
                  <a:gd name="connsiteY39" fmla="*/ 25146 h 135826"/>
                  <a:gd name="connsiteX40" fmla="*/ 99917 w 135826"/>
                  <a:gd name="connsiteY40" fmla="*/ 23813 h 135826"/>
                  <a:gd name="connsiteX41" fmla="*/ 62198 w 135826"/>
                  <a:gd name="connsiteY41" fmla="*/ 13716 h 135826"/>
                  <a:gd name="connsiteX42" fmla="*/ 54769 w 135826"/>
                  <a:gd name="connsiteY42" fmla="*/ 7620 h 135826"/>
                  <a:gd name="connsiteX43" fmla="*/ 54769 w 135826"/>
                  <a:gd name="connsiteY43" fmla="*/ 6953 h 135826"/>
                  <a:gd name="connsiteX44" fmla="*/ 60579 w 135826"/>
                  <a:gd name="connsiteY44" fmla="*/ 191 h 135826"/>
                  <a:gd name="connsiteX45" fmla="*/ 60770 w 135826"/>
                  <a:gd name="connsiteY45" fmla="*/ 191 h 135826"/>
                  <a:gd name="connsiteX46" fmla="*/ 61626 w 135826"/>
                  <a:gd name="connsiteY46" fmla="*/ 191 h 135826"/>
                  <a:gd name="connsiteX47" fmla="*/ 67723 w 135826"/>
                  <a:gd name="connsiteY47" fmla="*/ 0 h 135826"/>
                  <a:gd name="connsiteX48" fmla="*/ 107632 w 135826"/>
                  <a:gd name="connsiteY48" fmla="*/ 13049 h 135826"/>
                  <a:gd name="connsiteX49" fmla="*/ 109251 w 135826"/>
                  <a:gd name="connsiteY49" fmla="*/ 22479 h 135826"/>
                  <a:gd name="connsiteX50" fmla="*/ 103917 w 135826"/>
                  <a:gd name="connsiteY50" fmla="*/ 25146 h 13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35826" h="135826">
                    <a:moveTo>
                      <a:pt x="67818" y="135827"/>
                    </a:moveTo>
                    <a:cubicBezTo>
                      <a:pt x="58102" y="135827"/>
                      <a:pt x="48768" y="133826"/>
                      <a:pt x="40195" y="129730"/>
                    </a:cubicBezTo>
                    <a:cubicBezTo>
                      <a:pt x="36862" y="128397"/>
                      <a:pt x="35243" y="124396"/>
                      <a:pt x="36576" y="120968"/>
                    </a:cubicBezTo>
                    <a:cubicBezTo>
                      <a:pt x="38195" y="117634"/>
                      <a:pt x="42196" y="116014"/>
                      <a:pt x="45529" y="117634"/>
                    </a:cubicBezTo>
                    <a:cubicBezTo>
                      <a:pt x="57626" y="123063"/>
                      <a:pt x="71818" y="123920"/>
                      <a:pt x="84582" y="119634"/>
                    </a:cubicBezTo>
                    <a:cubicBezTo>
                      <a:pt x="87916" y="118491"/>
                      <a:pt x="91726" y="120491"/>
                      <a:pt x="93154" y="124111"/>
                    </a:cubicBezTo>
                    <a:cubicBezTo>
                      <a:pt x="93345" y="124587"/>
                      <a:pt x="93345" y="125254"/>
                      <a:pt x="93345" y="126111"/>
                    </a:cubicBezTo>
                    <a:cubicBezTo>
                      <a:pt x="93345" y="128778"/>
                      <a:pt x="91535" y="131254"/>
                      <a:pt x="88868" y="132397"/>
                    </a:cubicBezTo>
                    <a:cubicBezTo>
                      <a:pt x="88868" y="132397"/>
                      <a:pt x="88868" y="132397"/>
                      <a:pt x="88678" y="132397"/>
                    </a:cubicBezTo>
                    <a:cubicBezTo>
                      <a:pt x="88487" y="132588"/>
                      <a:pt x="88487" y="132588"/>
                      <a:pt x="88202" y="132588"/>
                    </a:cubicBezTo>
                    <a:cubicBezTo>
                      <a:pt x="81725" y="134684"/>
                      <a:pt x="74771" y="135827"/>
                      <a:pt x="67818" y="135827"/>
                    </a:cubicBezTo>
                    <a:close/>
                    <a:moveTo>
                      <a:pt x="120777" y="105346"/>
                    </a:moveTo>
                    <a:cubicBezTo>
                      <a:pt x="119634" y="105346"/>
                      <a:pt x="118586" y="105156"/>
                      <a:pt x="117443" y="104489"/>
                    </a:cubicBezTo>
                    <a:cubicBezTo>
                      <a:pt x="115824" y="103632"/>
                      <a:pt x="114776" y="102013"/>
                      <a:pt x="114300" y="100203"/>
                    </a:cubicBezTo>
                    <a:cubicBezTo>
                      <a:pt x="113824" y="98679"/>
                      <a:pt x="114109" y="96869"/>
                      <a:pt x="114967" y="95250"/>
                    </a:cubicBezTo>
                    <a:cubicBezTo>
                      <a:pt x="119920" y="86963"/>
                      <a:pt x="122396" y="77534"/>
                      <a:pt x="122396" y="67913"/>
                    </a:cubicBezTo>
                    <a:cubicBezTo>
                      <a:pt x="122396" y="64103"/>
                      <a:pt x="121920" y="60293"/>
                      <a:pt x="121253" y="56674"/>
                    </a:cubicBezTo>
                    <a:cubicBezTo>
                      <a:pt x="121063" y="56197"/>
                      <a:pt x="121063" y="55817"/>
                      <a:pt x="121063" y="55340"/>
                    </a:cubicBezTo>
                    <a:cubicBezTo>
                      <a:pt x="121063" y="52197"/>
                      <a:pt x="123254" y="49244"/>
                      <a:pt x="126397" y="48863"/>
                    </a:cubicBezTo>
                    <a:cubicBezTo>
                      <a:pt x="130016" y="48006"/>
                      <a:pt x="133541" y="50387"/>
                      <a:pt x="134302" y="53816"/>
                    </a:cubicBezTo>
                    <a:cubicBezTo>
                      <a:pt x="134493" y="53816"/>
                      <a:pt x="134493" y="53816"/>
                      <a:pt x="134493" y="54007"/>
                    </a:cubicBezTo>
                    <a:lnTo>
                      <a:pt x="134493" y="54007"/>
                    </a:lnTo>
                    <a:lnTo>
                      <a:pt x="134493" y="54007"/>
                    </a:lnTo>
                    <a:lnTo>
                      <a:pt x="133635" y="54483"/>
                    </a:lnTo>
                    <a:lnTo>
                      <a:pt x="134493" y="54293"/>
                    </a:lnTo>
                    <a:cubicBezTo>
                      <a:pt x="135350" y="58769"/>
                      <a:pt x="135827" y="63532"/>
                      <a:pt x="135827" y="68009"/>
                    </a:cubicBezTo>
                    <a:cubicBezTo>
                      <a:pt x="135827" y="80105"/>
                      <a:pt x="132683" y="91821"/>
                      <a:pt x="126682" y="102108"/>
                    </a:cubicBezTo>
                    <a:cubicBezTo>
                      <a:pt x="125539" y="103918"/>
                      <a:pt x="123254" y="105346"/>
                      <a:pt x="120777" y="105346"/>
                    </a:cubicBezTo>
                    <a:close/>
                    <a:moveTo>
                      <a:pt x="11906" y="99251"/>
                    </a:moveTo>
                    <a:cubicBezTo>
                      <a:pt x="9239" y="99251"/>
                      <a:pt x="6763" y="97727"/>
                      <a:pt x="5810" y="95250"/>
                    </a:cubicBezTo>
                    <a:cubicBezTo>
                      <a:pt x="2000" y="86678"/>
                      <a:pt x="0" y="77534"/>
                      <a:pt x="0" y="67913"/>
                    </a:cubicBezTo>
                    <a:cubicBezTo>
                      <a:pt x="0" y="51054"/>
                      <a:pt x="6286" y="34957"/>
                      <a:pt x="17526" y="22574"/>
                    </a:cubicBezTo>
                    <a:cubicBezTo>
                      <a:pt x="19717" y="19907"/>
                      <a:pt x="24289" y="19621"/>
                      <a:pt x="26956" y="21908"/>
                    </a:cubicBezTo>
                    <a:cubicBezTo>
                      <a:pt x="29623" y="24384"/>
                      <a:pt x="29909" y="28670"/>
                      <a:pt x="27432" y="31528"/>
                    </a:cubicBezTo>
                    <a:cubicBezTo>
                      <a:pt x="18479" y="41434"/>
                      <a:pt x="13525" y="54388"/>
                      <a:pt x="13525" y="67913"/>
                    </a:cubicBezTo>
                    <a:cubicBezTo>
                      <a:pt x="13525" y="75533"/>
                      <a:pt x="15050" y="82963"/>
                      <a:pt x="18002" y="89916"/>
                    </a:cubicBezTo>
                    <a:cubicBezTo>
                      <a:pt x="18479" y="90773"/>
                      <a:pt x="18669" y="91726"/>
                      <a:pt x="18669" y="92583"/>
                    </a:cubicBezTo>
                    <a:cubicBezTo>
                      <a:pt x="18669" y="95250"/>
                      <a:pt x="17050" y="97727"/>
                      <a:pt x="14668" y="98870"/>
                    </a:cubicBezTo>
                    <a:cubicBezTo>
                      <a:pt x="13716" y="99251"/>
                      <a:pt x="12859" y="99251"/>
                      <a:pt x="11906" y="99251"/>
                    </a:cubicBezTo>
                    <a:close/>
                    <a:moveTo>
                      <a:pt x="103917" y="25146"/>
                    </a:moveTo>
                    <a:cubicBezTo>
                      <a:pt x="102584" y="25146"/>
                      <a:pt x="100965" y="24670"/>
                      <a:pt x="99917" y="23813"/>
                    </a:cubicBezTo>
                    <a:cubicBezTo>
                      <a:pt x="88868" y="15907"/>
                      <a:pt x="74962" y="12383"/>
                      <a:pt x="62198" y="13716"/>
                    </a:cubicBezTo>
                    <a:cubicBezTo>
                      <a:pt x="57531" y="13907"/>
                      <a:pt x="55245" y="11239"/>
                      <a:pt x="54769" y="7620"/>
                    </a:cubicBezTo>
                    <a:cubicBezTo>
                      <a:pt x="54769" y="7429"/>
                      <a:pt x="54769" y="7144"/>
                      <a:pt x="54769" y="6953"/>
                    </a:cubicBezTo>
                    <a:cubicBezTo>
                      <a:pt x="54769" y="3620"/>
                      <a:pt x="57245" y="667"/>
                      <a:pt x="60579" y="191"/>
                    </a:cubicBezTo>
                    <a:lnTo>
                      <a:pt x="60770" y="191"/>
                    </a:lnTo>
                    <a:cubicBezTo>
                      <a:pt x="61055" y="191"/>
                      <a:pt x="61246" y="191"/>
                      <a:pt x="61626" y="191"/>
                    </a:cubicBezTo>
                    <a:cubicBezTo>
                      <a:pt x="63436" y="0"/>
                      <a:pt x="65437" y="0"/>
                      <a:pt x="67723" y="0"/>
                    </a:cubicBezTo>
                    <a:cubicBezTo>
                      <a:pt x="82296" y="0"/>
                      <a:pt x="96012" y="4477"/>
                      <a:pt x="107632" y="13049"/>
                    </a:cubicBezTo>
                    <a:cubicBezTo>
                      <a:pt x="110776" y="15050"/>
                      <a:pt x="111443" y="19336"/>
                      <a:pt x="109251" y="22479"/>
                    </a:cubicBezTo>
                    <a:cubicBezTo>
                      <a:pt x="108014" y="24098"/>
                      <a:pt x="106013" y="25146"/>
                      <a:pt x="103917" y="25146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4" name="任意多边形: 形状 103" descr="24128dfd-289e-4ed9-89aa-342a0ef73efb"/>
              <p:cNvSpPr/>
              <p:nvPr/>
            </p:nvSpPr>
            <p:spPr>
              <a:xfrm>
                <a:off x="5480700" y="5410593"/>
                <a:ext cx="47194" cy="47194"/>
              </a:xfrm>
              <a:custGeom>
                <a:avLst/>
                <a:gdLst>
                  <a:gd name="connsiteX0" fmla="*/ 0 w 68484"/>
                  <a:gd name="connsiteY0" fmla="*/ 34290 h 68484"/>
                  <a:gd name="connsiteX1" fmla="*/ 34100 w 68484"/>
                  <a:gd name="connsiteY1" fmla="*/ 0 h 68484"/>
                  <a:gd name="connsiteX2" fmla="*/ 68485 w 68484"/>
                  <a:gd name="connsiteY2" fmla="*/ 34290 h 68484"/>
                  <a:gd name="connsiteX3" fmla="*/ 34100 w 68484"/>
                  <a:gd name="connsiteY3" fmla="*/ 68485 h 68484"/>
                  <a:gd name="connsiteX4" fmla="*/ 0 w 68484"/>
                  <a:gd name="connsiteY4" fmla="*/ 34290 h 68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68484">
                    <a:moveTo>
                      <a:pt x="0" y="34290"/>
                    </a:moveTo>
                    <a:cubicBezTo>
                      <a:pt x="0" y="15335"/>
                      <a:pt x="15240" y="0"/>
                      <a:pt x="34100" y="0"/>
                    </a:cubicBezTo>
                    <a:cubicBezTo>
                      <a:pt x="53150" y="0"/>
                      <a:pt x="68485" y="15335"/>
                      <a:pt x="68485" y="34290"/>
                    </a:cubicBezTo>
                    <a:cubicBezTo>
                      <a:pt x="68485" y="53150"/>
                      <a:pt x="53245" y="68485"/>
                      <a:pt x="34100" y="68485"/>
                    </a:cubicBezTo>
                    <a:cubicBezTo>
                      <a:pt x="15240" y="68485"/>
                      <a:pt x="0" y="53150"/>
                      <a:pt x="0" y="34290"/>
                    </a:cubicBez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b00df269-b024-472c-b846-d3127c78cbe7"/>
              <p:cNvSpPr/>
              <p:nvPr/>
            </p:nvSpPr>
            <p:spPr>
              <a:xfrm>
                <a:off x="3994560" y="5583881"/>
                <a:ext cx="209127" cy="208929"/>
              </a:xfrm>
              <a:custGeom>
                <a:avLst/>
                <a:gdLst>
                  <a:gd name="connsiteX0" fmla="*/ 162115 w 303466"/>
                  <a:gd name="connsiteY0" fmla="*/ 302990 h 303180"/>
                  <a:gd name="connsiteX1" fmla="*/ 161830 w 303466"/>
                  <a:gd name="connsiteY1" fmla="*/ 302990 h 303180"/>
                  <a:gd name="connsiteX2" fmla="*/ 155067 w 303466"/>
                  <a:gd name="connsiteY2" fmla="*/ 296513 h 303180"/>
                  <a:gd name="connsiteX3" fmla="*/ 156686 w 303466"/>
                  <a:gd name="connsiteY3" fmla="*/ 291846 h 303180"/>
                  <a:gd name="connsiteX4" fmla="*/ 161163 w 303466"/>
                  <a:gd name="connsiteY4" fmla="*/ 289656 h 303180"/>
                  <a:gd name="connsiteX5" fmla="*/ 202882 w 303466"/>
                  <a:gd name="connsiteY5" fmla="*/ 280226 h 303180"/>
                  <a:gd name="connsiteX6" fmla="*/ 211646 w 303466"/>
                  <a:gd name="connsiteY6" fmla="*/ 283845 h 303180"/>
                  <a:gd name="connsiteX7" fmla="*/ 212122 w 303466"/>
                  <a:gd name="connsiteY7" fmla="*/ 286512 h 303180"/>
                  <a:gd name="connsiteX8" fmla="*/ 207836 w 303466"/>
                  <a:gd name="connsiteY8" fmla="*/ 292608 h 303180"/>
                  <a:gd name="connsiteX9" fmla="*/ 162306 w 303466"/>
                  <a:gd name="connsiteY9" fmla="*/ 303181 h 303180"/>
                  <a:gd name="connsiteX10" fmla="*/ 162115 w 303466"/>
                  <a:gd name="connsiteY10" fmla="*/ 303181 h 303180"/>
                  <a:gd name="connsiteX11" fmla="*/ 117253 w 303466"/>
                  <a:gd name="connsiteY11" fmla="*/ 299181 h 303180"/>
                  <a:gd name="connsiteX12" fmla="*/ 115633 w 303466"/>
                  <a:gd name="connsiteY12" fmla="*/ 298990 h 303180"/>
                  <a:gd name="connsiteX13" fmla="*/ 72580 w 303466"/>
                  <a:gd name="connsiteY13" fmla="*/ 280988 h 303180"/>
                  <a:gd name="connsiteX14" fmla="*/ 70295 w 303466"/>
                  <a:gd name="connsiteY14" fmla="*/ 271558 h 303180"/>
                  <a:gd name="connsiteX15" fmla="*/ 79534 w 303466"/>
                  <a:gd name="connsiteY15" fmla="*/ 269272 h 303180"/>
                  <a:gd name="connsiteX16" fmla="*/ 118777 w 303466"/>
                  <a:gd name="connsiteY16" fmla="*/ 285655 h 303180"/>
                  <a:gd name="connsiteX17" fmla="*/ 123920 w 303466"/>
                  <a:gd name="connsiteY17" fmla="*/ 292132 h 303180"/>
                  <a:gd name="connsiteX18" fmla="*/ 123730 w 303466"/>
                  <a:gd name="connsiteY18" fmla="*/ 293941 h 303180"/>
                  <a:gd name="connsiteX19" fmla="*/ 117253 w 303466"/>
                  <a:gd name="connsiteY19" fmla="*/ 299181 h 303180"/>
                  <a:gd name="connsiteX20" fmla="*/ 243745 w 303466"/>
                  <a:gd name="connsiteY20" fmla="*/ 270224 h 303180"/>
                  <a:gd name="connsiteX21" fmla="*/ 238601 w 303466"/>
                  <a:gd name="connsiteY21" fmla="*/ 267748 h 303180"/>
                  <a:gd name="connsiteX22" fmla="*/ 239458 w 303466"/>
                  <a:gd name="connsiteY22" fmla="*/ 258318 h 303180"/>
                  <a:gd name="connsiteX23" fmla="*/ 267938 w 303466"/>
                  <a:gd name="connsiteY23" fmla="*/ 226409 h 303180"/>
                  <a:gd name="connsiteX24" fmla="*/ 277178 w 303466"/>
                  <a:gd name="connsiteY24" fmla="*/ 224409 h 303180"/>
                  <a:gd name="connsiteX25" fmla="*/ 280321 w 303466"/>
                  <a:gd name="connsiteY25" fmla="*/ 230029 h 303180"/>
                  <a:gd name="connsiteX26" fmla="*/ 279178 w 303466"/>
                  <a:gd name="connsiteY26" fmla="*/ 233839 h 303180"/>
                  <a:gd name="connsiteX27" fmla="*/ 248031 w 303466"/>
                  <a:gd name="connsiteY27" fmla="*/ 268605 h 303180"/>
                  <a:gd name="connsiteX28" fmla="*/ 243745 w 303466"/>
                  <a:gd name="connsiteY28" fmla="*/ 270224 h 303180"/>
                  <a:gd name="connsiteX29" fmla="*/ 42005 w 303466"/>
                  <a:gd name="connsiteY29" fmla="*/ 252984 h 303180"/>
                  <a:gd name="connsiteX30" fmla="*/ 36862 w 303466"/>
                  <a:gd name="connsiteY30" fmla="*/ 250793 h 303180"/>
                  <a:gd name="connsiteX31" fmla="*/ 12192 w 303466"/>
                  <a:gd name="connsiteY31" fmla="*/ 211074 h 303180"/>
                  <a:gd name="connsiteX32" fmla="*/ 12001 w 303466"/>
                  <a:gd name="connsiteY32" fmla="*/ 205931 h 303180"/>
                  <a:gd name="connsiteX33" fmla="*/ 15621 w 303466"/>
                  <a:gd name="connsiteY33" fmla="*/ 202121 h 303180"/>
                  <a:gd name="connsiteX34" fmla="*/ 24574 w 303466"/>
                  <a:gd name="connsiteY34" fmla="*/ 205740 h 303180"/>
                  <a:gd name="connsiteX35" fmla="*/ 47054 w 303466"/>
                  <a:gd name="connsiteY35" fmla="*/ 241840 h 303180"/>
                  <a:gd name="connsiteX36" fmla="*/ 48863 w 303466"/>
                  <a:gd name="connsiteY36" fmla="*/ 246507 h 303180"/>
                  <a:gd name="connsiteX37" fmla="*/ 46387 w 303466"/>
                  <a:gd name="connsiteY37" fmla="*/ 251460 h 303180"/>
                  <a:gd name="connsiteX38" fmla="*/ 42005 w 303466"/>
                  <a:gd name="connsiteY38" fmla="*/ 252984 h 303180"/>
                  <a:gd name="connsiteX39" fmla="*/ 291846 w 303466"/>
                  <a:gd name="connsiteY39" fmla="*/ 195929 h 303180"/>
                  <a:gd name="connsiteX40" fmla="*/ 290036 w 303466"/>
                  <a:gd name="connsiteY40" fmla="*/ 195739 h 303180"/>
                  <a:gd name="connsiteX41" fmla="*/ 286036 w 303466"/>
                  <a:gd name="connsiteY41" fmla="*/ 192596 h 303180"/>
                  <a:gd name="connsiteX42" fmla="*/ 285369 w 303466"/>
                  <a:gd name="connsiteY42" fmla="*/ 187643 h 303180"/>
                  <a:gd name="connsiteX43" fmla="*/ 290036 w 303466"/>
                  <a:gd name="connsiteY43" fmla="*/ 151543 h 303180"/>
                  <a:gd name="connsiteX44" fmla="*/ 290036 w 303466"/>
                  <a:gd name="connsiteY44" fmla="*/ 147542 h 303180"/>
                  <a:gd name="connsiteX45" fmla="*/ 289846 w 303466"/>
                  <a:gd name="connsiteY45" fmla="*/ 145256 h 303180"/>
                  <a:gd name="connsiteX46" fmla="*/ 289846 w 303466"/>
                  <a:gd name="connsiteY46" fmla="*/ 145256 h 303180"/>
                  <a:gd name="connsiteX47" fmla="*/ 289846 w 303466"/>
                  <a:gd name="connsiteY47" fmla="*/ 145256 h 303180"/>
                  <a:gd name="connsiteX48" fmla="*/ 289846 w 303466"/>
                  <a:gd name="connsiteY48" fmla="*/ 145066 h 303180"/>
                  <a:gd name="connsiteX49" fmla="*/ 289846 w 303466"/>
                  <a:gd name="connsiteY49" fmla="*/ 144875 h 303180"/>
                  <a:gd name="connsiteX50" fmla="*/ 296323 w 303466"/>
                  <a:gd name="connsiteY50" fmla="*/ 138113 h 303180"/>
                  <a:gd name="connsiteX51" fmla="*/ 296513 w 303466"/>
                  <a:gd name="connsiteY51" fmla="*/ 138113 h 303180"/>
                  <a:gd name="connsiteX52" fmla="*/ 303276 w 303466"/>
                  <a:gd name="connsiteY52" fmla="*/ 144399 h 303180"/>
                  <a:gd name="connsiteX53" fmla="*/ 303276 w 303466"/>
                  <a:gd name="connsiteY53" fmla="*/ 144590 h 303180"/>
                  <a:gd name="connsiteX54" fmla="*/ 303276 w 303466"/>
                  <a:gd name="connsiteY54" fmla="*/ 145447 h 303180"/>
                  <a:gd name="connsiteX55" fmla="*/ 303466 w 303466"/>
                  <a:gd name="connsiteY55" fmla="*/ 151543 h 303180"/>
                  <a:gd name="connsiteX56" fmla="*/ 298323 w 303466"/>
                  <a:gd name="connsiteY56" fmla="*/ 191072 h 303180"/>
                  <a:gd name="connsiteX57" fmla="*/ 291846 w 303466"/>
                  <a:gd name="connsiteY57" fmla="*/ 195929 h 303180"/>
                  <a:gd name="connsiteX58" fmla="*/ 7429 w 303466"/>
                  <a:gd name="connsiteY58" fmla="*/ 171736 h 303180"/>
                  <a:gd name="connsiteX59" fmla="*/ 667 w 303466"/>
                  <a:gd name="connsiteY59" fmla="*/ 165640 h 303180"/>
                  <a:gd name="connsiteX60" fmla="*/ 0 w 303466"/>
                  <a:gd name="connsiteY60" fmla="*/ 151448 h 303180"/>
                  <a:gd name="connsiteX61" fmla="*/ 7239 w 303466"/>
                  <a:gd name="connsiteY61" fmla="*/ 105251 h 303180"/>
                  <a:gd name="connsiteX62" fmla="*/ 15812 w 303466"/>
                  <a:gd name="connsiteY62" fmla="*/ 100965 h 303180"/>
                  <a:gd name="connsiteX63" fmla="*/ 20098 w 303466"/>
                  <a:gd name="connsiteY63" fmla="*/ 109538 h 303180"/>
                  <a:gd name="connsiteX64" fmla="*/ 13621 w 303466"/>
                  <a:gd name="connsiteY64" fmla="*/ 151257 h 303180"/>
                  <a:gd name="connsiteX65" fmla="*/ 13621 w 303466"/>
                  <a:gd name="connsiteY65" fmla="*/ 151448 h 303180"/>
                  <a:gd name="connsiteX66" fmla="*/ 13621 w 303466"/>
                  <a:gd name="connsiteY66" fmla="*/ 152305 h 303180"/>
                  <a:gd name="connsiteX67" fmla="*/ 14097 w 303466"/>
                  <a:gd name="connsiteY67" fmla="*/ 164211 h 303180"/>
                  <a:gd name="connsiteX68" fmla="*/ 14288 w 303466"/>
                  <a:gd name="connsiteY68" fmla="*/ 164878 h 303180"/>
                  <a:gd name="connsiteX69" fmla="*/ 8001 w 303466"/>
                  <a:gd name="connsiteY69" fmla="*/ 171641 h 303180"/>
                  <a:gd name="connsiteX70" fmla="*/ 7429 w 303466"/>
                  <a:gd name="connsiteY70" fmla="*/ 171736 h 303180"/>
                  <a:gd name="connsiteX71" fmla="*/ 287750 w 303466"/>
                  <a:gd name="connsiteY71" fmla="*/ 107728 h 303180"/>
                  <a:gd name="connsiteX72" fmla="*/ 281273 w 303466"/>
                  <a:gd name="connsiteY72" fmla="*/ 103442 h 303180"/>
                  <a:gd name="connsiteX73" fmla="*/ 260604 w 303466"/>
                  <a:gd name="connsiteY73" fmla="*/ 66389 h 303180"/>
                  <a:gd name="connsiteX74" fmla="*/ 260413 w 303466"/>
                  <a:gd name="connsiteY74" fmla="*/ 66199 h 303180"/>
                  <a:gd name="connsiteX75" fmla="*/ 259080 w 303466"/>
                  <a:gd name="connsiteY75" fmla="*/ 61913 h 303180"/>
                  <a:gd name="connsiteX76" fmla="*/ 261556 w 303466"/>
                  <a:gd name="connsiteY76" fmla="*/ 56769 h 303180"/>
                  <a:gd name="connsiteX77" fmla="*/ 271177 w 303466"/>
                  <a:gd name="connsiteY77" fmla="*/ 57912 h 303180"/>
                  <a:gd name="connsiteX78" fmla="*/ 294037 w 303466"/>
                  <a:gd name="connsiteY78" fmla="*/ 98774 h 303180"/>
                  <a:gd name="connsiteX79" fmla="*/ 289941 w 303466"/>
                  <a:gd name="connsiteY79" fmla="*/ 107537 h 303180"/>
                  <a:gd name="connsiteX80" fmla="*/ 287750 w 303466"/>
                  <a:gd name="connsiteY80" fmla="*/ 107728 h 303180"/>
                  <a:gd name="connsiteX81" fmla="*/ 33718 w 303466"/>
                  <a:gd name="connsiteY81" fmla="*/ 74105 h 303180"/>
                  <a:gd name="connsiteX82" fmla="*/ 29908 w 303466"/>
                  <a:gd name="connsiteY82" fmla="*/ 72962 h 303180"/>
                  <a:gd name="connsiteX83" fmla="*/ 26956 w 303466"/>
                  <a:gd name="connsiteY83" fmla="*/ 67342 h 303180"/>
                  <a:gd name="connsiteX84" fmla="*/ 28099 w 303466"/>
                  <a:gd name="connsiteY84" fmla="*/ 63532 h 303180"/>
                  <a:gd name="connsiteX85" fmla="*/ 60865 w 303466"/>
                  <a:gd name="connsiteY85" fmla="*/ 30099 h 303180"/>
                  <a:gd name="connsiteX86" fmla="*/ 70295 w 303466"/>
                  <a:gd name="connsiteY86" fmla="*/ 31433 h 303180"/>
                  <a:gd name="connsiteX87" fmla="*/ 71628 w 303466"/>
                  <a:gd name="connsiteY87" fmla="*/ 36386 h 303180"/>
                  <a:gd name="connsiteX88" fmla="*/ 68961 w 303466"/>
                  <a:gd name="connsiteY88" fmla="*/ 40862 h 303180"/>
                  <a:gd name="connsiteX89" fmla="*/ 39338 w 303466"/>
                  <a:gd name="connsiteY89" fmla="*/ 71152 h 303180"/>
                  <a:gd name="connsiteX90" fmla="*/ 39148 w 303466"/>
                  <a:gd name="connsiteY90" fmla="*/ 71342 h 303180"/>
                  <a:gd name="connsiteX91" fmla="*/ 33718 w 303466"/>
                  <a:gd name="connsiteY91" fmla="*/ 74105 h 303180"/>
                  <a:gd name="connsiteX92" fmla="*/ 232981 w 303466"/>
                  <a:gd name="connsiteY92" fmla="*/ 38386 h 303180"/>
                  <a:gd name="connsiteX93" fmla="*/ 229171 w 303466"/>
                  <a:gd name="connsiteY93" fmla="*/ 37243 h 303180"/>
                  <a:gd name="connsiteX94" fmla="*/ 190786 w 303466"/>
                  <a:gd name="connsiteY94" fmla="*/ 18860 h 303180"/>
                  <a:gd name="connsiteX95" fmla="*/ 185833 w 303466"/>
                  <a:gd name="connsiteY95" fmla="*/ 12573 h 303180"/>
                  <a:gd name="connsiteX96" fmla="*/ 186309 w 303466"/>
                  <a:gd name="connsiteY96" fmla="*/ 10573 h 303180"/>
                  <a:gd name="connsiteX97" fmla="*/ 194596 w 303466"/>
                  <a:gd name="connsiteY97" fmla="*/ 6096 h 303180"/>
                  <a:gd name="connsiteX98" fmla="*/ 236791 w 303466"/>
                  <a:gd name="connsiteY98" fmla="*/ 26099 h 303180"/>
                  <a:gd name="connsiteX99" fmla="*/ 239744 w 303466"/>
                  <a:gd name="connsiteY99" fmla="*/ 30385 h 303180"/>
                  <a:gd name="connsiteX100" fmla="*/ 238601 w 303466"/>
                  <a:gd name="connsiteY100" fmla="*/ 35528 h 303180"/>
                  <a:gd name="connsiteX101" fmla="*/ 232981 w 303466"/>
                  <a:gd name="connsiteY101" fmla="*/ 38386 h 303180"/>
                  <a:gd name="connsiteX102" fmla="*/ 104394 w 303466"/>
                  <a:gd name="connsiteY102" fmla="*/ 21336 h 303180"/>
                  <a:gd name="connsiteX103" fmla="*/ 98107 w 303466"/>
                  <a:gd name="connsiteY103" fmla="*/ 16669 h 303180"/>
                  <a:gd name="connsiteX104" fmla="*/ 97631 w 303466"/>
                  <a:gd name="connsiteY104" fmla="*/ 14383 h 303180"/>
                  <a:gd name="connsiteX105" fmla="*/ 102108 w 303466"/>
                  <a:gd name="connsiteY105" fmla="*/ 8096 h 303180"/>
                  <a:gd name="connsiteX106" fmla="*/ 148114 w 303466"/>
                  <a:gd name="connsiteY106" fmla="*/ 0 h 303180"/>
                  <a:gd name="connsiteX107" fmla="*/ 155067 w 303466"/>
                  <a:gd name="connsiteY107" fmla="*/ 6477 h 303180"/>
                  <a:gd name="connsiteX108" fmla="*/ 148590 w 303466"/>
                  <a:gd name="connsiteY108" fmla="*/ 13430 h 303180"/>
                  <a:gd name="connsiteX109" fmla="*/ 106585 w 303466"/>
                  <a:gd name="connsiteY109" fmla="*/ 20860 h 303180"/>
                  <a:gd name="connsiteX110" fmla="*/ 106585 w 303466"/>
                  <a:gd name="connsiteY110" fmla="*/ 20860 h 303180"/>
                  <a:gd name="connsiteX111" fmla="*/ 104394 w 303466"/>
                  <a:gd name="connsiteY111" fmla="*/ 21336 h 30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03466" h="303180">
                    <a:moveTo>
                      <a:pt x="162115" y="302990"/>
                    </a:moveTo>
                    <a:lnTo>
                      <a:pt x="161830" y="302990"/>
                    </a:lnTo>
                    <a:cubicBezTo>
                      <a:pt x="158210" y="302990"/>
                      <a:pt x="155353" y="300038"/>
                      <a:pt x="155067" y="296513"/>
                    </a:cubicBezTo>
                    <a:cubicBezTo>
                      <a:pt x="154876" y="294704"/>
                      <a:pt x="155543" y="293180"/>
                      <a:pt x="156686" y="291846"/>
                    </a:cubicBezTo>
                    <a:cubicBezTo>
                      <a:pt x="157829" y="290513"/>
                      <a:pt x="159639" y="289656"/>
                      <a:pt x="161163" y="289656"/>
                    </a:cubicBezTo>
                    <a:cubicBezTo>
                      <a:pt x="175546" y="288513"/>
                      <a:pt x="189643" y="285369"/>
                      <a:pt x="202882" y="280226"/>
                    </a:cubicBezTo>
                    <a:cubicBezTo>
                      <a:pt x="206216" y="278702"/>
                      <a:pt x="210312" y="280416"/>
                      <a:pt x="211646" y="283845"/>
                    </a:cubicBezTo>
                    <a:cubicBezTo>
                      <a:pt x="211836" y="284702"/>
                      <a:pt x="212122" y="285655"/>
                      <a:pt x="212122" y="286512"/>
                    </a:cubicBezTo>
                    <a:cubicBezTo>
                      <a:pt x="211931" y="289179"/>
                      <a:pt x="210312" y="291655"/>
                      <a:pt x="207836" y="292608"/>
                    </a:cubicBezTo>
                    <a:cubicBezTo>
                      <a:pt x="193262" y="298418"/>
                      <a:pt x="178022" y="302038"/>
                      <a:pt x="162306" y="303181"/>
                    </a:cubicBezTo>
                    <a:lnTo>
                      <a:pt x="162115" y="303181"/>
                    </a:lnTo>
                    <a:close/>
                    <a:moveTo>
                      <a:pt x="117253" y="299181"/>
                    </a:moveTo>
                    <a:cubicBezTo>
                      <a:pt x="116776" y="299181"/>
                      <a:pt x="116110" y="298990"/>
                      <a:pt x="115633" y="298990"/>
                    </a:cubicBezTo>
                    <a:cubicBezTo>
                      <a:pt x="100393" y="295180"/>
                      <a:pt x="85820" y="289084"/>
                      <a:pt x="72580" y="280988"/>
                    </a:cubicBezTo>
                    <a:cubicBezTo>
                      <a:pt x="69437" y="278988"/>
                      <a:pt x="68294" y="274701"/>
                      <a:pt x="70295" y="271558"/>
                    </a:cubicBezTo>
                    <a:cubicBezTo>
                      <a:pt x="72104" y="268414"/>
                      <a:pt x="76390" y="267558"/>
                      <a:pt x="79534" y="269272"/>
                    </a:cubicBezTo>
                    <a:cubicBezTo>
                      <a:pt x="91916" y="276892"/>
                      <a:pt x="105156" y="282512"/>
                      <a:pt x="118777" y="285655"/>
                    </a:cubicBezTo>
                    <a:cubicBezTo>
                      <a:pt x="121920" y="286512"/>
                      <a:pt x="123920" y="289274"/>
                      <a:pt x="123920" y="292132"/>
                    </a:cubicBezTo>
                    <a:cubicBezTo>
                      <a:pt x="123920" y="292798"/>
                      <a:pt x="123920" y="293465"/>
                      <a:pt x="123730" y="293941"/>
                    </a:cubicBezTo>
                    <a:cubicBezTo>
                      <a:pt x="123063" y="296989"/>
                      <a:pt x="120301" y="299181"/>
                      <a:pt x="117253" y="299181"/>
                    </a:cubicBezTo>
                    <a:close/>
                    <a:moveTo>
                      <a:pt x="243745" y="270224"/>
                    </a:moveTo>
                    <a:cubicBezTo>
                      <a:pt x="241745" y="270224"/>
                      <a:pt x="239935" y="269367"/>
                      <a:pt x="238601" y="267748"/>
                    </a:cubicBezTo>
                    <a:cubicBezTo>
                      <a:pt x="236125" y="264795"/>
                      <a:pt x="236601" y="260604"/>
                      <a:pt x="239458" y="258318"/>
                    </a:cubicBezTo>
                    <a:cubicBezTo>
                      <a:pt x="250507" y="249364"/>
                      <a:pt x="259842" y="238601"/>
                      <a:pt x="267938" y="226409"/>
                    </a:cubicBezTo>
                    <a:cubicBezTo>
                      <a:pt x="269748" y="223457"/>
                      <a:pt x="274034" y="222409"/>
                      <a:pt x="277178" y="224409"/>
                    </a:cubicBezTo>
                    <a:cubicBezTo>
                      <a:pt x="278987" y="225743"/>
                      <a:pt x="280130" y="227743"/>
                      <a:pt x="280321" y="230029"/>
                    </a:cubicBezTo>
                    <a:cubicBezTo>
                      <a:pt x="280321" y="231362"/>
                      <a:pt x="279845" y="232505"/>
                      <a:pt x="279178" y="233839"/>
                    </a:cubicBezTo>
                    <a:cubicBezTo>
                      <a:pt x="270605" y="246888"/>
                      <a:pt x="260128" y="258795"/>
                      <a:pt x="248031" y="268605"/>
                    </a:cubicBezTo>
                    <a:cubicBezTo>
                      <a:pt x="246888" y="269557"/>
                      <a:pt x="245364" y="270224"/>
                      <a:pt x="243745" y="270224"/>
                    </a:cubicBezTo>
                    <a:close/>
                    <a:moveTo>
                      <a:pt x="42005" y="252984"/>
                    </a:moveTo>
                    <a:cubicBezTo>
                      <a:pt x="40005" y="252984"/>
                      <a:pt x="38195" y="252127"/>
                      <a:pt x="36862" y="250793"/>
                    </a:cubicBezTo>
                    <a:cubicBezTo>
                      <a:pt x="26575" y="238887"/>
                      <a:pt x="18193" y="225457"/>
                      <a:pt x="12192" y="211074"/>
                    </a:cubicBezTo>
                    <a:cubicBezTo>
                      <a:pt x="11525" y="209264"/>
                      <a:pt x="11335" y="207455"/>
                      <a:pt x="12001" y="205931"/>
                    </a:cubicBezTo>
                    <a:cubicBezTo>
                      <a:pt x="12668" y="204121"/>
                      <a:pt x="14002" y="202787"/>
                      <a:pt x="15621" y="202121"/>
                    </a:cubicBezTo>
                    <a:cubicBezTo>
                      <a:pt x="18955" y="200787"/>
                      <a:pt x="23241" y="202311"/>
                      <a:pt x="24574" y="205740"/>
                    </a:cubicBezTo>
                    <a:cubicBezTo>
                      <a:pt x="30194" y="218980"/>
                      <a:pt x="37814" y="231077"/>
                      <a:pt x="47054" y="241840"/>
                    </a:cubicBezTo>
                    <a:cubicBezTo>
                      <a:pt x="48196" y="243174"/>
                      <a:pt x="48863" y="244793"/>
                      <a:pt x="48863" y="246507"/>
                    </a:cubicBezTo>
                    <a:cubicBezTo>
                      <a:pt x="48673" y="248317"/>
                      <a:pt x="48006" y="250127"/>
                      <a:pt x="46387" y="251460"/>
                    </a:cubicBezTo>
                    <a:cubicBezTo>
                      <a:pt x="45148" y="252317"/>
                      <a:pt x="43624" y="252984"/>
                      <a:pt x="42005" y="252984"/>
                    </a:cubicBezTo>
                    <a:close/>
                    <a:moveTo>
                      <a:pt x="291846" y="195929"/>
                    </a:moveTo>
                    <a:cubicBezTo>
                      <a:pt x="291179" y="195929"/>
                      <a:pt x="290513" y="195929"/>
                      <a:pt x="290036" y="195739"/>
                    </a:cubicBezTo>
                    <a:cubicBezTo>
                      <a:pt x="288226" y="195263"/>
                      <a:pt x="286893" y="194215"/>
                      <a:pt x="286036" y="192596"/>
                    </a:cubicBezTo>
                    <a:cubicBezTo>
                      <a:pt x="285179" y="191072"/>
                      <a:pt x="284893" y="189262"/>
                      <a:pt x="285369" y="187643"/>
                    </a:cubicBezTo>
                    <a:cubicBezTo>
                      <a:pt x="288512" y="175927"/>
                      <a:pt x="290036" y="163830"/>
                      <a:pt x="290036" y="151543"/>
                    </a:cubicBezTo>
                    <a:cubicBezTo>
                      <a:pt x="290036" y="150209"/>
                      <a:pt x="290036" y="148876"/>
                      <a:pt x="290036" y="147542"/>
                    </a:cubicBezTo>
                    <a:cubicBezTo>
                      <a:pt x="290036" y="146876"/>
                      <a:pt x="289846" y="145923"/>
                      <a:pt x="289846" y="145256"/>
                    </a:cubicBezTo>
                    <a:lnTo>
                      <a:pt x="289846" y="145256"/>
                    </a:lnTo>
                    <a:lnTo>
                      <a:pt x="289846" y="145256"/>
                    </a:lnTo>
                    <a:cubicBezTo>
                      <a:pt x="289846" y="145066"/>
                      <a:pt x="289846" y="145066"/>
                      <a:pt x="289846" y="145066"/>
                    </a:cubicBezTo>
                    <a:lnTo>
                      <a:pt x="289846" y="144875"/>
                    </a:lnTo>
                    <a:cubicBezTo>
                      <a:pt x="290036" y="141256"/>
                      <a:pt x="292798" y="138399"/>
                      <a:pt x="296323" y="138113"/>
                    </a:cubicBezTo>
                    <a:lnTo>
                      <a:pt x="296513" y="138113"/>
                    </a:lnTo>
                    <a:cubicBezTo>
                      <a:pt x="300133" y="138113"/>
                      <a:pt x="302990" y="140780"/>
                      <a:pt x="303276" y="144399"/>
                    </a:cubicBezTo>
                    <a:lnTo>
                      <a:pt x="303276" y="144590"/>
                    </a:lnTo>
                    <a:cubicBezTo>
                      <a:pt x="303276" y="145066"/>
                      <a:pt x="303276" y="145256"/>
                      <a:pt x="303276" y="145447"/>
                    </a:cubicBezTo>
                    <a:cubicBezTo>
                      <a:pt x="303466" y="147257"/>
                      <a:pt x="303466" y="149257"/>
                      <a:pt x="303466" y="151543"/>
                    </a:cubicBezTo>
                    <a:cubicBezTo>
                      <a:pt x="303466" y="164973"/>
                      <a:pt x="301657" y="178308"/>
                      <a:pt x="298323" y="191072"/>
                    </a:cubicBezTo>
                    <a:cubicBezTo>
                      <a:pt x="297466" y="193929"/>
                      <a:pt x="294704" y="195929"/>
                      <a:pt x="291846" y="195929"/>
                    </a:cubicBezTo>
                    <a:close/>
                    <a:moveTo>
                      <a:pt x="7429" y="171736"/>
                    </a:moveTo>
                    <a:cubicBezTo>
                      <a:pt x="3810" y="171736"/>
                      <a:pt x="953" y="169069"/>
                      <a:pt x="667" y="165640"/>
                    </a:cubicBezTo>
                    <a:cubicBezTo>
                      <a:pt x="190" y="161163"/>
                      <a:pt x="0" y="156686"/>
                      <a:pt x="0" y="151448"/>
                    </a:cubicBezTo>
                    <a:cubicBezTo>
                      <a:pt x="0" y="135731"/>
                      <a:pt x="2476" y="120301"/>
                      <a:pt x="7239" y="105251"/>
                    </a:cubicBezTo>
                    <a:cubicBezTo>
                      <a:pt x="8382" y="101918"/>
                      <a:pt x="12192" y="99822"/>
                      <a:pt x="15812" y="100965"/>
                    </a:cubicBezTo>
                    <a:cubicBezTo>
                      <a:pt x="19145" y="102108"/>
                      <a:pt x="21241" y="105918"/>
                      <a:pt x="20098" y="109538"/>
                    </a:cubicBezTo>
                    <a:cubicBezTo>
                      <a:pt x="15812" y="122968"/>
                      <a:pt x="13621" y="137160"/>
                      <a:pt x="13621" y="151257"/>
                    </a:cubicBezTo>
                    <a:lnTo>
                      <a:pt x="13621" y="151448"/>
                    </a:lnTo>
                    <a:cubicBezTo>
                      <a:pt x="13621" y="151638"/>
                      <a:pt x="13621" y="152114"/>
                      <a:pt x="13621" y="152305"/>
                    </a:cubicBezTo>
                    <a:cubicBezTo>
                      <a:pt x="13621" y="156115"/>
                      <a:pt x="13811" y="160211"/>
                      <a:pt x="14097" y="164211"/>
                    </a:cubicBezTo>
                    <a:lnTo>
                      <a:pt x="14288" y="164878"/>
                    </a:lnTo>
                    <a:cubicBezTo>
                      <a:pt x="14097" y="168497"/>
                      <a:pt x="11621" y="171164"/>
                      <a:pt x="8001" y="171641"/>
                    </a:cubicBezTo>
                    <a:cubicBezTo>
                      <a:pt x="7620" y="171736"/>
                      <a:pt x="7429" y="171736"/>
                      <a:pt x="7429" y="171736"/>
                    </a:cubicBezTo>
                    <a:close/>
                    <a:moveTo>
                      <a:pt x="287750" y="107728"/>
                    </a:moveTo>
                    <a:cubicBezTo>
                      <a:pt x="284797" y="107728"/>
                      <a:pt x="282321" y="105918"/>
                      <a:pt x="281273" y="103442"/>
                    </a:cubicBezTo>
                    <a:cubicBezTo>
                      <a:pt x="276320" y="90202"/>
                      <a:pt x="269367" y="77629"/>
                      <a:pt x="260604" y="66389"/>
                    </a:cubicBezTo>
                    <a:cubicBezTo>
                      <a:pt x="260604" y="66389"/>
                      <a:pt x="260604" y="66389"/>
                      <a:pt x="260413" y="66199"/>
                    </a:cubicBezTo>
                    <a:cubicBezTo>
                      <a:pt x="259556" y="65056"/>
                      <a:pt x="259080" y="63532"/>
                      <a:pt x="259080" y="61913"/>
                    </a:cubicBezTo>
                    <a:cubicBezTo>
                      <a:pt x="259080" y="59912"/>
                      <a:pt x="259937" y="57912"/>
                      <a:pt x="261556" y="56769"/>
                    </a:cubicBezTo>
                    <a:cubicBezTo>
                      <a:pt x="264509" y="54483"/>
                      <a:pt x="268986" y="55150"/>
                      <a:pt x="271177" y="57912"/>
                    </a:cubicBezTo>
                    <a:cubicBezTo>
                      <a:pt x="280892" y="70295"/>
                      <a:pt x="288512" y="84201"/>
                      <a:pt x="294037" y="98774"/>
                    </a:cubicBezTo>
                    <a:cubicBezTo>
                      <a:pt x="295180" y="102108"/>
                      <a:pt x="293561" y="105918"/>
                      <a:pt x="289941" y="107537"/>
                    </a:cubicBezTo>
                    <a:cubicBezTo>
                      <a:pt x="289084" y="107728"/>
                      <a:pt x="288417" y="107728"/>
                      <a:pt x="287750" y="107728"/>
                    </a:cubicBezTo>
                    <a:close/>
                    <a:moveTo>
                      <a:pt x="33718" y="74105"/>
                    </a:moveTo>
                    <a:cubicBezTo>
                      <a:pt x="32385" y="74105"/>
                      <a:pt x="31051" y="73628"/>
                      <a:pt x="29908" y="72962"/>
                    </a:cubicBezTo>
                    <a:cubicBezTo>
                      <a:pt x="27908" y="71628"/>
                      <a:pt x="26956" y="69342"/>
                      <a:pt x="26956" y="67342"/>
                    </a:cubicBezTo>
                    <a:cubicBezTo>
                      <a:pt x="26956" y="66008"/>
                      <a:pt x="27432" y="64675"/>
                      <a:pt x="28099" y="63532"/>
                    </a:cubicBezTo>
                    <a:cubicBezTo>
                      <a:pt x="37338" y="50768"/>
                      <a:pt x="48292" y="39529"/>
                      <a:pt x="60865" y="30099"/>
                    </a:cubicBezTo>
                    <a:cubicBezTo>
                      <a:pt x="63817" y="27813"/>
                      <a:pt x="68008" y="28480"/>
                      <a:pt x="70295" y="31433"/>
                    </a:cubicBezTo>
                    <a:cubicBezTo>
                      <a:pt x="71438" y="32766"/>
                      <a:pt x="71914" y="34576"/>
                      <a:pt x="71628" y="36386"/>
                    </a:cubicBezTo>
                    <a:cubicBezTo>
                      <a:pt x="71438" y="38195"/>
                      <a:pt x="70295" y="39719"/>
                      <a:pt x="68961" y="40862"/>
                    </a:cubicBezTo>
                    <a:cubicBezTo>
                      <a:pt x="57531" y="49435"/>
                      <a:pt x="47625" y="59531"/>
                      <a:pt x="39338" y="71152"/>
                    </a:cubicBezTo>
                    <a:cubicBezTo>
                      <a:pt x="39338" y="71152"/>
                      <a:pt x="39338" y="71152"/>
                      <a:pt x="39148" y="71342"/>
                    </a:cubicBezTo>
                    <a:cubicBezTo>
                      <a:pt x="38005" y="73152"/>
                      <a:pt x="35719" y="74105"/>
                      <a:pt x="33718" y="74105"/>
                    </a:cubicBezTo>
                    <a:close/>
                    <a:moveTo>
                      <a:pt x="232981" y="38386"/>
                    </a:moveTo>
                    <a:cubicBezTo>
                      <a:pt x="231648" y="38386"/>
                      <a:pt x="230314" y="37910"/>
                      <a:pt x="229171" y="37243"/>
                    </a:cubicBezTo>
                    <a:cubicBezTo>
                      <a:pt x="217551" y="29147"/>
                      <a:pt x="204502" y="23146"/>
                      <a:pt x="190786" y="18860"/>
                    </a:cubicBezTo>
                    <a:cubicBezTo>
                      <a:pt x="187833" y="18193"/>
                      <a:pt x="186118" y="15526"/>
                      <a:pt x="185833" y="12573"/>
                    </a:cubicBezTo>
                    <a:cubicBezTo>
                      <a:pt x="185833" y="11906"/>
                      <a:pt x="186023" y="11240"/>
                      <a:pt x="186309" y="10573"/>
                    </a:cubicBezTo>
                    <a:cubicBezTo>
                      <a:pt x="187166" y="7239"/>
                      <a:pt x="190976" y="4953"/>
                      <a:pt x="194596" y="6096"/>
                    </a:cubicBezTo>
                    <a:cubicBezTo>
                      <a:pt x="209645" y="10573"/>
                      <a:pt x="223838" y="17336"/>
                      <a:pt x="236791" y="26099"/>
                    </a:cubicBezTo>
                    <a:cubicBezTo>
                      <a:pt x="238315" y="26956"/>
                      <a:pt x="239268" y="28575"/>
                      <a:pt x="239744" y="30385"/>
                    </a:cubicBezTo>
                    <a:cubicBezTo>
                      <a:pt x="239935" y="32195"/>
                      <a:pt x="239744" y="34004"/>
                      <a:pt x="238601" y="35528"/>
                    </a:cubicBezTo>
                    <a:cubicBezTo>
                      <a:pt x="237458" y="37243"/>
                      <a:pt x="235267" y="38386"/>
                      <a:pt x="232981" y="38386"/>
                    </a:cubicBezTo>
                    <a:close/>
                    <a:moveTo>
                      <a:pt x="104394" y="21336"/>
                    </a:moveTo>
                    <a:cubicBezTo>
                      <a:pt x="101441" y="21336"/>
                      <a:pt x="98965" y="19336"/>
                      <a:pt x="98107" y="16669"/>
                    </a:cubicBezTo>
                    <a:cubicBezTo>
                      <a:pt x="97631" y="16002"/>
                      <a:pt x="97631" y="15145"/>
                      <a:pt x="97631" y="14383"/>
                    </a:cubicBezTo>
                    <a:cubicBezTo>
                      <a:pt x="97631" y="11430"/>
                      <a:pt x="99441" y="9049"/>
                      <a:pt x="102108" y="8096"/>
                    </a:cubicBezTo>
                    <a:cubicBezTo>
                      <a:pt x="116872" y="3143"/>
                      <a:pt x="132397" y="286"/>
                      <a:pt x="148114" y="0"/>
                    </a:cubicBezTo>
                    <a:cubicBezTo>
                      <a:pt x="151924" y="0"/>
                      <a:pt x="155067" y="2667"/>
                      <a:pt x="155067" y="6477"/>
                    </a:cubicBezTo>
                    <a:cubicBezTo>
                      <a:pt x="155067" y="10097"/>
                      <a:pt x="152114" y="13240"/>
                      <a:pt x="148590" y="13430"/>
                    </a:cubicBezTo>
                    <a:cubicBezTo>
                      <a:pt x="134207" y="13621"/>
                      <a:pt x="120110" y="16097"/>
                      <a:pt x="106585" y="20860"/>
                    </a:cubicBezTo>
                    <a:lnTo>
                      <a:pt x="106585" y="20860"/>
                    </a:lnTo>
                    <a:cubicBezTo>
                      <a:pt x="105728" y="21146"/>
                      <a:pt x="105061" y="21336"/>
                      <a:pt x="104394" y="21336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576b0c05-c4a7-470a-9799-bfcf0c7d2dbf"/>
              <p:cNvSpPr/>
              <p:nvPr/>
            </p:nvSpPr>
            <p:spPr>
              <a:xfrm>
                <a:off x="4042215" y="5631469"/>
                <a:ext cx="113688" cy="113687"/>
              </a:xfrm>
              <a:custGeom>
                <a:avLst/>
                <a:gdLst>
                  <a:gd name="connsiteX0" fmla="*/ 0 w 164973"/>
                  <a:gd name="connsiteY0" fmla="*/ 82487 h 164973"/>
                  <a:gd name="connsiteX1" fmla="*/ 82582 w 164973"/>
                  <a:gd name="connsiteY1" fmla="*/ 0 h 164973"/>
                  <a:gd name="connsiteX2" fmla="*/ 164973 w 164973"/>
                  <a:gd name="connsiteY2" fmla="*/ 82487 h 164973"/>
                  <a:gd name="connsiteX3" fmla="*/ 82582 w 164973"/>
                  <a:gd name="connsiteY3" fmla="*/ 164973 h 164973"/>
                  <a:gd name="connsiteX4" fmla="*/ 0 w 164973"/>
                  <a:gd name="connsiteY4" fmla="*/ 82487 h 164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973" h="164973">
                    <a:moveTo>
                      <a:pt x="0" y="82487"/>
                    </a:moveTo>
                    <a:cubicBezTo>
                      <a:pt x="0" y="36957"/>
                      <a:pt x="37052" y="0"/>
                      <a:pt x="82582" y="0"/>
                    </a:cubicBezTo>
                    <a:cubicBezTo>
                      <a:pt x="128111" y="0"/>
                      <a:pt x="164973" y="36957"/>
                      <a:pt x="164973" y="82487"/>
                    </a:cubicBezTo>
                    <a:cubicBezTo>
                      <a:pt x="164973" y="128111"/>
                      <a:pt x="128207" y="164973"/>
                      <a:pt x="82582" y="164973"/>
                    </a:cubicBezTo>
                    <a:cubicBezTo>
                      <a:pt x="37052" y="165068"/>
                      <a:pt x="0" y="128111"/>
                      <a:pt x="0" y="82487"/>
                    </a:cubicBezTo>
                    <a:close/>
                  </a:path>
                </a:pathLst>
              </a:custGeom>
              <a:solidFill>
                <a:srgbClr val="FF560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e3989172-5778-482f-a2ca-beec5a6b7dac"/>
              <p:cNvSpPr/>
              <p:nvPr/>
            </p:nvSpPr>
            <p:spPr>
              <a:xfrm>
                <a:off x="3729116" y="2621078"/>
                <a:ext cx="259143" cy="259120"/>
              </a:xfrm>
              <a:custGeom>
                <a:avLst/>
                <a:gdLst>
                  <a:gd name="connsiteX0" fmla="*/ 189929 w 376046"/>
                  <a:gd name="connsiteY0" fmla="*/ 376013 h 376012"/>
                  <a:gd name="connsiteX1" fmla="*/ 189929 w 376046"/>
                  <a:gd name="connsiteY1" fmla="*/ 376013 h 376012"/>
                  <a:gd name="connsiteX2" fmla="*/ 189643 w 376046"/>
                  <a:gd name="connsiteY2" fmla="*/ 376013 h 376012"/>
                  <a:gd name="connsiteX3" fmla="*/ 182880 w 376046"/>
                  <a:gd name="connsiteY3" fmla="*/ 369250 h 376012"/>
                  <a:gd name="connsiteX4" fmla="*/ 184880 w 376046"/>
                  <a:gd name="connsiteY4" fmla="*/ 364583 h 376012"/>
                  <a:gd name="connsiteX5" fmla="*/ 189547 w 376046"/>
                  <a:gd name="connsiteY5" fmla="*/ 362582 h 376012"/>
                  <a:gd name="connsiteX6" fmla="*/ 232410 w 376046"/>
                  <a:gd name="connsiteY6" fmla="*/ 356963 h 376012"/>
                  <a:gd name="connsiteX7" fmla="*/ 240506 w 376046"/>
                  <a:gd name="connsiteY7" fmla="*/ 361630 h 376012"/>
                  <a:gd name="connsiteX8" fmla="*/ 240697 w 376046"/>
                  <a:gd name="connsiteY8" fmla="*/ 363440 h 376012"/>
                  <a:gd name="connsiteX9" fmla="*/ 235744 w 376046"/>
                  <a:gd name="connsiteY9" fmla="*/ 369917 h 376012"/>
                  <a:gd name="connsiteX10" fmla="*/ 189929 w 376046"/>
                  <a:gd name="connsiteY10" fmla="*/ 376013 h 376012"/>
                  <a:gd name="connsiteX11" fmla="*/ 145256 w 376046"/>
                  <a:gd name="connsiteY11" fmla="*/ 371060 h 376012"/>
                  <a:gd name="connsiteX12" fmla="*/ 143637 w 376046"/>
                  <a:gd name="connsiteY12" fmla="*/ 370869 h 376012"/>
                  <a:gd name="connsiteX13" fmla="*/ 143446 w 376046"/>
                  <a:gd name="connsiteY13" fmla="*/ 370869 h 376012"/>
                  <a:gd name="connsiteX14" fmla="*/ 100394 w 376046"/>
                  <a:gd name="connsiteY14" fmla="*/ 354486 h 376012"/>
                  <a:gd name="connsiteX15" fmla="*/ 97060 w 376046"/>
                  <a:gd name="connsiteY15" fmla="*/ 350486 h 376012"/>
                  <a:gd name="connsiteX16" fmla="*/ 97536 w 376046"/>
                  <a:gd name="connsiteY16" fmla="*/ 345342 h 376012"/>
                  <a:gd name="connsiteX17" fmla="*/ 106680 w 376046"/>
                  <a:gd name="connsiteY17" fmla="*/ 342675 h 376012"/>
                  <a:gd name="connsiteX18" fmla="*/ 146875 w 376046"/>
                  <a:gd name="connsiteY18" fmla="*/ 357725 h 376012"/>
                  <a:gd name="connsiteX19" fmla="*/ 152019 w 376046"/>
                  <a:gd name="connsiteY19" fmla="*/ 364202 h 376012"/>
                  <a:gd name="connsiteX20" fmla="*/ 151829 w 376046"/>
                  <a:gd name="connsiteY20" fmla="*/ 366011 h 376012"/>
                  <a:gd name="connsiteX21" fmla="*/ 145256 w 376046"/>
                  <a:gd name="connsiteY21" fmla="*/ 371060 h 376012"/>
                  <a:gd name="connsiteX22" fmla="*/ 275654 w 376046"/>
                  <a:gd name="connsiteY22" fmla="*/ 353534 h 376012"/>
                  <a:gd name="connsiteX23" fmla="*/ 269843 w 376046"/>
                  <a:gd name="connsiteY23" fmla="*/ 349914 h 376012"/>
                  <a:gd name="connsiteX24" fmla="*/ 269177 w 376046"/>
                  <a:gd name="connsiteY24" fmla="*/ 344771 h 376012"/>
                  <a:gd name="connsiteX25" fmla="*/ 272510 w 376046"/>
                  <a:gd name="connsiteY25" fmla="*/ 340770 h 376012"/>
                  <a:gd name="connsiteX26" fmla="*/ 307277 w 376046"/>
                  <a:gd name="connsiteY26" fmla="*/ 315434 h 376012"/>
                  <a:gd name="connsiteX27" fmla="*/ 316706 w 376046"/>
                  <a:gd name="connsiteY27" fmla="*/ 315910 h 376012"/>
                  <a:gd name="connsiteX28" fmla="*/ 318516 w 376046"/>
                  <a:gd name="connsiteY28" fmla="*/ 320387 h 376012"/>
                  <a:gd name="connsiteX29" fmla="*/ 316516 w 376046"/>
                  <a:gd name="connsiteY29" fmla="*/ 325340 h 376012"/>
                  <a:gd name="connsiteX30" fmla="*/ 278987 w 376046"/>
                  <a:gd name="connsiteY30" fmla="*/ 352676 h 376012"/>
                  <a:gd name="connsiteX31" fmla="*/ 275654 w 376046"/>
                  <a:gd name="connsiteY31" fmla="*/ 353534 h 376012"/>
                  <a:gd name="connsiteX32" fmla="*/ 66770 w 376046"/>
                  <a:gd name="connsiteY32" fmla="*/ 329531 h 376012"/>
                  <a:gd name="connsiteX33" fmla="*/ 62294 w 376046"/>
                  <a:gd name="connsiteY33" fmla="*/ 327721 h 376012"/>
                  <a:gd name="connsiteX34" fmla="*/ 32004 w 376046"/>
                  <a:gd name="connsiteY34" fmla="*/ 292669 h 376012"/>
                  <a:gd name="connsiteX35" fmla="*/ 30861 w 376046"/>
                  <a:gd name="connsiteY35" fmla="*/ 287716 h 376012"/>
                  <a:gd name="connsiteX36" fmla="*/ 33814 w 376046"/>
                  <a:gd name="connsiteY36" fmla="*/ 283430 h 376012"/>
                  <a:gd name="connsiteX37" fmla="*/ 43053 w 376046"/>
                  <a:gd name="connsiteY37" fmla="*/ 285049 h 376012"/>
                  <a:gd name="connsiteX38" fmla="*/ 71152 w 376046"/>
                  <a:gd name="connsiteY38" fmla="*/ 317624 h 376012"/>
                  <a:gd name="connsiteX39" fmla="*/ 71438 w 376046"/>
                  <a:gd name="connsiteY39" fmla="*/ 317815 h 376012"/>
                  <a:gd name="connsiteX40" fmla="*/ 73628 w 376046"/>
                  <a:gd name="connsiteY40" fmla="*/ 322768 h 376012"/>
                  <a:gd name="connsiteX41" fmla="*/ 71819 w 376046"/>
                  <a:gd name="connsiteY41" fmla="*/ 327245 h 376012"/>
                  <a:gd name="connsiteX42" fmla="*/ 66770 w 376046"/>
                  <a:gd name="connsiteY42" fmla="*/ 329531 h 376012"/>
                  <a:gd name="connsiteX43" fmla="*/ 340614 w 376046"/>
                  <a:gd name="connsiteY43" fmla="*/ 292764 h 376012"/>
                  <a:gd name="connsiteX44" fmla="*/ 336995 w 376046"/>
                  <a:gd name="connsiteY44" fmla="*/ 291621 h 376012"/>
                  <a:gd name="connsiteX45" fmla="*/ 334042 w 376046"/>
                  <a:gd name="connsiteY45" fmla="*/ 287335 h 376012"/>
                  <a:gd name="connsiteX46" fmla="*/ 334899 w 376046"/>
                  <a:gd name="connsiteY46" fmla="*/ 282382 h 376012"/>
                  <a:gd name="connsiteX47" fmla="*/ 353473 w 376046"/>
                  <a:gd name="connsiteY47" fmla="*/ 243520 h 376012"/>
                  <a:gd name="connsiteX48" fmla="*/ 353473 w 376046"/>
                  <a:gd name="connsiteY48" fmla="*/ 243329 h 376012"/>
                  <a:gd name="connsiteX49" fmla="*/ 362045 w 376046"/>
                  <a:gd name="connsiteY49" fmla="*/ 239329 h 376012"/>
                  <a:gd name="connsiteX50" fmla="*/ 366522 w 376046"/>
                  <a:gd name="connsiteY50" fmla="*/ 245806 h 376012"/>
                  <a:gd name="connsiteX51" fmla="*/ 366331 w 376046"/>
                  <a:gd name="connsiteY51" fmla="*/ 247616 h 376012"/>
                  <a:gd name="connsiteX52" fmla="*/ 366331 w 376046"/>
                  <a:gd name="connsiteY52" fmla="*/ 247806 h 376012"/>
                  <a:gd name="connsiteX53" fmla="*/ 366141 w 376046"/>
                  <a:gd name="connsiteY53" fmla="*/ 247997 h 376012"/>
                  <a:gd name="connsiteX54" fmla="*/ 346138 w 376046"/>
                  <a:gd name="connsiteY54" fmla="*/ 289526 h 376012"/>
                  <a:gd name="connsiteX55" fmla="*/ 340614 w 376046"/>
                  <a:gd name="connsiteY55" fmla="*/ 292764 h 376012"/>
                  <a:gd name="connsiteX56" fmla="*/ 17145 w 376046"/>
                  <a:gd name="connsiteY56" fmla="*/ 255712 h 376012"/>
                  <a:gd name="connsiteX57" fmla="*/ 10858 w 376046"/>
                  <a:gd name="connsiteY57" fmla="*/ 251235 h 376012"/>
                  <a:gd name="connsiteX58" fmla="*/ 762 w 376046"/>
                  <a:gd name="connsiteY58" fmla="*/ 206087 h 376012"/>
                  <a:gd name="connsiteX59" fmla="*/ 2381 w 376046"/>
                  <a:gd name="connsiteY59" fmla="*/ 201134 h 376012"/>
                  <a:gd name="connsiteX60" fmla="*/ 6858 w 376046"/>
                  <a:gd name="connsiteY60" fmla="*/ 198657 h 376012"/>
                  <a:gd name="connsiteX61" fmla="*/ 14288 w 376046"/>
                  <a:gd name="connsiteY61" fmla="*/ 204753 h 376012"/>
                  <a:gd name="connsiteX62" fmla="*/ 23717 w 376046"/>
                  <a:gd name="connsiteY62" fmla="*/ 246758 h 376012"/>
                  <a:gd name="connsiteX63" fmla="*/ 24194 w 376046"/>
                  <a:gd name="connsiteY63" fmla="*/ 249235 h 376012"/>
                  <a:gd name="connsiteX64" fmla="*/ 19717 w 376046"/>
                  <a:gd name="connsiteY64" fmla="*/ 255521 h 376012"/>
                  <a:gd name="connsiteX65" fmla="*/ 17145 w 376046"/>
                  <a:gd name="connsiteY65" fmla="*/ 255712 h 376012"/>
                  <a:gd name="connsiteX66" fmla="*/ 368808 w 376046"/>
                  <a:gd name="connsiteY66" fmla="*/ 208563 h 376012"/>
                  <a:gd name="connsiteX67" fmla="*/ 368141 w 376046"/>
                  <a:gd name="connsiteY67" fmla="*/ 208563 h 376012"/>
                  <a:gd name="connsiteX68" fmla="*/ 362045 w 376046"/>
                  <a:gd name="connsiteY68" fmla="*/ 201134 h 376012"/>
                  <a:gd name="connsiteX69" fmla="*/ 362521 w 376046"/>
                  <a:gd name="connsiteY69" fmla="*/ 187894 h 376012"/>
                  <a:gd name="connsiteX70" fmla="*/ 360045 w 376046"/>
                  <a:gd name="connsiteY70" fmla="*/ 158081 h 376012"/>
                  <a:gd name="connsiteX71" fmla="*/ 359855 w 376046"/>
                  <a:gd name="connsiteY71" fmla="*/ 157223 h 376012"/>
                  <a:gd name="connsiteX72" fmla="*/ 365474 w 376046"/>
                  <a:gd name="connsiteY72" fmla="*/ 150461 h 376012"/>
                  <a:gd name="connsiteX73" fmla="*/ 373380 w 376046"/>
                  <a:gd name="connsiteY73" fmla="*/ 155795 h 376012"/>
                  <a:gd name="connsiteX74" fmla="*/ 376047 w 376046"/>
                  <a:gd name="connsiteY74" fmla="*/ 187894 h 376012"/>
                  <a:gd name="connsiteX75" fmla="*/ 375571 w 376046"/>
                  <a:gd name="connsiteY75" fmla="*/ 202277 h 376012"/>
                  <a:gd name="connsiteX76" fmla="*/ 368808 w 376046"/>
                  <a:gd name="connsiteY76" fmla="*/ 208563 h 376012"/>
                  <a:gd name="connsiteX77" fmla="*/ 6763 w 376046"/>
                  <a:gd name="connsiteY77" fmla="*/ 194847 h 376012"/>
                  <a:gd name="connsiteX78" fmla="*/ 0 w 376046"/>
                  <a:gd name="connsiteY78" fmla="*/ 187894 h 376012"/>
                  <a:gd name="connsiteX79" fmla="*/ 5620 w 376046"/>
                  <a:gd name="connsiteY79" fmla="*/ 141888 h 376012"/>
                  <a:gd name="connsiteX80" fmla="*/ 13716 w 376046"/>
                  <a:gd name="connsiteY80" fmla="*/ 137221 h 376012"/>
                  <a:gd name="connsiteX81" fmla="*/ 18002 w 376046"/>
                  <a:gd name="connsiteY81" fmla="*/ 140174 h 376012"/>
                  <a:gd name="connsiteX82" fmla="*/ 18669 w 376046"/>
                  <a:gd name="connsiteY82" fmla="*/ 145317 h 376012"/>
                  <a:gd name="connsiteX83" fmla="*/ 13525 w 376046"/>
                  <a:gd name="connsiteY83" fmla="*/ 187989 h 376012"/>
                  <a:gd name="connsiteX84" fmla="*/ 6763 w 376046"/>
                  <a:gd name="connsiteY84" fmla="*/ 194847 h 376012"/>
                  <a:gd name="connsiteX85" fmla="*/ 353568 w 376046"/>
                  <a:gd name="connsiteY85" fmla="*/ 121028 h 376012"/>
                  <a:gd name="connsiteX86" fmla="*/ 347472 w 376046"/>
                  <a:gd name="connsiteY86" fmla="*/ 117028 h 376012"/>
                  <a:gd name="connsiteX87" fmla="*/ 325279 w 376046"/>
                  <a:gd name="connsiteY87" fmla="*/ 79976 h 376012"/>
                  <a:gd name="connsiteX88" fmla="*/ 323755 w 376046"/>
                  <a:gd name="connsiteY88" fmla="*/ 76166 h 376012"/>
                  <a:gd name="connsiteX89" fmla="*/ 326422 w 376046"/>
                  <a:gd name="connsiteY89" fmla="*/ 70546 h 376012"/>
                  <a:gd name="connsiteX90" fmla="*/ 335852 w 376046"/>
                  <a:gd name="connsiteY90" fmla="*/ 71689 h 376012"/>
                  <a:gd name="connsiteX91" fmla="*/ 359855 w 376046"/>
                  <a:gd name="connsiteY91" fmla="*/ 111694 h 376012"/>
                  <a:gd name="connsiteX92" fmla="*/ 356235 w 376046"/>
                  <a:gd name="connsiteY92" fmla="*/ 120457 h 376012"/>
                  <a:gd name="connsiteX93" fmla="*/ 353568 w 376046"/>
                  <a:gd name="connsiteY93" fmla="*/ 121028 h 376012"/>
                  <a:gd name="connsiteX94" fmla="*/ 28384 w 376046"/>
                  <a:gd name="connsiteY94" fmla="*/ 108646 h 376012"/>
                  <a:gd name="connsiteX95" fmla="*/ 25241 w 376046"/>
                  <a:gd name="connsiteY95" fmla="*/ 107789 h 376012"/>
                  <a:gd name="connsiteX96" fmla="*/ 21622 w 376046"/>
                  <a:gd name="connsiteY96" fmla="*/ 101978 h 376012"/>
                  <a:gd name="connsiteX97" fmla="*/ 22479 w 376046"/>
                  <a:gd name="connsiteY97" fmla="*/ 98645 h 376012"/>
                  <a:gd name="connsiteX98" fmla="*/ 49435 w 376046"/>
                  <a:gd name="connsiteY98" fmla="*/ 60926 h 376012"/>
                  <a:gd name="connsiteX99" fmla="*/ 58864 w 376046"/>
                  <a:gd name="connsiteY99" fmla="*/ 60449 h 376012"/>
                  <a:gd name="connsiteX100" fmla="*/ 61150 w 376046"/>
                  <a:gd name="connsiteY100" fmla="*/ 65212 h 376012"/>
                  <a:gd name="connsiteX101" fmla="*/ 59341 w 376046"/>
                  <a:gd name="connsiteY101" fmla="*/ 70165 h 376012"/>
                  <a:gd name="connsiteX102" fmla="*/ 34385 w 376046"/>
                  <a:gd name="connsiteY102" fmla="*/ 105217 h 376012"/>
                  <a:gd name="connsiteX103" fmla="*/ 28384 w 376046"/>
                  <a:gd name="connsiteY103" fmla="*/ 108646 h 376012"/>
                  <a:gd name="connsiteX104" fmla="*/ 298609 w 376046"/>
                  <a:gd name="connsiteY104" fmla="*/ 51020 h 376012"/>
                  <a:gd name="connsiteX105" fmla="*/ 294513 w 376046"/>
                  <a:gd name="connsiteY105" fmla="*/ 49686 h 376012"/>
                  <a:gd name="connsiteX106" fmla="*/ 257461 w 376046"/>
                  <a:gd name="connsiteY106" fmla="*/ 27683 h 376012"/>
                  <a:gd name="connsiteX107" fmla="*/ 253365 w 376046"/>
                  <a:gd name="connsiteY107" fmla="*/ 21587 h 376012"/>
                  <a:gd name="connsiteX108" fmla="*/ 253841 w 376046"/>
                  <a:gd name="connsiteY108" fmla="*/ 18920 h 376012"/>
                  <a:gd name="connsiteX109" fmla="*/ 262795 w 376046"/>
                  <a:gd name="connsiteY109" fmla="*/ 15301 h 376012"/>
                  <a:gd name="connsiteX110" fmla="*/ 302705 w 376046"/>
                  <a:gd name="connsiteY110" fmla="*/ 39113 h 376012"/>
                  <a:gd name="connsiteX111" fmla="*/ 304038 w 376046"/>
                  <a:gd name="connsiteY111" fmla="*/ 48543 h 376012"/>
                  <a:gd name="connsiteX112" fmla="*/ 298609 w 376046"/>
                  <a:gd name="connsiteY112" fmla="*/ 51020 h 376012"/>
                  <a:gd name="connsiteX113" fmla="*/ 88487 w 376046"/>
                  <a:gd name="connsiteY113" fmla="*/ 43114 h 376012"/>
                  <a:gd name="connsiteX114" fmla="*/ 82867 w 376046"/>
                  <a:gd name="connsiteY114" fmla="*/ 40161 h 376012"/>
                  <a:gd name="connsiteX115" fmla="*/ 81724 w 376046"/>
                  <a:gd name="connsiteY115" fmla="*/ 36351 h 376012"/>
                  <a:gd name="connsiteX116" fmla="*/ 84868 w 376046"/>
                  <a:gd name="connsiteY116" fmla="*/ 30731 h 376012"/>
                  <a:gd name="connsiteX117" fmla="*/ 126397 w 376046"/>
                  <a:gd name="connsiteY117" fmla="*/ 10062 h 376012"/>
                  <a:gd name="connsiteX118" fmla="*/ 134969 w 376046"/>
                  <a:gd name="connsiteY118" fmla="*/ 14348 h 376012"/>
                  <a:gd name="connsiteX119" fmla="*/ 130873 w 376046"/>
                  <a:gd name="connsiteY119" fmla="*/ 22921 h 376012"/>
                  <a:gd name="connsiteX120" fmla="*/ 92297 w 376046"/>
                  <a:gd name="connsiteY120" fmla="*/ 41971 h 376012"/>
                  <a:gd name="connsiteX121" fmla="*/ 88487 w 376046"/>
                  <a:gd name="connsiteY121" fmla="*/ 43114 h 376012"/>
                  <a:gd name="connsiteX122" fmla="*/ 217170 w 376046"/>
                  <a:gd name="connsiteY122" fmla="*/ 15777 h 376012"/>
                  <a:gd name="connsiteX123" fmla="*/ 216313 w 376046"/>
                  <a:gd name="connsiteY123" fmla="*/ 15777 h 376012"/>
                  <a:gd name="connsiteX124" fmla="*/ 173260 w 376046"/>
                  <a:gd name="connsiteY124" fmla="*/ 13967 h 376012"/>
                  <a:gd name="connsiteX125" fmla="*/ 172974 w 376046"/>
                  <a:gd name="connsiteY125" fmla="*/ 13967 h 376012"/>
                  <a:gd name="connsiteX126" fmla="*/ 165830 w 376046"/>
                  <a:gd name="connsiteY126" fmla="*/ 7871 h 376012"/>
                  <a:gd name="connsiteX127" fmla="*/ 165830 w 376046"/>
                  <a:gd name="connsiteY127" fmla="*/ 7205 h 376012"/>
                  <a:gd name="connsiteX128" fmla="*/ 171926 w 376046"/>
                  <a:gd name="connsiteY128" fmla="*/ 728 h 376012"/>
                  <a:gd name="connsiteX129" fmla="*/ 172117 w 376046"/>
                  <a:gd name="connsiteY129" fmla="*/ 728 h 376012"/>
                  <a:gd name="connsiteX130" fmla="*/ 172117 w 376046"/>
                  <a:gd name="connsiteY130" fmla="*/ 728 h 376012"/>
                  <a:gd name="connsiteX131" fmla="*/ 218408 w 376046"/>
                  <a:gd name="connsiteY131" fmla="*/ 2347 h 376012"/>
                  <a:gd name="connsiteX132" fmla="*/ 224028 w 376046"/>
                  <a:gd name="connsiteY132" fmla="*/ 10253 h 376012"/>
                  <a:gd name="connsiteX133" fmla="*/ 217170 w 376046"/>
                  <a:gd name="connsiteY133" fmla="*/ 15777 h 37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76046" h="376012">
                    <a:moveTo>
                      <a:pt x="189929" y="376013"/>
                    </a:moveTo>
                    <a:lnTo>
                      <a:pt x="189929" y="376013"/>
                    </a:lnTo>
                    <a:lnTo>
                      <a:pt x="189643" y="376013"/>
                    </a:lnTo>
                    <a:cubicBezTo>
                      <a:pt x="186023" y="376013"/>
                      <a:pt x="182880" y="373060"/>
                      <a:pt x="182880" y="369250"/>
                    </a:cubicBezTo>
                    <a:cubicBezTo>
                      <a:pt x="182880" y="367440"/>
                      <a:pt x="183547" y="365916"/>
                      <a:pt x="184880" y="364583"/>
                    </a:cubicBezTo>
                    <a:cubicBezTo>
                      <a:pt x="186214" y="363249"/>
                      <a:pt x="187833" y="362582"/>
                      <a:pt x="189547" y="362582"/>
                    </a:cubicBezTo>
                    <a:cubicBezTo>
                      <a:pt x="204121" y="362582"/>
                      <a:pt x="218504" y="360582"/>
                      <a:pt x="232410" y="356963"/>
                    </a:cubicBezTo>
                    <a:cubicBezTo>
                      <a:pt x="235744" y="356105"/>
                      <a:pt x="239554" y="358296"/>
                      <a:pt x="240506" y="361630"/>
                    </a:cubicBezTo>
                    <a:cubicBezTo>
                      <a:pt x="240697" y="362297"/>
                      <a:pt x="240697" y="362963"/>
                      <a:pt x="240697" y="363440"/>
                    </a:cubicBezTo>
                    <a:cubicBezTo>
                      <a:pt x="240697" y="366583"/>
                      <a:pt x="238696" y="369250"/>
                      <a:pt x="235744" y="369917"/>
                    </a:cubicBezTo>
                    <a:cubicBezTo>
                      <a:pt x="221171" y="373727"/>
                      <a:pt x="205645" y="375727"/>
                      <a:pt x="189929" y="376013"/>
                    </a:cubicBezTo>
                    <a:close/>
                    <a:moveTo>
                      <a:pt x="145256" y="371060"/>
                    </a:moveTo>
                    <a:cubicBezTo>
                      <a:pt x="144780" y="371060"/>
                      <a:pt x="144113" y="370869"/>
                      <a:pt x="143637" y="370869"/>
                    </a:cubicBezTo>
                    <a:lnTo>
                      <a:pt x="143446" y="370869"/>
                    </a:lnTo>
                    <a:cubicBezTo>
                      <a:pt x="128397" y="367059"/>
                      <a:pt x="113824" y="361630"/>
                      <a:pt x="100394" y="354486"/>
                    </a:cubicBezTo>
                    <a:cubicBezTo>
                      <a:pt x="98774" y="353629"/>
                      <a:pt x="97441" y="352200"/>
                      <a:pt x="97060" y="350486"/>
                    </a:cubicBezTo>
                    <a:cubicBezTo>
                      <a:pt x="96583" y="348676"/>
                      <a:pt x="96583" y="346866"/>
                      <a:pt x="97536" y="345342"/>
                    </a:cubicBezTo>
                    <a:cubicBezTo>
                      <a:pt x="99346" y="342199"/>
                      <a:pt x="103346" y="340865"/>
                      <a:pt x="106680" y="342675"/>
                    </a:cubicBezTo>
                    <a:cubicBezTo>
                      <a:pt x="119444" y="349438"/>
                      <a:pt x="133159" y="354581"/>
                      <a:pt x="146875" y="357725"/>
                    </a:cubicBezTo>
                    <a:cubicBezTo>
                      <a:pt x="150019" y="358582"/>
                      <a:pt x="152019" y="361344"/>
                      <a:pt x="152019" y="364202"/>
                    </a:cubicBezTo>
                    <a:cubicBezTo>
                      <a:pt x="152019" y="364678"/>
                      <a:pt x="152019" y="365345"/>
                      <a:pt x="151829" y="366011"/>
                    </a:cubicBezTo>
                    <a:cubicBezTo>
                      <a:pt x="151162" y="368774"/>
                      <a:pt x="148399" y="371060"/>
                      <a:pt x="145256" y="371060"/>
                    </a:cubicBezTo>
                    <a:close/>
                    <a:moveTo>
                      <a:pt x="275654" y="353534"/>
                    </a:moveTo>
                    <a:cubicBezTo>
                      <a:pt x="273177" y="353534"/>
                      <a:pt x="270986" y="352200"/>
                      <a:pt x="269843" y="349914"/>
                    </a:cubicBezTo>
                    <a:cubicBezTo>
                      <a:pt x="268986" y="348390"/>
                      <a:pt x="268700" y="346580"/>
                      <a:pt x="269177" y="344771"/>
                    </a:cubicBezTo>
                    <a:cubicBezTo>
                      <a:pt x="269843" y="343247"/>
                      <a:pt x="270986" y="341627"/>
                      <a:pt x="272510" y="340770"/>
                    </a:cubicBezTo>
                    <a:cubicBezTo>
                      <a:pt x="285083" y="333817"/>
                      <a:pt x="296799" y="325244"/>
                      <a:pt x="307277" y="315434"/>
                    </a:cubicBezTo>
                    <a:cubicBezTo>
                      <a:pt x="309753" y="313243"/>
                      <a:pt x="314230" y="313243"/>
                      <a:pt x="316706" y="315910"/>
                    </a:cubicBezTo>
                    <a:cubicBezTo>
                      <a:pt x="317849" y="317053"/>
                      <a:pt x="318516" y="318577"/>
                      <a:pt x="318516" y="320387"/>
                    </a:cubicBezTo>
                    <a:cubicBezTo>
                      <a:pt x="318706" y="322196"/>
                      <a:pt x="317849" y="324006"/>
                      <a:pt x="316516" y="325340"/>
                    </a:cubicBezTo>
                    <a:cubicBezTo>
                      <a:pt x="305276" y="335912"/>
                      <a:pt x="292703" y="345056"/>
                      <a:pt x="278987" y="352676"/>
                    </a:cubicBezTo>
                    <a:cubicBezTo>
                      <a:pt x="277939" y="353057"/>
                      <a:pt x="276796" y="353534"/>
                      <a:pt x="275654" y="353534"/>
                    </a:cubicBezTo>
                    <a:close/>
                    <a:moveTo>
                      <a:pt x="66770" y="329531"/>
                    </a:moveTo>
                    <a:cubicBezTo>
                      <a:pt x="65151" y="329531"/>
                      <a:pt x="63627" y="328864"/>
                      <a:pt x="62294" y="327721"/>
                    </a:cubicBezTo>
                    <a:cubicBezTo>
                      <a:pt x="50863" y="317434"/>
                      <a:pt x="40481" y="305718"/>
                      <a:pt x="32004" y="292669"/>
                    </a:cubicBezTo>
                    <a:cubicBezTo>
                      <a:pt x="30861" y="291145"/>
                      <a:pt x="30385" y="289335"/>
                      <a:pt x="30861" y="287716"/>
                    </a:cubicBezTo>
                    <a:cubicBezTo>
                      <a:pt x="31337" y="285906"/>
                      <a:pt x="32195" y="284382"/>
                      <a:pt x="33814" y="283430"/>
                    </a:cubicBezTo>
                    <a:cubicBezTo>
                      <a:pt x="36766" y="281429"/>
                      <a:pt x="41243" y="282096"/>
                      <a:pt x="43053" y="285049"/>
                    </a:cubicBezTo>
                    <a:cubicBezTo>
                      <a:pt x="51149" y="296955"/>
                      <a:pt x="60579" y="307909"/>
                      <a:pt x="71152" y="317624"/>
                    </a:cubicBezTo>
                    <a:cubicBezTo>
                      <a:pt x="71438" y="317624"/>
                      <a:pt x="71438" y="317624"/>
                      <a:pt x="71438" y="317815"/>
                    </a:cubicBezTo>
                    <a:cubicBezTo>
                      <a:pt x="72771" y="318958"/>
                      <a:pt x="73628" y="320768"/>
                      <a:pt x="73628" y="322768"/>
                    </a:cubicBezTo>
                    <a:cubicBezTo>
                      <a:pt x="73628" y="324387"/>
                      <a:pt x="72962" y="325911"/>
                      <a:pt x="71819" y="327245"/>
                    </a:cubicBezTo>
                    <a:cubicBezTo>
                      <a:pt x="70580" y="328673"/>
                      <a:pt x="68771" y="329531"/>
                      <a:pt x="66770" y="329531"/>
                    </a:cubicBezTo>
                    <a:close/>
                    <a:moveTo>
                      <a:pt x="340614" y="292764"/>
                    </a:moveTo>
                    <a:cubicBezTo>
                      <a:pt x="339280" y="292764"/>
                      <a:pt x="338138" y="292288"/>
                      <a:pt x="336995" y="291621"/>
                    </a:cubicBezTo>
                    <a:cubicBezTo>
                      <a:pt x="335375" y="290764"/>
                      <a:pt x="334328" y="289145"/>
                      <a:pt x="334042" y="287335"/>
                    </a:cubicBezTo>
                    <a:cubicBezTo>
                      <a:pt x="333565" y="285525"/>
                      <a:pt x="334042" y="283715"/>
                      <a:pt x="334899" y="282382"/>
                    </a:cubicBezTo>
                    <a:cubicBezTo>
                      <a:pt x="342709" y="269999"/>
                      <a:pt x="348996" y="257045"/>
                      <a:pt x="353473" y="243520"/>
                    </a:cubicBezTo>
                    <a:cubicBezTo>
                      <a:pt x="353473" y="243329"/>
                      <a:pt x="353473" y="243329"/>
                      <a:pt x="353473" y="243329"/>
                    </a:cubicBezTo>
                    <a:cubicBezTo>
                      <a:pt x="354806" y="239996"/>
                      <a:pt x="358616" y="238186"/>
                      <a:pt x="362045" y="239329"/>
                    </a:cubicBezTo>
                    <a:cubicBezTo>
                      <a:pt x="364712" y="240186"/>
                      <a:pt x="366522" y="242663"/>
                      <a:pt x="366522" y="245806"/>
                    </a:cubicBezTo>
                    <a:cubicBezTo>
                      <a:pt x="366522" y="246282"/>
                      <a:pt x="366522" y="246949"/>
                      <a:pt x="366331" y="247616"/>
                    </a:cubicBezTo>
                    <a:lnTo>
                      <a:pt x="366331" y="247806"/>
                    </a:lnTo>
                    <a:lnTo>
                      <a:pt x="366141" y="247997"/>
                    </a:lnTo>
                    <a:cubicBezTo>
                      <a:pt x="361188" y="262570"/>
                      <a:pt x="354425" y="276762"/>
                      <a:pt x="346138" y="289526"/>
                    </a:cubicBezTo>
                    <a:cubicBezTo>
                      <a:pt x="344996" y="291621"/>
                      <a:pt x="342805" y="292764"/>
                      <a:pt x="340614" y="292764"/>
                    </a:cubicBezTo>
                    <a:close/>
                    <a:moveTo>
                      <a:pt x="17145" y="255712"/>
                    </a:moveTo>
                    <a:cubicBezTo>
                      <a:pt x="14478" y="255712"/>
                      <a:pt x="11716" y="253902"/>
                      <a:pt x="10858" y="251235"/>
                    </a:cubicBezTo>
                    <a:cubicBezTo>
                      <a:pt x="5715" y="236662"/>
                      <a:pt x="2286" y="221422"/>
                      <a:pt x="762" y="206087"/>
                    </a:cubicBezTo>
                    <a:cubicBezTo>
                      <a:pt x="762" y="204277"/>
                      <a:pt x="1238" y="202467"/>
                      <a:pt x="2381" y="201134"/>
                    </a:cubicBezTo>
                    <a:cubicBezTo>
                      <a:pt x="3524" y="199610"/>
                      <a:pt x="5334" y="198848"/>
                      <a:pt x="6858" y="198657"/>
                    </a:cubicBezTo>
                    <a:cubicBezTo>
                      <a:pt x="10668" y="198181"/>
                      <a:pt x="13811" y="200943"/>
                      <a:pt x="14288" y="204753"/>
                    </a:cubicBezTo>
                    <a:cubicBezTo>
                      <a:pt x="15621" y="219136"/>
                      <a:pt x="18764" y="233233"/>
                      <a:pt x="23717" y="246758"/>
                    </a:cubicBezTo>
                    <a:cubicBezTo>
                      <a:pt x="23908" y="247616"/>
                      <a:pt x="24194" y="248282"/>
                      <a:pt x="24194" y="249235"/>
                    </a:cubicBezTo>
                    <a:cubicBezTo>
                      <a:pt x="24003" y="251902"/>
                      <a:pt x="22193" y="254378"/>
                      <a:pt x="19717" y="255521"/>
                    </a:cubicBezTo>
                    <a:cubicBezTo>
                      <a:pt x="18669" y="255712"/>
                      <a:pt x="18002" y="255712"/>
                      <a:pt x="17145" y="255712"/>
                    </a:cubicBezTo>
                    <a:close/>
                    <a:moveTo>
                      <a:pt x="368808" y="208563"/>
                    </a:moveTo>
                    <a:cubicBezTo>
                      <a:pt x="368617" y="208563"/>
                      <a:pt x="368332" y="208563"/>
                      <a:pt x="368141" y="208563"/>
                    </a:cubicBezTo>
                    <a:cubicBezTo>
                      <a:pt x="364522" y="208087"/>
                      <a:pt x="361664" y="204944"/>
                      <a:pt x="362045" y="201134"/>
                    </a:cubicBezTo>
                    <a:cubicBezTo>
                      <a:pt x="362236" y="196657"/>
                      <a:pt x="362521" y="192180"/>
                      <a:pt x="362521" y="187894"/>
                    </a:cubicBezTo>
                    <a:cubicBezTo>
                      <a:pt x="362521" y="178274"/>
                      <a:pt x="361664" y="168368"/>
                      <a:pt x="360045" y="158081"/>
                    </a:cubicBezTo>
                    <a:cubicBezTo>
                      <a:pt x="359855" y="157890"/>
                      <a:pt x="359855" y="157414"/>
                      <a:pt x="359855" y="157223"/>
                    </a:cubicBezTo>
                    <a:cubicBezTo>
                      <a:pt x="359855" y="153890"/>
                      <a:pt x="362140" y="150937"/>
                      <a:pt x="365474" y="150461"/>
                    </a:cubicBezTo>
                    <a:cubicBezTo>
                      <a:pt x="369284" y="149794"/>
                      <a:pt x="372618" y="152270"/>
                      <a:pt x="373380" y="155795"/>
                    </a:cubicBezTo>
                    <a:cubicBezTo>
                      <a:pt x="375190" y="166367"/>
                      <a:pt x="376047" y="177131"/>
                      <a:pt x="376047" y="187894"/>
                    </a:cubicBezTo>
                    <a:cubicBezTo>
                      <a:pt x="376047" y="192371"/>
                      <a:pt x="375856" y="197324"/>
                      <a:pt x="375571" y="202277"/>
                    </a:cubicBezTo>
                    <a:cubicBezTo>
                      <a:pt x="375095" y="205896"/>
                      <a:pt x="372237" y="208563"/>
                      <a:pt x="368808" y="208563"/>
                    </a:cubicBezTo>
                    <a:close/>
                    <a:moveTo>
                      <a:pt x="6763" y="194847"/>
                    </a:moveTo>
                    <a:cubicBezTo>
                      <a:pt x="2953" y="194847"/>
                      <a:pt x="0" y="191704"/>
                      <a:pt x="0" y="187894"/>
                    </a:cubicBezTo>
                    <a:cubicBezTo>
                      <a:pt x="0" y="172368"/>
                      <a:pt x="1810" y="156938"/>
                      <a:pt x="5620" y="141888"/>
                    </a:cubicBezTo>
                    <a:cubicBezTo>
                      <a:pt x="6477" y="138269"/>
                      <a:pt x="10096" y="136078"/>
                      <a:pt x="13716" y="137221"/>
                    </a:cubicBezTo>
                    <a:cubicBezTo>
                      <a:pt x="15526" y="137411"/>
                      <a:pt x="17050" y="138554"/>
                      <a:pt x="18002" y="140174"/>
                    </a:cubicBezTo>
                    <a:cubicBezTo>
                      <a:pt x="18859" y="141698"/>
                      <a:pt x="19145" y="143507"/>
                      <a:pt x="18669" y="145317"/>
                    </a:cubicBezTo>
                    <a:cubicBezTo>
                      <a:pt x="15335" y="159224"/>
                      <a:pt x="13525" y="173606"/>
                      <a:pt x="13525" y="187989"/>
                    </a:cubicBezTo>
                    <a:cubicBezTo>
                      <a:pt x="13525" y="191704"/>
                      <a:pt x="10382" y="194847"/>
                      <a:pt x="6763" y="194847"/>
                    </a:cubicBezTo>
                    <a:close/>
                    <a:moveTo>
                      <a:pt x="353568" y="121028"/>
                    </a:moveTo>
                    <a:cubicBezTo>
                      <a:pt x="350901" y="121028"/>
                      <a:pt x="348615" y="119409"/>
                      <a:pt x="347472" y="117028"/>
                    </a:cubicBezTo>
                    <a:cubicBezTo>
                      <a:pt x="341662" y="103979"/>
                      <a:pt x="334232" y="91691"/>
                      <a:pt x="325279" y="79976"/>
                    </a:cubicBezTo>
                    <a:cubicBezTo>
                      <a:pt x="324421" y="78833"/>
                      <a:pt x="323755" y="77499"/>
                      <a:pt x="323755" y="76166"/>
                    </a:cubicBezTo>
                    <a:cubicBezTo>
                      <a:pt x="323755" y="73880"/>
                      <a:pt x="324612" y="71879"/>
                      <a:pt x="326422" y="70546"/>
                    </a:cubicBezTo>
                    <a:cubicBezTo>
                      <a:pt x="329089" y="68260"/>
                      <a:pt x="333565" y="68927"/>
                      <a:pt x="335852" y="71689"/>
                    </a:cubicBezTo>
                    <a:cubicBezTo>
                      <a:pt x="345472" y="84071"/>
                      <a:pt x="353568" y="97502"/>
                      <a:pt x="359855" y="111694"/>
                    </a:cubicBezTo>
                    <a:cubicBezTo>
                      <a:pt x="361188" y="114837"/>
                      <a:pt x="359855" y="118838"/>
                      <a:pt x="356235" y="120457"/>
                    </a:cubicBezTo>
                    <a:cubicBezTo>
                      <a:pt x="355568" y="120743"/>
                      <a:pt x="354425" y="121028"/>
                      <a:pt x="353568" y="121028"/>
                    </a:cubicBezTo>
                    <a:close/>
                    <a:moveTo>
                      <a:pt x="28384" y="108646"/>
                    </a:moveTo>
                    <a:cubicBezTo>
                      <a:pt x="27527" y="108646"/>
                      <a:pt x="26384" y="108170"/>
                      <a:pt x="25241" y="107789"/>
                    </a:cubicBezTo>
                    <a:cubicBezTo>
                      <a:pt x="23050" y="106646"/>
                      <a:pt x="21622" y="104455"/>
                      <a:pt x="21622" y="101978"/>
                    </a:cubicBezTo>
                    <a:cubicBezTo>
                      <a:pt x="21622" y="100645"/>
                      <a:pt x="22098" y="99692"/>
                      <a:pt x="22479" y="98645"/>
                    </a:cubicBezTo>
                    <a:cubicBezTo>
                      <a:pt x="29908" y="84929"/>
                      <a:pt x="38862" y="72356"/>
                      <a:pt x="49435" y="60926"/>
                    </a:cubicBezTo>
                    <a:cubicBezTo>
                      <a:pt x="51911" y="58259"/>
                      <a:pt x="56388" y="57973"/>
                      <a:pt x="58864" y="60449"/>
                    </a:cubicBezTo>
                    <a:cubicBezTo>
                      <a:pt x="60198" y="61592"/>
                      <a:pt x="61150" y="63402"/>
                      <a:pt x="61150" y="65212"/>
                    </a:cubicBezTo>
                    <a:cubicBezTo>
                      <a:pt x="61341" y="67022"/>
                      <a:pt x="60674" y="68831"/>
                      <a:pt x="59341" y="70165"/>
                    </a:cubicBezTo>
                    <a:cubicBezTo>
                      <a:pt x="49721" y="80452"/>
                      <a:pt x="41434" y="92358"/>
                      <a:pt x="34385" y="105217"/>
                    </a:cubicBezTo>
                    <a:cubicBezTo>
                      <a:pt x="33242" y="107312"/>
                      <a:pt x="30766" y="108646"/>
                      <a:pt x="28384" y="108646"/>
                    </a:cubicBezTo>
                    <a:close/>
                    <a:moveTo>
                      <a:pt x="298609" y="51020"/>
                    </a:moveTo>
                    <a:cubicBezTo>
                      <a:pt x="297275" y="51020"/>
                      <a:pt x="295942" y="50543"/>
                      <a:pt x="294513" y="49686"/>
                    </a:cubicBezTo>
                    <a:cubicBezTo>
                      <a:pt x="283273" y="40923"/>
                      <a:pt x="270700" y="33494"/>
                      <a:pt x="257461" y="27683"/>
                    </a:cubicBezTo>
                    <a:cubicBezTo>
                      <a:pt x="254984" y="26826"/>
                      <a:pt x="253365" y="24350"/>
                      <a:pt x="253365" y="21587"/>
                    </a:cubicBezTo>
                    <a:cubicBezTo>
                      <a:pt x="253365" y="20730"/>
                      <a:pt x="253651" y="19778"/>
                      <a:pt x="253841" y="18920"/>
                    </a:cubicBezTo>
                    <a:cubicBezTo>
                      <a:pt x="255461" y="15587"/>
                      <a:pt x="259461" y="13967"/>
                      <a:pt x="262795" y="15301"/>
                    </a:cubicBezTo>
                    <a:cubicBezTo>
                      <a:pt x="276892" y="21587"/>
                      <a:pt x="290417" y="29398"/>
                      <a:pt x="302705" y="39113"/>
                    </a:cubicBezTo>
                    <a:cubicBezTo>
                      <a:pt x="305657" y="41304"/>
                      <a:pt x="306038" y="45400"/>
                      <a:pt x="304038" y="48543"/>
                    </a:cubicBezTo>
                    <a:cubicBezTo>
                      <a:pt x="302800" y="50067"/>
                      <a:pt x="300799" y="51020"/>
                      <a:pt x="298609" y="51020"/>
                    </a:cubicBezTo>
                    <a:close/>
                    <a:moveTo>
                      <a:pt x="88487" y="43114"/>
                    </a:moveTo>
                    <a:cubicBezTo>
                      <a:pt x="86296" y="43114"/>
                      <a:pt x="84201" y="41971"/>
                      <a:pt x="82867" y="40161"/>
                    </a:cubicBezTo>
                    <a:cubicBezTo>
                      <a:pt x="82201" y="39018"/>
                      <a:pt x="81724" y="37685"/>
                      <a:pt x="81724" y="36351"/>
                    </a:cubicBezTo>
                    <a:cubicBezTo>
                      <a:pt x="81724" y="34065"/>
                      <a:pt x="82867" y="31874"/>
                      <a:pt x="84868" y="30731"/>
                    </a:cubicBezTo>
                    <a:cubicBezTo>
                      <a:pt x="97631" y="22159"/>
                      <a:pt x="111823" y="15206"/>
                      <a:pt x="126397" y="10062"/>
                    </a:cubicBezTo>
                    <a:cubicBezTo>
                      <a:pt x="129921" y="8919"/>
                      <a:pt x="133826" y="10919"/>
                      <a:pt x="134969" y="14348"/>
                    </a:cubicBezTo>
                    <a:cubicBezTo>
                      <a:pt x="136303" y="17968"/>
                      <a:pt x="134493" y="21778"/>
                      <a:pt x="130873" y="22921"/>
                    </a:cubicBezTo>
                    <a:cubicBezTo>
                      <a:pt x="117157" y="27588"/>
                      <a:pt x="104204" y="34160"/>
                      <a:pt x="92297" y="41971"/>
                    </a:cubicBezTo>
                    <a:cubicBezTo>
                      <a:pt x="91154" y="42638"/>
                      <a:pt x="89821" y="43114"/>
                      <a:pt x="88487" y="43114"/>
                    </a:cubicBezTo>
                    <a:close/>
                    <a:moveTo>
                      <a:pt x="217170" y="15777"/>
                    </a:moveTo>
                    <a:cubicBezTo>
                      <a:pt x="216884" y="15777"/>
                      <a:pt x="216503" y="15777"/>
                      <a:pt x="216313" y="15777"/>
                    </a:cubicBezTo>
                    <a:cubicBezTo>
                      <a:pt x="202406" y="13301"/>
                      <a:pt x="188214" y="12824"/>
                      <a:pt x="173260" y="13967"/>
                    </a:cubicBezTo>
                    <a:cubicBezTo>
                      <a:pt x="172974" y="14158"/>
                      <a:pt x="172974" y="13967"/>
                      <a:pt x="172974" y="13967"/>
                    </a:cubicBezTo>
                    <a:cubicBezTo>
                      <a:pt x="169354" y="14444"/>
                      <a:pt x="166211" y="11491"/>
                      <a:pt x="165830" y="7871"/>
                    </a:cubicBezTo>
                    <a:cubicBezTo>
                      <a:pt x="165830" y="7681"/>
                      <a:pt x="165830" y="7395"/>
                      <a:pt x="165830" y="7205"/>
                    </a:cubicBezTo>
                    <a:cubicBezTo>
                      <a:pt x="165830" y="3871"/>
                      <a:pt x="168497" y="918"/>
                      <a:pt x="171926" y="728"/>
                    </a:cubicBezTo>
                    <a:lnTo>
                      <a:pt x="172117" y="728"/>
                    </a:lnTo>
                    <a:lnTo>
                      <a:pt x="172117" y="728"/>
                    </a:lnTo>
                    <a:cubicBezTo>
                      <a:pt x="188023" y="-606"/>
                      <a:pt x="203073" y="-130"/>
                      <a:pt x="218408" y="2347"/>
                    </a:cubicBezTo>
                    <a:cubicBezTo>
                      <a:pt x="222028" y="3014"/>
                      <a:pt x="224695" y="6347"/>
                      <a:pt x="224028" y="10253"/>
                    </a:cubicBezTo>
                    <a:cubicBezTo>
                      <a:pt x="223361" y="13301"/>
                      <a:pt x="220504" y="15777"/>
                      <a:pt x="217170" y="15777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b88dc717-246a-42d7-8c08-cd1171d154c2"/>
              <p:cNvSpPr/>
              <p:nvPr/>
            </p:nvSpPr>
            <p:spPr>
              <a:xfrm>
                <a:off x="3798430" y="2690370"/>
                <a:ext cx="120513" cy="120514"/>
              </a:xfrm>
              <a:custGeom>
                <a:avLst/>
                <a:gdLst>
                  <a:gd name="connsiteX0" fmla="*/ 0 w 174878"/>
                  <a:gd name="connsiteY0" fmla="*/ 87440 h 174879"/>
                  <a:gd name="connsiteX1" fmla="*/ 87535 w 174878"/>
                  <a:gd name="connsiteY1" fmla="*/ 0 h 174879"/>
                  <a:gd name="connsiteX2" fmla="*/ 174879 w 174878"/>
                  <a:gd name="connsiteY2" fmla="*/ 87440 h 174879"/>
                  <a:gd name="connsiteX3" fmla="*/ 87535 w 174878"/>
                  <a:gd name="connsiteY3" fmla="*/ 174879 h 174879"/>
                  <a:gd name="connsiteX4" fmla="*/ 0 w 174878"/>
                  <a:gd name="connsiteY4" fmla="*/ 87440 h 17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878" h="174879">
                    <a:moveTo>
                      <a:pt x="0" y="87440"/>
                    </a:moveTo>
                    <a:cubicBezTo>
                      <a:pt x="0" y="39148"/>
                      <a:pt x="39053" y="0"/>
                      <a:pt x="87535" y="0"/>
                    </a:cubicBezTo>
                    <a:cubicBezTo>
                      <a:pt x="135827" y="0"/>
                      <a:pt x="174879" y="39148"/>
                      <a:pt x="174879" y="87440"/>
                    </a:cubicBezTo>
                    <a:cubicBezTo>
                      <a:pt x="174879" y="135731"/>
                      <a:pt x="135827" y="174879"/>
                      <a:pt x="87535" y="174879"/>
                    </a:cubicBezTo>
                    <a:cubicBezTo>
                      <a:pt x="39053" y="174879"/>
                      <a:pt x="0" y="135731"/>
                      <a:pt x="0" y="87440"/>
                    </a:cubicBezTo>
                    <a:close/>
                  </a:path>
                </a:pathLst>
              </a:custGeom>
              <a:solidFill>
                <a:srgbClr val="C493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2" name="任意多边形: 形状 91" descr="e66e1e2b-5bdf-49e5-885f-06568ae24f3f"/>
              <p:cNvSpPr/>
              <p:nvPr/>
            </p:nvSpPr>
            <p:spPr>
              <a:xfrm>
                <a:off x="4028956" y="4266894"/>
                <a:ext cx="64983" cy="64983"/>
              </a:xfrm>
              <a:custGeom>
                <a:avLst/>
                <a:gdLst>
                  <a:gd name="connsiteX0" fmla="*/ 0 w 94297"/>
                  <a:gd name="connsiteY0" fmla="*/ 47149 h 94297"/>
                  <a:gd name="connsiteX1" fmla="*/ 47149 w 94297"/>
                  <a:gd name="connsiteY1" fmla="*/ 0 h 94297"/>
                  <a:gd name="connsiteX2" fmla="*/ 94297 w 94297"/>
                  <a:gd name="connsiteY2" fmla="*/ 47149 h 94297"/>
                  <a:gd name="connsiteX3" fmla="*/ 47149 w 94297"/>
                  <a:gd name="connsiteY3" fmla="*/ 94297 h 94297"/>
                  <a:gd name="connsiteX4" fmla="*/ 0 w 94297"/>
                  <a:gd name="connsiteY4" fmla="*/ 47149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94297">
                    <a:moveTo>
                      <a:pt x="0" y="47149"/>
                    </a:moveTo>
                    <a:cubicBezTo>
                      <a:pt x="0" y="21146"/>
                      <a:pt x="21050" y="0"/>
                      <a:pt x="47149" y="0"/>
                    </a:cubicBezTo>
                    <a:cubicBezTo>
                      <a:pt x="73247" y="0"/>
                      <a:pt x="94297" y="21146"/>
                      <a:pt x="94297" y="47149"/>
                    </a:cubicBezTo>
                    <a:cubicBezTo>
                      <a:pt x="94297" y="73152"/>
                      <a:pt x="73152" y="94297"/>
                      <a:pt x="47149" y="94297"/>
                    </a:cubicBezTo>
                    <a:cubicBezTo>
                      <a:pt x="21146" y="94297"/>
                      <a:pt x="0" y="73247"/>
                      <a:pt x="0" y="47149"/>
                    </a:cubicBez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471fb598-568f-4a1a-b703-97a1878673f0"/>
              <p:cNvSpPr/>
              <p:nvPr/>
            </p:nvSpPr>
            <p:spPr>
              <a:xfrm>
                <a:off x="2483543" y="5870986"/>
                <a:ext cx="121892" cy="122482"/>
              </a:xfrm>
              <a:custGeom>
                <a:avLst/>
                <a:gdLst>
                  <a:gd name="connsiteX0" fmla="*/ 88964 w 176879"/>
                  <a:gd name="connsiteY0" fmla="*/ 177737 h 177736"/>
                  <a:gd name="connsiteX1" fmla="*/ 70771 w 176879"/>
                  <a:gd name="connsiteY1" fmla="*/ 175927 h 177736"/>
                  <a:gd name="connsiteX2" fmla="*/ 66485 w 176879"/>
                  <a:gd name="connsiteY2" fmla="*/ 172974 h 177736"/>
                  <a:gd name="connsiteX3" fmla="*/ 65342 w 176879"/>
                  <a:gd name="connsiteY3" fmla="*/ 167830 h 177736"/>
                  <a:gd name="connsiteX4" fmla="*/ 73438 w 176879"/>
                  <a:gd name="connsiteY4" fmla="*/ 162687 h 177736"/>
                  <a:gd name="connsiteX5" fmla="*/ 114110 w 176879"/>
                  <a:gd name="connsiteY5" fmla="*/ 160020 h 177736"/>
                  <a:gd name="connsiteX6" fmla="*/ 122682 w 176879"/>
                  <a:gd name="connsiteY6" fmla="*/ 164021 h 177736"/>
                  <a:gd name="connsiteX7" fmla="*/ 123158 w 176879"/>
                  <a:gd name="connsiteY7" fmla="*/ 166307 h 177736"/>
                  <a:gd name="connsiteX8" fmla="*/ 118682 w 176879"/>
                  <a:gd name="connsiteY8" fmla="*/ 172593 h 177736"/>
                  <a:gd name="connsiteX9" fmla="*/ 88964 w 176879"/>
                  <a:gd name="connsiteY9" fmla="*/ 177737 h 177736"/>
                  <a:gd name="connsiteX10" fmla="*/ 32861 w 176879"/>
                  <a:gd name="connsiteY10" fmla="*/ 155543 h 177736"/>
                  <a:gd name="connsiteX11" fmla="*/ 28194 w 176879"/>
                  <a:gd name="connsiteY11" fmla="*/ 153734 h 177736"/>
                  <a:gd name="connsiteX12" fmla="*/ 3239 w 176879"/>
                  <a:gd name="connsiteY12" fmla="*/ 112681 h 177736"/>
                  <a:gd name="connsiteX13" fmla="*/ 3905 w 176879"/>
                  <a:gd name="connsiteY13" fmla="*/ 107728 h 177736"/>
                  <a:gd name="connsiteX14" fmla="*/ 7906 w 176879"/>
                  <a:gd name="connsiteY14" fmla="*/ 104585 h 177736"/>
                  <a:gd name="connsiteX15" fmla="*/ 16193 w 176879"/>
                  <a:gd name="connsiteY15" fmla="*/ 109061 h 177736"/>
                  <a:gd name="connsiteX16" fmla="*/ 37338 w 176879"/>
                  <a:gd name="connsiteY16" fmla="*/ 143828 h 177736"/>
                  <a:gd name="connsiteX17" fmla="*/ 39529 w 176879"/>
                  <a:gd name="connsiteY17" fmla="*/ 148971 h 177736"/>
                  <a:gd name="connsiteX18" fmla="*/ 37719 w 176879"/>
                  <a:gd name="connsiteY18" fmla="*/ 153448 h 177736"/>
                  <a:gd name="connsiteX19" fmla="*/ 32861 w 176879"/>
                  <a:gd name="connsiteY19" fmla="*/ 155543 h 177736"/>
                  <a:gd name="connsiteX20" fmla="*/ 152495 w 176879"/>
                  <a:gd name="connsiteY20" fmla="*/ 147447 h 177736"/>
                  <a:gd name="connsiteX21" fmla="*/ 148400 w 176879"/>
                  <a:gd name="connsiteY21" fmla="*/ 146114 h 177736"/>
                  <a:gd name="connsiteX22" fmla="*/ 147257 w 176879"/>
                  <a:gd name="connsiteY22" fmla="*/ 136493 h 177736"/>
                  <a:gd name="connsiteX23" fmla="*/ 163640 w 176879"/>
                  <a:gd name="connsiteY23" fmla="*/ 99251 h 177736"/>
                  <a:gd name="connsiteX24" fmla="*/ 171069 w 176879"/>
                  <a:gd name="connsiteY24" fmla="*/ 93440 h 177736"/>
                  <a:gd name="connsiteX25" fmla="*/ 176879 w 176879"/>
                  <a:gd name="connsiteY25" fmla="*/ 100203 h 177736"/>
                  <a:gd name="connsiteX26" fmla="*/ 176879 w 176879"/>
                  <a:gd name="connsiteY26" fmla="*/ 101061 h 177736"/>
                  <a:gd name="connsiteX27" fmla="*/ 157829 w 176879"/>
                  <a:gd name="connsiteY27" fmla="*/ 145066 h 177736"/>
                  <a:gd name="connsiteX28" fmla="*/ 152495 w 176879"/>
                  <a:gd name="connsiteY28" fmla="*/ 147447 h 177736"/>
                  <a:gd name="connsiteX29" fmla="*/ 6763 w 176879"/>
                  <a:gd name="connsiteY29" fmla="*/ 95536 h 177736"/>
                  <a:gd name="connsiteX30" fmla="*/ 0 w 176879"/>
                  <a:gd name="connsiteY30" fmla="*/ 88773 h 177736"/>
                  <a:gd name="connsiteX31" fmla="*/ 12764 w 176879"/>
                  <a:gd name="connsiteY31" fmla="*/ 42577 h 177736"/>
                  <a:gd name="connsiteX32" fmla="*/ 22193 w 176879"/>
                  <a:gd name="connsiteY32" fmla="*/ 40386 h 177736"/>
                  <a:gd name="connsiteX33" fmla="*/ 25146 w 176879"/>
                  <a:gd name="connsiteY33" fmla="*/ 44672 h 177736"/>
                  <a:gd name="connsiteX34" fmla="*/ 24479 w 176879"/>
                  <a:gd name="connsiteY34" fmla="*/ 49816 h 177736"/>
                  <a:gd name="connsiteX35" fmla="*/ 13525 w 176879"/>
                  <a:gd name="connsiteY35" fmla="*/ 88868 h 177736"/>
                  <a:gd name="connsiteX36" fmla="*/ 6763 w 176879"/>
                  <a:gd name="connsiteY36" fmla="*/ 95536 h 177736"/>
                  <a:gd name="connsiteX37" fmla="*/ 164306 w 176879"/>
                  <a:gd name="connsiteY37" fmla="*/ 63055 h 177736"/>
                  <a:gd name="connsiteX38" fmla="*/ 158020 w 176879"/>
                  <a:gd name="connsiteY38" fmla="*/ 59055 h 177736"/>
                  <a:gd name="connsiteX39" fmla="*/ 132398 w 176879"/>
                  <a:gd name="connsiteY39" fmla="*/ 27432 h 177736"/>
                  <a:gd name="connsiteX40" fmla="*/ 129445 w 176879"/>
                  <a:gd name="connsiteY40" fmla="*/ 21813 h 177736"/>
                  <a:gd name="connsiteX41" fmla="*/ 130588 w 176879"/>
                  <a:gd name="connsiteY41" fmla="*/ 18002 h 177736"/>
                  <a:gd name="connsiteX42" fmla="*/ 140018 w 176879"/>
                  <a:gd name="connsiteY42" fmla="*/ 16383 h 177736"/>
                  <a:gd name="connsiteX43" fmla="*/ 170307 w 176879"/>
                  <a:gd name="connsiteY43" fmla="*/ 53626 h 177736"/>
                  <a:gd name="connsiteX44" fmla="*/ 170498 w 176879"/>
                  <a:gd name="connsiteY44" fmla="*/ 58579 h 177736"/>
                  <a:gd name="connsiteX45" fmla="*/ 166688 w 176879"/>
                  <a:gd name="connsiteY45" fmla="*/ 62389 h 177736"/>
                  <a:gd name="connsiteX46" fmla="*/ 164306 w 176879"/>
                  <a:gd name="connsiteY46" fmla="*/ 63055 h 177736"/>
                  <a:gd name="connsiteX47" fmla="*/ 51245 w 176879"/>
                  <a:gd name="connsiteY47" fmla="*/ 22670 h 177736"/>
                  <a:gd name="connsiteX48" fmla="*/ 45149 w 176879"/>
                  <a:gd name="connsiteY48" fmla="*/ 19050 h 177736"/>
                  <a:gd name="connsiteX49" fmla="*/ 44482 w 176879"/>
                  <a:gd name="connsiteY49" fmla="*/ 15907 h 177736"/>
                  <a:gd name="connsiteX50" fmla="*/ 48101 w 176879"/>
                  <a:gd name="connsiteY50" fmla="*/ 10096 h 177736"/>
                  <a:gd name="connsiteX51" fmla="*/ 88964 w 176879"/>
                  <a:gd name="connsiteY51" fmla="*/ 0 h 177736"/>
                  <a:gd name="connsiteX52" fmla="*/ 94964 w 176879"/>
                  <a:gd name="connsiteY52" fmla="*/ 191 h 177736"/>
                  <a:gd name="connsiteX53" fmla="*/ 101251 w 176879"/>
                  <a:gd name="connsiteY53" fmla="*/ 7334 h 177736"/>
                  <a:gd name="connsiteX54" fmla="*/ 94012 w 176879"/>
                  <a:gd name="connsiteY54" fmla="*/ 13621 h 177736"/>
                  <a:gd name="connsiteX55" fmla="*/ 54102 w 176879"/>
                  <a:gd name="connsiteY55" fmla="*/ 21908 h 177736"/>
                  <a:gd name="connsiteX56" fmla="*/ 53816 w 176879"/>
                  <a:gd name="connsiteY56" fmla="*/ 21908 h 177736"/>
                  <a:gd name="connsiteX57" fmla="*/ 51245 w 176879"/>
                  <a:gd name="connsiteY57" fmla="*/ 22670 h 17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76879" h="177736">
                    <a:moveTo>
                      <a:pt x="88964" y="177737"/>
                    </a:moveTo>
                    <a:cubicBezTo>
                      <a:pt x="82868" y="177737"/>
                      <a:pt x="76581" y="177070"/>
                      <a:pt x="70771" y="175927"/>
                    </a:cubicBezTo>
                    <a:cubicBezTo>
                      <a:pt x="68961" y="175451"/>
                      <a:pt x="67628" y="174593"/>
                      <a:pt x="66485" y="172974"/>
                    </a:cubicBezTo>
                    <a:cubicBezTo>
                      <a:pt x="65627" y="171450"/>
                      <a:pt x="65151" y="169640"/>
                      <a:pt x="65342" y="167830"/>
                    </a:cubicBezTo>
                    <a:cubicBezTo>
                      <a:pt x="66199" y="164211"/>
                      <a:pt x="69818" y="161735"/>
                      <a:pt x="73438" y="162687"/>
                    </a:cubicBezTo>
                    <a:cubicBezTo>
                      <a:pt x="87154" y="165640"/>
                      <a:pt x="101251" y="164497"/>
                      <a:pt x="114110" y="160020"/>
                    </a:cubicBezTo>
                    <a:cubicBezTo>
                      <a:pt x="117443" y="158687"/>
                      <a:pt x="121539" y="160687"/>
                      <a:pt x="122682" y="164021"/>
                    </a:cubicBezTo>
                    <a:cubicBezTo>
                      <a:pt x="123158" y="164688"/>
                      <a:pt x="123158" y="165640"/>
                      <a:pt x="123158" y="166307"/>
                    </a:cubicBezTo>
                    <a:cubicBezTo>
                      <a:pt x="123158" y="169259"/>
                      <a:pt x="121349" y="171641"/>
                      <a:pt x="118682" y="172593"/>
                    </a:cubicBezTo>
                    <a:cubicBezTo>
                      <a:pt x="109157" y="175927"/>
                      <a:pt x="99250" y="177737"/>
                      <a:pt x="88964" y="177737"/>
                    </a:cubicBezTo>
                    <a:close/>
                    <a:moveTo>
                      <a:pt x="32861" y="155543"/>
                    </a:moveTo>
                    <a:cubicBezTo>
                      <a:pt x="31052" y="155543"/>
                      <a:pt x="29528" y="154877"/>
                      <a:pt x="28194" y="153734"/>
                    </a:cubicBezTo>
                    <a:cubicBezTo>
                      <a:pt x="16288" y="142494"/>
                      <a:pt x="7811" y="128397"/>
                      <a:pt x="3239" y="112681"/>
                    </a:cubicBezTo>
                    <a:cubicBezTo>
                      <a:pt x="2762" y="111157"/>
                      <a:pt x="3048" y="109347"/>
                      <a:pt x="3905" y="107728"/>
                    </a:cubicBezTo>
                    <a:cubicBezTo>
                      <a:pt x="4763" y="106109"/>
                      <a:pt x="6096" y="105061"/>
                      <a:pt x="7906" y="104585"/>
                    </a:cubicBezTo>
                    <a:cubicBezTo>
                      <a:pt x="11525" y="103442"/>
                      <a:pt x="15335" y="105728"/>
                      <a:pt x="16193" y="109061"/>
                    </a:cubicBezTo>
                    <a:cubicBezTo>
                      <a:pt x="20003" y="122301"/>
                      <a:pt x="27242" y="134398"/>
                      <a:pt x="37338" y="143828"/>
                    </a:cubicBezTo>
                    <a:cubicBezTo>
                      <a:pt x="38862" y="145161"/>
                      <a:pt x="39529" y="146971"/>
                      <a:pt x="39529" y="148971"/>
                    </a:cubicBezTo>
                    <a:cubicBezTo>
                      <a:pt x="39529" y="150495"/>
                      <a:pt x="38862" y="152115"/>
                      <a:pt x="37719" y="153448"/>
                    </a:cubicBezTo>
                    <a:cubicBezTo>
                      <a:pt x="36386" y="154781"/>
                      <a:pt x="34576" y="155543"/>
                      <a:pt x="32861" y="155543"/>
                    </a:cubicBezTo>
                    <a:close/>
                    <a:moveTo>
                      <a:pt x="152495" y="147447"/>
                    </a:moveTo>
                    <a:cubicBezTo>
                      <a:pt x="150876" y="147447"/>
                      <a:pt x="149543" y="146971"/>
                      <a:pt x="148400" y="146114"/>
                    </a:cubicBezTo>
                    <a:cubicBezTo>
                      <a:pt x="145447" y="143637"/>
                      <a:pt x="145066" y="139351"/>
                      <a:pt x="147257" y="136493"/>
                    </a:cubicBezTo>
                    <a:cubicBezTo>
                      <a:pt x="156020" y="125921"/>
                      <a:pt x="161639" y="112967"/>
                      <a:pt x="163640" y="99251"/>
                    </a:cubicBezTo>
                    <a:cubicBezTo>
                      <a:pt x="164116" y="95631"/>
                      <a:pt x="167450" y="92964"/>
                      <a:pt x="171069" y="93440"/>
                    </a:cubicBezTo>
                    <a:cubicBezTo>
                      <a:pt x="174403" y="93917"/>
                      <a:pt x="176879" y="96774"/>
                      <a:pt x="176879" y="100203"/>
                    </a:cubicBezTo>
                    <a:cubicBezTo>
                      <a:pt x="176879" y="100394"/>
                      <a:pt x="176879" y="100870"/>
                      <a:pt x="176879" y="101061"/>
                    </a:cubicBezTo>
                    <a:cubicBezTo>
                      <a:pt x="174593" y="117253"/>
                      <a:pt x="168116" y="132493"/>
                      <a:pt x="157829" y="145066"/>
                    </a:cubicBezTo>
                    <a:cubicBezTo>
                      <a:pt x="156496" y="146495"/>
                      <a:pt x="154496" y="147447"/>
                      <a:pt x="152495" y="147447"/>
                    </a:cubicBezTo>
                    <a:close/>
                    <a:moveTo>
                      <a:pt x="6763" y="95536"/>
                    </a:moveTo>
                    <a:cubicBezTo>
                      <a:pt x="2953" y="95536"/>
                      <a:pt x="0" y="92583"/>
                      <a:pt x="0" y="88773"/>
                    </a:cubicBezTo>
                    <a:cubicBezTo>
                      <a:pt x="0" y="72390"/>
                      <a:pt x="4477" y="56484"/>
                      <a:pt x="12764" y="42577"/>
                    </a:cubicBezTo>
                    <a:cubicBezTo>
                      <a:pt x="14764" y="39624"/>
                      <a:pt x="19050" y="38577"/>
                      <a:pt x="22193" y="40386"/>
                    </a:cubicBezTo>
                    <a:cubicBezTo>
                      <a:pt x="23717" y="41529"/>
                      <a:pt x="24670" y="42863"/>
                      <a:pt x="25146" y="44672"/>
                    </a:cubicBezTo>
                    <a:cubicBezTo>
                      <a:pt x="25622" y="46482"/>
                      <a:pt x="25337" y="48292"/>
                      <a:pt x="24479" y="49816"/>
                    </a:cubicBezTo>
                    <a:cubicBezTo>
                      <a:pt x="17336" y="61532"/>
                      <a:pt x="13525" y="75152"/>
                      <a:pt x="13525" y="88868"/>
                    </a:cubicBezTo>
                    <a:cubicBezTo>
                      <a:pt x="13525" y="92679"/>
                      <a:pt x="10382" y="95536"/>
                      <a:pt x="6763" y="95536"/>
                    </a:cubicBezTo>
                    <a:close/>
                    <a:moveTo>
                      <a:pt x="164306" y="63055"/>
                    </a:moveTo>
                    <a:cubicBezTo>
                      <a:pt x="161639" y="63055"/>
                      <a:pt x="159163" y="61532"/>
                      <a:pt x="158020" y="59055"/>
                    </a:cubicBezTo>
                    <a:cubicBezTo>
                      <a:pt x="152400" y="46292"/>
                      <a:pt x="143637" y="35243"/>
                      <a:pt x="132398" y="27432"/>
                    </a:cubicBezTo>
                    <a:cubicBezTo>
                      <a:pt x="130397" y="26099"/>
                      <a:pt x="129445" y="24099"/>
                      <a:pt x="129445" y="21813"/>
                    </a:cubicBezTo>
                    <a:cubicBezTo>
                      <a:pt x="129445" y="20479"/>
                      <a:pt x="129921" y="19145"/>
                      <a:pt x="130588" y="18002"/>
                    </a:cubicBezTo>
                    <a:cubicBezTo>
                      <a:pt x="132874" y="15050"/>
                      <a:pt x="137065" y="14383"/>
                      <a:pt x="140018" y="16383"/>
                    </a:cubicBezTo>
                    <a:cubicBezTo>
                      <a:pt x="153448" y="25813"/>
                      <a:pt x="163830" y="38577"/>
                      <a:pt x="170307" y="53626"/>
                    </a:cubicBezTo>
                    <a:cubicBezTo>
                      <a:pt x="170974" y="55150"/>
                      <a:pt x="170974" y="56960"/>
                      <a:pt x="170498" y="58579"/>
                    </a:cubicBezTo>
                    <a:cubicBezTo>
                      <a:pt x="169831" y="60389"/>
                      <a:pt x="168497" y="61722"/>
                      <a:pt x="166688" y="62389"/>
                    </a:cubicBezTo>
                    <a:cubicBezTo>
                      <a:pt x="166116" y="62770"/>
                      <a:pt x="165259" y="63055"/>
                      <a:pt x="164306" y="63055"/>
                    </a:cubicBezTo>
                    <a:close/>
                    <a:moveTo>
                      <a:pt x="51245" y="22670"/>
                    </a:moveTo>
                    <a:cubicBezTo>
                      <a:pt x="48578" y="22670"/>
                      <a:pt x="46292" y="21336"/>
                      <a:pt x="45149" y="19050"/>
                    </a:cubicBezTo>
                    <a:cubicBezTo>
                      <a:pt x="44672" y="18193"/>
                      <a:pt x="44482" y="17050"/>
                      <a:pt x="44482" y="15907"/>
                    </a:cubicBezTo>
                    <a:cubicBezTo>
                      <a:pt x="44482" y="13431"/>
                      <a:pt x="45815" y="11240"/>
                      <a:pt x="48101" y="10096"/>
                    </a:cubicBezTo>
                    <a:cubicBezTo>
                      <a:pt x="60674" y="3620"/>
                      <a:pt x="74867" y="0"/>
                      <a:pt x="88964" y="0"/>
                    </a:cubicBezTo>
                    <a:cubicBezTo>
                      <a:pt x="90773" y="0"/>
                      <a:pt x="92774" y="191"/>
                      <a:pt x="94964" y="191"/>
                    </a:cubicBezTo>
                    <a:cubicBezTo>
                      <a:pt x="98584" y="381"/>
                      <a:pt x="101441" y="3810"/>
                      <a:pt x="101251" y="7334"/>
                    </a:cubicBezTo>
                    <a:cubicBezTo>
                      <a:pt x="101060" y="11145"/>
                      <a:pt x="97631" y="13431"/>
                      <a:pt x="94012" y="13621"/>
                    </a:cubicBezTo>
                    <a:cubicBezTo>
                      <a:pt x="80582" y="12954"/>
                      <a:pt x="66199" y="15621"/>
                      <a:pt x="54102" y="21908"/>
                    </a:cubicBezTo>
                    <a:cubicBezTo>
                      <a:pt x="54102" y="21908"/>
                      <a:pt x="54102" y="21908"/>
                      <a:pt x="53816" y="21908"/>
                    </a:cubicBezTo>
                    <a:cubicBezTo>
                      <a:pt x="52959" y="22384"/>
                      <a:pt x="52102" y="22670"/>
                      <a:pt x="51245" y="22670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8" name="任意多边形: 形状 97" descr="9c3d5dc1-6514-4771-9004-e06590948701"/>
              <p:cNvSpPr/>
              <p:nvPr/>
            </p:nvSpPr>
            <p:spPr>
              <a:xfrm>
                <a:off x="2516691" y="5904134"/>
                <a:ext cx="56187" cy="56187"/>
              </a:xfrm>
              <a:custGeom>
                <a:avLst/>
                <a:gdLst>
                  <a:gd name="connsiteX0" fmla="*/ 0 w 81533"/>
                  <a:gd name="connsiteY0" fmla="*/ 40767 h 81534"/>
                  <a:gd name="connsiteX1" fmla="*/ 40767 w 81533"/>
                  <a:gd name="connsiteY1" fmla="*/ 0 h 81534"/>
                  <a:gd name="connsiteX2" fmla="*/ 81534 w 81533"/>
                  <a:gd name="connsiteY2" fmla="*/ 40767 h 81534"/>
                  <a:gd name="connsiteX3" fmla="*/ 40767 w 81533"/>
                  <a:gd name="connsiteY3" fmla="*/ 81534 h 81534"/>
                  <a:gd name="connsiteX4" fmla="*/ 0 w 81533"/>
                  <a:gd name="connsiteY4" fmla="*/ 40767 h 81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3" h="81534">
                    <a:moveTo>
                      <a:pt x="0" y="40767"/>
                    </a:moveTo>
                    <a:cubicBezTo>
                      <a:pt x="0" y="18192"/>
                      <a:pt x="18288" y="0"/>
                      <a:pt x="40767" y="0"/>
                    </a:cubicBezTo>
                    <a:cubicBezTo>
                      <a:pt x="63341" y="0"/>
                      <a:pt x="81534" y="18288"/>
                      <a:pt x="81534" y="40767"/>
                    </a:cubicBezTo>
                    <a:cubicBezTo>
                      <a:pt x="81534" y="63341"/>
                      <a:pt x="63246" y="81534"/>
                      <a:pt x="40767" y="81534"/>
                    </a:cubicBezTo>
                    <a:cubicBezTo>
                      <a:pt x="18288" y="81629"/>
                      <a:pt x="0" y="63341"/>
                      <a:pt x="0" y="40767"/>
                    </a:cubicBezTo>
                    <a:close/>
                  </a:path>
                </a:pathLst>
              </a:custGeom>
              <a:solidFill>
                <a:srgbClr val="FBC8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6" name="任意多边形: 形状 95" descr="6f202da2-9f9b-4507-bd3f-9d8f93b3f5b5"/>
              <p:cNvSpPr/>
              <p:nvPr/>
            </p:nvSpPr>
            <p:spPr>
              <a:xfrm>
                <a:off x="2417707" y="5803053"/>
                <a:ext cx="256059" cy="255858"/>
              </a:xfrm>
              <a:custGeom>
                <a:avLst/>
                <a:gdLst>
                  <a:gd name="connsiteX0" fmla="*/ 185833 w 371570"/>
                  <a:gd name="connsiteY0" fmla="*/ 371280 h 371279"/>
                  <a:gd name="connsiteX1" fmla="*/ 175927 w 371570"/>
                  <a:gd name="connsiteY1" fmla="*/ 371090 h 371279"/>
                  <a:gd name="connsiteX2" fmla="*/ 169450 w 371570"/>
                  <a:gd name="connsiteY2" fmla="*/ 363946 h 371279"/>
                  <a:gd name="connsiteX3" fmla="*/ 176403 w 371570"/>
                  <a:gd name="connsiteY3" fmla="*/ 357659 h 371279"/>
                  <a:gd name="connsiteX4" fmla="*/ 176594 w 371570"/>
                  <a:gd name="connsiteY4" fmla="*/ 357659 h 371279"/>
                  <a:gd name="connsiteX5" fmla="*/ 185833 w 371570"/>
                  <a:gd name="connsiteY5" fmla="*/ 357850 h 371279"/>
                  <a:gd name="connsiteX6" fmla="*/ 219742 w 371570"/>
                  <a:gd name="connsiteY6" fmla="*/ 354516 h 371279"/>
                  <a:gd name="connsiteX7" fmla="*/ 227648 w 371570"/>
                  <a:gd name="connsiteY7" fmla="*/ 359945 h 371279"/>
                  <a:gd name="connsiteX8" fmla="*/ 227648 w 371570"/>
                  <a:gd name="connsiteY8" fmla="*/ 361278 h 371279"/>
                  <a:gd name="connsiteX9" fmla="*/ 222218 w 371570"/>
                  <a:gd name="connsiteY9" fmla="*/ 367755 h 371279"/>
                  <a:gd name="connsiteX10" fmla="*/ 185833 w 371570"/>
                  <a:gd name="connsiteY10" fmla="*/ 371280 h 371279"/>
                  <a:gd name="connsiteX11" fmla="*/ 132207 w 371570"/>
                  <a:gd name="connsiteY11" fmla="*/ 363184 h 371279"/>
                  <a:gd name="connsiteX12" fmla="*/ 130397 w 371570"/>
                  <a:gd name="connsiteY12" fmla="*/ 362993 h 371279"/>
                  <a:gd name="connsiteX13" fmla="*/ 130207 w 371570"/>
                  <a:gd name="connsiteY13" fmla="*/ 362993 h 371279"/>
                  <a:gd name="connsiteX14" fmla="*/ 129731 w 371570"/>
                  <a:gd name="connsiteY14" fmla="*/ 362803 h 371279"/>
                  <a:gd name="connsiteX15" fmla="*/ 88011 w 371570"/>
                  <a:gd name="connsiteY15" fmla="*/ 343467 h 371279"/>
                  <a:gd name="connsiteX16" fmla="*/ 85058 w 371570"/>
                  <a:gd name="connsiteY16" fmla="*/ 339466 h 371279"/>
                  <a:gd name="connsiteX17" fmla="*/ 85725 w 371570"/>
                  <a:gd name="connsiteY17" fmla="*/ 334323 h 371279"/>
                  <a:gd name="connsiteX18" fmla="*/ 95155 w 371570"/>
                  <a:gd name="connsiteY18" fmla="*/ 332037 h 371279"/>
                  <a:gd name="connsiteX19" fmla="*/ 134207 w 371570"/>
                  <a:gd name="connsiteY19" fmla="*/ 350039 h 371279"/>
                  <a:gd name="connsiteX20" fmla="*/ 138875 w 371570"/>
                  <a:gd name="connsiteY20" fmla="*/ 356516 h 371279"/>
                  <a:gd name="connsiteX21" fmla="*/ 138684 w 371570"/>
                  <a:gd name="connsiteY21" fmla="*/ 358516 h 371279"/>
                  <a:gd name="connsiteX22" fmla="*/ 132207 w 371570"/>
                  <a:gd name="connsiteY22" fmla="*/ 363184 h 371279"/>
                  <a:gd name="connsiteX23" fmla="*/ 263462 w 371570"/>
                  <a:gd name="connsiteY23" fmla="*/ 353563 h 371279"/>
                  <a:gd name="connsiteX24" fmla="*/ 257175 w 371570"/>
                  <a:gd name="connsiteY24" fmla="*/ 349753 h 371279"/>
                  <a:gd name="connsiteX25" fmla="*/ 256889 w 371570"/>
                  <a:gd name="connsiteY25" fmla="*/ 344610 h 371279"/>
                  <a:gd name="connsiteX26" fmla="*/ 260223 w 371570"/>
                  <a:gd name="connsiteY26" fmla="*/ 340800 h 371279"/>
                  <a:gd name="connsiteX27" fmla="*/ 296323 w 371570"/>
                  <a:gd name="connsiteY27" fmla="*/ 317464 h 371279"/>
                  <a:gd name="connsiteX28" fmla="*/ 296513 w 371570"/>
                  <a:gd name="connsiteY28" fmla="*/ 317273 h 371279"/>
                  <a:gd name="connsiteX29" fmla="*/ 305943 w 371570"/>
                  <a:gd name="connsiteY29" fmla="*/ 318416 h 371279"/>
                  <a:gd name="connsiteX30" fmla="*/ 307562 w 371570"/>
                  <a:gd name="connsiteY30" fmla="*/ 322702 h 371279"/>
                  <a:gd name="connsiteX31" fmla="*/ 305276 w 371570"/>
                  <a:gd name="connsiteY31" fmla="*/ 327656 h 371279"/>
                  <a:gd name="connsiteX32" fmla="*/ 305086 w 371570"/>
                  <a:gd name="connsiteY32" fmla="*/ 327846 h 371279"/>
                  <a:gd name="connsiteX33" fmla="*/ 304610 w 371570"/>
                  <a:gd name="connsiteY33" fmla="*/ 328322 h 371279"/>
                  <a:gd name="connsiteX34" fmla="*/ 266224 w 371570"/>
                  <a:gd name="connsiteY34" fmla="*/ 352992 h 371279"/>
                  <a:gd name="connsiteX35" fmla="*/ 263462 w 371570"/>
                  <a:gd name="connsiteY35" fmla="*/ 353563 h 371279"/>
                  <a:gd name="connsiteX36" fmla="*/ 56769 w 371570"/>
                  <a:gd name="connsiteY36" fmla="*/ 316225 h 371279"/>
                  <a:gd name="connsiteX37" fmla="*/ 51816 w 371570"/>
                  <a:gd name="connsiteY37" fmla="*/ 314225 h 371279"/>
                  <a:gd name="connsiteX38" fmla="*/ 24194 w 371570"/>
                  <a:gd name="connsiteY38" fmla="*/ 276982 h 371279"/>
                  <a:gd name="connsiteX39" fmla="*/ 23527 w 371570"/>
                  <a:gd name="connsiteY39" fmla="*/ 271839 h 371279"/>
                  <a:gd name="connsiteX40" fmla="*/ 26670 w 371570"/>
                  <a:gd name="connsiteY40" fmla="*/ 268029 h 371279"/>
                  <a:gd name="connsiteX41" fmla="*/ 35909 w 371570"/>
                  <a:gd name="connsiteY41" fmla="*/ 270506 h 371279"/>
                  <a:gd name="connsiteX42" fmla="*/ 61722 w 371570"/>
                  <a:gd name="connsiteY42" fmla="*/ 305081 h 371279"/>
                  <a:gd name="connsiteX43" fmla="*/ 63532 w 371570"/>
                  <a:gd name="connsiteY43" fmla="*/ 309749 h 371279"/>
                  <a:gd name="connsiteX44" fmla="*/ 61532 w 371570"/>
                  <a:gd name="connsiteY44" fmla="*/ 314416 h 371279"/>
                  <a:gd name="connsiteX45" fmla="*/ 56769 w 371570"/>
                  <a:gd name="connsiteY45" fmla="*/ 316225 h 371279"/>
                  <a:gd name="connsiteX46" fmla="*/ 331280 w 371570"/>
                  <a:gd name="connsiteY46" fmla="*/ 296318 h 371279"/>
                  <a:gd name="connsiteX47" fmla="*/ 327470 w 371570"/>
                  <a:gd name="connsiteY47" fmla="*/ 295175 h 371279"/>
                  <a:gd name="connsiteX48" fmla="*/ 324517 w 371570"/>
                  <a:gd name="connsiteY48" fmla="*/ 290699 h 371279"/>
                  <a:gd name="connsiteX49" fmla="*/ 325850 w 371570"/>
                  <a:gd name="connsiteY49" fmla="*/ 285745 h 371279"/>
                  <a:gd name="connsiteX50" fmla="*/ 346234 w 371570"/>
                  <a:gd name="connsiteY50" fmla="*/ 247836 h 371279"/>
                  <a:gd name="connsiteX51" fmla="*/ 354997 w 371570"/>
                  <a:gd name="connsiteY51" fmla="*/ 244026 h 371279"/>
                  <a:gd name="connsiteX52" fmla="*/ 359283 w 371570"/>
                  <a:gd name="connsiteY52" fmla="*/ 250313 h 371279"/>
                  <a:gd name="connsiteX53" fmla="*/ 358807 w 371570"/>
                  <a:gd name="connsiteY53" fmla="*/ 252789 h 371279"/>
                  <a:gd name="connsiteX54" fmla="*/ 336804 w 371570"/>
                  <a:gd name="connsiteY54" fmla="*/ 293651 h 371279"/>
                  <a:gd name="connsiteX55" fmla="*/ 331280 w 371570"/>
                  <a:gd name="connsiteY55" fmla="*/ 296318 h 371279"/>
                  <a:gd name="connsiteX56" fmla="*/ 12954 w 371570"/>
                  <a:gd name="connsiteY56" fmla="*/ 239073 h 371279"/>
                  <a:gd name="connsiteX57" fmla="*/ 6477 w 371570"/>
                  <a:gd name="connsiteY57" fmla="*/ 234120 h 371279"/>
                  <a:gd name="connsiteX58" fmla="*/ 0 w 371570"/>
                  <a:gd name="connsiteY58" fmla="*/ 188114 h 371279"/>
                  <a:gd name="connsiteX59" fmla="*/ 191 w 371570"/>
                  <a:gd name="connsiteY59" fmla="*/ 186780 h 371279"/>
                  <a:gd name="connsiteX60" fmla="*/ 0 w 371570"/>
                  <a:gd name="connsiteY60" fmla="*/ 185637 h 371279"/>
                  <a:gd name="connsiteX61" fmla="*/ 5810 w 371570"/>
                  <a:gd name="connsiteY61" fmla="*/ 139632 h 371279"/>
                  <a:gd name="connsiteX62" fmla="*/ 13907 w 371570"/>
                  <a:gd name="connsiteY62" fmla="*/ 134679 h 371279"/>
                  <a:gd name="connsiteX63" fmla="*/ 18860 w 371570"/>
                  <a:gd name="connsiteY63" fmla="*/ 142775 h 371279"/>
                  <a:gd name="connsiteX64" fmla="*/ 13430 w 371570"/>
                  <a:gd name="connsiteY64" fmla="*/ 185447 h 371279"/>
                  <a:gd name="connsiteX65" fmla="*/ 13621 w 371570"/>
                  <a:gd name="connsiteY65" fmla="*/ 185637 h 371279"/>
                  <a:gd name="connsiteX66" fmla="*/ 13430 w 371570"/>
                  <a:gd name="connsiteY66" fmla="*/ 186780 h 371279"/>
                  <a:gd name="connsiteX67" fmla="*/ 13621 w 371570"/>
                  <a:gd name="connsiteY67" fmla="*/ 187923 h 371279"/>
                  <a:gd name="connsiteX68" fmla="*/ 19431 w 371570"/>
                  <a:gd name="connsiteY68" fmla="*/ 230596 h 371279"/>
                  <a:gd name="connsiteX69" fmla="*/ 19717 w 371570"/>
                  <a:gd name="connsiteY69" fmla="*/ 232406 h 371279"/>
                  <a:gd name="connsiteX70" fmla="*/ 14764 w 371570"/>
                  <a:gd name="connsiteY70" fmla="*/ 238882 h 371279"/>
                  <a:gd name="connsiteX71" fmla="*/ 12954 w 371570"/>
                  <a:gd name="connsiteY71" fmla="*/ 239073 h 371279"/>
                  <a:gd name="connsiteX72" fmla="*/ 363379 w 371570"/>
                  <a:gd name="connsiteY72" fmla="*/ 213450 h 371279"/>
                  <a:gd name="connsiteX73" fmla="*/ 362712 w 371570"/>
                  <a:gd name="connsiteY73" fmla="*/ 213450 h 371279"/>
                  <a:gd name="connsiteX74" fmla="*/ 356711 w 371570"/>
                  <a:gd name="connsiteY74" fmla="*/ 206021 h 371279"/>
                  <a:gd name="connsiteX75" fmla="*/ 358045 w 371570"/>
                  <a:gd name="connsiteY75" fmla="*/ 185637 h 371279"/>
                  <a:gd name="connsiteX76" fmla="*/ 356521 w 371570"/>
                  <a:gd name="connsiteY76" fmla="*/ 162968 h 371279"/>
                  <a:gd name="connsiteX77" fmla="*/ 356521 w 371570"/>
                  <a:gd name="connsiteY77" fmla="*/ 161825 h 371279"/>
                  <a:gd name="connsiteX78" fmla="*/ 362331 w 371570"/>
                  <a:gd name="connsiteY78" fmla="*/ 155348 h 371279"/>
                  <a:gd name="connsiteX79" fmla="*/ 369951 w 371570"/>
                  <a:gd name="connsiteY79" fmla="*/ 161158 h 371279"/>
                  <a:gd name="connsiteX80" fmla="*/ 371570 w 371570"/>
                  <a:gd name="connsiteY80" fmla="*/ 185637 h 371279"/>
                  <a:gd name="connsiteX81" fmla="*/ 370237 w 371570"/>
                  <a:gd name="connsiteY81" fmla="*/ 207640 h 371279"/>
                  <a:gd name="connsiteX82" fmla="*/ 363379 w 371570"/>
                  <a:gd name="connsiteY82" fmla="*/ 213450 h 371279"/>
                  <a:gd name="connsiteX83" fmla="*/ 351663 w 371570"/>
                  <a:gd name="connsiteY83" fmla="*/ 125439 h 371279"/>
                  <a:gd name="connsiteX84" fmla="*/ 345377 w 371570"/>
                  <a:gd name="connsiteY84" fmla="*/ 121153 h 371279"/>
                  <a:gd name="connsiteX85" fmla="*/ 324517 w 371570"/>
                  <a:gd name="connsiteY85" fmla="*/ 83720 h 371279"/>
                  <a:gd name="connsiteX86" fmla="*/ 323183 w 371570"/>
                  <a:gd name="connsiteY86" fmla="*/ 79720 h 371279"/>
                  <a:gd name="connsiteX87" fmla="*/ 325850 w 371570"/>
                  <a:gd name="connsiteY87" fmla="*/ 74290 h 371279"/>
                  <a:gd name="connsiteX88" fmla="*/ 335280 w 371570"/>
                  <a:gd name="connsiteY88" fmla="*/ 75624 h 371279"/>
                  <a:gd name="connsiteX89" fmla="*/ 357950 w 371570"/>
                  <a:gd name="connsiteY89" fmla="*/ 116296 h 371279"/>
                  <a:gd name="connsiteX90" fmla="*/ 354140 w 371570"/>
                  <a:gd name="connsiteY90" fmla="*/ 125059 h 371279"/>
                  <a:gd name="connsiteX91" fmla="*/ 351663 w 371570"/>
                  <a:gd name="connsiteY91" fmla="*/ 125439 h 371279"/>
                  <a:gd name="connsiteX92" fmla="*/ 28670 w 371570"/>
                  <a:gd name="connsiteY92" fmla="*/ 106389 h 371279"/>
                  <a:gd name="connsiteX93" fmla="*/ 25527 w 371570"/>
                  <a:gd name="connsiteY93" fmla="*/ 105532 h 371279"/>
                  <a:gd name="connsiteX94" fmla="*/ 21908 w 371570"/>
                  <a:gd name="connsiteY94" fmla="*/ 99722 h 371279"/>
                  <a:gd name="connsiteX95" fmla="*/ 22765 w 371570"/>
                  <a:gd name="connsiteY95" fmla="*/ 96388 h 371279"/>
                  <a:gd name="connsiteX96" fmla="*/ 50102 w 371570"/>
                  <a:gd name="connsiteY96" fmla="*/ 58860 h 371279"/>
                  <a:gd name="connsiteX97" fmla="*/ 59531 w 371570"/>
                  <a:gd name="connsiteY97" fmla="*/ 58384 h 371279"/>
                  <a:gd name="connsiteX98" fmla="*/ 59817 w 371570"/>
                  <a:gd name="connsiteY98" fmla="*/ 68004 h 371279"/>
                  <a:gd name="connsiteX99" fmla="*/ 34671 w 371570"/>
                  <a:gd name="connsiteY99" fmla="*/ 102580 h 371279"/>
                  <a:gd name="connsiteX100" fmla="*/ 34671 w 371570"/>
                  <a:gd name="connsiteY100" fmla="*/ 102770 h 371279"/>
                  <a:gd name="connsiteX101" fmla="*/ 28670 w 371570"/>
                  <a:gd name="connsiteY101" fmla="*/ 106389 h 371279"/>
                  <a:gd name="connsiteX102" fmla="*/ 299180 w 371570"/>
                  <a:gd name="connsiteY102" fmla="*/ 53907 h 371279"/>
                  <a:gd name="connsiteX103" fmla="*/ 294894 w 371570"/>
                  <a:gd name="connsiteY103" fmla="*/ 52573 h 371279"/>
                  <a:gd name="connsiteX104" fmla="*/ 258509 w 371570"/>
                  <a:gd name="connsiteY104" fmla="*/ 29713 h 371279"/>
                  <a:gd name="connsiteX105" fmla="*/ 258318 w 371570"/>
                  <a:gd name="connsiteY105" fmla="*/ 29523 h 371279"/>
                  <a:gd name="connsiteX106" fmla="*/ 254508 w 371570"/>
                  <a:gd name="connsiteY106" fmla="*/ 23427 h 371279"/>
                  <a:gd name="connsiteX107" fmla="*/ 255175 w 371570"/>
                  <a:gd name="connsiteY107" fmla="*/ 20474 h 371279"/>
                  <a:gd name="connsiteX108" fmla="*/ 264128 w 371570"/>
                  <a:gd name="connsiteY108" fmla="*/ 17331 h 371279"/>
                  <a:gd name="connsiteX109" fmla="*/ 303371 w 371570"/>
                  <a:gd name="connsiteY109" fmla="*/ 42000 h 371279"/>
                  <a:gd name="connsiteX110" fmla="*/ 304229 w 371570"/>
                  <a:gd name="connsiteY110" fmla="*/ 51431 h 371279"/>
                  <a:gd name="connsiteX111" fmla="*/ 299180 w 371570"/>
                  <a:gd name="connsiteY111" fmla="*/ 53907 h 371279"/>
                  <a:gd name="connsiteX112" fmla="*/ 89535 w 371570"/>
                  <a:gd name="connsiteY112" fmla="*/ 41524 h 371279"/>
                  <a:gd name="connsiteX113" fmla="*/ 83915 w 371570"/>
                  <a:gd name="connsiteY113" fmla="*/ 38381 h 371279"/>
                  <a:gd name="connsiteX114" fmla="*/ 82772 w 371570"/>
                  <a:gd name="connsiteY114" fmla="*/ 34762 h 371279"/>
                  <a:gd name="connsiteX115" fmla="*/ 85916 w 371570"/>
                  <a:gd name="connsiteY115" fmla="*/ 28951 h 371279"/>
                  <a:gd name="connsiteX116" fmla="*/ 127921 w 371570"/>
                  <a:gd name="connsiteY116" fmla="*/ 9234 h 371279"/>
                  <a:gd name="connsiteX117" fmla="*/ 136208 w 371570"/>
                  <a:gd name="connsiteY117" fmla="*/ 13521 h 371279"/>
                  <a:gd name="connsiteX118" fmla="*/ 136017 w 371570"/>
                  <a:gd name="connsiteY118" fmla="*/ 18665 h 371279"/>
                  <a:gd name="connsiteX119" fmla="*/ 132017 w 371570"/>
                  <a:gd name="connsiteY119" fmla="*/ 21998 h 371279"/>
                  <a:gd name="connsiteX120" fmla="*/ 93154 w 371570"/>
                  <a:gd name="connsiteY120" fmla="*/ 40381 h 371279"/>
                  <a:gd name="connsiteX121" fmla="*/ 92964 w 371570"/>
                  <a:gd name="connsiteY121" fmla="*/ 40381 h 371279"/>
                  <a:gd name="connsiteX122" fmla="*/ 89535 w 371570"/>
                  <a:gd name="connsiteY122" fmla="*/ 41524 h 371279"/>
                  <a:gd name="connsiteX123" fmla="*/ 218599 w 371570"/>
                  <a:gd name="connsiteY123" fmla="*/ 16378 h 371279"/>
                  <a:gd name="connsiteX124" fmla="*/ 217265 w 371570"/>
                  <a:gd name="connsiteY124" fmla="*/ 16378 h 371279"/>
                  <a:gd name="connsiteX125" fmla="*/ 174403 w 371570"/>
                  <a:gd name="connsiteY125" fmla="*/ 13711 h 371279"/>
                  <a:gd name="connsiteX126" fmla="*/ 173927 w 371570"/>
                  <a:gd name="connsiteY126" fmla="*/ 13711 h 371279"/>
                  <a:gd name="connsiteX127" fmla="*/ 167164 w 371570"/>
                  <a:gd name="connsiteY127" fmla="*/ 7425 h 371279"/>
                  <a:gd name="connsiteX128" fmla="*/ 167164 w 371570"/>
                  <a:gd name="connsiteY128" fmla="*/ 7234 h 371279"/>
                  <a:gd name="connsiteX129" fmla="*/ 173260 w 371570"/>
                  <a:gd name="connsiteY129" fmla="*/ 471 h 371279"/>
                  <a:gd name="connsiteX130" fmla="*/ 173450 w 371570"/>
                  <a:gd name="connsiteY130" fmla="*/ 471 h 371279"/>
                  <a:gd name="connsiteX131" fmla="*/ 173450 w 371570"/>
                  <a:gd name="connsiteY131" fmla="*/ 471 h 371279"/>
                  <a:gd name="connsiteX132" fmla="*/ 219646 w 371570"/>
                  <a:gd name="connsiteY132" fmla="*/ 3139 h 371279"/>
                  <a:gd name="connsiteX133" fmla="*/ 224123 w 371570"/>
                  <a:gd name="connsiteY133" fmla="*/ 5805 h 371279"/>
                  <a:gd name="connsiteX134" fmla="*/ 224981 w 371570"/>
                  <a:gd name="connsiteY134" fmla="*/ 10949 h 371279"/>
                  <a:gd name="connsiteX135" fmla="*/ 218599 w 371570"/>
                  <a:gd name="connsiteY135" fmla="*/ 16378 h 37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</a:cxnLst>
                <a:rect l="l" t="t" r="r" b="b"/>
                <a:pathLst>
                  <a:path w="371570" h="371279">
                    <a:moveTo>
                      <a:pt x="185833" y="371280"/>
                    </a:moveTo>
                    <a:cubicBezTo>
                      <a:pt x="182880" y="371280"/>
                      <a:pt x="179737" y="371280"/>
                      <a:pt x="175927" y="371090"/>
                    </a:cubicBezTo>
                    <a:cubicBezTo>
                      <a:pt x="172117" y="370899"/>
                      <a:pt x="169450" y="367755"/>
                      <a:pt x="169450" y="363946"/>
                    </a:cubicBezTo>
                    <a:cubicBezTo>
                      <a:pt x="169640" y="360326"/>
                      <a:pt x="172784" y="357659"/>
                      <a:pt x="176403" y="357659"/>
                    </a:cubicBezTo>
                    <a:lnTo>
                      <a:pt x="176594" y="357659"/>
                    </a:lnTo>
                    <a:cubicBezTo>
                      <a:pt x="179737" y="357850"/>
                      <a:pt x="183071" y="357850"/>
                      <a:pt x="185833" y="357850"/>
                    </a:cubicBezTo>
                    <a:cubicBezTo>
                      <a:pt x="197072" y="357850"/>
                      <a:pt x="208502" y="356707"/>
                      <a:pt x="219742" y="354516"/>
                    </a:cubicBezTo>
                    <a:cubicBezTo>
                      <a:pt x="223075" y="353849"/>
                      <a:pt x="226886" y="356325"/>
                      <a:pt x="227648" y="359945"/>
                    </a:cubicBezTo>
                    <a:cubicBezTo>
                      <a:pt x="227648" y="360422"/>
                      <a:pt x="227648" y="360802"/>
                      <a:pt x="227648" y="361278"/>
                    </a:cubicBezTo>
                    <a:cubicBezTo>
                      <a:pt x="227648" y="364422"/>
                      <a:pt x="225362" y="367089"/>
                      <a:pt x="222218" y="367755"/>
                    </a:cubicBezTo>
                    <a:cubicBezTo>
                      <a:pt x="210217" y="370137"/>
                      <a:pt x="198120" y="371280"/>
                      <a:pt x="185833" y="371280"/>
                    </a:cubicBezTo>
                    <a:close/>
                    <a:moveTo>
                      <a:pt x="132207" y="363184"/>
                    </a:moveTo>
                    <a:cubicBezTo>
                      <a:pt x="131540" y="363184"/>
                      <a:pt x="130874" y="362993"/>
                      <a:pt x="130397" y="362993"/>
                    </a:cubicBezTo>
                    <a:cubicBezTo>
                      <a:pt x="130207" y="362993"/>
                      <a:pt x="130207" y="362993"/>
                      <a:pt x="130207" y="362993"/>
                    </a:cubicBezTo>
                    <a:cubicBezTo>
                      <a:pt x="129921" y="362803"/>
                      <a:pt x="129921" y="362803"/>
                      <a:pt x="129731" y="362803"/>
                    </a:cubicBezTo>
                    <a:cubicBezTo>
                      <a:pt x="115157" y="358135"/>
                      <a:pt x="101251" y="351849"/>
                      <a:pt x="88011" y="343467"/>
                    </a:cubicBezTo>
                    <a:cubicBezTo>
                      <a:pt x="86392" y="342609"/>
                      <a:pt x="85535" y="341181"/>
                      <a:pt x="85058" y="339466"/>
                    </a:cubicBezTo>
                    <a:cubicBezTo>
                      <a:pt x="84582" y="337657"/>
                      <a:pt x="84868" y="335847"/>
                      <a:pt x="85725" y="334323"/>
                    </a:cubicBezTo>
                    <a:cubicBezTo>
                      <a:pt x="87725" y="331180"/>
                      <a:pt x="92012" y="330322"/>
                      <a:pt x="95155" y="332037"/>
                    </a:cubicBezTo>
                    <a:cubicBezTo>
                      <a:pt x="107252" y="339657"/>
                      <a:pt x="120301" y="345753"/>
                      <a:pt x="134207" y="350039"/>
                    </a:cubicBezTo>
                    <a:cubicBezTo>
                      <a:pt x="137160" y="350897"/>
                      <a:pt x="138875" y="353659"/>
                      <a:pt x="138875" y="356516"/>
                    </a:cubicBezTo>
                    <a:cubicBezTo>
                      <a:pt x="138875" y="357183"/>
                      <a:pt x="138875" y="357850"/>
                      <a:pt x="138684" y="358516"/>
                    </a:cubicBezTo>
                    <a:cubicBezTo>
                      <a:pt x="137732" y="361183"/>
                      <a:pt x="135065" y="363184"/>
                      <a:pt x="132207" y="363184"/>
                    </a:cubicBezTo>
                    <a:close/>
                    <a:moveTo>
                      <a:pt x="263462" y="353563"/>
                    </a:moveTo>
                    <a:cubicBezTo>
                      <a:pt x="260795" y="353563"/>
                      <a:pt x="258318" y="352230"/>
                      <a:pt x="257175" y="349753"/>
                    </a:cubicBezTo>
                    <a:cubicBezTo>
                      <a:pt x="256508" y="348229"/>
                      <a:pt x="256318" y="346420"/>
                      <a:pt x="256889" y="344610"/>
                    </a:cubicBezTo>
                    <a:cubicBezTo>
                      <a:pt x="257556" y="343086"/>
                      <a:pt x="258699" y="341657"/>
                      <a:pt x="260223" y="340800"/>
                    </a:cubicBezTo>
                    <a:cubicBezTo>
                      <a:pt x="273463" y="334513"/>
                      <a:pt x="285560" y="326703"/>
                      <a:pt x="296323" y="317464"/>
                    </a:cubicBezTo>
                    <a:cubicBezTo>
                      <a:pt x="296513" y="317464"/>
                      <a:pt x="296513" y="317464"/>
                      <a:pt x="296513" y="317273"/>
                    </a:cubicBezTo>
                    <a:cubicBezTo>
                      <a:pt x="299180" y="315273"/>
                      <a:pt x="303657" y="315654"/>
                      <a:pt x="305943" y="318416"/>
                    </a:cubicBezTo>
                    <a:cubicBezTo>
                      <a:pt x="306800" y="319559"/>
                      <a:pt x="307562" y="321083"/>
                      <a:pt x="307562" y="322702"/>
                    </a:cubicBezTo>
                    <a:cubicBezTo>
                      <a:pt x="307562" y="324512"/>
                      <a:pt x="306705" y="326322"/>
                      <a:pt x="305276" y="327656"/>
                    </a:cubicBezTo>
                    <a:cubicBezTo>
                      <a:pt x="305276" y="327656"/>
                      <a:pt x="305276" y="327846"/>
                      <a:pt x="305086" y="327846"/>
                    </a:cubicBezTo>
                    <a:cubicBezTo>
                      <a:pt x="305086" y="327846"/>
                      <a:pt x="304895" y="328036"/>
                      <a:pt x="304610" y="328322"/>
                    </a:cubicBezTo>
                    <a:cubicBezTo>
                      <a:pt x="292989" y="337942"/>
                      <a:pt x="279940" y="346324"/>
                      <a:pt x="266224" y="352992"/>
                    </a:cubicBezTo>
                    <a:cubicBezTo>
                      <a:pt x="265271" y="353278"/>
                      <a:pt x="264319" y="353563"/>
                      <a:pt x="263462" y="353563"/>
                    </a:cubicBezTo>
                    <a:close/>
                    <a:moveTo>
                      <a:pt x="56769" y="316225"/>
                    </a:moveTo>
                    <a:cubicBezTo>
                      <a:pt x="54959" y="316225"/>
                      <a:pt x="53150" y="315559"/>
                      <a:pt x="51816" y="314225"/>
                    </a:cubicBezTo>
                    <a:cubicBezTo>
                      <a:pt x="41053" y="302986"/>
                      <a:pt x="31623" y="290412"/>
                      <a:pt x="24194" y="276982"/>
                    </a:cubicBezTo>
                    <a:cubicBezTo>
                      <a:pt x="23336" y="275458"/>
                      <a:pt x="23050" y="273648"/>
                      <a:pt x="23527" y="271839"/>
                    </a:cubicBezTo>
                    <a:cubicBezTo>
                      <a:pt x="24003" y="270220"/>
                      <a:pt x="25051" y="268696"/>
                      <a:pt x="26670" y="268029"/>
                    </a:cubicBezTo>
                    <a:cubicBezTo>
                      <a:pt x="29623" y="266219"/>
                      <a:pt x="34100" y="267362"/>
                      <a:pt x="35909" y="270506"/>
                    </a:cubicBezTo>
                    <a:cubicBezTo>
                      <a:pt x="42863" y="283078"/>
                      <a:pt x="51625" y="294508"/>
                      <a:pt x="61722" y="305081"/>
                    </a:cubicBezTo>
                    <a:cubicBezTo>
                      <a:pt x="62865" y="306224"/>
                      <a:pt x="63532" y="308034"/>
                      <a:pt x="63532" y="309749"/>
                    </a:cubicBezTo>
                    <a:cubicBezTo>
                      <a:pt x="63532" y="311558"/>
                      <a:pt x="62675" y="313368"/>
                      <a:pt x="61532" y="314416"/>
                    </a:cubicBezTo>
                    <a:cubicBezTo>
                      <a:pt x="60103" y="315559"/>
                      <a:pt x="58579" y="316225"/>
                      <a:pt x="56769" y="316225"/>
                    </a:cubicBezTo>
                    <a:close/>
                    <a:moveTo>
                      <a:pt x="331280" y="296318"/>
                    </a:moveTo>
                    <a:cubicBezTo>
                      <a:pt x="329946" y="296318"/>
                      <a:pt x="328613" y="295842"/>
                      <a:pt x="327470" y="295175"/>
                    </a:cubicBezTo>
                    <a:cubicBezTo>
                      <a:pt x="325850" y="294032"/>
                      <a:pt x="324993" y="292508"/>
                      <a:pt x="324517" y="290699"/>
                    </a:cubicBezTo>
                    <a:cubicBezTo>
                      <a:pt x="324231" y="288889"/>
                      <a:pt x="324707" y="287079"/>
                      <a:pt x="325850" y="285745"/>
                    </a:cubicBezTo>
                    <a:cubicBezTo>
                      <a:pt x="334137" y="274030"/>
                      <a:pt x="341090" y="261266"/>
                      <a:pt x="346234" y="247836"/>
                    </a:cubicBezTo>
                    <a:cubicBezTo>
                      <a:pt x="347567" y="244502"/>
                      <a:pt x="351663" y="242692"/>
                      <a:pt x="354997" y="244026"/>
                    </a:cubicBezTo>
                    <a:cubicBezTo>
                      <a:pt x="357664" y="244883"/>
                      <a:pt x="359283" y="247645"/>
                      <a:pt x="359283" y="250313"/>
                    </a:cubicBezTo>
                    <a:cubicBezTo>
                      <a:pt x="359283" y="251170"/>
                      <a:pt x="359092" y="251836"/>
                      <a:pt x="358807" y="252789"/>
                    </a:cubicBezTo>
                    <a:cubicBezTo>
                      <a:pt x="353187" y="267171"/>
                      <a:pt x="345758" y="280887"/>
                      <a:pt x="336804" y="293651"/>
                    </a:cubicBezTo>
                    <a:cubicBezTo>
                      <a:pt x="335471" y="295366"/>
                      <a:pt x="333470" y="296318"/>
                      <a:pt x="331280" y="296318"/>
                    </a:cubicBezTo>
                    <a:close/>
                    <a:moveTo>
                      <a:pt x="12954" y="239073"/>
                    </a:moveTo>
                    <a:cubicBezTo>
                      <a:pt x="9811" y="239073"/>
                      <a:pt x="7144" y="237073"/>
                      <a:pt x="6477" y="234120"/>
                    </a:cubicBezTo>
                    <a:cubicBezTo>
                      <a:pt x="2477" y="219070"/>
                      <a:pt x="191" y="203640"/>
                      <a:pt x="0" y="188114"/>
                    </a:cubicBezTo>
                    <a:cubicBezTo>
                      <a:pt x="0" y="187638"/>
                      <a:pt x="0" y="187257"/>
                      <a:pt x="191" y="186780"/>
                    </a:cubicBezTo>
                    <a:cubicBezTo>
                      <a:pt x="0" y="186590"/>
                      <a:pt x="0" y="186114"/>
                      <a:pt x="0" y="185637"/>
                    </a:cubicBezTo>
                    <a:cubicBezTo>
                      <a:pt x="0" y="170112"/>
                      <a:pt x="2000" y="154681"/>
                      <a:pt x="5810" y="139632"/>
                    </a:cubicBezTo>
                    <a:cubicBezTo>
                      <a:pt x="6667" y="136013"/>
                      <a:pt x="10287" y="133821"/>
                      <a:pt x="13907" y="134679"/>
                    </a:cubicBezTo>
                    <a:cubicBezTo>
                      <a:pt x="17526" y="135536"/>
                      <a:pt x="19717" y="139155"/>
                      <a:pt x="18860" y="142775"/>
                    </a:cubicBezTo>
                    <a:cubicBezTo>
                      <a:pt x="15240" y="156682"/>
                      <a:pt x="13430" y="171065"/>
                      <a:pt x="13430" y="185447"/>
                    </a:cubicBezTo>
                    <a:lnTo>
                      <a:pt x="13621" y="185637"/>
                    </a:lnTo>
                    <a:cubicBezTo>
                      <a:pt x="13621" y="186114"/>
                      <a:pt x="13430" y="186495"/>
                      <a:pt x="13430" y="186780"/>
                    </a:cubicBezTo>
                    <a:cubicBezTo>
                      <a:pt x="13430" y="187257"/>
                      <a:pt x="13430" y="187638"/>
                      <a:pt x="13621" y="187923"/>
                    </a:cubicBezTo>
                    <a:cubicBezTo>
                      <a:pt x="13621" y="202497"/>
                      <a:pt x="15621" y="216880"/>
                      <a:pt x="19431" y="230596"/>
                    </a:cubicBezTo>
                    <a:cubicBezTo>
                      <a:pt x="19431" y="231263"/>
                      <a:pt x="19717" y="231739"/>
                      <a:pt x="19717" y="232406"/>
                    </a:cubicBezTo>
                    <a:cubicBezTo>
                      <a:pt x="19717" y="235358"/>
                      <a:pt x="17717" y="238216"/>
                      <a:pt x="14764" y="238882"/>
                    </a:cubicBezTo>
                    <a:cubicBezTo>
                      <a:pt x="14097" y="239073"/>
                      <a:pt x="13430" y="239073"/>
                      <a:pt x="12954" y="239073"/>
                    </a:cubicBezTo>
                    <a:close/>
                    <a:moveTo>
                      <a:pt x="363379" y="213450"/>
                    </a:moveTo>
                    <a:cubicBezTo>
                      <a:pt x="363188" y="213450"/>
                      <a:pt x="362903" y="213450"/>
                      <a:pt x="362712" y="213450"/>
                    </a:cubicBezTo>
                    <a:cubicBezTo>
                      <a:pt x="358902" y="212974"/>
                      <a:pt x="356235" y="209641"/>
                      <a:pt x="356711" y="206021"/>
                    </a:cubicBezTo>
                    <a:cubicBezTo>
                      <a:pt x="357569" y="199258"/>
                      <a:pt x="358045" y="192305"/>
                      <a:pt x="358045" y="185637"/>
                    </a:cubicBezTo>
                    <a:cubicBezTo>
                      <a:pt x="358045" y="177732"/>
                      <a:pt x="357378" y="170112"/>
                      <a:pt x="356521" y="162968"/>
                    </a:cubicBezTo>
                    <a:cubicBezTo>
                      <a:pt x="356521" y="162492"/>
                      <a:pt x="356521" y="162301"/>
                      <a:pt x="356521" y="161825"/>
                    </a:cubicBezTo>
                    <a:cubicBezTo>
                      <a:pt x="356521" y="158491"/>
                      <a:pt x="358997" y="155729"/>
                      <a:pt x="362331" y="155348"/>
                    </a:cubicBezTo>
                    <a:cubicBezTo>
                      <a:pt x="366332" y="154872"/>
                      <a:pt x="369475" y="157634"/>
                      <a:pt x="369951" y="161158"/>
                    </a:cubicBezTo>
                    <a:cubicBezTo>
                      <a:pt x="370808" y="169064"/>
                      <a:pt x="371570" y="177351"/>
                      <a:pt x="371570" y="185637"/>
                    </a:cubicBezTo>
                    <a:cubicBezTo>
                      <a:pt x="371570" y="193067"/>
                      <a:pt x="371094" y="200401"/>
                      <a:pt x="370237" y="207640"/>
                    </a:cubicBezTo>
                    <a:cubicBezTo>
                      <a:pt x="369665" y="210974"/>
                      <a:pt x="366713" y="213450"/>
                      <a:pt x="363379" y="213450"/>
                    </a:cubicBezTo>
                    <a:close/>
                    <a:moveTo>
                      <a:pt x="351663" y="125439"/>
                    </a:moveTo>
                    <a:cubicBezTo>
                      <a:pt x="348996" y="125439"/>
                      <a:pt x="346520" y="123916"/>
                      <a:pt x="345377" y="121153"/>
                    </a:cubicBezTo>
                    <a:cubicBezTo>
                      <a:pt x="339947" y="107914"/>
                      <a:pt x="332994" y="95150"/>
                      <a:pt x="324517" y="83720"/>
                    </a:cubicBezTo>
                    <a:cubicBezTo>
                      <a:pt x="323660" y="82577"/>
                      <a:pt x="323183" y="81053"/>
                      <a:pt x="323183" y="79720"/>
                    </a:cubicBezTo>
                    <a:cubicBezTo>
                      <a:pt x="323183" y="77434"/>
                      <a:pt x="324326" y="75433"/>
                      <a:pt x="325850" y="74290"/>
                    </a:cubicBezTo>
                    <a:cubicBezTo>
                      <a:pt x="328803" y="72100"/>
                      <a:pt x="333280" y="72766"/>
                      <a:pt x="335280" y="75624"/>
                    </a:cubicBezTo>
                    <a:cubicBezTo>
                      <a:pt x="344519" y="88006"/>
                      <a:pt x="352139" y="101627"/>
                      <a:pt x="357950" y="116296"/>
                    </a:cubicBezTo>
                    <a:cubicBezTo>
                      <a:pt x="359283" y="119629"/>
                      <a:pt x="357759" y="123725"/>
                      <a:pt x="354140" y="125059"/>
                    </a:cubicBezTo>
                    <a:cubicBezTo>
                      <a:pt x="353473" y="125249"/>
                      <a:pt x="352616" y="125439"/>
                      <a:pt x="351663" y="125439"/>
                    </a:cubicBezTo>
                    <a:close/>
                    <a:moveTo>
                      <a:pt x="28670" y="106389"/>
                    </a:moveTo>
                    <a:cubicBezTo>
                      <a:pt x="27527" y="106389"/>
                      <a:pt x="26479" y="105913"/>
                      <a:pt x="25527" y="105532"/>
                    </a:cubicBezTo>
                    <a:cubicBezTo>
                      <a:pt x="23241" y="104390"/>
                      <a:pt x="21908" y="101913"/>
                      <a:pt x="21908" y="99722"/>
                    </a:cubicBezTo>
                    <a:cubicBezTo>
                      <a:pt x="21908" y="98579"/>
                      <a:pt x="22384" y="97436"/>
                      <a:pt x="22765" y="96388"/>
                    </a:cubicBezTo>
                    <a:cubicBezTo>
                      <a:pt x="30194" y="82958"/>
                      <a:pt x="39338" y="70099"/>
                      <a:pt x="50102" y="58860"/>
                    </a:cubicBezTo>
                    <a:cubicBezTo>
                      <a:pt x="52388" y="56193"/>
                      <a:pt x="57055" y="55907"/>
                      <a:pt x="59531" y="58384"/>
                    </a:cubicBezTo>
                    <a:cubicBezTo>
                      <a:pt x="62198" y="61050"/>
                      <a:pt x="62484" y="65337"/>
                      <a:pt x="59817" y="68004"/>
                    </a:cubicBezTo>
                    <a:cubicBezTo>
                      <a:pt x="50197" y="78291"/>
                      <a:pt x="41624" y="90007"/>
                      <a:pt x="34671" y="102580"/>
                    </a:cubicBezTo>
                    <a:cubicBezTo>
                      <a:pt x="34671" y="102770"/>
                      <a:pt x="34671" y="102770"/>
                      <a:pt x="34671" y="102770"/>
                    </a:cubicBezTo>
                    <a:cubicBezTo>
                      <a:pt x="33433" y="105056"/>
                      <a:pt x="31147" y="106389"/>
                      <a:pt x="28670" y="106389"/>
                    </a:cubicBezTo>
                    <a:close/>
                    <a:moveTo>
                      <a:pt x="299180" y="53907"/>
                    </a:moveTo>
                    <a:cubicBezTo>
                      <a:pt x="297656" y="53907"/>
                      <a:pt x="296037" y="53430"/>
                      <a:pt x="294894" y="52573"/>
                    </a:cubicBezTo>
                    <a:cubicBezTo>
                      <a:pt x="283464" y="43144"/>
                      <a:pt x="271367" y="35523"/>
                      <a:pt x="258509" y="29713"/>
                    </a:cubicBezTo>
                    <a:cubicBezTo>
                      <a:pt x="258509" y="29523"/>
                      <a:pt x="258318" y="29523"/>
                      <a:pt x="258318" y="29523"/>
                    </a:cubicBezTo>
                    <a:cubicBezTo>
                      <a:pt x="256032" y="28380"/>
                      <a:pt x="254508" y="26189"/>
                      <a:pt x="254508" y="23427"/>
                    </a:cubicBezTo>
                    <a:cubicBezTo>
                      <a:pt x="254508" y="22570"/>
                      <a:pt x="254699" y="21427"/>
                      <a:pt x="255175" y="20474"/>
                    </a:cubicBezTo>
                    <a:cubicBezTo>
                      <a:pt x="256508" y="17331"/>
                      <a:pt x="260795" y="15807"/>
                      <a:pt x="264128" y="17331"/>
                    </a:cubicBezTo>
                    <a:cubicBezTo>
                      <a:pt x="278035" y="23808"/>
                      <a:pt x="291275" y="32095"/>
                      <a:pt x="303371" y="42000"/>
                    </a:cubicBezTo>
                    <a:cubicBezTo>
                      <a:pt x="306324" y="44477"/>
                      <a:pt x="306515" y="48763"/>
                      <a:pt x="304229" y="51431"/>
                    </a:cubicBezTo>
                    <a:cubicBezTo>
                      <a:pt x="302990" y="52954"/>
                      <a:pt x="301181" y="53907"/>
                      <a:pt x="299180" y="53907"/>
                    </a:cubicBezTo>
                    <a:close/>
                    <a:moveTo>
                      <a:pt x="89535" y="41524"/>
                    </a:moveTo>
                    <a:cubicBezTo>
                      <a:pt x="87058" y="41524"/>
                      <a:pt x="85058" y="40191"/>
                      <a:pt x="83915" y="38381"/>
                    </a:cubicBezTo>
                    <a:cubicBezTo>
                      <a:pt x="83058" y="37238"/>
                      <a:pt x="82772" y="36095"/>
                      <a:pt x="82772" y="34762"/>
                    </a:cubicBezTo>
                    <a:cubicBezTo>
                      <a:pt x="82772" y="32475"/>
                      <a:pt x="83915" y="30285"/>
                      <a:pt x="85916" y="28951"/>
                    </a:cubicBezTo>
                    <a:cubicBezTo>
                      <a:pt x="98965" y="20664"/>
                      <a:pt x="113062" y="13902"/>
                      <a:pt x="127921" y="9234"/>
                    </a:cubicBezTo>
                    <a:cubicBezTo>
                      <a:pt x="131254" y="8091"/>
                      <a:pt x="135065" y="10092"/>
                      <a:pt x="136208" y="13521"/>
                    </a:cubicBezTo>
                    <a:cubicBezTo>
                      <a:pt x="136874" y="15330"/>
                      <a:pt x="136684" y="17140"/>
                      <a:pt x="136017" y="18665"/>
                    </a:cubicBezTo>
                    <a:cubicBezTo>
                      <a:pt x="135160" y="20284"/>
                      <a:pt x="133826" y="21331"/>
                      <a:pt x="132017" y="21998"/>
                    </a:cubicBezTo>
                    <a:cubicBezTo>
                      <a:pt x="118491" y="26284"/>
                      <a:pt x="105537" y="32571"/>
                      <a:pt x="93154" y="40381"/>
                    </a:cubicBezTo>
                    <a:cubicBezTo>
                      <a:pt x="93154" y="40381"/>
                      <a:pt x="93154" y="40381"/>
                      <a:pt x="92964" y="40381"/>
                    </a:cubicBezTo>
                    <a:cubicBezTo>
                      <a:pt x="92012" y="41048"/>
                      <a:pt x="90583" y="41524"/>
                      <a:pt x="89535" y="41524"/>
                    </a:cubicBezTo>
                    <a:close/>
                    <a:moveTo>
                      <a:pt x="218599" y="16378"/>
                    </a:moveTo>
                    <a:cubicBezTo>
                      <a:pt x="218123" y="16378"/>
                      <a:pt x="217742" y="16378"/>
                      <a:pt x="217265" y="16378"/>
                    </a:cubicBezTo>
                    <a:cubicBezTo>
                      <a:pt x="203359" y="13711"/>
                      <a:pt x="187452" y="13045"/>
                      <a:pt x="174403" y="13711"/>
                    </a:cubicBezTo>
                    <a:cubicBezTo>
                      <a:pt x="174212" y="13711"/>
                      <a:pt x="173927" y="13711"/>
                      <a:pt x="173927" y="13711"/>
                    </a:cubicBezTo>
                    <a:cubicBezTo>
                      <a:pt x="170307" y="13711"/>
                      <a:pt x="167450" y="11044"/>
                      <a:pt x="167164" y="7425"/>
                    </a:cubicBezTo>
                    <a:lnTo>
                      <a:pt x="167164" y="7234"/>
                    </a:lnTo>
                    <a:cubicBezTo>
                      <a:pt x="167164" y="3615"/>
                      <a:pt x="169831" y="757"/>
                      <a:pt x="173260" y="471"/>
                    </a:cubicBezTo>
                    <a:cubicBezTo>
                      <a:pt x="173450" y="471"/>
                      <a:pt x="173450" y="471"/>
                      <a:pt x="173450" y="471"/>
                    </a:cubicBezTo>
                    <a:lnTo>
                      <a:pt x="173450" y="471"/>
                    </a:lnTo>
                    <a:cubicBezTo>
                      <a:pt x="190500" y="-672"/>
                      <a:pt x="205073" y="281"/>
                      <a:pt x="219646" y="3139"/>
                    </a:cubicBezTo>
                    <a:cubicBezTo>
                      <a:pt x="221456" y="3329"/>
                      <a:pt x="222980" y="4472"/>
                      <a:pt x="224123" y="5805"/>
                    </a:cubicBezTo>
                    <a:cubicBezTo>
                      <a:pt x="224981" y="7330"/>
                      <a:pt x="225457" y="9140"/>
                      <a:pt x="224981" y="10949"/>
                    </a:cubicBezTo>
                    <a:cubicBezTo>
                      <a:pt x="224600" y="14187"/>
                      <a:pt x="221933" y="16378"/>
                      <a:pt x="218599" y="16378"/>
                    </a:cubicBezTo>
                    <a:close/>
                  </a:path>
                </a:pathLst>
              </a:custGeom>
              <a:solidFill>
                <a:srgbClr val="3E41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任意多边形: 形状 93" descr="20e70106-eef4-4cd9-8bad-f731eda75c90"/>
              <p:cNvSpPr/>
              <p:nvPr/>
            </p:nvSpPr>
            <p:spPr>
              <a:xfrm>
                <a:off x="2232735" y="4895784"/>
                <a:ext cx="64983" cy="64983"/>
              </a:xfrm>
              <a:custGeom>
                <a:avLst/>
                <a:gdLst>
                  <a:gd name="connsiteX0" fmla="*/ 0 w 94297"/>
                  <a:gd name="connsiteY0" fmla="*/ 47149 h 94297"/>
                  <a:gd name="connsiteX1" fmla="*/ 47149 w 94297"/>
                  <a:gd name="connsiteY1" fmla="*/ 0 h 94297"/>
                  <a:gd name="connsiteX2" fmla="*/ 94297 w 94297"/>
                  <a:gd name="connsiteY2" fmla="*/ 47149 h 94297"/>
                  <a:gd name="connsiteX3" fmla="*/ 47149 w 94297"/>
                  <a:gd name="connsiteY3" fmla="*/ 94297 h 94297"/>
                  <a:gd name="connsiteX4" fmla="*/ 0 w 94297"/>
                  <a:gd name="connsiteY4" fmla="*/ 47149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297" h="94297">
                    <a:moveTo>
                      <a:pt x="0" y="47149"/>
                    </a:moveTo>
                    <a:cubicBezTo>
                      <a:pt x="0" y="21146"/>
                      <a:pt x="21146" y="0"/>
                      <a:pt x="47149" y="0"/>
                    </a:cubicBezTo>
                    <a:cubicBezTo>
                      <a:pt x="73152" y="0"/>
                      <a:pt x="94297" y="21146"/>
                      <a:pt x="94297" y="47149"/>
                    </a:cubicBezTo>
                    <a:cubicBezTo>
                      <a:pt x="94297" y="73152"/>
                      <a:pt x="73152" y="94297"/>
                      <a:pt x="47149" y="94297"/>
                    </a:cubicBezTo>
                    <a:cubicBezTo>
                      <a:pt x="21146" y="94297"/>
                      <a:pt x="0" y="73152"/>
                      <a:pt x="0" y="47149"/>
                    </a:cubicBezTo>
                    <a:close/>
                  </a:path>
                </a:pathLst>
              </a:custGeom>
              <a:solidFill>
                <a:srgbClr val="728EE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217" name="组合 216" descr="23c17061-92b4-4a24-aff5-05ab43642234"/>
            <p:cNvGrpSpPr/>
            <p:nvPr/>
          </p:nvGrpSpPr>
          <p:grpSpPr>
            <a:xfrm>
              <a:off x="6153148" y="1498847"/>
              <a:ext cx="5248278" cy="1347552"/>
              <a:chOff x="6273798" y="1498847"/>
              <a:chExt cx="5248278" cy="1347552"/>
            </a:xfrm>
          </p:grpSpPr>
          <p:sp>
            <p:nvSpPr>
              <p:cNvPr id="75" name="ComponentBackground1" descr="7cf654d5-d556-410d-abca-40de80009381"/>
              <p:cNvSpPr/>
              <p:nvPr>
                <p:custDataLst>
                  <p:tags r:id="rId2"/>
                </p:custDataLst>
              </p:nvPr>
            </p:nvSpPr>
            <p:spPr>
              <a:xfrm>
                <a:off x="6273798" y="1498847"/>
                <a:ext cx="5248278" cy="134755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66" name="Bullet1" descr="39d562de-7af0-4bf7-9f79-95e2c8fb6b9e"/>
              <p:cNvSpPr/>
              <p:nvPr>
                <p:custDataLst>
                  <p:tags r:id="rId3"/>
                </p:custDataLst>
              </p:nvPr>
            </p:nvSpPr>
            <p:spPr>
              <a:xfrm>
                <a:off x="6273798" y="1498847"/>
                <a:ext cx="5235575" cy="47331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生理性黄疸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7" name="Text1" descr="dd35d676-cbaf-4aa3-85f4-4852bff3d523"/>
              <p:cNvSpPr/>
              <p:nvPr>
                <p:custDataLst>
                  <p:tags r:id="rId4"/>
                </p:custDataLst>
              </p:nvPr>
            </p:nvSpPr>
            <p:spPr>
              <a:xfrm>
                <a:off x="6273800" y="1972165"/>
                <a:ext cx="5235575" cy="87423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约一半新生儿出生后2 - 3天出现，7 - 10天消退。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16" name="组合 215" descr="3ce795be-e70e-4086-85e5-c3850e818bab"/>
            <p:cNvGrpSpPr/>
            <p:nvPr/>
          </p:nvGrpSpPr>
          <p:grpSpPr>
            <a:xfrm>
              <a:off x="6153148" y="3110823"/>
              <a:ext cx="5248278" cy="1347552"/>
              <a:chOff x="6273798" y="3110823"/>
              <a:chExt cx="5248278" cy="1347552"/>
            </a:xfrm>
          </p:grpSpPr>
          <p:sp>
            <p:nvSpPr>
              <p:cNvPr id="76" name="ComponentBackground2" descr="49b6ec74-9b29-4fe8-8197-e44568f067c3"/>
              <p:cNvSpPr/>
              <p:nvPr>
                <p:custDataLst>
                  <p:tags r:id="rId5"/>
                </p:custDataLst>
              </p:nvPr>
            </p:nvSpPr>
            <p:spPr>
              <a:xfrm>
                <a:off x="6273798" y="3110823"/>
                <a:ext cx="5248278" cy="1347550"/>
              </a:xfrm>
              <a:prstGeom prst="rect">
                <a:avLst/>
              </a:pr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68" name="Bullet2" descr="ead54fce-5dc6-4dd3-a3bf-0c6cf50a08f3"/>
              <p:cNvSpPr/>
              <p:nvPr>
                <p:custDataLst>
                  <p:tags r:id="rId6"/>
                </p:custDataLst>
              </p:nvPr>
            </p:nvSpPr>
            <p:spPr>
              <a:xfrm>
                <a:off x="6273798" y="3110823"/>
                <a:ext cx="5235575" cy="47331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马牙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9" name="Text2" descr="d4cb572c-091c-4415-bfb3-4e4d9901f2ee"/>
              <p:cNvSpPr/>
              <p:nvPr>
                <p:custDataLst>
                  <p:tags r:id="rId7"/>
                </p:custDataLst>
              </p:nvPr>
            </p:nvSpPr>
            <p:spPr>
              <a:xfrm>
                <a:off x="6273800" y="3584141"/>
                <a:ext cx="5235575" cy="87423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新生儿上颚或牙龈边缘灰白色颗粒，数月可自然消退。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15" name="组合 214" descr="00105ccc-2dc9-4753-982a-4a24b4e62c34"/>
            <p:cNvGrpSpPr/>
            <p:nvPr/>
          </p:nvGrpSpPr>
          <p:grpSpPr>
            <a:xfrm>
              <a:off x="6153148" y="4722801"/>
              <a:ext cx="5248278" cy="1347552"/>
              <a:chOff x="6273798" y="4722801"/>
              <a:chExt cx="5248278" cy="1347552"/>
            </a:xfrm>
          </p:grpSpPr>
          <p:sp>
            <p:nvSpPr>
              <p:cNvPr id="77" name="ComponentBackground3" descr="31ca91b7-35eb-408b-b3fd-372e4be2ad40"/>
              <p:cNvSpPr/>
              <p:nvPr>
                <p:custDataLst>
                  <p:tags r:id="rId8"/>
                </p:custDataLst>
              </p:nvPr>
            </p:nvSpPr>
            <p:spPr>
              <a:xfrm>
                <a:off x="6273798" y="4722803"/>
                <a:ext cx="5248278" cy="1347550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71" name="Bullet3" descr="7eabbde2-8c2a-4326-9464-0ab30dfb9e3f"/>
              <p:cNvSpPr/>
              <p:nvPr>
                <p:custDataLst>
                  <p:tags r:id="rId9"/>
                </p:custDataLst>
              </p:nvPr>
            </p:nvSpPr>
            <p:spPr>
              <a:xfrm>
                <a:off x="6273798" y="4722801"/>
                <a:ext cx="5235575" cy="47331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其他特殊生理现象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2" name="Text3" descr="4cdeadbb-ce97-4fd2-a614-2840ff11f632"/>
              <p:cNvSpPr/>
              <p:nvPr>
                <p:custDataLst>
                  <p:tags r:id="rId10"/>
                </p:custDataLst>
              </p:nvPr>
            </p:nvSpPr>
            <p:spPr>
              <a:xfrm>
                <a:off x="6273800" y="5196119"/>
                <a:ext cx="5235575" cy="874234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如乳房肿大、女孩阴道流血、生理性体重下降等。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sp>
          <p:nvSpPr>
            <p:cNvPr id="74" name="Title" descr="0bf93ba8-5cfc-4de9-be10-560b54755d05"/>
            <p:cNvSpPr txBox="1"/>
            <p:nvPr/>
          </p:nvSpPr>
          <p:spPr>
            <a:xfrm>
              <a:off x="777874" y="1204642"/>
              <a:ext cx="5130800" cy="1004604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认识新生儿常见的特殊生理表现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436562"/>
            <a:ext cx="10858500" cy="900112"/>
          </a:xfrm>
        </p:spPr>
        <p:txBody>
          <a:bodyPr>
            <a:normAutofit/>
          </a:bodyPr>
          <a:p>
            <a:r>
              <a:rPr lang="zh-CN" altLang="en-US" sz="3600"/>
              <a:t>可以拓展学习：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9530" y="1643380"/>
            <a:ext cx="7584440" cy="3176270"/>
          </a:xfrm>
        </p:spPr>
        <p:txBody>
          <a:bodyPr/>
          <a:p>
            <a:r>
              <a:rPr lang="zh-CN" altLang="en-US" sz="2400">
                <a:sym typeface="+mn-ea"/>
              </a:rPr>
              <a:t>关于新生儿洗澡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关于婴儿包裹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关于婴儿抚触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关于婴儿被动操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关于婴儿主动操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0" name="11fff807-3411-4c94-9a46-322b152dc184.source.3.zh-Hans.pptx" descr="68c4d5ac-482b-4c42-8ac1-abb6183a07ab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35" name="矩形 34" descr="110051ae-d58c-4b8d-8d3b-b8566432bf07"/>
            <p:cNvSpPr/>
            <p:nvPr/>
          </p:nvSpPr>
          <p:spPr>
            <a:xfrm>
              <a:off x="0" y="3354613"/>
              <a:ext cx="12192000" cy="3503387"/>
            </a:xfrm>
            <a:prstGeom prst="rect">
              <a:avLst/>
            </a:prstGeom>
            <a:gradFill flip="none" rotWithShape="1">
              <a:gsLst>
                <a:gs pos="51000">
                  <a:schemeClr val="bg1"/>
                </a:gs>
                <a:gs pos="10000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</a:p>
          </p:txBody>
        </p:sp>
        <p:cxnSp>
          <p:nvCxnSpPr>
            <p:cNvPr id="3" name="直接连接符 2" descr="f30950da-1dce-4748-a7f5-5ef8f7c9ea9a"/>
            <p:cNvCxnSpPr/>
            <p:nvPr/>
          </p:nvCxnSpPr>
          <p:spPr>
            <a:xfrm>
              <a:off x="0" y="3354614"/>
              <a:ext cx="11488758" cy="0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 descr="811dc5d7-102b-40d3-89e1-fab02501ec1b"/>
            <p:cNvCxnSpPr/>
            <p:nvPr/>
          </p:nvCxnSpPr>
          <p:spPr>
            <a:xfrm rot="900000">
              <a:off x="11013008" y="3120960"/>
              <a:ext cx="505892" cy="172385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 descr="c6f825a1-af98-43b2-ad61-d10ee316b8d1"/>
            <p:cNvGrpSpPr/>
            <p:nvPr/>
          </p:nvGrpSpPr>
          <p:grpSpPr>
            <a:xfrm>
              <a:off x="901704" y="2999367"/>
              <a:ext cx="3107330" cy="1935853"/>
              <a:chOff x="160849" y="3073753"/>
              <a:chExt cx="3107330" cy="1935853"/>
            </a:xfrm>
          </p:grpSpPr>
          <p:sp>
            <p:nvSpPr>
              <p:cNvPr id="5" name="Number1" descr="808a59dc-b61d-4143-b0d0-ba0837d058ce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" name="Bullet1" descr="15fcb100-a084-4cff-b228-bb8e4a4c37e1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健康的遗传基础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8" name="直接连接符 7" descr="2d87d553-4edc-4bad-8ae2-dd68b6710afa"/>
              <p:cNvCxnSpPr>
                <a:stCxn id="5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 descr="74527d59-ab7f-4a12-9f66-932d76a65725"/>
            <p:cNvGrpSpPr/>
            <p:nvPr/>
          </p:nvGrpSpPr>
          <p:grpSpPr>
            <a:xfrm>
              <a:off x="5727877" y="2999367"/>
              <a:ext cx="920115" cy="1936115"/>
              <a:chOff x="1352741" y="3073753"/>
              <a:chExt cx="920115" cy="1936115"/>
            </a:xfrm>
          </p:grpSpPr>
          <p:sp>
            <p:nvSpPr>
              <p:cNvPr id="13" name="Number2" descr="4363f9ab-fe15-4fa1-9fe9-b39c0b177d98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Bullet2" descr="cdf8aa6b-59c7-4520-bc78-5a2381be093a"/>
              <p:cNvSpPr txBox="1"/>
              <p:nvPr/>
            </p:nvSpPr>
            <p:spPr>
              <a:xfrm>
                <a:off x="1352741" y="4113248"/>
                <a:ext cx="920115" cy="8966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优生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16" name="直接连接符 15" descr="369d24fc-a7e0-4898-a32b-99663284037a"/>
              <p:cNvCxnSpPr>
                <a:stCxn id="13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 descr="ae4f2afb-5f40-4a43-8570-4ea3c7658c69"/>
            <p:cNvGrpSpPr/>
            <p:nvPr/>
          </p:nvGrpSpPr>
          <p:grpSpPr>
            <a:xfrm>
              <a:off x="9000846" y="2999367"/>
              <a:ext cx="2276475" cy="1936115"/>
              <a:chOff x="991429" y="3073753"/>
              <a:chExt cx="2276475" cy="1936115"/>
            </a:xfrm>
          </p:grpSpPr>
          <p:sp>
            <p:nvSpPr>
              <p:cNvPr id="18" name="Number3" descr="e3eb0eae-c8b5-4289-a577-7ebcca956d40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Bullet3" descr="2b0f3b2c-d0d5-4bc0-9766-6ca8e092a2ef"/>
              <p:cNvSpPr txBox="1"/>
              <p:nvPr/>
            </p:nvSpPr>
            <p:spPr>
              <a:xfrm>
                <a:off x="991429" y="4113248"/>
                <a:ext cx="2276475" cy="8966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新生儿护理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21" name="直接连接符 20" descr="295b6ac1-8d44-4084-aa06-a377aa916e53"/>
              <p:cNvCxnSpPr>
                <a:stCxn id="18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PictureMisc" descr="656fa8b0-746e-4422-9309-174b34e97946"/>
            <p:cNvSpPr/>
            <p:nvPr/>
          </p:nvSpPr>
          <p:spPr>
            <a:xfrm>
              <a:off x="0" y="5008869"/>
              <a:ext cx="12192000" cy="1849131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209751" b="-67013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Title" descr="a272e159-0562-42c7-b033-f8ff9f1247ca"/>
            <p:cNvSpPr>
              <a:spLocks noChangeAspect="1"/>
            </p:cNvSpPr>
            <p:nvPr/>
          </p:nvSpPr>
          <p:spPr>
            <a:xfrm>
              <a:off x="660400" y="1130300"/>
              <a:ext cx="10858500" cy="12441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endParaRPr lang="en-US" sz="5400" b="1" i="0" u="none">
                <a:solidFill>
                  <a:srgbClr val="2F2F2F"/>
                </a:solidFill>
                <a:latin typeface="Lato Black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健康的遗传基础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了解遗传与遗传病相关知识，为优生优育奠定理论基础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遗传与变异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" name="4dcabb2b-77a0-48f2-8d76-4ac3d1528ff4.source.6.zh-Hans.pptx" descr="7b53f518-5aac-413d-bf57-f2c17c719277"/>
          <p:cNvGrpSpPr/>
          <p:nvPr/>
        </p:nvGrpSpPr>
        <p:grpSpPr>
          <a:xfrm>
            <a:off x="0" y="1130300"/>
            <a:ext cx="12192000" cy="5727701"/>
            <a:chOff x="0" y="1130300"/>
            <a:chExt cx="12192000" cy="5727701"/>
          </a:xfrm>
        </p:grpSpPr>
        <p:sp>
          <p:nvSpPr>
            <p:cNvPr id="3" name="任意多边形: 形状 2" descr="ce000389-f6ed-4ea0-8ee6-94b7c6031058"/>
            <p:cNvSpPr/>
            <p:nvPr/>
          </p:nvSpPr>
          <p:spPr>
            <a:xfrm>
              <a:off x="19269" y="6001278"/>
              <a:ext cx="12140762" cy="856723"/>
            </a:xfrm>
            <a:custGeom>
              <a:avLst/>
              <a:gdLst>
                <a:gd name="connsiteX0" fmla="*/ 6070381 w 12140762"/>
                <a:gd name="connsiteY0" fmla="*/ 0 h 856723"/>
                <a:gd name="connsiteX1" fmla="*/ 11978344 w 12140762"/>
                <a:gd name="connsiteY1" fmla="*/ 797560 h 856723"/>
                <a:gd name="connsiteX2" fmla="*/ 12140762 w 12140762"/>
                <a:gd name="connsiteY2" fmla="*/ 856723 h 856723"/>
                <a:gd name="connsiteX3" fmla="*/ 0 w 12140762"/>
                <a:gd name="connsiteY3" fmla="*/ 856723 h 856723"/>
                <a:gd name="connsiteX4" fmla="*/ 162419 w 12140762"/>
                <a:gd name="connsiteY4" fmla="*/ 797560 h 856723"/>
                <a:gd name="connsiteX5" fmla="*/ 6070381 w 12140762"/>
                <a:gd name="connsiteY5" fmla="*/ 0 h 8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40762" h="856723">
                  <a:moveTo>
                    <a:pt x="6070381" y="0"/>
                  </a:moveTo>
                  <a:cubicBezTo>
                    <a:pt x="8448884" y="0"/>
                    <a:pt x="10574068" y="310470"/>
                    <a:pt x="11978344" y="797560"/>
                  </a:cubicBezTo>
                  <a:lnTo>
                    <a:pt x="12140762" y="856723"/>
                  </a:lnTo>
                  <a:lnTo>
                    <a:pt x="0" y="856723"/>
                  </a:lnTo>
                  <a:lnTo>
                    <a:pt x="162419" y="797560"/>
                  </a:lnTo>
                  <a:cubicBezTo>
                    <a:pt x="1566694" y="310470"/>
                    <a:pt x="3691878" y="0"/>
                    <a:pt x="60703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16200000" scaled="1"/>
              <a:tileRect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142" name="任意多边形: 形状 1141" descr="c953b9d9-d935-4d4d-9732-39b9c5d4554a"/>
            <p:cNvSpPr/>
            <p:nvPr/>
          </p:nvSpPr>
          <p:spPr>
            <a:xfrm>
              <a:off x="0" y="5531067"/>
              <a:ext cx="12192000" cy="868368"/>
            </a:xfrm>
            <a:custGeom>
              <a:avLst/>
              <a:gdLst>
                <a:gd name="connsiteX0" fmla="*/ 6089650 w 12192000"/>
                <a:gd name="connsiteY0" fmla="*/ 0 h 2496457"/>
                <a:gd name="connsiteX1" fmla="*/ 11997613 w 12192000"/>
                <a:gd name="connsiteY1" fmla="*/ 797560 h 2496457"/>
                <a:gd name="connsiteX2" fmla="*/ 12192000 w 12192000"/>
                <a:gd name="connsiteY2" fmla="*/ 868368 h 2496457"/>
                <a:gd name="connsiteX3" fmla="*/ 12192000 w 12192000"/>
                <a:gd name="connsiteY3" fmla="*/ 2496457 h 2496457"/>
                <a:gd name="connsiteX4" fmla="*/ 0 w 12192000"/>
                <a:gd name="connsiteY4" fmla="*/ 2496457 h 2496457"/>
                <a:gd name="connsiteX5" fmla="*/ 0 w 12192000"/>
                <a:gd name="connsiteY5" fmla="*/ 863742 h 2496457"/>
                <a:gd name="connsiteX6" fmla="*/ 181688 w 12192000"/>
                <a:gd name="connsiteY6" fmla="*/ 797560 h 2496457"/>
                <a:gd name="connsiteX7" fmla="*/ 6089650 w 12192000"/>
                <a:gd name="connsiteY7" fmla="*/ 0 h 2496457"/>
                <a:gd name="connsiteX0-1" fmla="*/ 12192000 w 12283440"/>
                <a:gd name="connsiteY0-2" fmla="*/ 2496457 h 2587897"/>
                <a:gd name="connsiteX1-3" fmla="*/ 0 w 12283440"/>
                <a:gd name="connsiteY1-4" fmla="*/ 2496457 h 2587897"/>
                <a:gd name="connsiteX2-5" fmla="*/ 0 w 12283440"/>
                <a:gd name="connsiteY2-6" fmla="*/ 863742 h 2587897"/>
                <a:gd name="connsiteX3-7" fmla="*/ 181688 w 12283440"/>
                <a:gd name="connsiteY3-8" fmla="*/ 797560 h 2587897"/>
                <a:gd name="connsiteX4-9" fmla="*/ 6089650 w 12283440"/>
                <a:gd name="connsiteY4-10" fmla="*/ 0 h 2587897"/>
                <a:gd name="connsiteX5-11" fmla="*/ 11997613 w 12283440"/>
                <a:gd name="connsiteY5-12" fmla="*/ 797560 h 2587897"/>
                <a:gd name="connsiteX6-13" fmla="*/ 12192000 w 12283440"/>
                <a:gd name="connsiteY6-14" fmla="*/ 868368 h 2587897"/>
                <a:gd name="connsiteX7-15" fmla="*/ 12283440 w 12283440"/>
                <a:gd name="connsiteY7-16" fmla="*/ 2587897 h 2587897"/>
                <a:gd name="connsiteX0-17" fmla="*/ 12192000 w 12192000"/>
                <a:gd name="connsiteY0-18" fmla="*/ 2496457 h 2496457"/>
                <a:gd name="connsiteX1-19" fmla="*/ 0 w 12192000"/>
                <a:gd name="connsiteY1-20" fmla="*/ 2496457 h 2496457"/>
                <a:gd name="connsiteX2-21" fmla="*/ 0 w 12192000"/>
                <a:gd name="connsiteY2-22" fmla="*/ 863742 h 2496457"/>
                <a:gd name="connsiteX3-23" fmla="*/ 181688 w 12192000"/>
                <a:gd name="connsiteY3-24" fmla="*/ 797560 h 2496457"/>
                <a:gd name="connsiteX4-25" fmla="*/ 6089650 w 12192000"/>
                <a:gd name="connsiteY4-26" fmla="*/ 0 h 2496457"/>
                <a:gd name="connsiteX5-27" fmla="*/ 11997613 w 12192000"/>
                <a:gd name="connsiteY5-28" fmla="*/ 797560 h 2496457"/>
                <a:gd name="connsiteX6-29" fmla="*/ 12192000 w 12192000"/>
                <a:gd name="connsiteY6-30" fmla="*/ 868368 h 2496457"/>
                <a:gd name="connsiteX0-31" fmla="*/ 12206515 w 12206515"/>
                <a:gd name="connsiteY0-32" fmla="*/ 2540000 h 2540000"/>
                <a:gd name="connsiteX1-33" fmla="*/ 0 w 12206515"/>
                <a:gd name="connsiteY1-34" fmla="*/ 2496457 h 2540000"/>
                <a:gd name="connsiteX2-35" fmla="*/ 0 w 12206515"/>
                <a:gd name="connsiteY2-36" fmla="*/ 863742 h 2540000"/>
                <a:gd name="connsiteX3-37" fmla="*/ 181688 w 12206515"/>
                <a:gd name="connsiteY3-38" fmla="*/ 797560 h 2540000"/>
                <a:gd name="connsiteX4-39" fmla="*/ 6089650 w 12206515"/>
                <a:gd name="connsiteY4-40" fmla="*/ 0 h 2540000"/>
                <a:gd name="connsiteX5-41" fmla="*/ 11997613 w 12206515"/>
                <a:gd name="connsiteY5-42" fmla="*/ 797560 h 2540000"/>
                <a:gd name="connsiteX6-43" fmla="*/ 12192000 w 12206515"/>
                <a:gd name="connsiteY6-44" fmla="*/ 868368 h 2540000"/>
                <a:gd name="connsiteX0-45" fmla="*/ 0 w 12192000"/>
                <a:gd name="connsiteY0-46" fmla="*/ 2496457 h 2496457"/>
                <a:gd name="connsiteX1-47" fmla="*/ 0 w 12192000"/>
                <a:gd name="connsiteY1-48" fmla="*/ 863742 h 2496457"/>
                <a:gd name="connsiteX2-49" fmla="*/ 181688 w 12192000"/>
                <a:gd name="connsiteY2-50" fmla="*/ 797560 h 2496457"/>
                <a:gd name="connsiteX3-51" fmla="*/ 6089650 w 12192000"/>
                <a:gd name="connsiteY3-52" fmla="*/ 0 h 2496457"/>
                <a:gd name="connsiteX4-53" fmla="*/ 11997613 w 12192000"/>
                <a:gd name="connsiteY4-54" fmla="*/ 797560 h 2496457"/>
                <a:gd name="connsiteX5-55" fmla="*/ 12192000 w 12192000"/>
                <a:gd name="connsiteY5-56" fmla="*/ 868368 h 2496457"/>
                <a:gd name="connsiteX0-57" fmla="*/ 0 w 12192000"/>
                <a:gd name="connsiteY0-58" fmla="*/ 863742 h 868368"/>
                <a:gd name="connsiteX1-59" fmla="*/ 181688 w 12192000"/>
                <a:gd name="connsiteY1-60" fmla="*/ 797560 h 868368"/>
                <a:gd name="connsiteX2-61" fmla="*/ 6089650 w 12192000"/>
                <a:gd name="connsiteY2-62" fmla="*/ 0 h 868368"/>
                <a:gd name="connsiteX3-63" fmla="*/ 11997613 w 12192000"/>
                <a:gd name="connsiteY3-64" fmla="*/ 797560 h 868368"/>
                <a:gd name="connsiteX4-65" fmla="*/ 12192000 w 12192000"/>
                <a:gd name="connsiteY4-66" fmla="*/ 868368 h 8683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868368">
                  <a:moveTo>
                    <a:pt x="0" y="863742"/>
                  </a:moveTo>
                  <a:lnTo>
                    <a:pt x="181688" y="797560"/>
                  </a:lnTo>
                  <a:cubicBezTo>
                    <a:pt x="1585963" y="310470"/>
                    <a:pt x="3711147" y="0"/>
                    <a:pt x="6089650" y="0"/>
                  </a:cubicBezTo>
                  <a:cubicBezTo>
                    <a:pt x="8468153" y="0"/>
                    <a:pt x="10593337" y="310470"/>
                    <a:pt x="11997613" y="797560"/>
                  </a:cubicBezTo>
                  <a:lnTo>
                    <a:pt x="12192000" y="868368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149" name="任意多边形: 形状 1148" descr="0be2bcc0-6f46-4b2f-9dd2-1a5da7e1359d"/>
            <p:cNvSpPr/>
            <p:nvPr/>
          </p:nvSpPr>
          <p:spPr>
            <a:xfrm>
              <a:off x="0" y="3433879"/>
              <a:ext cx="12192000" cy="868368"/>
            </a:xfrm>
            <a:custGeom>
              <a:avLst/>
              <a:gdLst>
                <a:gd name="connsiteX0" fmla="*/ 6089650 w 12192000"/>
                <a:gd name="connsiteY0" fmla="*/ 0 h 2496457"/>
                <a:gd name="connsiteX1" fmla="*/ 11997613 w 12192000"/>
                <a:gd name="connsiteY1" fmla="*/ 797560 h 2496457"/>
                <a:gd name="connsiteX2" fmla="*/ 12192000 w 12192000"/>
                <a:gd name="connsiteY2" fmla="*/ 868368 h 2496457"/>
                <a:gd name="connsiteX3" fmla="*/ 12192000 w 12192000"/>
                <a:gd name="connsiteY3" fmla="*/ 2496457 h 2496457"/>
                <a:gd name="connsiteX4" fmla="*/ 0 w 12192000"/>
                <a:gd name="connsiteY4" fmla="*/ 2496457 h 2496457"/>
                <a:gd name="connsiteX5" fmla="*/ 0 w 12192000"/>
                <a:gd name="connsiteY5" fmla="*/ 863742 h 2496457"/>
                <a:gd name="connsiteX6" fmla="*/ 181688 w 12192000"/>
                <a:gd name="connsiteY6" fmla="*/ 797560 h 2496457"/>
                <a:gd name="connsiteX7" fmla="*/ 6089650 w 12192000"/>
                <a:gd name="connsiteY7" fmla="*/ 0 h 2496457"/>
                <a:gd name="connsiteX0-1" fmla="*/ 12192000 w 12283440"/>
                <a:gd name="connsiteY0-2" fmla="*/ 2496457 h 2587897"/>
                <a:gd name="connsiteX1-3" fmla="*/ 0 w 12283440"/>
                <a:gd name="connsiteY1-4" fmla="*/ 2496457 h 2587897"/>
                <a:gd name="connsiteX2-5" fmla="*/ 0 w 12283440"/>
                <a:gd name="connsiteY2-6" fmla="*/ 863742 h 2587897"/>
                <a:gd name="connsiteX3-7" fmla="*/ 181688 w 12283440"/>
                <a:gd name="connsiteY3-8" fmla="*/ 797560 h 2587897"/>
                <a:gd name="connsiteX4-9" fmla="*/ 6089650 w 12283440"/>
                <a:gd name="connsiteY4-10" fmla="*/ 0 h 2587897"/>
                <a:gd name="connsiteX5-11" fmla="*/ 11997613 w 12283440"/>
                <a:gd name="connsiteY5-12" fmla="*/ 797560 h 2587897"/>
                <a:gd name="connsiteX6-13" fmla="*/ 12192000 w 12283440"/>
                <a:gd name="connsiteY6-14" fmla="*/ 868368 h 2587897"/>
                <a:gd name="connsiteX7-15" fmla="*/ 12283440 w 12283440"/>
                <a:gd name="connsiteY7-16" fmla="*/ 2587897 h 2587897"/>
                <a:gd name="connsiteX0-17" fmla="*/ 12192000 w 12192000"/>
                <a:gd name="connsiteY0-18" fmla="*/ 2496457 h 2496457"/>
                <a:gd name="connsiteX1-19" fmla="*/ 0 w 12192000"/>
                <a:gd name="connsiteY1-20" fmla="*/ 2496457 h 2496457"/>
                <a:gd name="connsiteX2-21" fmla="*/ 0 w 12192000"/>
                <a:gd name="connsiteY2-22" fmla="*/ 863742 h 2496457"/>
                <a:gd name="connsiteX3-23" fmla="*/ 181688 w 12192000"/>
                <a:gd name="connsiteY3-24" fmla="*/ 797560 h 2496457"/>
                <a:gd name="connsiteX4-25" fmla="*/ 6089650 w 12192000"/>
                <a:gd name="connsiteY4-26" fmla="*/ 0 h 2496457"/>
                <a:gd name="connsiteX5-27" fmla="*/ 11997613 w 12192000"/>
                <a:gd name="connsiteY5-28" fmla="*/ 797560 h 2496457"/>
                <a:gd name="connsiteX6-29" fmla="*/ 12192000 w 12192000"/>
                <a:gd name="connsiteY6-30" fmla="*/ 868368 h 2496457"/>
                <a:gd name="connsiteX0-31" fmla="*/ 12206515 w 12206515"/>
                <a:gd name="connsiteY0-32" fmla="*/ 2540000 h 2540000"/>
                <a:gd name="connsiteX1-33" fmla="*/ 0 w 12206515"/>
                <a:gd name="connsiteY1-34" fmla="*/ 2496457 h 2540000"/>
                <a:gd name="connsiteX2-35" fmla="*/ 0 w 12206515"/>
                <a:gd name="connsiteY2-36" fmla="*/ 863742 h 2540000"/>
                <a:gd name="connsiteX3-37" fmla="*/ 181688 w 12206515"/>
                <a:gd name="connsiteY3-38" fmla="*/ 797560 h 2540000"/>
                <a:gd name="connsiteX4-39" fmla="*/ 6089650 w 12206515"/>
                <a:gd name="connsiteY4-40" fmla="*/ 0 h 2540000"/>
                <a:gd name="connsiteX5-41" fmla="*/ 11997613 w 12206515"/>
                <a:gd name="connsiteY5-42" fmla="*/ 797560 h 2540000"/>
                <a:gd name="connsiteX6-43" fmla="*/ 12192000 w 12206515"/>
                <a:gd name="connsiteY6-44" fmla="*/ 868368 h 2540000"/>
                <a:gd name="connsiteX0-45" fmla="*/ 0 w 12192000"/>
                <a:gd name="connsiteY0-46" fmla="*/ 2496457 h 2496457"/>
                <a:gd name="connsiteX1-47" fmla="*/ 0 w 12192000"/>
                <a:gd name="connsiteY1-48" fmla="*/ 863742 h 2496457"/>
                <a:gd name="connsiteX2-49" fmla="*/ 181688 w 12192000"/>
                <a:gd name="connsiteY2-50" fmla="*/ 797560 h 2496457"/>
                <a:gd name="connsiteX3-51" fmla="*/ 6089650 w 12192000"/>
                <a:gd name="connsiteY3-52" fmla="*/ 0 h 2496457"/>
                <a:gd name="connsiteX4-53" fmla="*/ 11997613 w 12192000"/>
                <a:gd name="connsiteY4-54" fmla="*/ 797560 h 2496457"/>
                <a:gd name="connsiteX5-55" fmla="*/ 12192000 w 12192000"/>
                <a:gd name="connsiteY5-56" fmla="*/ 868368 h 2496457"/>
                <a:gd name="connsiteX0-57" fmla="*/ 0 w 12192000"/>
                <a:gd name="connsiteY0-58" fmla="*/ 863742 h 868368"/>
                <a:gd name="connsiteX1-59" fmla="*/ 181688 w 12192000"/>
                <a:gd name="connsiteY1-60" fmla="*/ 797560 h 868368"/>
                <a:gd name="connsiteX2-61" fmla="*/ 6089650 w 12192000"/>
                <a:gd name="connsiteY2-62" fmla="*/ 0 h 868368"/>
                <a:gd name="connsiteX3-63" fmla="*/ 11997613 w 12192000"/>
                <a:gd name="connsiteY3-64" fmla="*/ 797560 h 868368"/>
                <a:gd name="connsiteX4-65" fmla="*/ 12192000 w 12192000"/>
                <a:gd name="connsiteY4-66" fmla="*/ 868368 h 8683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868368">
                  <a:moveTo>
                    <a:pt x="0" y="863742"/>
                  </a:moveTo>
                  <a:lnTo>
                    <a:pt x="181688" y="797560"/>
                  </a:lnTo>
                  <a:cubicBezTo>
                    <a:pt x="1585963" y="310470"/>
                    <a:pt x="3711147" y="0"/>
                    <a:pt x="6089650" y="0"/>
                  </a:cubicBezTo>
                  <a:cubicBezTo>
                    <a:pt x="8468153" y="0"/>
                    <a:pt x="10593337" y="310470"/>
                    <a:pt x="11997613" y="797560"/>
                  </a:cubicBezTo>
                  <a:lnTo>
                    <a:pt x="12192000" y="868368"/>
                  </a:lnTo>
                </a:path>
              </a:pathLst>
            </a:custGeom>
            <a:noFill/>
            <a:ln w="6350" cap="flat" cmpd="sng" algn="ctr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49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grpSp>
          <p:nvGrpSpPr>
            <p:cNvPr id="1234" name="组合 1233" descr="9c55e920-9372-454a-a45b-72188255f1dd"/>
            <p:cNvGrpSpPr/>
            <p:nvPr/>
          </p:nvGrpSpPr>
          <p:grpSpPr>
            <a:xfrm>
              <a:off x="897579" y="1917924"/>
              <a:ext cx="3197294" cy="2011198"/>
              <a:chOff x="-190005" y="2124341"/>
              <a:chExt cx="3197294" cy="2011198"/>
            </a:xfrm>
          </p:grpSpPr>
          <p:sp>
            <p:nvSpPr>
              <p:cNvPr id="1190" name="Bullet1" descr="ca60b416-6842-4d33-9c21-1f0064b885e5"/>
              <p:cNvSpPr txBox="1"/>
              <p:nvPr/>
            </p:nvSpPr>
            <p:spPr>
              <a:xfrm>
                <a:off x="-190005" y="2124341"/>
                <a:ext cx="3197294" cy="5969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遗传的定义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91" name="Text1" descr="da425af2-efeb-44b3-977f-38f03a65536c"/>
              <p:cNvSpPr txBox="1"/>
              <p:nvPr/>
            </p:nvSpPr>
            <p:spPr>
              <a:xfrm>
                <a:off x="-190005" y="2781218"/>
                <a:ext cx="3197294" cy="726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生物通过基因将特征和性状从亲代传递至子代的过程，由遗传物质控制。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88" name="IconBackground1" descr="55cf30b1-6034-4663-a44d-19503dbfbba5"/>
              <p:cNvSpPr/>
              <p:nvPr/>
            </p:nvSpPr>
            <p:spPr>
              <a:xfrm>
                <a:off x="1092703" y="3583263"/>
                <a:ext cx="631880" cy="552276"/>
              </a:xfrm>
              <a:custGeom>
                <a:avLst/>
                <a:gdLst>
                  <a:gd name="connsiteX0" fmla="*/ 301276 w 304704"/>
                  <a:gd name="connsiteY0" fmla="*/ 118491 h 266318"/>
                  <a:gd name="connsiteX1" fmla="*/ 251079 w 304704"/>
                  <a:gd name="connsiteY1" fmla="*/ 18098 h 266318"/>
                  <a:gd name="connsiteX2" fmla="*/ 221742 w 304704"/>
                  <a:gd name="connsiteY2" fmla="*/ 0 h 266318"/>
                  <a:gd name="connsiteX3" fmla="*/ 82963 w 304704"/>
                  <a:gd name="connsiteY3" fmla="*/ 0 h 266318"/>
                  <a:gd name="connsiteX4" fmla="*/ 53626 w 304704"/>
                  <a:gd name="connsiteY4" fmla="*/ 18098 h 266318"/>
                  <a:gd name="connsiteX5" fmla="*/ 3429 w 304704"/>
                  <a:gd name="connsiteY5" fmla="*/ 118491 h 266318"/>
                  <a:gd name="connsiteX6" fmla="*/ 3429 w 304704"/>
                  <a:gd name="connsiteY6" fmla="*/ 147828 h 266318"/>
                  <a:gd name="connsiteX7" fmla="*/ 53626 w 304704"/>
                  <a:gd name="connsiteY7" fmla="*/ 248222 h 266318"/>
                  <a:gd name="connsiteX8" fmla="*/ 82963 w 304704"/>
                  <a:gd name="connsiteY8" fmla="*/ 266319 h 266318"/>
                  <a:gd name="connsiteX9" fmla="*/ 221742 w 304704"/>
                  <a:gd name="connsiteY9" fmla="*/ 266319 h 266318"/>
                  <a:gd name="connsiteX10" fmla="*/ 251079 w 304704"/>
                  <a:gd name="connsiteY10" fmla="*/ 248222 h 266318"/>
                  <a:gd name="connsiteX11" fmla="*/ 301276 w 304704"/>
                  <a:gd name="connsiteY11" fmla="*/ 147828 h 266318"/>
                  <a:gd name="connsiteX12" fmla="*/ 301276 w 304704"/>
                  <a:gd name="connsiteY12" fmla="*/ 118491 h 26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704" h="266318">
                    <a:moveTo>
                      <a:pt x="301276" y="118491"/>
                    </a:moveTo>
                    <a:lnTo>
                      <a:pt x="251079" y="18098"/>
                    </a:lnTo>
                    <a:cubicBezTo>
                      <a:pt x="245555" y="6953"/>
                      <a:pt x="234220" y="0"/>
                      <a:pt x="221742" y="0"/>
                    </a:cubicBezTo>
                    <a:lnTo>
                      <a:pt x="82963" y="0"/>
                    </a:lnTo>
                    <a:cubicBezTo>
                      <a:pt x="70580" y="0"/>
                      <a:pt x="59245" y="7049"/>
                      <a:pt x="53626" y="18098"/>
                    </a:cubicBezTo>
                    <a:lnTo>
                      <a:pt x="3429" y="118491"/>
                    </a:lnTo>
                    <a:cubicBezTo>
                      <a:pt x="-1143" y="127730"/>
                      <a:pt x="-1143" y="138589"/>
                      <a:pt x="3429" y="147828"/>
                    </a:cubicBezTo>
                    <a:lnTo>
                      <a:pt x="53626" y="248222"/>
                    </a:lnTo>
                    <a:cubicBezTo>
                      <a:pt x="59150" y="259366"/>
                      <a:pt x="70485" y="266319"/>
                      <a:pt x="82963" y="266319"/>
                    </a:cubicBezTo>
                    <a:lnTo>
                      <a:pt x="221742" y="266319"/>
                    </a:lnTo>
                    <a:cubicBezTo>
                      <a:pt x="234125" y="266319"/>
                      <a:pt x="245459" y="259271"/>
                      <a:pt x="251079" y="248222"/>
                    </a:cubicBezTo>
                    <a:lnTo>
                      <a:pt x="301276" y="147828"/>
                    </a:lnTo>
                    <a:cubicBezTo>
                      <a:pt x="305848" y="138589"/>
                      <a:pt x="305848" y="127730"/>
                      <a:pt x="301276" y="1184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189" name="Icon1" descr="cc48e74f-be4a-408b-be44-aa0f0378210b"/>
              <p:cNvSpPr/>
              <p:nvPr/>
            </p:nvSpPr>
            <p:spPr>
              <a:xfrm>
                <a:off x="1267896" y="3718654"/>
                <a:ext cx="281496" cy="281496"/>
              </a:xfrm>
              <a:custGeom>
                <a:avLst/>
                <a:gdLst>
                  <a:gd name="connsiteX0" fmla="*/ 0 w 397187"/>
                  <a:gd name="connsiteY0" fmla="*/ 0 h 397187"/>
                  <a:gd name="connsiteX1" fmla="*/ 0 w 397187"/>
                  <a:gd name="connsiteY1" fmla="*/ 75256 h 397187"/>
                  <a:gd name="connsiteX2" fmla="*/ 321931 w 397187"/>
                  <a:gd name="connsiteY2" fmla="*/ 397187 h 397187"/>
                  <a:gd name="connsiteX3" fmla="*/ 397187 w 397187"/>
                  <a:gd name="connsiteY3" fmla="*/ 397187 h 397187"/>
                  <a:gd name="connsiteX4" fmla="*/ 280121 w 397187"/>
                  <a:gd name="connsiteY4" fmla="*/ 117066 h 397187"/>
                  <a:gd name="connsiteX5" fmla="*/ 0 w 397187"/>
                  <a:gd name="connsiteY5" fmla="*/ 0 h 397187"/>
                  <a:gd name="connsiteX6" fmla="*/ 0 w 397187"/>
                  <a:gd name="connsiteY6" fmla="*/ 0 h 397187"/>
                  <a:gd name="connsiteX7" fmla="*/ 0 w 397187"/>
                  <a:gd name="connsiteY7" fmla="*/ 135880 h 397187"/>
                  <a:gd name="connsiteX8" fmla="*/ 0 w 397187"/>
                  <a:gd name="connsiteY8" fmla="*/ 211136 h 397187"/>
                  <a:gd name="connsiteX9" fmla="*/ 131699 w 397187"/>
                  <a:gd name="connsiteY9" fmla="*/ 265488 h 397187"/>
                  <a:gd name="connsiteX10" fmla="*/ 186051 w 397187"/>
                  <a:gd name="connsiteY10" fmla="*/ 397187 h 397187"/>
                  <a:gd name="connsiteX11" fmla="*/ 261307 w 397187"/>
                  <a:gd name="connsiteY11" fmla="*/ 397187 h 397187"/>
                  <a:gd name="connsiteX12" fmla="*/ 183960 w 397187"/>
                  <a:gd name="connsiteY12" fmla="*/ 211136 h 397187"/>
                  <a:gd name="connsiteX13" fmla="*/ 0 w 397187"/>
                  <a:gd name="connsiteY13" fmla="*/ 135880 h 397187"/>
                  <a:gd name="connsiteX14" fmla="*/ 0 w 397187"/>
                  <a:gd name="connsiteY14" fmla="*/ 135880 h 397187"/>
                  <a:gd name="connsiteX15" fmla="*/ 14633 w 397187"/>
                  <a:gd name="connsiteY15" fmla="*/ 380463 h 397187"/>
                  <a:gd name="connsiteX16" fmla="*/ 14633 w 397187"/>
                  <a:gd name="connsiteY16" fmla="*/ 380463 h 397187"/>
                  <a:gd name="connsiteX17" fmla="*/ 89890 w 397187"/>
                  <a:gd name="connsiteY17" fmla="*/ 307297 h 397187"/>
                  <a:gd name="connsiteX18" fmla="*/ 104523 w 397187"/>
                  <a:gd name="connsiteY18" fmla="*/ 344926 h 397187"/>
                  <a:gd name="connsiteX19" fmla="*/ 89890 w 397187"/>
                  <a:gd name="connsiteY19" fmla="*/ 382554 h 397187"/>
                  <a:gd name="connsiteX20" fmla="*/ 89890 w 397187"/>
                  <a:gd name="connsiteY20" fmla="*/ 382554 h 397187"/>
                  <a:gd name="connsiteX21" fmla="*/ 52261 w 397187"/>
                  <a:gd name="connsiteY21" fmla="*/ 397187 h 397187"/>
                  <a:gd name="connsiteX22" fmla="*/ 14633 w 397187"/>
                  <a:gd name="connsiteY22" fmla="*/ 382554 h 397187"/>
                  <a:gd name="connsiteX23" fmla="*/ 0 w 397187"/>
                  <a:gd name="connsiteY23" fmla="*/ 344926 h 397187"/>
                  <a:gd name="connsiteX24" fmla="*/ 14633 w 397187"/>
                  <a:gd name="connsiteY24" fmla="*/ 307297 h 397187"/>
                  <a:gd name="connsiteX25" fmla="*/ 52261 w 397187"/>
                  <a:gd name="connsiteY25" fmla="*/ 292664 h 397187"/>
                  <a:gd name="connsiteX26" fmla="*/ 89890 w 397187"/>
                  <a:gd name="connsiteY26" fmla="*/ 307297 h 397187"/>
                  <a:gd name="connsiteX27" fmla="*/ 89890 w 397187"/>
                  <a:gd name="connsiteY27" fmla="*/ 307297 h 397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7187" h="397187">
                    <a:moveTo>
                      <a:pt x="0" y="0"/>
                    </a:moveTo>
                    <a:lnTo>
                      <a:pt x="0" y="75256"/>
                    </a:lnTo>
                    <a:cubicBezTo>
                      <a:pt x="177689" y="75256"/>
                      <a:pt x="319840" y="219498"/>
                      <a:pt x="321931" y="397187"/>
                    </a:cubicBezTo>
                    <a:lnTo>
                      <a:pt x="397187" y="397187"/>
                    </a:lnTo>
                    <a:cubicBezTo>
                      <a:pt x="397187" y="288483"/>
                      <a:pt x="353287" y="188141"/>
                      <a:pt x="280121" y="117066"/>
                    </a:cubicBezTo>
                    <a:cubicBezTo>
                      <a:pt x="209046" y="43900"/>
                      <a:pt x="108704" y="0"/>
                      <a:pt x="0" y="0"/>
                    </a:cubicBezTo>
                    <a:lnTo>
                      <a:pt x="0" y="0"/>
                    </a:lnTo>
                    <a:close/>
                    <a:moveTo>
                      <a:pt x="0" y="135880"/>
                    </a:moveTo>
                    <a:lnTo>
                      <a:pt x="0" y="211136"/>
                    </a:lnTo>
                    <a:cubicBezTo>
                      <a:pt x="50171" y="211136"/>
                      <a:pt x="96161" y="229950"/>
                      <a:pt x="131699" y="265488"/>
                    </a:cubicBezTo>
                    <a:cubicBezTo>
                      <a:pt x="167237" y="301026"/>
                      <a:pt x="186051" y="347016"/>
                      <a:pt x="186051" y="397187"/>
                    </a:cubicBezTo>
                    <a:lnTo>
                      <a:pt x="261307" y="397187"/>
                    </a:lnTo>
                    <a:cubicBezTo>
                      <a:pt x="261307" y="324021"/>
                      <a:pt x="232041" y="259217"/>
                      <a:pt x="183960" y="211136"/>
                    </a:cubicBezTo>
                    <a:cubicBezTo>
                      <a:pt x="135880" y="163056"/>
                      <a:pt x="73166" y="135880"/>
                      <a:pt x="0" y="135880"/>
                    </a:cubicBezTo>
                    <a:lnTo>
                      <a:pt x="0" y="135880"/>
                    </a:lnTo>
                    <a:close/>
                    <a:moveTo>
                      <a:pt x="14633" y="380463"/>
                    </a:moveTo>
                    <a:lnTo>
                      <a:pt x="14633" y="380463"/>
                    </a:lnTo>
                    <a:close/>
                    <a:moveTo>
                      <a:pt x="89890" y="307297"/>
                    </a:moveTo>
                    <a:cubicBezTo>
                      <a:pt x="100342" y="317750"/>
                      <a:pt x="104523" y="330292"/>
                      <a:pt x="104523" y="344926"/>
                    </a:cubicBezTo>
                    <a:cubicBezTo>
                      <a:pt x="104523" y="359559"/>
                      <a:pt x="98252" y="372102"/>
                      <a:pt x="89890" y="382554"/>
                    </a:cubicBezTo>
                    <a:lnTo>
                      <a:pt x="89890" y="382554"/>
                    </a:lnTo>
                    <a:cubicBezTo>
                      <a:pt x="79437" y="393006"/>
                      <a:pt x="66895" y="397187"/>
                      <a:pt x="52261" y="397187"/>
                    </a:cubicBezTo>
                    <a:cubicBezTo>
                      <a:pt x="37628" y="397187"/>
                      <a:pt x="25085" y="390916"/>
                      <a:pt x="14633" y="382554"/>
                    </a:cubicBezTo>
                    <a:cubicBezTo>
                      <a:pt x="4181" y="372102"/>
                      <a:pt x="0" y="359559"/>
                      <a:pt x="0" y="344926"/>
                    </a:cubicBezTo>
                    <a:cubicBezTo>
                      <a:pt x="0" y="330292"/>
                      <a:pt x="6271" y="317750"/>
                      <a:pt x="14633" y="307297"/>
                    </a:cubicBezTo>
                    <a:cubicBezTo>
                      <a:pt x="25085" y="296845"/>
                      <a:pt x="37628" y="292664"/>
                      <a:pt x="52261" y="292664"/>
                    </a:cubicBezTo>
                    <a:cubicBezTo>
                      <a:pt x="66895" y="290574"/>
                      <a:pt x="79437" y="296845"/>
                      <a:pt x="89890" y="307297"/>
                    </a:cubicBezTo>
                    <a:lnTo>
                      <a:pt x="89890" y="3072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235" name="组合 1234" descr="9ee44c91-fea7-4314-9ca0-4c8b8f4c2bb6"/>
            <p:cNvGrpSpPr/>
            <p:nvPr/>
          </p:nvGrpSpPr>
          <p:grpSpPr>
            <a:xfrm>
              <a:off x="4491002" y="1747745"/>
              <a:ext cx="3197294" cy="2011198"/>
              <a:chOff x="1682398" y="1792304"/>
              <a:chExt cx="3197294" cy="2011198"/>
            </a:xfrm>
          </p:grpSpPr>
          <p:sp>
            <p:nvSpPr>
              <p:cNvPr id="1184" name="Bullet2" descr="ab502f0a-b440-4b64-80b3-d72cfbf4640b"/>
              <p:cNvSpPr txBox="1"/>
              <p:nvPr/>
            </p:nvSpPr>
            <p:spPr>
              <a:xfrm>
                <a:off x="1682398" y="1792304"/>
                <a:ext cx="3197294" cy="5969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遗传的作用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85" name="Text2" descr="84f6f09f-4526-4c43-9171-e312c888d0c4"/>
              <p:cNvSpPr txBox="1"/>
              <p:nvPr/>
            </p:nvSpPr>
            <p:spPr>
              <a:xfrm>
                <a:off x="1682398" y="2449181"/>
                <a:ext cx="3197294" cy="726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使后代继承父母某些生物性状，如外貌、性别、血型等。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82" name="IconBackground2" descr="727dc591-2059-4989-ab12-a9535e54857e"/>
              <p:cNvSpPr/>
              <p:nvPr/>
            </p:nvSpPr>
            <p:spPr>
              <a:xfrm>
                <a:off x="2965106" y="3251226"/>
                <a:ext cx="631880" cy="552276"/>
              </a:xfrm>
              <a:custGeom>
                <a:avLst/>
                <a:gdLst>
                  <a:gd name="connsiteX0" fmla="*/ 301276 w 304704"/>
                  <a:gd name="connsiteY0" fmla="*/ 118491 h 266318"/>
                  <a:gd name="connsiteX1" fmla="*/ 251079 w 304704"/>
                  <a:gd name="connsiteY1" fmla="*/ 18098 h 266318"/>
                  <a:gd name="connsiteX2" fmla="*/ 221742 w 304704"/>
                  <a:gd name="connsiteY2" fmla="*/ 0 h 266318"/>
                  <a:gd name="connsiteX3" fmla="*/ 82963 w 304704"/>
                  <a:gd name="connsiteY3" fmla="*/ 0 h 266318"/>
                  <a:gd name="connsiteX4" fmla="*/ 53626 w 304704"/>
                  <a:gd name="connsiteY4" fmla="*/ 18098 h 266318"/>
                  <a:gd name="connsiteX5" fmla="*/ 3429 w 304704"/>
                  <a:gd name="connsiteY5" fmla="*/ 118491 h 266318"/>
                  <a:gd name="connsiteX6" fmla="*/ 3429 w 304704"/>
                  <a:gd name="connsiteY6" fmla="*/ 147828 h 266318"/>
                  <a:gd name="connsiteX7" fmla="*/ 53626 w 304704"/>
                  <a:gd name="connsiteY7" fmla="*/ 248222 h 266318"/>
                  <a:gd name="connsiteX8" fmla="*/ 82963 w 304704"/>
                  <a:gd name="connsiteY8" fmla="*/ 266319 h 266318"/>
                  <a:gd name="connsiteX9" fmla="*/ 221742 w 304704"/>
                  <a:gd name="connsiteY9" fmla="*/ 266319 h 266318"/>
                  <a:gd name="connsiteX10" fmla="*/ 251079 w 304704"/>
                  <a:gd name="connsiteY10" fmla="*/ 248222 h 266318"/>
                  <a:gd name="connsiteX11" fmla="*/ 301276 w 304704"/>
                  <a:gd name="connsiteY11" fmla="*/ 147828 h 266318"/>
                  <a:gd name="connsiteX12" fmla="*/ 301276 w 304704"/>
                  <a:gd name="connsiteY12" fmla="*/ 118491 h 26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704" h="266318">
                    <a:moveTo>
                      <a:pt x="301276" y="118491"/>
                    </a:moveTo>
                    <a:lnTo>
                      <a:pt x="251079" y="18098"/>
                    </a:lnTo>
                    <a:cubicBezTo>
                      <a:pt x="245555" y="6953"/>
                      <a:pt x="234220" y="0"/>
                      <a:pt x="221742" y="0"/>
                    </a:cubicBezTo>
                    <a:lnTo>
                      <a:pt x="82963" y="0"/>
                    </a:lnTo>
                    <a:cubicBezTo>
                      <a:pt x="70580" y="0"/>
                      <a:pt x="59245" y="7049"/>
                      <a:pt x="53626" y="18098"/>
                    </a:cubicBezTo>
                    <a:lnTo>
                      <a:pt x="3429" y="118491"/>
                    </a:lnTo>
                    <a:cubicBezTo>
                      <a:pt x="-1143" y="127730"/>
                      <a:pt x="-1143" y="138589"/>
                      <a:pt x="3429" y="147828"/>
                    </a:cubicBezTo>
                    <a:lnTo>
                      <a:pt x="53626" y="248222"/>
                    </a:lnTo>
                    <a:cubicBezTo>
                      <a:pt x="59150" y="259366"/>
                      <a:pt x="70485" y="266319"/>
                      <a:pt x="82963" y="266319"/>
                    </a:cubicBezTo>
                    <a:lnTo>
                      <a:pt x="221742" y="266319"/>
                    </a:lnTo>
                    <a:cubicBezTo>
                      <a:pt x="234125" y="266319"/>
                      <a:pt x="245459" y="259271"/>
                      <a:pt x="251079" y="248222"/>
                    </a:cubicBezTo>
                    <a:lnTo>
                      <a:pt x="301276" y="147828"/>
                    </a:lnTo>
                    <a:cubicBezTo>
                      <a:pt x="305848" y="138589"/>
                      <a:pt x="305848" y="127730"/>
                      <a:pt x="301276" y="1184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183" name="Icon2" descr="214b9d9f-4cf7-4b3f-ba5c-62b5c058dc58"/>
              <p:cNvSpPr/>
              <p:nvPr/>
            </p:nvSpPr>
            <p:spPr>
              <a:xfrm>
                <a:off x="3140299" y="3386617"/>
                <a:ext cx="281496" cy="281496"/>
              </a:xfrm>
              <a:custGeom>
                <a:avLst/>
                <a:gdLst>
                  <a:gd name="connsiteX0" fmla="*/ 4668774 w 6502431"/>
                  <a:gd name="connsiteY0" fmla="*/ 3901440 h 6502431"/>
                  <a:gd name="connsiteX1" fmla="*/ 4714304 w 6502431"/>
                  <a:gd name="connsiteY1" fmla="*/ 3251168 h 6502431"/>
                  <a:gd name="connsiteX2" fmla="*/ 4668774 w 6502431"/>
                  <a:gd name="connsiteY2" fmla="*/ 2600897 h 6502431"/>
                  <a:gd name="connsiteX3" fmla="*/ 5767674 w 6502431"/>
                  <a:gd name="connsiteY3" fmla="*/ 2600897 h 6502431"/>
                  <a:gd name="connsiteX4" fmla="*/ 5852255 w 6502431"/>
                  <a:gd name="connsiteY4" fmla="*/ 3251168 h 6502431"/>
                  <a:gd name="connsiteX5" fmla="*/ 5767674 w 6502431"/>
                  <a:gd name="connsiteY5" fmla="*/ 3901440 h 6502431"/>
                  <a:gd name="connsiteX6" fmla="*/ 4093274 w 6502431"/>
                  <a:gd name="connsiteY6" fmla="*/ 5709095 h 6502431"/>
                  <a:gd name="connsiteX7" fmla="*/ 4541997 w 6502431"/>
                  <a:gd name="connsiteY7" fmla="*/ 4551617 h 6502431"/>
                  <a:gd name="connsiteX8" fmla="*/ 5501069 w 6502431"/>
                  <a:gd name="connsiteY8" fmla="*/ 4551617 h 6502431"/>
                  <a:gd name="connsiteX9" fmla="*/ 4093274 w 6502431"/>
                  <a:gd name="connsiteY9" fmla="*/ 5709095 h 6502431"/>
                  <a:gd name="connsiteX10" fmla="*/ 4012025 w 6502431"/>
                  <a:gd name="connsiteY10" fmla="*/ 3901440 h 6502431"/>
                  <a:gd name="connsiteX11" fmla="*/ 2490407 w 6502431"/>
                  <a:gd name="connsiteY11" fmla="*/ 3901440 h 6502431"/>
                  <a:gd name="connsiteX12" fmla="*/ 2438400 w 6502431"/>
                  <a:gd name="connsiteY12" fmla="*/ 3251168 h 6502431"/>
                  <a:gd name="connsiteX13" fmla="*/ 2490407 w 6502431"/>
                  <a:gd name="connsiteY13" fmla="*/ 2600897 h 6502431"/>
                  <a:gd name="connsiteX14" fmla="*/ 4012025 w 6502431"/>
                  <a:gd name="connsiteY14" fmla="*/ 2600897 h 6502431"/>
                  <a:gd name="connsiteX15" fmla="*/ 4064032 w 6502431"/>
                  <a:gd name="connsiteY15" fmla="*/ 3251168 h 6502431"/>
                  <a:gd name="connsiteX16" fmla="*/ 4012025 w 6502431"/>
                  <a:gd name="connsiteY16" fmla="*/ 3901440 h 6502431"/>
                  <a:gd name="connsiteX17" fmla="*/ 3251264 w 6502431"/>
                  <a:gd name="connsiteY17" fmla="*/ 5839111 h 6502431"/>
                  <a:gd name="connsiteX18" fmla="*/ 2630234 w 6502431"/>
                  <a:gd name="connsiteY18" fmla="*/ 4551617 h 6502431"/>
                  <a:gd name="connsiteX19" fmla="*/ 3872198 w 6502431"/>
                  <a:gd name="connsiteY19" fmla="*/ 4551617 h 6502431"/>
                  <a:gd name="connsiteX20" fmla="*/ 3251264 w 6502431"/>
                  <a:gd name="connsiteY20" fmla="*/ 5839111 h 6502431"/>
                  <a:gd name="connsiteX21" fmla="*/ 1950720 w 6502431"/>
                  <a:gd name="connsiteY21" fmla="*/ 1950720 h 6502431"/>
                  <a:gd name="connsiteX22" fmla="*/ 1001363 w 6502431"/>
                  <a:gd name="connsiteY22" fmla="*/ 1950720 h 6502431"/>
                  <a:gd name="connsiteX23" fmla="*/ 2405920 w 6502431"/>
                  <a:gd name="connsiteY23" fmla="*/ 793242 h 6502431"/>
                  <a:gd name="connsiteX24" fmla="*/ 1950720 w 6502431"/>
                  <a:gd name="connsiteY24" fmla="*/ 1950720 h 6502431"/>
                  <a:gd name="connsiteX25" fmla="*/ 1001363 w 6502431"/>
                  <a:gd name="connsiteY25" fmla="*/ 4551712 h 6502431"/>
                  <a:gd name="connsiteX26" fmla="*/ 1950720 w 6502431"/>
                  <a:gd name="connsiteY26" fmla="*/ 4551712 h 6502431"/>
                  <a:gd name="connsiteX27" fmla="*/ 2405920 w 6502431"/>
                  <a:gd name="connsiteY27" fmla="*/ 5709190 h 6502431"/>
                  <a:gd name="connsiteX28" fmla="*/ 1001363 w 6502431"/>
                  <a:gd name="connsiteY28" fmla="*/ 4551712 h 6502431"/>
                  <a:gd name="connsiteX29" fmla="*/ 734759 w 6502431"/>
                  <a:gd name="connsiteY29" fmla="*/ 3901440 h 6502431"/>
                  <a:gd name="connsiteX30" fmla="*/ 650177 w 6502431"/>
                  <a:gd name="connsiteY30" fmla="*/ 3251168 h 6502431"/>
                  <a:gd name="connsiteX31" fmla="*/ 734759 w 6502431"/>
                  <a:gd name="connsiteY31" fmla="*/ 2600897 h 6502431"/>
                  <a:gd name="connsiteX32" fmla="*/ 1833658 w 6502431"/>
                  <a:gd name="connsiteY32" fmla="*/ 2600897 h 6502431"/>
                  <a:gd name="connsiteX33" fmla="*/ 1788128 w 6502431"/>
                  <a:gd name="connsiteY33" fmla="*/ 3251168 h 6502431"/>
                  <a:gd name="connsiteX34" fmla="*/ 1833658 w 6502431"/>
                  <a:gd name="connsiteY34" fmla="*/ 3901440 h 6502431"/>
                  <a:gd name="connsiteX35" fmla="*/ 3251168 w 6502431"/>
                  <a:gd name="connsiteY35" fmla="*/ 659987 h 6502431"/>
                  <a:gd name="connsiteX36" fmla="*/ 3872103 w 6502431"/>
                  <a:gd name="connsiteY36" fmla="*/ 1950720 h 6502431"/>
                  <a:gd name="connsiteX37" fmla="*/ 2630138 w 6502431"/>
                  <a:gd name="connsiteY37" fmla="*/ 1950720 h 6502431"/>
                  <a:gd name="connsiteX38" fmla="*/ 3251168 w 6502431"/>
                  <a:gd name="connsiteY38" fmla="*/ 659987 h 6502431"/>
                  <a:gd name="connsiteX39" fmla="*/ 5500974 w 6502431"/>
                  <a:gd name="connsiteY39" fmla="*/ 1950720 h 6502431"/>
                  <a:gd name="connsiteX40" fmla="*/ 4541901 w 6502431"/>
                  <a:gd name="connsiteY40" fmla="*/ 1950720 h 6502431"/>
                  <a:gd name="connsiteX41" fmla="*/ 4093178 w 6502431"/>
                  <a:gd name="connsiteY41" fmla="*/ 793242 h 6502431"/>
                  <a:gd name="connsiteX42" fmla="*/ 5500974 w 6502431"/>
                  <a:gd name="connsiteY42" fmla="*/ 1950720 h 6502431"/>
                  <a:gd name="connsiteX43" fmla="*/ 3251168 w 6502431"/>
                  <a:gd name="connsiteY43" fmla="*/ 0 h 6502431"/>
                  <a:gd name="connsiteX44" fmla="*/ 0 w 6502431"/>
                  <a:gd name="connsiteY44" fmla="*/ 3251168 h 6502431"/>
                  <a:gd name="connsiteX45" fmla="*/ 3251168 w 6502431"/>
                  <a:gd name="connsiteY45" fmla="*/ 6502432 h 6502431"/>
                  <a:gd name="connsiteX46" fmla="*/ 6502432 w 6502431"/>
                  <a:gd name="connsiteY46" fmla="*/ 3251168 h 6502431"/>
                  <a:gd name="connsiteX47" fmla="*/ 3251168 w 6502431"/>
                  <a:gd name="connsiteY47" fmla="*/ 0 h 6502431"/>
                  <a:gd name="connsiteX48" fmla="*/ 3251168 w 6502431"/>
                  <a:gd name="connsiteY48" fmla="*/ 0 h 650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6502431" h="6502431">
                    <a:moveTo>
                      <a:pt x="4668774" y="3901440"/>
                    </a:moveTo>
                    <a:cubicBezTo>
                      <a:pt x="4694778" y="3686842"/>
                      <a:pt x="4714304" y="3472244"/>
                      <a:pt x="4714304" y="3251168"/>
                    </a:cubicBezTo>
                    <a:cubicBezTo>
                      <a:pt x="4714304" y="3030093"/>
                      <a:pt x="4694778" y="2815495"/>
                      <a:pt x="4668774" y="2600897"/>
                    </a:cubicBezTo>
                    <a:lnTo>
                      <a:pt x="5767674" y="2600897"/>
                    </a:lnTo>
                    <a:cubicBezTo>
                      <a:pt x="5819775" y="2808923"/>
                      <a:pt x="5852255" y="3026855"/>
                      <a:pt x="5852255" y="3251168"/>
                    </a:cubicBezTo>
                    <a:cubicBezTo>
                      <a:pt x="5852255" y="3475482"/>
                      <a:pt x="5819775" y="3693319"/>
                      <a:pt x="5767674" y="3901440"/>
                    </a:cubicBezTo>
                    <a:moveTo>
                      <a:pt x="4093274" y="5709095"/>
                    </a:moveTo>
                    <a:cubicBezTo>
                      <a:pt x="4288346" y="5348192"/>
                      <a:pt x="4437888" y="4958049"/>
                      <a:pt x="4541997" y="4551617"/>
                    </a:cubicBezTo>
                    <a:lnTo>
                      <a:pt x="5501069" y="4551617"/>
                    </a:lnTo>
                    <a:cubicBezTo>
                      <a:pt x="5189030" y="5088065"/>
                      <a:pt x="4691539" y="5504212"/>
                      <a:pt x="4093274" y="5709095"/>
                    </a:cubicBezTo>
                    <a:moveTo>
                      <a:pt x="4012025" y="3901440"/>
                    </a:moveTo>
                    <a:lnTo>
                      <a:pt x="2490407" y="3901440"/>
                    </a:lnTo>
                    <a:cubicBezTo>
                      <a:pt x="2457926" y="3686842"/>
                      <a:pt x="2438400" y="3472244"/>
                      <a:pt x="2438400" y="3251168"/>
                    </a:cubicBezTo>
                    <a:cubicBezTo>
                      <a:pt x="2438400" y="3030093"/>
                      <a:pt x="2457926" y="2812256"/>
                      <a:pt x="2490407" y="2600897"/>
                    </a:cubicBezTo>
                    <a:lnTo>
                      <a:pt x="4012025" y="2600897"/>
                    </a:lnTo>
                    <a:cubicBezTo>
                      <a:pt x="4041267" y="2812256"/>
                      <a:pt x="4064032" y="3029998"/>
                      <a:pt x="4064032" y="3251168"/>
                    </a:cubicBezTo>
                    <a:cubicBezTo>
                      <a:pt x="4064032" y="3472339"/>
                      <a:pt x="4041267" y="3686842"/>
                      <a:pt x="4012025" y="3901440"/>
                    </a:cubicBezTo>
                    <a:moveTo>
                      <a:pt x="3251264" y="5839111"/>
                    </a:moveTo>
                    <a:cubicBezTo>
                      <a:pt x="2981420" y="5448967"/>
                      <a:pt x="2763584" y="5016532"/>
                      <a:pt x="2630234" y="4551617"/>
                    </a:cubicBezTo>
                    <a:lnTo>
                      <a:pt x="3872198" y="4551617"/>
                    </a:lnTo>
                    <a:cubicBezTo>
                      <a:pt x="3738944" y="5016532"/>
                      <a:pt x="3521107" y="5448967"/>
                      <a:pt x="3251264" y="5839111"/>
                    </a:cubicBezTo>
                    <a:moveTo>
                      <a:pt x="1950720" y="1950720"/>
                    </a:moveTo>
                    <a:lnTo>
                      <a:pt x="1001363" y="1950720"/>
                    </a:lnTo>
                    <a:cubicBezTo>
                      <a:pt x="1310259" y="1411034"/>
                      <a:pt x="1810893" y="994886"/>
                      <a:pt x="2405920" y="793242"/>
                    </a:cubicBezTo>
                    <a:cubicBezTo>
                      <a:pt x="2210848" y="1154144"/>
                      <a:pt x="2064544" y="1544288"/>
                      <a:pt x="1950720" y="1950720"/>
                    </a:cubicBezTo>
                    <a:moveTo>
                      <a:pt x="1001363" y="4551712"/>
                    </a:moveTo>
                    <a:lnTo>
                      <a:pt x="1950720" y="4551712"/>
                    </a:lnTo>
                    <a:cubicBezTo>
                      <a:pt x="2064544" y="4958144"/>
                      <a:pt x="2210753" y="5348192"/>
                      <a:pt x="2405920" y="5709190"/>
                    </a:cubicBezTo>
                    <a:cubicBezTo>
                      <a:pt x="1810988" y="5504403"/>
                      <a:pt x="1310259" y="5088160"/>
                      <a:pt x="1001363" y="4551712"/>
                    </a:cubicBezTo>
                    <a:moveTo>
                      <a:pt x="734759" y="3901440"/>
                    </a:moveTo>
                    <a:cubicBezTo>
                      <a:pt x="682752" y="3693319"/>
                      <a:pt x="650177" y="3475578"/>
                      <a:pt x="650177" y="3251168"/>
                    </a:cubicBezTo>
                    <a:cubicBezTo>
                      <a:pt x="650177" y="3026759"/>
                      <a:pt x="682657" y="2809018"/>
                      <a:pt x="734759" y="2600897"/>
                    </a:cubicBezTo>
                    <a:lnTo>
                      <a:pt x="1833658" y="2600897"/>
                    </a:lnTo>
                    <a:cubicBezTo>
                      <a:pt x="1807655" y="2815495"/>
                      <a:pt x="1788128" y="3029998"/>
                      <a:pt x="1788128" y="3251168"/>
                    </a:cubicBezTo>
                    <a:cubicBezTo>
                      <a:pt x="1788128" y="3472339"/>
                      <a:pt x="1807655" y="3686842"/>
                      <a:pt x="1833658" y="3901440"/>
                    </a:cubicBezTo>
                    <a:moveTo>
                      <a:pt x="3251168" y="659987"/>
                    </a:moveTo>
                    <a:cubicBezTo>
                      <a:pt x="3521012" y="1050131"/>
                      <a:pt x="3738848" y="1485805"/>
                      <a:pt x="3872103" y="1950720"/>
                    </a:cubicBezTo>
                    <a:lnTo>
                      <a:pt x="2630138" y="1950720"/>
                    </a:lnTo>
                    <a:cubicBezTo>
                      <a:pt x="2763488" y="1485805"/>
                      <a:pt x="2981325" y="1050131"/>
                      <a:pt x="3251168" y="659987"/>
                    </a:cubicBezTo>
                    <a:moveTo>
                      <a:pt x="5500974" y="1950720"/>
                    </a:moveTo>
                    <a:lnTo>
                      <a:pt x="4541901" y="1950720"/>
                    </a:lnTo>
                    <a:cubicBezTo>
                      <a:pt x="4437888" y="1544288"/>
                      <a:pt x="4288346" y="1154144"/>
                      <a:pt x="4093178" y="793242"/>
                    </a:cubicBezTo>
                    <a:cubicBezTo>
                      <a:pt x="4691444" y="998030"/>
                      <a:pt x="5188839" y="1410938"/>
                      <a:pt x="5500974" y="1950720"/>
                    </a:cubicBezTo>
                    <a:moveTo>
                      <a:pt x="3251168" y="0"/>
                    </a:moveTo>
                    <a:cubicBezTo>
                      <a:pt x="1453229" y="0"/>
                      <a:pt x="0" y="1463040"/>
                      <a:pt x="0" y="3251168"/>
                    </a:cubicBezTo>
                    <a:cubicBezTo>
                      <a:pt x="0" y="5039297"/>
                      <a:pt x="1456563" y="6502432"/>
                      <a:pt x="3251168" y="6502432"/>
                    </a:cubicBezTo>
                    <a:cubicBezTo>
                      <a:pt x="5045774" y="6502432"/>
                      <a:pt x="6502432" y="5045869"/>
                      <a:pt x="6502432" y="3251168"/>
                    </a:cubicBezTo>
                    <a:cubicBezTo>
                      <a:pt x="6502432" y="1456468"/>
                      <a:pt x="5045869" y="0"/>
                      <a:pt x="3251168" y="0"/>
                    </a:cubicBezTo>
                    <a:lnTo>
                      <a:pt x="32511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236" name="组合 1235" descr="8a326d7b-ad35-4a67-a307-11116e442374"/>
            <p:cNvGrpSpPr/>
            <p:nvPr/>
          </p:nvGrpSpPr>
          <p:grpSpPr>
            <a:xfrm>
              <a:off x="8084424" y="1917924"/>
              <a:ext cx="3197294" cy="2011198"/>
              <a:chOff x="3554801" y="1656447"/>
              <a:chExt cx="3197294" cy="2011198"/>
            </a:xfrm>
          </p:grpSpPr>
          <p:sp>
            <p:nvSpPr>
              <p:cNvPr id="1178" name="Bullet3" descr="857815e6-63a7-4e7d-9a46-05828f77494c"/>
              <p:cNvSpPr txBox="1"/>
              <p:nvPr/>
            </p:nvSpPr>
            <p:spPr>
              <a:xfrm>
                <a:off x="3554801" y="1656447"/>
                <a:ext cx="3197294" cy="5969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变异的定义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79" name="Text3" descr="f665167a-cedf-4a1c-8abe-86ce1a39cbc0"/>
              <p:cNvSpPr txBox="1"/>
              <p:nvPr/>
            </p:nvSpPr>
            <p:spPr>
              <a:xfrm>
                <a:off x="3554801" y="2313324"/>
                <a:ext cx="3197294" cy="726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生物个体间或物种内不同个体间遗传性状差异的现象。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76" name="IconBackground3" descr="1636ccad-7650-4621-9f31-e0f93d8966d3"/>
              <p:cNvSpPr/>
              <p:nvPr/>
            </p:nvSpPr>
            <p:spPr>
              <a:xfrm>
                <a:off x="4837509" y="3115369"/>
                <a:ext cx="631880" cy="552276"/>
              </a:xfrm>
              <a:custGeom>
                <a:avLst/>
                <a:gdLst>
                  <a:gd name="connsiteX0" fmla="*/ 301276 w 304704"/>
                  <a:gd name="connsiteY0" fmla="*/ 118491 h 266318"/>
                  <a:gd name="connsiteX1" fmla="*/ 251079 w 304704"/>
                  <a:gd name="connsiteY1" fmla="*/ 18098 h 266318"/>
                  <a:gd name="connsiteX2" fmla="*/ 221742 w 304704"/>
                  <a:gd name="connsiteY2" fmla="*/ 0 h 266318"/>
                  <a:gd name="connsiteX3" fmla="*/ 82963 w 304704"/>
                  <a:gd name="connsiteY3" fmla="*/ 0 h 266318"/>
                  <a:gd name="connsiteX4" fmla="*/ 53626 w 304704"/>
                  <a:gd name="connsiteY4" fmla="*/ 18098 h 266318"/>
                  <a:gd name="connsiteX5" fmla="*/ 3429 w 304704"/>
                  <a:gd name="connsiteY5" fmla="*/ 118491 h 266318"/>
                  <a:gd name="connsiteX6" fmla="*/ 3429 w 304704"/>
                  <a:gd name="connsiteY6" fmla="*/ 147828 h 266318"/>
                  <a:gd name="connsiteX7" fmla="*/ 53626 w 304704"/>
                  <a:gd name="connsiteY7" fmla="*/ 248222 h 266318"/>
                  <a:gd name="connsiteX8" fmla="*/ 82963 w 304704"/>
                  <a:gd name="connsiteY8" fmla="*/ 266319 h 266318"/>
                  <a:gd name="connsiteX9" fmla="*/ 221742 w 304704"/>
                  <a:gd name="connsiteY9" fmla="*/ 266319 h 266318"/>
                  <a:gd name="connsiteX10" fmla="*/ 251079 w 304704"/>
                  <a:gd name="connsiteY10" fmla="*/ 248222 h 266318"/>
                  <a:gd name="connsiteX11" fmla="*/ 301276 w 304704"/>
                  <a:gd name="connsiteY11" fmla="*/ 147828 h 266318"/>
                  <a:gd name="connsiteX12" fmla="*/ 301276 w 304704"/>
                  <a:gd name="connsiteY12" fmla="*/ 118491 h 26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704" h="266318">
                    <a:moveTo>
                      <a:pt x="301276" y="118491"/>
                    </a:moveTo>
                    <a:lnTo>
                      <a:pt x="251079" y="18098"/>
                    </a:lnTo>
                    <a:cubicBezTo>
                      <a:pt x="245555" y="6953"/>
                      <a:pt x="234220" y="0"/>
                      <a:pt x="221742" y="0"/>
                    </a:cubicBezTo>
                    <a:lnTo>
                      <a:pt x="82963" y="0"/>
                    </a:lnTo>
                    <a:cubicBezTo>
                      <a:pt x="70580" y="0"/>
                      <a:pt x="59245" y="7049"/>
                      <a:pt x="53626" y="18098"/>
                    </a:cubicBezTo>
                    <a:lnTo>
                      <a:pt x="3429" y="118491"/>
                    </a:lnTo>
                    <a:cubicBezTo>
                      <a:pt x="-1143" y="127730"/>
                      <a:pt x="-1143" y="138589"/>
                      <a:pt x="3429" y="147828"/>
                    </a:cubicBezTo>
                    <a:lnTo>
                      <a:pt x="53626" y="248222"/>
                    </a:lnTo>
                    <a:cubicBezTo>
                      <a:pt x="59150" y="259366"/>
                      <a:pt x="70485" y="266319"/>
                      <a:pt x="82963" y="266319"/>
                    </a:cubicBezTo>
                    <a:lnTo>
                      <a:pt x="221742" y="266319"/>
                    </a:lnTo>
                    <a:cubicBezTo>
                      <a:pt x="234125" y="266319"/>
                      <a:pt x="245459" y="259271"/>
                      <a:pt x="251079" y="248222"/>
                    </a:cubicBezTo>
                    <a:lnTo>
                      <a:pt x="301276" y="147828"/>
                    </a:lnTo>
                    <a:cubicBezTo>
                      <a:pt x="305848" y="138589"/>
                      <a:pt x="305848" y="127730"/>
                      <a:pt x="301276" y="1184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177" name="Icon3" descr="b45f4f4d-2386-45d4-8507-6f954c9f1909"/>
              <p:cNvSpPr/>
              <p:nvPr/>
            </p:nvSpPr>
            <p:spPr>
              <a:xfrm>
                <a:off x="5012702" y="3250956"/>
                <a:ext cx="281496" cy="281103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  <a:gd name="T68" fmla="*/ 472622 w 604011"/>
                  <a:gd name="T69" fmla="*/ 472622 w 604011"/>
                  <a:gd name="T70" fmla="*/ 472622 w 604011"/>
                  <a:gd name="T71" fmla="*/ 472622 w 604011"/>
                  <a:gd name="T72" fmla="*/ 472622 w 604011"/>
                  <a:gd name="T73" fmla="*/ 472622 w 604011"/>
                  <a:gd name="T74" fmla="*/ 472622 w 604011"/>
                  <a:gd name="T75" fmla="*/ 472622 w 604011"/>
                  <a:gd name="T76" fmla="*/ 472622 w 604011"/>
                  <a:gd name="T77" fmla="*/ 472622 w 604011"/>
                  <a:gd name="T78" fmla="*/ 472622 w 604011"/>
                  <a:gd name="T79" fmla="*/ 472622 w 604011"/>
                  <a:gd name="T80" fmla="*/ 472622 w 604011"/>
                  <a:gd name="T81" fmla="*/ 472622 w 604011"/>
                  <a:gd name="T82" fmla="*/ 472622 w 604011"/>
                  <a:gd name="T83" fmla="*/ 472622 w 604011"/>
                  <a:gd name="T84" fmla="*/ 472622 w 604011"/>
                  <a:gd name="T85" fmla="*/ 472622 w 604011"/>
                  <a:gd name="T86" fmla="*/ 472622 w 604011"/>
                  <a:gd name="T87" fmla="*/ 472622 w 604011"/>
                  <a:gd name="T88" fmla="*/ 472622 w 604011"/>
                  <a:gd name="T89" fmla="*/ 472622 w 604011"/>
                  <a:gd name="T90" fmla="*/ 472622 w 604011"/>
                  <a:gd name="T91" fmla="*/ 472622 w 604011"/>
                  <a:gd name="T92" fmla="*/ 472622 w 604011"/>
                  <a:gd name="T93" fmla="*/ 472622 w 604011"/>
                  <a:gd name="T94" fmla="*/ 472622 w 604011"/>
                  <a:gd name="T95" fmla="*/ 472622 w 604011"/>
                  <a:gd name="T96" fmla="*/ 472622 w 604011"/>
                  <a:gd name="T97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302" h="6302">
                    <a:moveTo>
                      <a:pt x="6302" y="5776"/>
                    </a:moveTo>
                    <a:lnTo>
                      <a:pt x="6302" y="4201"/>
                    </a:lnTo>
                    <a:lnTo>
                      <a:pt x="4201" y="4201"/>
                    </a:lnTo>
                    <a:lnTo>
                      <a:pt x="4201" y="4857"/>
                    </a:lnTo>
                    <a:lnTo>
                      <a:pt x="3676" y="4857"/>
                    </a:lnTo>
                    <a:lnTo>
                      <a:pt x="3676" y="3732"/>
                    </a:lnTo>
                    <a:lnTo>
                      <a:pt x="4548" y="3732"/>
                    </a:lnTo>
                    <a:cubicBezTo>
                      <a:pt x="5259" y="3732"/>
                      <a:pt x="5776" y="3266"/>
                      <a:pt x="5776" y="2626"/>
                    </a:cubicBezTo>
                    <a:cubicBezTo>
                      <a:pt x="5776" y="2158"/>
                      <a:pt x="5478" y="1743"/>
                      <a:pt x="5050" y="1586"/>
                    </a:cubicBezTo>
                    <a:cubicBezTo>
                      <a:pt x="5088" y="1456"/>
                      <a:pt x="5103" y="1321"/>
                      <a:pt x="5094" y="1171"/>
                    </a:cubicBezTo>
                    <a:cubicBezTo>
                      <a:pt x="5054" y="530"/>
                      <a:pt x="4483" y="5"/>
                      <a:pt x="3822" y="0"/>
                    </a:cubicBezTo>
                    <a:lnTo>
                      <a:pt x="3811" y="0"/>
                    </a:lnTo>
                    <a:cubicBezTo>
                      <a:pt x="3287" y="0"/>
                      <a:pt x="2819" y="312"/>
                      <a:pt x="2623" y="772"/>
                    </a:cubicBezTo>
                    <a:cubicBezTo>
                      <a:pt x="2430" y="628"/>
                      <a:pt x="2185" y="558"/>
                      <a:pt x="1936" y="582"/>
                    </a:cubicBezTo>
                    <a:cubicBezTo>
                      <a:pt x="1578" y="616"/>
                      <a:pt x="1264" y="853"/>
                      <a:pt x="1119" y="1204"/>
                    </a:cubicBezTo>
                    <a:cubicBezTo>
                      <a:pt x="1049" y="1371"/>
                      <a:pt x="1058" y="1556"/>
                      <a:pt x="1074" y="1669"/>
                    </a:cubicBezTo>
                    <a:cubicBezTo>
                      <a:pt x="738" y="1866"/>
                      <a:pt x="525" y="2230"/>
                      <a:pt x="525" y="2626"/>
                    </a:cubicBezTo>
                    <a:cubicBezTo>
                      <a:pt x="525" y="3257"/>
                      <a:pt x="1053" y="3732"/>
                      <a:pt x="1754" y="3732"/>
                    </a:cubicBezTo>
                    <a:lnTo>
                      <a:pt x="2626" y="3732"/>
                    </a:lnTo>
                    <a:lnTo>
                      <a:pt x="2626" y="4857"/>
                    </a:lnTo>
                    <a:lnTo>
                      <a:pt x="2100" y="4857"/>
                    </a:lnTo>
                    <a:lnTo>
                      <a:pt x="2100" y="4201"/>
                    </a:lnTo>
                    <a:lnTo>
                      <a:pt x="0" y="4201"/>
                    </a:lnTo>
                    <a:lnTo>
                      <a:pt x="0" y="5776"/>
                    </a:lnTo>
                    <a:lnTo>
                      <a:pt x="919" y="5776"/>
                    </a:lnTo>
                    <a:lnTo>
                      <a:pt x="919" y="6039"/>
                    </a:lnTo>
                    <a:lnTo>
                      <a:pt x="394" y="6039"/>
                    </a:lnTo>
                    <a:lnTo>
                      <a:pt x="394" y="6302"/>
                    </a:lnTo>
                    <a:lnTo>
                      <a:pt x="1707" y="6302"/>
                    </a:lnTo>
                    <a:lnTo>
                      <a:pt x="1707" y="6039"/>
                    </a:lnTo>
                    <a:lnTo>
                      <a:pt x="1182" y="6039"/>
                    </a:lnTo>
                    <a:lnTo>
                      <a:pt x="1182" y="5776"/>
                    </a:lnTo>
                    <a:lnTo>
                      <a:pt x="2101" y="5776"/>
                    </a:lnTo>
                    <a:lnTo>
                      <a:pt x="2101" y="5120"/>
                    </a:lnTo>
                    <a:lnTo>
                      <a:pt x="2888" y="5120"/>
                    </a:lnTo>
                    <a:lnTo>
                      <a:pt x="2888" y="3732"/>
                    </a:lnTo>
                    <a:lnTo>
                      <a:pt x="3413" y="3732"/>
                    </a:lnTo>
                    <a:lnTo>
                      <a:pt x="3413" y="5120"/>
                    </a:lnTo>
                    <a:lnTo>
                      <a:pt x="4201" y="5120"/>
                    </a:lnTo>
                    <a:lnTo>
                      <a:pt x="4201" y="5776"/>
                    </a:lnTo>
                    <a:lnTo>
                      <a:pt x="5120" y="5776"/>
                    </a:lnTo>
                    <a:lnTo>
                      <a:pt x="5120" y="6039"/>
                    </a:lnTo>
                    <a:lnTo>
                      <a:pt x="4595" y="6039"/>
                    </a:lnTo>
                    <a:lnTo>
                      <a:pt x="4595" y="6302"/>
                    </a:lnTo>
                    <a:lnTo>
                      <a:pt x="5908" y="6302"/>
                    </a:lnTo>
                    <a:lnTo>
                      <a:pt x="5908" y="6039"/>
                    </a:lnTo>
                    <a:lnTo>
                      <a:pt x="5383" y="6039"/>
                    </a:lnTo>
                    <a:lnTo>
                      <a:pt x="5383" y="5776"/>
                    </a:lnTo>
                    <a:lnTo>
                      <a:pt x="6302" y="57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238" name="组合 1237" descr="8da9ac3a-209b-493c-9840-d05df81f08ba"/>
            <p:cNvGrpSpPr/>
            <p:nvPr/>
          </p:nvGrpSpPr>
          <p:grpSpPr>
            <a:xfrm>
              <a:off x="897580" y="4007280"/>
              <a:ext cx="3197294" cy="2011198"/>
              <a:chOff x="7299608" y="1792304"/>
              <a:chExt cx="3197294" cy="2011198"/>
            </a:xfrm>
          </p:grpSpPr>
          <p:sp>
            <p:nvSpPr>
              <p:cNvPr id="1166" name="Bullet4" descr="e6fbfb15-ec52-4448-b3ba-a71ec813795a"/>
              <p:cNvSpPr txBox="1"/>
              <p:nvPr/>
            </p:nvSpPr>
            <p:spPr>
              <a:xfrm>
                <a:off x="7299608" y="1792304"/>
                <a:ext cx="3197294" cy="5969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变异的表现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67" name="Text4" descr="1680de05-1466-46f3-b57a-d061475b68fc"/>
              <p:cNvSpPr txBox="1"/>
              <p:nvPr/>
            </p:nvSpPr>
            <p:spPr>
              <a:xfrm>
                <a:off x="7299608" y="2449181"/>
                <a:ext cx="3197294" cy="726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导致生物在形态、结构、生理功能、行为等方面出现差异。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64" name="IconBackground4" descr="442efec4-d5cf-4fa9-bccf-1d36faaf3a16"/>
              <p:cNvSpPr/>
              <p:nvPr/>
            </p:nvSpPr>
            <p:spPr>
              <a:xfrm>
                <a:off x="8582315" y="3251226"/>
                <a:ext cx="631880" cy="552276"/>
              </a:xfrm>
              <a:custGeom>
                <a:avLst/>
                <a:gdLst>
                  <a:gd name="connsiteX0" fmla="*/ 301276 w 304704"/>
                  <a:gd name="connsiteY0" fmla="*/ 118491 h 266318"/>
                  <a:gd name="connsiteX1" fmla="*/ 251079 w 304704"/>
                  <a:gd name="connsiteY1" fmla="*/ 18098 h 266318"/>
                  <a:gd name="connsiteX2" fmla="*/ 221742 w 304704"/>
                  <a:gd name="connsiteY2" fmla="*/ 0 h 266318"/>
                  <a:gd name="connsiteX3" fmla="*/ 82963 w 304704"/>
                  <a:gd name="connsiteY3" fmla="*/ 0 h 266318"/>
                  <a:gd name="connsiteX4" fmla="*/ 53626 w 304704"/>
                  <a:gd name="connsiteY4" fmla="*/ 18098 h 266318"/>
                  <a:gd name="connsiteX5" fmla="*/ 3429 w 304704"/>
                  <a:gd name="connsiteY5" fmla="*/ 118491 h 266318"/>
                  <a:gd name="connsiteX6" fmla="*/ 3429 w 304704"/>
                  <a:gd name="connsiteY6" fmla="*/ 147828 h 266318"/>
                  <a:gd name="connsiteX7" fmla="*/ 53626 w 304704"/>
                  <a:gd name="connsiteY7" fmla="*/ 248222 h 266318"/>
                  <a:gd name="connsiteX8" fmla="*/ 82963 w 304704"/>
                  <a:gd name="connsiteY8" fmla="*/ 266319 h 266318"/>
                  <a:gd name="connsiteX9" fmla="*/ 221742 w 304704"/>
                  <a:gd name="connsiteY9" fmla="*/ 266319 h 266318"/>
                  <a:gd name="connsiteX10" fmla="*/ 251079 w 304704"/>
                  <a:gd name="connsiteY10" fmla="*/ 248222 h 266318"/>
                  <a:gd name="connsiteX11" fmla="*/ 301276 w 304704"/>
                  <a:gd name="connsiteY11" fmla="*/ 147828 h 266318"/>
                  <a:gd name="connsiteX12" fmla="*/ 301276 w 304704"/>
                  <a:gd name="connsiteY12" fmla="*/ 118491 h 26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704" h="266318">
                    <a:moveTo>
                      <a:pt x="301276" y="118491"/>
                    </a:moveTo>
                    <a:lnTo>
                      <a:pt x="251079" y="18098"/>
                    </a:lnTo>
                    <a:cubicBezTo>
                      <a:pt x="245555" y="6953"/>
                      <a:pt x="234220" y="0"/>
                      <a:pt x="221742" y="0"/>
                    </a:cubicBezTo>
                    <a:lnTo>
                      <a:pt x="82963" y="0"/>
                    </a:lnTo>
                    <a:cubicBezTo>
                      <a:pt x="70580" y="0"/>
                      <a:pt x="59245" y="7049"/>
                      <a:pt x="53626" y="18098"/>
                    </a:cubicBezTo>
                    <a:lnTo>
                      <a:pt x="3429" y="118491"/>
                    </a:lnTo>
                    <a:cubicBezTo>
                      <a:pt x="-1143" y="127730"/>
                      <a:pt x="-1143" y="138589"/>
                      <a:pt x="3429" y="147828"/>
                    </a:cubicBezTo>
                    <a:lnTo>
                      <a:pt x="53626" y="248222"/>
                    </a:lnTo>
                    <a:cubicBezTo>
                      <a:pt x="59150" y="259366"/>
                      <a:pt x="70485" y="266319"/>
                      <a:pt x="82963" y="266319"/>
                    </a:cubicBezTo>
                    <a:lnTo>
                      <a:pt x="221742" y="266319"/>
                    </a:lnTo>
                    <a:cubicBezTo>
                      <a:pt x="234125" y="266319"/>
                      <a:pt x="245459" y="259271"/>
                      <a:pt x="251079" y="248222"/>
                    </a:cubicBezTo>
                    <a:lnTo>
                      <a:pt x="301276" y="147828"/>
                    </a:lnTo>
                    <a:cubicBezTo>
                      <a:pt x="305848" y="138589"/>
                      <a:pt x="305848" y="127730"/>
                      <a:pt x="301276" y="1184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165" name="Icon4" descr="9b1358e2-841d-44b3-af41-ec382b49bdfb"/>
              <p:cNvSpPr/>
              <p:nvPr/>
            </p:nvSpPr>
            <p:spPr>
              <a:xfrm>
                <a:off x="8757508" y="3412691"/>
                <a:ext cx="281496" cy="22934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08697" h="495934">
                    <a:moveTo>
                      <a:pt x="274757" y="203328"/>
                    </a:moveTo>
                    <a:cubicBezTo>
                      <a:pt x="262375" y="203328"/>
                      <a:pt x="252305" y="213383"/>
                      <a:pt x="252305" y="225746"/>
                    </a:cubicBezTo>
                    <a:cubicBezTo>
                      <a:pt x="252305" y="238110"/>
                      <a:pt x="262375" y="248164"/>
                      <a:pt x="274757" y="248164"/>
                    </a:cubicBezTo>
                    <a:lnTo>
                      <a:pt x="505837" y="248164"/>
                    </a:lnTo>
                    <a:cubicBezTo>
                      <a:pt x="518219" y="248164"/>
                      <a:pt x="528289" y="238110"/>
                      <a:pt x="528289" y="225746"/>
                    </a:cubicBezTo>
                    <a:cubicBezTo>
                      <a:pt x="528289" y="213383"/>
                      <a:pt x="518219" y="203328"/>
                      <a:pt x="505837" y="203328"/>
                    </a:cubicBezTo>
                    <a:close/>
                    <a:moveTo>
                      <a:pt x="274757" y="85949"/>
                    </a:moveTo>
                    <a:cubicBezTo>
                      <a:pt x="262375" y="85949"/>
                      <a:pt x="252305" y="95929"/>
                      <a:pt x="252305" y="108293"/>
                    </a:cubicBezTo>
                    <a:cubicBezTo>
                      <a:pt x="252305" y="120656"/>
                      <a:pt x="262375" y="130711"/>
                      <a:pt x="274757" y="130711"/>
                    </a:cubicBezTo>
                    <a:lnTo>
                      <a:pt x="505837" y="130711"/>
                    </a:lnTo>
                    <a:cubicBezTo>
                      <a:pt x="518219" y="130711"/>
                      <a:pt x="528289" y="120656"/>
                      <a:pt x="528289" y="108293"/>
                    </a:cubicBezTo>
                    <a:cubicBezTo>
                      <a:pt x="528289" y="95929"/>
                      <a:pt x="518219" y="85949"/>
                      <a:pt x="505837" y="85949"/>
                    </a:cubicBezTo>
                    <a:close/>
                    <a:moveTo>
                      <a:pt x="36405" y="60757"/>
                    </a:moveTo>
                    <a:lnTo>
                      <a:pt x="135995" y="60757"/>
                    </a:lnTo>
                    <a:lnTo>
                      <a:pt x="135995" y="146720"/>
                    </a:lnTo>
                    <a:lnTo>
                      <a:pt x="102873" y="146720"/>
                    </a:lnTo>
                    <a:cubicBezTo>
                      <a:pt x="90490" y="146720"/>
                      <a:pt x="80419" y="156702"/>
                      <a:pt x="80419" y="169067"/>
                    </a:cubicBezTo>
                    <a:cubicBezTo>
                      <a:pt x="80419" y="181433"/>
                      <a:pt x="90490" y="191489"/>
                      <a:pt x="102873" y="191489"/>
                    </a:cubicBezTo>
                    <a:lnTo>
                      <a:pt x="135995" y="191489"/>
                    </a:lnTo>
                    <a:lnTo>
                      <a:pt x="135995" y="264118"/>
                    </a:lnTo>
                    <a:lnTo>
                      <a:pt x="102873" y="264118"/>
                    </a:lnTo>
                    <a:cubicBezTo>
                      <a:pt x="90490" y="264118"/>
                      <a:pt x="80419" y="274174"/>
                      <a:pt x="80419" y="286540"/>
                    </a:cubicBezTo>
                    <a:cubicBezTo>
                      <a:pt x="80419" y="298905"/>
                      <a:pt x="90490" y="308961"/>
                      <a:pt x="102873" y="308961"/>
                    </a:cubicBezTo>
                    <a:lnTo>
                      <a:pt x="136816" y="308961"/>
                    </a:lnTo>
                    <a:cubicBezTo>
                      <a:pt x="142262" y="343451"/>
                      <a:pt x="172176" y="369970"/>
                      <a:pt x="208208" y="369970"/>
                    </a:cubicBezTo>
                    <a:lnTo>
                      <a:pt x="430515" y="369970"/>
                    </a:lnTo>
                    <a:lnTo>
                      <a:pt x="433201" y="374439"/>
                    </a:lnTo>
                    <a:cubicBezTo>
                      <a:pt x="427308" y="386507"/>
                      <a:pt x="414924" y="394850"/>
                      <a:pt x="400526" y="394850"/>
                    </a:cubicBezTo>
                    <a:lnTo>
                      <a:pt x="157779" y="394850"/>
                    </a:lnTo>
                    <a:lnTo>
                      <a:pt x="103022" y="487144"/>
                    </a:lnTo>
                    <a:cubicBezTo>
                      <a:pt x="99665" y="492731"/>
                      <a:pt x="93772" y="495934"/>
                      <a:pt x="87580" y="495934"/>
                    </a:cubicBezTo>
                    <a:cubicBezTo>
                      <a:pt x="85939" y="495934"/>
                      <a:pt x="84372" y="495711"/>
                      <a:pt x="82806" y="495264"/>
                    </a:cubicBezTo>
                    <a:cubicBezTo>
                      <a:pt x="74973" y="493178"/>
                      <a:pt x="69602" y="486101"/>
                      <a:pt x="69602" y="477982"/>
                    </a:cubicBezTo>
                    <a:lnTo>
                      <a:pt x="69602" y="394850"/>
                    </a:lnTo>
                    <a:lnTo>
                      <a:pt x="36405" y="394850"/>
                    </a:lnTo>
                    <a:cubicBezTo>
                      <a:pt x="16263" y="394850"/>
                      <a:pt x="0" y="378611"/>
                      <a:pt x="0" y="358572"/>
                    </a:cubicBezTo>
                    <a:lnTo>
                      <a:pt x="0" y="97034"/>
                    </a:lnTo>
                    <a:cubicBezTo>
                      <a:pt x="0" y="76996"/>
                      <a:pt x="16263" y="60757"/>
                      <a:pt x="36405" y="60757"/>
                    </a:cubicBezTo>
                    <a:close/>
                    <a:moveTo>
                      <a:pt x="208222" y="0"/>
                    </a:moveTo>
                    <a:lnTo>
                      <a:pt x="572297" y="0"/>
                    </a:lnTo>
                    <a:cubicBezTo>
                      <a:pt x="592436" y="0"/>
                      <a:pt x="608697" y="16236"/>
                      <a:pt x="608697" y="36346"/>
                    </a:cubicBezTo>
                    <a:lnTo>
                      <a:pt x="608697" y="297768"/>
                    </a:lnTo>
                    <a:cubicBezTo>
                      <a:pt x="608697" y="317802"/>
                      <a:pt x="592436" y="334039"/>
                      <a:pt x="572297" y="334039"/>
                    </a:cubicBezTo>
                    <a:lnTo>
                      <a:pt x="539104" y="334039"/>
                    </a:lnTo>
                    <a:lnTo>
                      <a:pt x="539104" y="417232"/>
                    </a:lnTo>
                    <a:cubicBezTo>
                      <a:pt x="539104" y="425276"/>
                      <a:pt x="533734" y="432351"/>
                      <a:pt x="525902" y="434511"/>
                    </a:cubicBezTo>
                    <a:cubicBezTo>
                      <a:pt x="524336" y="434884"/>
                      <a:pt x="522769" y="435107"/>
                      <a:pt x="521203" y="435107"/>
                    </a:cubicBezTo>
                    <a:cubicBezTo>
                      <a:pt x="514937" y="435107"/>
                      <a:pt x="509045" y="431904"/>
                      <a:pt x="505763" y="426318"/>
                    </a:cubicBezTo>
                    <a:lnTo>
                      <a:pt x="450939" y="334039"/>
                    </a:lnTo>
                    <a:lnTo>
                      <a:pt x="208222" y="334039"/>
                    </a:lnTo>
                    <a:cubicBezTo>
                      <a:pt x="188158" y="334039"/>
                      <a:pt x="171897" y="317802"/>
                      <a:pt x="171897" y="297768"/>
                    </a:cubicBezTo>
                    <a:lnTo>
                      <a:pt x="171897" y="36346"/>
                    </a:lnTo>
                    <a:cubicBezTo>
                      <a:pt x="171897" y="16236"/>
                      <a:pt x="188158" y="0"/>
                      <a:pt x="2082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228" name="组合 1227" descr="0bac2d02-93d2-44ed-9cc9-2e8385d23e66"/>
            <p:cNvGrpSpPr/>
            <p:nvPr/>
          </p:nvGrpSpPr>
          <p:grpSpPr>
            <a:xfrm>
              <a:off x="4491003" y="3847734"/>
              <a:ext cx="3197294" cy="1942304"/>
              <a:chOff x="-190004" y="4168908"/>
              <a:chExt cx="3197294" cy="1942304"/>
            </a:xfrm>
          </p:grpSpPr>
          <p:sp>
            <p:nvSpPr>
              <p:cNvPr id="1226" name="Bullet5" descr="13ddcd99-866d-4a40-9e7d-f1c1988db706"/>
              <p:cNvSpPr txBox="1"/>
              <p:nvPr/>
            </p:nvSpPr>
            <p:spPr>
              <a:xfrm>
                <a:off x="-190004" y="4168908"/>
                <a:ext cx="3197294" cy="534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变异的原因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27" name="Text5" descr="d162d7a4-9c07-475a-909b-453b97ba127f"/>
              <p:cNvSpPr txBox="1"/>
              <p:nvPr/>
            </p:nvSpPr>
            <p:spPr>
              <a:xfrm>
                <a:off x="-190004" y="4756884"/>
                <a:ext cx="3197294" cy="7265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可能是自然产生，也可能是受外界环境因素影响。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224" name="IconBackground5" descr="23280d2d-4e30-472f-85e6-10ef106253ed"/>
              <p:cNvSpPr/>
              <p:nvPr/>
            </p:nvSpPr>
            <p:spPr>
              <a:xfrm>
                <a:off x="1092703" y="5558936"/>
                <a:ext cx="631880" cy="552276"/>
              </a:xfrm>
              <a:custGeom>
                <a:avLst/>
                <a:gdLst>
                  <a:gd name="connsiteX0" fmla="*/ 301276 w 304704"/>
                  <a:gd name="connsiteY0" fmla="*/ 118491 h 266318"/>
                  <a:gd name="connsiteX1" fmla="*/ 251079 w 304704"/>
                  <a:gd name="connsiteY1" fmla="*/ 18098 h 266318"/>
                  <a:gd name="connsiteX2" fmla="*/ 221742 w 304704"/>
                  <a:gd name="connsiteY2" fmla="*/ 0 h 266318"/>
                  <a:gd name="connsiteX3" fmla="*/ 82963 w 304704"/>
                  <a:gd name="connsiteY3" fmla="*/ 0 h 266318"/>
                  <a:gd name="connsiteX4" fmla="*/ 53626 w 304704"/>
                  <a:gd name="connsiteY4" fmla="*/ 18098 h 266318"/>
                  <a:gd name="connsiteX5" fmla="*/ 3429 w 304704"/>
                  <a:gd name="connsiteY5" fmla="*/ 118491 h 266318"/>
                  <a:gd name="connsiteX6" fmla="*/ 3429 w 304704"/>
                  <a:gd name="connsiteY6" fmla="*/ 147828 h 266318"/>
                  <a:gd name="connsiteX7" fmla="*/ 53626 w 304704"/>
                  <a:gd name="connsiteY7" fmla="*/ 248222 h 266318"/>
                  <a:gd name="connsiteX8" fmla="*/ 82963 w 304704"/>
                  <a:gd name="connsiteY8" fmla="*/ 266319 h 266318"/>
                  <a:gd name="connsiteX9" fmla="*/ 221742 w 304704"/>
                  <a:gd name="connsiteY9" fmla="*/ 266319 h 266318"/>
                  <a:gd name="connsiteX10" fmla="*/ 251079 w 304704"/>
                  <a:gd name="connsiteY10" fmla="*/ 248222 h 266318"/>
                  <a:gd name="connsiteX11" fmla="*/ 301276 w 304704"/>
                  <a:gd name="connsiteY11" fmla="*/ 147828 h 266318"/>
                  <a:gd name="connsiteX12" fmla="*/ 301276 w 304704"/>
                  <a:gd name="connsiteY12" fmla="*/ 118491 h 26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704" h="266318">
                    <a:moveTo>
                      <a:pt x="301276" y="118491"/>
                    </a:moveTo>
                    <a:lnTo>
                      <a:pt x="251079" y="18098"/>
                    </a:lnTo>
                    <a:cubicBezTo>
                      <a:pt x="245555" y="6953"/>
                      <a:pt x="234220" y="0"/>
                      <a:pt x="221742" y="0"/>
                    </a:cubicBezTo>
                    <a:lnTo>
                      <a:pt x="82963" y="0"/>
                    </a:lnTo>
                    <a:cubicBezTo>
                      <a:pt x="70580" y="0"/>
                      <a:pt x="59245" y="7049"/>
                      <a:pt x="53626" y="18098"/>
                    </a:cubicBezTo>
                    <a:lnTo>
                      <a:pt x="3429" y="118491"/>
                    </a:lnTo>
                    <a:cubicBezTo>
                      <a:pt x="-1143" y="127730"/>
                      <a:pt x="-1143" y="138589"/>
                      <a:pt x="3429" y="147828"/>
                    </a:cubicBezTo>
                    <a:lnTo>
                      <a:pt x="53626" y="248222"/>
                    </a:lnTo>
                    <a:cubicBezTo>
                      <a:pt x="59150" y="259366"/>
                      <a:pt x="70485" y="266319"/>
                      <a:pt x="82963" y="266319"/>
                    </a:cubicBezTo>
                    <a:lnTo>
                      <a:pt x="221742" y="266319"/>
                    </a:lnTo>
                    <a:cubicBezTo>
                      <a:pt x="234125" y="266319"/>
                      <a:pt x="245459" y="259271"/>
                      <a:pt x="251079" y="248222"/>
                    </a:cubicBezTo>
                    <a:lnTo>
                      <a:pt x="301276" y="147828"/>
                    </a:lnTo>
                    <a:cubicBezTo>
                      <a:pt x="305848" y="138589"/>
                      <a:pt x="305848" y="127730"/>
                      <a:pt x="301276" y="1184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225" name="Icon5" descr="b4f9d352-9fc9-4322-b4c0-89aca7dba47f"/>
              <p:cNvSpPr/>
              <p:nvPr/>
            </p:nvSpPr>
            <p:spPr>
              <a:xfrm>
                <a:off x="1289762" y="5694327"/>
                <a:ext cx="237762" cy="281496"/>
              </a:xfrm>
              <a:custGeom>
                <a:avLst/>
                <a:gdLst>
                  <a:gd name="connsiteX0" fmla="*/ 165256 w 512489"/>
                  <a:gd name="connsiteY0" fmla="*/ 344815 h 606754"/>
                  <a:gd name="connsiteX1" fmla="*/ 206016 w 512489"/>
                  <a:gd name="connsiteY1" fmla="*/ 473468 h 606754"/>
                  <a:gd name="connsiteX2" fmla="*/ 213629 w 512489"/>
                  <a:gd name="connsiteY2" fmla="*/ 497659 h 606754"/>
                  <a:gd name="connsiteX3" fmla="*/ 213815 w 512489"/>
                  <a:gd name="connsiteY3" fmla="*/ 497289 h 606754"/>
                  <a:gd name="connsiteX4" fmla="*/ 220500 w 512489"/>
                  <a:gd name="connsiteY4" fmla="*/ 517773 h 606754"/>
                  <a:gd name="connsiteX5" fmla="*/ 242040 w 512489"/>
                  <a:gd name="connsiteY5" fmla="*/ 456876 h 606754"/>
                  <a:gd name="connsiteX6" fmla="*/ 256245 w 512489"/>
                  <a:gd name="connsiteY6" fmla="*/ 384115 h 606754"/>
                  <a:gd name="connsiteX7" fmla="*/ 270451 w 512489"/>
                  <a:gd name="connsiteY7" fmla="*/ 456876 h 606754"/>
                  <a:gd name="connsiteX8" fmla="*/ 291991 w 512489"/>
                  <a:gd name="connsiteY8" fmla="*/ 517773 h 606754"/>
                  <a:gd name="connsiteX9" fmla="*/ 298676 w 512489"/>
                  <a:gd name="connsiteY9" fmla="*/ 497289 h 606754"/>
                  <a:gd name="connsiteX10" fmla="*/ 298861 w 512489"/>
                  <a:gd name="connsiteY10" fmla="*/ 497659 h 606754"/>
                  <a:gd name="connsiteX11" fmla="*/ 306475 w 512489"/>
                  <a:gd name="connsiteY11" fmla="*/ 473468 h 606754"/>
                  <a:gd name="connsiteX12" fmla="*/ 347234 w 512489"/>
                  <a:gd name="connsiteY12" fmla="*/ 344815 h 606754"/>
                  <a:gd name="connsiteX13" fmla="*/ 463756 w 512489"/>
                  <a:gd name="connsiteY13" fmla="*/ 397833 h 606754"/>
                  <a:gd name="connsiteX14" fmla="*/ 512035 w 512489"/>
                  <a:gd name="connsiteY14" fmla="*/ 492561 h 606754"/>
                  <a:gd name="connsiteX15" fmla="*/ 506465 w 512489"/>
                  <a:gd name="connsiteY15" fmla="*/ 545950 h 606754"/>
                  <a:gd name="connsiteX16" fmla="*/ 256152 w 512489"/>
                  <a:gd name="connsiteY16" fmla="*/ 606754 h 606754"/>
                  <a:gd name="connsiteX17" fmla="*/ 5840 w 512489"/>
                  <a:gd name="connsiteY17" fmla="*/ 545950 h 606754"/>
                  <a:gd name="connsiteX18" fmla="*/ 455 w 512489"/>
                  <a:gd name="connsiteY18" fmla="*/ 492561 h 606754"/>
                  <a:gd name="connsiteX19" fmla="*/ 48735 w 512489"/>
                  <a:gd name="connsiteY19" fmla="*/ 397833 h 606754"/>
                  <a:gd name="connsiteX20" fmla="*/ 165256 w 512489"/>
                  <a:gd name="connsiteY20" fmla="*/ 344815 h 606754"/>
                  <a:gd name="connsiteX21" fmla="*/ 247957 w 512489"/>
                  <a:gd name="connsiteY21" fmla="*/ 445 h 606754"/>
                  <a:gd name="connsiteX22" fmla="*/ 313324 w 512489"/>
                  <a:gd name="connsiteY22" fmla="*/ 14258 h 606754"/>
                  <a:gd name="connsiteX23" fmla="*/ 345080 w 512489"/>
                  <a:gd name="connsiteY23" fmla="*/ 43830 h 606754"/>
                  <a:gd name="connsiteX24" fmla="*/ 379992 w 512489"/>
                  <a:gd name="connsiteY24" fmla="*/ 154608 h 606754"/>
                  <a:gd name="connsiteX25" fmla="*/ 375442 w 512489"/>
                  <a:gd name="connsiteY25" fmla="*/ 171665 h 606754"/>
                  <a:gd name="connsiteX26" fmla="*/ 386677 w 512489"/>
                  <a:gd name="connsiteY26" fmla="*/ 218108 h 606754"/>
                  <a:gd name="connsiteX27" fmla="*/ 364207 w 512489"/>
                  <a:gd name="connsiteY27" fmla="*/ 257321 h 606754"/>
                  <a:gd name="connsiteX28" fmla="*/ 284912 w 512489"/>
                  <a:gd name="connsiteY28" fmla="*/ 354936 h 606754"/>
                  <a:gd name="connsiteX29" fmla="*/ 226972 w 512489"/>
                  <a:gd name="connsiteY29" fmla="*/ 355028 h 606754"/>
                  <a:gd name="connsiteX30" fmla="*/ 148049 w 512489"/>
                  <a:gd name="connsiteY30" fmla="*/ 257321 h 606754"/>
                  <a:gd name="connsiteX31" fmla="*/ 125579 w 512489"/>
                  <a:gd name="connsiteY31" fmla="*/ 218108 h 606754"/>
                  <a:gd name="connsiteX32" fmla="*/ 136906 w 512489"/>
                  <a:gd name="connsiteY32" fmla="*/ 171665 h 606754"/>
                  <a:gd name="connsiteX33" fmla="*/ 132264 w 512489"/>
                  <a:gd name="connsiteY33" fmla="*/ 154608 h 606754"/>
                  <a:gd name="connsiteX34" fmla="*/ 132078 w 512489"/>
                  <a:gd name="connsiteY34" fmla="*/ 100099 h 606754"/>
                  <a:gd name="connsiteX35" fmla="*/ 163833 w 512489"/>
                  <a:gd name="connsiteY35" fmla="*/ 44293 h 606754"/>
                  <a:gd name="connsiteX36" fmla="*/ 193360 w 512489"/>
                  <a:gd name="connsiteY36" fmla="*/ 20005 h 606754"/>
                  <a:gd name="connsiteX37" fmla="*/ 221958 w 512489"/>
                  <a:gd name="connsiteY37" fmla="*/ 5358 h 606754"/>
                  <a:gd name="connsiteX38" fmla="*/ 247957 w 512489"/>
                  <a:gd name="connsiteY38" fmla="*/ 445 h 60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12489" h="606754">
                    <a:moveTo>
                      <a:pt x="165256" y="344815"/>
                    </a:moveTo>
                    <a:lnTo>
                      <a:pt x="206016" y="473468"/>
                    </a:lnTo>
                    <a:lnTo>
                      <a:pt x="213629" y="497659"/>
                    </a:lnTo>
                    <a:lnTo>
                      <a:pt x="213815" y="497289"/>
                    </a:lnTo>
                    <a:lnTo>
                      <a:pt x="220500" y="517773"/>
                    </a:lnTo>
                    <a:lnTo>
                      <a:pt x="242040" y="456876"/>
                    </a:lnTo>
                    <a:cubicBezTo>
                      <a:pt x="189118" y="383188"/>
                      <a:pt x="252624" y="383930"/>
                      <a:pt x="256245" y="384115"/>
                    </a:cubicBezTo>
                    <a:cubicBezTo>
                      <a:pt x="259866" y="383930"/>
                      <a:pt x="323373" y="383188"/>
                      <a:pt x="270451" y="456876"/>
                    </a:cubicBezTo>
                    <a:lnTo>
                      <a:pt x="291991" y="517773"/>
                    </a:lnTo>
                    <a:lnTo>
                      <a:pt x="298676" y="497289"/>
                    </a:lnTo>
                    <a:lnTo>
                      <a:pt x="298861" y="497659"/>
                    </a:lnTo>
                    <a:lnTo>
                      <a:pt x="306475" y="473468"/>
                    </a:lnTo>
                    <a:lnTo>
                      <a:pt x="347234" y="344815"/>
                    </a:lnTo>
                    <a:cubicBezTo>
                      <a:pt x="347234" y="344815"/>
                      <a:pt x="399506" y="381520"/>
                      <a:pt x="463756" y="397833"/>
                    </a:cubicBezTo>
                    <a:cubicBezTo>
                      <a:pt x="511664" y="410068"/>
                      <a:pt x="513985" y="465311"/>
                      <a:pt x="512035" y="492561"/>
                    </a:cubicBezTo>
                    <a:cubicBezTo>
                      <a:pt x="512035" y="492561"/>
                      <a:pt x="509250" y="529637"/>
                      <a:pt x="506465" y="545950"/>
                    </a:cubicBezTo>
                    <a:cubicBezTo>
                      <a:pt x="506465" y="545950"/>
                      <a:pt x="412876" y="606754"/>
                      <a:pt x="256152" y="606754"/>
                    </a:cubicBezTo>
                    <a:cubicBezTo>
                      <a:pt x="99429" y="606662"/>
                      <a:pt x="5840" y="545950"/>
                      <a:pt x="5840" y="545950"/>
                    </a:cubicBezTo>
                    <a:cubicBezTo>
                      <a:pt x="3055" y="529637"/>
                      <a:pt x="269" y="492561"/>
                      <a:pt x="455" y="492561"/>
                    </a:cubicBezTo>
                    <a:cubicBezTo>
                      <a:pt x="-1495" y="465126"/>
                      <a:pt x="826" y="409883"/>
                      <a:pt x="48735" y="397833"/>
                    </a:cubicBezTo>
                    <a:cubicBezTo>
                      <a:pt x="112984" y="381520"/>
                      <a:pt x="165256" y="344815"/>
                      <a:pt x="165256" y="344815"/>
                    </a:cubicBezTo>
                    <a:close/>
                    <a:moveTo>
                      <a:pt x="247957" y="445"/>
                    </a:moveTo>
                    <a:cubicBezTo>
                      <a:pt x="276277" y="-1872"/>
                      <a:pt x="297818" y="5173"/>
                      <a:pt x="313324" y="14258"/>
                    </a:cubicBezTo>
                    <a:cubicBezTo>
                      <a:pt x="336352" y="27051"/>
                      <a:pt x="345080" y="43830"/>
                      <a:pt x="345080" y="43830"/>
                    </a:cubicBezTo>
                    <a:cubicBezTo>
                      <a:pt x="345080" y="43830"/>
                      <a:pt x="397819" y="47538"/>
                      <a:pt x="379992" y="154608"/>
                    </a:cubicBezTo>
                    <a:cubicBezTo>
                      <a:pt x="379063" y="160262"/>
                      <a:pt x="377392" y="165917"/>
                      <a:pt x="375442" y="171665"/>
                    </a:cubicBezTo>
                    <a:cubicBezTo>
                      <a:pt x="385934" y="170645"/>
                      <a:pt x="398469" y="176671"/>
                      <a:pt x="386677" y="218108"/>
                    </a:cubicBezTo>
                    <a:cubicBezTo>
                      <a:pt x="378135" y="248236"/>
                      <a:pt x="370242" y="256765"/>
                      <a:pt x="364207" y="257321"/>
                    </a:cubicBezTo>
                    <a:cubicBezTo>
                      <a:pt x="358636" y="293103"/>
                      <a:pt x="329852" y="338713"/>
                      <a:pt x="284912" y="354936"/>
                    </a:cubicBezTo>
                    <a:cubicBezTo>
                      <a:pt x="266249" y="361610"/>
                      <a:pt x="245728" y="361610"/>
                      <a:pt x="226972" y="355028"/>
                    </a:cubicBezTo>
                    <a:cubicBezTo>
                      <a:pt x="181289" y="338991"/>
                      <a:pt x="153620" y="293289"/>
                      <a:pt x="148049" y="257321"/>
                    </a:cubicBezTo>
                    <a:cubicBezTo>
                      <a:pt x="141920" y="256765"/>
                      <a:pt x="134028" y="248421"/>
                      <a:pt x="125579" y="218108"/>
                    </a:cubicBezTo>
                    <a:cubicBezTo>
                      <a:pt x="113879" y="176671"/>
                      <a:pt x="126321" y="170645"/>
                      <a:pt x="136906" y="171665"/>
                    </a:cubicBezTo>
                    <a:cubicBezTo>
                      <a:pt x="134771" y="165825"/>
                      <a:pt x="133285" y="160262"/>
                      <a:pt x="132264" y="154608"/>
                    </a:cubicBezTo>
                    <a:cubicBezTo>
                      <a:pt x="128550" y="135140"/>
                      <a:pt x="127436" y="117249"/>
                      <a:pt x="132078" y="100099"/>
                    </a:cubicBezTo>
                    <a:cubicBezTo>
                      <a:pt x="137371" y="77109"/>
                      <a:pt x="149906" y="58569"/>
                      <a:pt x="163833" y="44293"/>
                    </a:cubicBezTo>
                    <a:cubicBezTo>
                      <a:pt x="172654" y="34930"/>
                      <a:pt x="182682" y="26680"/>
                      <a:pt x="193360" y="20005"/>
                    </a:cubicBezTo>
                    <a:cubicBezTo>
                      <a:pt x="201995" y="14072"/>
                      <a:pt x="211559" y="8881"/>
                      <a:pt x="221958" y="5358"/>
                    </a:cubicBezTo>
                    <a:cubicBezTo>
                      <a:pt x="230129" y="2670"/>
                      <a:pt x="238765" y="909"/>
                      <a:pt x="247957" y="4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229" name="组合 1228" descr="8febd1ab-905f-447b-bd5b-437d27389fa5"/>
            <p:cNvGrpSpPr/>
            <p:nvPr/>
          </p:nvGrpSpPr>
          <p:grpSpPr>
            <a:xfrm>
              <a:off x="8084425" y="4076174"/>
              <a:ext cx="3197294" cy="1942304"/>
              <a:chOff x="1682399" y="3836871"/>
              <a:chExt cx="3197294" cy="1942304"/>
            </a:xfrm>
          </p:grpSpPr>
          <p:sp>
            <p:nvSpPr>
              <p:cNvPr id="1220" name="Bullet6" descr="44b4f9d3-ce2c-4546-a704-bbf8ead38826"/>
              <p:cNvSpPr txBox="1"/>
              <p:nvPr/>
            </p:nvSpPr>
            <p:spPr>
              <a:xfrm>
                <a:off x="1682399" y="3836871"/>
                <a:ext cx="3197294" cy="534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遗传与变异的普遍性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21" name="Text6" descr="af888bb5-668e-4a91-be6d-b5e5a7eb829b"/>
              <p:cNvSpPr txBox="1"/>
              <p:nvPr/>
            </p:nvSpPr>
            <p:spPr>
              <a:xfrm>
                <a:off x="1682399" y="4424847"/>
                <a:ext cx="3197294" cy="7265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是生物界的普遍现象，维持物种稳定并推动进化。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218" name="IconBackground6" descr="4fb21508-d10d-4c04-be2d-566992fef311"/>
              <p:cNvSpPr/>
              <p:nvPr/>
            </p:nvSpPr>
            <p:spPr>
              <a:xfrm>
                <a:off x="2965106" y="5226899"/>
                <a:ext cx="631880" cy="552276"/>
              </a:xfrm>
              <a:custGeom>
                <a:avLst/>
                <a:gdLst>
                  <a:gd name="connsiteX0" fmla="*/ 301276 w 304704"/>
                  <a:gd name="connsiteY0" fmla="*/ 118491 h 266318"/>
                  <a:gd name="connsiteX1" fmla="*/ 251079 w 304704"/>
                  <a:gd name="connsiteY1" fmla="*/ 18098 h 266318"/>
                  <a:gd name="connsiteX2" fmla="*/ 221742 w 304704"/>
                  <a:gd name="connsiteY2" fmla="*/ 0 h 266318"/>
                  <a:gd name="connsiteX3" fmla="*/ 82963 w 304704"/>
                  <a:gd name="connsiteY3" fmla="*/ 0 h 266318"/>
                  <a:gd name="connsiteX4" fmla="*/ 53626 w 304704"/>
                  <a:gd name="connsiteY4" fmla="*/ 18098 h 266318"/>
                  <a:gd name="connsiteX5" fmla="*/ 3429 w 304704"/>
                  <a:gd name="connsiteY5" fmla="*/ 118491 h 266318"/>
                  <a:gd name="connsiteX6" fmla="*/ 3429 w 304704"/>
                  <a:gd name="connsiteY6" fmla="*/ 147828 h 266318"/>
                  <a:gd name="connsiteX7" fmla="*/ 53626 w 304704"/>
                  <a:gd name="connsiteY7" fmla="*/ 248222 h 266318"/>
                  <a:gd name="connsiteX8" fmla="*/ 82963 w 304704"/>
                  <a:gd name="connsiteY8" fmla="*/ 266319 h 266318"/>
                  <a:gd name="connsiteX9" fmla="*/ 221742 w 304704"/>
                  <a:gd name="connsiteY9" fmla="*/ 266319 h 266318"/>
                  <a:gd name="connsiteX10" fmla="*/ 251079 w 304704"/>
                  <a:gd name="connsiteY10" fmla="*/ 248222 h 266318"/>
                  <a:gd name="connsiteX11" fmla="*/ 301276 w 304704"/>
                  <a:gd name="connsiteY11" fmla="*/ 147828 h 266318"/>
                  <a:gd name="connsiteX12" fmla="*/ 301276 w 304704"/>
                  <a:gd name="connsiteY12" fmla="*/ 118491 h 266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704" h="266318">
                    <a:moveTo>
                      <a:pt x="301276" y="118491"/>
                    </a:moveTo>
                    <a:lnTo>
                      <a:pt x="251079" y="18098"/>
                    </a:lnTo>
                    <a:cubicBezTo>
                      <a:pt x="245555" y="6953"/>
                      <a:pt x="234220" y="0"/>
                      <a:pt x="221742" y="0"/>
                    </a:cubicBezTo>
                    <a:lnTo>
                      <a:pt x="82963" y="0"/>
                    </a:lnTo>
                    <a:cubicBezTo>
                      <a:pt x="70580" y="0"/>
                      <a:pt x="59245" y="7049"/>
                      <a:pt x="53626" y="18098"/>
                    </a:cubicBezTo>
                    <a:lnTo>
                      <a:pt x="3429" y="118491"/>
                    </a:lnTo>
                    <a:cubicBezTo>
                      <a:pt x="-1143" y="127730"/>
                      <a:pt x="-1143" y="138589"/>
                      <a:pt x="3429" y="147828"/>
                    </a:cubicBezTo>
                    <a:lnTo>
                      <a:pt x="53626" y="248222"/>
                    </a:lnTo>
                    <a:cubicBezTo>
                      <a:pt x="59150" y="259366"/>
                      <a:pt x="70485" y="266319"/>
                      <a:pt x="82963" y="266319"/>
                    </a:cubicBezTo>
                    <a:lnTo>
                      <a:pt x="221742" y="266319"/>
                    </a:lnTo>
                    <a:cubicBezTo>
                      <a:pt x="234125" y="266319"/>
                      <a:pt x="245459" y="259271"/>
                      <a:pt x="251079" y="248222"/>
                    </a:cubicBezTo>
                    <a:lnTo>
                      <a:pt x="301276" y="147828"/>
                    </a:lnTo>
                    <a:cubicBezTo>
                      <a:pt x="305848" y="138589"/>
                      <a:pt x="305848" y="127730"/>
                      <a:pt x="301276" y="11849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219" name="Icon6" descr="61736798-2d15-4aa1-81b4-02e642b58ba0"/>
              <p:cNvSpPr/>
              <p:nvPr/>
            </p:nvSpPr>
            <p:spPr>
              <a:xfrm>
                <a:off x="3140299" y="5384915"/>
                <a:ext cx="281496" cy="236244"/>
              </a:xfrm>
              <a:custGeom>
                <a:avLst/>
                <a:gdLst>
                  <a:gd name="connsiteX0" fmla="*/ 462807 w 602699"/>
                  <a:gd name="connsiteY0" fmla="*/ 298907 h 505813"/>
                  <a:gd name="connsiteX1" fmla="*/ 469260 w 602699"/>
                  <a:gd name="connsiteY1" fmla="*/ 309288 h 505813"/>
                  <a:gd name="connsiteX2" fmla="*/ 462807 w 602699"/>
                  <a:gd name="connsiteY2" fmla="*/ 319669 h 505813"/>
                  <a:gd name="connsiteX3" fmla="*/ 456124 w 602699"/>
                  <a:gd name="connsiteY3" fmla="*/ 316901 h 505813"/>
                  <a:gd name="connsiteX4" fmla="*/ 453589 w 602699"/>
                  <a:gd name="connsiteY4" fmla="*/ 316901 h 505813"/>
                  <a:gd name="connsiteX5" fmla="*/ 451054 w 602699"/>
                  <a:gd name="connsiteY5" fmla="*/ 309519 h 505813"/>
                  <a:gd name="connsiteX6" fmla="*/ 453589 w 602699"/>
                  <a:gd name="connsiteY6" fmla="*/ 301906 h 505813"/>
                  <a:gd name="connsiteX7" fmla="*/ 456124 w 602699"/>
                  <a:gd name="connsiteY7" fmla="*/ 301906 h 505813"/>
                  <a:gd name="connsiteX8" fmla="*/ 553136 w 602699"/>
                  <a:gd name="connsiteY8" fmla="*/ 297998 h 505813"/>
                  <a:gd name="connsiteX9" fmla="*/ 557043 w 602699"/>
                  <a:gd name="connsiteY9" fmla="*/ 301912 h 505813"/>
                  <a:gd name="connsiteX10" fmla="*/ 557043 w 602699"/>
                  <a:gd name="connsiteY10" fmla="*/ 316877 h 505813"/>
                  <a:gd name="connsiteX11" fmla="*/ 553136 w 602699"/>
                  <a:gd name="connsiteY11" fmla="*/ 320791 h 505813"/>
                  <a:gd name="connsiteX12" fmla="*/ 548999 w 602699"/>
                  <a:gd name="connsiteY12" fmla="*/ 316877 h 505813"/>
                  <a:gd name="connsiteX13" fmla="*/ 548999 w 602699"/>
                  <a:gd name="connsiteY13" fmla="*/ 301912 h 505813"/>
                  <a:gd name="connsiteX14" fmla="*/ 553136 w 602699"/>
                  <a:gd name="connsiteY14" fmla="*/ 297998 h 505813"/>
                  <a:gd name="connsiteX15" fmla="*/ 538652 w 602699"/>
                  <a:gd name="connsiteY15" fmla="*/ 297998 h 505813"/>
                  <a:gd name="connsiteX16" fmla="*/ 542789 w 602699"/>
                  <a:gd name="connsiteY16" fmla="*/ 301912 h 505813"/>
                  <a:gd name="connsiteX17" fmla="*/ 542789 w 602699"/>
                  <a:gd name="connsiteY17" fmla="*/ 316877 h 505813"/>
                  <a:gd name="connsiteX18" fmla="*/ 538652 w 602699"/>
                  <a:gd name="connsiteY18" fmla="*/ 320791 h 505813"/>
                  <a:gd name="connsiteX19" fmla="*/ 534745 w 602699"/>
                  <a:gd name="connsiteY19" fmla="*/ 316877 h 505813"/>
                  <a:gd name="connsiteX20" fmla="*/ 534745 w 602699"/>
                  <a:gd name="connsiteY20" fmla="*/ 301912 h 505813"/>
                  <a:gd name="connsiteX21" fmla="*/ 538652 w 602699"/>
                  <a:gd name="connsiteY21" fmla="*/ 297998 h 505813"/>
                  <a:gd name="connsiteX22" fmla="*/ 524327 w 602699"/>
                  <a:gd name="connsiteY22" fmla="*/ 297998 h 505813"/>
                  <a:gd name="connsiteX23" fmla="*/ 528464 w 602699"/>
                  <a:gd name="connsiteY23" fmla="*/ 301912 h 505813"/>
                  <a:gd name="connsiteX24" fmla="*/ 528464 w 602699"/>
                  <a:gd name="connsiteY24" fmla="*/ 316877 h 505813"/>
                  <a:gd name="connsiteX25" fmla="*/ 524327 w 602699"/>
                  <a:gd name="connsiteY25" fmla="*/ 320791 h 505813"/>
                  <a:gd name="connsiteX26" fmla="*/ 520420 w 602699"/>
                  <a:gd name="connsiteY26" fmla="*/ 316877 h 505813"/>
                  <a:gd name="connsiteX27" fmla="*/ 520420 w 602699"/>
                  <a:gd name="connsiteY27" fmla="*/ 301912 h 505813"/>
                  <a:gd name="connsiteX28" fmla="*/ 524327 w 602699"/>
                  <a:gd name="connsiteY28" fmla="*/ 297998 h 505813"/>
                  <a:gd name="connsiteX29" fmla="*/ 510057 w 602699"/>
                  <a:gd name="connsiteY29" fmla="*/ 297998 h 505813"/>
                  <a:gd name="connsiteX30" fmla="*/ 513998 w 602699"/>
                  <a:gd name="connsiteY30" fmla="*/ 301912 h 505813"/>
                  <a:gd name="connsiteX31" fmla="*/ 513998 w 602699"/>
                  <a:gd name="connsiteY31" fmla="*/ 316877 h 505813"/>
                  <a:gd name="connsiteX32" fmla="*/ 510057 w 602699"/>
                  <a:gd name="connsiteY32" fmla="*/ 320791 h 505813"/>
                  <a:gd name="connsiteX33" fmla="*/ 505883 w 602699"/>
                  <a:gd name="connsiteY33" fmla="*/ 316877 h 505813"/>
                  <a:gd name="connsiteX34" fmla="*/ 505883 w 602699"/>
                  <a:gd name="connsiteY34" fmla="*/ 301912 h 505813"/>
                  <a:gd name="connsiteX35" fmla="*/ 510057 w 602699"/>
                  <a:gd name="connsiteY35" fmla="*/ 297998 h 505813"/>
                  <a:gd name="connsiteX36" fmla="*/ 495766 w 602699"/>
                  <a:gd name="connsiteY36" fmla="*/ 297998 h 505813"/>
                  <a:gd name="connsiteX37" fmla="*/ 499673 w 602699"/>
                  <a:gd name="connsiteY37" fmla="*/ 301912 h 505813"/>
                  <a:gd name="connsiteX38" fmla="*/ 499673 w 602699"/>
                  <a:gd name="connsiteY38" fmla="*/ 316877 h 505813"/>
                  <a:gd name="connsiteX39" fmla="*/ 495766 w 602699"/>
                  <a:gd name="connsiteY39" fmla="*/ 320791 h 505813"/>
                  <a:gd name="connsiteX40" fmla="*/ 491629 w 602699"/>
                  <a:gd name="connsiteY40" fmla="*/ 316877 h 505813"/>
                  <a:gd name="connsiteX41" fmla="*/ 491629 w 602699"/>
                  <a:gd name="connsiteY41" fmla="*/ 301912 h 505813"/>
                  <a:gd name="connsiteX42" fmla="*/ 495766 w 602699"/>
                  <a:gd name="connsiteY42" fmla="*/ 297998 h 505813"/>
                  <a:gd name="connsiteX43" fmla="*/ 481246 w 602699"/>
                  <a:gd name="connsiteY43" fmla="*/ 297998 h 505813"/>
                  <a:gd name="connsiteX44" fmla="*/ 485419 w 602699"/>
                  <a:gd name="connsiteY44" fmla="*/ 301912 h 505813"/>
                  <a:gd name="connsiteX45" fmla="*/ 485419 w 602699"/>
                  <a:gd name="connsiteY45" fmla="*/ 316877 h 505813"/>
                  <a:gd name="connsiteX46" fmla="*/ 481246 w 602699"/>
                  <a:gd name="connsiteY46" fmla="*/ 320791 h 505813"/>
                  <a:gd name="connsiteX47" fmla="*/ 477304 w 602699"/>
                  <a:gd name="connsiteY47" fmla="*/ 316877 h 505813"/>
                  <a:gd name="connsiteX48" fmla="*/ 477304 w 602699"/>
                  <a:gd name="connsiteY48" fmla="*/ 301912 h 505813"/>
                  <a:gd name="connsiteX49" fmla="*/ 481246 w 602699"/>
                  <a:gd name="connsiteY49" fmla="*/ 297998 h 505813"/>
                  <a:gd name="connsiteX50" fmla="*/ 54883 w 602699"/>
                  <a:gd name="connsiteY50" fmla="*/ 296827 h 505813"/>
                  <a:gd name="connsiteX51" fmla="*/ 72627 w 602699"/>
                  <a:gd name="connsiteY51" fmla="*/ 305590 h 505813"/>
                  <a:gd name="connsiteX52" fmla="*/ 72627 w 602699"/>
                  <a:gd name="connsiteY52" fmla="*/ 313199 h 505813"/>
                  <a:gd name="connsiteX53" fmla="*/ 54883 w 602699"/>
                  <a:gd name="connsiteY53" fmla="*/ 321962 h 505813"/>
                  <a:gd name="connsiteX54" fmla="*/ 47279 w 602699"/>
                  <a:gd name="connsiteY54" fmla="*/ 317350 h 505813"/>
                  <a:gd name="connsiteX55" fmla="*/ 47279 w 602699"/>
                  <a:gd name="connsiteY55" fmla="*/ 301439 h 505813"/>
                  <a:gd name="connsiteX56" fmla="*/ 54883 w 602699"/>
                  <a:gd name="connsiteY56" fmla="*/ 296827 h 505813"/>
                  <a:gd name="connsiteX57" fmla="*/ 287882 w 602699"/>
                  <a:gd name="connsiteY57" fmla="*/ 296657 h 505813"/>
                  <a:gd name="connsiteX58" fmla="*/ 293412 w 602699"/>
                  <a:gd name="connsiteY58" fmla="*/ 301950 h 505813"/>
                  <a:gd name="connsiteX59" fmla="*/ 293412 w 602699"/>
                  <a:gd name="connsiteY59" fmla="*/ 306783 h 505813"/>
                  <a:gd name="connsiteX60" fmla="*/ 437440 w 602699"/>
                  <a:gd name="connsiteY60" fmla="*/ 306783 h 505813"/>
                  <a:gd name="connsiteX61" fmla="*/ 439975 w 602699"/>
                  <a:gd name="connsiteY61" fmla="*/ 309545 h 505813"/>
                  <a:gd name="connsiteX62" fmla="*/ 437440 w 602699"/>
                  <a:gd name="connsiteY62" fmla="*/ 312076 h 505813"/>
                  <a:gd name="connsiteX63" fmla="*/ 293412 w 602699"/>
                  <a:gd name="connsiteY63" fmla="*/ 312076 h 505813"/>
                  <a:gd name="connsiteX64" fmla="*/ 293412 w 602699"/>
                  <a:gd name="connsiteY64" fmla="*/ 316909 h 505813"/>
                  <a:gd name="connsiteX65" fmla="*/ 287882 w 602699"/>
                  <a:gd name="connsiteY65" fmla="*/ 322202 h 505813"/>
                  <a:gd name="connsiteX66" fmla="*/ 282582 w 602699"/>
                  <a:gd name="connsiteY66" fmla="*/ 316909 h 505813"/>
                  <a:gd name="connsiteX67" fmla="*/ 282582 w 602699"/>
                  <a:gd name="connsiteY67" fmla="*/ 314838 h 505813"/>
                  <a:gd name="connsiteX68" fmla="*/ 166207 w 602699"/>
                  <a:gd name="connsiteY68" fmla="*/ 314838 h 505813"/>
                  <a:gd name="connsiteX69" fmla="*/ 160677 w 602699"/>
                  <a:gd name="connsiteY69" fmla="*/ 309545 h 505813"/>
                  <a:gd name="connsiteX70" fmla="*/ 166207 w 602699"/>
                  <a:gd name="connsiteY70" fmla="*/ 304021 h 505813"/>
                  <a:gd name="connsiteX71" fmla="*/ 282582 w 602699"/>
                  <a:gd name="connsiteY71" fmla="*/ 304021 h 505813"/>
                  <a:gd name="connsiteX72" fmla="*/ 282582 w 602699"/>
                  <a:gd name="connsiteY72" fmla="*/ 301950 h 505813"/>
                  <a:gd name="connsiteX73" fmla="*/ 287882 w 602699"/>
                  <a:gd name="connsiteY73" fmla="*/ 296657 h 505813"/>
                  <a:gd name="connsiteX74" fmla="*/ 125364 w 602699"/>
                  <a:gd name="connsiteY74" fmla="*/ 295457 h 505813"/>
                  <a:gd name="connsiteX75" fmla="*/ 144971 w 602699"/>
                  <a:gd name="connsiteY75" fmla="*/ 295457 h 505813"/>
                  <a:gd name="connsiteX76" fmla="*/ 148893 w 602699"/>
                  <a:gd name="connsiteY76" fmla="*/ 299373 h 505813"/>
                  <a:gd name="connsiteX77" fmla="*/ 148893 w 602699"/>
                  <a:gd name="connsiteY77" fmla="*/ 319414 h 505813"/>
                  <a:gd name="connsiteX78" fmla="*/ 144971 w 602699"/>
                  <a:gd name="connsiteY78" fmla="*/ 323330 h 505813"/>
                  <a:gd name="connsiteX79" fmla="*/ 125364 w 602699"/>
                  <a:gd name="connsiteY79" fmla="*/ 323330 h 505813"/>
                  <a:gd name="connsiteX80" fmla="*/ 121443 w 602699"/>
                  <a:gd name="connsiteY80" fmla="*/ 319414 h 505813"/>
                  <a:gd name="connsiteX81" fmla="*/ 121443 w 602699"/>
                  <a:gd name="connsiteY81" fmla="*/ 299373 h 505813"/>
                  <a:gd name="connsiteX82" fmla="*/ 125364 w 602699"/>
                  <a:gd name="connsiteY82" fmla="*/ 295457 h 505813"/>
                  <a:gd name="connsiteX83" fmla="*/ 108328 w 602699"/>
                  <a:gd name="connsiteY83" fmla="*/ 293623 h 505813"/>
                  <a:gd name="connsiteX84" fmla="*/ 112270 w 602699"/>
                  <a:gd name="connsiteY84" fmla="*/ 297766 h 505813"/>
                  <a:gd name="connsiteX85" fmla="*/ 112270 w 602699"/>
                  <a:gd name="connsiteY85" fmla="*/ 318482 h 505813"/>
                  <a:gd name="connsiteX86" fmla="*/ 108328 w 602699"/>
                  <a:gd name="connsiteY86" fmla="*/ 322625 h 505813"/>
                  <a:gd name="connsiteX87" fmla="*/ 104155 w 602699"/>
                  <a:gd name="connsiteY87" fmla="*/ 318482 h 505813"/>
                  <a:gd name="connsiteX88" fmla="*/ 104155 w 602699"/>
                  <a:gd name="connsiteY88" fmla="*/ 297766 h 505813"/>
                  <a:gd name="connsiteX89" fmla="*/ 108328 w 602699"/>
                  <a:gd name="connsiteY89" fmla="*/ 293623 h 505813"/>
                  <a:gd name="connsiteX90" fmla="*/ 94725 w 602699"/>
                  <a:gd name="connsiteY90" fmla="*/ 293623 h 505813"/>
                  <a:gd name="connsiteX91" fmla="*/ 98862 w 602699"/>
                  <a:gd name="connsiteY91" fmla="*/ 297766 h 505813"/>
                  <a:gd name="connsiteX92" fmla="*/ 98862 w 602699"/>
                  <a:gd name="connsiteY92" fmla="*/ 318482 h 505813"/>
                  <a:gd name="connsiteX93" fmla="*/ 94725 w 602699"/>
                  <a:gd name="connsiteY93" fmla="*/ 322625 h 505813"/>
                  <a:gd name="connsiteX94" fmla="*/ 90818 w 602699"/>
                  <a:gd name="connsiteY94" fmla="*/ 318482 h 505813"/>
                  <a:gd name="connsiteX95" fmla="*/ 90818 w 602699"/>
                  <a:gd name="connsiteY95" fmla="*/ 297766 h 505813"/>
                  <a:gd name="connsiteX96" fmla="*/ 94725 w 602699"/>
                  <a:gd name="connsiteY96" fmla="*/ 293623 h 505813"/>
                  <a:gd name="connsiteX97" fmla="*/ 30423 w 602699"/>
                  <a:gd name="connsiteY97" fmla="*/ 286965 h 505813"/>
                  <a:gd name="connsiteX98" fmla="*/ 30423 w 602699"/>
                  <a:gd name="connsiteY98" fmla="*/ 331839 h 505813"/>
                  <a:gd name="connsiteX99" fmla="*/ 574120 w 602699"/>
                  <a:gd name="connsiteY99" fmla="*/ 331839 h 505813"/>
                  <a:gd name="connsiteX100" fmla="*/ 574120 w 602699"/>
                  <a:gd name="connsiteY100" fmla="*/ 286965 h 505813"/>
                  <a:gd name="connsiteX101" fmla="*/ 247522 w 602699"/>
                  <a:gd name="connsiteY101" fmla="*/ 81978 h 505813"/>
                  <a:gd name="connsiteX102" fmla="*/ 221950 w 602699"/>
                  <a:gd name="connsiteY102" fmla="*/ 112301 h 505813"/>
                  <a:gd name="connsiteX103" fmla="*/ 221950 w 602699"/>
                  <a:gd name="connsiteY103" fmla="*/ 201819 h 505813"/>
                  <a:gd name="connsiteX104" fmla="*/ 263897 w 602699"/>
                  <a:gd name="connsiteY104" fmla="*/ 227823 h 505813"/>
                  <a:gd name="connsiteX105" fmla="*/ 363463 w 602699"/>
                  <a:gd name="connsiteY105" fmla="*/ 177886 h 505813"/>
                  <a:gd name="connsiteX106" fmla="*/ 363463 w 602699"/>
                  <a:gd name="connsiteY106" fmla="*/ 136234 h 505813"/>
                  <a:gd name="connsiteX107" fmla="*/ 263897 w 602699"/>
                  <a:gd name="connsiteY107" fmla="*/ 86527 h 505813"/>
                  <a:gd name="connsiteX108" fmla="*/ 247522 w 602699"/>
                  <a:gd name="connsiteY108" fmla="*/ 81978 h 505813"/>
                  <a:gd name="connsiteX109" fmla="*/ 30653 w 602699"/>
                  <a:gd name="connsiteY109" fmla="*/ 0 h 505813"/>
                  <a:gd name="connsiteX110" fmla="*/ 572046 w 602699"/>
                  <a:gd name="connsiteY110" fmla="*/ 0 h 505813"/>
                  <a:gd name="connsiteX111" fmla="*/ 602699 w 602699"/>
                  <a:gd name="connsiteY111" fmla="*/ 30607 h 505813"/>
                  <a:gd name="connsiteX112" fmla="*/ 602699 w 602699"/>
                  <a:gd name="connsiteY112" fmla="*/ 341504 h 505813"/>
                  <a:gd name="connsiteX113" fmla="*/ 572046 w 602699"/>
                  <a:gd name="connsiteY113" fmla="*/ 372111 h 505813"/>
                  <a:gd name="connsiteX114" fmla="*/ 313680 w 602699"/>
                  <a:gd name="connsiteY114" fmla="*/ 372111 h 505813"/>
                  <a:gd name="connsiteX115" fmla="*/ 313680 w 602699"/>
                  <a:gd name="connsiteY115" fmla="*/ 426190 h 505813"/>
                  <a:gd name="connsiteX116" fmla="*/ 425922 w 602699"/>
                  <a:gd name="connsiteY116" fmla="*/ 465771 h 505813"/>
                  <a:gd name="connsiteX117" fmla="*/ 298238 w 602699"/>
                  <a:gd name="connsiteY117" fmla="*/ 505813 h 505813"/>
                  <a:gd name="connsiteX118" fmla="*/ 170784 w 602699"/>
                  <a:gd name="connsiteY118" fmla="*/ 465771 h 505813"/>
                  <a:gd name="connsiteX119" fmla="*/ 284409 w 602699"/>
                  <a:gd name="connsiteY119" fmla="*/ 426190 h 505813"/>
                  <a:gd name="connsiteX120" fmla="*/ 284409 w 602699"/>
                  <a:gd name="connsiteY120" fmla="*/ 372111 h 505813"/>
                  <a:gd name="connsiteX121" fmla="*/ 30653 w 602699"/>
                  <a:gd name="connsiteY121" fmla="*/ 372111 h 505813"/>
                  <a:gd name="connsiteX122" fmla="*/ 0 w 602699"/>
                  <a:gd name="connsiteY122" fmla="*/ 341504 h 505813"/>
                  <a:gd name="connsiteX123" fmla="*/ 0 w 602699"/>
                  <a:gd name="connsiteY123" fmla="*/ 30607 h 505813"/>
                  <a:gd name="connsiteX124" fmla="*/ 30653 w 602699"/>
                  <a:gd name="connsiteY124" fmla="*/ 0 h 50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02699" h="505813">
                    <a:moveTo>
                      <a:pt x="462807" y="298907"/>
                    </a:moveTo>
                    <a:cubicBezTo>
                      <a:pt x="466495" y="297292"/>
                      <a:pt x="469260" y="301906"/>
                      <a:pt x="469260" y="309288"/>
                    </a:cubicBezTo>
                    <a:cubicBezTo>
                      <a:pt x="469260" y="316670"/>
                      <a:pt x="466495" y="321284"/>
                      <a:pt x="462807" y="319669"/>
                    </a:cubicBezTo>
                    <a:cubicBezTo>
                      <a:pt x="459120" y="318054"/>
                      <a:pt x="456124" y="316901"/>
                      <a:pt x="456124" y="316901"/>
                    </a:cubicBezTo>
                    <a:lnTo>
                      <a:pt x="453589" y="316901"/>
                    </a:lnTo>
                    <a:cubicBezTo>
                      <a:pt x="452207" y="316901"/>
                      <a:pt x="451054" y="313440"/>
                      <a:pt x="451054" y="309519"/>
                    </a:cubicBezTo>
                    <a:cubicBezTo>
                      <a:pt x="451054" y="305366"/>
                      <a:pt x="452207" y="301906"/>
                      <a:pt x="453589" y="301906"/>
                    </a:cubicBezTo>
                    <a:lnTo>
                      <a:pt x="456124" y="301906"/>
                    </a:lnTo>
                    <a:close/>
                    <a:moveTo>
                      <a:pt x="553136" y="297998"/>
                    </a:moveTo>
                    <a:cubicBezTo>
                      <a:pt x="555205" y="297998"/>
                      <a:pt x="557043" y="299840"/>
                      <a:pt x="557043" y="301912"/>
                    </a:cubicBezTo>
                    <a:lnTo>
                      <a:pt x="557043" y="316877"/>
                    </a:lnTo>
                    <a:cubicBezTo>
                      <a:pt x="557043" y="318949"/>
                      <a:pt x="555205" y="320791"/>
                      <a:pt x="553136" y="320791"/>
                    </a:cubicBezTo>
                    <a:cubicBezTo>
                      <a:pt x="550838" y="320791"/>
                      <a:pt x="548999" y="318949"/>
                      <a:pt x="548999" y="316877"/>
                    </a:cubicBezTo>
                    <a:lnTo>
                      <a:pt x="548999" y="301912"/>
                    </a:lnTo>
                    <a:cubicBezTo>
                      <a:pt x="548999" y="299840"/>
                      <a:pt x="550838" y="297998"/>
                      <a:pt x="553136" y="297998"/>
                    </a:cubicBezTo>
                    <a:close/>
                    <a:moveTo>
                      <a:pt x="538652" y="297998"/>
                    </a:moveTo>
                    <a:cubicBezTo>
                      <a:pt x="540951" y="297998"/>
                      <a:pt x="542789" y="299840"/>
                      <a:pt x="542789" y="301912"/>
                    </a:cubicBezTo>
                    <a:lnTo>
                      <a:pt x="542789" y="316877"/>
                    </a:lnTo>
                    <a:cubicBezTo>
                      <a:pt x="542789" y="318949"/>
                      <a:pt x="540951" y="320791"/>
                      <a:pt x="538652" y="320791"/>
                    </a:cubicBezTo>
                    <a:cubicBezTo>
                      <a:pt x="536584" y="320791"/>
                      <a:pt x="534745" y="318949"/>
                      <a:pt x="534745" y="316877"/>
                    </a:cubicBezTo>
                    <a:lnTo>
                      <a:pt x="534745" y="301912"/>
                    </a:lnTo>
                    <a:cubicBezTo>
                      <a:pt x="534745" y="299840"/>
                      <a:pt x="536584" y="297998"/>
                      <a:pt x="538652" y="297998"/>
                    </a:cubicBezTo>
                    <a:close/>
                    <a:moveTo>
                      <a:pt x="524327" y="297998"/>
                    </a:moveTo>
                    <a:cubicBezTo>
                      <a:pt x="526626" y="297998"/>
                      <a:pt x="528464" y="299840"/>
                      <a:pt x="528464" y="301912"/>
                    </a:cubicBezTo>
                    <a:lnTo>
                      <a:pt x="528464" y="316877"/>
                    </a:lnTo>
                    <a:cubicBezTo>
                      <a:pt x="528464" y="318949"/>
                      <a:pt x="526626" y="320791"/>
                      <a:pt x="524327" y="320791"/>
                    </a:cubicBezTo>
                    <a:cubicBezTo>
                      <a:pt x="522259" y="320791"/>
                      <a:pt x="520420" y="318949"/>
                      <a:pt x="520420" y="316877"/>
                    </a:cubicBezTo>
                    <a:lnTo>
                      <a:pt x="520420" y="301912"/>
                    </a:lnTo>
                    <a:cubicBezTo>
                      <a:pt x="520420" y="299840"/>
                      <a:pt x="522259" y="297998"/>
                      <a:pt x="524327" y="297998"/>
                    </a:cubicBezTo>
                    <a:close/>
                    <a:moveTo>
                      <a:pt x="510057" y="297998"/>
                    </a:moveTo>
                    <a:cubicBezTo>
                      <a:pt x="512375" y="297998"/>
                      <a:pt x="513998" y="299840"/>
                      <a:pt x="513998" y="301912"/>
                    </a:cubicBezTo>
                    <a:lnTo>
                      <a:pt x="513998" y="316877"/>
                    </a:lnTo>
                    <a:cubicBezTo>
                      <a:pt x="513998" y="318949"/>
                      <a:pt x="512375" y="320791"/>
                      <a:pt x="510057" y="320791"/>
                    </a:cubicBezTo>
                    <a:cubicBezTo>
                      <a:pt x="507738" y="320791"/>
                      <a:pt x="505883" y="318949"/>
                      <a:pt x="505883" y="316877"/>
                    </a:cubicBezTo>
                    <a:lnTo>
                      <a:pt x="505883" y="301912"/>
                    </a:lnTo>
                    <a:cubicBezTo>
                      <a:pt x="505883" y="299840"/>
                      <a:pt x="507738" y="297998"/>
                      <a:pt x="510057" y="297998"/>
                    </a:cubicBezTo>
                    <a:close/>
                    <a:moveTo>
                      <a:pt x="495766" y="297998"/>
                    </a:moveTo>
                    <a:cubicBezTo>
                      <a:pt x="497835" y="297998"/>
                      <a:pt x="499673" y="299840"/>
                      <a:pt x="499673" y="301912"/>
                    </a:cubicBezTo>
                    <a:lnTo>
                      <a:pt x="499673" y="316877"/>
                    </a:lnTo>
                    <a:cubicBezTo>
                      <a:pt x="499673" y="318949"/>
                      <a:pt x="497835" y="320791"/>
                      <a:pt x="495766" y="320791"/>
                    </a:cubicBezTo>
                    <a:cubicBezTo>
                      <a:pt x="493468" y="320791"/>
                      <a:pt x="491629" y="318949"/>
                      <a:pt x="491629" y="316877"/>
                    </a:cubicBezTo>
                    <a:lnTo>
                      <a:pt x="491629" y="301912"/>
                    </a:lnTo>
                    <a:cubicBezTo>
                      <a:pt x="491629" y="299840"/>
                      <a:pt x="493468" y="297998"/>
                      <a:pt x="495766" y="297998"/>
                    </a:cubicBezTo>
                    <a:close/>
                    <a:moveTo>
                      <a:pt x="481246" y="297998"/>
                    </a:moveTo>
                    <a:cubicBezTo>
                      <a:pt x="483564" y="297998"/>
                      <a:pt x="485419" y="299840"/>
                      <a:pt x="485419" y="301912"/>
                    </a:cubicBezTo>
                    <a:lnTo>
                      <a:pt x="485419" y="316877"/>
                    </a:lnTo>
                    <a:cubicBezTo>
                      <a:pt x="485419" y="318949"/>
                      <a:pt x="483564" y="320791"/>
                      <a:pt x="481246" y="320791"/>
                    </a:cubicBezTo>
                    <a:cubicBezTo>
                      <a:pt x="479159" y="320791"/>
                      <a:pt x="477304" y="318949"/>
                      <a:pt x="477304" y="316877"/>
                    </a:cubicBezTo>
                    <a:lnTo>
                      <a:pt x="477304" y="301912"/>
                    </a:lnTo>
                    <a:cubicBezTo>
                      <a:pt x="477304" y="299840"/>
                      <a:pt x="479159" y="297998"/>
                      <a:pt x="481246" y="297998"/>
                    </a:cubicBezTo>
                    <a:close/>
                    <a:moveTo>
                      <a:pt x="54883" y="296827"/>
                    </a:moveTo>
                    <a:lnTo>
                      <a:pt x="72627" y="305590"/>
                    </a:lnTo>
                    <a:cubicBezTo>
                      <a:pt x="76775" y="307665"/>
                      <a:pt x="76775" y="311124"/>
                      <a:pt x="72627" y="313199"/>
                    </a:cubicBezTo>
                    <a:lnTo>
                      <a:pt x="54883" y="321962"/>
                    </a:lnTo>
                    <a:cubicBezTo>
                      <a:pt x="50735" y="324037"/>
                      <a:pt x="47279" y="321962"/>
                      <a:pt x="47279" y="317350"/>
                    </a:cubicBezTo>
                    <a:lnTo>
                      <a:pt x="47279" y="301439"/>
                    </a:lnTo>
                    <a:cubicBezTo>
                      <a:pt x="47279" y="296827"/>
                      <a:pt x="50735" y="294752"/>
                      <a:pt x="54883" y="296827"/>
                    </a:cubicBezTo>
                    <a:close/>
                    <a:moveTo>
                      <a:pt x="287882" y="296657"/>
                    </a:moveTo>
                    <a:cubicBezTo>
                      <a:pt x="290878" y="296657"/>
                      <a:pt x="293412" y="299188"/>
                      <a:pt x="293412" y="301950"/>
                    </a:cubicBezTo>
                    <a:lnTo>
                      <a:pt x="293412" y="306783"/>
                    </a:lnTo>
                    <a:lnTo>
                      <a:pt x="437440" y="306783"/>
                    </a:lnTo>
                    <a:cubicBezTo>
                      <a:pt x="438823" y="306783"/>
                      <a:pt x="439975" y="307934"/>
                      <a:pt x="439975" y="309545"/>
                    </a:cubicBezTo>
                    <a:cubicBezTo>
                      <a:pt x="439975" y="310925"/>
                      <a:pt x="438823" y="312076"/>
                      <a:pt x="437440" y="312076"/>
                    </a:cubicBezTo>
                    <a:lnTo>
                      <a:pt x="293412" y="312076"/>
                    </a:lnTo>
                    <a:lnTo>
                      <a:pt x="293412" y="316909"/>
                    </a:lnTo>
                    <a:cubicBezTo>
                      <a:pt x="293412" y="319901"/>
                      <a:pt x="290878" y="322202"/>
                      <a:pt x="287882" y="322202"/>
                    </a:cubicBezTo>
                    <a:cubicBezTo>
                      <a:pt x="284886" y="322202"/>
                      <a:pt x="282582" y="319901"/>
                      <a:pt x="282582" y="316909"/>
                    </a:cubicBezTo>
                    <a:lnTo>
                      <a:pt x="282582" y="314838"/>
                    </a:lnTo>
                    <a:lnTo>
                      <a:pt x="166207" y="314838"/>
                    </a:lnTo>
                    <a:cubicBezTo>
                      <a:pt x="163212" y="314838"/>
                      <a:pt x="160677" y="312306"/>
                      <a:pt x="160677" y="309545"/>
                    </a:cubicBezTo>
                    <a:cubicBezTo>
                      <a:pt x="160677" y="306553"/>
                      <a:pt x="163212" y="304021"/>
                      <a:pt x="166207" y="304021"/>
                    </a:cubicBezTo>
                    <a:lnTo>
                      <a:pt x="282582" y="304021"/>
                    </a:lnTo>
                    <a:lnTo>
                      <a:pt x="282582" y="301950"/>
                    </a:lnTo>
                    <a:cubicBezTo>
                      <a:pt x="282582" y="299188"/>
                      <a:pt x="284886" y="296657"/>
                      <a:pt x="287882" y="296657"/>
                    </a:cubicBezTo>
                    <a:close/>
                    <a:moveTo>
                      <a:pt x="125364" y="295457"/>
                    </a:moveTo>
                    <a:lnTo>
                      <a:pt x="144971" y="295457"/>
                    </a:lnTo>
                    <a:cubicBezTo>
                      <a:pt x="147047" y="295457"/>
                      <a:pt x="148893" y="297069"/>
                      <a:pt x="148893" y="299373"/>
                    </a:cubicBezTo>
                    <a:lnTo>
                      <a:pt x="148893" y="319414"/>
                    </a:lnTo>
                    <a:cubicBezTo>
                      <a:pt x="148893" y="321718"/>
                      <a:pt x="147047" y="323330"/>
                      <a:pt x="144971" y="323330"/>
                    </a:cubicBezTo>
                    <a:lnTo>
                      <a:pt x="125364" y="323330"/>
                    </a:lnTo>
                    <a:cubicBezTo>
                      <a:pt x="123057" y="323330"/>
                      <a:pt x="121443" y="321718"/>
                      <a:pt x="121443" y="319414"/>
                    </a:cubicBezTo>
                    <a:lnTo>
                      <a:pt x="121443" y="299373"/>
                    </a:lnTo>
                    <a:cubicBezTo>
                      <a:pt x="121443" y="297069"/>
                      <a:pt x="123057" y="295457"/>
                      <a:pt x="125364" y="295457"/>
                    </a:cubicBezTo>
                    <a:close/>
                    <a:moveTo>
                      <a:pt x="108328" y="293623"/>
                    </a:moveTo>
                    <a:cubicBezTo>
                      <a:pt x="110415" y="293623"/>
                      <a:pt x="112270" y="295464"/>
                      <a:pt x="112270" y="297766"/>
                    </a:cubicBezTo>
                    <a:lnTo>
                      <a:pt x="112270" y="318482"/>
                    </a:lnTo>
                    <a:cubicBezTo>
                      <a:pt x="112270" y="320784"/>
                      <a:pt x="110415" y="322625"/>
                      <a:pt x="108328" y="322625"/>
                    </a:cubicBezTo>
                    <a:cubicBezTo>
                      <a:pt x="106010" y="322625"/>
                      <a:pt x="104155" y="320784"/>
                      <a:pt x="104155" y="318482"/>
                    </a:cubicBezTo>
                    <a:lnTo>
                      <a:pt x="104155" y="297766"/>
                    </a:lnTo>
                    <a:cubicBezTo>
                      <a:pt x="104155" y="295464"/>
                      <a:pt x="106010" y="293623"/>
                      <a:pt x="108328" y="293623"/>
                    </a:cubicBezTo>
                    <a:close/>
                    <a:moveTo>
                      <a:pt x="94725" y="293623"/>
                    </a:moveTo>
                    <a:cubicBezTo>
                      <a:pt x="97023" y="293623"/>
                      <a:pt x="98862" y="295464"/>
                      <a:pt x="98862" y="297766"/>
                    </a:cubicBezTo>
                    <a:lnTo>
                      <a:pt x="98862" y="318482"/>
                    </a:lnTo>
                    <a:cubicBezTo>
                      <a:pt x="98862" y="320784"/>
                      <a:pt x="97023" y="322625"/>
                      <a:pt x="94725" y="322625"/>
                    </a:cubicBezTo>
                    <a:cubicBezTo>
                      <a:pt x="92427" y="322625"/>
                      <a:pt x="90818" y="320784"/>
                      <a:pt x="90818" y="318482"/>
                    </a:cubicBezTo>
                    <a:lnTo>
                      <a:pt x="90818" y="297766"/>
                    </a:lnTo>
                    <a:cubicBezTo>
                      <a:pt x="90818" y="295464"/>
                      <a:pt x="92427" y="293623"/>
                      <a:pt x="94725" y="293623"/>
                    </a:cubicBezTo>
                    <a:close/>
                    <a:moveTo>
                      <a:pt x="30423" y="286965"/>
                    </a:moveTo>
                    <a:lnTo>
                      <a:pt x="30423" y="331839"/>
                    </a:lnTo>
                    <a:lnTo>
                      <a:pt x="574120" y="331839"/>
                    </a:lnTo>
                    <a:lnTo>
                      <a:pt x="574120" y="286965"/>
                    </a:lnTo>
                    <a:close/>
                    <a:moveTo>
                      <a:pt x="247522" y="81978"/>
                    </a:moveTo>
                    <a:cubicBezTo>
                      <a:pt x="232451" y="81536"/>
                      <a:pt x="221950" y="92971"/>
                      <a:pt x="221950" y="112301"/>
                    </a:cubicBezTo>
                    <a:lnTo>
                      <a:pt x="221950" y="201819"/>
                    </a:lnTo>
                    <a:cubicBezTo>
                      <a:pt x="221950" y="227823"/>
                      <a:pt x="240618" y="239329"/>
                      <a:pt x="263897" y="227823"/>
                    </a:cubicBezTo>
                    <a:lnTo>
                      <a:pt x="363463" y="177886"/>
                    </a:lnTo>
                    <a:cubicBezTo>
                      <a:pt x="386511" y="166380"/>
                      <a:pt x="386511" y="147740"/>
                      <a:pt x="363463" y="136234"/>
                    </a:cubicBezTo>
                    <a:lnTo>
                      <a:pt x="263897" y="86527"/>
                    </a:lnTo>
                    <a:cubicBezTo>
                      <a:pt x="258077" y="83593"/>
                      <a:pt x="252546" y="82126"/>
                      <a:pt x="247522" y="81978"/>
                    </a:cubicBezTo>
                    <a:close/>
                    <a:moveTo>
                      <a:pt x="30653" y="0"/>
                    </a:moveTo>
                    <a:lnTo>
                      <a:pt x="572046" y="0"/>
                    </a:lnTo>
                    <a:cubicBezTo>
                      <a:pt x="589101" y="0"/>
                      <a:pt x="602699" y="13807"/>
                      <a:pt x="602699" y="30607"/>
                    </a:cubicBezTo>
                    <a:lnTo>
                      <a:pt x="602699" y="341504"/>
                    </a:lnTo>
                    <a:cubicBezTo>
                      <a:pt x="602699" y="358303"/>
                      <a:pt x="589101" y="372111"/>
                      <a:pt x="572046" y="372111"/>
                    </a:cubicBezTo>
                    <a:lnTo>
                      <a:pt x="313680" y="372111"/>
                    </a:lnTo>
                    <a:lnTo>
                      <a:pt x="313680" y="426190"/>
                    </a:lnTo>
                    <a:cubicBezTo>
                      <a:pt x="376831" y="428491"/>
                      <a:pt x="425922" y="445290"/>
                      <a:pt x="425922" y="465771"/>
                    </a:cubicBezTo>
                    <a:cubicBezTo>
                      <a:pt x="425922" y="487863"/>
                      <a:pt x="368764" y="505813"/>
                      <a:pt x="298238" y="505813"/>
                    </a:cubicBezTo>
                    <a:cubicBezTo>
                      <a:pt x="227942" y="505813"/>
                      <a:pt x="170784" y="487863"/>
                      <a:pt x="170784" y="465771"/>
                    </a:cubicBezTo>
                    <a:cubicBezTo>
                      <a:pt x="170784" y="445290"/>
                      <a:pt x="220567" y="428261"/>
                      <a:pt x="284409" y="426190"/>
                    </a:cubicBezTo>
                    <a:lnTo>
                      <a:pt x="284409" y="372111"/>
                    </a:lnTo>
                    <a:lnTo>
                      <a:pt x="30653" y="372111"/>
                    </a:lnTo>
                    <a:cubicBezTo>
                      <a:pt x="13828" y="372111"/>
                      <a:pt x="0" y="358534"/>
                      <a:pt x="0" y="341504"/>
                    </a:cubicBezTo>
                    <a:lnTo>
                      <a:pt x="0" y="30607"/>
                    </a:lnTo>
                    <a:cubicBezTo>
                      <a:pt x="0" y="13807"/>
                      <a:pt x="13828" y="0"/>
                      <a:pt x="306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</p:grpSp>
        <p:sp>
          <p:nvSpPr>
            <p:cNvPr id="1242" name="Title" descr="f624e54d-1071-4f1e-8a08-14f9daf24cb1"/>
            <p:cNvSpPr txBox="1"/>
            <p:nvPr/>
          </p:nvSpPr>
          <p:spPr>
            <a:xfrm>
              <a:off x="660400" y="1130300"/>
              <a:ext cx="10858500" cy="46619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认识遗传和变异的基本概念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遗传的物质基础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87" name="dc82692f-91f5-4831-a203-992714e93b4c.source.6.zh-Hans.pptx" descr="aeefaf17-1793-4f18-b208-ee217a8d3bd2"/>
          <p:cNvGrpSpPr/>
          <p:nvPr/>
        </p:nvGrpSpPr>
        <p:grpSpPr>
          <a:xfrm>
            <a:off x="406280" y="0"/>
            <a:ext cx="11112620" cy="6857999"/>
            <a:chOff x="406280" y="0"/>
            <a:chExt cx="11112620" cy="6857999"/>
          </a:xfrm>
        </p:grpSpPr>
        <p:sp>
          <p:nvSpPr>
            <p:cNvPr id="576" name="islide-3" descr="9a8be81c-2c2b-441c-b48c-e21f20f68074"/>
            <p:cNvSpPr/>
            <p:nvPr/>
          </p:nvSpPr>
          <p:spPr>
            <a:xfrm>
              <a:off x="4106392" y="813930"/>
              <a:ext cx="4592020" cy="5634996"/>
            </a:xfrm>
            <a:prstGeom prst="arc">
              <a:avLst>
                <a:gd name="adj1" fmla="val 17165455"/>
                <a:gd name="adj2" fmla="val 3705535"/>
              </a:avLst>
            </a:prstGeom>
            <a:ln w="25400">
              <a:gradFill>
                <a:gsLst>
                  <a:gs pos="0">
                    <a:schemeClr val="accent1">
                      <a:alpha val="0"/>
                    </a:schemeClr>
                  </a:gs>
                  <a:gs pos="59000">
                    <a:schemeClr val="accent1">
                      <a:alpha val="61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56" name="任意多边形: 形状 55" descr="edbcf1d3-3b65-47cf-b905-28fd0539b6e0"/>
            <p:cNvSpPr/>
            <p:nvPr/>
          </p:nvSpPr>
          <p:spPr>
            <a:xfrm rot="16200000">
              <a:off x="656258" y="2857322"/>
              <a:ext cx="6117805" cy="1475689"/>
            </a:xfrm>
            <a:custGeom>
              <a:avLst/>
              <a:gdLst>
                <a:gd name="connsiteX0" fmla="*/ 3444408 w 3444408"/>
                <a:gd name="connsiteY0" fmla="*/ 830833 h 830833"/>
                <a:gd name="connsiteX1" fmla="*/ 0 w 3444408"/>
                <a:gd name="connsiteY1" fmla="*/ 830833 h 830833"/>
                <a:gd name="connsiteX2" fmla="*/ 1049392 w 3444408"/>
                <a:gd name="connsiteY2" fmla="*/ 0 h 830833"/>
                <a:gd name="connsiteX3" fmla="*/ 1092594 w 3444408"/>
                <a:gd name="connsiteY3" fmla="*/ 0 h 830833"/>
                <a:gd name="connsiteX4" fmla="*/ 1117111 w 3444408"/>
                <a:gd name="connsiteY4" fmla="*/ 10238 h 830833"/>
                <a:gd name="connsiteX5" fmla="*/ 1184041 w 3444408"/>
                <a:gd name="connsiteY5" fmla="*/ 29265 h 830833"/>
                <a:gd name="connsiteX6" fmla="*/ 1204369 w 3444408"/>
                <a:gd name="connsiteY6" fmla="*/ 53902 h 830833"/>
                <a:gd name="connsiteX7" fmla="*/ 1722203 w 3444408"/>
                <a:gd name="connsiteY7" fmla="*/ 268397 h 830833"/>
                <a:gd name="connsiteX8" fmla="*/ 2240038 w 3444408"/>
                <a:gd name="connsiteY8" fmla="*/ 53902 h 830833"/>
                <a:gd name="connsiteX9" fmla="*/ 2260365 w 3444408"/>
                <a:gd name="connsiteY9" fmla="*/ 29266 h 830833"/>
                <a:gd name="connsiteX10" fmla="*/ 2327298 w 3444408"/>
                <a:gd name="connsiteY10" fmla="*/ 10238 h 830833"/>
                <a:gd name="connsiteX11" fmla="*/ 2351815 w 3444408"/>
                <a:gd name="connsiteY11" fmla="*/ 0 h 830833"/>
                <a:gd name="connsiteX12" fmla="*/ 2395016 w 3444408"/>
                <a:gd name="connsiteY12" fmla="*/ 0 h 83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44408" h="830833">
                  <a:moveTo>
                    <a:pt x="3444408" y="830833"/>
                  </a:moveTo>
                  <a:lnTo>
                    <a:pt x="0" y="830833"/>
                  </a:lnTo>
                  <a:lnTo>
                    <a:pt x="1049392" y="0"/>
                  </a:lnTo>
                  <a:lnTo>
                    <a:pt x="1092594" y="0"/>
                  </a:lnTo>
                  <a:lnTo>
                    <a:pt x="1117111" y="10238"/>
                  </a:lnTo>
                  <a:lnTo>
                    <a:pt x="1184041" y="29265"/>
                  </a:lnTo>
                  <a:lnTo>
                    <a:pt x="1204369" y="53902"/>
                  </a:lnTo>
                  <a:cubicBezTo>
                    <a:pt x="1336894" y="186428"/>
                    <a:pt x="1519976" y="268396"/>
                    <a:pt x="1722203" y="268397"/>
                  </a:cubicBezTo>
                  <a:cubicBezTo>
                    <a:pt x="1924430" y="268397"/>
                    <a:pt x="2107513" y="186428"/>
                    <a:pt x="2240038" y="53902"/>
                  </a:cubicBezTo>
                  <a:lnTo>
                    <a:pt x="2260365" y="29266"/>
                  </a:lnTo>
                  <a:lnTo>
                    <a:pt x="2327298" y="10238"/>
                  </a:lnTo>
                  <a:lnTo>
                    <a:pt x="2351815" y="0"/>
                  </a:lnTo>
                  <a:lnTo>
                    <a:pt x="2395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74" name="任意多边形: 形状 73" descr="05d8d9e0-ab8b-4184-b962-95e61c3f517c"/>
            <p:cNvSpPr/>
            <p:nvPr/>
          </p:nvSpPr>
          <p:spPr>
            <a:xfrm rot="16200000">
              <a:off x="1606518" y="1577747"/>
              <a:ext cx="6857999" cy="3702505"/>
            </a:xfrm>
            <a:custGeom>
              <a:avLst/>
              <a:gdLst>
                <a:gd name="connsiteX0" fmla="*/ 6857999 w 6857999"/>
                <a:gd name="connsiteY0" fmla="*/ 2787831 h 3702505"/>
                <a:gd name="connsiteX1" fmla="*/ 6857999 w 6857999"/>
                <a:gd name="connsiteY1" fmla="*/ 3702505 h 3702505"/>
                <a:gd name="connsiteX2" fmla="*/ 0 w 6857999"/>
                <a:gd name="connsiteY2" fmla="*/ 3702505 h 3702505"/>
                <a:gd name="connsiteX3" fmla="*/ 0 w 6857999"/>
                <a:gd name="connsiteY3" fmla="*/ 2458142 h 3702505"/>
                <a:gd name="connsiteX4" fmla="*/ 2477865 w 6857999"/>
                <a:gd name="connsiteY4" fmla="*/ 0 h 3702505"/>
                <a:gd name="connsiteX5" fmla="*/ 2535583 w 6857999"/>
                <a:gd name="connsiteY5" fmla="*/ 47622 h 3702505"/>
                <a:gd name="connsiteX6" fmla="*/ 3262833 w 6857999"/>
                <a:gd name="connsiteY6" fmla="*/ 269766 h 3702505"/>
                <a:gd name="connsiteX7" fmla="*/ 3990083 w 6857999"/>
                <a:gd name="connsiteY7" fmla="*/ 47622 h 3702505"/>
                <a:gd name="connsiteX8" fmla="*/ 4047802 w 6857999"/>
                <a:gd name="connsiteY8" fmla="*/ 0 h 370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57999" h="3702505">
                  <a:moveTo>
                    <a:pt x="6857999" y="2787831"/>
                  </a:moveTo>
                  <a:lnTo>
                    <a:pt x="6857999" y="3702505"/>
                  </a:lnTo>
                  <a:lnTo>
                    <a:pt x="0" y="3702505"/>
                  </a:lnTo>
                  <a:lnTo>
                    <a:pt x="0" y="2458142"/>
                  </a:lnTo>
                  <a:lnTo>
                    <a:pt x="2477865" y="0"/>
                  </a:lnTo>
                  <a:lnTo>
                    <a:pt x="2535583" y="47622"/>
                  </a:lnTo>
                  <a:cubicBezTo>
                    <a:pt x="2743180" y="187873"/>
                    <a:pt x="2993444" y="269766"/>
                    <a:pt x="3262833" y="269766"/>
                  </a:cubicBezTo>
                  <a:cubicBezTo>
                    <a:pt x="3532222" y="269766"/>
                    <a:pt x="3782484" y="187873"/>
                    <a:pt x="3990083" y="47622"/>
                  </a:cubicBezTo>
                  <a:lnTo>
                    <a:pt x="4047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58" name="islide-3" descr="038ff9b3-8bba-4a84-af31-16acd05e9247"/>
            <p:cNvSpPr/>
            <p:nvPr/>
          </p:nvSpPr>
          <p:spPr>
            <a:xfrm>
              <a:off x="533339" y="813930"/>
              <a:ext cx="4592020" cy="5507807"/>
            </a:xfrm>
            <a:prstGeom prst="arc">
              <a:avLst>
                <a:gd name="adj1" fmla="val 17165455"/>
                <a:gd name="adj2" fmla="val 4741455"/>
              </a:avLst>
            </a:prstGeom>
            <a:ln w="25400">
              <a:gradFill>
                <a:gsLst>
                  <a:gs pos="0">
                    <a:schemeClr val="accent1">
                      <a:alpha val="0"/>
                    </a:schemeClr>
                  </a:gs>
                  <a:gs pos="59000">
                    <a:schemeClr val="accent1">
                      <a:alpha val="61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60" name="islide-4-1" descr="c76602fe-fe19-43b8-9508-b078f00f489f"/>
            <p:cNvSpPr/>
            <p:nvPr/>
          </p:nvSpPr>
          <p:spPr>
            <a:xfrm>
              <a:off x="406280" y="2007537"/>
              <a:ext cx="3175262" cy="3175260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gradFill flip="none" rotWithShape="1">
              <a:gsLst>
                <a:gs pos="20000">
                  <a:schemeClr val="accent2">
                    <a:lumMod val="60000"/>
                    <a:lumOff val="40000"/>
                  </a:schemeClr>
                </a:gs>
                <a:gs pos="85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</a:p>
          </p:txBody>
        </p:sp>
        <p:sp>
          <p:nvSpPr>
            <p:cNvPr id="66" name="islide-4-7" descr="97db0685-6fa7-43e3-9a8a-c5f58a7b165b"/>
            <p:cNvSpPr/>
            <p:nvPr/>
          </p:nvSpPr>
          <p:spPr>
            <a:xfrm flipH="1">
              <a:off x="406280" y="2007535"/>
              <a:ext cx="3175262" cy="3175260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gradFill>
              <a:gsLst>
                <a:gs pos="20000">
                  <a:schemeClr val="accent2">
                    <a:lumMod val="60000"/>
                    <a:lumOff val="40000"/>
                  </a:schemeClr>
                </a:gs>
                <a:gs pos="8500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</a:p>
          </p:txBody>
        </p:sp>
        <p:sp>
          <p:nvSpPr>
            <p:cNvPr id="67" name="islide-4-8" descr="6fd47ae0-f10f-49bf-a256-b5eeb2f1418c"/>
            <p:cNvSpPr/>
            <p:nvPr/>
          </p:nvSpPr>
          <p:spPr>
            <a:xfrm>
              <a:off x="495239" y="2096496"/>
              <a:ext cx="2997342" cy="299734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 w="19050">
              <a:gradFill flip="none" rotWithShape="1">
                <a:gsLst>
                  <a:gs pos="2000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</a:p>
          </p:txBody>
        </p:sp>
        <p:sp>
          <p:nvSpPr>
            <p:cNvPr id="68" name="islide-4-9" descr="5c931b5b-04a8-4f4d-bfc9-e4b540470403"/>
            <p:cNvSpPr/>
            <p:nvPr/>
          </p:nvSpPr>
          <p:spPr>
            <a:xfrm flipV="1">
              <a:off x="495239" y="2096496"/>
              <a:ext cx="2997342" cy="299734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 w="19050">
              <a:gradFill flip="none" rotWithShape="1">
                <a:gsLst>
                  <a:gs pos="20000">
                    <a:schemeClr val="accent1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73" name="Title" descr="a63d3f90-8a40-4c19-8b11-ce23c9ddbc0b"/>
            <p:cNvSpPr txBox="1"/>
            <p:nvPr/>
          </p:nvSpPr>
          <p:spPr>
            <a:xfrm>
              <a:off x="646189" y="2243981"/>
              <a:ext cx="2702366" cy="2702366"/>
            </a:xfrm>
            <a:prstGeom prst="ellipse">
              <a:avLst/>
            </a:prstGeom>
            <a:gradFill flip="none" rotWithShape="1">
              <a:gsLst>
                <a:gs pos="90000">
                  <a:schemeClr val="accent2">
                    <a:alpha val="50000"/>
                  </a:schemeClr>
                </a:gs>
                <a:gs pos="50000">
                  <a:schemeClr val="accent1">
                    <a:alpha val="10000"/>
                  </a:schemeClr>
                </a:gs>
                <a:gs pos="10000">
                  <a:schemeClr val="accent2">
                    <a:alpha val="50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50500">
                    <a:schemeClr val="accent1">
                      <a:alpha val="0"/>
                    </a:schemeClr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2400" b="1">
                  <a:solidFill>
                    <a:schemeClr val="tx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剖析遗传物质的组成与传递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8" name="组合 27" descr="714331dd-a0b6-4aa8-9f5c-52a5ec47431a"/>
            <p:cNvGrpSpPr/>
            <p:nvPr/>
          </p:nvGrpSpPr>
          <p:grpSpPr>
            <a:xfrm>
              <a:off x="3871085" y="1044647"/>
              <a:ext cx="3702507" cy="1459946"/>
              <a:chOff x="3871085" y="609740"/>
              <a:chExt cx="3702507" cy="1459946"/>
            </a:xfrm>
          </p:grpSpPr>
          <p:grpSp>
            <p:nvGrpSpPr>
              <p:cNvPr id="27" name="组合 26" descr="c86dff3c-cc2d-4e57-a671-6cf4dd4e527c"/>
              <p:cNvGrpSpPr/>
              <p:nvPr/>
            </p:nvGrpSpPr>
            <p:grpSpPr>
              <a:xfrm>
                <a:off x="3871085" y="997874"/>
                <a:ext cx="757504" cy="757504"/>
                <a:chOff x="3871085" y="997874"/>
                <a:chExt cx="757504" cy="757504"/>
              </a:xfrm>
            </p:grpSpPr>
            <p:sp>
              <p:nvSpPr>
                <p:cNvPr id="47" name="islide-4-1" descr="a2300750-4bec-4d1e-ae88-b40eee62234f"/>
                <p:cNvSpPr/>
                <p:nvPr/>
              </p:nvSpPr>
              <p:spPr>
                <a:xfrm>
                  <a:off x="3871085" y="997874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 flip="none" rotWithShape="1"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3" name="islide-4-7" descr="a5b5df1e-d6a1-4fad-a8a8-626579de19ff"/>
                <p:cNvSpPr/>
                <p:nvPr/>
              </p:nvSpPr>
              <p:spPr>
                <a:xfrm flipH="1">
                  <a:off x="3871085" y="997874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4" name="islide-4-8" descr="864d30e2-1536-47cd-9f0a-7bc0e7ed1b2d"/>
                <p:cNvSpPr/>
                <p:nvPr/>
              </p:nvSpPr>
              <p:spPr>
                <a:xfrm>
                  <a:off x="3892307" y="1019096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5" name="islide-4-9" descr="c6d966be-ec52-4b1e-bee5-9a1466b5f121"/>
                <p:cNvSpPr/>
                <p:nvPr/>
              </p:nvSpPr>
              <p:spPr>
                <a:xfrm flipV="1">
                  <a:off x="3892307" y="1019096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15" name="组合 14" descr="2e09f964-8fe6-45bb-b020-1313c3c85809"/>
              <p:cNvGrpSpPr/>
              <p:nvPr/>
            </p:nvGrpSpPr>
            <p:grpSpPr>
              <a:xfrm>
                <a:off x="3957759" y="609740"/>
                <a:ext cx="3615833" cy="1459946"/>
                <a:chOff x="3957759" y="609740"/>
                <a:chExt cx="3615833" cy="1459946"/>
              </a:xfrm>
            </p:grpSpPr>
            <p:sp>
              <p:nvSpPr>
                <p:cNvPr id="48" name="Number1" descr="7dd340e4-adca-41f2-a1f7-ba2762770365"/>
                <p:cNvSpPr/>
                <p:nvPr/>
              </p:nvSpPr>
              <p:spPr>
                <a:xfrm>
                  <a:off x="3957759" y="1084548"/>
                  <a:ext cx="584157" cy="584157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chemeClr val="accent1"/>
                    </a:gs>
                    <a:gs pos="0">
                      <a:schemeClr val="accent2">
                        <a:alpha val="90000"/>
                      </a:schemeClr>
                    </a:gs>
                  </a:gsLst>
                  <a:lin ang="2700000" scaled="1"/>
                  <a:tileRect/>
                </a:gradFill>
                <a:ln w="1270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505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1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77" name="Bullet1" descr="cc7f53fd-a32c-4463-98f5-0000c4d1e9b7"/>
                <p:cNvSpPr txBox="1"/>
                <p:nvPr/>
              </p:nvSpPr>
              <p:spPr>
                <a:xfrm>
                  <a:off x="4654645" y="609740"/>
                  <a:ext cx="2918947" cy="6937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体细胞染色体数量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78" name="Text1" descr="90a4784c-1caa-4177-9df8-6d0019357d53"/>
                <p:cNvSpPr txBox="1"/>
                <p:nvPr/>
              </p:nvSpPr>
              <p:spPr>
                <a:xfrm>
                  <a:off x="4654645" y="1303515"/>
                  <a:ext cx="2918947" cy="7661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体细胞内染色体有46条，组成23对，其中22对为常染色体。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</p:grpSp>
        <p:grpSp>
          <p:nvGrpSpPr>
            <p:cNvPr id="30" name="组合 29" descr="5afebbfd-cfab-4ff6-8b30-ad68428b5ca7"/>
            <p:cNvGrpSpPr/>
            <p:nvPr/>
          </p:nvGrpSpPr>
          <p:grpSpPr>
            <a:xfrm>
              <a:off x="4667090" y="2912717"/>
              <a:ext cx="3476865" cy="1459946"/>
              <a:chOff x="4541916" y="1535069"/>
              <a:chExt cx="3476865" cy="1459946"/>
            </a:xfrm>
          </p:grpSpPr>
          <p:grpSp>
            <p:nvGrpSpPr>
              <p:cNvPr id="29" name="组合 28" descr="819ff01d-027e-46a1-8ccc-df0078c4e091"/>
              <p:cNvGrpSpPr/>
              <p:nvPr/>
            </p:nvGrpSpPr>
            <p:grpSpPr>
              <a:xfrm>
                <a:off x="4541916" y="1923203"/>
                <a:ext cx="757504" cy="757504"/>
                <a:chOff x="4541916" y="1923203"/>
                <a:chExt cx="757504" cy="757504"/>
              </a:xfrm>
            </p:grpSpPr>
            <p:sp>
              <p:nvSpPr>
                <p:cNvPr id="336" name="islide-4-1" descr="110f29c5-7211-40a9-84bf-c2ff1941ba69"/>
                <p:cNvSpPr/>
                <p:nvPr/>
              </p:nvSpPr>
              <p:spPr>
                <a:xfrm>
                  <a:off x="4541916" y="1923203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 flip="none" rotWithShape="1"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342" name="islide-4-7" descr="6c8eb545-02ff-4b69-ab4e-30ce7cdf7a18"/>
                <p:cNvSpPr/>
                <p:nvPr/>
              </p:nvSpPr>
              <p:spPr>
                <a:xfrm flipH="1">
                  <a:off x="4541916" y="1923203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343" name="islide-4-8" descr="afd19f98-7b76-417d-abf2-cc22d83f356f"/>
                <p:cNvSpPr/>
                <p:nvPr/>
              </p:nvSpPr>
              <p:spPr>
                <a:xfrm>
                  <a:off x="4563138" y="1944425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344" name="islide-4-9" descr="a5db4f10-1698-4530-bf1b-f8ab89d643ee"/>
                <p:cNvSpPr/>
                <p:nvPr/>
              </p:nvSpPr>
              <p:spPr>
                <a:xfrm flipV="1">
                  <a:off x="4563138" y="1944425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16" name="组合 15" descr="02d97507-df75-4bee-ba17-5cccfc9f1289"/>
              <p:cNvGrpSpPr/>
              <p:nvPr/>
            </p:nvGrpSpPr>
            <p:grpSpPr>
              <a:xfrm>
                <a:off x="4628590" y="1535069"/>
                <a:ext cx="3390191" cy="1459946"/>
                <a:chOff x="4628590" y="1535069"/>
                <a:chExt cx="3390191" cy="1459946"/>
              </a:xfrm>
            </p:grpSpPr>
            <p:sp>
              <p:nvSpPr>
                <p:cNvPr id="337" name="Number2" descr="e56cc71b-ea58-411c-a20d-98ebb0ef35b0"/>
                <p:cNvSpPr/>
                <p:nvPr/>
              </p:nvSpPr>
              <p:spPr>
                <a:xfrm>
                  <a:off x="4628590" y="2009877"/>
                  <a:ext cx="584157" cy="584157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chemeClr val="accent1"/>
                    </a:gs>
                    <a:gs pos="0">
                      <a:schemeClr val="accent2">
                        <a:alpha val="90000"/>
                      </a:schemeClr>
                    </a:gs>
                  </a:gsLst>
                  <a:lin ang="2700000" scaled="1"/>
                  <a:tileRect/>
                </a:gradFill>
                <a:ln w="1270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505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2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334" name="Bullet2" descr="ecc98393-2948-45ad-a61c-e128b724293a"/>
                <p:cNvSpPr txBox="1"/>
                <p:nvPr/>
              </p:nvSpPr>
              <p:spPr>
                <a:xfrm>
                  <a:off x="5325477" y="1535069"/>
                  <a:ext cx="2693304" cy="6937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性染色体差异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335" name="Text2" descr="260df0e5-00ca-43ab-aaa9-14da5fa46090"/>
                <p:cNvSpPr txBox="1"/>
                <p:nvPr/>
              </p:nvSpPr>
              <p:spPr>
                <a:xfrm>
                  <a:off x="5325477" y="2228844"/>
                  <a:ext cx="2693304" cy="7661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性染色体男女有别，女性为XX，男性为XY。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</p:grpSp>
        <p:grpSp>
          <p:nvGrpSpPr>
            <p:cNvPr id="38" name="组合 37" descr="142d1291-5409-4f30-b38b-2134bc2dba3c"/>
            <p:cNvGrpSpPr/>
            <p:nvPr/>
          </p:nvGrpSpPr>
          <p:grpSpPr>
            <a:xfrm>
              <a:off x="3817852" y="4780787"/>
              <a:ext cx="3702507" cy="1459946"/>
              <a:chOff x="3817852" y="5236384"/>
              <a:chExt cx="3702507" cy="1459946"/>
            </a:xfrm>
          </p:grpSpPr>
          <p:grpSp>
            <p:nvGrpSpPr>
              <p:cNvPr id="37" name="组合 36" descr="65ca17d3-157e-43e8-96d4-f2096e9cc3f5"/>
              <p:cNvGrpSpPr/>
              <p:nvPr/>
            </p:nvGrpSpPr>
            <p:grpSpPr>
              <a:xfrm>
                <a:off x="3817852" y="5624518"/>
                <a:ext cx="757504" cy="757504"/>
                <a:chOff x="3817852" y="5624518"/>
                <a:chExt cx="757504" cy="757504"/>
              </a:xfrm>
            </p:grpSpPr>
            <p:sp>
              <p:nvSpPr>
                <p:cNvPr id="392" name="islide-4-1" descr="8a60c917-ba97-40c3-aa80-da09a6ce9d8e"/>
                <p:cNvSpPr/>
                <p:nvPr/>
              </p:nvSpPr>
              <p:spPr>
                <a:xfrm>
                  <a:off x="3817852" y="5624518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 flip="none" rotWithShape="1"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398" name="islide-4-7" descr="e555ce41-2e19-4b26-a45b-ad0ff6077875"/>
                <p:cNvSpPr/>
                <p:nvPr/>
              </p:nvSpPr>
              <p:spPr>
                <a:xfrm flipH="1">
                  <a:off x="3817852" y="5624518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399" name="islide-4-8" descr="8ee48b07-79d7-4bec-bfae-edc85e4db05c"/>
                <p:cNvSpPr/>
                <p:nvPr/>
              </p:nvSpPr>
              <p:spPr>
                <a:xfrm>
                  <a:off x="3839074" y="5645740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400" name="islide-4-9" descr="ff8f0a43-50ba-4fe3-bfe1-2485c3f5ed5a"/>
                <p:cNvSpPr/>
                <p:nvPr/>
              </p:nvSpPr>
              <p:spPr>
                <a:xfrm flipV="1">
                  <a:off x="3839074" y="5645740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20" name="组合 19" descr="942cee97-31c8-4d9b-bff6-e04747c86b72"/>
              <p:cNvGrpSpPr/>
              <p:nvPr/>
            </p:nvGrpSpPr>
            <p:grpSpPr>
              <a:xfrm>
                <a:off x="3904526" y="5236384"/>
                <a:ext cx="3615833" cy="1459946"/>
                <a:chOff x="3904526" y="5236384"/>
                <a:chExt cx="3615833" cy="1459946"/>
              </a:xfrm>
            </p:grpSpPr>
            <p:sp>
              <p:nvSpPr>
                <p:cNvPr id="393" name="Number3" descr="d9f71fe7-7c13-48a7-8b78-c12a2b6f4836"/>
                <p:cNvSpPr/>
                <p:nvPr/>
              </p:nvSpPr>
              <p:spPr>
                <a:xfrm>
                  <a:off x="3904526" y="5711192"/>
                  <a:ext cx="584157" cy="584157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chemeClr val="accent1"/>
                    </a:gs>
                    <a:gs pos="0">
                      <a:schemeClr val="accent2">
                        <a:alpha val="90000"/>
                      </a:schemeClr>
                    </a:gs>
                  </a:gsLst>
                  <a:lin ang="2700000" scaled="1"/>
                  <a:tileRect/>
                </a:gradFill>
                <a:ln w="1270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505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3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390" name="Bullet3" descr="20c275bd-cfc5-46fe-ad68-c99f2077bcf7"/>
                <p:cNvSpPr txBox="1"/>
                <p:nvPr/>
              </p:nvSpPr>
              <p:spPr>
                <a:xfrm>
                  <a:off x="4601412" y="5236384"/>
                  <a:ext cx="2918947" cy="6937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生殖细胞染色体数量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391" name="Text3" descr="845e9b36-ab65-4c45-ba9c-c3377d2aaed7"/>
                <p:cNvSpPr txBox="1"/>
                <p:nvPr/>
              </p:nvSpPr>
              <p:spPr>
                <a:xfrm>
                  <a:off x="4601412" y="5930159"/>
                  <a:ext cx="2918947" cy="76617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成熟的精子或卵子中细胞核内染色体只有23条。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</p:grpSp>
        <p:grpSp>
          <p:nvGrpSpPr>
            <p:cNvPr id="39" name="组合 38" descr="065f5f6e-9afa-451a-b4dd-c9ceba836270"/>
            <p:cNvGrpSpPr/>
            <p:nvPr/>
          </p:nvGrpSpPr>
          <p:grpSpPr>
            <a:xfrm>
              <a:off x="7648047" y="1028700"/>
              <a:ext cx="3702507" cy="1487144"/>
              <a:chOff x="7456485" y="630301"/>
              <a:chExt cx="3702507" cy="1487144"/>
            </a:xfrm>
          </p:grpSpPr>
          <p:sp>
            <p:nvSpPr>
              <p:cNvPr id="495" name="islide-4-1" descr="7bc2aaaf-434b-4a2a-a0b0-f706d60f54b5"/>
              <p:cNvSpPr/>
              <p:nvPr/>
            </p:nvSpPr>
            <p:spPr>
              <a:xfrm>
                <a:off x="7456485" y="997874"/>
                <a:ext cx="757504" cy="757504"/>
              </a:xfrm>
              <a:prstGeom prst="blockArc">
                <a:avLst>
                  <a:gd name="adj1" fmla="val 18257164"/>
                  <a:gd name="adj2" fmla="val 3319074"/>
                  <a:gd name="adj3" fmla="val 5612"/>
                </a:avLst>
              </a:prstGeom>
              <a:gradFill flip="none" rotWithShape="1">
                <a:gsLst>
                  <a:gs pos="2000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501" name="islide-4-7" descr="b195fa9a-b249-434d-9f7a-682213f353f7"/>
              <p:cNvSpPr/>
              <p:nvPr/>
            </p:nvSpPr>
            <p:spPr>
              <a:xfrm flipH="1">
                <a:off x="7456485" y="997874"/>
                <a:ext cx="757504" cy="757504"/>
              </a:xfrm>
              <a:prstGeom prst="blockArc">
                <a:avLst>
                  <a:gd name="adj1" fmla="val 18257164"/>
                  <a:gd name="adj2" fmla="val 3319074"/>
                  <a:gd name="adj3" fmla="val 5612"/>
                </a:avLst>
              </a:prstGeom>
              <a:gradFill>
                <a:gsLst>
                  <a:gs pos="20000">
                    <a:schemeClr val="accent2">
                      <a:lumMod val="60000"/>
                      <a:lumOff val="40000"/>
                    </a:schemeClr>
                  </a:gs>
                  <a:gs pos="85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502" name="islide-4-8" descr="90443c4c-1651-4b5f-bffd-5777feb437d4"/>
              <p:cNvSpPr/>
              <p:nvPr/>
            </p:nvSpPr>
            <p:spPr>
              <a:xfrm>
                <a:off x="7477707" y="1019096"/>
                <a:ext cx="715059" cy="715059"/>
              </a:xfrm>
              <a:prstGeom prst="arc">
                <a:avLst>
                  <a:gd name="adj1" fmla="val 14255596"/>
                  <a:gd name="adj2" fmla="val 18088074"/>
                </a:avLst>
              </a:prstGeom>
              <a:noFill/>
              <a:ln w="19050">
                <a:gradFill flip="none" rotWithShape="1">
                  <a:gsLst>
                    <a:gs pos="20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503" name="islide-4-9" descr="21df04b4-20b0-4495-ac2a-f6934e423b61"/>
              <p:cNvSpPr/>
              <p:nvPr/>
            </p:nvSpPr>
            <p:spPr>
              <a:xfrm flipV="1">
                <a:off x="7477707" y="1019096"/>
                <a:ext cx="715059" cy="715059"/>
              </a:xfrm>
              <a:prstGeom prst="arc">
                <a:avLst>
                  <a:gd name="adj1" fmla="val 14255596"/>
                  <a:gd name="adj2" fmla="val 18088074"/>
                </a:avLst>
              </a:prstGeom>
              <a:noFill/>
              <a:ln w="19050">
                <a:gradFill flip="none" rotWithShape="1">
                  <a:gsLst>
                    <a:gs pos="20000">
                      <a:schemeClr val="accent1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21" name="组合 20" descr="287985a7-eee0-4250-9ea3-25ff73938f15"/>
              <p:cNvGrpSpPr/>
              <p:nvPr/>
            </p:nvGrpSpPr>
            <p:grpSpPr>
              <a:xfrm>
                <a:off x="7543159" y="630301"/>
                <a:ext cx="3615833" cy="1487144"/>
                <a:chOff x="7543159" y="630301"/>
                <a:chExt cx="3615833" cy="1487144"/>
              </a:xfrm>
            </p:grpSpPr>
            <p:sp>
              <p:nvSpPr>
                <p:cNvPr id="496" name="Number4" descr="d867a597-7334-4810-889a-63ae17f071eb"/>
                <p:cNvSpPr/>
                <p:nvPr/>
              </p:nvSpPr>
              <p:spPr>
                <a:xfrm>
                  <a:off x="7543159" y="1084548"/>
                  <a:ext cx="584157" cy="584157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chemeClr val="accent1"/>
                    </a:gs>
                    <a:gs pos="0">
                      <a:schemeClr val="accent2">
                        <a:alpha val="90000"/>
                      </a:schemeClr>
                    </a:gs>
                  </a:gsLst>
                  <a:lin ang="2700000" scaled="1"/>
                  <a:tileRect/>
                </a:gradFill>
                <a:ln w="1270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505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4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493" name="Bullet4" descr="ab1c456b-be75-4e12-b55c-468dcb3027d8"/>
                <p:cNvSpPr txBox="1"/>
                <p:nvPr/>
              </p:nvSpPr>
              <p:spPr>
                <a:xfrm>
                  <a:off x="8240045" y="630301"/>
                  <a:ext cx="2918947" cy="673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受精后染色体恢复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494" name="Text4" descr="a225d2b8-2e78-45f6-b03f-4cb2305aadd5"/>
                <p:cNvSpPr txBox="1"/>
                <p:nvPr/>
              </p:nvSpPr>
              <p:spPr>
                <a:xfrm>
                  <a:off x="8240045" y="1303515"/>
                  <a:ext cx="2918947" cy="8139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精卵结合后受精卵恢复到46条染色体，遗传物质各半来自父母。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</p:grpSp>
        <p:grpSp>
          <p:nvGrpSpPr>
            <p:cNvPr id="41" name="组合 40" descr="8bf9521c-466c-46d2-800e-4e910c09e8a0"/>
            <p:cNvGrpSpPr/>
            <p:nvPr/>
          </p:nvGrpSpPr>
          <p:grpSpPr>
            <a:xfrm>
              <a:off x="8247698" y="2907108"/>
              <a:ext cx="3271202" cy="1487144"/>
              <a:chOff x="8127316" y="1555630"/>
              <a:chExt cx="3271202" cy="1487144"/>
            </a:xfrm>
          </p:grpSpPr>
          <p:grpSp>
            <p:nvGrpSpPr>
              <p:cNvPr id="40" name="组合 39" descr="d2609bc2-2975-4043-9b9a-ec8ddad67bd0"/>
              <p:cNvGrpSpPr/>
              <p:nvPr/>
            </p:nvGrpSpPr>
            <p:grpSpPr>
              <a:xfrm>
                <a:off x="8127316" y="1923203"/>
                <a:ext cx="757504" cy="757504"/>
                <a:chOff x="8127316" y="1923203"/>
                <a:chExt cx="757504" cy="757504"/>
              </a:xfrm>
            </p:grpSpPr>
            <p:sp>
              <p:nvSpPr>
                <p:cNvPr id="509" name="islide-4-1" descr="e2b0e4b1-4ede-4f4e-8a66-a345b2af4d29"/>
                <p:cNvSpPr/>
                <p:nvPr/>
              </p:nvSpPr>
              <p:spPr>
                <a:xfrm>
                  <a:off x="8127316" y="1923203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 flip="none" rotWithShape="1"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15" name="islide-4-7" descr="e5af6685-1f2a-4221-aaf0-a35ade8a9484"/>
                <p:cNvSpPr/>
                <p:nvPr/>
              </p:nvSpPr>
              <p:spPr>
                <a:xfrm flipH="1">
                  <a:off x="8127316" y="1923203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16" name="islide-4-8" descr="0303ef14-0d49-474f-a6e5-1fdabbb229a7"/>
                <p:cNvSpPr/>
                <p:nvPr/>
              </p:nvSpPr>
              <p:spPr>
                <a:xfrm>
                  <a:off x="8148538" y="1944425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17" name="islide-4-9" descr="d0970e2c-c126-4b3b-ae73-07a042445981"/>
                <p:cNvSpPr/>
                <p:nvPr/>
              </p:nvSpPr>
              <p:spPr>
                <a:xfrm flipV="1">
                  <a:off x="8148538" y="1944425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22" name="组合 21" descr="c049a207-cc8d-4e3a-a8b7-1ed25db8ec69"/>
              <p:cNvGrpSpPr/>
              <p:nvPr/>
            </p:nvGrpSpPr>
            <p:grpSpPr>
              <a:xfrm>
                <a:off x="8213990" y="1555630"/>
                <a:ext cx="3184528" cy="1487144"/>
                <a:chOff x="8213990" y="1555630"/>
                <a:chExt cx="3184528" cy="1487144"/>
              </a:xfrm>
            </p:grpSpPr>
            <p:sp>
              <p:nvSpPr>
                <p:cNvPr id="510" name="Number5" descr="0e80a3e1-d62d-47a3-8258-6fc445048cb0"/>
                <p:cNvSpPr/>
                <p:nvPr/>
              </p:nvSpPr>
              <p:spPr>
                <a:xfrm>
                  <a:off x="8213990" y="2009877"/>
                  <a:ext cx="584157" cy="584157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chemeClr val="accent1"/>
                    </a:gs>
                    <a:gs pos="0">
                      <a:schemeClr val="accent2">
                        <a:alpha val="90000"/>
                      </a:schemeClr>
                    </a:gs>
                  </a:gsLst>
                  <a:lin ang="2700000" scaled="1"/>
                  <a:tileRect/>
                </a:gradFill>
                <a:ln w="1270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505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5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07" name="Bullet5" descr="003d488b-d00f-4c47-8400-e5a72c1cc9b9"/>
                <p:cNvSpPr txBox="1"/>
                <p:nvPr/>
              </p:nvSpPr>
              <p:spPr>
                <a:xfrm>
                  <a:off x="8910877" y="1555630"/>
                  <a:ext cx="2487641" cy="673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染色体的组成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508" name="Text5" descr="ba106376-f2db-4a8c-8753-78b9fa3fb70d"/>
                <p:cNvSpPr txBox="1"/>
                <p:nvPr/>
              </p:nvSpPr>
              <p:spPr>
                <a:xfrm>
                  <a:off x="8910877" y="2228844"/>
                  <a:ext cx="2487641" cy="8139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主要由DNA和蛋白质组成，DNA是主要的遗传物质。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</p:grpSp>
        <p:grpSp>
          <p:nvGrpSpPr>
            <p:cNvPr id="62" name="组合 61" descr="fcaac1c8-c920-4fda-be5b-11b3448d34e2"/>
            <p:cNvGrpSpPr/>
            <p:nvPr/>
          </p:nvGrpSpPr>
          <p:grpSpPr>
            <a:xfrm>
              <a:off x="7594814" y="4785514"/>
              <a:ext cx="3702507" cy="1487144"/>
              <a:chOff x="7403252" y="5256945"/>
              <a:chExt cx="3702507" cy="1487144"/>
            </a:xfrm>
          </p:grpSpPr>
          <p:grpSp>
            <p:nvGrpSpPr>
              <p:cNvPr id="61" name="组合 60" descr="d6a6cb04-c738-43a2-87be-833e6f3819d1"/>
              <p:cNvGrpSpPr/>
              <p:nvPr/>
            </p:nvGrpSpPr>
            <p:grpSpPr>
              <a:xfrm>
                <a:off x="7403252" y="5624518"/>
                <a:ext cx="757504" cy="757504"/>
                <a:chOff x="7403252" y="5624518"/>
                <a:chExt cx="757504" cy="757504"/>
              </a:xfrm>
            </p:grpSpPr>
            <p:sp>
              <p:nvSpPr>
                <p:cNvPr id="565" name="islide-4-1" descr="9b3cf5f9-d48f-4623-a206-4e9e48adee84"/>
                <p:cNvSpPr/>
                <p:nvPr/>
              </p:nvSpPr>
              <p:spPr>
                <a:xfrm>
                  <a:off x="7403252" y="5624518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 flip="none" rotWithShape="1"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71" name="islide-4-7" descr="a088ca44-fbf8-47aa-8a52-9cc01a52a9bd"/>
                <p:cNvSpPr/>
                <p:nvPr/>
              </p:nvSpPr>
              <p:spPr>
                <a:xfrm flipH="1">
                  <a:off x="7403252" y="5624518"/>
                  <a:ext cx="757504" cy="757504"/>
                </a:xfrm>
                <a:prstGeom prst="blockArc">
                  <a:avLst>
                    <a:gd name="adj1" fmla="val 18257164"/>
                    <a:gd name="adj2" fmla="val 3319074"/>
                    <a:gd name="adj3" fmla="val 5612"/>
                  </a:avLst>
                </a:prstGeom>
                <a:gradFill>
                  <a:gsLst>
                    <a:gs pos="20000">
                      <a:schemeClr val="accent2">
                        <a:lumMod val="60000"/>
                        <a:lumOff val="40000"/>
                      </a:schemeClr>
                    </a:gs>
                    <a:gs pos="85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72" name="islide-4-8" descr="b84a8c70-3668-480c-b684-c4b1e3052854"/>
                <p:cNvSpPr/>
                <p:nvPr/>
              </p:nvSpPr>
              <p:spPr>
                <a:xfrm>
                  <a:off x="7424474" y="5645740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</a:p>
              </p:txBody>
            </p:sp>
            <p:sp>
              <p:nvSpPr>
                <p:cNvPr id="573" name="islide-4-9" descr="e4ae4733-b1e7-48e3-8ff4-7291e6aa9da5"/>
                <p:cNvSpPr/>
                <p:nvPr/>
              </p:nvSpPr>
              <p:spPr>
                <a:xfrm flipV="1">
                  <a:off x="7424474" y="5645740"/>
                  <a:ext cx="715059" cy="715059"/>
                </a:xfrm>
                <a:prstGeom prst="arc">
                  <a:avLst>
                    <a:gd name="adj1" fmla="val 14255596"/>
                    <a:gd name="adj2" fmla="val 18088074"/>
                  </a:avLst>
                </a:prstGeom>
                <a:noFill/>
                <a:ln w="19050">
                  <a:gradFill flip="none" rotWithShape="1">
                    <a:gsLst>
                      <a:gs pos="20000">
                        <a:schemeClr val="accent1"/>
                      </a:gs>
                      <a:gs pos="100000">
                        <a:schemeClr val="accent2"/>
                      </a:gs>
                    </a:gsLst>
                    <a:lin ang="108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  <p:grpSp>
            <p:nvGrpSpPr>
              <p:cNvPr id="26" name="组合 25" descr="c1049817-06cc-41bb-bdb7-beea2661fd7b"/>
              <p:cNvGrpSpPr/>
              <p:nvPr/>
            </p:nvGrpSpPr>
            <p:grpSpPr>
              <a:xfrm>
                <a:off x="7489926" y="5256945"/>
                <a:ext cx="3615833" cy="1487144"/>
                <a:chOff x="7489926" y="5256945"/>
                <a:chExt cx="3615833" cy="1487144"/>
              </a:xfrm>
            </p:grpSpPr>
            <p:sp>
              <p:nvSpPr>
                <p:cNvPr id="566" name="Number6" descr="670ca0e1-6ad8-4dc1-b684-531365d68a18"/>
                <p:cNvSpPr/>
                <p:nvPr/>
              </p:nvSpPr>
              <p:spPr>
                <a:xfrm>
                  <a:off x="7489926" y="5711192"/>
                  <a:ext cx="584157" cy="584157"/>
                </a:xfrm>
                <a:prstGeom prst="ellipse">
                  <a:avLst/>
                </a:prstGeom>
                <a:gradFill flip="none" rotWithShape="1">
                  <a:gsLst>
                    <a:gs pos="80000">
                      <a:schemeClr val="accent1"/>
                    </a:gs>
                    <a:gs pos="0">
                      <a:schemeClr val="accent2">
                        <a:alpha val="90000"/>
                      </a:schemeClr>
                    </a:gs>
                  </a:gsLst>
                  <a:lin ang="2700000" scaled="1"/>
                  <a:tileRect/>
                </a:gradFill>
                <a:ln w="1270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505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400" b="1" i="0" u="none">
                      <a:solidFill>
                        <a:srgbClr val="FFFFFF"/>
                      </a:solidFill>
                      <a:latin typeface="Arial" panose="020B0604020202020204"/>
                    </a:rPr>
                    <a:t>6</a:t>
                  </a:r>
                  <a:endParaRPr lang="en-US" sz="2400" b="1" i="0" u="none">
                    <a:solidFill>
                      <a:srgbClr val="FFFFFF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563" name="Bullet6" descr="63bbab6c-44a7-4974-85f8-d32d61a5904f"/>
                <p:cNvSpPr txBox="1"/>
                <p:nvPr/>
              </p:nvSpPr>
              <p:spPr>
                <a:xfrm>
                  <a:off x="8186812" y="5256945"/>
                  <a:ext cx="2918947" cy="67321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latin typeface="Lato Black"/>
                    </a:rPr>
                    <a:t>DNA与基因的关系</a:t>
                  </a:r>
                  <a:endParaRPr lang="en-US" sz="1800" b="1" i="0" u="none" strike="noStrike">
                    <a:solidFill>
                      <a:srgbClr val="2F2F2F"/>
                    </a:solidFill>
                    <a:latin typeface="Lato Black"/>
                  </a:endParaRPr>
                </a:p>
              </p:txBody>
            </p:sp>
            <p:sp>
              <p:nvSpPr>
                <p:cNvPr id="564" name="Text6" descr="f7b68de6-77e9-461b-b476-87bfcb4f2090"/>
                <p:cNvSpPr txBox="1"/>
                <p:nvPr/>
              </p:nvSpPr>
              <p:spPr>
                <a:xfrm>
                  <a:off x="8186812" y="5930159"/>
                  <a:ext cx="2918947" cy="8139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每个DNA分子上有许多决定生物性状的基因，基因是遗传基本单位。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>
          <a:xfrm>
            <a:off x="660400" y="501967"/>
            <a:ext cx="10858500" cy="900112"/>
          </a:xfrm>
        </p:spPr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遗传原理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12" name="6f6ea536-f6d2-4ea0-b6cb-6d4a02692622.source.3.zh-Hans.pptx" descr="3268b62b-3688-49da-b30d-bd3c33c95392"/>
          <p:cNvGrpSpPr/>
          <p:nvPr/>
        </p:nvGrpSpPr>
        <p:grpSpPr>
          <a:xfrm>
            <a:off x="236825" y="662434"/>
            <a:ext cx="11691872" cy="5495423"/>
            <a:chOff x="236825" y="662434"/>
            <a:chExt cx="11691872" cy="5495423"/>
          </a:xfrm>
        </p:grpSpPr>
        <p:sp>
          <p:nvSpPr>
            <p:cNvPr id="49" name="Title" descr="4878055e-8612-4432-a201-2acc78d0e697"/>
            <p:cNvSpPr>
              <a:spLocks noChangeAspect="1"/>
            </p:cNvSpPr>
            <p:nvPr/>
          </p:nvSpPr>
          <p:spPr>
            <a:xfrm>
              <a:off x="660399" y="1130301"/>
              <a:ext cx="10858500" cy="9102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掌握孟德尔分离律的基本原理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  <p:grpSp>
          <p:nvGrpSpPr>
            <p:cNvPr id="29" name="图形 24" descr="11953e90-6978-4322-a09d-6e9dd155cdf0"/>
            <p:cNvGrpSpPr/>
            <p:nvPr/>
          </p:nvGrpSpPr>
          <p:grpSpPr>
            <a:xfrm>
              <a:off x="236825" y="662434"/>
              <a:ext cx="11691872" cy="5495423"/>
              <a:chOff x="4927589" y="3069972"/>
              <a:chExt cx="2333818" cy="713822"/>
            </a:xfrm>
          </p:grpSpPr>
          <p:sp>
            <p:nvSpPr>
              <p:cNvPr id="30" name="任意多边形: 形状 29" descr="e61d1a35-aa0f-4052-a1f5-3b89d3d73949"/>
              <p:cNvSpPr/>
              <p:nvPr/>
            </p:nvSpPr>
            <p:spPr>
              <a:xfrm>
                <a:off x="4933759" y="3075146"/>
                <a:ext cx="2318670" cy="705230"/>
              </a:xfrm>
              <a:custGeom>
                <a:avLst/>
                <a:gdLst>
                  <a:gd name="connsiteX0" fmla="*/ 62389 w 2318670"/>
                  <a:gd name="connsiteY0" fmla="*/ 705231 h 705230"/>
                  <a:gd name="connsiteX1" fmla="*/ 62389 w 2318670"/>
                  <a:gd name="connsiteY1" fmla="*/ 284702 h 705230"/>
                  <a:gd name="connsiteX2" fmla="*/ 0 w 2318670"/>
                  <a:gd name="connsiteY2" fmla="*/ 218218 h 705230"/>
                  <a:gd name="connsiteX3" fmla="*/ 0 w 2318670"/>
                  <a:gd name="connsiteY3" fmla="*/ 0 h 705230"/>
                  <a:gd name="connsiteX4" fmla="*/ 2318671 w 2318670"/>
                  <a:gd name="connsiteY4" fmla="*/ 0 h 705230"/>
                  <a:gd name="connsiteX5" fmla="*/ 2318671 w 2318670"/>
                  <a:gd name="connsiteY5" fmla="*/ 694563 h 705230"/>
                  <a:gd name="connsiteX6" fmla="*/ 1919383 w 2318670"/>
                  <a:gd name="connsiteY6" fmla="*/ 694563 h 705230"/>
                  <a:gd name="connsiteX7" fmla="*/ 1837944 w 2318670"/>
                  <a:gd name="connsiteY7" fmla="*/ 613124 h 705230"/>
                  <a:gd name="connsiteX8" fmla="*/ 1596104 w 2318670"/>
                  <a:gd name="connsiteY8" fmla="*/ 613124 h 705230"/>
                  <a:gd name="connsiteX9" fmla="*/ 1490377 w 2318670"/>
                  <a:gd name="connsiteY9" fmla="*/ 699802 h 705230"/>
                  <a:gd name="connsiteX10" fmla="*/ 425482 w 2318670"/>
                  <a:gd name="connsiteY10" fmla="*/ 699802 h 705230"/>
                  <a:gd name="connsiteX11" fmla="*/ 393764 w 2318670"/>
                  <a:gd name="connsiteY11" fmla="*/ 668084 h 705230"/>
                  <a:gd name="connsiteX12" fmla="*/ 308610 w 2318670"/>
                  <a:gd name="connsiteY12" fmla="*/ 668084 h 705230"/>
                  <a:gd name="connsiteX13" fmla="*/ 271558 w 2318670"/>
                  <a:gd name="connsiteY13" fmla="*/ 705231 h 70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18670" h="705230">
                    <a:moveTo>
                      <a:pt x="62389" y="705231"/>
                    </a:moveTo>
                    <a:lnTo>
                      <a:pt x="62389" y="284702"/>
                    </a:lnTo>
                    <a:lnTo>
                      <a:pt x="0" y="218218"/>
                    </a:lnTo>
                    <a:lnTo>
                      <a:pt x="0" y="0"/>
                    </a:lnTo>
                    <a:lnTo>
                      <a:pt x="2318671" y="0"/>
                    </a:lnTo>
                    <a:lnTo>
                      <a:pt x="2318671" y="694563"/>
                    </a:lnTo>
                    <a:lnTo>
                      <a:pt x="1919383" y="694563"/>
                    </a:lnTo>
                    <a:lnTo>
                      <a:pt x="1837944" y="613124"/>
                    </a:lnTo>
                    <a:lnTo>
                      <a:pt x="1596104" y="613124"/>
                    </a:lnTo>
                    <a:lnTo>
                      <a:pt x="1490377" y="699802"/>
                    </a:lnTo>
                    <a:lnTo>
                      <a:pt x="425482" y="699802"/>
                    </a:lnTo>
                    <a:lnTo>
                      <a:pt x="393764" y="668084"/>
                    </a:lnTo>
                    <a:lnTo>
                      <a:pt x="308610" y="668084"/>
                    </a:lnTo>
                    <a:lnTo>
                      <a:pt x="271558" y="705231"/>
                    </a:lnTo>
                    <a:close/>
                  </a:path>
                </a:pathLst>
              </a:custGeom>
              <a:noFill/>
              <a:ln w="6350" cap="rnd">
                <a:gradFill>
                  <a:gsLst>
                    <a:gs pos="0">
                      <a:schemeClr val="accent1">
                        <a:alpha val="51000"/>
                      </a:schemeClr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16200000" scaled="1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grpSp>
            <p:nvGrpSpPr>
              <p:cNvPr id="31" name="图形 24" descr="5d89f264-8176-49b9-b0a5-a840f6f3d70f"/>
              <p:cNvGrpSpPr/>
              <p:nvPr/>
            </p:nvGrpSpPr>
            <p:grpSpPr>
              <a:xfrm>
                <a:off x="4927589" y="3069972"/>
                <a:ext cx="2333818" cy="47576"/>
                <a:chOff x="4927589" y="3069972"/>
                <a:chExt cx="2333818" cy="47576"/>
              </a:xfrm>
              <a:solidFill>
                <a:srgbClr val="0C3FFF"/>
              </a:solidFill>
            </p:grpSpPr>
            <p:sp>
              <p:nvSpPr>
                <p:cNvPr id="32" name="任意多边形: 形状 31" descr="c3864b24-0149-40c6-ac33-8b60a3ea479e"/>
                <p:cNvSpPr/>
                <p:nvPr/>
              </p:nvSpPr>
              <p:spPr>
                <a:xfrm>
                  <a:off x="4927589" y="3070671"/>
                  <a:ext cx="55803" cy="35795"/>
                </a:xfrm>
                <a:custGeom>
                  <a:avLst/>
                  <a:gdLst>
                    <a:gd name="connsiteX0" fmla="*/ 149828 w 149828"/>
                    <a:gd name="connsiteY0" fmla="*/ 0 h 149828"/>
                    <a:gd name="connsiteX1" fmla="*/ 28956 w 149828"/>
                    <a:gd name="connsiteY1" fmla="*/ 0 h 149828"/>
                    <a:gd name="connsiteX2" fmla="*/ 0 w 149828"/>
                    <a:gd name="connsiteY2" fmla="*/ 0 h 149828"/>
                    <a:gd name="connsiteX3" fmla="*/ 0 w 149828"/>
                    <a:gd name="connsiteY3" fmla="*/ 28956 h 149828"/>
                    <a:gd name="connsiteX4" fmla="*/ 0 w 149828"/>
                    <a:gd name="connsiteY4" fmla="*/ 149828 h 149828"/>
                    <a:gd name="connsiteX5" fmla="*/ 38481 w 149828"/>
                    <a:gd name="connsiteY5" fmla="*/ 149828 h 149828"/>
                    <a:gd name="connsiteX6" fmla="*/ 38481 w 149828"/>
                    <a:gd name="connsiteY6" fmla="*/ 38481 h 149828"/>
                    <a:gd name="connsiteX7" fmla="*/ 149828 w 149828"/>
                    <a:gd name="connsiteY7" fmla="*/ 38481 h 149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828" h="149828">
                      <a:moveTo>
                        <a:pt x="149828" y="0"/>
                      </a:moveTo>
                      <a:lnTo>
                        <a:pt x="28956" y="0"/>
                      </a:lnTo>
                      <a:lnTo>
                        <a:pt x="0" y="0"/>
                      </a:lnTo>
                      <a:lnTo>
                        <a:pt x="0" y="28956"/>
                      </a:lnTo>
                      <a:lnTo>
                        <a:pt x="0" y="149828"/>
                      </a:lnTo>
                      <a:lnTo>
                        <a:pt x="38481" y="149828"/>
                      </a:lnTo>
                      <a:lnTo>
                        <a:pt x="38481" y="38481"/>
                      </a:lnTo>
                      <a:lnTo>
                        <a:pt x="149828" y="3848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33" name="任意多边形: 形状 32" descr="9e1e7f4c-eb69-461e-b303-5b5fcb610bfa"/>
                <p:cNvSpPr/>
                <p:nvPr/>
              </p:nvSpPr>
              <p:spPr>
                <a:xfrm>
                  <a:off x="7187239" y="3069972"/>
                  <a:ext cx="74168" cy="47576"/>
                </a:xfrm>
                <a:custGeom>
                  <a:avLst/>
                  <a:gdLst>
                    <a:gd name="connsiteX0" fmla="*/ 0 w 149828"/>
                    <a:gd name="connsiteY0" fmla="*/ 0 h 149828"/>
                    <a:gd name="connsiteX1" fmla="*/ 120777 w 149828"/>
                    <a:gd name="connsiteY1" fmla="*/ 0 h 149828"/>
                    <a:gd name="connsiteX2" fmla="*/ 149828 w 149828"/>
                    <a:gd name="connsiteY2" fmla="*/ 0 h 149828"/>
                    <a:gd name="connsiteX3" fmla="*/ 149828 w 149828"/>
                    <a:gd name="connsiteY3" fmla="*/ 28956 h 149828"/>
                    <a:gd name="connsiteX4" fmla="*/ 149828 w 149828"/>
                    <a:gd name="connsiteY4" fmla="*/ 149828 h 149828"/>
                    <a:gd name="connsiteX5" fmla="*/ 111252 w 149828"/>
                    <a:gd name="connsiteY5" fmla="*/ 149828 h 149828"/>
                    <a:gd name="connsiteX6" fmla="*/ 111252 w 149828"/>
                    <a:gd name="connsiteY6" fmla="*/ 38481 h 149828"/>
                    <a:gd name="connsiteX7" fmla="*/ 0 w 149828"/>
                    <a:gd name="connsiteY7" fmla="*/ 38481 h 149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828" h="149828">
                      <a:moveTo>
                        <a:pt x="0" y="0"/>
                      </a:moveTo>
                      <a:lnTo>
                        <a:pt x="120777" y="0"/>
                      </a:lnTo>
                      <a:lnTo>
                        <a:pt x="149828" y="0"/>
                      </a:lnTo>
                      <a:lnTo>
                        <a:pt x="149828" y="28956"/>
                      </a:lnTo>
                      <a:lnTo>
                        <a:pt x="149828" y="149828"/>
                      </a:lnTo>
                      <a:lnTo>
                        <a:pt x="111252" y="149828"/>
                      </a:lnTo>
                      <a:lnTo>
                        <a:pt x="111252" y="38481"/>
                      </a:lnTo>
                      <a:lnTo>
                        <a:pt x="0" y="3848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</p:grpSp>
          <p:grpSp>
            <p:nvGrpSpPr>
              <p:cNvPr id="34" name="图形 24" descr="828cd228-07e7-418c-89cb-8dc986e40056"/>
              <p:cNvGrpSpPr/>
              <p:nvPr/>
            </p:nvGrpSpPr>
            <p:grpSpPr>
              <a:xfrm>
                <a:off x="4989096" y="3732662"/>
                <a:ext cx="2271427" cy="51132"/>
                <a:chOff x="4989096" y="3732662"/>
                <a:chExt cx="2271427" cy="51132"/>
              </a:xfrm>
              <a:solidFill>
                <a:srgbClr val="0C3FFF"/>
              </a:solidFill>
            </p:grpSpPr>
            <p:sp>
              <p:nvSpPr>
                <p:cNvPr id="35" name="任意多边形: 形状 34" descr="0d324b2e-c663-4ca7-914b-0bb2b40fa833"/>
                <p:cNvSpPr/>
                <p:nvPr/>
              </p:nvSpPr>
              <p:spPr>
                <a:xfrm>
                  <a:off x="4989096" y="3747999"/>
                  <a:ext cx="60801" cy="35795"/>
                </a:xfrm>
                <a:custGeom>
                  <a:avLst/>
                  <a:gdLst>
                    <a:gd name="connsiteX0" fmla="*/ 149828 w 149828"/>
                    <a:gd name="connsiteY0" fmla="*/ 149828 h 149828"/>
                    <a:gd name="connsiteX1" fmla="*/ 29051 w 149828"/>
                    <a:gd name="connsiteY1" fmla="*/ 149828 h 149828"/>
                    <a:gd name="connsiteX2" fmla="*/ 0 w 149828"/>
                    <a:gd name="connsiteY2" fmla="*/ 149828 h 149828"/>
                    <a:gd name="connsiteX3" fmla="*/ 0 w 149828"/>
                    <a:gd name="connsiteY3" fmla="*/ 120777 h 149828"/>
                    <a:gd name="connsiteX4" fmla="*/ 0 w 149828"/>
                    <a:gd name="connsiteY4" fmla="*/ 0 h 149828"/>
                    <a:gd name="connsiteX5" fmla="*/ 38576 w 149828"/>
                    <a:gd name="connsiteY5" fmla="*/ 0 h 149828"/>
                    <a:gd name="connsiteX6" fmla="*/ 38576 w 149828"/>
                    <a:gd name="connsiteY6" fmla="*/ 111252 h 149828"/>
                    <a:gd name="connsiteX7" fmla="*/ 149828 w 149828"/>
                    <a:gd name="connsiteY7" fmla="*/ 111252 h 149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828" h="149828">
                      <a:moveTo>
                        <a:pt x="149828" y="149828"/>
                      </a:moveTo>
                      <a:lnTo>
                        <a:pt x="29051" y="149828"/>
                      </a:lnTo>
                      <a:lnTo>
                        <a:pt x="0" y="149828"/>
                      </a:lnTo>
                      <a:lnTo>
                        <a:pt x="0" y="120777"/>
                      </a:lnTo>
                      <a:lnTo>
                        <a:pt x="0" y="0"/>
                      </a:lnTo>
                      <a:lnTo>
                        <a:pt x="38576" y="0"/>
                      </a:lnTo>
                      <a:lnTo>
                        <a:pt x="38576" y="111252"/>
                      </a:lnTo>
                      <a:lnTo>
                        <a:pt x="149828" y="11125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  <p:sp>
              <p:nvSpPr>
                <p:cNvPr id="36" name="任意多边形: 形状 35" descr="4214fc93-1add-44d3-bf16-7137ad37cbfc"/>
                <p:cNvSpPr/>
                <p:nvPr/>
              </p:nvSpPr>
              <p:spPr>
                <a:xfrm>
                  <a:off x="7187239" y="3732662"/>
                  <a:ext cx="73284" cy="43144"/>
                </a:xfrm>
                <a:custGeom>
                  <a:avLst/>
                  <a:gdLst>
                    <a:gd name="connsiteX0" fmla="*/ 0 w 149828"/>
                    <a:gd name="connsiteY0" fmla="*/ 149828 h 149828"/>
                    <a:gd name="connsiteX1" fmla="*/ 120777 w 149828"/>
                    <a:gd name="connsiteY1" fmla="*/ 149828 h 149828"/>
                    <a:gd name="connsiteX2" fmla="*/ 149828 w 149828"/>
                    <a:gd name="connsiteY2" fmla="*/ 149828 h 149828"/>
                    <a:gd name="connsiteX3" fmla="*/ 149828 w 149828"/>
                    <a:gd name="connsiteY3" fmla="*/ 120872 h 149828"/>
                    <a:gd name="connsiteX4" fmla="*/ 149828 w 149828"/>
                    <a:gd name="connsiteY4" fmla="*/ 0 h 149828"/>
                    <a:gd name="connsiteX5" fmla="*/ 111252 w 149828"/>
                    <a:gd name="connsiteY5" fmla="*/ 0 h 149828"/>
                    <a:gd name="connsiteX6" fmla="*/ 111252 w 149828"/>
                    <a:gd name="connsiteY6" fmla="*/ 111347 h 149828"/>
                    <a:gd name="connsiteX7" fmla="*/ 0 w 149828"/>
                    <a:gd name="connsiteY7" fmla="*/ 111347 h 149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828" h="149828">
                      <a:moveTo>
                        <a:pt x="0" y="149828"/>
                      </a:moveTo>
                      <a:lnTo>
                        <a:pt x="120777" y="149828"/>
                      </a:lnTo>
                      <a:lnTo>
                        <a:pt x="149828" y="149828"/>
                      </a:lnTo>
                      <a:lnTo>
                        <a:pt x="149828" y="120872"/>
                      </a:lnTo>
                      <a:lnTo>
                        <a:pt x="149828" y="0"/>
                      </a:lnTo>
                      <a:lnTo>
                        <a:pt x="111252" y="0"/>
                      </a:lnTo>
                      <a:lnTo>
                        <a:pt x="111252" y="111347"/>
                      </a:lnTo>
                      <a:lnTo>
                        <a:pt x="0" y="1113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/>
                </a:p>
              </p:txBody>
            </p:sp>
          </p:grpSp>
          <p:sp>
            <p:nvSpPr>
              <p:cNvPr id="37" name="任意多边形: 形状 36" descr="1745b2fe-4f88-45cf-856d-dcb6314fdd71"/>
              <p:cNvSpPr/>
              <p:nvPr/>
            </p:nvSpPr>
            <p:spPr>
              <a:xfrm>
                <a:off x="5956554" y="3772837"/>
                <a:ext cx="373856" cy="5939"/>
              </a:xfrm>
              <a:custGeom>
                <a:avLst/>
                <a:gdLst>
                  <a:gd name="connsiteX0" fmla="*/ 0 w 373856"/>
                  <a:gd name="connsiteY0" fmla="*/ 0 h 46291"/>
                  <a:gd name="connsiteX1" fmla="*/ 373856 w 373856"/>
                  <a:gd name="connsiteY1" fmla="*/ 0 h 46291"/>
                  <a:gd name="connsiteX2" fmla="*/ 373856 w 373856"/>
                  <a:gd name="connsiteY2" fmla="*/ 46291 h 46291"/>
                  <a:gd name="connsiteX3" fmla="*/ 0 w 373856"/>
                  <a:gd name="connsiteY3" fmla="*/ 46291 h 4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3856" h="46291">
                    <a:moveTo>
                      <a:pt x="0" y="0"/>
                    </a:moveTo>
                    <a:lnTo>
                      <a:pt x="373856" y="0"/>
                    </a:lnTo>
                    <a:lnTo>
                      <a:pt x="373856" y="46291"/>
                    </a:lnTo>
                    <a:lnTo>
                      <a:pt x="0" y="4629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68" name="组合 67" descr="12c12158-a019-470e-a02a-12aba8afed52"/>
            <p:cNvGrpSpPr/>
            <p:nvPr/>
          </p:nvGrpSpPr>
          <p:grpSpPr>
            <a:xfrm>
              <a:off x="1158797" y="2151289"/>
              <a:ext cx="3002392" cy="3172799"/>
              <a:chOff x="771119" y="2305293"/>
              <a:chExt cx="2493504" cy="3172799"/>
            </a:xfrm>
          </p:grpSpPr>
          <p:grpSp>
            <p:nvGrpSpPr>
              <p:cNvPr id="8" name="组合 7" descr="b6fe90c9-1aa5-4b7c-87a9-a15146c46574"/>
              <p:cNvGrpSpPr>
                <a:grpSpLocks noChangeAspect="1"/>
              </p:cNvGrpSpPr>
              <p:nvPr/>
            </p:nvGrpSpPr>
            <p:grpSpPr>
              <a:xfrm>
                <a:off x="771119" y="2305293"/>
                <a:ext cx="2493504" cy="3172799"/>
                <a:chOff x="4389868" y="1751662"/>
                <a:chExt cx="3399560" cy="3728018"/>
              </a:xfrm>
            </p:grpSpPr>
            <p:sp>
              <p:nvSpPr>
                <p:cNvPr id="9" name="矩形: 圆顶角 1" descr="c75217ce-17aa-4463-9cc6-38cffd596050"/>
                <p:cNvSpPr/>
                <p:nvPr/>
              </p:nvSpPr>
              <p:spPr>
                <a:xfrm>
                  <a:off x="4389868" y="1751662"/>
                  <a:ext cx="3399560" cy="3728018"/>
                </a:xfrm>
                <a:prstGeom prst="snip1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outerShdw blurRad="266700" dist="50800" dir="2400000" sx="98000" sy="98000" algn="ctr" rotWithShape="0">
                    <a:schemeClr val="accent1">
                      <a:alpha val="29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10" name="Bullet1" descr="830cefe4-e7e6-45a1-bfe1-596c28d18dc5"/>
                <p:cNvSpPr txBox="1"/>
                <p:nvPr/>
              </p:nvSpPr>
              <p:spPr>
                <a:xfrm>
                  <a:off x="4553745" y="2045991"/>
                  <a:ext cx="3071818" cy="7600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孟德尔豌豆实验</a:t>
                  </a:r>
                  <a:endParaRPr lang="en-US" sz="16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1" name="Text1" descr="bfb93366-d649-4a85-8265-e5fe2a709b8a"/>
                <p:cNvSpPr txBox="1"/>
                <p:nvPr/>
              </p:nvSpPr>
              <p:spPr>
                <a:xfrm>
                  <a:off x="4553745" y="3215266"/>
                  <a:ext cx="3071818" cy="20473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孟德尔最早用科学方法研究遗传现象，以豌豆实验闻名。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  <p:cxnSp>
            <p:nvCxnSpPr>
              <p:cNvPr id="67" name="直接连接符 66" descr="f1d389cd-9629-4565-bca9-74c6f2a63b40"/>
              <p:cNvCxnSpPr/>
              <p:nvPr/>
            </p:nvCxnSpPr>
            <p:spPr>
              <a:xfrm>
                <a:off x="901700" y="3365500"/>
                <a:ext cx="2237317" cy="0"/>
              </a:xfrm>
              <a:prstGeom prst="line">
                <a:avLst/>
              </a:prstGeom>
              <a:ln>
                <a:solidFill>
                  <a:schemeClr val="accent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 descr="f561c5ab-75aa-4af9-8fad-fc3806edaa48"/>
            <p:cNvGrpSpPr/>
            <p:nvPr/>
          </p:nvGrpSpPr>
          <p:grpSpPr>
            <a:xfrm>
              <a:off x="4588454" y="2151289"/>
              <a:ext cx="3002392" cy="3172799"/>
              <a:chOff x="771119" y="2305293"/>
              <a:chExt cx="2493504" cy="3172799"/>
            </a:xfrm>
          </p:grpSpPr>
          <p:grpSp>
            <p:nvGrpSpPr>
              <p:cNvPr id="94" name="组合 93" descr="0eb2bb29-55ed-4736-aa6c-9e3569ccda9a"/>
              <p:cNvGrpSpPr>
                <a:grpSpLocks noChangeAspect="1"/>
              </p:cNvGrpSpPr>
              <p:nvPr/>
            </p:nvGrpSpPr>
            <p:grpSpPr>
              <a:xfrm>
                <a:off x="771119" y="2305293"/>
                <a:ext cx="2493504" cy="3172799"/>
                <a:chOff x="4389868" y="1751662"/>
                <a:chExt cx="3399560" cy="3728018"/>
              </a:xfrm>
            </p:grpSpPr>
            <p:sp>
              <p:nvSpPr>
                <p:cNvPr id="96" name="矩形: 圆顶角 1" descr="0311b60a-9795-4f8a-99ef-db8ae2b0917a"/>
                <p:cNvSpPr/>
                <p:nvPr/>
              </p:nvSpPr>
              <p:spPr>
                <a:xfrm>
                  <a:off x="4389868" y="1751662"/>
                  <a:ext cx="3399560" cy="3728018"/>
                </a:xfrm>
                <a:prstGeom prst="snip1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outerShdw blurRad="266700" dist="50800" dir="2400000" sx="98000" sy="98000" algn="ctr" rotWithShape="0">
                    <a:schemeClr val="accent1">
                      <a:alpha val="29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97" name="Bullet2" descr="67ead345-9b00-4e6f-8350-e014c55c62b0"/>
                <p:cNvSpPr txBox="1"/>
                <p:nvPr/>
              </p:nvSpPr>
              <p:spPr>
                <a:xfrm>
                  <a:off x="4553745" y="2045991"/>
                  <a:ext cx="3071818" cy="7600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孟德尔分离律定义</a:t>
                  </a:r>
                  <a:endParaRPr lang="en-US" sz="16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98" name="Text2" descr="1fcd0453-338f-40bd-9d11-6762ddb7b597"/>
                <p:cNvSpPr txBox="1"/>
                <p:nvPr/>
              </p:nvSpPr>
              <p:spPr>
                <a:xfrm>
                  <a:off x="4553745" y="3215266"/>
                  <a:ext cx="3071818" cy="20473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成对基因在生殖细胞形成过程中分离，分别进入不同生殖细胞。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  <p:cxnSp>
            <p:nvCxnSpPr>
              <p:cNvPr id="95" name="直接连接符 94" descr="a40f3e03-802f-49cc-a5cd-3361e991d956"/>
              <p:cNvCxnSpPr/>
              <p:nvPr/>
            </p:nvCxnSpPr>
            <p:spPr>
              <a:xfrm>
                <a:off x="901700" y="3365500"/>
                <a:ext cx="2237317" cy="0"/>
              </a:xfrm>
              <a:prstGeom prst="line">
                <a:avLst/>
              </a:prstGeom>
              <a:ln>
                <a:solidFill>
                  <a:schemeClr val="accent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 descr="066cf95f-89ac-49c7-9b26-a25619781312"/>
            <p:cNvGrpSpPr/>
            <p:nvPr/>
          </p:nvGrpSpPr>
          <p:grpSpPr>
            <a:xfrm>
              <a:off x="8018111" y="2151289"/>
              <a:ext cx="3002392" cy="3172799"/>
              <a:chOff x="771119" y="2305293"/>
              <a:chExt cx="2493504" cy="3172799"/>
            </a:xfrm>
          </p:grpSpPr>
          <p:grpSp>
            <p:nvGrpSpPr>
              <p:cNvPr id="100" name="组合 99" descr="f5d69329-78c6-4d39-8a6f-19b440a6d44c"/>
              <p:cNvGrpSpPr>
                <a:grpSpLocks noChangeAspect="1"/>
              </p:cNvGrpSpPr>
              <p:nvPr/>
            </p:nvGrpSpPr>
            <p:grpSpPr>
              <a:xfrm>
                <a:off x="771119" y="2305293"/>
                <a:ext cx="2493504" cy="3172799"/>
                <a:chOff x="4389868" y="1751662"/>
                <a:chExt cx="3399560" cy="3728018"/>
              </a:xfrm>
            </p:grpSpPr>
            <p:sp>
              <p:nvSpPr>
                <p:cNvPr id="102" name="矩形: 圆顶角 1" descr="395c6154-f0ba-4fc8-b44d-7e0798061ec8"/>
                <p:cNvSpPr/>
                <p:nvPr/>
              </p:nvSpPr>
              <p:spPr>
                <a:xfrm>
                  <a:off x="4389868" y="1751662"/>
                  <a:ext cx="3399560" cy="3728018"/>
                </a:xfrm>
                <a:prstGeom prst="snip1Rect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outerShdw blurRad="266700" dist="50800" dir="2400000" sx="98000" sy="98000" algn="ctr" rotWithShape="0">
                    <a:schemeClr val="accent1">
                      <a:alpha val="29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  <p:sp>
              <p:nvSpPr>
                <p:cNvPr id="103" name="Bullet3" descr="a5b750aa-4c4f-485e-817d-d28986479efc"/>
                <p:cNvSpPr txBox="1"/>
                <p:nvPr/>
              </p:nvSpPr>
              <p:spPr>
                <a:xfrm>
                  <a:off x="4553745" y="2045991"/>
                  <a:ext cx="3071818" cy="7600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孟德尔分离律图示</a:t>
                  </a:r>
                  <a:endParaRPr lang="en-US" sz="16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04" name="Text3" descr="55363c7f-0eb7-4fd7-bbb2-55c29b2d8c6b"/>
                <p:cNvSpPr txBox="1"/>
                <p:nvPr/>
              </p:nvSpPr>
              <p:spPr>
                <a:xfrm>
                  <a:off x="4553745" y="3215266"/>
                  <a:ext cx="3071818" cy="204735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通过图示直观展示基因分离过程。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  <p:cxnSp>
            <p:nvCxnSpPr>
              <p:cNvPr id="101" name="直接连接符 100" descr="69801325-bb58-4b84-9c25-8e6d28527c8c"/>
              <p:cNvCxnSpPr/>
              <p:nvPr/>
            </p:nvCxnSpPr>
            <p:spPr>
              <a:xfrm>
                <a:off x="901700" y="3365500"/>
                <a:ext cx="2237317" cy="0"/>
              </a:xfrm>
              <a:prstGeom prst="line">
                <a:avLst/>
              </a:prstGeom>
              <a:ln>
                <a:solidFill>
                  <a:schemeClr val="accent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遗传病的定义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04" name="093f572f-4ec6-4f91-b1e7-5492651704c5.source.3.zh-Hans.pptx" descr="88a4a016-7b99-45ca-a47c-d19c2f603b65"/>
          <p:cNvGrpSpPr/>
          <p:nvPr/>
        </p:nvGrpSpPr>
        <p:grpSpPr>
          <a:xfrm>
            <a:off x="-317799" y="1130300"/>
            <a:ext cx="11836699" cy="4941119"/>
            <a:chOff x="-317799" y="1130300"/>
            <a:chExt cx="11836699" cy="4941119"/>
          </a:xfrm>
        </p:grpSpPr>
        <p:sp>
          <p:nvSpPr>
            <p:cNvPr id="105" name="islide-1-12" descr="da76f356-63ad-4e4b-9320-2a3a4edfd741"/>
            <p:cNvSpPr/>
            <p:nvPr/>
          </p:nvSpPr>
          <p:spPr>
            <a:xfrm>
              <a:off x="1126826" y="2081902"/>
              <a:ext cx="2803462" cy="847058"/>
            </a:xfrm>
            <a:prstGeom prst="ellipse">
              <a:avLst/>
            </a:prstGeom>
            <a:noFill/>
            <a:ln w="47625" cap="flat" cmpd="sng" algn="ctr">
              <a:gradFill flip="none" rotWithShape="1">
                <a:gsLst>
                  <a:gs pos="83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cxnSp>
          <p:nvCxnSpPr>
            <p:cNvPr id="106" name="直接箭头连接符 105" descr="4fabb003-c0e4-4a4f-8ec7-63a1d9108e64"/>
            <p:cNvCxnSpPr/>
            <p:nvPr/>
          </p:nvCxnSpPr>
          <p:spPr>
            <a:xfrm>
              <a:off x="3726180" y="2567737"/>
              <a:ext cx="1437320" cy="0"/>
            </a:xfrm>
            <a:prstGeom prst="straightConnector1">
              <a:avLst/>
            </a:prstGeom>
            <a:ln>
              <a:gradFill flip="none" rotWithShape="1">
                <a:gsLst>
                  <a:gs pos="25000">
                    <a:schemeClr val="accent1"/>
                  </a:gs>
                  <a:gs pos="89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组合 106" descr="43a68860-776f-40c3-942f-4773dda1e6af"/>
            <p:cNvGrpSpPr/>
            <p:nvPr/>
          </p:nvGrpSpPr>
          <p:grpSpPr>
            <a:xfrm>
              <a:off x="1413744" y="1839751"/>
              <a:ext cx="10105156" cy="1404727"/>
              <a:chOff x="1413744" y="1839751"/>
              <a:chExt cx="10105156" cy="1404727"/>
            </a:xfrm>
          </p:grpSpPr>
          <p:grpSp>
            <p:nvGrpSpPr>
              <p:cNvPr id="133" name="组合 132" descr="8b7a79c2-9fa5-4c7b-b2ab-df89f8b32d1c"/>
              <p:cNvGrpSpPr/>
              <p:nvPr/>
            </p:nvGrpSpPr>
            <p:grpSpPr>
              <a:xfrm>
                <a:off x="1413744" y="1839751"/>
                <a:ext cx="10105156" cy="1404727"/>
                <a:chOff x="1413744" y="1839751"/>
                <a:chExt cx="10105156" cy="1404727"/>
              </a:xfrm>
            </p:grpSpPr>
            <p:sp>
              <p:nvSpPr>
                <p:cNvPr id="137" name="ComponentBackground1" descr="6c275bb2-b604-4825-bf94-2c298a9970f8"/>
                <p:cNvSpPr/>
                <p:nvPr/>
              </p:nvSpPr>
              <p:spPr>
                <a:xfrm>
                  <a:off x="1413744" y="2346260"/>
                  <a:ext cx="2229626" cy="47572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49000"/>
                      </a:schemeClr>
                    </a:gs>
                  </a:gsLst>
                  <a:lin ang="16200000" scaled="1"/>
                  <a:tileRect/>
                </a:gradFill>
                <a:ln w="6350" cap="flat" cmpd="sng" algn="ctr">
                  <a:gradFill>
                    <a:gsLst>
                      <a:gs pos="0">
                        <a:schemeClr val="accent2">
                          <a:alpha val="58000"/>
                        </a:schemeClr>
                      </a:gs>
                      <a:gs pos="100000">
                        <a:schemeClr val="accent1">
                          <a:alpha val="49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38" name="Number1" descr="5db33328-6d9b-41dd-b793-d42ea0cae046"/>
                <p:cNvSpPr/>
                <p:nvPr/>
              </p:nvSpPr>
              <p:spPr>
                <a:xfrm>
                  <a:off x="1693033" y="1872856"/>
                  <a:ext cx="1671050" cy="87313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b" anchorCtr="0">
                  <a:normAutofit fontScale="92500" lnSpcReduction="1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08000"/>
                    </a:lnSpc>
                  </a:pPr>
                  <a:r>
                    <a:rPr lang="en-US" sz="5400" b="1" i="1" u="none">
                      <a:latin typeface="Arial" panose="020B0604020202020204"/>
                    </a:rPr>
                    <a:t>1</a:t>
                  </a:r>
                  <a:endParaRPr lang="en-US" sz="5400" b="1" i="1" u="none">
                    <a:latin typeface="Arial" panose="020B0604020202020204"/>
                  </a:endParaRPr>
                </a:p>
              </p:txBody>
            </p:sp>
            <p:sp>
              <p:nvSpPr>
                <p:cNvPr id="139" name="Bullet1" descr="0b8ae88c-b75f-41ea-8188-bd6c99d3cd1f"/>
                <p:cNvSpPr txBox="1"/>
                <p:nvPr/>
              </p:nvSpPr>
              <p:spPr>
                <a:xfrm>
                  <a:off x="6577922" y="1839751"/>
                  <a:ext cx="4940978" cy="67674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遗传病的定义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40" name="Text1" descr="58f66ac6-70c2-4a90-a32f-46acf3a48515"/>
                <p:cNvSpPr txBox="1"/>
                <p:nvPr/>
              </p:nvSpPr>
              <p:spPr>
                <a:xfrm>
                  <a:off x="6577921" y="2567735"/>
                  <a:ext cx="4940979" cy="67674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因基因或染色体异常，导致个体生理、心理或行为异常的疾病。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41" name="IconBackground1" descr="9df4cd36-5086-4dce-a2c3-f81601dd50df"/>
                <p:cNvSpPr txBox="1">
                  <a:spLocks noChangeAspect="1"/>
                </p:cNvSpPr>
                <p:nvPr/>
              </p:nvSpPr>
              <p:spPr>
                <a:xfrm>
                  <a:off x="5569649" y="2210209"/>
                  <a:ext cx="715060" cy="71505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/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</a:p>
              </p:txBody>
            </p:sp>
            <p:sp>
              <p:nvSpPr>
                <p:cNvPr id="142" name="Icon1" descr="e0c6c733-2659-433c-8d65-91f396a0b002"/>
                <p:cNvSpPr/>
                <p:nvPr/>
              </p:nvSpPr>
              <p:spPr>
                <a:xfrm>
                  <a:off x="5777394" y="2403554"/>
                  <a:ext cx="299569" cy="328367"/>
                </a:xfrm>
                <a:custGeom>
                  <a:avLst/>
                  <a:gdLst>
                    <a:gd name="connsiteX0" fmla="*/ 248770 w 495300"/>
                    <a:gd name="connsiteY0" fmla="*/ 621 h 542925"/>
                    <a:gd name="connsiteX1" fmla="*/ 496420 w 495300"/>
                    <a:gd name="connsiteY1" fmla="*/ 248271 h 542925"/>
                    <a:gd name="connsiteX2" fmla="*/ 324017 w 495300"/>
                    <a:gd name="connsiteY2" fmla="*/ 484491 h 542925"/>
                    <a:gd name="connsiteX3" fmla="*/ 346877 w 495300"/>
                    <a:gd name="connsiteY3" fmla="*/ 524496 h 542925"/>
                    <a:gd name="connsiteX4" fmla="*/ 420220 w 495300"/>
                    <a:gd name="connsiteY4" fmla="*/ 524496 h 542925"/>
                    <a:gd name="connsiteX5" fmla="*/ 420220 w 495300"/>
                    <a:gd name="connsiteY5" fmla="*/ 543546 h 542925"/>
                    <a:gd name="connsiteX6" fmla="*/ 77320 w 495300"/>
                    <a:gd name="connsiteY6" fmla="*/ 543546 h 542925"/>
                    <a:gd name="connsiteX7" fmla="*/ 77320 w 495300"/>
                    <a:gd name="connsiteY7" fmla="*/ 524496 h 542925"/>
                    <a:gd name="connsiteX8" fmla="*/ 150663 w 495300"/>
                    <a:gd name="connsiteY8" fmla="*/ 524496 h 542925"/>
                    <a:gd name="connsiteX9" fmla="*/ 173523 w 495300"/>
                    <a:gd name="connsiteY9" fmla="*/ 484491 h 542925"/>
                    <a:gd name="connsiteX10" fmla="*/ 1120 w 495300"/>
                    <a:gd name="connsiteY10" fmla="*/ 248271 h 542925"/>
                    <a:gd name="connsiteX11" fmla="*/ 248770 w 495300"/>
                    <a:gd name="connsiteY11" fmla="*/ 621 h 542925"/>
                    <a:gd name="connsiteX12" fmla="*/ 192573 w 495300"/>
                    <a:gd name="connsiteY12" fmla="*/ 489254 h 542925"/>
                    <a:gd name="connsiteX13" fmla="*/ 172570 w 495300"/>
                    <a:gd name="connsiteY13" fmla="*/ 524496 h 542925"/>
                    <a:gd name="connsiteX14" fmla="*/ 324970 w 495300"/>
                    <a:gd name="connsiteY14" fmla="*/ 524496 h 542925"/>
                    <a:gd name="connsiteX15" fmla="*/ 304967 w 495300"/>
                    <a:gd name="connsiteY15" fmla="*/ 489254 h 542925"/>
                    <a:gd name="connsiteX16" fmla="*/ 248770 w 495300"/>
                    <a:gd name="connsiteY16" fmla="*/ 495921 h 542925"/>
                    <a:gd name="connsiteX17" fmla="*/ 192573 w 495300"/>
                    <a:gd name="connsiteY17" fmla="*/ 489254 h 542925"/>
                    <a:gd name="connsiteX18" fmla="*/ 248770 w 495300"/>
                    <a:gd name="connsiteY18" fmla="*/ 143496 h 542925"/>
                    <a:gd name="connsiteX19" fmla="*/ 143995 w 495300"/>
                    <a:gd name="connsiteY19" fmla="*/ 248271 h 542925"/>
                    <a:gd name="connsiteX20" fmla="*/ 248770 w 495300"/>
                    <a:gd name="connsiteY20" fmla="*/ 353046 h 542925"/>
                    <a:gd name="connsiteX21" fmla="*/ 353545 w 495300"/>
                    <a:gd name="connsiteY21" fmla="*/ 248271 h 542925"/>
                    <a:gd name="connsiteX22" fmla="*/ 248770 w 495300"/>
                    <a:gd name="connsiteY22" fmla="*/ 143496 h 542925"/>
                    <a:gd name="connsiteX23" fmla="*/ 367833 w 495300"/>
                    <a:gd name="connsiteY23" fmla="*/ 114921 h 542925"/>
                    <a:gd name="connsiteX24" fmla="*/ 353545 w 495300"/>
                    <a:gd name="connsiteY24" fmla="*/ 129209 h 542925"/>
                    <a:gd name="connsiteX25" fmla="*/ 367833 w 495300"/>
                    <a:gd name="connsiteY25" fmla="*/ 143496 h 542925"/>
                    <a:gd name="connsiteX26" fmla="*/ 382120 w 495300"/>
                    <a:gd name="connsiteY26" fmla="*/ 129209 h 542925"/>
                    <a:gd name="connsiteX27" fmla="*/ 367833 w 495300"/>
                    <a:gd name="connsiteY27" fmla="*/ 114921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95300" h="542925">
                      <a:moveTo>
                        <a:pt x="248770" y="621"/>
                      </a:moveTo>
                      <a:cubicBezTo>
                        <a:pt x="385930" y="621"/>
                        <a:pt x="496420" y="111111"/>
                        <a:pt x="496420" y="248271"/>
                      </a:cubicBezTo>
                      <a:cubicBezTo>
                        <a:pt x="496420" y="358761"/>
                        <a:pt x="424030" y="452106"/>
                        <a:pt x="324017" y="484491"/>
                      </a:cubicBezTo>
                      <a:lnTo>
                        <a:pt x="346877" y="524496"/>
                      </a:lnTo>
                      <a:lnTo>
                        <a:pt x="420220" y="524496"/>
                      </a:lnTo>
                      <a:lnTo>
                        <a:pt x="420220" y="543546"/>
                      </a:lnTo>
                      <a:lnTo>
                        <a:pt x="77320" y="543546"/>
                      </a:lnTo>
                      <a:lnTo>
                        <a:pt x="77320" y="524496"/>
                      </a:lnTo>
                      <a:lnTo>
                        <a:pt x="150663" y="524496"/>
                      </a:lnTo>
                      <a:lnTo>
                        <a:pt x="173523" y="484491"/>
                      </a:lnTo>
                      <a:cubicBezTo>
                        <a:pt x="73510" y="453059"/>
                        <a:pt x="1120" y="358761"/>
                        <a:pt x="1120" y="248271"/>
                      </a:cubicBezTo>
                      <a:cubicBezTo>
                        <a:pt x="1120" y="111111"/>
                        <a:pt x="111610" y="621"/>
                        <a:pt x="248770" y="621"/>
                      </a:cubicBezTo>
                      <a:close/>
                      <a:moveTo>
                        <a:pt x="192573" y="489254"/>
                      </a:moveTo>
                      <a:lnTo>
                        <a:pt x="172570" y="524496"/>
                      </a:lnTo>
                      <a:lnTo>
                        <a:pt x="324970" y="524496"/>
                      </a:lnTo>
                      <a:lnTo>
                        <a:pt x="304967" y="489254"/>
                      </a:lnTo>
                      <a:cubicBezTo>
                        <a:pt x="286870" y="493064"/>
                        <a:pt x="267820" y="495921"/>
                        <a:pt x="248770" y="495921"/>
                      </a:cubicBezTo>
                      <a:cubicBezTo>
                        <a:pt x="229720" y="495921"/>
                        <a:pt x="210670" y="493064"/>
                        <a:pt x="192573" y="489254"/>
                      </a:cubicBezTo>
                      <a:close/>
                      <a:moveTo>
                        <a:pt x="248770" y="143496"/>
                      </a:moveTo>
                      <a:cubicBezTo>
                        <a:pt x="190667" y="143496"/>
                        <a:pt x="143995" y="190169"/>
                        <a:pt x="143995" y="248271"/>
                      </a:cubicBezTo>
                      <a:cubicBezTo>
                        <a:pt x="143995" y="306374"/>
                        <a:pt x="190667" y="353046"/>
                        <a:pt x="248770" y="353046"/>
                      </a:cubicBezTo>
                      <a:cubicBezTo>
                        <a:pt x="306873" y="353046"/>
                        <a:pt x="353545" y="306374"/>
                        <a:pt x="353545" y="248271"/>
                      </a:cubicBezTo>
                      <a:cubicBezTo>
                        <a:pt x="353545" y="190169"/>
                        <a:pt x="306873" y="143496"/>
                        <a:pt x="248770" y="143496"/>
                      </a:cubicBezTo>
                      <a:close/>
                      <a:moveTo>
                        <a:pt x="367833" y="114921"/>
                      </a:moveTo>
                      <a:cubicBezTo>
                        <a:pt x="360213" y="114921"/>
                        <a:pt x="353545" y="121589"/>
                        <a:pt x="353545" y="129209"/>
                      </a:cubicBezTo>
                      <a:cubicBezTo>
                        <a:pt x="353545" y="136829"/>
                        <a:pt x="360213" y="143496"/>
                        <a:pt x="367833" y="143496"/>
                      </a:cubicBezTo>
                      <a:cubicBezTo>
                        <a:pt x="375452" y="143496"/>
                        <a:pt x="382120" y="136829"/>
                        <a:pt x="382120" y="129209"/>
                      </a:cubicBezTo>
                      <a:cubicBezTo>
                        <a:pt x="382120" y="121589"/>
                        <a:pt x="375452" y="114921"/>
                        <a:pt x="367833" y="1149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</a:p>
              </p:txBody>
            </p:sp>
          </p:grpSp>
          <p:grpSp>
            <p:nvGrpSpPr>
              <p:cNvPr id="134" name="组合 133" descr="7d0b7513-0ae1-4614-aab5-258cbe047daf"/>
              <p:cNvGrpSpPr/>
              <p:nvPr/>
            </p:nvGrpSpPr>
            <p:grpSpPr>
              <a:xfrm>
                <a:off x="5431538" y="2072096"/>
                <a:ext cx="991282" cy="991282"/>
                <a:chOff x="5431538" y="2072096"/>
                <a:chExt cx="991282" cy="991282"/>
              </a:xfrm>
            </p:grpSpPr>
            <p:sp>
              <p:nvSpPr>
                <p:cNvPr id="135" name="椭圆 134" descr="698041fe-948c-4257-80d3-effcd5ae789f"/>
                <p:cNvSpPr/>
                <p:nvPr/>
              </p:nvSpPr>
              <p:spPr>
                <a:xfrm>
                  <a:off x="5431538" y="2072096"/>
                  <a:ext cx="991282" cy="991282"/>
                </a:xfrm>
                <a:prstGeom prst="ellipse">
                  <a:avLst/>
                </a:prstGeom>
                <a:noFill/>
                <a:ln w="15875" cap="flat" cmpd="sng" algn="ctr">
                  <a:gradFill>
                    <a:gsLst>
                      <a:gs pos="0">
                        <a:schemeClr val="accent2"/>
                      </a:gs>
                      <a:gs pos="95000">
                        <a:schemeClr val="accent1"/>
                      </a:gs>
                    </a:gsLst>
                    <a:lin ang="5400000" scaled="1"/>
                  </a:gradFill>
                  <a:prstDash val="dash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36" name="椭圆 135" descr="8c1485b7-a247-40db-b403-d390e6a22b92"/>
                <p:cNvSpPr/>
                <p:nvPr/>
              </p:nvSpPr>
              <p:spPr>
                <a:xfrm>
                  <a:off x="5531550" y="2172108"/>
                  <a:ext cx="791258" cy="791258"/>
                </a:xfrm>
                <a:prstGeom prst="ellipse">
                  <a:avLst/>
                </a:prstGeom>
                <a:noFill/>
                <a:ln w="6350" cap="flat" cmpd="sng" algn="ctr">
                  <a:gradFill flip="none" rotWithShape="1">
                    <a:gsLst>
                      <a:gs pos="0">
                        <a:schemeClr val="accent2">
                          <a:alpha val="58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</p:grpSp>
        </p:grpSp>
        <p:sp>
          <p:nvSpPr>
            <p:cNvPr id="108" name="islide-1-12" descr="8e0a763e-d4a1-4512-b78d-d392222642c6"/>
            <p:cNvSpPr/>
            <p:nvPr/>
          </p:nvSpPr>
          <p:spPr>
            <a:xfrm>
              <a:off x="536276" y="3375615"/>
              <a:ext cx="3984562" cy="979472"/>
            </a:xfrm>
            <a:prstGeom prst="ellipse">
              <a:avLst/>
            </a:prstGeom>
            <a:noFill/>
            <a:ln w="47625" cap="flat" cmpd="sng" algn="ctr">
              <a:gradFill flip="none" rotWithShape="1">
                <a:gsLst>
                  <a:gs pos="83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cxnSp>
          <p:nvCxnSpPr>
            <p:cNvPr id="109" name="直接箭头连接符 108" descr="b22e4444-c4d2-49eb-8a9c-1ab2c14fea72"/>
            <p:cNvCxnSpPr/>
            <p:nvPr/>
          </p:nvCxnSpPr>
          <p:spPr>
            <a:xfrm>
              <a:off x="4244340" y="3971943"/>
              <a:ext cx="1486896" cy="0"/>
            </a:xfrm>
            <a:prstGeom prst="straightConnector1">
              <a:avLst/>
            </a:prstGeom>
            <a:ln>
              <a:gradFill flip="none" rotWithShape="1">
                <a:gsLst>
                  <a:gs pos="25000">
                    <a:schemeClr val="accent1"/>
                  </a:gs>
                  <a:gs pos="89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 descr="3c0b000b-d06a-4165-a8cb-973b8e9dee59"/>
            <p:cNvGrpSpPr/>
            <p:nvPr/>
          </p:nvGrpSpPr>
          <p:grpSpPr>
            <a:xfrm>
              <a:off x="944073" y="3133891"/>
              <a:ext cx="10574827" cy="1514793"/>
              <a:chOff x="944073" y="3133891"/>
              <a:chExt cx="10574827" cy="1514793"/>
            </a:xfrm>
          </p:grpSpPr>
          <p:sp>
            <p:nvSpPr>
              <p:cNvPr id="124" name="椭圆 123" descr="8e8534bc-83a2-4938-9897-c4ce2d1c6960"/>
              <p:cNvSpPr/>
              <p:nvPr/>
            </p:nvSpPr>
            <p:spPr>
              <a:xfrm>
                <a:off x="5999274" y="3476302"/>
                <a:ext cx="991282" cy="991282"/>
              </a:xfrm>
              <a:prstGeom prst="ellipse">
                <a:avLst/>
              </a:prstGeom>
              <a:noFill/>
              <a:ln w="15875" cap="flat" cmpd="sng" algn="ctr">
                <a:gradFill>
                  <a:gsLst>
                    <a:gs pos="0">
                      <a:schemeClr val="accent2"/>
                    </a:gs>
                    <a:gs pos="95000">
                      <a:schemeClr val="accent1"/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125" name="组合 124" descr="ab0e3445-c0b2-4c9a-8edb-4cb5b57d061c"/>
              <p:cNvGrpSpPr/>
              <p:nvPr/>
            </p:nvGrpSpPr>
            <p:grpSpPr>
              <a:xfrm>
                <a:off x="944073" y="3133891"/>
                <a:ext cx="10574827" cy="1514793"/>
                <a:chOff x="944073" y="3133891"/>
                <a:chExt cx="10574827" cy="1514793"/>
              </a:xfrm>
            </p:grpSpPr>
            <p:sp>
              <p:nvSpPr>
                <p:cNvPr id="127" name="ComponentBackground2" descr="3b1d016f-2449-446a-aefb-4ea2441ff24e"/>
                <p:cNvSpPr/>
                <p:nvPr/>
              </p:nvSpPr>
              <p:spPr>
                <a:xfrm>
                  <a:off x="944073" y="3681298"/>
                  <a:ext cx="3168968" cy="55009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49000"/>
                      </a:schemeClr>
                    </a:gs>
                  </a:gsLst>
                  <a:lin ang="16200000" scaled="1"/>
                  <a:tileRect/>
                </a:gradFill>
                <a:ln w="6350" cap="flat" cmpd="sng" algn="ctr">
                  <a:gradFill>
                    <a:gsLst>
                      <a:gs pos="0">
                        <a:schemeClr val="accent2">
                          <a:alpha val="58000"/>
                        </a:schemeClr>
                      </a:gs>
                      <a:gs pos="100000">
                        <a:schemeClr val="accent1">
                          <a:alpha val="49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28" name="Number2" descr="05ab6a14-9e51-49d3-99c0-e8f11c1a15f9"/>
                <p:cNvSpPr/>
                <p:nvPr/>
              </p:nvSpPr>
              <p:spPr>
                <a:xfrm>
                  <a:off x="1693033" y="3133891"/>
                  <a:ext cx="1671050" cy="1009627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sz="5400" b="1" i="1" u="none">
                      <a:latin typeface="Arial" panose="020B0604020202020204"/>
                    </a:rPr>
                    <a:t>2</a:t>
                  </a:r>
                  <a:endParaRPr lang="en-US" sz="5400" b="1" i="1" u="none">
                    <a:latin typeface="Arial" panose="020B0604020202020204"/>
                  </a:endParaRPr>
                </a:p>
              </p:txBody>
            </p:sp>
            <p:sp>
              <p:nvSpPr>
                <p:cNvPr id="129" name="Bullet2" descr="aaa0c869-5020-4480-97b9-d39ff058b77a"/>
                <p:cNvSpPr txBox="1"/>
                <p:nvPr/>
              </p:nvSpPr>
              <p:spPr>
                <a:xfrm>
                  <a:off x="7145657" y="3243957"/>
                  <a:ext cx="4373243" cy="67674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遗传病与先天性疾病关系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30" name="Text2" descr="aeeb1fac-2d87-4632-be3d-95a1cb7afc33"/>
                <p:cNvSpPr txBox="1"/>
                <p:nvPr/>
              </p:nvSpPr>
              <p:spPr>
                <a:xfrm>
                  <a:off x="7145655" y="3971941"/>
                  <a:ext cx="4373244" cy="67674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多数先天性疾病是遗传病，也有非遗传因素导致的。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31" name="IconBackground2" descr="68daf630-538b-491d-a1ac-208ed3248777"/>
                <p:cNvSpPr txBox="1">
                  <a:spLocks noChangeAspect="1"/>
                </p:cNvSpPr>
                <p:nvPr/>
              </p:nvSpPr>
              <p:spPr>
                <a:xfrm>
                  <a:off x="6137385" y="3614415"/>
                  <a:ext cx="715060" cy="71505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/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</a:p>
              </p:txBody>
            </p:sp>
            <p:sp>
              <p:nvSpPr>
                <p:cNvPr id="132" name="Icon2" descr="816a0254-eab4-4173-b008-3dbf64786baa"/>
                <p:cNvSpPr/>
                <p:nvPr/>
              </p:nvSpPr>
              <p:spPr>
                <a:xfrm>
                  <a:off x="6330731" y="3823643"/>
                  <a:ext cx="328367" cy="296599"/>
                </a:xfrm>
                <a:custGeom>
                  <a:avLst/>
                  <a:gdLst>
                    <a:gd name="connsiteX0" fmla="*/ 0 w 609050"/>
                    <a:gd name="connsiteY0" fmla="*/ 411255 h 550128"/>
                    <a:gd name="connsiteX1" fmla="*/ 25954 w 609050"/>
                    <a:gd name="connsiteY1" fmla="*/ 426310 h 550128"/>
                    <a:gd name="connsiteX2" fmla="*/ 202990 w 609050"/>
                    <a:gd name="connsiteY2" fmla="*/ 463368 h 550128"/>
                    <a:gd name="connsiteX3" fmla="*/ 219809 w 609050"/>
                    <a:gd name="connsiteY3" fmla="*/ 462933 h 550128"/>
                    <a:gd name="connsiteX4" fmla="*/ 251707 w 609050"/>
                    <a:gd name="connsiteY4" fmla="*/ 518375 h 550128"/>
                    <a:gd name="connsiteX5" fmla="*/ 202990 w 609050"/>
                    <a:gd name="connsiteY5" fmla="*/ 521125 h 550128"/>
                    <a:gd name="connsiteX6" fmla="*/ 0 w 609050"/>
                    <a:gd name="connsiteY6" fmla="*/ 434416 h 550128"/>
                    <a:gd name="connsiteX7" fmla="*/ 0 w 609050"/>
                    <a:gd name="connsiteY7" fmla="*/ 295387 h 550128"/>
                    <a:gd name="connsiteX8" fmla="*/ 25960 w 609050"/>
                    <a:gd name="connsiteY8" fmla="*/ 310451 h 550128"/>
                    <a:gd name="connsiteX9" fmla="*/ 203041 w 609050"/>
                    <a:gd name="connsiteY9" fmla="*/ 347531 h 550128"/>
                    <a:gd name="connsiteX10" fmla="*/ 204781 w 609050"/>
                    <a:gd name="connsiteY10" fmla="*/ 347531 h 550128"/>
                    <a:gd name="connsiteX11" fmla="*/ 203041 w 609050"/>
                    <a:gd name="connsiteY11" fmla="*/ 376355 h 550128"/>
                    <a:gd name="connsiteX12" fmla="*/ 204781 w 609050"/>
                    <a:gd name="connsiteY12" fmla="*/ 405469 h 550128"/>
                    <a:gd name="connsiteX13" fmla="*/ 203041 w 609050"/>
                    <a:gd name="connsiteY13" fmla="*/ 405469 h 550128"/>
                    <a:gd name="connsiteX14" fmla="*/ 0 w 609050"/>
                    <a:gd name="connsiteY14" fmla="*/ 318562 h 550128"/>
                    <a:gd name="connsiteX15" fmla="*/ 469983 w 609050"/>
                    <a:gd name="connsiteY15" fmla="*/ 287305 h 550128"/>
                    <a:gd name="connsiteX16" fmla="*/ 415604 w 609050"/>
                    <a:gd name="connsiteY16" fmla="*/ 333933 h 550128"/>
                    <a:gd name="connsiteX17" fmla="*/ 411834 w 609050"/>
                    <a:gd name="connsiteY17" fmla="*/ 360866 h 550128"/>
                    <a:gd name="connsiteX18" fmla="*/ 400813 w 609050"/>
                    <a:gd name="connsiteY18" fmla="*/ 360866 h 550128"/>
                    <a:gd name="connsiteX19" fmla="*/ 388197 w 609050"/>
                    <a:gd name="connsiteY19" fmla="*/ 374478 h 550128"/>
                    <a:gd name="connsiteX20" fmla="*/ 400813 w 609050"/>
                    <a:gd name="connsiteY20" fmla="*/ 387800 h 550128"/>
                    <a:gd name="connsiteX21" fmla="*/ 408063 w 609050"/>
                    <a:gd name="connsiteY21" fmla="*/ 387800 h 550128"/>
                    <a:gd name="connsiteX22" fmla="*/ 404583 w 609050"/>
                    <a:gd name="connsiteY22" fmla="*/ 412128 h 550128"/>
                    <a:gd name="connsiteX23" fmla="*/ 401103 w 609050"/>
                    <a:gd name="connsiteY23" fmla="*/ 437179 h 550128"/>
                    <a:gd name="connsiteX24" fmla="*/ 395302 w 609050"/>
                    <a:gd name="connsiteY24" fmla="*/ 437179 h 550128"/>
                    <a:gd name="connsiteX25" fmla="*/ 382251 w 609050"/>
                    <a:gd name="connsiteY25" fmla="*/ 451226 h 550128"/>
                    <a:gd name="connsiteX26" fmla="*/ 390952 w 609050"/>
                    <a:gd name="connsiteY26" fmla="*/ 464837 h 550128"/>
                    <a:gd name="connsiteX27" fmla="*/ 395302 w 609050"/>
                    <a:gd name="connsiteY27" fmla="*/ 465561 h 550128"/>
                    <a:gd name="connsiteX28" fmla="*/ 475059 w 609050"/>
                    <a:gd name="connsiteY28" fmla="*/ 465561 h 550128"/>
                    <a:gd name="connsiteX29" fmla="*/ 487675 w 609050"/>
                    <a:gd name="connsiteY29" fmla="*/ 451226 h 550128"/>
                    <a:gd name="connsiteX30" fmla="*/ 475059 w 609050"/>
                    <a:gd name="connsiteY30" fmla="*/ 437179 h 550128"/>
                    <a:gd name="connsiteX31" fmla="*/ 430250 w 609050"/>
                    <a:gd name="connsiteY31" fmla="*/ 437179 h 550128"/>
                    <a:gd name="connsiteX32" fmla="*/ 437356 w 609050"/>
                    <a:gd name="connsiteY32" fmla="*/ 387800 h 550128"/>
                    <a:gd name="connsiteX33" fmla="*/ 464038 w 609050"/>
                    <a:gd name="connsiteY33" fmla="*/ 387800 h 550128"/>
                    <a:gd name="connsiteX34" fmla="*/ 476219 w 609050"/>
                    <a:gd name="connsiteY34" fmla="*/ 374478 h 550128"/>
                    <a:gd name="connsiteX35" fmla="*/ 464038 w 609050"/>
                    <a:gd name="connsiteY35" fmla="*/ 360866 h 550128"/>
                    <a:gd name="connsiteX36" fmla="*/ 441271 w 609050"/>
                    <a:gd name="connsiteY36" fmla="*/ 360866 h 550128"/>
                    <a:gd name="connsiteX37" fmla="*/ 444751 w 609050"/>
                    <a:gd name="connsiteY37" fmla="*/ 336105 h 550128"/>
                    <a:gd name="connsiteX38" fmla="*/ 468968 w 609050"/>
                    <a:gd name="connsiteY38" fmla="*/ 315397 h 550128"/>
                    <a:gd name="connsiteX39" fmla="*/ 474044 w 609050"/>
                    <a:gd name="connsiteY39" fmla="*/ 315397 h 550128"/>
                    <a:gd name="connsiteX40" fmla="*/ 487675 w 609050"/>
                    <a:gd name="connsiteY40" fmla="*/ 301351 h 550128"/>
                    <a:gd name="connsiteX41" fmla="*/ 474044 w 609050"/>
                    <a:gd name="connsiteY41" fmla="*/ 287305 h 550128"/>
                    <a:gd name="connsiteX42" fmla="*/ 435036 w 609050"/>
                    <a:gd name="connsiteY42" fmla="*/ 202593 h 550128"/>
                    <a:gd name="connsiteX43" fmla="*/ 609050 w 609050"/>
                    <a:gd name="connsiteY43" fmla="*/ 376361 h 550128"/>
                    <a:gd name="connsiteX44" fmla="*/ 435036 w 609050"/>
                    <a:gd name="connsiteY44" fmla="*/ 550128 h 550128"/>
                    <a:gd name="connsiteX45" fmla="*/ 317721 w 609050"/>
                    <a:gd name="connsiteY45" fmla="*/ 504659 h 550128"/>
                    <a:gd name="connsiteX46" fmla="*/ 280888 w 609050"/>
                    <a:gd name="connsiteY46" fmla="*/ 457018 h 550128"/>
                    <a:gd name="connsiteX47" fmla="*/ 262761 w 609050"/>
                    <a:gd name="connsiteY47" fmla="*/ 401267 h 550128"/>
                    <a:gd name="connsiteX48" fmla="*/ 261021 w 609050"/>
                    <a:gd name="connsiteY48" fmla="*/ 376361 h 550128"/>
                    <a:gd name="connsiteX49" fmla="*/ 264066 w 609050"/>
                    <a:gd name="connsiteY49" fmla="*/ 343635 h 550128"/>
                    <a:gd name="connsiteX50" fmla="*/ 290023 w 609050"/>
                    <a:gd name="connsiteY50" fmla="*/ 280499 h 550128"/>
                    <a:gd name="connsiteX51" fmla="*/ 405888 w 609050"/>
                    <a:gd name="connsiteY51" fmla="*/ 205055 h 550128"/>
                    <a:gd name="connsiteX52" fmla="*/ 435036 w 609050"/>
                    <a:gd name="connsiteY52" fmla="*/ 202593 h 550128"/>
                    <a:gd name="connsiteX53" fmla="*/ 0 w 609050"/>
                    <a:gd name="connsiteY53" fmla="*/ 179589 h 550128"/>
                    <a:gd name="connsiteX54" fmla="*/ 25955 w 609050"/>
                    <a:gd name="connsiteY54" fmla="*/ 194643 h 550128"/>
                    <a:gd name="connsiteX55" fmla="*/ 203003 w 609050"/>
                    <a:gd name="connsiteY55" fmla="*/ 231700 h 550128"/>
                    <a:gd name="connsiteX56" fmla="*/ 256364 w 609050"/>
                    <a:gd name="connsiteY56" fmla="*/ 228805 h 550128"/>
                    <a:gd name="connsiteX57" fmla="*/ 219968 w 609050"/>
                    <a:gd name="connsiteY57" fmla="*/ 289166 h 550128"/>
                    <a:gd name="connsiteX58" fmla="*/ 203003 w 609050"/>
                    <a:gd name="connsiteY58" fmla="*/ 289600 h 550128"/>
                    <a:gd name="connsiteX59" fmla="*/ 0 w 609050"/>
                    <a:gd name="connsiteY59" fmla="*/ 202749 h 550128"/>
                    <a:gd name="connsiteX60" fmla="*/ 203017 w 609050"/>
                    <a:gd name="connsiteY60" fmla="*/ 0 h 550128"/>
                    <a:gd name="connsiteX61" fmla="*/ 406034 w 609050"/>
                    <a:gd name="connsiteY61" fmla="*/ 86902 h 550128"/>
                    <a:gd name="connsiteX62" fmla="*/ 203017 w 609050"/>
                    <a:gd name="connsiteY62" fmla="*/ 173804 h 550128"/>
                    <a:gd name="connsiteX63" fmla="*/ 0 w 609050"/>
                    <a:gd name="connsiteY63" fmla="*/ 86902 h 550128"/>
                    <a:gd name="connsiteX64" fmla="*/ 203017 w 609050"/>
                    <a:gd name="connsiteY64" fmla="*/ 0 h 550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609050" h="550128">
                      <a:moveTo>
                        <a:pt x="0" y="411255"/>
                      </a:moveTo>
                      <a:cubicBezTo>
                        <a:pt x="7975" y="416611"/>
                        <a:pt x="16529" y="421678"/>
                        <a:pt x="25954" y="426310"/>
                      </a:cubicBezTo>
                      <a:cubicBezTo>
                        <a:pt x="73656" y="450195"/>
                        <a:pt x="136583" y="463368"/>
                        <a:pt x="202990" y="463368"/>
                      </a:cubicBezTo>
                      <a:cubicBezTo>
                        <a:pt x="208644" y="463368"/>
                        <a:pt x="214154" y="463223"/>
                        <a:pt x="219809" y="462933"/>
                      </a:cubicBezTo>
                      <a:cubicBezTo>
                        <a:pt x="227783" y="483054"/>
                        <a:pt x="238658" y="501583"/>
                        <a:pt x="251707" y="518375"/>
                      </a:cubicBezTo>
                      <a:cubicBezTo>
                        <a:pt x="236193" y="520257"/>
                        <a:pt x="219954" y="521125"/>
                        <a:pt x="202990" y="521125"/>
                      </a:cubicBezTo>
                      <a:cubicBezTo>
                        <a:pt x="86851" y="521125"/>
                        <a:pt x="0" y="475382"/>
                        <a:pt x="0" y="434416"/>
                      </a:cubicBezTo>
                      <a:close/>
                      <a:moveTo>
                        <a:pt x="0" y="295387"/>
                      </a:moveTo>
                      <a:cubicBezTo>
                        <a:pt x="7977" y="300747"/>
                        <a:pt x="16533" y="305816"/>
                        <a:pt x="25960" y="310451"/>
                      </a:cubicBezTo>
                      <a:cubicBezTo>
                        <a:pt x="73675" y="334350"/>
                        <a:pt x="136617" y="347531"/>
                        <a:pt x="203041" y="347531"/>
                      </a:cubicBezTo>
                      <a:cubicBezTo>
                        <a:pt x="203621" y="347531"/>
                        <a:pt x="204201" y="347531"/>
                        <a:pt x="204781" y="347531"/>
                      </a:cubicBezTo>
                      <a:cubicBezTo>
                        <a:pt x="203621" y="356946"/>
                        <a:pt x="203041" y="366651"/>
                        <a:pt x="203041" y="376355"/>
                      </a:cubicBezTo>
                      <a:cubicBezTo>
                        <a:pt x="203041" y="386205"/>
                        <a:pt x="203621" y="395909"/>
                        <a:pt x="204781" y="405469"/>
                      </a:cubicBezTo>
                      <a:cubicBezTo>
                        <a:pt x="204201" y="405469"/>
                        <a:pt x="203621" y="405469"/>
                        <a:pt x="203041" y="405469"/>
                      </a:cubicBezTo>
                      <a:cubicBezTo>
                        <a:pt x="86872" y="405469"/>
                        <a:pt x="0" y="359553"/>
                        <a:pt x="0" y="318562"/>
                      </a:cubicBezTo>
                      <a:close/>
                      <a:moveTo>
                        <a:pt x="469983" y="287305"/>
                      </a:moveTo>
                      <a:cubicBezTo>
                        <a:pt x="443301" y="287305"/>
                        <a:pt x="419374" y="307723"/>
                        <a:pt x="415604" y="333933"/>
                      </a:cubicBezTo>
                      <a:lnTo>
                        <a:pt x="411834" y="360866"/>
                      </a:lnTo>
                      <a:lnTo>
                        <a:pt x="400813" y="360866"/>
                      </a:lnTo>
                      <a:cubicBezTo>
                        <a:pt x="393707" y="360866"/>
                        <a:pt x="388197" y="366804"/>
                        <a:pt x="388197" y="374478"/>
                      </a:cubicBezTo>
                      <a:cubicBezTo>
                        <a:pt x="388197" y="382008"/>
                        <a:pt x="393707" y="387800"/>
                        <a:pt x="400813" y="387800"/>
                      </a:cubicBezTo>
                      <a:lnTo>
                        <a:pt x="408063" y="387800"/>
                      </a:lnTo>
                      <a:lnTo>
                        <a:pt x="404583" y="412128"/>
                      </a:lnTo>
                      <a:lnTo>
                        <a:pt x="401103" y="437179"/>
                      </a:lnTo>
                      <a:lnTo>
                        <a:pt x="395302" y="437179"/>
                      </a:lnTo>
                      <a:cubicBezTo>
                        <a:pt x="387762" y="437179"/>
                        <a:pt x="382251" y="443261"/>
                        <a:pt x="382251" y="451226"/>
                      </a:cubicBezTo>
                      <a:cubicBezTo>
                        <a:pt x="382251" y="457887"/>
                        <a:pt x="385731" y="463100"/>
                        <a:pt x="390952" y="464837"/>
                      </a:cubicBezTo>
                      <a:cubicBezTo>
                        <a:pt x="392257" y="465272"/>
                        <a:pt x="393707" y="465561"/>
                        <a:pt x="395302" y="465561"/>
                      </a:cubicBezTo>
                      <a:lnTo>
                        <a:pt x="475059" y="465561"/>
                      </a:lnTo>
                      <a:cubicBezTo>
                        <a:pt x="482309" y="465561"/>
                        <a:pt x="487675" y="459480"/>
                        <a:pt x="487675" y="451226"/>
                      </a:cubicBezTo>
                      <a:cubicBezTo>
                        <a:pt x="487675" y="443261"/>
                        <a:pt x="482309" y="437179"/>
                        <a:pt x="475059" y="437179"/>
                      </a:cubicBezTo>
                      <a:lnTo>
                        <a:pt x="430250" y="437179"/>
                      </a:lnTo>
                      <a:lnTo>
                        <a:pt x="437356" y="387800"/>
                      </a:lnTo>
                      <a:lnTo>
                        <a:pt x="464038" y="387800"/>
                      </a:lnTo>
                      <a:cubicBezTo>
                        <a:pt x="470999" y="387800"/>
                        <a:pt x="476219" y="382008"/>
                        <a:pt x="476219" y="374478"/>
                      </a:cubicBezTo>
                      <a:cubicBezTo>
                        <a:pt x="476219" y="366804"/>
                        <a:pt x="470999" y="360866"/>
                        <a:pt x="464038" y="360866"/>
                      </a:cubicBezTo>
                      <a:lnTo>
                        <a:pt x="441271" y="360866"/>
                      </a:lnTo>
                      <a:lnTo>
                        <a:pt x="444751" y="336105"/>
                      </a:lnTo>
                      <a:cubicBezTo>
                        <a:pt x="446056" y="325968"/>
                        <a:pt x="455482" y="315397"/>
                        <a:pt x="468968" y="315397"/>
                      </a:cubicBezTo>
                      <a:lnTo>
                        <a:pt x="474044" y="315397"/>
                      </a:lnTo>
                      <a:cubicBezTo>
                        <a:pt x="482454" y="315397"/>
                        <a:pt x="487675" y="308157"/>
                        <a:pt x="487675" y="301351"/>
                      </a:cubicBezTo>
                      <a:cubicBezTo>
                        <a:pt x="487675" y="293387"/>
                        <a:pt x="481729" y="287305"/>
                        <a:pt x="474044" y="287305"/>
                      </a:cubicBezTo>
                      <a:close/>
                      <a:moveTo>
                        <a:pt x="435036" y="202593"/>
                      </a:moveTo>
                      <a:cubicBezTo>
                        <a:pt x="530889" y="202593"/>
                        <a:pt x="609050" y="280644"/>
                        <a:pt x="609050" y="376361"/>
                      </a:cubicBezTo>
                      <a:cubicBezTo>
                        <a:pt x="609050" y="472222"/>
                        <a:pt x="530889" y="550128"/>
                        <a:pt x="435036" y="550128"/>
                      </a:cubicBezTo>
                      <a:cubicBezTo>
                        <a:pt x="389792" y="550128"/>
                        <a:pt x="348753" y="532896"/>
                        <a:pt x="317721" y="504659"/>
                      </a:cubicBezTo>
                      <a:cubicBezTo>
                        <a:pt x="302784" y="491192"/>
                        <a:pt x="290313" y="474974"/>
                        <a:pt x="280888" y="457018"/>
                      </a:cubicBezTo>
                      <a:cubicBezTo>
                        <a:pt x="271897" y="439931"/>
                        <a:pt x="265516" y="421106"/>
                        <a:pt x="262761" y="401267"/>
                      </a:cubicBezTo>
                      <a:cubicBezTo>
                        <a:pt x="261601" y="393158"/>
                        <a:pt x="261021" y="384904"/>
                        <a:pt x="261021" y="376361"/>
                      </a:cubicBezTo>
                      <a:cubicBezTo>
                        <a:pt x="261021" y="365211"/>
                        <a:pt x="262036" y="354350"/>
                        <a:pt x="264066" y="343635"/>
                      </a:cubicBezTo>
                      <a:cubicBezTo>
                        <a:pt x="268417" y="320755"/>
                        <a:pt x="277407" y="299324"/>
                        <a:pt x="290023" y="280499"/>
                      </a:cubicBezTo>
                      <a:cubicBezTo>
                        <a:pt x="316126" y="241257"/>
                        <a:pt x="357599" y="213309"/>
                        <a:pt x="405888" y="205055"/>
                      </a:cubicBezTo>
                      <a:cubicBezTo>
                        <a:pt x="415314" y="203462"/>
                        <a:pt x="425030" y="202593"/>
                        <a:pt x="435036" y="202593"/>
                      </a:cubicBezTo>
                      <a:close/>
                      <a:moveTo>
                        <a:pt x="0" y="179589"/>
                      </a:moveTo>
                      <a:cubicBezTo>
                        <a:pt x="7975" y="184945"/>
                        <a:pt x="16530" y="190011"/>
                        <a:pt x="25955" y="194643"/>
                      </a:cubicBezTo>
                      <a:cubicBezTo>
                        <a:pt x="73661" y="218527"/>
                        <a:pt x="136592" y="231700"/>
                        <a:pt x="203003" y="231700"/>
                      </a:cubicBezTo>
                      <a:cubicBezTo>
                        <a:pt x="221128" y="231700"/>
                        <a:pt x="238964" y="230686"/>
                        <a:pt x="256364" y="228805"/>
                      </a:cubicBezTo>
                      <a:cubicBezTo>
                        <a:pt x="241284" y="246754"/>
                        <a:pt x="228959" y="267164"/>
                        <a:pt x="219968" y="289166"/>
                      </a:cubicBezTo>
                      <a:cubicBezTo>
                        <a:pt x="214458" y="289455"/>
                        <a:pt x="208658" y="289600"/>
                        <a:pt x="203003" y="289600"/>
                      </a:cubicBezTo>
                      <a:cubicBezTo>
                        <a:pt x="86856" y="289600"/>
                        <a:pt x="0" y="243714"/>
                        <a:pt x="0" y="202749"/>
                      </a:cubicBezTo>
                      <a:close/>
                      <a:moveTo>
                        <a:pt x="203017" y="0"/>
                      </a:moveTo>
                      <a:cubicBezTo>
                        <a:pt x="315140" y="0"/>
                        <a:pt x="406034" y="38907"/>
                        <a:pt x="406034" y="86902"/>
                      </a:cubicBezTo>
                      <a:cubicBezTo>
                        <a:pt x="406034" y="134897"/>
                        <a:pt x="315140" y="173804"/>
                        <a:pt x="203017" y="173804"/>
                      </a:cubicBezTo>
                      <a:cubicBezTo>
                        <a:pt x="90894" y="173804"/>
                        <a:pt x="0" y="134897"/>
                        <a:pt x="0" y="86902"/>
                      </a:cubicBezTo>
                      <a:cubicBezTo>
                        <a:pt x="0" y="38907"/>
                        <a:pt x="90894" y="0"/>
                        <a:pt x="203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</a:p>
              </p:txBody>
            </p:sp>
          </p:grpSp>
          <p:sp>
            <p:nvSpPr>
              <p:cNvPr id="126" name="椭圆 125" descr="0c66d408-e406-4904-8539-b57de26518c8"/>
              <p:cNvSpPr/>
              <p:nvPr/>
            </p:nvSpPr>
            <p:spPr>
              <a:xfrm>
                <a:off x="6099286" y="3576314"/>
                <a:ext cx="791258" cy="791258"/>
              </a:xfrm>
              <a:prstGeom prst="ellips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chemeClr val="accent2">
                        <a:alpha val="58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111" name="islide-1-12" descr="94982deb-0281-4c3d-845e-1a2c0d400953"/>
            <p:cNvSpPr/>
            <p:nvPr/>
          </p:nvSpPr>
          <p:spPr>
            <a:xfrm>
              <a:off x="-317799" y="4787005"/>
              <a:ext cx="5692712" cy="1012736"/>
            </a:xfrm>
            <a:prstGeom prst="ellipse">
              <a:avLst/>
            </a:prstGeom>
            <a:noFill/>
            <a:ln w="47625" cap="flat" cmpd="sng" algn="ctr">
              <a:gradFill flip="none" rotWithShape="1">
                <a:gsLst>
                  <a:gs pos="83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cxnSp>
          <p:nvCxnSpPr>
            <p:cNvPr id="112" name="直接箭头连接符 111" descr="df44c37f-481e-4506-a7f0-5fa30bfcc7d8"/>
            <p:cNvCxnSpPr/>
            <p:nvPr/>
          </p:nvCxnSpPr>
          <p:spPr>
            <a:xfrm>
              <a:off x="4892040" y="5394678"/>
              <a:ext cx="1406933" cy="0"/>
            </a:xfrm>
            <a:prstGeom prst="straightConnector1">
              <a:avLst/>
            </a:prstGeom>
            <a:ln>
              <a:gradFill flip="none" rotWithShape="1">
                <a:gsLst>
                  <a:gs pos="25000">
                    <a:schemeClr val="accent1"/>
                  </a:gs>
                  <a:gs pos="89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" name="组合 112" descr="7aafd23a-1a42-47f8-8eec-d01e45196901"/>
            <p:cNvGrpSpPr/>
            <p:nvPr/>
          </p:nvGrpSpPr>
          <p:grpSpPr>
            <a:xfrm>
              <a:off x="264817" y="4537072"/>
              <a:ext cx="11254083" cy="1534347"/>
              <a:chOff x="264817" y="4537072"/>
              <a:chExt cx="11254083" cy="1534347"/>
            </a:xfrm>
          </p:grpSpPr>
          <p:sp>
            <p:nvSpPr>
              <p:cNvPr id="115" name="椭圆 114" descr="13a7fdc7-fb93-492e-89ac-1d2d3f72eccb"/>
              <p:cNvSpPr/>
              <p:nvPr/>
            </p:nvSpPr>
            <p:spPr>
              <a:xfrm>
                <a:off x="6567011" y="4899037"/>
                <a:ext cx="991282" cy="991282"/>
              </a:xfrm>
              <a:prstGeom prst="ellipse">
                <a:avLst/>
              </a:prstGeom>
              <a:noFill/>
              <a:ln w="15875" cap="flat" cmpd="sng" algn="ctr">
                <a:gradFill>
                  <a:gsLst>
                    <a:gs pos="0">
                      <a:schemeClr val="accent2"/>
                    </a:gs>
                    <a:gs pos="95000">
                      <a:schemeClr val="accent1"/>
                    </a:gs>
                  </a:gsLst>
                  <a:lin ang="5400000" scaled="1"/>
                </a:gradFill>
                <a:prstDash val="dash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116" name="组合 115" descr="bbe66f88-a327-4230-a813-208bc076a8b3"/>
              <p:cNvGrpSpPr/>
              <p:nvPr/>
            </p:nvGrpSpPr>
            <p:grpSpPr>
              <a:xfrm>
                <a:off x="264817" y="4537072"/>
                <a:ext cx="11254083" cy="1534347"/>
                <a:chOff x="264817" y="4537072"/>
                <a:chExt cx="11254083" cy="1534347"/>
              </a:xfrm>
            </p:grpSpPr>
            <p:sp>
              <p:nvSpPr>
                <p:cNvPr id="118" name="ComponentBackground3" descr="8c18cd94-dcb7-42a7-942b-e3cbc2960b9d"/>
                <p:cNvSpPr/>
                <p:nvPr/>
              </p:nvSpPr>
              <p:spPr>
                <a:xfrm>
                  <a:off x="264817" y="5103069"/>
                  <a:ext cx="4527480" cy="56877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99000">
                      <a:schemeClr val="accent1">
                        <a:alpha val="49000"/>
                      </a:schemeClr>
                    </a:gs>
                  </a:gsLst>
                  <a:lin ang="16200000" scaled="1"/>
                  <a:tileRect/>
                </a:gradFill>
                <a:ln w="6350" cap="flat" cmpd="sng" algn="ctr">
                  <a:gradFill>
                    <a:gsLst>
                      <a:gs pos="0">
                        <a:schemeClr val="accent2">
                          <a:alpha val="58000"/>
                        </a:schemeClr>
                      </a:gs>
                      <a:gs pos="100000">
                        <a:schemeClr val="accent1">
                          <a:alpha val="49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19" name="Number3" descr="8e3cd11e-dba9-4e10-8cf6-765cea97326d"/>
                <p:cNvSpPr/>
                <p:nvPr/>
              </p:nvSpPr>
              <p:spPr>
                <a:xfrm>
                  <a:off x="1693033" y="4537072"/>
                  <a:ext cx="1671050" cy="104391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sz="5400" b="1" i="1" u="none">
                      <a:latin typeface="Arial" panose="020B0604020202020204"/>
                    </a:rPr>
                    <a:t>3</a:t>
                  </a:r>
                  <a:endParaRPr lang="en-US" sz="5400" b="1" i="1" u="none">
                    <a:latin typeface="Arial" panose="020B0604020202020204"/>
                  </a:endParaRPr>
                </a:p>
              </p:txBody>
            </p:sp>
            <p:sp>
              <p:nvSpPr>
                <p:cNvPr id="120" name="Bullet3" descr="2defa59c-06ad-48f3-8962-b52dbbd89cec"/>
                <p:cNvSpPr txBox="1"/>
                <p:nvPr/>
              </p:nvSpPr>
              <p:spPr>
                <a:xfrm>
                  <a:off x="7713393" y="4666692"/>
                  <a:ext cx="3805507" cy="67674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遗传病与家族性疾病关系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21" name="Text3" descr="ca2d029e-c4d8-41de-b66d-de992ee554de"/>
                <p:cNvSpPr txBox="1"/>
                <p:nvPr/>
              </p:nvSpPr>
              <p:spPr>
                <a:xfrm>
                  <a:off x="7713395" y="5394676"/>
                  <a:ext cx="3805505" cy="67674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多数显性遗传病有家族史，隐性遗传病散发，家族病不全是遗传病。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22" name="IconBackground3" descr="a089e5ff-c488-4ed7-b1ab-a6aed3419b82"/>
                <p:cNvSpPr txBox="1">
                  <a:spLocks noChangeAspect="1"/>
                </p:cNvSpPr>
                <p:nvPr/>
              </p:nvSpPr>
              <p:spPr>
                <a:xfrm>
                  <a:off x="6705122" y="5037150"/>
                  <a:ext cx="715060" cy="71505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/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</a:p>
              </p:txBody>
            </p:sp>
            <p:sp>
              <p:nvSpPr>
                <p:cNvPr id="123" name="Icon3" descr="8bc4eb25-3811-496e-9138-0250e8f764ec"/>
                <p:cNvSpPr/>
                <p:nvPr/>
              </p:nvSpPr>
              <p:spPr>
                <a:xfrm>
                  <a:off x="6898468" y="5231406"/>
                  <a:ext cx="328367" cy="326544"/>
                </a:xfrm>
                <a:custGeom>
                  <a:avLst/>
                  <a:gdLst>
                    <a:gd name="T0" fmla="*/ 121763 h 600884"/>
                    <a:gd name="T1" fmla="*/ 121763 h 600884"/>
                    <a:gd name="T2" fmla="*/ 121763 h 600884"/>
                    <a:gd name="T3" fmla="*/ 121763 h 600884"/>
                    <a:gd name="T4" fmla="*/ 121763 h 600884"/>
                    <a:gd name="T5" fmla="*/ 121763 h 600884"/>
                    <a:gd name="T6" fmla="*/ 121763 h 600884"/>
                    <a:gd name="T7" fmla="*/ 121763 h 600884"/>
                    <a:gd name="T8" fmla="*/ 121763 h 600884"/>
                    <a:gd name="T9" fmla="*/ 121763 h 600884"/>
                    <a:gd name="T10" fmla="*/ 121763 h 600884"/>
                    <a:gd name="T11" fmla="*/ 121763 h 600884"/>
                    <a:gd name="T12" fmla="*/ 121763 h 600884"/>
                    <a:gd name="T13" fmla="*/ 121763 h 600884"/>
                    <a:gd name="T14" fmla="*/ 121763 h 600884"/>
                    <a:gd name="T15" fmla="*/ 121763 h 600884"/>
                    <a:gd name="T16" fmla="*/ 121763 h 600884"/>
                    <a:gd name="T17" fmla="*/ 121763 h 600884"/>
                    <a:gd name="T18" fmla="*/ 121763 h 600884"/>
                    <a:gd name="T19" fmla="*/ 121763 h 600884"/>
                    <a:gd name="T20" fmla="*/ 121763 h 600884"/>
                    <a:gd name="T21" fmla="*/ 121763 h 600884"/>
                    <a:gd name="T22" fmla="*/ 121763 h 600884"/>
                    <a:gd name="T23" fmla="*/ 121763 h 600884"/>
                    <a:gd name="T24" fmla="*/ 121763 h 600884"/>
                    <a:gd name="T25" fmla="*/ 121763 h 600884"/>
                    <a:gd name="T26" fmla="*/ 121763 h 600884"/>
                    <a:gd name="T27" fmla="*/ 121763 h 600884"/>
                    <a:gd name="T28" fmla="*/ 121763 h 600884"/>
                    <a:gd name="T29" fmla="*/ 121763 h 600884"/>
                    <a:gd name="T30" fmla="*/ 121763 h 600884"/>
                    <a:gd name="T31" fmla="*/ 121763 h 600884"/>
                    <a:gd name="T32" fmla="*/ 121763 h 600884"/>
                    <a:gd name="T33" fmla="*/ 121763 h 600884"/>
                    <a:gd name="T34" fmla="*/ 121763 h 600884"/>
                    <a:gd name="T35" fmla="*/ 121763 h 600884"/>
                    <a:gd name="T36" fmla="*/ 121763 h 600884"/>
                    <a:gd name="T37" fmla="*/ 121763 h 600884"/>
                    <a:gd name="T38" fmla="*/ 121763 h 600884"/>
                    <a:gd name="T39" fmla="*/ 121763 h 600884"/>
                    <a:gd name="T40" fmla="*/ 121763 h 600884"/>
                    <a:gd name="T41" fmla="*/ 121763 h 600884"/>
                    <a:gd name="T42" fmla="*/ 121763 h 600884"/>
                    <a:gd name="T43" fmla="*/ 121763 h 600884"/>
                    <a:gd name="T44" fmla="*/ 121763 h 600884"/>
                    <a:gd name="T45" fmla="*/ 121763 h 600884"/>
                    <a:gd name="T46" fmla="*/ 121763 h 600884"/>
                    <a:gd name="T47" fmla="*/ 121763 h 600884"/>
                    <a:gd name="T48" fmla="*/ 121763 h 600884"/>
                    <a:gd name="T49" fmla="*/ 121763 h 600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70" h="2261">
                      <a:moveTo>
                        <a:pt x="2142" y="1194"/>
                      </a:moveTo>
                      <a:cubicBezTo>
                        <a:pt x="2142" y="1479"/>
                        <a:pt x="2031" y="1747"/>
                        <a:pt x="1829" y="1948"/>
                      </a:cubicBezTo>
                      <a:cubicBezTo>
                        <a:pt x="1628" y="2150"/>
                        <a:pt x="1360" y="2261"/>
                        <a:pt x="1075" y="2261"/>
                      </a:cubicBezTo>
                      <a:lnTo>
                        <a:pt x="1075" y="2261"/>
                      </a:lnTo>
                      <a:cubicBezTo>
                        <a:pt x="1066" y="2261"/>
                        <a:pt x="1057" y="2261"/>
                        <a:pt x="1049" y="2261"/>
                      </a:cubicBezTo>
                      <a:cubicBezTo>
                        <a:pt x="775" y="2254"/>
                        <a:pt x="516" y="2143"/>
                        <a:pt x="321" y="1947"/>
                      </a:cubicBezTo>
                      <a:cubicBezTo>
                        <a:pt x="125" y="1752"/>
                        <a:pt x="14" y="1493"/>
                        <a:pt x="7" y="1219"/>
                      </a:cubicBezTo>
                      <a:cubicBezTo>
                        <a:pt x="0" y="929"/>
                        <a:pt x="108" y="655"/>
                        <a:pt x="311" y="448"/>
                      </a:cubicBezTo>
                      <a:cubicBezTo>
                        <a:pt x="513" y="240"/>
                        <a:pt x="785" y="126"/>
                        <a:pt x="1075" y="126"/>
                      </a:cubicBezTo>
                      <a:cubicBezTo>
                        <a:pt x="1111" y="126"/>
                        <a:pt x="1141" y="156"/>
                        <a:pt x="1141" y="193"/>
                      </a:cubicBezTo>
                      <a:lnTo>
                        <a:pt x="1141" y="1056"/>
                      </a:lnTo>
                      <a:cubicBezTo>
                        <a:pt x="1141" y="1095"/>
                        <a:pt x="1173" y="1127"/>
                        <a:pt x="1212" y="1127"/>
                      </a:cubicBezTo>
                      <a:lnTo>
                        <a:pt x="2075" y="1127"/>
                      </a:lnTo>
                      <a:cubicBezTo>
                        <a:pt x="2112" y="1127"/>
                        <a:pt x="2142" y="1157"/>
                        <a:pt x="2142" y="1194"/>
                      </a:cubicBezTo>
                      <a:close/>
                      <a:moveTo>
                        <a:pt x="2270" y="943"/>
                      </a:moveTo>
                      <a:cubicBezTo>
                        <a:pt x="2270" y="423"/>
                        <a:pt x="1847" y="0"/>
                        <a:pt x="1327" y="0"/>
                      </a:cubicBezTo>
                      <a:cubicBezTo>
                        <a:pt x="1290" y="0"/>
                        <a:pt x="1260" y="30"/>
                        <a:pt x="1260" y="67"/>
                      </a:cubicBezTo>
                      <a:lnTo>
                        <a:pt x="1260" y="943"/>
                      </a:lnTo>
                      <a:cubicBezTo>
                        <a:pt x="1260" y="980"/>
                        <a:pt x="1290" y="1010"/>
                        <a:pt x="1327" y="1010"/>
                      </a:cubicBezTo>
                      <a:lnTo>
                        <a:pt x="2203" y="1010"/>
                      </a:lnTo>
                      <a:cubicBezTo>
                        <a:pt x="2240" y="1010"/>
                        <a:pt x="2270" y="980"/>
                        <a:pt x="2270" y="943"/>
                      </a:cubicBezTo>
                      <a:close/>
                      <a:moveTo>
                        <a:pt x="1394" y="136"/>
                      </a:moveTo>
                      <a:cubicBezTo>
                        <a:pt x="1787" y="168"/>
                        <a:pt x="2102" y="483"/>
                        <a:pt x="2134" y="876"/>
                      </a:cubicBezTo>
                      <a:lnTo>
                        <a:pt x="1394" y="876"/>
                      </a:lnTo>
                      <a:lnTo>
                        <a:pt x="1394" y="1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</a:p>
              </p:txBody>
            </p:sp>
          </p:grpSp>
          <p:sp>
            <p:nvSpPr>
              <p:cNvPr id="117" name="椭圆 116" descr="3ff1638f-1966-4453-bc54-3db5e0475dbc"/>
              <p:cNvSpPr/>
              <p:nvPr/>
            </p:nvSpPr>
            <p:spPr>
              <a:xfrm>
                <a:off x="6667023" y="4999049"/>
                <a:ext cx="791258" cy="791258"/>
              </a:xfrm>
              <a:prstGeom prst="ellips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chemeClr val="accent2">
                        <a:alpha val="58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114" name="Title" descr="6ad7cd02-b33c-4b20-9501-b92e8ff44406"/>
            <p:cNvSpPr txBox="1"/>
            <p:nvPr/>
          </p:nvSpPr>
          <p:spPr>
            <a:xfrm>
              <a:off x="660400" y="1130300"/>
              <a:ext cx="10858500" cy="666562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明确遗传病的概念与特点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遗传病的种类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8b7266b2-aa2e-4b5d-af44-190dd8852e67.source.6.zh-Hans.pptx" descr="2d6bd201-5af2-4776-b3dd-b20d6beb6615"/>
          <p:cNvGrpSpPr/>
          <p:nvPr>
            <p:custDataLst>
              <p:tags r:id="rId1"/>
            </p:custDataLst>
          </p:nvPr>
        </p:nvGrpSpPr>
        <p:grpSpPr>
          <a:xfrm>
            <a:off x="649082" y="1130299"/>
            <a:ext cx="10869818" cy="4863548"/>
            <a:chOff x="649082" y="1130299"/>
            <a:chExt cx="10869818" cy="4863548"/>
          </a:xfrm>
        </p:grpSpPr>
        <p:sp>
          <p:nvSpPr>
            <p:cNvPr id="218" name="Title" descr="06c28384-02ed-46c3-8b9c-e0370fe7e031"/>
            <p:cNvSpPr txBox="1"/>
            <p:nvPr/>
          </p:nvSpPr>
          <p:spPr>
            <a:xfrm>
              <a:off x="660400" y="1130299"/>
              <a:ext cx="10858500" cy="762823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了解不同类型遗传病的特点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04" name="组合 303" descr="4690ca74-f813-4627-8e25-5c6da0794a34"/>
            <p:cNvGrpSpPr/>
            <p:nvPr/>
          </p:nvGrpSpPr>
          <p:grpSpPr>
            <a:xfrm>
              <a:off x="649082" y="2054325"/>
              <a:ext cx="3024396" cy="1889160"/>
              <a:chOff x="649082" y="1791718"/>
              <a:chExt cx="2650342" cy="1453202"/>
            </a:xfrm>
          </p:grpSpPr>
          <p:sp>
            <p:nvSpPr>
              <p:cNvPr id="86" name="Bullet1" descr="dc8ee610-e58d-405a-9c9e-dfa9d7881967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83857" y="1813048"/>
                <a:ext cx="2544410" cy="638502"/>
              </a:xfrm>
              <a:prstGeom prst="rect">
                <a:avLst/>
              </a:prstGeom>
              <a:gradFill flip="none" rotWithShape="1">
                <a:gsLst>
                  <a:gs pos="54100">
                    <a:srgbClr val="7461E5">
                      <a:alpha val="5000"/>
                    </a:srgb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 sz="1600" b="1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单基因病定义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7" name="Text1" descr="ea6cfbf1-0a39-4f11-beac-fc0de96000bc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49082" y="2524307"/>
                <a:ext cx="2650342" cy="72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0" i="0" u="none" strike="noStrike">
                    <a:solidFill>
                      <a:srgbClr val="2F2F2F"/>
                    </a:solidFill>
                    <a:ea typeface="思源黑体 CN Normal"/>
                  </a:rPr>
                  <a:t>由染色体上某一对基因异常导致的遗传病。</a:t>
                </a:r>
                <a:endParaRPr lang="en-US" sz="14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37" name="Shape1" descr="63ec6429-d42d-4323-b077-3319e7ee1015"/>
              <p:cNvSpPr/>
              <p:nvPr>
                <p:custDataLst>
                  <p:tags r:id="rId4"/>
                </p:custDataLst>
              </p:nvPr>
            </p:nvSpPr>
            <p:spPr>
              <a:xfrm>
                <a:off x="660399" y="1791718"/>
                <a:ext cx="2597356" cy="685924"/>
              </a:xfrm>
              <a:custGeom>
                <a:avLst/>
                <a:gdLst>
                  <a:gd name="connsiteX0" fmla="*/ 2545229 w 2597356"/>
                  <a:gd name="connsiteY0" fmla="*/ 505152 h 685924"/>
                  <a:gd name="connsiteX1" fmla="*/ 2597355 w 2597356"/>
                  <a:gd name="connsiteY1" fmla="*/ 505152 h 685924"/>
                  <a:gd name="connsiteX2" fmla="*/ 2597355 w 2597356"/>
                  <a:gd name="connsiteY2" fmla="*/ 638298 h 685924"/>
                  <a:gd name="connsiteX3" fmla="*/ 2597356 w 2597356"/>
                  <a:gd name="connsiteY3" fmla="*/ 638298 h 685924"/>
                  <a:gd name="connsiteX4" fmla="*/ 2597356 w 2597356"/>
                  <a:gd name="connsiteY4" fmla="*/ 685923 h 685924"/>
                  <a:gd name="connsiteX5" fmla="*/ 2597355 w 2597356"/>
                  <a:gd name="connsiteY5" fmla="*/ 685923 h 685924"/>
                  <a:gd name="connsiteX6" fmla="*/ 2597355 w 2597356"/>
                  <a:gd name="connsiteY6" fmla="*/ 685924 h 685924"/>
                  <a:gd name="connsiteX7" fmla="*/ 2545229 w 2597356"/>
                  <a:gd name="connsiteY7" fmla="*/ 685924 h 685924"/>
                  <a:gd name="connsiteX8" fmla="*/ 2545229 w 2597356"/>
                  <a:gd name="connsiteY8" fmla="*/ 685923 h 685924"/>
                  <a:gd name="connsiteX9" fmla="*/ 2399498 w 2597356"/>
                  <a:gd name="connsiteY9" fmla="*/ 685923 h 685924"/>
                  <a:gd name="connsiteX10" fmla="*/ 2399498 w 2597356"/>
                  <a:gd name="connsiteY10" fmla="*/ 638298 h 685924"/>
                  <a:gd name="connsiteX11" fmla="*/ 2545229 w 2597356"/>
                  <a:gd name="connsiteY11" fmla="*/ 638298 h 685924"/>
                  <a:gd name="connsiteX12" fmla="*/ 1 w 2597356"/>
                  <a:gd name="connsiteY12" fmla="*/ 0 h 685924"/>
                  <a:gd name="connsiteX13" fmla="*/ 52127 w 2597356"/>
                  <a:gd name="connsiteY13" fmla="*/ 0 h 685924"/>
                  <a:gd name="connsiteX14" fmla="*/ 52127 w 2597356"/>
                  <a:gd name="connsiteY14" fmla="*/ 1 h 685924"/>
                  <a:gd name="connsiteX15" fmla="*/ 197858 w 2597356"/>
                  <a:gd name="connsiteY15" fmla="*/ 1 h 685924"/>
                  <a:gd name="connsiteX16" fmla="*/ 197858 w 2597356"/>
                  <a:gd name="connsiteY16" fmla="*/ 47626 h 685924"/>
                  <a:gd name="connsiteX17" fmla="*/ 52127 w 2597356"/>
                  <a:gd name="connsiteY17" fmla="*/ 47626 h 685924"/>
                  <a:gd name="connsiteX18" fmla="*/ 52127 w 2597356"/>
                  <a:gd name="connsiteY18" fmla="*/ 180772 h 685924"/>
                  <a:gd name="connsiteX19" fmla="*/ 1 w 2597356"/>
                  <a:gd name="connsiteY19" fmla="*/ 180772 h 685924"/>
                  <a:gd name="connsiteX20" fmla="*/ 1 w 2597356"/>
                  <a:gd name="connsiteY20" fmla="*/ 47626 h 685924"/>
                  <a:gd name="connsiteX21" fmla="*/ 0 w 2597356"/>
                  <a:gd name="connsiteY21" fmla="*/ 47626 h 685924"/>
                  <a:gd name="connsiteX22" fmla="*/ 0 w 2597356"/>
                  <a:gd name="connsiteY22" fmla="*/ 1 h 685924"/>
                  <a:gd name="connsiteX23" fmla="*/ 1 w 2597356"/>
                  <a:gd name="connsiteY23" fmla="*/ 1 h 68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97356" h="685924">
                    <a:moveTo>
                      <a:pt x="2545229" y="505152"/>
                    </a:moveTo>
                    <a:lnTo>
                      <a:pt x="2597355" y="505152"/>
                    </a:lnTo>
                    <a:lnTo>
                      <a:pt x="2597355" y="638298"/>
                    </a:lnTo>
                    <a:lnTo>
                      <a:pt x="2597356" y="638298"/>
                    </a:lnTo>
                    <a:lnTo>
                      <a:pt x="2597356" y="685923"/>
                    </a:lnTo>
                    <a:lnTo>
                      <a:pt x="2597355" y="685923"/>
                    </a:lnTo>
                    <a:lnTo>
                      <a:pt x="2597355" y="685924"/>
                    </a:lnTo>
                    <a:lnTo>
                      <a:pt x="2545229" y="685924"/>
                    </a:lnTo>
                    <a:lnTo>
                      <a:pt x="2545229" y="685923"/>
                    </a:lnTo>
                    <a:lnTo>
                      <a:pt x="2399498" y="685923"/>
                    </a:lnTo>
                    <a:lnTo>
                      <a:pt x="2399498" y="638298"/>
                    </a:lnTo>
                    <a:lnTo>
                      <a:pt x="2545229" y="638298"/>
                    </a:lnTo>
                    <a:close/>
                    <a:moveTo>
                      <a:pt x="1" y="0"/>
                    </a:moveTo>
                    <a:lnTo>
                      <a:pt x="52127" y="0"/>
                    </a:lnTo>
                    <a:lnTo>
                      <a:pt x="52127" y="1"/>
                    </a:lnTo>
                    <a:lnTo>
                      <a:pt x="197858" y="1"/>
                    </a:lnTo>
                    <a:lnTo>
                      <a:pt x="197858" y="47626"/>
                    </a:lnTo>
                    <a:lnTo>
                      <a:pt x="52127" y="47626"/>
                    </a:lnTo>
                    <a:lnTo>
                      <a:pt x="52127" y="180772"/>
                    </a:lnTo>
                    <a:lnTo>
                      <a:pt x="1" y="180772"/>
                    </a:lnTo>
                    <a:lnTo>
                      <a:pt x="1" y="47626"/>
                    </a:lnTo>
                    <a:lnTo>
                      <a:pt x="0" y="47626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  <p:grpSp>
          <p:nvGrpSpPr>
            <p:cNvPr id="305" name="组合 304" descr="c4b05ecf-f139-44e2-bf93-afbb0314430a"/>
            <p:cNvGrpSpPr/>
            <p:nvPr/>
          </p:nvGrpSpPr>
          <p:grpSpPr>
            <a:xfrm>
              <a:off x="4571793" y="2054325"/>
              <a:ext cx="3024396" cy="1889160"/>
              <a:chOff x="3388907" y="1791718"/>
              <a:chExt cx="2650342" cy="1453202"/>
            </a:xfrm>
          </p:grpSpPr>
          <p:sp>
            <p:nvSpPr>
              <p:cNvPr id="242" name="Bullet2" descr="7652e025-fd2d-417c-96f0-6bfd9ed8a40d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3423682" y="1813048"/>
                <a:ext cx="2544410" cy="638502"/>
              </a:xfrm>
              <a:prstGeom prst="rect">
                <a:avLst/>
              </a:prstGeom>
              <a:gradFill flip="none" rotWithShape="1">
                <a:gsLst>
                  <a:gs pos="54100">
                    <a:srgbClr val="7461E5">
                      <a:alpha val="5000"/>
                    </a:srgb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 sz="1600" b="1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单基因病分类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43" name="Text2" descr="8c0b0ee3-6937-444c-accb-939714044ff7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3388907" y="2524307"/>
                <a:ext cx="2650342" cy="72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0" i="0" u="none" strike="noStrike">
                    <a:solidFill>
                      <a:srgbClr val="2F2F2F"/>
                    </a:solidFill>
                    <a:ea typeface="思源黑体 CN Normal"/>
                  </a:rPr>
                  <a:t>包括常染色体显性、隐性和伴性遗传病等。</a:t>
                </a:r>
                <a:endParaRPr lang="en-US" sz="14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1" name="Shape2" descr="0a360e3d-3235-4740-9ffb-c627a81f9721"/>
              <p:cNvSpPr/>
              <p:nvPr>
                <p:custDataLst>
                  <p:tags r:id="rId7"/>
                </p:custDataLst>
              </p:nvPr>
            </p:nvSpPr>
            <p:spPr>
              <a:xfrm>
                <a:off x="3400224" y="1791718"/>
                <a:ext cx="2597356" cy="685924"/>
              </a:xfrm>
              <a:custGeom>
                <a:avLst/>
                <a:gdLst>
                  <a:gd name="connsiteX0" fmla="*/ 2545229 w 2597356"/>
                  <a:gd name="connsiteY0" fmla="*/ 505152 h 685924"/>
                  <a:gd name="connsiteX1" fmla="*/ 2597355 w 2597356"/>
                  <a:gd name="connsiteY1" fmla="*/ 505152 h 685924"/>
                  <a:gd name="connsiteX2" fmla="*/ 2597355 w 2597356"/>
                  <a:gd name="connsiteY2" fmla="*/ 638298 h 685924"/>
                  <a:gd name="connsiteX3" fmla="*/ 2597356 w 2597356"/>
                  <a:gd name="connsiteY3" fmla="*/ 638298 h 685924"/>
                  <a:gd name="connsiteX4" fmla="*/ 2597356 w 2597356"/>
                  <a:gd name="connsiteY4" fmla="*/ 685923 h 685924"/>
                  <a:gd name="connsiteX5" fmla="*/ 2597355 w 2597356"/>
                  <a:gd name="connsiteY5" fmla="*/ 685923 h 685924"/>
                  <a:gd name="connsiteX6" fmla="*/ 2597355 w 2597356"/>
                  <a:gd name="connsiteY6" fmla="*/ 685924 h 685924"/>
                  <a:gd name="connsiteX7" fmla="*/ 2545229 w 2597356"/>
                  <a:gd name="connsiteY7" fmla="*/ 685924 h 685924"/>
                  <a:gd name="connsiteX8" fmla="*/ 2545229 w 2597356"/>
                  <a:gd name="connsiteY8" fmla="*/ 685923 h 685924"/>
                  <a:gd name="connsiteX9" fmla="*/ 2399498 w 2597356"/>
                  <a:gd name="connsiteY9" fmla="*/ 685923 h 685924"/>
                  <a:gd name="connsiteX10" fmla="*/ 2399498 w 2597356"/>
                  <a:gd name="connsiteY10" fmla="*/ 638298 h 685924"/>
                  <a:gd name="connsiteX11" fmla="*/ 2545229 w 2597356"/>
                  <a:gd name="connsiteY11" fmla="*/ 638298 h 685924"/>
                  <a:gd name="connsiteX12" fmla="*/ 1 w 2597356"/>
                  <a:gd name="connsiteY12" fmla="*/ 0 h 685924"/>
                  <a:gd name="connsiteX13" fmla="*/ 52127 w 2597356"/>
                  <a:gd name="connsiteY13" fmla="*/ 0 h 685924"/>
                  <a:gd name="connsiteX14" fmla="*/ 52127 w 2597356"/>
                  <a:gd name="connsiteY14" fmla="*/ 1 h 685924"/>
                  <a:gd name="connsiteX15" fmla="*/ 197858 w 2597356"/>
                  <a:gd name="connsiteY15" fmla="*/ 1 h 685924"/>
                  <a:gd name="connsiteX16" fmla="*/ 197858 w 2597356"/>
                  <a:gd name="connsiteY16" fmla="*/ 47626 h 685924"/>
                  <a:gd name="connsiteX17" fmla="*/ 52127 w 2597356"/>
                  <a:gd name="connsiteY17" fmla="*/ 47626 h 685924"/>
                  <a:gd name="connsiteX18" fmla="*/ 52127 w 2597356"/>
                  <a:gd name="connsiteY18" fmla="*/ 180772 h 685924"/>
                  <a:gd name="connsiteX19" fmla="*/ 1 w 2597356"/>
                  <a:gd name="connsiteY19" fmla="*/ 180772 h 685924"/>
                  <a:gd name="connsiteX20" fmla="*/ 1 w 2597356"/>
                  <a:gd name="connsiteY20" fmla="*/ 47626 h 685924"/>
                  <a:gd name="connsiteX21" fmla="*/ 0 w 2597356"/>
                  <a:gd name="connsiteY21" fmla="*/ 47626 h 685924"/>
                  <a:gd name="connsiteX22" fmla="*/ 0 w 2597356"/>
                  <a:gd name="connsiteY22" fmla="*/ 1 h 685924"/>
                  <a:gd name="connsiteX23" fmla="*/ 1 w 2597356"/>
                  <a:gd name="connsiteY23" fmla="*/ 1 h 68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97356" h="685924">
                    <a:moveTo>
                      <a:pt x="2545229" y="505152"/>
                    </a:moveTo>
                    <a:lnTo>
                      <a:pt x="2597355" y="505152"/>
                    </a:lnTo>
                    <a:lnTo>
                      <a:pt x="2597355" y="638298"/>
                    </a:lnTo>
                    <a:lnTo>
                      <a:pt x="2597356" y="638298"/>
                    </a:lnTo>
                    <a:lnTo>
                      <a:pt x="2597356" y="685923"/>
                    </a:lnTo>
                    <a:lnTo>
                      <a:pt x="2597355" y="685923"/>
                    </a:lnTo>
                    <a:lnTo>
                      <a:pt x="2597355" y="685924"/>
                    </a:lnTo>
                    <a:lnTo>
                      <a:pt x="2545229" y="685924"/>
                    </a:lnTo>
                    <a:lnTo>
                      <a:pt x="2545229" y="685923"/>
                    </a:lnTo>
                    <a:lnTo>
                      <a:pt x="2399498" y="685923"/>
                    </a:lnTo>
                    <a:lnTo>
                      <a:pt x="2399498" y="638298"/>
                    </a:lnTo>
                    <a:lnTo>
                      <a:pt x="2545229" y="638298"/>
                    </a:lnTo>
                    <a:close/>
                    <a:moveTo>
                      <a:pt x="1" y="0"/>
                    </a:moveTo>
                    <a:lnTo>
                      <a:pt x="52127" y="0"/>
                    </a:lnTo>
                    <a:lnTo>
                      <a:pt x="52127" y="1"/>
                    </a:lnTo>
                    <a:lnTo>
                      <a:pt x="197858" y="1"/>
                    </a:lnTo>
                    <a:lnTo>
                      <a:pt x="197858" y="47626"/>
                    </a:lnTo>
                    <a:lnTo>
                      <a:pt x="52127" y="47626"/>
                    </a:lnTo>
                    <a:lnTo>
                      <a:pt x="52127" y="180772"/>
                    </a:lnTo>
                    <a:lnTo>
                      <a:pt x="1" y="180772"/>
                    </a:lnTo>
                    <a:lnTo>
                      <a:pt x="1" y="47626"/>
                    </a:lnTo>
                    <a:lnTo>
                      <a:pt x="0" y="47626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  <p:grpSp>
          <p:nvGrpSpPr>
            <p:cNvPr id="306" name="组合 305" descr="836bc080-6c09-40d2-be25-c6db44377997"/>
            <p:cNvGrpSpPr/>
            <p:nvPr/>
          </p:nvGrpSpPr>
          <p:grpSpPr>
            <a:xfrm>
              <a:off x="8494504" y="2054325"/>
              <a:ext cx="3024396" cy="1889160"/>
              <a:chOff x="6128732" y="1791718"/>
              <a:chExt cx="2650342" cy="1453202"/>
            </a:xfrm>
          </p:grpSpPr>
          <p:sp>
            <p:nvSpPr>
              <p:cNvPr id="247" name="Bullet3" descr="af09faae-7b4b-448f-905f-925b076fa339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163507" y="1813048"/>
                <a:ext cx="2544410" cy="638502"/>
              </a:xfrm>
              <a:prstGeom prst="rect">
                <a:avLst/>
              </a:prstGeom>
              <a:gradFill flip="none" rotWithShape="1">
                <a:gsLst>
                  <a:gs pos="54100">
                    <a:srgbClr val="7461E5">
                      <a:alpha val="5000"/>
                    </a:srgb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 sz="1600" b="1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多基因病定义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48" name="Text3" descr="bcb0c97d-18de-401f-8637-89319ba8bf8b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6128732" y="2524307"/>
                <a:ext cx="2650342" cy="72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0" i="0" u="none" strike="noStrike">
                    <a:solidFill>
                      <a:srgbClr val="2F2F2F"/>
                    </a:solidFill>
                    <a:ea typeface="思源黑体 CN Normal"/>
                  </a:rPr>
                  <a:t>由2对或以上基因变化，且与环境因素有关的遗传病。</a:t>
                </a:r>
                <a:endParaRPr lang="en-US" sz="14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6" name="Shape3" descr="7b9232b5-9625-4e0c-952e-975fa88ec66a"/>
              <p:cNvSpPr/>
              <p:nvPr>
                <p:custDataLst>
                  <p:tags r:id="rId10"/>
                </p:custDataLst>
              </p:nvPr>
            </p:nvSpPr>
            <p:spPr>
              <a:xfrm>
                <a:off x="6140049" y="1791718"/>
                <a:ext cx="2597356" cy="685924"/>
              </a:xfrm>
              <a:custGeom>
                <a:avLst/>
                <a:gdLst>
                  <a:gd name="connsiteX0" fmla="*/ 2545229 w 2597356"/>
                  <a:gd name="connsiteY0" fmla="*/ 505152 h 685924"/>
                  <a:gd name="connsiteX1" fmla="*/ 2597355 w 2597356"/>
                  <a:gd name="connsiteY1" fmla="*/ 505152 h 685924"/>
                  <a:gd name="connsiteX2" fmla="*/ 2597355 w 2597356"/>
                  <a:gd name="connsiteY2" fmla="*/ 638298 h 685924"/>
                  <a:gd name="connsiteX3" fmla="*/ 2597356 w 2597356"/>
                  <a:gd name="connsiteY3" fmla="*/ 638298 h 685924"/>
                  <a:gd name="connsiteX4" fmla="*/ 2597356 w 2597356"/>
                  <a:gd name="connsiteY4" fmla="*/ 685923 h 685924"/>
                  <a:gd name="connsiteX5" fmla="*/ 2597355 w 2597356"/>
                  <a:gd name="connsiteY5" fmla="*/ 685923 h 685924"/>
                  <a:gd name="connsiteX6" fmla="*/ 2597355 w 2597356"/>
                  <a:gd name="connsiteY6" fmla="*/ 685924 h 685924"/>
                  <a:gd name="connsiteX7" fmla="*/ 2545229 w 2597356"/>
                  <a:gd name="connsiteY7" fmla="*/ 685924 h 685924"/>
                  <a:gd name="connsiteX8" fmla="*/ 2545229 w 2597356"/>
                  <a:gd name="connsiteY8" fmla="*/ 685923 h 685924"/>
                  <a:gd name="connsiteX9" fmla="*/ 2399498 w 2597356"/>
                  <a:gd name="connsiteY9" fmla="*/ 685923 h 685924"/>
                  <a:gd name="connsiteX10" fmla="*/ 2399498 w 2597356"/>
                  <a:gd name="connsiteY10" fmla="*/ 638298 h 685924"/>
                  <a:gd name="connsiteX11" fmla="*/ 2545229 w 2597356"/>
                  <a:gd name="connsiteY11" fmla="*/ 638298 h 685924"/>
                  <a:gd name="connsiteX12" fmla="*/ 1 w 2597356"/>
                  <a:gd name="connsiteY12" fmla="*/ 0 h 685924"/>
                  <a:gd name="connsiteX13" fmla="*/ 52127 w 2597356"/>
                  <a:gd name="connsiteY13" fmla="*/ 0 h 685924"/>
                  <a:gd name="connsiteX14" fmla="*/ 52127 w 2597356"/>
                  <a:gd name="connsiteY14" fmla="*/ 1 h 685924"/>
                  <a:gd name="connsiteX15" fmla="*/ 197858 w 2597356"/>
                  <a:gd name="connsiteY15" fmla="*/ 1 h 685924"/>
                  <a:gd name="connsiteX16" fmla="*/ 197858 w 2597356"/>
                  <a:gd name="connsiteY16" fmla="*/ 47626 h 685924"/>
                  <a:gd name="connsiteX17" fmla="*/ 52127 w 2597356"/>
                  <a:gd name="connsiteY17" fmla="*/ 47626 h 685924"/>
                  <a:gd name="connsiteX18" fmla="*/ 52127 w 2597356"/>
                  <a:gd name="connsiteY18" fmla="*/ 180772 h 685924"/>
                  <a:gd name="connsiteX19" fmla="*/ 1 w 2597356"/>
                  <a:gd name="connsiteY19" fmla="*/ 180772 h 685924"/>
                  <a:gd name="connsiteX20" fmla="*/ 1 w 2597356"/>
                  <a:gd name="connsiteY20" fmla="*/ 47626 h 685924"/>
                  <a:gd name="connsiteX21" fmla="*/ 0 w 2597356"/>
                  <a:gd name="connsiteY21" fmla="*/ 47626 h 685924"/>
                  <a:gd name="connsiteX22" fmla="*/ 0 w 2597356"/>
                  <a:gd name="connsiteY22" fmla="*/ 1 h 685924"/>
                  <a:gd name="connsiteX23" fmla="*/ 1 w 2597356"/>
                  <a:gd name="connsiteY23" fmla="*/ 1 h 68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97356" h="685924">
                    <a:moveTo>
                      <a:pt x="2545229" y="505152"/>
                    </a:moveTo>
                    <a:lnTo>
                      <a:pt x="2597355" y="505152"/>
                    </a:lnTo>
                    <a:lnTo>
                      <a:pt x="2597355" y="638298"/>
                    </a:lnTo>
                    <a:lnTo>
                      <a:pt x="2597356" y="638298"/>
                    </a:lnTo>
                    <a:lnTo>
                      <a:pt x="2597356" y="685923"/>
                    </a:lnTo>
                    <a:lnTo>
                      <a:pt x="2597355" y="685923"/>
                    </a:lnTo>
                    <a:lnTo>
                      <a:pt x="2597355" y="685924"/>
                    </a:lnTo>
                    <a:lnTo>
                      <a:pt x="2545229" y="685924"/>
                    </a:lnTo>
                    <a:lnTo>
                      <a:pt x="2545229" y="685923"/>
                    </a:lnTo>
                    <a:lnTo>
                      <a:pt x="2399498" y="685923"/>
                    </a:lnTo>
                    <a:lnTo>
                      <a:pt x="2399498" y="638298"/>
                    </a:lnTo>
                    <a:lnTo>
                      <a:pt x="2545229" y="638298"/>
                    </a:lnTo>
                    <a:close/>
                    <a:moveTo>
                      <a:pt x="1" y="0"/>
                    </a:moveTo>
                    <a:lnTo>
                      <a:pt x="52127" y="0"/>
                    </a:lnTo>
                    <a:lnTo>
                      <a:pt x="52127" y="1"/>
                    </a:lnTo>
                    <a:lnTo>
                      <a:pt x="197858" y="1"/>
                    </a:lnTo>
                    <a:lnTo>
                      <a:pt x="197858" y="47626"/>
                    </a:lnTo>
                    <a:lnTo>
                      <a:pt x="52127" y="47626"/>
                    </a:lnTo>
                    <a:lnTo>
                      <a:pt x="52127" y="180772"/>
                    </a:lnTo>
                    <a:lnTo>
                      <a:pt x="1" y="180772"/>
                    </a:lnTo>
                    <a:lnTo>
                      <a:pt x="1" y="47626"/>
                    </a:lnTo>
                    <a:lnTo>
                      <a:pt x="0" y="47626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  <p:grpSp>
          <p:nvGrpSpPr>
            <p:cNvPr id="307" name="组合 306" descr="8c4937f5-956a-4aaf-a4a6-9fc24a1e717d"/>
            <p:cNvGrpSpPr/>
            <p:nvPr/>
          </p:nvGrpSpPr>
          <p:grpSpPr>
            <a:xfrm>
              <a:off x="660400" y="4104687"/>
              <a:ext cx="3024396" cy="1889160"/>
              <a:chOff x="8868558" y="1791718"/>
              <a:chExt cx="2650342" cy="1453202"/>
            </a:xfrm>
          </p:grpSpPr>
          <p:sp>
            <p:nvSpPr>
              <p:cNvPr id="258" name="Bullet4" descr="cd4ff392-7607-4268-980c-f1e5d94189fa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8903333" y="1813048"/>
                <a:ext cx="2544410" cy="638502"/>
              </a:xfrm>
              <a:prstGeom prst="rect">
                <a:avLst/>
              </a:prstGeom>
              <a:gradFill flip="none" rotWithShape="1">
                <a:gsLst>
                  <a:gs pos="54100">
                    <a:srgbClr val="7461E5">
                      <a:alpha val="5000"/>
                    </a:srgb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 sz="1600" b="1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多基因病特点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9" name="Text4" descr="18030cb0-e8b9-400a-8320-5c1d3be20a90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8868558" y="2524307"/>
                <a:ext cx="2650342" cy="72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0" i="0" u="none" strike="noStrike">
                    <a:solidFill>
                      <a:srgbClr val="2F2F2F"/>
                    </a:solidFill>
                    <a:ea typeface="思源黑体 CN Normal"/>
                  </a:rPr>
                  <a:t>亲属患病率高于群体，亲属关系越近患病率越高。</a:t>
                </a:r>
                <a:endParaRPr lang="en-US" sz="14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57" name="Shape4" descr="88d3173b-13b3-4d31-8cde-0a3be6566f55"/>
              <p:cNvSpPr/>
              <p:nvPr>
                <p:custDataLst>
                  <p:tags r:id="rId13"/>
                </p:custDataLst>
              </p:nvPr>
            </p:nvSpPr>
            <p:spPr>
              <a:xfrm>
                <a:off x="8879875" y="1791718"/>
                <a:ext cx="2597356" cy="685924"/>
              </a:xfrm>
              <a:custGeom>
                <a:avLst/>
                <a:gdLst>
                  <a:gd name="connsiteX0" fmla="*/ 2545229 w 2597356"/>
                  <a:gd name="connsiteY0" fmla="*/ 505152 h 685924"/>
                  <a:gd name="connsiteX1" fmla="*/ 2597355 w 2597356"/>
                  <a:gd name="connsiteY1" fmla="*/ 505152 h 685924"/>
                  <a:gd name="connsiteX2" fmla="*/ 2597355 w 2597356"/>
                  <a:gd name="connsiteY2" fmla="*/ 638298 h 685924"/>
                  <a:gd name="connsiteX3" fmla="*/ 2597356 w 2597356"/>
                  <a:gd name="connsiteY3" fmla="*/ 638298 h 685924"/>
                  <a:gd name="connsiteX4" fmla="*/ 2597356 w 2597356"/>
                  <a:gd name="connsiteY4" fmla="*/ 685923 h 685924"/>
                  <a:gd name="connsiteX5" fmla="*/ 2597355 w 2597356"/>
                  <a:gd name="connsiteY5" fmla="*/ 685923 h 685924"/>
                  <a:gd name="connsiteX6" fmla="*/ 2597355 w 2597356"/>
                  <a:gd name="connsiteY6" fmla="*/ 685924 h 685924"/>
                  <a:gd name="connsiteX7" fmla="*/ 2545229 w 2597356"/>
                  <a:gd name="connsiteY7" fmla="*/ 685924 h 685924"/>
                  <a:gd name="connsiteX8" fmla="*/ 2545229 w 2597356"/>
                  <a:gd name="connsiteY8" fmla="*/ 685923 h 685924"/>
                  <a:gd name="connsiteX9" fmla="*/ 2399498 w 2597356"/>
                  <a:gd name="connsiteY9" fmla="*/ 685923 h 685924"/>
                  <a:gd name="connsiteX10" fmla="*/ 2399498 w 2597356"/>
                  <a:gd name="connsiteY10" fmla="*/ 638298 h 685924"/>
                  <a:gd name="connsiteX11" fmla="*/ 2545229 w 2597356"/>
                  <a:gd name="connsiteY11" fmla="*/ 638298 h 685924"/>
                  <a:gd name="connsiteX12" fmla="*/ 1 w 2597356"/>
                  <a:gd name="connsiteY12" fmla="*/ 0 h 685924"/>
                  <a:gd name="connsiteX13" fmla="*/ 52127 w 2597356"/>
                  <a:gd name="connsiteY13" fmla="*/ 0 h 685924"/>
                  <a:gd name="connsiteX14" fmla="*/ 52127 w 2597356"/>
                  <a:gd name="connsiteY14" fmla="*/ 1 h 685924"/>
                  <a:gd name="connsiteX15" fmla="*/ 197858 w 2597356"/>
                  <a:gd name="connsiteY15" fmla="*/ 1 h 685924"/>
                  <a:gd name="connsiteX16" fmla="*/ 197858 w 2597356"/>
                  <a:gd name="connsiteY16" fmla="*/ 47626 h 685924"/>
                  <a:gd name="connsiteX17" fmla="*/ 52127 w 2597356"/>
                  <a:gd name="connsiteY17" fmla="*/ 47626 h 685924"/>
                  <a:gd name="connsiteX18" fmla="*/ 52127 w 2597356"/>
                  <a:gd name="connsiteY18" fmla="*/ 180772 h 685924"/>
                  <a:gd name="connsiteX19" fmla="*/ 1 w 2597356"/>
                  <a:gd name="connsiteY19" fmla="*/ 180772 h 685924"/>
                  <a:gd name="connsiteX20" fmla="*/ 1 w 2597356"/>
                  <a:gd name="connsiteY20" fmla="*/ 47626 h 685924"/>
                  <a:gd name="connsiteX21" fmla="*/ 0 w 2597356"/>
                  <a:gd name="connsiteY21" fmla="*/ 47626 h 685924"/>
                  <a:gd name="connsiteX22" fmla="*/ 0 w 2597356"/>
                  <a:gd name="connsiteY22" fmla="*/ 1 h 685924"/>
                  <a:gd name="connsiteX23" fmla="*/ 1 w 2597356"/>
                  <a:gd name="connsiteY23" fmla="*/ 1 h 68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97356" h="685924">
                    <a:moveTo>
                      <a:pt x="2545229" y="505152"/>
                    </a:moveTo>
                    <a:lnTo>
                      <a:pt x="2597355" y="505152"/>
                    </a:lnTo>
                    <a:lnTo>
                      <a:pt x="2597355" y="638298"/>
                    </a:lnTo>
                    <a:lnTo>
                      <a:pt x="2597356" y="638298"/>
                    </a:lnTo>
                    <a:lnTo>
                      <a:pt x="2597356" y="685923"/>
                    </a:lnTo>
                    <a:lnTo>
                      <a:pt x="2597355" y="685923"/>
                    </a:lnTo>
                    <a:lnTo>
                      <a:pt x="2597355" y="685924"/>
                    </a:lnTo>
                    <a:lnTo>
                      <a:pt x="2545229" y="685924"/>
                    </a:lnTo>
                    <a:lnTo>
                      <a:pt x="2545229" y="685923"/>
                    </a:lnTo>
                    <a:lnTo>
                      <a:pt x="2399498" y="685923"/>
                    </a:lnTo>
                    <a:lnTo>
                      <a:pt x="2399498" y="638298"/>
                    </a:lnTo>
                    <a:lnTo>
                      <a:pt x="2545229" y="638298"/>
                    </a:lnTo>
                    <a:close/>
                    <a:moveTo>
                      <a:pt x="1" y="0"/>
                    </a:moveTo>
                    <a:lnTo>
                      <a:pt x="52127" y="0"/>
                    </a:lnTo>
                    <a:lnTo>
                      <a:pt x="52127" y="1"/>
                    </a:lnTo>
                    <a:lnTo>
                      <a:pt x="197858" y="1"/>
                    </a:lnTo>
                    <a:lnTo>
                      <a:pt x="197858" y="47626"/>
                    </a:lnTo>
                    <a:lnTo>
                      <a:pt x="52127" y="47626"/>
                    </a:lnTo>
                    <a:lnTo>
                      <a:pt x="52127" y="180772"/>
                    </a:lnTo>
                    <a:lnTo>
                      <a:pt x="1" y="180772"/>
                    </a:lnTo>
                    <a:lnTo>
                      <a:pt x="1" y="47626"/>
                    </a:lnTo>
                    <a:lnTo>
                      <a:pt x="0" y="47626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  <p:grpSp>
          <p:nvGrpSpPr>
            <p:cNvPr id="308" name="组合 307" descr="7a5f5170-dc6c-478b-89f3-0bac46b6cf4a"/>
            <p:cNvGrpSpPr/>
            <p:nvPr/>
          </p:nvGrpSpPr>
          <p:grpSpPr>
            <a:xfrm>
              <a:off x="4571793" y="4104687"/>
              <a:ext cx="3024396" cy="1889160"/>
              <a:chOff x="649082" y="3287108"/>
              <a:chExt cx="2650342" cy="1453202"/>
            </a:xfrm>
          </p:grpSpPr>
          <p:sp>
            <p:nvSpPr>
              <p:cNvPr id="263" name="Bullet5" descr="1d310efa-be10-4160-a058-d8d730f10e83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683857" y="3308438"/>
                <a:ext cx="2544410" cy="638502"/>
              </a:xfrm>
              <a:prstGeom prst="rect">
                <a:avLst/>
              </a:prstGeom>
              <a:gradFill flip="none" rotWithShape="1">
                <a:gsLst>
                  <a:gs pos="54100">
                    <a:srgbClr val="7461E5">
                      <a:alpha val="5000"/>
                    </a:srgb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 sz="1600" b="1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染色体病定义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4" name="Text5" descr="962af56d-724e-489c-92b3-04ced76df0a6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649082" y="4019697"/>
                <a:ext cx="2650342" cy="72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0" i="0" u="none" strike="noStrike">
                    <a:solidFill>
                      <a:srgbClr val="2F2F2F"/>
                    </a:solidFill>
                    <a:ea typeface="思源黑体 CN Normal"/>
                  </a:rPr>
                  <a:t>因染色体数目或结构异常引起的疾病。</a:t>
                </a:r>
                <a:endParaRPr lang="en-US" sz="14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62" name="Shape5" descr="e3787c5a-0d8e-4c46-9099-ac25a049e0d2"/>
              <p:cNvSpPr/>
              <p:nvPr>
                <p:custDataLst>
                  <p:tags r:id="rId16"/>
                </p:custDataLst>
              </p:nvPr>
            </p:nvSpPr>
            <p:spPr>
              <a:xfrm>
                <a:off x="660399" y="3287108"/>
                <a:ext cx="2597356" cy="685924"/>
              </a:xfrm>
              <a:custGeom>
                <a:avLst/>
                <a:gdLst>
                  <a:gd name="connsiteX0" fmla="*/ 2545229 w 2597356"/>
                  <a:gd name="connsiteY0" fmla="*/ 505152 h 685924"/>
                  <a:gd name="connsiteX1" fmla="*/ 2597355 w 2597356"/>
                  <a:gd name="connsiteY1" fmla="*/ 505152 h 685924"/>
                  <a:gd name="connsiteX2" fmla="*/ 2597355 w 2597356"/>
                  <a:gd name="connsiteY2" fmla="*/ 638298 h 685924"/>
                  <a:gd name="connsiteX3" fmla="*/ 2597356 w 2597356"/>
                  <a:gd name="connsiteY3" fmla="*/ 638298 h 685924"/>
                  <a:gd name="connsiteX4" fmla="*/ 2597356 w 2597356"/>
                  <a:gd name="connsiteY4" fmla="*/ 685923 h 685924"/>
                  <a:gd name="connsiteX5" fmla="*/ 2597355 w 2597356"/>
                  <a:gd name="connsiteY5" fmla="*/ 685923 h 685924"/>
                  <a:gd name="connsiteX6" fmla="*/ 2597355 w 2597356"/>
                  <a:gd name="connsiteY6" fmla="*/ 685924 h 685924"/>
                  <a:gd name="connsiteX7" fmla="*/ 2545229 w 2597356"/>
                  <a:gd name="connsiteY7" fmla="*/ 685924 h 685924"/>
                  <a:gd name="connsiteX8" fmla="*/ 2545229 w 2597356"/>
                  <a:gd name="connsiteY8" fmla="*/ 685923 h 685924"/>
                  <a:gd name="connsiteX9" fmla="*/ 2399498 w 2597356"/>
                  <a:gd name="connsiteY9" fmla="*/ 685923 h 685924"/>
                  <a:gd name="connsiteX10" fmla="*/ 2399498 w 2597356"/>
                  <a:gd name="connsiteY10" fmla="*/ 638298 h 685924"/>
                  <a:gd name="connsiteX11" fmla="*/ 2545229 w 2597356"/>
                  <a:gd name="connsiteY11" fmla="*/ 638298 h 685924"/>
                  <a:gd name="connsiteX12" fmla="*/ 1 w 2597356"/>
                  <a:gd name="connsiteY12" fmla="*/ 0 h 685924"/>
                  <a:gd name="connsiteX13" fmla="*/ 52127 w 2597356"/>
                  <a:gd name="connsiteY13" fmla="*/ 0 h 685924"/>
                  <a:gd name="connsiteX14" fmla="*/ 52127 w 2597356"/>
                  <a:gd name="connsiteY14" fmla="*/ 1 h 685924"/>
                  <a:gd name="connsiteX15" fmla="*/ 197858 w 2597356"/>
                  <a:gd name="connsiteY15" fmla="*/ 1 h 685924"/>
                  <a:gd name="connsiteX16" fmla="*/ 197858 w 2597356"/>
                  <a:gd name="connsiteY16" fmla="*/ 47626 h 685924"/>
                  <a:gd name="connsiteX17" fmla="*/ 52127 w 2597356"/>
                  <a:gd name="connsiteY17" fmla="*/ 47626 h 685924"/>
                  <a:gd name="connsiteX18" fmla="*/ 52127 w 2597356"/>
                  <a:gd name="connsiteY18" fmla="*/ 180772 h 685924"/>
                  <a:gd name="connsiteX19" fmla="*/ 1 w 2597356"/>
                  <a:gd name="connsiteY19" fmla="*/ 180772 h 685924"/>
                  <a:gd name="connsiteX20" fmla="*/ 1 w 2597356"/>
                  <a:gd name="connsiteY20" fmla="*/ 47626 h 685924"/>
                  <a:gd name="connsiteX21" fmla="*/ 0 w 2597356"/>
                  <a:gd name="connsiteY21" fmla="*/ 47626 h 685924"/>
                  <a:gd name="connsiteX22" fmla="*/ 0 w 2597356"/>
                  <a:gd name="connsiteY22" fmla="*/ 1 h 685924"/>
                  <a:gd name="connsiteX23" fmla="*/ 1 w 2597356"/>
                  <a:gd name="connsiteY23" fmla="*/ 1 h 68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97356" h="685924">
                    <a:moveTo>
                      <a:pt x="2545229" y="505152"/>
                    </a:moveTo>
                    <a:lnTo>
                      <a:pt x="2597355" y="505152"/>
                    </a:lnTo>
                    <a:lnTo>
                      <a:pt x="2597355" y="638298"/>
                    </a:lnTo>
                    <a:lnTo>
                      <a:pt x="2597356" y="638298"/>
                    </a:lnTo>
                    <a:lnTo>
                      <a:pt x="2597356" y="685923"/>
                    </a:lnTo>
                    <a:lnTo>
                      <a:pt x="2597355" y="685923"/>
                    </a:lnTo>
                    <a:lnTo>
                      <a:pt x="2597355" y="685924"/>
                    </a:lnTo>
                    <a:lnTo>
                      <a:pt x="2545229" y="685924"/>
                    </a:lnTo>
                    <a:lnTo>
                      <a:pt x="2545229" y="685923"/>
                    </a:lnTo>
                    <a:lnTo>
                      <a:pt x="2399498" y="685923"/>
                    </a:lnTo>
                    <a:lnTo>
                      <a:pt x="2399498" y="638298"/>
                    </a:lnTo>
                    <a:lnTo>
                      <a:pt x="2545229" y="638298"/>
                    </a:lnTo>
                    <a:close/>
                    <a:moveTo>
                      <a:pt x="1" y="0"/>
                    </a:moveTo>
                    <a:lnTo>
                      <a:pt x="52127" y="0"/>
                    </a:lnTo>
                    <a:lnTo>
                      <a:pt x="52127" y="1"/>
                    </a:lnTo>
                    <a:lnTo>
                      <a:pt x="197858" y="1"/>
                    </a:lnTo>
                    <a:lnTo>
                      <a:pt x="197858" y="47626"/>
                    </a:lnTo>
                    <a:lnTo>
                      <a:pt x="52127" y="47626"/>
                    </a:lnTo>
                    <a:lnTo>
                      <a:pt x="52127" y="180772"/>
                    </a:lnTo>
                    <a:lnTo>
                      <a:pt x="1" y="180772"/>
                    </a:lnTo>
                    <a:lnTo>
                      <a:pt x="1" y="47626"/>
                    </a:lnTo>
                    <a:lnTo>
                      <a:pt x="0" y="47626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  <p:grpSp>
          <p:nvGrpSpPr>
            <p:cNvPr id="309" name="组合 308" descr="f793ef75-9ae1-4541-94e8-87fa39de5a0d"/>
            <p:cNvGrpSpPr/>
            <p:nvPr/>
          </p:nvGrpSpPr>
          <p:grpSpPr>
            <a:xfrm>
              <a:off x="8494504" y="4104687"/>
              <a:ext cx="3024396" cy="1889160"/>
              <a:chOff x="3388907" y="3287108"/>
              <a:chExt cx="2650342" cy="1453202"/>
            </a:xfrm>
          </p:grpSpPr>
          <p:sp>
            <p:nvSpPr>
              <p:cNvPr id="268" name="Bullet6" descr="12c42923-1c96-439d-96dd-e37d3f43e16d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3423682" y="3308438"/>
                <a:ext cx="2544410" cy="638502"/>
              </a:xfrm>
              <a:prstGeom prst="rect">
                <a:avLst/>
              </a:prstGeom>
              <a:gradFill flip="none" rotWithShape="1">
                <a:gsLst>
                  <a:gs pos="54100">
                    <a:srgbClr val="7461E5">
                      <a:alpha val="5000"/>
                    </a:srgbClr>
                  </a:gs>
                  <a:gs pos="0">
                    <a:schemeClr val="accent1"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1"/>
                <a:tileRect/>
              </a:gradFill>
              <a:ln w="6350">
                <a:solidFill>
                  <a:schemeClr val="accent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 sz="1600" b="1">
                    <a:solidFill>
                      <a:schemeClr val="tx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i="0" u="none">
                    <a:solidFill>
                      <a:srgbClr val="2F2F2F"/>
                    </a:solidFill>
                    <a:ea typeface="华康方圆体 Std W7"/>
                  </a:rPr>
                  <a:t>染色体病分类</a:t>
                </a:r>
                <a:endParaRPr lang="en-US" sz="16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9" name="Text6" descr="0d1e8e38-fc2c-45ba-b100-1e4738ff542b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3388907" y="4019697"/>
                <a:ext cx="2650342" cy="7206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400" b="0" i="0" u="none" strike="noStrike">
                    <a:solidFill>
                      <a:srgbClr val="2F2F2F"/>
                    </a:solidFill>
                    <a:ea typeface="思源黑体 CN Normal"/>
                  </a:rPr>
                  <a:t>包括常染色体病和性染色体病，各有十几种疾病。</a:t>
                </a:r>
                <a:endParaRPr lang="en-US" sz="14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67" name="Shape6" descr="e8cf7197-b98e-456a-9e62-d006af7b591e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00224" y="3287108"/>
                <a:ext cx="2597356" cy="685924"/>
              </a:xfrm>
              <a:custGeom>
                <a:avLst/>
                <a:gdLst>
                  <a:gd name="connsiteX0" fmla="*/ 2545229 w 2597356"/>
                  <a:gd name="connsiteY0" fmla="*/ 505152 h 685924"/>
                  <a:gd name="connsiteX1" fmla="*/ 2597355 w 2597356"/>
                  <a:gd name="connsiteY1" fmla="*/ 505152 h 685924"/>
                  <a:gd name="connsiteX2" fmla="*/ 2597355 w 2597356"/>
                  <a:gd name="connsiteY2" fmla="*/ 638298 h 685924"/>
                  <a:gd name="connsiteX3" fmla="*/ 2597356 w 2597356"/>
                  <a:gd name="connsiteY3" fmla="*/ 638298 h 685924"/>
                  <a:gd name="connsiteX4" fmla="*/ 2597356 w 2597356"/>
                  <a:gd name="connsiteY4" fmla="*/ 685923 h 685924"/>
                  <a:gd name="connsiteX5" fmla="*/ 2597355 w 2597356"/>
                  <a:gd name="connsiteY5" fmla="*/ 685923 h 685924"/>
                  <a:gd name="connsiteX6" fmla="*/ 2597355 w 2597356"/>
                  <a:gd name="connsiteY6" fmla="*/ 685924 h 685924"/>
                  <a:gd name="connsiteX7" fmla="*/ 2545229 w 2597356"/>
                  <a:gd name="connsiteY7" fmla="*/ 685924 h 685924"/>
                  <a:gd name="connsiteX8" fmla="*/ 2545229 w 2597356"/>
                  <a:gd name="connsiteY8" fmla="*/ 685923 h 685924"/>
                  <a:gd name="connsiteX9" fmla="*/ 2399498 w 2597356"/>
                  <a:gd name="connsiteY9" fmla="*/ 685923 h 685924"/>
                  <a:gd name="connsiteX10" fmla="*/ 2399498 w 2597356"/>
                  <a:gd name="connsiteY10" fmla="*/ 638298 h 685924"/>
                  <a:gd name="connsiteX11" fmla="*/ 2545229 w 2597356"/>
                  <a:gd name="connsiteY11" fmla="*/ 638298 h 685924"/>
                  <a:gd name="connsiteX12" fmla="*/ 1 w 2597356"/>
                  <a:gd name="connsiteY12" fmla="*/ 0 h 685924"/>
                  <a:gd name="connsiteX13" fmla="*/ 52127 w 2597356"/>
                  <a:gd name="connsiteY13" fmla="*/ 0 h 685924"/>
                  <a:gd name="connsiteX14" fmla="*/ 52127 w 2597356"/>
                  <a:gd name="connsiteY14" fmla="*/ 1 h 685924"/>
                  <a:gd name="connsiteX15" fmla="*/ 197858 w 2597356"/>
                  <a:gd name="connsiteY15" fmla="*/ 1 h 685924"/>
                  <a:gd name="connsiteX16" fmla="*/ 197858 w 2597356"/>
                  <a:gd name="connsiteY16" fmla="*/ 47626 h 685924"/>
                  <a:gd name="connsiteX17" fmla="*/ 52127 w 2597356"/>
                  <a:gd name="connsiteY17" fmla="*/ 47626 h 685924"/>
                  <a:gd name="connsiteX18" fmla="*/ 52127 w 2597356"/>
                  <a:gd name="connsiteY18" fmla="*/ 180772 h 685924"/>
                  <a:gd name="connsiteX19" fmla="*/ 1 w 2597356"/>
                  <a:gd name="connsiteY19" fmla="*/ 180772 h 685924"/>
                  <a:gd name="connsiteX20" fmla="*/ 1 w 2597356"/>
                  <a:gd name="connsiteY20" fmla="*/ 47626 h 685924"/>
                  <a:gd name="connsiteX21" fmla="*/ 0 w 2597356"/>
                  <a:gd name="connsiteY21" fmla="*/ 47626 h 685924"/>
                  <a:gd name="connsiteX22" fmla="*/ 0 w 2597356"/>
                  <a:gd name="connsiteY22" fmla="*/ 1 h 685924"/>
                  <a:gd name="connsiteX23" fmla="*/ 1 w 2597356"/>
                  <a:gd name="connsiteY23" fmla="*/ 1 h 68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97356" h="685924">
                    <a:moveTo>
                      <a:pt x="2545229" y="505152"/>
                    </a:moveTo>
                    <a:lnTo>
                      <a:pt x="2597355" y="505152"/>
                    </a:lnTo>
                    <a:lnTo>
                      <a:pt x="2597355" y="638298"/>
                    </a:lnTo>
                    <a:lnTo>
                      <a:pt x="2597356" y="638298"/>
                    </a:lnTo>
                    <a:lnTo>
                      <a:pt x="2597356" y="685923"/>
                    </a:lnTo>
                    <a:lnTo>
                      <a:pt x="2597355" y="685923"/>
                    </a:lnTo>
                    <a:lnTo>
                      <a:pt x="2597355" y="685924"/>
                    </a:lnTo>
                    <a:lnTo>
                      <a:pt x="2545229" y="685924"/>
                    </a:lnTo>
                    <a:lnTo>
                      <a:pt x="2545229" y="685923"/>
                    </a:lnTo>
                    <a:lnTo>
                      <a:pt x="2399498" y="685923"/>
                    </a:lnTo>
                    <a:lnTo>
                      <a:pt x="2399498" y="638298"/>
                    </a:lnTo>
                    <a:lnTo>
                      <a:pt x="2545229" y="638298"/>
                    </a:lnTo>
                    <a:close/>
                    <a:moveTo>
                      <a:pt x="1" y="0"/>
                    </a:moveTo>
                    <a:lnTo>
                      <a:pt x="52127" y="0"/>
                    </a:lnTo>
                    <a:lnTo>
                      <a:pt x="52127" y="1"/>
                    </a:lnTo>
                    <a:lnTo>
                      <a:pt x="197858" y="1"/>
                    </a:lnTo>
                    <a:lnTo>
                      <a:pt x="197858" y="47626"/>
                    </a:lnTo>
                    <a:lnTo>
                      <a:pt x="52127" y="47626"/>
                    </a:lnTo>
                    <a:lnTo>
                      <a:pt x="52127" y="180772"/>
                    </a:lnTo>
                    <a:lnTo>
                      <a:pt x="1" y="180772"/>
                    </a:lnTo>
                    <a:lnTo>
                      <a:pt x="1" y="47626"/>
                    </a:lnTo>
                    <a:lnTo>
                      <a:pt x="0" y="47626"/>
                    </a:lnTo>
                    <a:lnTo>
                      <a:pt x="0" y="1"/>
                    </a:lnTo>
                    <a:lnTo>
                      <a:pt x="1" y="1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遗传在疾病发生中的作用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8" name="52cf9bbc-971e-4973-b067-cf1b0e382157.source.4.zh-Hans.pptx" descr="e306a86b-63b8-4b84-b73e-15e33cdc320a"/>
          <p:cNvGrpSpPr/>
          <p:nvPr>
            <p:custDataLst>
              <p:tags r:id="rId1"/>
            </p:custDataLst>
          </p:nvPr>
        </p:nvGrpSpPr>
        <p:grpSpPr>
          <a:xfrm>
            <a:off x="842519" y="1130300"/>
            <a:ext cx="10717786" cy="4603704"/>
            <a:chOff x="1629560" y="1633465"/>
            <a:chExt cx="9143700" cy="3927575"/>
          </a:xfrm>
        </p:grpSpPr>
        <p:sp>
          <p:nvSpPr>
            <p:cNvPr id="4" name="Title" descr="7b4fb392-b9ec-45ac-b184-e6968d79da24"/>
            <p:cNvSpPr>
              <a:spLocks noChangeAspect="1"/>
            </p:cNvSpPr>
            <p:nvPr/>
          </p:nvSpPr>
          <p:spPr>
            <a:xfrm>
              <a:off x="2058948" y="1633465"/>
              <a:ext cx="8195891" cy="5774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分析遗传与环境因素对疾病的影响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0" name="图形 5" descr="5c2409c1-ddfe-4bf3-874b-44c0471475f2"/>
            <p:cNvSpPr/>
            <p:nvPr>
              <p:custDataLst>
                <p:tags r:id="rId2"/>
              </p:custDataLst>
            </p:nvPr>
          </p:nvSpPr>
          <p:spPr>
            <a:xfrm>
              <a:off x="1629560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41" name="图形 5" descr="b0cfafd1-2160-4add-b81b-25aa4ed93ef8"/>
            <p:cNvSpPr/>
            <p:nvPr>
              <p:custDataLst>
                <p:tags r:id="rId3"/>
              </p:custDataLst>
            </p:nvPr>
          </p:nvSpPr>
          <p:spPr>
            <a:xfrm>
              <a:off x="1651143" y="2940834"/>
              <a:ext cx="2171961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2" name="图形 5" descr="7e8a8e52-a34f-42e5-8024-6aa7cb702ca7"/>
            <p:cNvSpPr/>
            <p:nvPr>
              <p:custDataLst>
                <p:tags r:id="rId4"/>
              </p:custDataLst>
            </p:nvPr>
          </p:nvSpPr>
          <p:spPr>
            <a:xfrm>
              <a:off x="3930226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3" name="图形 5" descr="dd45bb7d-c124-47c0-b4c5-942dd6ea512d"/>
            <p:cNvSpPr/>
            <p:nvPr>
              <p:custDataLst>
                <p:tags r:id="rId5"/>
              </p:custDataLst>
            </p:nvPr>
          </p:nvSpPr>
          <p:spPr>
            <a:xfrm>
              <a:off x="3951810" y="2940834"/>
              <a:ext cx="2171961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4" name="图形 5" descr="f1ff91cd-77e4-48fc-a806-5e47a5f61c65"/>
            <p:cNvSpPr/>
            <p:nvPr>
              <p:custDataLst>
                <p:tags r:id="rId6"/>
              </p:custDataLst>
            </p:nvPr>
          </p:nvSpPr>
          <p:spPr>
            <a:xfrm>
              <a:off x="6230891" y="2921153"/>
              <a:ext cx="2241702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5" name="图形 5" descr="8bb7805c-87c1-458f-9f68-0b5583fc382b"/>
            <p:cNvSpPr/>
            <p:nvPr>
              <p:custDataLst>
                <p:tags r:id="rId7"/>
              </p:custDataLst>
            </p:nvPr>
          </p:nvSpPr>
          <p:spPr>
            <a:xfrm>
              <a:off x="6252475" y="2940834"/>
              <a:ext cx="2171962" cy="2557759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6" name="图形 5" descr="4af95d5b-d572-45eb-9108-f21c742cb5bf"/>
            <p:cNvSpPr/>
            <p:nvPr>
              <p:custDataLst>
                <p:tags r:id="rId8"/>
              </p:custDataLst>
            </p:nvPr>
          </p:nvSpPr>
          <p:spPr>
            <a:xfrm>
              <a:off x="8531559" y="2921153"/>
              <a:ext cx="2241701" cy="2639887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7" name="图形 5" descr="bbc97bd6-887e-47ec-b840-cc0e7953b11c"/>
            <p:cNvSpPr/>
            <p:nvPr>
              <p:custDataLst>
                <p:tags r:id="rId9"/>
              </p:custDataLst>
            </p:nvPr>
          </p:nvSpPr>
          <p:spPr>
            <a:xfrm>
              <a:off x="8553144" y="2940834"/>
              <a:ext cx="2171961" cy="2557758"/>
            </a:xfrm>
            <a:custGeom>
              <a:avLst/>
              <a:gdLst>
                <a:gd name="connsiteX0" fmla="*/ 4721249 w 9082714"/>
                <a:gd name="connsiteY0" fmla="*/ 10304 h 6856112"/>
                <a:gd name="connsiteX1" fmla="*/ 8136702 w 9082714"/>
                <a:gd name="connsiteY1" fmla="*/ 145848 h 6856112"/>
                <a:gd name="connsiteX2" fmla="*/ 8729214 w 9082714"/>
                <a:gd name="connsiteY2" fmla="*/ 422939 h 6856112"/>
                <a:gd name="connsiteX3" fmla="*/ 9002842 w 9082714"/>
                <a:gd name="connsiteY3" fmla="*/ 1192251 h 6856112"/>
                <a:gd name="connsiteX4" fmla="*/ 9077348 w 9082714"/>
                <a:gd name="connsiteY4" fmla="*/ 5214534 h 6856112"/>
                <a:gd name="connsiteX5" fmla="*/ 9031629 w 9082714"/>
                <a:gd name="connsiteY5" fmla="*/ 6002011 h 6856112"/>
                <a:gd name="connsiteX6" fmla="*/ 8626075 w 9082714"/>
                <a:gd name="connsiteY6" fmla="*/ 6658639 h 6856112"/>
                <a:gd name="connsiteX7" fmla="*/ 7743079 w 9082714"/>
                <a:gd name="connsiteY7" fmla="*/ 6837671 h 6856112"/>
                <a:gd name="connsiteX8" fmla="*/ 3200712 w 9082714"/>
                <a:gd name="connsiteY8" fmla="*/ 6855066 h 6856112"/>
                <a:gd name="connsiteX9" fmla="*/ 1505378 w 9082714"/>
                <a:gd name="connsiteY9" fmla="*/ 6824971 h 6856112"/>
                <a:gd name="connsiteX10" fmla="*/ 528555 w 9082714"/>
                <a:gd name="connsiteY10" fmla="*/ 6647864 h 6856112"/>
                <a:gd name="connsiteX11" fmla="*/ 94677 w 9082714"/>
                <a:gd name="connsiteY11" fmla="*/ 6310275 h 6856112"/>
                <a:gd name="connsiteX12" fmla="*/ 4 w 9082714"/>
                <a:gd name="connsiteY12" fmla="*/ 5920038 h 6856112"/>
                <a:gd name="connsiteX13" fmla="*/ 76974 w 9082714"/>
                <a:gd name="connsiteY13" fmla="*/ 1347576 h 6856112"/>
                <a:gd name="connsiteX14" fmla="*/ 274555 w 9082714"/>
                <a:gd name="connsiteY14" fmla="*/ 716732 h 6856112"/>
                <a:gd name="connsiteX15" fmla="*/ 709434 w 9082714"/>
                <a:gd name="connsiteY15" fmla="*/ 308485 h 6856112"/>
                <a:gd name="connsiteX16" fmla="*/ 4721249 w 9082714"/>
                <a:gd name="connsiteY16" fmla="*/ 10304 h 685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82714" h="6856112">
                  <a:moveTo>
                    <a:pt x="4721249" y="10304"/>
                  </a:moveTo>
                  <a:cubicBezTo>
                    <a:pt x="4721249" y="10304"/>
                    <a:pt x="6848691" y="-55582"/>
                    <a:pt x="8136702" y="145848"/>
                  </a:cubicBezTo>
                  <a:cubicBezTo>
                    <a:pt x="8250232" y="163628"/>
                    <a:pt x="8522474" y="210657"/>
                    <a:pt x="8729214" y="422939"/>
                  </a:cubicBezTo>
                  <a:cubicBezTo>
                    <a:pt x="8972901" y="673168"/>
                    <a:pt x="8985524" y="1019069"/>
                    <a:pt x="9002842" y="1192251"/>
                  </a:cubicBezTo>
                  <a:cubicBezTo>
                    <a:pt x="9136384" y="2527214"/>
                    <a:pt x="9057413" y="3873106"/>
                    <a:pt x="9077348" y="5214534"/>
                  </a:cubicBezTo>
                  <a:cubicBezTo>
                    <a:pt x="9081274" y="5478078"/>
                    <a:pt x="9088740" y="5744701"/>
                    <a:pt x="9031629" y="6002011"/>
                  </a:cubicBezTo>
                  <a:cubicBezTo>
                    <a:pt x="8974517" y="6259320"/>
                    <a:pt x="8844438" y="6511011"/>
                    <a:pt x="8626075" y="6658639"/>
                  </a:cubicBezTo>
                  <a:cubicBezTo>
                    <a:pt x="8373384" y="6829435"/>
                    <a:pt x="8048110" y="6836516"/>
                    <a:pt x="7743079" y="6837671"/>
                  </a:cubicBezTo>
                  <a:cubicBezTo>
                    <a:pt x="6228931" y="6843443"/>
                    <a:pt x="4714860" y="6849293"/>
                    <a:pt x="3200712" y="6855066"/>
                  </a:cubicBezTo>
                  <a:cubicBezTo>
                    <a:pt x="2635370" y="6857221"/>
                    <a:pt x="2069643" y="6859376"/>
                    <a:pt x="1505378" y="6824971"/>
                  </a:cubicBezTo>
                  <a:cubicBezTo>
                    <a:pt x="1173638" y="6804728"/>
                    <a:pt x="837435" y="6770707"/>
                    <a:pt x="528555" y="6647864"/>
                  </a:cubicBezTo>
                  <a:cubicBezTo>
                    <a:pt x="354758" y="6578744"/>
                    <a:pt x="184347" y="6474451"/>
                    <a:pt x="94677" y="6310275"/>
                  </a:cubicBezTo>
                  <a:cubicBezTo>
                    <a:pt x="3160" y="6142942"/>
                    <a:pt x="-149" y="5979997"/>
                    <a:pt x="4" y="5920038"/>
                  </a:cubicBezTo>
                  <a:cubicBezTo>
                    <a:pt x="9549" y="2159375"/>
                    <a:pt x="32024" y="1888827"/>
                    <a:pt x="76974" y="1347576"/>
                  </a:cubicBezTo>
                  <a:cubicBezTo>
                    <a:pt x="86134" y="1237278"/>
                    <a:pt x="107146" y="976736"/>
                    <a:pt x="274555" y="716732"/>
                  </a:cubicBezTo>
                  <a:cubicBezTo>
                    <a:pt x="274555" y="716732"/>
                    <a:pt x="429572" y="476125"/>
                    <a:pt x="709434" y="308485"/>
                  </a:cubicBezTo>
                  <a:cubicBezTo>
                    <a:pt x="1376915" y="-91296"/>
                    <a:pt x="3369892" y="52176"/>
                    <a:pt x="4721249" y="10304"/>
                  </a:cubicBez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9" name="组合 8" descr="3f6aa169-3eb3-4333-9b2c-8ca96ac852c5"/>
            <p:cNvGrpSpPr/>
            <p:nvPr/>
          </p:nvGrpSpPr>
          <p:grpSpPr>
            <a:xfrm>
              <a:off x="1670734" y="2619923"/>
              <a:ext cx="2088828" cy="2726532"/>
              <a:chOff x="1670735" y="2619923"/>
              <a:chExt cx="2088828" cy="2726532"/>
            </a:xfrm>
          </p:grpSpPr>
          <p:sp>
            <p:nvSpPr>
              <p:cNvPr id="35" name="Text1" descr="a45aa532-3d4a-4806-852a-dc288c225dc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670736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如色盲、血友病等，遗传起决定性作用。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6" name="Bullet1" descr="bb5eca62-7ea5-4792-b5be-1e89cb55e5b1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670735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遗传因素决定性疾病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2" name="IconBackground1" descr="1dacec01-9e8b-4b65-bead-4ccc52ad3286"/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2924354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47" name="Icon1" descr="9872aedd-c2c1-4031-8c41-5691cafd279b"/>
              <p:cNvSpPr/>
              <p:nvPr>
                <p:custDataLst>
                  <p:tags r:id="rId13"/>
                </p:custDataLst>
              </p:nvPr>
            </p:nvSpPr>
            <p:spPr>
              <a:xfrm>
                <a:off x="3095271" y="2776347"/>
                <a:ext cx="313157" cy="289609"/>
              </a:xfrm>
              <a:custGeom>
                <a:avLst/>
                <a:gdLst>
                  <a:gd name="connsiteX0" fmla="*/ 307303 w 605085"/>
                  <a:gd name="connsiteY0" fmla="*/ 440470 h 559584"/>
                  <a:gd name="connsiteX1" fmla="*/ 325920 w 605085"/>
                  <a:gd name="connsiteY1" fmla="*/ 448113 h 559584"/>
                  <a:gd name="connsiteX2" fmla="*/ 325920 w 605085"/>
                  <a:gd name="connsiteY2" fmla="*/ 485127 h 559584"/>
                  <a:gd name="connsiteX3" fmla="*/ 288836 w 605085"/>
                  <a:gd name="connsiteY3" fmla="*/ 485127 h 559584"/>
                  <a:gd name="connsiteX4" fmla="*/ 288836 w 605085"/>
                  <a:gd name="connsiteY4" fmla="*/ 448113 h 559584"/>
                  <a:gd name="connsiteX5" fmla="*/ 307303 w 605085"/>
                  <a:gd name="connsiteY5" fmla="*/ 440470 h 559584"/>
                  <a:gd name="connsiteX6" fmla="*/ 307301 w 605085"/>
                  <a:gd name="connsiteY6" fmla="*/ 418902 h 559584"/>
                  <a:gd name="connsiteX7" fmla="*/ 273533 w 605085"/>
                  <a:gd name="connsiteY7" fmla="*/ 432985 h 559584"/>
                  <a:gd name="connsiteX8" fmla="*/ 273533 w 605085"/>
                  <a:gd name="connsiteY8" fmla="*/ 500405 h 559584"/>
                  <a:gd name="connsiteX9" fmla="*/ 307301 w 605085"/>
                  <a:gd name="connsiteY9" fmla="*/ 514338 h 559584"/>
                  <a:gd name="connsiteX10" fmla="*/ 341068 w 605085"/>
                  <a:gd name="connsiteY10" fmla="*/ 500405 h 559584"/>
                  <a:gd name="connsiteX11" fmla="*/ 341068 w 605085"/>
                  <a:gd name="connsiteY11" fmla="*/ 432985 h 559584"/>
                  <a:gd name="connsiteX12" fmla="*/ 307301 w 605085"/>
                  <a:gd name="connsiteY12" fmla="*/ 418902 h 559584"/>
                  <a:gd name="connsiteX13" fmla="*/ 188893 w 605085"/>
                  <a:gd name="connsiteY13" fmla="*/ 374420 h 559584"/>
                  <a:gd name="connsiteX14" fmla="*/ 207368 w 605085"/>
                  <a:gd name="connsiteY14" fmla="*/ 382063 h 559584"/>
                  <a:gd name="connsiteX15" fmla="*/ 215179 w 605085"/>
                  <a:gd name="connsiteY15" fmla="*/ 400645 h 559584"/>
                  <a:gd name="connsiteX16" fmla="*/ 207368 w 605085"/>
                  <a:gd name="connsiteY16" fmla="*/ 419077 h 559584"/>
                  <a:gd name="connsiteX17" fmla="*/ 170268 w 605085"/>
                  <a:gd name="connsiteY17" fmla="*/ 419077 h 559584"/>
                  <a:gd name="connsiteX18" fmla="*/ 162608 w 605085"/>
                  <a:gd name="connsiteY18" fmla="*/ 400645 h 559584"/>
                  <a:gd name="connsiteX19" fmla="*/ 170268 w 605085"/>
                  <a:gd name="connsiteY19" fmla="*/ 382063 h 559584"/>
                  <a:gd name="connsiteX20" fmla="*/ 188893 w 605085"/>
                  <a:gd name="connsiteY20" fmla="*/ 374420 h 559584"/>
                  <a:gd name="connsiteX21" fmla="*/ 426769 w 605085"/>
                  <a:gd name="connsiteY21" fmla="*/ 373503 h 559584"/>
                  <a:gd name="connsiteX22" fmla="*/ 445395 w 605085"/>
                  <a:gd name="connsiteY22" fmla="*/ 381145 h 559584"/>
                  <a:gd name="connsiteX23" fmla="*/ 453055 w 605085"/>
                  <a:gd name="connsiteY23" fmla="*/ 399724 h 559584"/>
                  <a:gd name="connsiteX24" fmla="*/ 445395 w 605085"/>
                  <a:gd name="connsiteY24" fmla="*/ 418302 h 559584"/>
                  <a:gd name="connsiteX25" fmla="*/ 408144 w 605085"/>
                  <a:gd name="connsiteY25" fmla="*/ 418302 h 559584"/>
                  <a:gd name="connsiteX26" fmla="*/ 400484 w 605085"/>
                  <a:gd name="connsiteY26" fmla="*/ 399724 h 559584"/>
                  <a:gd name="connsiteX27" fmla="*/ 408144 w 605085"/>
                  <a:gd name="connsiteY27" fmla="*/ 381145 h 559584"/>
                  <a:gd name="connsiteX28" fmla="*/ 426769 w 605085"/>
                  <a:gd name="connsiteY28" fmla="*/ 373503 h 559584"/>
                  <a:gd name="connsiteX29" fmla="*/ 188890 w 605085"/>
                  <a:gd name="connsiteY29" fmla="*/ 352830 h 559584"/>
                  <a:gd name="connsiteX30" fmla="*/ 155123 w 605085"/>
                  <a:gd name="connsiteY30" fmla="*/ 366764 h 559584"/>
                  <a:gd name="connsiteX31" fmla="*/ 141016 w 605085"/>
                  <a:gd name="connsiteY31" fmla="*/ 400623 h 559584"/>
                  <a:gd name="connsiteX32" fmla="*/ 155123 w 605085"/>
                  <a:gd name="connsiteY32" fmla="*/ 434333 h 559584"/>
                  <a:gd name="connsiteX33" fmla="*/ 188890 w 605085"/>
                  <a:gd name="connsiteY33" fmla="*/ 448267 h 559584"/>
                  <a:gd name="connsiteX34" fmla="*/ 222657 w 605085"/>
                  <a:gd name="connsiteY34" fmla="*/ 434333 h 559584"/>
                  <a:gd name="connsiteX35" fmla="*/ 236615 w 605085"/>
                  <a:gd name="connsiteY35" fmla="*/ 400623 h 559584"/>
                  <a:gd name="connsiteX36" fmla="*/ 222657 w 605085"/>
                  <a:gd name="connsiteY36" fmla="*/ 366764 h 559584"/>
                  <a:gd name="connsiteX37" fmla="*/ 188890 w 605085"/>
                  <a:gd name="connsiteY37" fmla="*/ 352830 h 559584"/>
                  <a:gd name="connsiteX38" fmla="*/ 426762 w 605085"/>
                  <a:gd name="connsiteY38" fmla="*/ 351931 h 559584"/>
                  <a:gd name="connsiteX39" fmla="*/ 392994 w 605085"/>
                  <a:gd name="connsiteY39" fmla="*/ 366015 h 559584"/>
                  <a:gd name="connsiteX40" fmla="*/ 379037 w 605085"/>
                  <a:gd name="connsiteY40" fmla="*/ 399724 h 559584"/>
                  <a:gd name="connsiteX41" fmla="*/ 392994 w 605085"/>
                  <a:gd name="connsiteY41" fmla="*/ 433434 h 559584"/>
                  <a:gd name="connsiteX42" fmla="*/ 426762 w 605085"/>
                  <a:gd name="connsiteY42" fmla="*/ 447368 h 559584"/>
                  <a:gd name="connsiteX43" fmla="*/ 460529 w 605085"/>
                  <a:gd name="connsiteY43" fmla="*/ 433434 h 559584"/>
                  <a:gd name="connsiteX44" fmla="*/ 474486 w 605085"/>
                  <a:gd name="connsiteY44" fmla="*/ 399724 h 559584"/>
                  <a:gd name="connsiteX45" fmla="*/ 460529 w 605085"/>
                  <a:gd name="connsiteY45" fmla="*/ 366015 h 559584"/>
                  <a:gd name="connsiteX46" fmla="*/ 426762 w 605085"/>
                  <a:gd name="connsiteY46" fmla="*/ 351931 h 559584"/>
                  <a:gd name="connsiteX47" fmla="*/ 494154 w 605085"/>
                  <a:gd name="connsiteY47" fmla="*/ 253965 h 559584"/>
                  <a:gd name="connsiteX48" fmla="*/ 512775 w 605085"/>
                  <a:gd name="connsiteY48" fmla="*/ 261607 h 559584"/>
                  <a:gd name="connsiteX49" fmla="*/ 512775 w 605085"/>
                  <a:gd name="connsiteY49" fmla="*/ 298764 h 559584"/>
                  <a:gd name="connsiteX50" fmla="*/ 475533 w 605085"/>
                  <a:gd name="connsiteY50" fmla="*/ 298764 h 559584"/>
                  <a:gd name="connsiteX51" fmla="*/ 467874 w 605085"/>
                  <a:gd name="connsiteY51" fmla="*/ 280186 h 559584"/>
                  <a:gd name="connsiteX52" fmla="*/ 475533 w 605085"/>
                  <a:gd name="connsiteY52" fmla="*/ 261607 h 559584"/>
                  <a:gd name="connsiteX53" fmla="*/ 494154 w 605085"/>
                  <a:gd name="connsiteY53" fmla="*/ 253965 h 559584"/>
                  <a:gd name="connsiteX54" fmla="*/ 119099 w 605085"/>
                  <a:gd name="connsiteY54" fmla="*/ 252483 h 559584"/>
                  <a:gd name="connsiteX55" fmla="*/ 137720 w 605085"/>
                  <a:gd name="connsiteY55" fmla="*/ 260125 h 559584"/>
                  <a:gd name="connsiteX56" fmla="*/ 137569 w 605085"/>
                  <a:gd name="connsiteY56" fmla="*/ 297282 h 559584"/>
                  <a:gd name="connsiteX57" fmla="*/ 100478 w 605085"/>
                  <a:gd name="connsiteY57" fmla="*/ 297282 h 559584"/>
                  <a:gd name="connsiteX58" fmla="*/ 92819 w 605085"/>
                  <a:gd name="connsiteY58" fmla="*/ 278704 h 559584"/>
                  <a:gd name="connsiteX59" fmla="*/ 100478 w 605085"/>
                  <a:gd name="connsiteY59" fmla="*/ 260125 h 559584"/>
                  <a:gd name="connsiteX60" fmla="*/ 119099 w 605085"/>
                  <a:gd name="connsiteY60" fmla="*/ 252483 h 559584"/>
                  <a:gd name="connsiteX61" fmla="*/ 494146 w 605085"/>
                  <a:gd name="connsiteY61" fmla="*/ 232524 h 559584"/>
                  <a:gd name="connsiteX62" fmla="*/ 460379 w 605085"/>
                  <a:gd name="connsiteY62" fmla="*/ 246457 h 559584"/>
                  <a:gd name="connsiteX63" fmla="*/ 446422 w 605085"/>
                  <a:gd name="connsiteY63" fmla="*/ 280167 h 559584"/>
                  <a:gd name="connsiteX64" fmla="*/ 460379 w 605085"/>
                  <a:gd name="connsiteY64" fmla="*/ 313877 h 559584"/>
                  <a:gd name="connsiteX65" fmla="*/ 494146 w 605085"/>
                  <a:gd name="connsiteY65" fmla="*/ 327810 h 559584"/>
                  <a:gd name="connsiteX66" fmla="*/ 527913 w 605085"/>
                  <a:gd name="connsiteY66" fmla="*/ 313877 h 559584"/>
                  <a:gd name="connsiteX67" fmla="*/ 527913 w 605085"/>
                  <a:gd name="connsiteY67" fmla="*/ 246457 h 559584"/>
                  <a:gd name="connsiteX68" fmla="*/ 494146 w 605085"/>
                  <a:gd name="connsiteY68" fmla="*/ 232524 h 559584"/>
                  <a:gd name="connsiteX69" fmla="*/ 119105 w 605085"/>
                  <a:gd name="connsiteY69" fmla="*/ 231025 h 559584"/>
                  <a:gd name="connsiteX70" fmla="*/ 85338 w 605085"/>
                  <a:gd name="connsiteY70" fmla="*/ 244959 h 559584"/>
                  <a:gd name="connsiteX71" fmla="*/ 71230 w 605085"/>
                  <a:gd name="connsiteY71" fmla="*/ 278669 h 559584"/>
                  <a:gd name="connsiteX72" fmla="*/ 85338 w 605085"/>
                  <a:gd name="connsiteY72" fmla="*/ 312378 h 559584"/>
                  <a:gd name="connsiteX73" fmla="*/ 119105 w 605085"/>
                  <a:gd name="connsiteY73" fmla="*/ 326312 h 559584"/>
                  <a:gd name="connsiteX74" fmla="*/ 152872 w 605085"/>
                  <a:gd name="connsiteY74" fmla="*/ 312378 h 559584"/>
                  <a:gd name="connsiteX75" fmla="*/ 152872 w 605085"/>
                  <a:gd name="connsiteY75" fmla="*/ 244959 h 559584"/>
                  <a:gd name="connsiteX76" fmla="*/ 119105 w 605085"/>
                  <a:gd name="connsiteY76" fmla="*/ 231025 h 559584"/>
                  <a:gd name="connsiteX77" fmla="*/ 194432 w 605085"/>
                  <a:gd name="connsiteY77" fmla="*/ 78398 h 559584"/>
                  <a:gd name="connsiteX78" fmla="*/ 221890 w 605085"/>
                  <a:gd name="connsiteY78" fmla="*/ 90821 h 559584"/>
                  <a:gd name="connsiteX79" fmla="*/ 228192 w 605085"/>
                  <a:gd name="connsiteY79" fmla="*/ 134077 h 559584"/>
                  <a:gd name="connsiteX80" fmla="*/ 212287 w 605085"/>
                  <a:gd name="connsiteY80" fmla="*/ 140213 h 559584"/>
                  <a:gd name="connsiteX81" fmla="*/ 184829 w 605085"/>
                  <a:gd name="connsiteY81" fmla="*/ 127790 h 559584"/>
                  <a:gd name="connsiteX82" fmla="*/ 178527 w 605085"/>
                  <a:gd name="connsiteY82" fmla="*/ 84535 h 559584"/>
                  <a:gd name="connsiteX83" fmla="*/ 194432 w 605085"/>
                  <a:gd name="connsiteY83" fmla="*/ 78398 h 559584"/>
                  <a:gd name="connsiteX84" fmla="*/ 194443 w 605085"/>
                  <a:gd name="connsiteY84" fmla="*/ 56932 h 559584"/>
                  <a:gd name="connsiteX85" fmla="*/ 163377 w 605085"/>
                  <a:gd name="connsiteY85" fmla="*/ 69368 h 559584"/>
                  <a:gd name="connsiteX86" fmla="*/ 169681 w 605085"/>
                  <a:gd name="connsiteY86" fmla="*/ 143080 h 559584"/>
                  <a:gd name="connsiteX87" fmla="*/ 212302 w 605085"/>
                  <a:gd name="connsiteY87" fmla="*/ 161658 h 559584"/>
                  <a:gd name="connsiteX88" fmla="*/ 243518 w 605085"/>
                  <a:gd name="connsiteY88" fmla="*/ 149372 h 559584"/>
                  <a:gd name="connsiteX89" fmla="*/ 237215 w 605085"/>
                  <a:gd name="connsiteY89" fmla="*/ 75660 h 559584"/>
                  <a:gd name="connsiteX90" fmla="*/ 194443 w 605085"/>
                  <a:gd name="connsiteY90" fmla="*/ 56932 h 559584"/>
                  <a:gd name="connsiteX91" fmla="*/ 184688 w 605085"/>
                  <a:gd name="connsiteY91" fmla="*/ 0 h 559584"/>
                  <a:gd name="connsiteX92" fmla="*/ 274284 w 605085"/>
                  <a:gd name="connsiteY92" fmla="*/ 37006 h 559584"/>
                  <a:gd name="connsiteX93" fmla="*/ 311203 w 605085"/>
                  <a:gd name="connsiteY93" fmla="*/ 121955 h 559584"/>
                  <a:gd name="connsiteX94" fmla="*/ 311353 w 605085"/>
                  <a:gd name="connsiteY94" fmla="*/ 123004 h 559584"/>
                  <a:gd name="connsiteX95" fmla="*/ 311203 w 605085"/>
                  <a:gd name="connsiteY95" fmla="*/ 124053 h 559584"/>
                  <a:gd name="connsiteX96" fmla="*/ 311053 w 605085"/>
                  <a:gd name="connsiteY96" fmla="*/ 128547 h 559584"/>
                  <a:gd name="connsiteX97" fmla="*/ 311203 w 605085"/>
                  <a:gd name="connsiteY97" fmla="*/ 131244 h 559584"/>
                  <a:gd name="connsiteX98" fmla="*/ 324409 w 605085"/>
                  <a:gd name="connsiteY98" fmla="*/ 165853 h 559584"/>
                  <a:gd name="connsiteX99" fmla="*/ 356226 w 605085"/>
                  <a:gd name="connsiteY99" fmla="*/ 179037 h 559584"/>
                  <a:gd name="connsiteX100" fmla="*/ 388042 w 605085"/>
                  <a:gd name="connsiteY100" fmla="*/ 165853 h 559584"/>
                  <a:gd name="connsiteX101" fmla="*/ 477637 w 605085"/>
                  <a:gd name="connsiteY101" fmla="*/ 128697 h 559584"/>
                  <a:gd name="connsiteX102" fmla="*/ 567383 w 605085"/>
                  <a:gd name="connsiteY102" fmla="*/ 165853 h 559584"/>
                  <a:gd name="connsiteX103" fmla="*/ 604302 w 605085"/>
                  <a:gd name="connsiteY103" fmla="*/ 249753 h 559584"/>
                  <a:gd name="connsiteX104" fmla="*/ 605052 w 605085"/>
                  <a:gd name="connsiteY104" fmla="*/ 252899 h 559584"/>
                  <a:gd name="connsiteX105" fmla="*/ 516357 w 605085"/>
                  <a:gd name="connsiteY105" fmla="*/ 471189 h 559584"/>
                  <a:gd name="connsiteX106" fmla="*/ 302348 w 605085"/>
                  <a:gd name="connsiteY106" fmla="*/ 559584 h 559584"/>
                  <a:gd name="connsiteX107" fmla="*/ 88489 w 605085"/>
                  <a:gd name="connsiteY107" fmla="*/ 471189 h 559584"/>
                  <a:gd name="connsiteX108" fmla="*/ 88339 w 605085"/>
                  <a:gd name="connsiteY108" fmla="*/ 44048 h 559584"/>
                  <a:gd name="connsiteX109" fmla="*/ 89239 w 605085"/>
                  <a:gd name="connsiteY109" fmla="*/ 43149 h 559584"/>
                  <a:gd name="connsiteX110" fmla="*/ 89840 w 605085"/>
                  <a:gd name="connsiteY110" fmla="*/ 42550 h 559584"/>
                  <a:gd name="connsiteX111" fmla="*/ 94792 w 605085"/>
                  <a:gd name="connsiteY111" fmla="*/ 37006 h 559584"/>
                  <a:gd name="connsiteX112" fmla="*/ 111451 w 605085"/>
                  <a:gd name="connsiteY112" fmla="*/ 23223 h 559584"/>
                  <a:gd name="connsiteX113" fmla="*/ 184688 w 605085"/>
                  <a:gd name="connsiteY113" fmla="*/ 0 h 55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05085" h="559584">
                    <a:moveTo>
                      <a:pt x="307303" y="440470"/>
                    </a:moveTo>
                    <a:cubicBezTo>
                      <a:pt x="314359" y="440470"/>
                      <a:pt x="320965" y="443168"/>
                      <a:pt x="325920" y="448113"/>
                    </a:cubicBezTo>
                    <a:cubicBezTo>
                      <a:pt x="336129" y="458303"/>
                      <a:pt x="336129" y="474937"/>
                      <a:pt x="325920" y="485127"/>
                    </a:cubicBezTo>
                    <a:cubicBezTo>
                      <a:pt x="316011" y="495017"/>
                      <a:pt x="298745" y="495017"/>
                      <a:pt x="288836" y="485127"/>
                    </a:cubicBezTo>
                    <a:cubicBezTo>
                      <a:pt x="278477" y="474937"/>
                      <a:pt x="278477" y="458303"/>
                      <a:pt x="288836" y="448113"/>
                    </a:cubicBezTo>
                    <a:cubicBezTo>
                      <a:pt x="293791" y="443168"/>
                      <a:pt x="300397" y="440470"/>
                      <a:pt x="307303" y="440470"/>
                    </a:cubicBezTo>
                    <a:close/>
                    <a:moveTo>
                      <a:pt x="307301" y="418902"/>
                    </a:moveTo>
                    <a:cubicBezTo>
                      <a:pt x="294544" y="418902"/>
                      <a:pt x="282538" y="423846"/>
                      <a:pt x="273533" y="432985"/>
                    </a:cubicBezTo>
                    <a:cubicBezTo>
                      <a:pt x="254924" y="451563"/>
                      <a:pt x="254924" y="481827"/>
                      <a:pt x="273533" y="500405"/>
                    </a:cubicBezTo>
                    <a:cubicBezTo>
                      <a:pt x="282538" y="509394"/>
                      <a:pt x="294544" y="514338"/>
                      <a:pt x="307301" y="514338"/>
                    </a:cubicBezTo>
                    <a:cubicBezTo>
                      <a:pt x="320057" y="514338"/>
                      <a:pt x="332063" y="509394"/>
                      <a:pt x="341068" y="500405"/>
                    </a:cubicBezTo>
                    <a:cubicBezTo>
                      <a:pt x="359677" y="481827"/>
                      <a:pt x="359677" y="451563"/>
                      <a:pt x="341068" y="432985"/>
                    </a:cubicBezTo>
                    <a:cubicBezTo>
                      <a:pt x="332063" y="423846"/>
                      <a:pt x="320057" y="418902"/>
                      <a:pt x="307301" y="418902"/>
                    </a:cubicBezTo>
                    <a:close/>
                    <a:moveTo>
                      <a:pt x="188893" y="374420"/>
                    </a:moveTo>
                    <a:cubicBezTo>
                      <a:pt x="195803" y="374420"/>
                      <a:pt x="202412" y="377118"/>
                      <a:pt x="207368" y="382063"/>
                    </a:cubicBezTo>
                    <a:cubicBezTo>
                      <a:pt x="212325" y="387008"/>
                      <a:pt x="215179" y="393602"/>
                      <a:pt x="215179" y="400645"/>
                    </a:cubicBezTo>
                    <a:cubicBezTo>
                      <a:pt x="215179" y="407538"/>
                      <a:pt x="212325" y="414132"/>
                      <a:pt x="207368" y="419077"/>
                    </a:cubicBezTo>
                    <a:cubicBezTo>
                      <a:pt x="197455" y="428967"/>
                      <a:pt x="180182" y="428967"/>
                      <a:pt x="170268" y="419077"/>
                    </a:cubicBezTo>
                    <a:cubicBezTo>
                      <a:pt x="165312" y="414132"/>
                      <a:pt x="162608" y="407538"/>
                      <a:pt x="162608" y="400645"/>
                    </a:cubicBezTo>
                    <a:cubicBezTo>
                      <a:pt x="162608" y="393602"/>
                      <a:pt x="165312" y="387008"/>
                      <a:pt x="170268" y="382063"/>
                    </a:cubicBezTo>
                    <a:cubicBezTo>
                      <a:pt x="175225" y="377118"/>
                      <a:pt x="181834" y="374420"/>
                      <a:pt x="188893" y="374420"/>
                    </a:cubicBezTo>
                    <a:close/>
                    <a:moveTo>
                      <a:pt x="426769" y="373503"/>
                    </a:moveTo>
                    <a:cubicBezTo>
                      <a:pt x="433829" y="373503"/>
                      <a:pt x="440438" y="376200"/>
                      <a:pt x="445395" y="381145"/>
                    </a:cubicBezTo>
                    <a:cubicBezTo>
                      <a:pt x="450351" y="386089"/>
                      <a:pt x="453055" y="392682"/>
                      <a:pt x="453055" y="399724"/>
                    </a:cubicBezTo>
                    <a:cubicBezTo>
                      <a:pt x="453055" y="406766"/>
                      <a:pt x="450351" y="413208"/>
                      <a:pt x="445395" y="418302"/>
                    </a:cubicBezTo>
                    <a:cubicBezTo>
                      <a:pt x="435331" y="428191"/>
                      <a:pt x="418058" y="428191"/>
                      <a:pt x="408144" y="418302"/>
                    </a:cubicBezTo>
                    <a:cubicBezTo>
                      <a:pt x="403188" y="413208"/>
                      <a:pt x="400484" y="406766"/>
                      <a:pt x="400484" y="399724"/>
                    </a:cubicBezTo>
                    <a:cubicBezTo>
                      <a:pt x="400484" y="392682"/>
                      <a:pt x="403188" y="386089"/>
                      <a:pt x="408144" y="381145"/>
                    </a:cubicBezTo>
                    <a:cubicBezTo>
                      <a:pt x="413101" y="376200"/>
                      <a:pt x="419710" y="373503"/>
                      <a:pt x="426769" y="373503"/>
                    </a:cubicBezTo>
                    <a:close/>
                    <a:moveTo>
                      <a:pt x="188890" y="352830"/>
                    </a:moveTo>
                    <a:cubicBezTo>
                      <a:pt x="176134" y="352830"/>
                      <a:pt x="164128" y="357774"/>
                      <a:pt x="155123" y="366764"/>
                    </a:cubicBezTo>
                    <a:cubicBezTo>
                      <a:pt x="145968" y="375903"/>
                      <a:pt x="141016" y="387889"/>
                      <a:pt x="141016" y="400623"/>
                    </a:cubicBezTo>
                    <a:cubicBezTo>
                      <a:pt x="141016" y="413358"/>
                      <a:pt x="145968" y="425194"/>
                      <a:pt x="155123" y="434333"/>
                    </a:cubicBezTo>
                    <a:cubicBezTo>
                      <a:pt x="164128" y="443323"/>
                      <a:pt x="176134" y="448267"/>
                      <a:pt x="188890" y="448267"/>
                    </a:cubicBezTo>
                    <a:cubicBezTo>
                      <a:pt x="201647" y="448267"/>
                      <a:pt x="213503" y="443323"/>
                      <a:pt x="222657" y="434333"/>
                    </a:cubicBezTo>
                    <a:cubicBezTo>
                      <a:pt x="231662" y="425194"/>
                      <a:pt x="236615" y="413358"/>
                      <a:pt x="236615" y="400623"/>
                    </a:cubicBezTo>
                    <a:cubicBezTo>
                      <a:pt x="236615" y="387739"/>
                      <a:pt x="231662" y="375903"/>
                      <a:pt x="222657" y="366764"/>
                    </a:cubicBezTo>
                    <a:cubicBezTo>
                      <a:pt x="213653" y="357774"/>
                      <a:pt x="201647" y="352830"/>
                      <a:pt x="188890" y="352830"/>
                    </a:cubicBezTo>
                    <a:close/>
                    <a:moveTo>
                      <a:pt x="426762" y="351931"/>
                    </a:moveTo>
                    <a:cubicBezTo>
                      <a:pt x="414005" y="351931"/>
                      <a:pt x="401999" y="356875"/>
                      <a:pt x="392994" y="366015"/>
                    </a:cubicBezTo>
                    <a:cubicBezTo>
                      <a:pt x="383990" y="375004"/>
                      <a:pt x="379037" y="386990"/>
                      <a:pt x="379037" y="399724"/>
                    </a:cubicBezTo>
                    <a:cubicBezTo>
                      <a:pt x="379037" y="412459"/>
                      <a:pt x="383990" y="424445"/>
                      <a:pt x="392994" y="433434"/>
                    </a:cubicBezTo>
                    <a:cubicBezTo>
                      <a:pt x="401999" y="442424"/>
                      <a:pt x="414005" y="447368"/>
                      <a:pt x="426762" y="447368"/>
                    </a:cubicBezTo>
                    <a:cubicBezTo>
                      <a:pt x="439518" y="447368"/>
                      <a:pt x="451524" y="442424"/>
                      <a:pt x="460529" y="433434"/>
                    </a:cubicBezTo>
                    <a:cubicBezTo>
                      <a:pt x="469533" y="424445"/>
                      <a:pt x="474486" y="412459"/>
                      <a:pt x="474486" y="399724"/>
                    </a:cubicBezTo>
                    <a:cubicBezTo>
                      <a:pt x="474486" y="386990"/>
                      <a:pt x="469533" y="375004"/>
                      <a:pt x="460529" y="366015"/>
                    </a:cubicBezTo>
                    <a:cubicBezTo>
                      <a:pt x="451524" y="356875"/>
                      <a:pt x="439518" y="351931"/>
                      <a:pt x="426762" y="351931"/>
                    </a:cubicBezTo>
                    <a:close/>
                    <a:moveTo>
                      <a:pt x="494154" y="253965"/>
                    </a:moveTo>
                    <a:cubicBezTo>
                      <a:pt x="501212" y="253965"/>
                      <a:pt x="507819" y="256662"/>
                      <a:pt x="512775" y="261607"/>
                    </a:cubicBezTo>
                    <a:cubicBezTo>
                      <a:pt x="522986" y="271795"/>
                      <a:pt x="522986" y="288426"/>
                      <a:pt x="512775" y="298764"/>
                    </a:cubicBezTo>
                    <a:cubicBezTo>
                      <a:pt x="502863" y="308653"/>
                      <a:pt x="485594" y="308653"/>
                      <a:pt x="475533" y="298764"/>
                    </a:cubicBezTo>
                    <a:cubicBezTo>
                      <a:pt x="470577" y="293820"/>
                      <a:pt x="467874" y="287228"/>
                      <a:pt x="467874" y="280186"/>
                    </a:cubicBezTo>
                    <a:cubicBezTo>
                      <a:pt x="467874" y="273144"/>
                      <a:pt x="470577" y="266551"/>
                      <a:pt x="475533" y="261607"/>
                    </a:cubicBezTo>
                    <a:cubicBezTo>
                      <a:pt x="480638" y="256662"/>
                      <a:pt x="487246" y="253965"/>
                      <a:pt x="494154" y="253965"/>
                    </a:cubicBezTo>
                    <a:close/>
                    <a:moveTo>
                      <a:pt x="119099" y="252483"/>
                    </a:moveTo>
                    <a:cubicBezTo>
                      <a:pt x="126157" y="252483"/>
                      <a:pt x="132764" y="255180"/>
                      <a:pt x="137720" y="260125"/>
                    </a:cubicBezTo>
                    <a:cubicBezTo>
                      <a:pt x="147931" y="270463"/>
                      <a:pt x="147931" y="287094"/>
                      <a:pt x="137569" y="297282"/>
                    </a:cubicBezTo>
                    <a:cubicBezTo>
                      <a:pt x="127658" y="307171"/>
                      <a:pt x="110389" y="307171"/>
                      <a:pt x="100478" y="297282"/>
                    </a:cubicBezTo>
                    <a:cubicBezTo>
                      <a:pt x="95522" y="292338"/>
                      <a:pt x="92819" y="285746"/>
                      <a:pt x="92819" y="278704"/>
                    </a:cubicBezTo>
                    <a:cubicBezTo>
                      <a:pt x="92819" y="271662"/>
                      <a:pt x="95522" y="265219"/>
                      <a:pt x="100478" y="260125"/>
                    </a:cubicBezTo>
                    <a:cubicBezTo>
                      <a:pt x="105433" y="255180"/>
                      <a:pt x="112041" y="252483"/>
                      <a:pt x="119099" y="252483"/>
                    </a:cubicBezTo>
                    <a:close/>
                    <a:moveTo>
                      <a:pt x="494146" y="232524"/>
                    </a:moveTo>
                    <a:cubicBezTo>
                      <a:pt x="481389" y="232524"/>
                      <a:pt x="469383" y="237468"/>
                      <a:pt x="460379" y="246457"/>
                    </a:cubicBezTo>
                    <a:cubicBezTo>
                      <a:pt x="451374" y="255446"/>
                      <a:pt x="446422" y="267432"/>
                      <a:pt x="446422" y="280167"/>
                    </a:cubicBezTo>
                    <a:cubicBezTo>
                      <a:pt x="446422" y="292902"/>
                      <a:pt x="451374" y="304887"/>
                      <a:pt x="460379" y="313877"/>
                    </a:cubicBezTo>
                    <a:cubicBezTo>
                      <a:pt x="469383" y="322866"/>
                      <a:pt x="481389" y="327810"/>
                      <a:pt x="494146" y="327810"/>
                    </a:cubicBezTo>
                    <a:cubicBezTo>
                      <a:pt x="506902" y="327810"/>
                      <a:pt x="518909" y="322866"/>
                      <a:pt x="527913" y="313877"/>
                    </a:cubicBezTo>
                    <a:cubicBezTo>
                      <a:pt x="546523" y="295299"/>
                      <a:pt x="546523" y="265035"/>
                      <a:pt x="527913" y="246457"/>
                    </a:cubicBezTo>
                    <a:cubicBezTo>
                      <a:pt x="518909" y="237468"/>
                      <a:pt x="506902" y="232524"/>
                      <a:pt x="494146" y="232524"/>
                    </a:cubicBezTo>
                    <a:close/>
                    <a:moveTo>
                      <a:pt x="119105" y="231025"/>
                    </a:moveTo>
                    <a:cubicBezTo>
                      <a:pt x="106348" y="231025"/>
                      <a:pt x="94342" y="235969"/>
                      <a:pt x="85338" y="244959"/>
                    </a:cubicBezTo>
                    <a:cubicBezTo>
                      <a:pt x="76333" y="253948"/>
                      <a:pt x="71230" y="265934"/>
                      <a:pt x="71230" y="278669"/>
                    </a:cubicBezTo>
                    <a:cubicBezTo>
                      <a:pt x="71230" y="291403"/>
                      <a:pt x="76333" y="303389"/>
                      <a:pt x="85338" y="312378"/>
                    </a:cubicBezTo>
                    <a:cubicBezTo>
                      <a:pt x="94342" y="321368"/>
                      <a:pt x="106348" y="326312"/>
                      <a:pt x="119105" y="326312"/>
                    </a:cubicBezTo>
                    <a:cubicBezTo>
                      <a:pt x="131861" y="326312"/>
                      <a:pt x="143867" y="321368"/>
                      <a:pt x="152872" y="312378"/>
                    </a:cubicBezTo>
                    <a:cubicBezTo>
                      <a:pt x="171481" y="293801"/>
                      <a:pt x="171481" y="263537"/>
                      <a:pt x="152872" y="244959"/>
                    </a:cubicBezTo>
                    <a:cubicBezTo>
                      <a:pt x="143867" y="235969"/>
                      <a:pt x="131861" y="231025"/>
                      <a:pt x="119105" y="231025"/>
                    </a:cubicBezTo>
                    <a:close/>
                    <a:moveTo>
                      <a:pt x="194432" y="78398"/>
                    </a:moveTo>
                    <a:cubicBezTo>
                      <a:pt x="204035" y="78398"/>
                      <a:pt x="214088" y="82888"/>
                      <a:pt x="221890" y="90821"/>
                    </a:cubicBezTo>
                    <a:cubicBezTo>
                      <a:pt x="235694" y="104441"/>
                      <a:pt x="238395" y="123899"/>
                      <a:pt x="228192" y="134077"/>
                    </a:cubicBezTo>
                    <a:cubicBezTo>
                      <a:pt x="223240" y="139166"/>
                      <a:pt x="216789" y="140213"/>
                      <a:pt x="212287" y="140213"/>
                    </a:cubicBezTo>
                    <a:cubicBezTo>
                      <a:pt x="202684" y="140213"/>
                      <a:pt x="192631" y="135723"/>
                      <a:pt x="184829" y="127790"/>
                    </a:cubicBezTo>
                    <a:cubicBezTo>
                      <a:pt x="171175" y="114170"/>
                      <a:pt x="168324" y="94713"/>
                      <a:pt x="178527" y="84535"/>
                    </a:cubicBezTo>
                    <a:cubicBezTo>
                      <a:pt x="183479" y="79446"/>
                      <a:pt x="189930" y="78398"/>
                      <a:pt x="194432" y="78398"/>
                    </a:cubicBezTo>
                    <a:close/>
                    <a:moveTo>
                      <a:pt x="194443" y="56932"/>
                    </a:moveTo>
                    <a:cubicBezTo>
                      <a:pt x="182437" y="56932"/>
                      <a:pt x="171331" y="61277"/>
                      <a:pt x="163377" y="69368"/>
                    </a:cubicBezTo>
                    <a:cubicBezTo>
                      <a:pt x="144768" y="87946"/>
                      <a:pt x="147469" y="120906"/>
                      <a:pt x="169681" y="143080"/>
                    </a:cubicBezTo>
                    <a:cubicBezTo>
                      <a:pt x="181537" y="154916"/>
                      <a:pt x="196994" y="161658"/>
                      <a:pt x="212302" y="161658"/>
                    </a:cubicBezTo>
                    <a:cubicBezTo>
                      <a:pt x="224458" y="161658"/>
                      <a:pt x="235414" y="157313"/>
                      <a:pt x="243518" y="149372"/>
                    </a:cubicBezTo>
                    <a:cubicBezTo>
                      <a:pt x="262128" y="130795"/>
                      <a:pt x="259276" y="97684"/>
                      <a:pt x="237215" y="75660"/>
                    </a:cubicBezTo>
                    <a:cubicBezTo>
                      <a:pt x="225359" y="63824"/>
                      <a:pt x="209751" y="56932"/>
                      <a:pt x="194443" y="56932"/>
                    </a:cubicBezTo>
                    <a:close/>
                    <a:moveTo>
                      <a:pt x="184688" y="0"/>
                    </a:moveTo>
                    <a:cubicBezTo>
                      <a:pt x="218455" y="0"/>
                      <a:pt x="250272" y="13185"/>
                      <a:pt x="274284" y="37006"/>
                    </a:cubicBezTo>
                    <a:cubicBezTo>
                      <a:pt x="296945" y="59629"/>
                      <a:pt x="310002" y="89893"/>
                      <a:pt x="311203" y="121955"/>
                    </a:cubicBezTo>
                    <a:cubicBezTo>
                      <a:pt x="311203" y="122255"/>
                      <a:pt x="311203" y="122704"/>
                      <a:pt x="311353" y="123004"/>
                    </a:cubicBezTo>
                    <a:cubicBezTo>
                      <a:pt x="311353" y="123303"/>
                      <a:pt x="311353" y="123603"/>
                      <a:pt x="311203" y="124053"/>
                    </a:cubicBezTo>
                    <a:cubicBezTo>
                      <a:pt x="311203" y="125551"/>
                      <a:pt x="311203" y="127049"/>
                      <a:pt x="311053" y="128547"/>
                    </a:cubicBezTo>
                    <a:cubicBezTo>
                      <a:pt x="311203" y="129446"/>
                      <a:pt x="311353" y="130345"/>
                      <a:pt x="311203" y="131244"/>
                    </a:cubicBezTo>
                    <a:cubicBezTo>
                      <a:pt x="310452" y="144129"/>
                      <a:pt x="315255" y="156714"/>
                      <a:pt x="324409" y="165853"/>
                    </a:cubicBezTo>
                    <a:cubicBezTo>
                      <a:pt x="332814" y="174243"/>
                      <a:pt x="344219" y="179037"/>
                      <a:pt x="356226" y="179037"/>
                    </a:cubicBezTo>
                    <a:cubicBezTo>
                      <a:pt x="368232" y="179037"/>
                      <a:pt x="379487" y="174243"/>
                      <a:pt x="388042" y="165853"/>
                    </a:cubicBezTo>
                    <a:cubicBezTo>
                      <a:pt x="411904" y="141881"/>
                      <a:pt x="443870" y="128697"/>
                      <a:pt x="477637" y="128697"/>
                    </a:cubicBezTo>
                    <a:cubicBezTo>
                      <a:pt x="511555" y="128697"/>
                      <a:pt x="543371" y="141881"/>
                      <a:pt x="567383" y="165853"/>
                    </a:cubicBezTo>
                    <a:cubicBezTo>
                      <a:pt x="589895" y="188326"/>
                      <a:pt x="602951" y="217991"/>
                      <a:pt x="604302" y="249753"/>
                    </a:cubicBezTo>
                    <a:cubicBezTo>
                      <a:pt x="604752" y="250802"/>
                      <a:pt x="604902" y="251850"/>
                      <a:pt x="605052" y="252899"/>
                    </a:cubicBezTo>
                    <a:cubicBezTo>
                      <a:pt x="606253" y="335451"/>
                      <a:pt x="574737" y="412909"/>
                      <a:pt x="516357" y="471189"/>
                    </a:cubicBezTo>
                    <a:cubicBezTo>
                      <a:pt x="459178" y="528271"/>
                      <a:pt x="383239" y="559584"/>
                      <a:pt x="302348" y="559584"/>
                    </a:cubicBezTo>
                    <a:cubicBezTo>
                      <a:pt x="221607" y="559584"/>
                      <a:pt x="145668" y="528271"/>
                      <a:pt x="88489" y="471189"/>
                    </a:cubicBezTo>
                    <a:cubicBezTo>
                      <a:pt x="-29471" y="353430"/>
                      <a:pt x="-29471" y="161808"/>
                      <a:pt x="88339" y="44048"/>
                    </a:cubicBezTo>
                    <a:cubicBezTo>
                      <a:pt x="88639" y="43748"/>
                      <a:pt x="88939" y="43449"/>
                      <a:pt x="89239" y="43149"/>
                    </a:cubicBezTo>
                    <a:lnTo>
                      <a:pt x="89840" y="42550"/>
                    </a:lnTo>
                    <a:cubicBezTo>
                      <a:pt x="91491" y="40602"/>
                      <a:pt x="93141" y="38804"/>
                      <a:pt x="94792" y="37006"/>
                    </a:cubicBezTo>
                    <a:cubicBezTo>
                      <a:pt x="99595" y="32212"/>
                      <a:pt x="105148" y="27717"/>
                      <a:pt x="111451" y="23223"/>
                    </a:cubicBezTo>
                    <a:cubicBezTo>
                      <a:pt x="132912" y="8091"/>
                      <a:pt x="158275" y="0"/>
                      <a:pt x="18468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0" name="组合 9" descr="cc9600b0-8477-46b3-b828-29ad636a84cf"/>
            <p:cNvGrpSpPr/>
            <p:nvPr/>
          </p:nvGrpSpPr>
          <p:grpSpPr>
            <a:xfrm>
              <a:off x="3971402" y="2619923"/>
              <a:ext cx="2088827" cy="2726532"/>
              <a:chOff x="3971402" y="2619923"/>
              <a:chExt cx="2088827" cy="2726532"/>
            </a:xfrm>
          </p:grpSpPr>
          <p:sp>
            <p:nvSpPr>
              <p:cNvPr id="27" name="Text2" descr="70749ffb-d8ad-42a0-99e4-50382f9e04f5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3971402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因母体孕期接触有害因素导致，与遗传无关。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8" name="Bullet2" descr="1ff3bb64-0523-4929-b68d-0790b8ac5e15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3971402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环境因素决定性疾病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IconBackground2" descr="253014c1-f5d3-41ab-b9ec-75a0907a3a45"/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5225019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3" name="Icon2" descr="b54e6b9f-8a1a-457f-8503-478730cdb1e9"/>
              <p:cNvSpPr/>
              <p:nvPr>
                <p:custDataLst>
                  <p:tags r:id="rId17"/>
                </p:custDataLst>
              </p:nvPr>
            </p:nvSpPr>
            <p:spPr>
              <a:xfrm>
                <a:off x="5409672" y="2773295"/>
                <a:ext cx="313157" cy="295714"/>
              </a:xfrm>
              <a:custGeom>
                <a:avLst/>
                <a:gdLst>
                  <a:gd name="T0" fmla="*/ 88862 h 440259"/>
                  <a:gd name="T1" fmla="*/ 88862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80" h="3764">
                    <a:moveTo>
                      <a:pt x="3484" y="818"/>
                    </a:move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484" y="818"/>
                      <a:pt x="3484" y="818"/>
                      <a:pt x="3484" y="818"/>
                    </a:cubicBezTo>
                    <a:cubicBezTo>
                      <a:pt x="3339" y="815"/>
                      <a:pt x="3288" y="861"/>
                      <a:pt x="3161" y="899"/>
                    </a:cubicBezTo>
                    <a:cubicBezTo>
                      <a:pt x="3014" y="944"/>
                      <a:pt x="2864" y="834"/>
                      <a:pt x="2864" y="680"/>
                    </a:cubicBezTo>
                    <a:lnTo>
                      <a:pt x="2862" y="229"/>
                    </a:lnTo>
                    <a:cubicBezTo>
                      <a:pt x="2862" y="103"/>
                      <a:pt x="2760" y="0"/>
                      <a:pt x="2633" y="0"/>
                    </a:cubicBezTo>
                    <a:lnTo>
                      <a:pt x="229" y="0"/>
                    </a:lnTo>
                    <a:cubicBezTo>
                      <a:pt x="103" y="0"/>
                      <a:pt x="0" y="103"/>
                      <a:pt x="0" y="229"/>
                    </a:cubicBezTo>
                    <a:lnTo>
                      <a:pt x="0" y="945"/>
                    </a:lnTo>
                    <a:cubicBezTo>
                      <a:pt x="311" y="918"/>
                      <a:pt x="349" y="814"/>
                      <a:pt x="557" y="818"/>
                    </a:cubicBezTo>
                    <a:cubicBezTo>
                      <a:pt x="557" y="818"/>
                      <a:pt x="558" y="818"/>
                      <a:pt x="558" y="818"/>
                    </a:cubicBezTo>
                    <a:cubicBezTo>
                      <a:pt x="558" y="818"/>
                      <a:pt x="558" y="818"/>
                      <a:pt x="558" y="818"/>
                    </a:cubicBezTo>
                    <a:cubicBezTo>
                      <a:pt x="833" y="824"/>
                      <a:pt x="1054" y="1048"/>
                      <a:pt x="1053" y="1324"/>
                    </a:cubicBezTo>
                    <a:cubicBezTo>
                      <a:pt x="1054" y="1600"/>
                      <a:pt x="833" y="1825"/>
                      <a:pt x="558" y="1831"/>
                    </a:cubicBezTo>
                    <a:cubicBezTo>
                      <a:pt x="558" y="1831"/>
                      <a:pt x="558" y="1831"/>
                      <a:pt x="558" y="1831"/>
                    </a:cubicBezTo>
                    <a:cubicBezTo>
                      <a:pt x="558" y="1831"/>
                      <a:pt x="557" y="1831"/>
                      <a:pt x="557" y="1831"/>
                    </a:cubicBezTo>
                    <a:cubicBezTo>
                      <a:pt x="349" y="1835"/>
                      <a:pt x="310" y="1731"/>
                      <a:pt x="0" y="1703"/>
                    </a:cubicBezTo>
                    <a:lnTo>
                      <a:pt x="0" y="2419"/>
                    </a:lnTo>
                    <a:cubicBezTo>
                      <a:pt x="0" y="2546"/>
                      <a:pt x="103" y="2649"/>
                      <a:pt x="229" y="2649"/>
                    </a:cubicBezTo>
                    <a:lnTo>
                      <a:pt x="787" y="2649"/>
                    </a:lnTo>
                    <a:cubicBezTo>
                      <a:pt x="941" y="2649"/>
                      <a:pt x="1051" y="2798"/>
                      <a:pt x="1006" y="2945"/>
                    </a:cubicBezTo>
                    <a:cubicBezTo>
                      <a:pt x="968" y="3070"/>
                      <a:pt x="922" y="3124"/>
                      <a:pt x="925" y="3268"/>
                    </a:cubicBezTo>
                    <a:cubicBezTo>
                      <a:pt x="925" y="3268"/>
                      <a:pt x="925" y="3268"/>
                      <a:pt x="924" y="3268"/>
                    </a:cubicBezTo>
                    <a:cubicBezTo>
                      <a:pt x="925" y="3269"/>
                      <a:pt x="925" y="3269"/>
                      <a:pt x="925" y="3269"/>
                    </a:cubicBezTo>
                    <a:cubicBezTo>
                      <a:pt x="931" y="3543"/>
                      <a:pt x="1155" y="3764"/>
                      <a:pt x="1431" y="3764"/>
                    </a:cubicBezTo>
                    <a:cubicBezTo>
                      <a:pt x="1707" y="3764"/>
                      <a:pt x="1932" y="3543"/>
                      <a:pt x="1938" y="3269"/>
                    </a:cubicBezTo>
                    <a:cubicBezTo>
                      <a:pt x="1938" y="3269"/>
                      <a:pt x="1938" y="3269"/>
                      <a:pt x="1938" y="3268"/>
                    </a:cubicBezTo>
                    <a:cubicBezTo>
                      <a:pt x="1938" y="3268"/>
                      <a:pt x="1938" y="3268"/>
                      <a:pt x="1938" y="3268"/>
                    </a:cubicBezTo>
                    <a:cubicBezTo>
                      <a:pt x="1940" y="3123"/>
                      <a:pt x="1894" y="3070"/>
                      <a:pt x="1856" y="2945"/>
                    </a:cubicBezTo>
                    <a:cubicBezTo>
                      <a:pt x="1811" y="2798"/>
                      <a:pt x="1921" y="2649"/>
                      <a:pt x="2075" y="2649"/>
                    </a:cubicBezTo>
                    <a:lnTo>
                      <a:pt x="2633" y="2649"/>
                    </a:lnTo>
                    <a:cubicBezTo>
                      <a:pt x="2760" y="2649"/>
                      <a:pt x="2862" y="2546"/>
                      <a:pt x="2862" y="2419"/>
                    </a:cubicBezTo>
                    <a:lnTo>
                      <a:pt x="2864" y="1968"/>
                    </a:lnTo>
                    <a:cubicBezTo>
                      <a:pt x="2864" y="1814"/>
                      <a:pt x="3014" y="1704"/>
                      <a:pt x="3161" y="1749"/>
                    </a:cubicBezTo>
                    <a:cubicBezTo>
                      <a:pt x="3286" y="1787"/>
                      <a:pt x="3339" y="1833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484" y="1831"/>
                      <a:pt x="3484" y="1831"/>
                      <a:pt x="3484" y="1831"/>
                    </a:cubicBezTo>
                    <a:cubicBezTo>
                      <a:pt x="3759" y="1825"/>
                      <a:pt x="3980" y="1600"/>
                      <a:pt x="3980" y="1324"/>
                    </a:cubicBezTo>
                    <a:cubicBezTo>
                      <a:pt x="3980" y="1048"/>
                      <a:pt x="3759" y="824"/>
                      <a:pt x="3484" y="8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3" name="组合 12" descr="a8696d76-21b7-4ab5-8bdc-4ea6584cb197"/>
            <p:cNvGrpSpPr/>
            <p:nvPr/>
          </p:nvGrpSpPr>
          <p:grpSpPr>
            <a:xfrm>
              <a:off x="6272067" y="2619923"/>
              <a:ext cx="2088828" cy="2726532"/>
              <a:chOff x="6272067" y="2619923"/>
              <a:chExt cx="2088828" cy="2726532"/>
            </a:xfrm>
          </p:grpSpPr>
          <p:sp>
            <p:nvSpPr>
              <p:cNvPr id="19" name="Text3" descr="a6f7a097-d424-4128-a199-4cda9a3160f2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6272068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如先天畸形，遗传和环境因素共同影响。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0" name="Bullet3" descr="e35608de-5366-4f47-8d21-3b121b7e3a98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6272067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遗传与环境相互作用疾病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IconBackground3" descr="1964e76b-be71-453f-9d29-c86bb147b08f"/>
              <p:cNvSpPr/>
              <p:nvPr>
                <p:custDataLst>
                  <p:tags r:id="rId20"/>
                </p:custDataLst>
              </p:nvPr>
            </p:nvSpPr>
            <p:spPr>
              <a:xfrm flipH="1">
                <a:off x="7525685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4" name="Icon3" descr="72a14cf8-89e5-4928-a008-760eb639209f"/>
              <p:cNvSpPr/>
              <p:nvPr>
                <p:custDataLst>
                  <p:tags r:id="rId21"/>
                </p:custDataLst>
              </p:nvPr>
            </p:nvSpPr>
            <p:spPr>
              <a:xfrm>
                <a:off x="7694966" y="2764573"/>
                <a:ext cx="353023" cy="356328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278945 h 440259"/>
                  <a:gd name="T31" fmla="*/ 278945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88862 h 440259"/>
                  <a:gd name="T57" fmla="*/ 88862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  <a:gd name="T72" fmla="*/ 278945 h 440259"/>
                  <a:gd name="T73" fmla="*/ 278945 h 440259"/>
                  <a:gd name="T74" fmla="*/ 278945 h 440259"/>
                  <a:gd name="T75" fmla="*/ 278945 h 440259"/>
                  <a:gd name="T76" fmla="*/ 278945 h 440259"/>
                  <a:gd name="T77" fmla="*/ 278945 h 440259"/>
                  <a:gd name="T78" fmla="*/ 278945 h 440259"/>
                  <a:gd name="T79" fmla="*/ 278945 h 440259"/>
                  <a:gd name="T80" fmla="*/ 278945 h 440259"/>
                  <a:gd name="T81" fmla="*/ 278945 h 440259"/>
                  <a:gd name="T82" fmla="*/ 278945 h 440259"/>
                  <a:gd name="T83" fmla="*/ 278945 h 440259"/>
                  <a:gd name="T84" fmla="*/ 278945 h 440259"/>
                  <a:gd name="T85" fmla="*/ 278945 h 440259"/>
                  <a:gd name="T86" fmla="*/ 278945 h 440259"/>
                  <a:gd name="T87" fmla="*/ 278945 h 440259"/>
                  <a:gd name="T88" fmla="*/ 278945 h 440259"/>
                  <a:gd name="T89" fmla="*/ 278945 h 440259"/>
                  <a:gd name="T90" fmla="*/ 278945 h 440259"/>
                  <a:gd name="T91" fmla="*/ 278945 h 440259"/>
                  <a:gd name="T92" fmla="*/ 278945 h 440259"/>
                  <a:gd name="T93" fmla="*/ 278945 h 440259"/>
                  <a:gd name="T94" fmla="*/ 278945 h 440259"/>
                  <a:gd name="T95" fmla="*/ 278945 h 440259"/>
                  <a:gd name="T96" fmla="*/ 278945 h 440259"/>
                  <a:gd name="T97" fmla="*/ 278945 h 440259"/>
                  <a:gd name="T98" fmla="*/ 278945 h 440259"/>
                  <a:gd name="T99" fmla="*/ 278945 h 440259"/>
                  <a:gd name="T100" fmla="*/ 278945 h 440259"/>
                  <a:gd name="T101" fmla="*/ 278945 h 440259"/>
                  <a:gd name="T102" fmla="*/ 278945 h 440259"/>
                  <a:gd name="T103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01" h="5055">
                    <a:moveTo>
                      <a:pt x="4952" y="4387"/>
                    </a:moveTo>
                    <a:cubicBezTo>
                      <a:pt x="4926" y="4300"/>
                      <a:pt x="4856" y="4236"/>
                      <a:pt x="4743" y="4197"/>
                    </a:cubicBezTo>
                    <a:cubicBezTo>
                      <a:pt x="4679" y="4174"/>
                      <a:pt x="4607" y="4161"/>
                      <a:pt x="4531" y="4146"/>
                    </a:cubicBezTo>
                    <a:cubicBezTo>
                      <a:pt x="4469" y="4134"/>
                      <a:pt x="4406" y="4122"/>
                      <a:pt x="4354" y="4106"/>
                    </a:cubicBezTo>
                    <a:cubicBezTo>
                      <a:pt x="4348" y="4104"/>
                      <a:pt x="4342" y="4102"/>
                      <a:pt x="4336" y="4100"/>
                    </a:cubicBezTo>
                    <a:cubicBezTo>
                      <a:pt x="4350" y="4086"/>
                      <a:pt x="4363" y="4073"/>
                      <a:pt x="4375" y="4061"/>
                    </a:cubicBezTo>
                    <a:cubicBezTo>
                      <a:pt x="4430" y="4007"/>
                      <a:pt x="4486" y="3951"/>
                      <a:pt x="4525" y="3887"/>
                    </a:cubicBezTo>
                    <a:cubicBezTo>
                      <a:pt x="4598" y="3768"/>
                      <a:pt x="4589" y="3642"/>
                      <a:pt x="4503" y="3550"/>
                    </a:cubicBezTo>
                    <a:cubicBezTo>
                      <a:pt x="4503" y="3550"/>
                      <a:pt x="4421" y="3457"/>
                      <a:pt x="4263" y="3457"/>
                    </a:cubicBezTo>
                    <a:cubicBezTo>
                      <a:pt x="4219" y="3457"/>
                      <a:pt x="4173" y="3465"/>
                      <a:pt x="4127" y="3481"/>
                    </a:cubicBezTo>
                    <a:cubicBezTo>
                      <a:pt x="4128" y="3397"/>
                      <a:pt x="4127" y="3316"/>
                      <a:pt x="4125" y="3240"/>
                    </a:cubicBezTo>
                    <a:cubicBezTo>
                      <a:pt x="4110" y="2844"/>
                      <a:pt x="4045" y="2598"/>
                      <a:pt x="3919" y="2464"/>
                    </a:cubicBezTo>
                    <a:cubicBezTo>
                      <a:pt x="3919" y="2161"/>
                      <a:pt x="3799" y="1716"/>
                      <a:pt x="3596" y="1272"/>
                    </a:cubicBezTo>
                    <a:cubicBezTo>
                      <a:pt x="3289" y="598"/>
                      <a:pt x="2883" y="109"/>
                      <a:pt x="2632" y="109"/>
                    </a:cubicBezTo>
                    <a:cubicBezTo>
                      <a:pt x="2609" y="109"/>
                      <a:pt x="2587" y="114"/>
                      <a:pt x="2567" y="123"/>
                    </a:cubicBezTo>
                    <a:cubicBezTo>
                      <a:pt x="2564" y="124"/>
                      <a:pt x="2562" y="125"/>
                      <a:pt x="2559" y="126"/>
                    </a:cubicBezTo>
                    <a:lnTo>
                      <a:pt x="2435" y="183"/>
                    </a:lnTo>
                    <a:cubicBezTo>
                      <a:pt x="2345" y="152"/>
                      <a:pt x="2164" y="92"/>
                      <a:pt x="1969" y="50"/>
                    </a:cubicBezTo>
                    <a:cubicBezTo>
                      <a:pt x="1819" y="17"/>
                      <a:pt x="1690" y="0"/>
                      <a:pt x="1584" y="0"/>
                    </a:cubicBezTo>
                    <a:cubicBezTo>
                      <a:pt x="1404" y="0"/>
                      <a:pt x="1287" y="46"/>
                      <a:pt x="1225" y="141"/>
                    </a:cubicBezTo>
                    <a:cubicBezTo>
                      <a:pt x="1193" y="190"/>
                      <a:pt x="1161" y="274"/>
                      <a:pt x="1194" y="391"/>
                    </a:cubicBezTo>
                    <a:cubicBezTo>
                      <a:pt x="1201" y="415"/>
                      <a:pt x="1210" y="440"/>
                      <a:pt x="1221" y="465"/>
                    </a:cubicBezTo>
                    <a:cubicBezTo>
                      <a:pt x="1347" y="741"/>
                      <a:pt x="1923" y="1198"/>
                      <a:pt x="2561" y="1528"/>
                    </a:cubicBezTo>
                    <a:cubicBezTo>
                      <a:pt x="2576" y="1535"/>
                      <a:pt x="2592" y="1537"/>
                      <a:pt x="2607" y="1534"/>
                    </a:cubicBezTo>
                    <a:cubicBezTo>
                      <a:pt x="2620" y="1531"/>
                      <a:pt x="2633" y="1529"/>
                      <a:pt x="2646" y="1529"/>
                    </a:cubicBezTo>
                    <a:cubicBezTo>
                      <a:pt x="2715" y="1529"/>
                      <a:pt x="2778" y="1570"/>
                      <a:pt x="2807" y="1632"/>
                    </a:cubicBezTo>
                    <a:cubicBezTo>
                      <a:pt x="2827" y="1675"/>
                      <a:pt x="2828" y="1723"/>
                      <a:pt x="2812" y="1768"/>
                    </a:cubicBezTo>
                    <a:cubicBezTo>
                      <a:pt x="2795" y="1812"/>
                      <a:pt x="2762" y="1847"/>
                      <a:pt x="2720" y="1866"/>
                    </a:cubicBezTo>
                    <a:cubicBezTo>
                      <a:pt x="2696" y="1877"/>
                      <a:pt x="2672" y="1882"/>
                      <a:pt x="2646" y="1882"/>
                    </a:cubicBezTo>
                    <a:cubicBezTo>
                      <a:pt x="2577" y="1882"/>
                      <a:pt x="2514" y="1842"/>
                      <a:pt x="2485" y="1779"/>
                    </a:cubicBezTo>
                    <a:cubicBezTo>
                      <a:pt x="2479" y="1765"/>
                      <a:pt x="2475" y="1751"/>
                      <a:pt x="2472" y="1737"/>
                    </a:cubicBezTo>
                    <a:cubicBezTo>
                      <a:pt x="2469" y="1716"/>
                      <a:pt x="2456" y="1699"/>
                      <a:pt x="2437" y="1689"/>
                    </a:cubicBezTo>
                    <a:cubicBezTo>
                      <a:pt x="1929" y="1426"/>
                      <a:pt x="1462" y="1094"/>
                      <a:pt x="1188" y="802"/>
                    </a:cubicBezTo>
                    <a:cubicBezTo>
                      <a:pt x="1169" y="781"/>
                      <a:pt x="1138" y="775"/>
                      <a:pt x="1112" y="787"/>
                    </a:cubicBezTo>
                    <a:lnTo>
                      <a:pt x="42" y="1274"/>
                    </a:lnTo>
                    <a:cubicBezTo>
                      <a:pt x="16" y="1287"/>
                      <a:pt x="0" y="1315"/>
                      <a:pt x="4" y="1344"/>
                    </a:cubicBezTo>
                    <a:cubicBezTo>
                      <a:pt x="24" y="1493"/>
                      <a:pt x="112" y="2033"/>
                      <a:pt x="425" y="2719"/>
                    </a:cubicBezTo>
                    <a:cubicBezTo>
                      <a:pt x="738" y="3405"/>
                      <a:pt x="1088" y="3826"/>
                      <a:pt x="1188" y="3938"/>
                    </a:cubicBezTo>
                    <a:cubicBezTo>
                      <a:pt x="1207" y="3960"/>
                      <a:pt x="1238" y="3967"/>
                      <a:pt x="1265" y="3955"/>
                    </a:cubicBezTo>
                    <a:lnTo>
                      <a:pt x="3494" y="2938"/>
                    </a:lnTo>
                    <a:cubicBezTo>
                      <a:pt x="3497" y="2958"/>
                      <a:pt x="3500" y="2979"/>
                      <a:pt x="3503" y="3001"/>
                    </a:cubicBezTo>
                    <a:cubicBezTo>
                      <a:pt x="3522" y="3142"/>
                      <a:pt x="3544" y="3302"/>
                      <a:pt x="3544" y="3433"/>
                    </a:cubicBezTo>
                    <a:cubicBezTo>
                      <a:pt x="3545" y="3525"/>
                      <a:pt x="3534" y="3576"/>
                      <a:pt x="3526" y="3603"/>
                    </a:cubicBezTo>
                    <a:lnTo>
                      <a:pt x="3526" y="3603"/>
                    </a:lnTo>
                    <a:cubicBezTo>
                      <a:pt x="3499" y="3600"/>
                      <a:pt x="3467" y="3595"/>
                      <a:pt x="3435" y="3590"/>
                    </a:cubicBezTo>
                    <a:cubicBezTo>
                      <a:pt x="3371" y="3579"/>
                      <a:pt x="3305" y="3568"/>
                      <a:pt x="3242" y="3568"/>
                    </a:cubicBezTo>
                    <a:cubicBezTo>
                      <a:pt x="3087" y="3568"/>
                      <a:pt x="3014" y="3639"/>
                      <a:pt x="2980" y="3699"/>
                    </a:cubicBezTo>
                    <a:cubicBezTo>
                      <a:pt x="2900" y="3839"/>
                      <a:pt x="2980" y="4012"/>
                      <a:pt x="3058" y="4146"/>
                    </a:cubicBezTo>
                    <a:cubicBezTo>
                      <a:pt x="3014" y="4158"/>
                      <a:pt x="2954" y="4169"/>
                      <a:pt x="2914" y="4176"/>
                    </a:cubicBezTo>
                    <a:cubicBezTo>
                      <a:pt x="2854" y="4186"/>
                      <a:pt x="2793" y="4197"/>
                      <a:pt x="2739" y="4214"/>
                    </a:cubicBezTo>
                    <a:cubicBezTo>
                      <a:pt x="2639" y="4245"/>
                      <a:pt x="2574" y="4300"/>
                      <a:pt x="2546" y="4376"/>
                    </a:cubicBezTo>
                    <a:cubicBezTo>
                      <a:pt x="2523" y="4435"/>
                      <a:pt x="2516" y="4529"/>
                      <a:pt x="2605" y="4640"/>
                    </a:cubicBezTo>
                    <a:cubicBezTo>
                      <a:pt x="2723" y="4785"/>
                      <a:pt x="2892" y="4895"/>
                      <a:pt x="3108" y="4965"/>
                    </a:cubicBezTo>
                    <a:cubicBezTo>
                      <a:pt x="3287" y="5024"/>
                      <a:pt x="3499" y="5055"/>
                      <a:pt x="3720" y="5055"/>
                    </a:cubicBezTo>
                    <a:cubicBezTo>
                      <a:pt x="3933" y="5055"/>
                      <a:pt x="4147" y="5027"/>
                      <a:pt x="4338" y="4975"/>
                    </a:cubicBezTo>
                    <a:cubicBezTo>
                      <a:pt x="4480" y="4936"/>
                      <a:pt x="4676" y="4863"/>
                      <a:pt x="4804" y="4742"/>
                    </a:cubicBezTo>
                    <a:cubicBezTo>
                      <a:pt x="4858" y="4690"/>
                      <a:pt x="5001" y="4555"/>
                      <a:pt x="4952" y="4387"/>
                    </a:cubicBezTo>
                    <a:close/>
                    <a:moveTo>
                      <a:pt x="3311" y="4229"/>
                    </a:moveTo>
                    <a:cubicBezTo>
                      <a:pt x="3326" y="4193"/>
                      <a:pt x="3319" y="4150"/>
                      <a:pt x="3288" y="4095"/>
                    </a:cubicBezTo>
                    <a:cubicBezTo>
                      <a:pt x="3213" y="3963"/>
                      <a:pt x="3187" y="3873"/>
                      <a:pt x="3211" y="3829"/>
                    </a:cubicBezTo>
                    <a:cubicBezTo>
                      <a:pt x="3216" y="3819"/>
                      <a:pt x="3232" y="3790"/>
                      <a:pt x="3307" y="3790"/>
                    </a:cubicBezTo>
                    <a:cubicBezTo>
                      <a:pt x="3349" y="3790"/>
                      <a:pt x="3401" y="3799"/>
                      <a:pt x="3450" y="3807"/>
                    </a:cubicBezTo>
                    <a:cubicBezTo>
                      <a:pt x="3499" y="3816"/>
                      <a:pt x="3544" y="3824"/>
                      <a:pt x="3581" y="3824"/>
                    </a:cubicBezTo>
                    <a:cubicBezTo>
                      <a:pt x="3601" y="3824"/>
                      <a:pt x="3616" y="3821"/>
                      <a:pt x="3628" y="3817"/>
                    </a:cubicBezTo>
                    <a:cubicBezTo>
                      <a:pt x="3636" y="3814"/>
                      <a:pt x="3643" y="3809"/>
                      <a:pt x="3649" y="3803"/>
                    </a:cubicBezTo>
                    <a:cubicBezTo>
                      <a:pt x="3773" y="3674"/>
                      <a:pt x="3744" y="3311"/>
                      <a:pt x="3704" y="2950"/>
                    </a:cubicBezTo>
                    <a:cubicBezTo>
                      <a:pt x="3690" y="2823"/>
                      <a:pt x="3677" y="2722"/>
                      <a:pt x="3691" y="2702"/>
                    </a:cubicBezTo>
                    <a:cubicBezTo>
                      <a:pt x="3694" y="2699"/>
                      <a:pt x="3697" y="2697"/>
                      <a:pt x="3700" y="2698"/>
                    </a:cubicBezTo>
                    <a:cubicBezTo>
                      <a:pt x="3815" y="2734"/>
                      <a:pt x="3888" y="2948"/>
                      <a:pt x="3911" y="3314"/>
                    </a:cubicBezTo>
                    <a:cubicBezTo>
                      <a:pt x="3921" y="3469"/>
                      <a:pt x="3920" y="3619"/>
                      <a:pt x="3917" y="3718"/>
                    </a:cubicBezTo>
                    <a:cubicBezTo>
                      <a:pt x="3917" y="3741"/>
                      <a:pt x="3929" y="3762"/>
                      <a:pt x="3948" y="3773"/>
                    </a:cubicBezTo>
                    <a:cubicBezTo>
                      <a:pt x="3968" y="3784"/>
                      <a:pt x="3992" y="3782"/>
                      <a:pt x="4010" y="3768"/>
                    </a:cubicBezTo>
                    <a:cubicBezTo>
                      <a:pt x="4057" y="3732"/>
                      <a:pt x="4127" y="3689"/>
                      <a:pt x="4197" y="3689"/>
                    </a:cubicBezTo>
                    <a:cubicBezTo>
                      <a:pt x="4233" y="3689"/>
                      <a:pt x="4265" y="3700"/>
                      <a:pt x="4295" y="3723"/>
                    </a:cubicBezTo>
                    <a:lnTo>
                      <a:pt x="4295" y="3723"/>
                    </a:lnTo>
                    <a:cubicBezTo>
                      <a:pt x="4347" y="3782"/>
                      <a:pt x="4302" y="3848"/>
                      <a:pt x="4187" y="3967"/>
                    </a:cubicBezTo>
                    <a:cubicBezTo>
                      <a:pt x="4109" y="4049"/>
                      <a:pt x="4073" y="4092"/>
                      <a:pt x="4070" y="4132"/>
                    </a:cubicBezTo>
                    <a:cubicBezTo>
                      <a:pt x="4069" y="4142"/>
                      <a:pt x="4071" y="4151"/>
                      <a:pt x="4074" y="4160"/>
                    </a:cubicBezTo>
                    <a:cubicBezTo>
                      <a:pt x="4112" y="4256"/>
                      <a:pt x="4259" y="4286"/>
                      <a:pt x="4402" y="4315"/>
                    </a:cubicBezTo>
                    <a:cubicBezTo>
                      <a:pt x="4521" y="4339"/>
                      <a:pt x="4633" y="4361"/>
                      <a:pt x="4651" y="4423"/>
                    </a:cubicBezTo>
                    <a:cubicBezTo>
                      <a:pt x="4662" y="4463"/>
                      <a:pt x="4633" y="4516"/>
                      <a:pt x="4563" y="4586"/>
                    </a:cubicBezTo>
                    <a:cubicBezTo>
                      <a:pt x="4420" y="4729"/>
                      <a:pt x="4075" y="4828"/>
                      <a:pt x="3723" y="4828"/>
                    </a:cubicBezTo>
                    <a:cubicBezTo>
                      <a:pt x="3338" y="4828"/>
                      <a:pt x="3027" y="4712"/>
                      <a:pt x="2870" y="4509"/>
                    </a:cubicBezTo>
                    <a:cubicBezTo>
                      <a:pt x="2844" y="4475"/>
                      <a:pt x="2834" y="4446"/>
                      <a:pt x="2842" y="4424"/>
                    </a:cubicBezTo>
                    <a:cubicBezTo>
                      <a:pt x="2859" y="4377"/>
                      <a:pt x="2951" y="4360"/>
                      <a:pt x="3047" y="4342"/>
                    </a:cubicBezTo>
                    <a:cubicBezTo>
                      <a:pt x="3183" y="4317"/>
                      <a:pt x="3282" y="4295"/>
                      <a:pt x="3311" y="4229"/>
                    </a:cubicBezTo>
                    <a:close/>
                    <a:moveTo>
                      <a:pt x="3039" y="1526"/>
                    </a:moveTo>
                    <a:cubicBezTo>
                      <a:pt x="2915" y="1253"/>
                      <a:pt x="2821" y="973"/>
                      <a:pt x="2775" y="738"/>
                    </a:cubicBezTo>
                    <a:cubicBezTo>
                      <a:pt x="2759" y="657"/>
                      <a:pt x="2749" y="582"/>
                      <a:pt x="2746" y="515"/>
                    </a:cubicBezTo>
                    <a:lnTo>
                      <a:pt x="2746" y="515"/>
                    </a:lnTo>
                    <a:cubicBezTo>
                      <a:pt x="2794" y="561"/>
                      <a:pt x="2844" y="618"/>
                      <a:pt x="2895" y="684"/>
                    </a:cubicBezTo>
                    <a:cubicBezTo>
                      <a:pt x="3043" y="872"/>
                      <a:pt x="3192" y="1127"/>
                      <a:pt x="3317" y="1400"/>
                    </a:cubicBezTo>
                    <a:cubicBezTo>
                      <a:pt x="3442" y="1673"/>
                      <a:pt x="3535" y="1953"/>
                      <a:pt x="3581" y="2188"/>
                    </a:cubicBezTo>
                    <a:cubicBezTo>
                      <a:pt x="3597" y="2269"/>
                      <a:pt x="3607" y="2344"/>
                      <a:pt x="3611" y="2411"/>
                    </a:cubicBezTo>
                    <a:cubicBezTo>
                      <a:pt x="3563" y="2365"/>
                      <a:pt x="3513" y="2308"/>
                      <a:pt x="3461" y="2242"/>
                    </a:cubicBezTo>
                    <a:cubicBezTo>
                      <a:pt x="3314" y="2054"/>
                      <a:pt x="3164" y="1799"/>
                      <a:pt x="3039" y="1526"/>
                    </a:cubicBezTo>
                    <a:close/>
                    <a:moveTo>
                      <a:pt x="1392" y="250"/>
                    </a:moveTo>
                    <a:cubicBezTo>
                      <a:pt x="1402" y="235"/>
                      <a:pt x="1441" y="200"/>
                      <a:pt x="1582" y="200"/>
                    </a:cubicBezTo>
                    <a:cubicBezTo>
                      <a:pt x="1674" y="200"/>
                      <a:pt x="1789" y="215"/>
                      <a:pt x="1924" y="245"/>
                    </a:cubicBezTo>
                    <a:cubicBezTo>
                      <a:pt x="1999" y="261"/>
                      <a:pt x="2080" y="282"/>
                      <a:pt x="2164" y="307"/>
                    </a:cubicBezTo>
                    <a:lnTo>
                      <a:pt x="1550" y="587"/>
                    </a:lnTo>
                    <a:cubicBezTo>
                      <a:pt x="1480" y="511"/>
                      <a:pt x="1431" y="443"/>
                      <a:pt x="1403" y="383"/>
                    </a:cubicBezTo>
                    <a:cubicBezTo>
                      <a:pt x="1396" y="367"/>
                      <a:pt x="1391" y="352"/>
                      <a:pt x="1387" y="338"/>
                    </a:cubicBezTo>
                    <a:cubicBezTo>
                      <a:pt x="1376" y="301"/>
                      <a:pt x="1378" y="272"/>
                      <a:pt x="1392" y="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14" name="组合 13" descr="2a215eb2-bc22-463d-ae58-6b44240ee0e5"/>
            <p:cNvGrpSpPr/>
            <p:nvPr/>
          </p:nvGrpSpPr>
          <p:grpSpPr>
            <a:xfrm>
              <a:off x="8572735" y="2619923"/>
              <a:ext cx="2088828" cy="2726532"/>
              <a:chOff x="8572735" y="2619923"/>
              <a:chExt cx="2088828" cy="2726532"/>
            </a:xfrm>
          </p:grpSpPr>
          <p:sp>
            <p:nvSpPr>
              <p:cNvPr id="11" name="Text4" descr="b9ce5a95-32be-4787-99d7-facb5c609c9f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8572736" y="4199803"/>
                <a:ext cx="2088827" cy="1146652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遗传度越高，环境因素作用越小；反之亦然。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2" name="Bullet4" descr="8479ae2f-4a7b-4a23-ab79-2d5ac8c8a03c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8572735" y="3244903"/>
                <a:ext cx="2088825" cy="892453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遗传度与环境影响关系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5" name="IconBackground4" descr="d1eb5a02-493d-43f4-b108-a5b55ed52660"/>
              <p:cNvSpPr/>
              <p:nvPr>
                <p:custDataLst>
                  <p:tags r:id="rId24"/>
                </p:custDataLst>
              </p:nvPr>
            </p:nvSpPr>
            <p:spPr>
              <a:xfrm flipH="1">
                <a:off x="9826353" y="2619923"/>
                <a:ext cx="660400" cy="602458"/>
              </a:xfrm>
              <a:custGeom>
                <a:avLst/>
                <a:gdLst>
                  <a:gd name="connsiteX0" fmla="*/ 1224244 w 3459897"/>
                  <a:gd name="connsiteY0" fmla="*/ 3350918 h 3352124"/>
                  <a:gd name="connsiteX1" fmla="*/ 824735 w 3459897"/>
                  <a:gd name="connsiteY1" fmla="*/ 3322228 h 3352124"/>
                  <a:gd name="connsiteX2" fmla="*/ 247955 w 3459897"/>
                  <a:gd name="connsiteY2" fmla="*/ 2870089 h 3352124"/>
                  <a:gd name="connsiteX3" fmla="*/ 106405 w 3459897"/>
                  <a:gd name="connsiteY3" fmla="*/ 2315603 h 3352124"/>
                  <a:gd name="connsiteX4" fmla="*/ 99121 w 3459897"/>
                  <a:gd name="connsiteY4" fmla="*/ 1844147 h 3352124"/>
                  <a:gd name="connsiteX5" fmla="*/ 72964 w 3459897"/>
                  <a:gd name="connsiteY5" fmla="*/ 1551355 h 3352124"/>
                  <a:gd name="connsiteX6" fmla="*/ 12544 w 3459897"/>
                  <a:gd name="connsiteY6" fmla="*/ 1362938 h 3352124"/>
                  <a:gd name="connsiteX7" fmla="*/ 105898 w 3459897"/>
                  <a:gd name="connsiteY7" fmla="*/ 857788 h 3352124"/>
                  <a:gd name="connsiteX8" fmla="*/ 269679 w 3459897"/>
                  <a:gd name="connsiteY8" fmla="*/ 574117 h 3352124"/>
                  <a:gd name="connsiteX9" fmla="*/ 714914 w 3459897"/>
                  <a:gd name="connsiteY9" fmla="*/ 325089 h 3352124"/>
                  <a:gd name="connsiteX10" fmla="*/ 1090673 w 3459897"/>
                  <a:gd name="connsiteY10" fmla="*/ 226542 h 3352124"/>
                  <a:gd name="connsiteX11" fmla="*/ 1587209 w 3459897"/>
                  <a:gd name="connsiteY11" fmla="*/ 67764 h 3352124"/>
                  <a:gd name="connsiteX12" fmla="*/ 1933644 w 3459897"/>
                  <a:gd name="connsiteY12" fmla="*/ 820 h 3352124"/>
                  <a:gd name="connsiteX13" fmla="*/ 2418400 w 3459897"/>
                  <a:gd name="connsiteY13" fmla="*/ 89994 h 3352124"/>
                  <a:gd name="connsiteX14" fmla="*/ 2983273 w 3459897"/>
                  <a:gd name="connsiteY14" fmla="*/ 413693 h 3352124"/>
                  <a:gd name="connsiteX15" fmla="*/ 3381262 w 3459897"/>
                  <a:gd name="connsiteY15" fmla="*/ 1066156 h 3352124"/>
                  <a:gd name="connsiteX16" fmla="*/ 3330911 w 3459897"/>
                  <a:gd name="connsiteY16" fmla="*/ 2246316 h 3352124"/>
                  <a:gd name="connsiteX17" fmla="*/ 2267476 w 3459897"/>
                  <a:gd name="connsiteY17" fmla="*/ 3211014 h 3352124"/>
                  <a:gd name="connsiteX18" fmla="*/ 1703806 w 3459897"/>
                  <a:gd name="connsiteY18" fmla="*/ 3319504 h 3352124"/>
                  <a:gd name="connsiteX19" fmla="*/ 1224244 w 3459897"/>
                  <a:gd name="connsiteY19" fmla="*/ 3350728 h 335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459897" h="3352124">
                    <a:moveTo>
                      <a:pt x="1224244" y="3350918"/>
                    </a:moveTo>
                    <a:cubicBezTo>
                      <a:pt x="1090103" y="3354148"/>
                      <a:pt x="956342" y="3352818"/>
                      <a:pt x="824735" y="3322228"/>
                    </a:cubicBezTo>
                    <a:cubicBezTo>
                      <a:pt x="562280" y="3261238"/>
                      <a:pt x="377219" y="3100370"/>
                      <a:pt x="247955" y="2870089"/>
                    </a:cubicBezTo>
                    <a:cubicBezTo>
                      <a:pt x="151498" y="2698265"/>
                      <a:pt x="108495" y="2512000"/>
                      <a:pt x="106405" y="2315603"/>
                    </a:cubicBezTo>
                    <a:cubicBezTo>
                      <a:pt x="104694" y="2158408"/>
                      <a:pt x="105011" y="2001151"/>
                      <a:pt x="99121" y="1844147"/>
                    </a:cubicBezTo>
                    <a:cubicBezTo>
                      <a:pt x="96461" y="1773656"/>
                      <a:pt x="101338" y="1676629"/>
                      <a:pt x="72964" y="1551355"/>
                    </a:cubicBezTo>
                    <a:cubicBezTo>
                      <a:pt x="48264" y="1442105"/>
                      <a:pt x="29517" y="1438431"/>
                      <a:pt x="12544" y="1362938"/>
                    </a:cubicBezTo>
                    <a:cubicBezTo>
                      <a:pt x="-29700" y="1174900"/>
                      <a:pt x="43197" y="1004406"/>
                      <a:pt x="105898" y="857788"/>
                    </a:cubicBezTo>
                    <a:cubicBezTo>
                      <a:pt x="155615" y="741571"/>
                      <a:pt x="187345" y="657844"/>
                      <a:pt x="269679" y="574117"/>
                    </a:cubicBezTo>
                    <a:cubicBezTo>
                      <a:pt x="393813" y="447956"/>
                      <a:pt x="548917" y="376706"/>
                      <a:pt x="714914" y="325089"/>
                    </a:cubicBezTo>
                    <a:cubicBezTo>
                      <a:pt x="838668" y="286645"/>
                      <a:pt x="965336" y="258905"/>
                      <a:pt x="1090673" y="226542"/>
                    </a:cubicBezTo>
                    <a:cubicBezTo>
                      <a:pt x="1259267" y="183031"/>
                      <a:pt x="1421211" y="119191"/>
                      <a:pt x="1587209" y="67764"/>
                    </a:cubicBezTo>
                    <a:cubicBezTo>
                      <a:pt x="1700196" y="32804"/>
                      <a:pt x="1814640" y="5760"/>
                      <a:pt x="1933644" y="820"/>
                    </a:cubicBezTo>
                    <a:cubicBezTo>
                      <a:pt x="2102112" y="-6146"/>
                      <a:pt x="2262156" y="31917"/>
                      <a:pt x="2418400" y="89994"/>
                    </a:cubicBezTo>
                    <a:cubicBezTo>
                      <a:pt x="2624551" y="166565"/>
                      <a:pt x="2817085" y="267392"/>
                      <a:pt x="2983273" y="413693"/>
                    </a:cubicBezTo>
                    <a:cubicBezTo>
                      <a:pt x="3183471" y="589887"/>
                      <a:pt x="3308048" y="812885"/>
                      <a:pt x="3381262" y="1066156"/>
                    </a:cubicBezTo>
                    <a:cubicBezTo>
                      <a:pt x="3496592" y="1464841"/>
                      <a:pt x="3489372" y="1860867"/>
                      <a:pt x="3330911" y="2246316"/>
                    </a:cubicBezTo>
                    <a:cubicBezTo>
                      <a:pt x="3130207" y="2734555"/>
                      <a:pt x="2772055" y="3055087"/>
                      <a:pt x="2267476" y="3211014"/>
                    </a:cubicBezTo>
                    <a:cubicBezTo>
                      <a:pt x="2083618" y="3267824"/>
                      <a:pt x="1894947" y="3299618"/>
                      <a:pt x="1703806" y="3319504"/>
                    </a:cubicBezTo>
                    <a:cubicBezTo>
                      <a:pt x="1544269" y="3336098"/>
                      <a:pt x="1384351" y="3344775"/>
                      <a:pt x="1224244" y="335072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5" name="Icon4" descr="85d62ea2-9a10-4f3e-9e32-51fc2566b3e8"/>
              <p:cNvSpPr/>
              <p:nvPr>
                <p:custDataLst>
                  <p:tags r:id="rId25"/>
                </p:custDataLst>
              </p:nvPr>
            </p:nvSpPr>
            <p:spPr>
              <a:xfrm>
                <a:off x="10007915" y="2769676"/>
                <a:ext cx="313157" cy="302952"/>
              </a:xfrm>
              <a:custGeom>
                <a:avLst/>
                <a:gdLst>
                  <a:gd name="T0" fmla="*/ 7773 w 8679"/>
                  <a:gd name="T1" fmla="*/ 4113 h 8409"/>
                  <a:gd name="T2" fmla="*/ 6818 w 8679"/>
                  <a:gd name="T3" fmla="*/ 4140 h 8409"/>
                  <a:gd name="T4" fmla="*/ 5871 w 8679"/>
                  <a:gd name="T5" fmla="*/ 3246 h 8409"/>
                  <a:gd name="T6" fmla="*/ 7211 w 8679"/>
                  <a:gd name="T7" fmla="*/ 1941 h 8409"/>
                  <a:gd name="T8" fmla="*/ 6619 w 8679"/>
                  <a:gd name="T9" fmla="*/ 310 h 8409"/>
                  <a:gd name="T10" fmla="*/ 4889 w 8679"/>
                  <a:gd name="T11" fmla="*/ 773 h 8409"/>
                  <a:gd name="T12" fmla="*/ 4425 w 8679"/>
                  <a:gd name="T13" fmla="*/ 2895 h 8409"/>
                  <a:gd name="T14" fmla="*/ 3364 w 8679"/>
                  <a:gd name="T15" fmla="*/ 2470 h 8409"/>
                  <a:gd name="T16" fmla="*/ 1901 w 8679"/>
                  <a:gd name="T17" fmla="*/ 83 h 8409"/>
                  <a:gd name="T18" fmla="*/ 1527 w 8679"/>
                  <a:gd name="T19" fmla="*/ 131 h 8409"/>
                  <a:gd name="T20" fmla="*/ 1406 w 8679"/>
                  <a:gd name="T21" fmla="*/ 2998 h 8409"/>
                  <a:gd name="T22" fmla="*/ 3499 w 8679"/>
                  <a:gd name="T23" fmla="*/ 4166 h 8409"/>
                  <a:gd name="T24" fmla="*/ 1101 w 8679"/>
                  <a:gd name="T25" fmla="*/ 4637 h 8409"/>
                  <a:gd name="T26" fmla="*/ 2266 w 8679"/>
                  <a:gd name="T27" fmla="*/ 6418 h 8409"/>
                  <a:gd name="T28" fmla="*/ 2885 w 8679"/>
                  <a:gd name="T29" fmla="*/ 5781 h 8409"/>
                  <a:gd name="T30" fmla="*/ 3376 w 8679"/>
                  <a:gd name="T31" fmla="*/ 6164 h 8409"/>
                  <a:gd name="T32" fmla="*/ 3660 w 8679"/>
                  <a:gd name="T33" fmla="*/ 7959 h 8409"/>
                  <a:gd name="T34" fmla="*/ 5643 w 8679"/>
                  <a:gd name="T35" fmla="*/ 7833 h 8409"/>
                  <a:gd name="T36" fmla="*/ 5801 w 8679"/>
                  <a:gd name="T37" fmla="*/ 6460 h 8409"/>
                  <a:gd name="T38" fmla="*/ 5787 w 8679"/>
                  <a:gd name="T39" fmla="*/ 5013 h 8409"/>
                  <a:gd name="T40" fmla="*/ 7655 w 8679"/>
                  <a:gd name="T41" fmla="*/ 6205 h 8409"/>
                  <a:gd name="T42" fmla="*/ 7773 w 8679"/>
                  <a:gd name="T43" fmla="*/ 4113 h 8409"/>
                  <a:gd name="T44" fmla="*/ 1329 w 8679"/>
                  <a:gd name="T45" fmla="*/ 593 h 8409"/>
                  <a:gd name="T46" fmla="*/ 1850 w 8679"/>
                  <a:gd name="T47" fmla="*/ 2738 h 8409"/>
                  <a:gd name="T48" fmla="*/ 1329 w 8679"/>
                  <a:gd name="T49" fmla="*/ 593 h 8409"/>
                  <a:gd name="T50" fmla="*/ 1559 w 8679"/>
                  <a:gd name="T51" fmla="*/ 6228 h 8409"/>
                  <a:gd name="T52" fmla="*/ 1260 w 8679"/>
                  <a:gd name="T53" fmla="*/ 5536 h 8409"/>
                  <a:gd name="T54" fmla="*/ 2510 w 8679"/>
                  <a:gd name="T55" fmla="*/ 5733 h 8409"/>
                  <a:gd name="T56" fmla="*/ 1559 w 8679"/>
                  <a:gd name="T57" fmla="*/ 6228 h 8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79" h="8409">
                    <a:moveTo>
                      <a:pt x="7773" y="4113"/>
                    </a:moveTo>
                    <a:cubicBezTo>
                      <a:pt x="7494" y="3946"/>
                      <a:pt x="7158" y="4065"/>
                      <a:pt x="6818" y="4140"/>
                    </a:cubicBezTo>
                    <a:cubicBezTo>
                      <a:pt x="6184" y="4280"/>
                      <a:pt x="5364" y="3993"/>
                      <a:pt x="5871" y="3246"/>
                    </a:cubicBezTo>
                    <a:cubicBezTo>
                      <a:pt x="6156" y="2827"/>
                      <a:pt x="6992" y="2428"/>
                      <a:pt x="7211" y="1941"/>
                    </a:cubicBezTo>
                    <a:cubicBezTo>
                      <a:pt x="7446" y="1418"/>
                      <a:pt x="7410" y="771"/>
                      <a:pt x="6619" y="310"/>
                    </a:cubicBezTo>
                    <a:cubicBezTo>
                      <a:pt x="6089" y="1"/>
                      <a:pt x="5322" y="204"/>
                      <a:pt x="4889" y="773"/>
                    </a:cubicBezTo>
                    <a:cubicBezTo>
                      <a:pt x="4457" y="1342"/>
                      <a:pt x="4589" y="2189"/>
                      <a:pt x="4425" y="2895"/>
                    </a:cubicBezTo>
                    <a:cubicBezTo>
                      <a:pt x="4175" y="3973"/>
                      <a:pt x="3375" y="3254"/>
                      <a:pt x="3364" y="2470"/>
                    </a:cubicBezTo>
                    <a:cubicBezTo>
                      <a:pt x="3349" y="1448"/>
                      <a:pt x="3625" y="0"/>
                      <a:pt x="1901" y="83"/>
                    </a:cubicBezTo>
                    <a:cubicBezTo>
                      <a:pt x="1767" y="90"/>
                      <a:pt x="1642" y="106"/>
                      <a:pt x="1527" y="131"/>
                    </a:cubicBezTo>
                    <a:cubicBezTo>
                      <a:pt x="0" y="467"/>
                      <a:pt x="161" y="2353"/>
                      <a:pt x="1406" y="2998"/>
                    </a:cubicBezTo>
                    <a:cubicBezTo>
                      <a:pt x="2309" y="3465"/>
                      <a:pt x="3445" y="3650"/>
                      <a:pt x="3499" y="4166"/>
                    </a:cubicBezTo>
                    <a:cubicBezTo>
                      <a:pt x="3486" y="4707"/>
                      <a:pt x="1781" y="3403"/>
                      <a:pt x="1101" y="4637"/>
                    </a:cubicBezTo>
                    <a:cubicBezTo>
                      <a:pt x="578" y="5587"/>
                      <a:pt x="1237" y="7153"/>
                      <a:pt x="2266" y="6418"/>
                    </a:cubicBezTo>
                    <a:cubicBezTo>
                      <a:pt x="2457" y="6282"/>
                      <a:pt x="2663" y="6071"/>
                      <a:pt x="2885" y="5781"/>
                    </a:cubicBezTo>
                    <a:cubicBezTo>
                      <a:pt x="3733" y="4790"/>
                      <a:pt x="4290" y="5377"/>
                      <a:pt x="3376" y="6164"/>
                    </a:cubicBezTo>
                    <a:cubicBezTo>
                      <a:pt x="2659" y="6781"/>
                      <a:pt x="3155" y="7690"/>
                      <a:pt x="3660" y="7959"/>
                    </a:cubicBezTo>
                    <a:cubicBezTo>
                      <a:pt x="4301" y="8300"/>
                      <a:pt x="4950" y="8409"/>
                      <a:pt x="5643" y="7833"/>
                    </a:cubicBezTo>
                    <a:cubicBezTo>
                      <a:pt x="6180" y="7387"/>
                      <a:pt x="6081" y="6766"/>
                      <a:pt x="5801" y="6460"/>
                    </a:cubicBezTo>
                    <a:cubicBezTo>
                      <a:pt x="5010" y="5594"/>
                      <a:pt x="4864" y="4633"/>
                      <a:pt x="5787" y="5013"/>
                    </a:cubicBezTo>
                    <a:cubicBezTo>
                      <a:pt x="6401" y="5265"/>
                      <a:pt x="6899" y="6222"/>
                      <a:pt x="7655" y="6205"/>
                    </a:cubicBezTo>
                    <a:cubicBezTo>
                      <a:pt x="8551" y="5951"/>
                      <a:pt x="8679" y="4595"/>
                      <a:pt x="7773" y="4113"/>
                    </a:cubicBezTo>
                    <a:close/>
                    <a:moveTo>
                      <a:pt x="1329" y="593"/>
                    </a:moveTo>
                    <a:cubicBezTo>
                      <a:pt x="498" y="1472"/>
                      <a:pt x="1166" y="2174"/>
                      <a:pt x="1850" y="2738"/>
                    </a:cubicBezTo>
                    <a:cubicBezTo>
                      <a:pt x="450" y="1905"/>
                      <a:pt x="478" y="1138"/>
                      <a:pt x="1329" y="593"/>
                    </a:cubicBezTo>
                    <a:close/>
                    <a:moveTo>
                      <a:pt x="1559" y="6228"/>
                    </a:moveTo>
                    <a:cubicBezTo>
                      <a:pt x="1286" y="6107"/>
                      <a:pt x="1237" y="5845"/>
                      <a:pt x="1260" y="5536"/>
                    </a:cubicBezTo>
                    <a:cubicBezTo>
                      <a:pt x="1568" y="6396"/>
                      <a:pt x="2170" y="6100"/>
                      <a:pt x="2510" y="5733"/>
                    </a:cubicBezTo>
                    <a:cubicBezTo>
                      <a:pt x="2335" y="5961"/>
                      <a:pt x="2014" y="6429"/>
                      <a:pt x="1559" y="62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0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1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2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3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4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5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6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7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8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19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2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20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1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2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3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4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5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6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7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8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29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30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1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2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3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4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5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6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7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8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39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4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40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41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42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43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44.xml><?xml version="1.0" encoding="utf-8"?>
<p:tagLst xmlns:p="http://schemas.openxmlformats.org/presentationml/2006/main">
  <p:tag name="KSO_WM_DIAGRAM_VIRTUALLY_FRAME" val="{&quot;height&quot;:362.49637795275595,&quot;left&quot;:66.34007874015748,&quot;top&quot;:89,&quot;width&quot;:843.920157480315}"/>
</p:tagLst>
</file>

<file path=ppt/tags/tag45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46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47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48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49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5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50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51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52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53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54.xml><?xml version="1.0" encoding="utf-8"?>
<p:tagLst xmlns:p="http://schemas.openxmlformats.org/presentationml/2006/main">
  <p:tag name="KSO_WM_DIAGRAM_VIRTUALLY_FRAME" val="{&quot;height&quot;:383.12685039370075,&quot;left&quot;:61.249921259842516,&quot;top&quot;:94.43653543307087,&quot;width&quot;:836.5001574803149}"/>
</p:tagLst>
</file>

<file path=ppt/tags/tag55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6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7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8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ags/tag9.xml><?xml version="1.0" encoding="utf-8"?>
<p:tagLst xmlns:p="http://schemas.openxmlformats.org/presentationml/2006/main">
  <p:tag name="KSO_WM_DIAGRAM_VIRTUALLY_FRAME" val="{&quot;height&quot;:382.9565354330708,&quot;left&quot;:51.10881889763779,&quot;top&quot;:88.99992125984252,&quot;width&quot;:855.8911811023621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1734</Words>
  <Application>WPS 演示</Application>
  <PresentationFormat>宽屏</PresentationFormat>
  <Paragraphs>300</Paragraphs>
  <Slides>17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华康方圆体 Std W7</vt:lpstr>
      <vt:lpstr>Segoe Print</vt:lpstr>
      <vt:lpstr>Arial</vt:lpstr>
      <vt:lpstr>Lato Black</vt:lpstr>
      <vt:lpstr>思源黑体 CN Normal</vt:lpstr>
      <vt:lpstr>Lato</vt:lpstr>
      <vt:lpstr>微软雅黑</vt:lpstr>
      <vt:lpstr>Arial Unicode MS</vt:lpstr>
      <vt:lpstr>黑体</vt:lpstr>
      <vt:lpstr>等线</vt:lpstr>
      <vt:lpstr>华康方圆体 Std W7</vt:lpstr>
      <vt:lpstr>思源黑体 CN Normal</vt:lpstr>
      <vt:lpstr>Designed by iSlide</vt:lpstr>
      <vt:lpstr>项目一 遗传与优生</vt:lpstr>
      <vt:lpstr>目录</vt:lpstr>
      <vt:lpstr>健康的遗传基础</vt:lpstr>
      <vt:lpstr>遗传与变异</vt:lpstr>
      <vt:lpstr>遗传的物质基础</vt:lpstr>
      <vt:lpstr>遗传原理</vt:lpstr>
      <vt:lpstr>遗传病的定义</vt:lpstr>
      <vt:lpstr>遗传病的种类</vt:lpstr>
      <vt:lpstr>遗传在疾病发生中的作用</vt:lpstr>
      <vt:lpstr>优生</vt:lpstr>
      <vt:lpstr>优生与鼓励生育</vt:lpstr>
      <vt:lpstr>优生措施</vt:lpstr>
      <vt:lpstr>新生儿护理</vt:lpstr>
      <vt:lpstr>新生儿护理</vt:lpstr>
      <vt:lpstr>新生儿特殊生理现象</vt:lpstr>
      <vt:lpstr>PowerPoint 演示文稿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凤舞霓裳</cp:lastModifiedBy>
  <cp:revision>7</cp:revision>
  <cp:lastPrinted>2024-11-10T16:00:00Z</cp:lastPrinted>
  <dcterms:created xsi:type="dcterms:W3CDTF">2024-11-10T16:00:00Z</dcterms:created>
  <dcterms:modified xsi:type="dcterms:W3CDTF">2025-06-26T13:14:19Z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6C200700EE754FA99417BAEA7E7A0510_12</vt:lpwstr>
  </property>
  <property fmtid="{D5CDD505-2E9C-101B-9397-08002B2CF9AE}" pid="4" name="KSOProductBuildVer">
    <vt:lpwstr>2052-12.1.0.21541</vt:lpwstr>
  </property>
</Properties>
</file>