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svg" ContentType="image/svg+xml"/>
  <Override PartName="/ppt/media/image21.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3"/>
  </p:sldMasterIdLst>
  <p:notesMasterIdLst>
    <p:notesMasterId r:id="rId33"/>
  </p:notesMasterIdLst>
  <p:sldIdLst>
    <p:sldId id="256" r:id="rId4"/>
    <p:sldId id="258" r:id="rId5"/>
    <p:sldId id="257" r:id="rId6"/>
    <p:sldId id="382" r:id="rId7"/>
    <p:sldId id="383" r:id="rId8"/>
    <p:sldId id="347" r:id="rId9"/>
    <p:sldId id="384" r:id="rId10"/>
    <p:sldId id="385" r:id="rId11"/>
    <p:sldId id="386" r:id="rId12"/>
    <p:sldId id="389" r:id="rId13"/>
    <p:sldId id="390" r:id="rId14"/>
    <p:sldId id="391" r:id="rId15"/>
    <p:sldId id="392" r:id="rId16"/>
    <p:sldId id="393" r:id="rId17"/>
    <p:sldId id="394" r:id="rId18"/>
    <p:sldId id="395" r:id="rId19"/>
    <p:sldId id="396" r:id="rId20"/>
    <p:sldId id="397" r:id="rId21"/>
    <p:sldId id="398" r:id="rId22"/>
    <p:sldId id="399" r:id="rId23"/>
    <p:sldId id="400" r:id="rId24"/>
    <p:sldId id="401" r:id="rId25"/>
    <p:sldId id="402" r:id="rId26"/>
    <p:sldId id="403" r:id="rId27"/>
    <p:sldId id="404" r:id="rId28"/>
    <p:sldId id="405" r:id="rId29"/>
    <p:sldId id="406" r:id="rId30"/>
    <p:sldId id="407" r:id="rId31"/>
    <p:sldId id="381" r:id="rId32"/>
  </p:sldIdLst>
  <p:sldSz cx="12192000" cy="6858000"/>
  <p:notesSz cx="6858000" cy="9144000"/>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3" userDrawn="1">
          <p15:clr>
            <a:srgbClr val="A4A3A4"/>
          </p15:clr>
        </p15:guide>
        <p15:guide id="2" pos="7256" userDrawn="1">
          <p15:clr>
            <a:srgbClr val="A4A3A4"/>
          </p15:clr>
        </p15:guide>
        <p15:guide id="4" orient="horz" pos="735" userDrawn="1">
          <p15:clr>
            <a:srgbClr val="A4A3A4"/>
          </p15:clr>
        </p15:guide>
        <p15:guide id="5" orient="horz" pos="3960" userDrawn="1">
          <p15:clr>
            <a:srgbClr val="A4A3A4"/>
          </p15:clr>
        </p15:guide>
        <p15:guide id="6" orient="horz" pos="3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AFE"/>
    <a:srgbClr val="F0F5FE"/>
    <a:srgbClr val="D5E8FF"/>
    <a:srgbClr val="639CEF"/>
    <a:srgbClr val="D5E0FF"/>
    <a:srgbClr val="DDE6FF"/>
    <a:srgbClr val="96BDF4"/>
    <a:srgbClr val="D1DDFF"/>
    <a:srgbClr val="C7D6FF"/>
    <a:srgbClr val="C8B5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8" autoAdjust="0"/>
    <p:restoredTop sz="94737" autoAdjust="0"/>
  </p:normalViewPr>
  <p:slideViewPr>
    <p:cSldViewPr snapToGrid="0" showGuides="1">
      <p:cViewPr varScale="1">
        <p:scale>
          <a:sx n="60" d="100"/>
          <a:sy n="60" d="100"/>
        </p:scale>
        <p:origin x="342" y="90"/>
      </p:cViewPr>
      <p:guideLst>
        <p:guide pos="413"/>
        <p:guide pos="7256"/>
        <p:guide orient="horz" pos="735"/>
        <p:guide orient="horz" pos="3960"/>
        <p:guide orient="horz" pos="391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gs" Target="tags/tag77.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760955-7120-48CF-A8BA-A6A75EC7E14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31F0A-3883-48E7-8EA6-5054324991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microsoft.com/office/2007/relationships/hdphoto" Target="../media/image6.wdp"/><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8" Type="http://schemas.openxmlformats.org/officeDocument/2006/relationships/image" Target="../media/image17.png"/><Relationship Id="rId17" Type="http://schemas.microsoft.com/office/2007/relationships/hdphoto" Target="../media/image16.wdp"/><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4.png"/><Relationship Id="rId7" Type="http://schemas.openxmlformats.org/officeDocument/2006/relationships/image" Target="../media/image11.png"/><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1.svg"/><Relationship Id="rId3" Type="http://schemas.openxmlformats.org/officeDocument/2006/relationships/image" Target="../media/image20.png"/><Relationship Id="rId2" Type="http://schemas.openxmlformats.org/officeDocument/2006/relationships/image" Target="../media/image18.png"/><Relationship Id="rId12" Type="http://schemas.microsoft.com/office/2007/relationships/hdphoto" Target="../media/image6.wdp"/><Relationship Id="rId11" Type="http://schemas.openxmlformats.org/officeDocument/2006/relationships/image" Target="../media/image5.png"/><Relationship Id="rId10" Type="http://schemas.openxmlformats.org/officeDocument/2006/relationships/image" Target="../media/image7.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1.svg"/><Relationship Id="rId3" Type="http://schemas.openxmlformats.org/officeDocument/2006/relationships/image" Target="../media/image20.png"/><Relationship Id="rId2" Type="http://schemas.openxmlformats.org/officeDocument/2006/relationships/image" Target="../media/image18.png"/><Relationship Id="rId19" Type="http://schemas.microsoft.com/office/2007/relationships/hdphoto" Target="../media/image16.wdp"/><Relationship Id="rId18" Type="http://schemas.openxmlformats.org/officeDocument/2006/relationships/image" Target="../media/image15.png"/><Relationship Id="rId17" Type="http://schemas.microsoft.com/office/2007/relationships/hdphoto" Target="../media/image6.wdp"/><Relationship Id="rId16" Type="http://schemas.openxmlformats.org/officeDocument/2006/relationships/image" Target="../media/image5.png"/><Relationship Id="rId15" Type="http://schemas.openxmlformats.org/officeDocument/2006/relationships/image" Target="../media/image8.png"/><Relationship Id="rId14" Type="http://schemas.openxmlformats.org/officeDocument/2006/relationships/image" Target="../media/image17.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4.png"/><Relationship Id="rId7" Type="http://schemas.openxmlformats.org/officeDocument/2006/relationships/image" Target="../media/image11.png"/><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2" Type="http://schemas.microsoft.com/office/2007/relationships/hdphoto" Target="../media/image6.wdp"/><Relationship Id="rId11" Type="http://schemas.openxmlformats.org/officeDocument/2006/relationships/image" Target="../media/image5.png"/><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9" Type="http://schemas.microsoft.com/office/2007/relationships/hdphoto" Target="../media/image16.wdp"/><Relationship Id="rId18" Type="http://schemas.openxmlformats.org/officeDocument/2006/relationships/image" Target="../media/image15.png"/><Relationship Id="rId17" Type="http://schemas.microsoft.com/office/2007/relationships/hdphoto" Target="../media/image6.wdp"/><Relationship Id="rId16" Type="http://schemas.openxmlformats.org/officeDocument/2006/relationships/image" Target="../media/image5.png"/><Relationship Id="rId15" Type="http://schemas.openxmlformats.org/officeDocument/2006/relationships/image" Target="../media/image8.png"/><Relationship Id="rId14" Type="http://schemas.openxmlformats.org/officeDocument/2006/relationships/image" Target="../media/image17.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microsoft.com/office/2007/relationships/hdphoto" Target="../media/image6.wdp"/><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1.svg"/><Relationship Id="rId2" Type="http://schemas.openxmlformats.org/officeDocument/2006/relationships/image" Target="../media/image20.png"/><Relationship Id="rId18" Type="http://schemas.openxmlformats.org/officeDocument/2006/relationships/image" Target="../media/image17.png"/><Relationship Id="rId17" Type="http://schemas.microsoft.com/office/2007/relationships/hdphoto" Target="../media/image16.wdp"/><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rgbClr val="D5E8FF"/>
        </a:solidFill>
        <a:effectLst/>
      </p:bgPr>
    </p:bg>
    <p:spTree>
      <p:nvGrpSpPr>
        <p:cNvPr id="1" name=""/>
        <p:cNvGrpSpPr/>
        <p:nvPr/>
      </p:nvGrpSpPr>
      <p:grpSpPr>
        <a:xfrm>
          <a:off x="0" y="0"/>
          <a:ext cx="0" cy="0"/>
          <a:chOff x="0" y="0"/>
          <a:chExt cx="0" cy="0"/>
        </a:xfrm>
      </p:grpSpPr>
      <p:grpSp>
        <p:nvGrpSpPr>
          <p:cNvPr id="12" name="组合 11" descr="29795cde-837d-4299-b6d7-e01575d9c09c"/>
          <p:cNvGrpSpPr/>
          <p:nvPr/>
        </p:nvGrpSpPr>
        <p:grpSpPr>
          <a:xfrm rot="21426917">
            <a:off x="1745750" y="306911"/>
            <a:ext cx="8871857" cy="4876559"/>
            <a:chOff x="1636396" y="425253"/>
            <a:chExt cx="8871857" cy="4876559"/>
          </a:xfrm>
        </p:grpSpPr>
        <p:sp>
          <p:nvSpPr>
            <p:cNvPr id="7" name="任意多边形: 形状 6" descr="9435a320-8ea9-4cf2-b98e-266b2a9862da"/>
            <p:cNvSpPr/>
            <p:nvPr/>
          </p:nvSpPr>
          <p:spPr>
            <a:xfrm flipH="1" flipV="1">
              <a:off x="1636396" y="425253"/>
              <a:ext cx="8871857" cy="4876559"/>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solidFill>
              <a:srgbClr val="F8FAFE"/>
            </a:solidFill>
            <a:ln w="50800" cap="flat">
              <a:solidFill>
                <a:schemeClr val="accent1"/>
              </a:solidFill>
              <a:prstDash val="solid"/>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8" descr="92e30a37-9fb5-4d23-9a51-88c36513e5f5"/>
            <p:cNvSpPr/>
            <p:nvPr/>
          </p:nvSpPr>
          <p:spPr>
            <a:xfrm flipH="1" flipV="1">
              <a:off x="1849317" y="590423"/>
              <a:ext cx="8446014" cy="4546218"/>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noFill/>
            <a:ln w="25400" cap="flat">
              <a:solidFill>
                <a:schemeClr val="accent1"/>
              </a:solidFill>
              <a:prstDash val="dashDot"/>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6" name="图形 5" descr="0d7a4a90-63e7-440b-9ea7-e6efed04b4c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9609" y="241219"/>
            <a:ext cx="1733550" cy="923925"/>
          </a:xfrm>
          <a:prstGeom prst="rect">
            <a:avLst/>
          </a:prstGeom>
        </p:spPr>
      </p:pic>
      <p:sp>
        <p:nvSpPr>
          <p:cNvPr id="17" name="矩形 16" descr="84daec4c-12b4-41d2-ba20-f991a20a167f"/>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descr="3fefb1a5-da8a-4bf9-9130-fe9ef0db0ce1"/>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descr="2da473dd-2c2d-4be4-8b3d-d0bb664a94bb"/>
          <p:cNvSpPr/>
          <p:nvPr/>
        </p:nvSpPr>
        <p:spPr>
          <a:xfrm>
            <a:off x="9950280" y="2336"/>
            <a:ext cx="2241720" cy="2289452"/>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descr="b5386709-730e-4e30-a823-b1557eb62b39"/>
          <p:cNvSpPr/>
          <p:nvPr/>
        </p:nvSpPr>
        <p:spPr>
          <a:xfrm>
            <a:off x="0" y="6248398"/>
            <a:ext cx="1662551" cy="609602"/>
          </a:xfrm>
          <a:prstGeom prst="rect">
            <a:avLst/>
          </a:prstGeom>
          <a: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descr="8749cc29-075e-4b94-a813-634bdfc30f96"/>
          <p:cNvSpPr/>
          <p:nvPr/>
        </p:nvSpPr>
        <p:spPr>
          <a:xfrm>
            <a:off x="0" y="2895434"/>
            <a:ext cx="2082230" cy="1678813"/>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5fdcc52-5055-4e73-bf2a-a6deb19c30a4"/>
          <p:cNvSpPr>
            <a:spLocks noGrp="1"/>
          </p:cNvSpPr>
          <p:nvPr>
            <p:ph type="ctrTitle" hasCustomPrompt="1"/>
          </p:nvPr>
        </p:nvSpPr>
        <p:spPr>
          <a:xfrm>
            <a:off x="2392768" y="998870"/>
            <a:ext cx="7393764" cy="2016328"/>
          </a:xfrm>
        </p:spPr>
        <p:txBody>
          <a:bodyPr anchor="b">
            <a:normAutofit/>
          </a:bodyPr>
          <a:lstStyle>
            <a:lvl1pPr algn="ctr">
              <a:defRPr sz="5400">
                <a:solidFill>
                  <a:srgbClr val="639CEF"/>
                </a:solidFill>
              </a:defRPr>
            </a:lvl1pPr>
          </a:lstStyle>
          <a:p>
            <a:pPr lvl="0"/>
            <a:r>
              <a:rPr lang="en-US" dirty="0"/>
              <a:t>Click to </a:t>
            </a:r>
            <a:br>
              <a:rPr lang="en-US" dirty="0"/>
            </a:br>
            <a:r>
              <a:rPr lang="en-US" dirty="0"/>
              <a:t>add title</a:t>
            </a:r>
            <a:endParaRPr lang="en-US" dirty="0"/>
          </a:p>
        </p:txBody>
      </p:sp>
      <p:sp>
        <p:nvSpPr>
          <p:cNvPr id="3" name="副标题 2" descr="ff739546-f122-40e0-be5e-fc30b1ca61ef"/>
          <p:cNvSpPr>
            <a:spLocks noGrp="1"/>
          </p:cNvSpPr>
          <p:nvPr>
            <p:ph type="subTitle" idx="1" hasCustomPrompt="1"/>
          </p:nvPr>
        </p:nvSpPr>
        <p:spPr>
          <a:xfrm>
            <a:off x="3217745" y="3015197"/>
            <a:ext cx="5743810" cy="698726"/>
          </a:xfrm>
          <a:prstGeom prst="roundRect">
            <a:avLst>
              <a:gd name="adj" fmla="val 0"/>
            </a:avLst>
          </a:prstGeom>
          <a:noFill/>
        </p:spPr>
        <p:txBody>
          <a:bodyPr anchor="t">
            <a:normAutofit/>
          </a:bodyPr>
          <a:lstStyle>
            <a:lvl1pPr marL="0" indent="0" algn="ctr">
              <a:buNone/>
              <a:defRPr sz="2000" spc="300">
                <a:solidFill>
                  <a:schemeClr val="tx1">
                    <a:lumMod val="90000"/>
                    <a:lumOff val="1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subtitle</a:t>
            </a:r>
            <a:endParaRPr lang="en-US" dirty="0"/>
          </a:p>
        </p:txBody>
      </p:sp>
      <p:sp>
        <p:nvSpPr>
          <p:cNvPr id="4" name="文本占位符 3" descr="2a0de2e4-65c9-49cf-9b88-b0a472059dee"/>
          <p:cNvSpPr>
            <a:spLocks noGrp="1"/>
          </p:cNvSpPr>
          <p:nvPr>
            <p:ph type="body" sz="quarter" idx="13" hasCustomPrompt="1"/>
          </p:nvPr>
        </p:nvSpPr>
        <p:spPr>
          <a:xfrm>
            <a:off x="461851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dirty="0"/>
              <a:t>Presenter name</a:t>
            </a:r>
            <a:endParaRPr lang="en-US" dirty="0"/>
          </a:p>
        </p:txBody>
      </p:sp>
      <p:sp>
        <p:nvSpPr>
          <p:cNvPr id="5" name="文本占位符 4" descr="035e12d3-bce4-42c3-8525-e911b201c010"/>
          <p:cNvSpPr>
            <a:spLocks noGrp="1"/>
          </p:cNvSpPr>
          <p:nvPr>
            <p:ph type="body" sz="quarter" idx="14" hasCustomPrompt="1"/>
          </p:nvPr>
        </p:nvSpPr>
        <p:spPr>
          <a:xfrm>
            <a:off x="619724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a:t>20XX.XX.XX</a:t>
            </a:r>
            <a:endParaRPr lang="en-US"/>
          </a:p>
        </p:txBody>
      </p:sp>
      <p:sp>
        <p:nvSpPr>
          <p:cNvPr id="33" name="矩形 32" descr="7e644e2a-4ea2-45fd-b645-2ca7960a7176"/>
          <p:cNvSpPr/>
          <p:nvPr/>
        </p:nvSpPr>
        <p:spPr>
          <a:xfrm>
            <a:off x="4772092" y="3913473"/>
            <a:ext cx="2319958" cy="2944527"/>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descr="1a51bf34-3f8d-4c0b-b342-c32be0149cfb"/>
          <p:cNvSpPr/>
          <p:nvPr/>
        </p:nvSpPr>
        <p:spPr>
          <a:xfrm>
            <a:off x="931175" y="4073371"/>
            <a:ext cx="2775499" cy="2784629"/>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descr="0439131e-2633-4c94-b7e8-e9e1f4b3756d"/>
          <p:cNvSpPr/>
          <p:nvPr/>
        </p:nvSpPr>
        <p:spPr>
          <a:xfrm>
            <a:off x="3706674" y="5075763"/>
            <a:ext cx="1016635" cy="1180125"/>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descr="245624b0-4e1b-4748-85f7-8f6e1cdc6d6e"/>
          <p:cNvSpPr/>
          <p:nvPr/>
        </p:nvSpPr>
        <p:spPr>
          <a:xfrm>
            <a:off x="8961555" y="5350946"/>
            <a:ext cx="1150901" cy="1160104"/>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descr="9371161a-adf8-4837-b0ac-0e8e3a0f6ad1"/>
          <p:cNvSpPr/>
          <p:nvPr/>
        </p:nvSpPr>
        <p:spPr>
          <a:xfrm>
            <a:off x="8809398" y="5846466"/>
            <a:ext cx="722055" cy="701537"/>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descr="0713f2d0-4064-4000-af9f-a99254b9fe23"/>
          <p:cNvSpPr/>
          <p:nvPr/>
        </p:nvSpPr>
        <p:spPr>
          <a:xfrm>
            <a:off x="6771226" y="4368979"/>
            <a:ext cx="2435848" cy="2481097"/>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descr="8b086bdd-a80d-4251-8b15-ffbe2b890507"/>
          <p:cNvSpPr/>
          <p:nvPr/>
        </p:nvSpPr>
        <p:spPr>
          <a:xfrm>
            <a:off x="10944447" y="4558286"/>
            <a:ext cx="1325302" cy="2299714"/>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descr="7ed672c1-333e-4aca-9f74-6b4363ab70e7"/>
          <p:cNvSpPr/>
          <p:nvPr/>
        </p:nvSpPr>
        <p:spPr>
          <a:xfrm>
            <a:off x="10400140" y="6238007"/>
            <a:ext cx="1791860" cy="619993"/>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descr="f2512aeb-bdf2-44d2-821c-536f86da6d50"/>
          <p:cNvSpPr/>
          <p:nvPr/>
        </p:nvSpPr>
        <p:spPr>
          <a:xfrm>
            <a:off x="3410825" y="0"/>
            <a:ext cx="7362449" cy="1564323"/>
          </a:xfrm>
          <a:prstGeom prst="rect">
            <a:avLst/>
          </a:prstGeom>
          <a:blipFill>
            <a:blip r:embed="rId1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descr="07f23267-7fd7-475c-ae76-8e1a5a470d6d"/>
          <p:cNvSpPr/>
          <p:nvPr/>
        </p:nvSpPr>
        <p:spPr>
          <a:xfrm>
            <a:off x="-212195" y="1499075"/>
            <a:ext cx="2847486" cy="1564323"/>
          </a:xfrm>
          <a:prstGeom prst="rect">
            <a:avLst/>
          </a:prstGeom>
          <a:blipFill>
            <a:blip r:embed="rId18"/>
            <a:stretch>
              <a:fillRect r="-1585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descr="1626af0b-c489-488f-abdc-351c74ceadb2"/>
          <p:cNvSpPr/>
          <p:nvPr/>
        </p:nvSpPr>
        <p:spPr>
          <a:xfrm>
            <a:off x="8809398" y="3175063"/>
            <a:ext cx="3335710" cy="1248117"/>
          </a:xfrm>
          <a:prstGeom prst="rect">
            <a:avLst/>
          </a:prstGeom>
          <a:blipFill>
            <a:blip r:embed="rId18"/>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5de71bd-9722-4197-96b0-7e0910af7703"/>
          <p:cNvSpPr/>
          <p:nvPr/>
        </p:nvSpPr>
        <p:spPr>
          <a:xfrm>
            <a:off x="7280578" y="595676"/>
            <a:ext cx="708572" cy="495192"/>
          </a:xfrm>
          <a:prstGeom prst="rect">
            <a:avLst/>
          </a:prstGeom>
          <a:blipFill>
            <a:blip r:embed="rId18"/>
            <a:stretch>
              <a:fillRect l="-460155" t="-109417" r="-478900" b="-106484"/>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matchingName="Agenda">
  <p:cSld name="Agenda">
    <p:spTree>
      <p:nvGrpSpPr>
        <p:cNvPr id="1" name=""/>
        <p:cNvGrpSpPr/>
        <p:nvPr/>
      </p:nvGrpSpPr>
      <p:grpSpPr>
        <a:xfrm>
          <a:off x="0" y="0"/>
          <a:ext cx="0" cy="0"/>
          <a:chOff x="0" y="0"/>
          <a:chExt cx="0" cy="0"/>
        </a:xfrm>
      </p:grpSpPr>
      <p:pic>
        <p:nvPicPr>
          <p:cNvPr id="8" name="图形 7" descr="a4f392bf-f976-4521-8d1e-d6bebafa9da0"/>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199" y="248852"/>
            <a:ext cx="2510894" cy="1017696"/>
          </a:xfrm>
          <a:prstGeom prst="rect">
            <a:avLst/>
          </a:prstGeom>
        </p:spPr>
      </p:pic>
      <p:sp>
        <p:nvSpPr>
          <p:cNvPr id="7" name="任意多边形: 形状 6" descr="db18af07-1aba-49a4-a7cd-e74db7b81047"/>
          <p:cNvSpPr/>
          <p:nvPr/>
        </p:nvSpPr>
        <p:spPr>
          <a:xfrm>
            <a:off x="10370086" y="2534762"/>
            <a:ext cx="1815564" cy="1109348"/>
          </a:xfrm>
          <a:custGeom>
            <a:avLst/>
            <a:gdLst>
              <a:gd name="connsiteX0" fmla="*/ 1040774 w 1091002"/>
              <a:gd name="connsiteY0" fmla="*/ 166982 h 666625"/>
              <a:gd name="connsiteX1" fmla="*/ 905595 w 1091002"/>
              <a:gd name="connsiteY1" fmla="*/ 80192 h 666625"/>
              <a:gd name="connsiteX2" fmla="*/ 579410 w 1091002"/>
              <a:gd name="connsiteY2" fmla="*/ 171985 h 666625"/>
              <a:gd name="connsiteX3" fmla="*/ 232238 w 1091002"/>
              <a:gd name="connsiteY3" fmla="*/ 28006 h 666625"/>
              <a:gd name="connsiteX4" fmla="*/ 192064 w 1091002"/>
              <a:gd name="connsiteY4" fmla="*/ 266563 h 666625"/>
              <a:gd name="connsiteX5" fmla="*/ 13515 w 1091002"/>
              <a:gd name="connsiteY5" fmla="*/ 334119 h 666625"/>
              <a:gd name="connsiteX6" fmla="*/ 66480 w 1091002"/>
              <a:gd name="connsiteY6" fmla="*/ 601630 h 666625"/>
              <a:gd name="connsiteX7" fmla="*/ 274610 w 1091002"/>
              <a:gd name="connsiteY7" fmla="*/ 657460 h 666625"/>
              <a:gd name="connsiteX8" fmla="*/ 471880 w 1091002"/>
              <a:gd name="connsiteY8" fmla="*/ 531709 h 666625"/>
              <a:gd name="connsiteX9" fmla="*/ 652428 w 1091002"/>
              <a:gd name="connsiteY9" fmla="*/ 664535 h 666625"/>
              <a:gd name="connsiteX10" fmla="*/ 799532 w 1091002"/>
              <a:gd name="connsiteY10" fmla="*/ 469010 h 666625"/>
              <a:gd name="connsiteX11" fmla="*/ 982679 w 1091002"/>
              <a:gd name="connsiteY11" fmla="*/ 507612 h 666625"/>
              <a:gd name="connsiteX12" fmla="*/ 1088209 w 1091002"/>
              <a:gd name="connsiteY12" fmla="*/ 354126 h 666625"/>
              <a:gd name="connsiteX13" fmla="*/ 1040774 w 1091002"/>
              <a:gd name="connsiteY13" fmla="*/ 166982 h 66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1002" h="666625">
                <a:moveTo>
                  <a:pt x="1040774" y="166982"/>
                </a:moveTo>
                <a:cubicBezTo>
                  <a:pt x="1004331" y="119226"/>
                  <a:pt x="955163" y="93204"/>
                  <a:pt x="905595" y="80192"/>
                </a:cubicBezTo>
                <a:cubicBezTo>
                  <a:pt x="793736" y="50738"/>
                  <a:pt x="674081" y="85842"/>
                  <a:pt x="579410" y="171985"/>
                </a:cubicBezTo>
                <a:cubicBezTo>
                  <a:pt x="524379" y="83263"/>
                  <a:pt x="378875" y="-61142"/>
                  <a:pt x="232238" y="28006"/>
                </a:cubicBezTo>
                <a:cubicBezTo>
                  <a:pt x="167813" y="67181"/>
                  <a:pt x="140364" y="204730"/>
                  <a:pt x="192064" y="266563"/>
                </a:cubicBezTo>
                <a:cubicBezTo>
                  <a:pt x="136567" y="209087"/>
                  <a:pt x="44560" y="247336"/>
                  <a:pt x="13515" y="334119"/>
                </a:cubicBezTo>
                <a:cubicBezTo>
                  <a:pt x="-18531" y="423840"/>
                  <a:pt x="9317" y="539577"/>
                  <a:pt x="66480" y="601630"/>
                </a:cubicBezTo>
                <a:cubicBezTo>
                  <a:pt x="123642" y="663609"/>
                  <a:pt x="203057" y="677480"/>
                  <a:pt x="274610" y="657460"/>
                </a:cubicBezTo>
                <a:cubicBezTo>
                  <a:pt x="346163" y="637513"/>
                  <a:pt x="411253" y="587259"/>
                  <a:pt x="471880" y="531709"/>
                </a:cubicBezTo>
                <a:cubicBezTo>
                  <a:pt x="503326" y="622003"/>
                  <a:pt x="580076" y="678406"/>
                  <a:pt x="652428" y="664535"/>
                </a:cubicBezTo>
                <a:cubicBezTo>
                  <a:pt x="724914" y="650664"/>
                  <a:pt x="787406" y="567592"/>
                  <a:pt x="799532" y="469010"/>
                </a:cubicBezTo>
                <a:cubicBezTo>
                  <a:pt x="840039" y="541143"/>
                  <a:pt x="921452" y="543428"/>
                  <a:pt x="982679" y="507612"/>
                </a:cubicBezTo>
                <a:cubicBezTo>
                  <a:pt x="1031780" y="478944"/>
                  <a:pt x="1076750" y="425399"/>
                  <a:pt x="1088209" y="354126"/>
                </a:cubicBezTo>
                <a:cubicBezTo>
                  <a:pt x="1099069" y="286730"/>
                  <a:pt x="1077216" y="214664"/>
                  <a:pt x="1040774" y="166982"/>
                </a:cubicBezTo>
                <a:close/>
              </a:path>
            </a:pathLst>
          </a:custGeom>
          <a:solidFill>
            <a:schemeClr val="bg1"/>
          </a:solidFill>
          <a:ln w="6662" cap="flat">
            <a:noFill/>
            <a:prstDash val="solid"/>
            <a:miter/>
          </a:ln>
        </p:spPr>
        <p:txBody>
          <a:bodyPr rtlCol="0" anchor="ctr"/>
          <a:lstStyle/>
          <a:p>
            <a:endParaRPr lang="zh-CN" altLang="en-US"/>
          </a:p>
        </p:txBody>
      </p:sp>
      <p:sp>
        <p:nvSpPr>
          <p:cNvPr id="9" name="矩形 8" descr="fdded988-0527-49ed-a712-1906fdb15614"/>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descr="912f1f43-b1a8-43de-b2b3-8d8dabcb559e"/>
          <p:cNvSpPr/>
          <p:nvPr/>
        </p:nvSpPr>
        <p:spPr>
          <a:xfrm>
            <a:off x="666750" y="1616928"/>
            <a:ext cx="10858499" cy="4888044"/>
          </a:xfrm>
          <a:custGeom>
            <a:avLst/>
            <a:gdLst>
              <a:gd name="connsiteX0" fmla="*/ 0 w 10858499"/>
              <a:gd name="connsiteY0" fmla="*/ 650892 h 4888044"/>
              <a:gd name="connsiteX1" fmla="*/ 650892 w 10858499"/>
              <a:gd name="connsiteY1" fmla="*/ 0 h 4888044"/>
              <a:gd name="connsiteX2" fmla="*/ 1439321 w 10858499"/>
              <a:gd name="connsiteY2" fmla="*/ 0 h 4888044"/>
              <a:gd name="connsiteX3" fmla="*/ 1845481 w 10858499"/>
              <a:gd name="connsiteY3" fmla="*/ 0 h 4888044"/>
              <a:gd name="connsiteX4" fmla="*/ 2442776 w 10858499"/>
              <a:gd name="connsiteY4" fmla="*/ 0 h 4888044"/>
              <a:gd name="connsiteX5" fmla="*/ 3135638 w 10858499"/>
              <a:gd name="connsiteY5" fmla="*/ 0 h 4888044"/>
              <a:gd name="connsiteX6" fmla="*/ 3924067 w 10858499"/>
              <a:gd name="connsiteY6" fmla="*/ 0 h 4888044"/>
              <a:gd name="connsiteX7" fmla="*/ 4616929 w 10858499"/>
              <a:gd name="connsiteY7" fmla="*/ 0 h 4888044"/>
              <a:gd name="connsiteX8" fmla="*/ 5405358 w 10858499"/>
              <a:gd name="connsiteY8" fmla="*/ 0 h 4888044"/>
              <a:gd name="connsiteX9" fmla="*/ 6098220 w 10858499"/>
              <a:gd name="connsiteY9" fmla="*/ 0 h 4888044"/>
              <a:gd name="connsiteX10" fmla="*/ 6504380 w 10858499"/>
              <a:gd name="connsiteY10" fmla="*/ 0 h 4888044"/>
              <a:gd name="connsiteX11" fmla="*/ 7197242 w 10858499"/>
              <a:gd name="connsiteY11" fmla="*/ 0 h 4888044"/>
              <a:gd name="connsiteX12" fmla="*/ 7698969 w 10858499"/>
              <a:gd name="connsiteY12" fmla="*/ 0 h 4888044"/>
              <a:gd name="connsiteX13" fmla="*/ 8105130 w 10858499"/>
              <a:gd name="connsiteY13" fmla="*/ 0 h 4888044"/>
              <a:gd name="connsiteX14" fmla="*/ 8415723 w 10858499"/>
              <a:gd name="connsiteY14" fmla="*/ 0 h 4888044"/>
              <a:gd name="connsiteX15" fmla="*/ 8821883 w 10858499"/>
              <a:gd name="connsiteY15" fmla="*/ 0 h 4888044"/>
              <a:gd name="connsiteX16" fmla="*/ 9228044 w 10858499"/>
              <a:gd name="connsiteY16" fmla="*/ 0 h 4888044"/>
              <a:gd name="connsiteX17" fmla="*/ 10207607 w 10858499"/>
              <a:gd name="connsiteY17" fmla="*/ 0 h 4888044"/>
              <a:gd name="connsiteX18" fmla="*/ 10858499 w 10858499"/>
              <a:gd name="connsiteY18" fmla="*/ 650892 h 4888044"/>
              <a:gd name="connsiteX19" fmla="*/ 10858499 w 10858499"/>
              <a:gd name="connsiteY19" fmla="*/ 1141014 h 4888044"/>
              <a:gd name="connsiteX20" fmla="*/ 10858499 w 10858499"/>
              <a:gd name="connsiteY20" fmla="*/ 1666999 h 4888044"/>
              <a:gd name="connsiteX21" fmla="*/ 10858499 w 10858499"/>
              <a:gd name="connsiteY21" fmla="*/ 2336434 h 4888044"/>
              <a:gd name="connsiteX22" fmla="*/ 10858499 w 10858499"/>
              <a:gd name="connsiteY22" fmla="*/ 2862419 h 4888044"/>
              <a:gd name="connsiteX23" fmla="*/ 10858499 w 10858499"/>
              <a:gd name="connsiteY23" fmla="*/ 3495992 h 4888044"/>
              <a:gd name="connsiteX24" fmla="*/ 10858499 w 10858499"/>
              <a:gd name="connsiteY24" fmla="*/ 4237152 h 4888044"/>
              <a:gd name="connsiteX25" fmla="*/ 10207607 w 10858499"/>
              <a:gd name="connsiteY25" fmla="*/ 4888044 h 4888044"/>
              <a:gd name="connsiteX26" fmla="*/ 9801447 w 10858499"/>
              <a:gd name="connsiteY26" fmla="*/ 4888044 h 4888044"/>
              <a:gd name="connsiteX27" fmla="*/ 9490853 w 10858499"/>
              <a:gd name="connsiteY27" fmla="*/ 4888044 h 4888044"/>
              <a:gd name="connsiteX28" fmla="*/ 8893559 w 10858499"/>
              <a:gd name="connsiteY28" fmla="*/ 4888044 h 4888044"/>
              <a:gd name="connsiteX29" fmla="*/ 8391831 w 10858499"/>
              <a:gd name="connsiteY29" fmla="*/ 4888044 h 4888044"/>
              <a:gd name="connsiteX30" fmla="*/ 7890104 w 10858499"/>
              <a:gd name="connsiteY30" fmla="*/ 4888044 h 4888044"/>
              <a:gd name="connsiteX31" fmla="*/ 7388376 w 10858499"/>
              <a:gd name="connsiteY31" fmla="*/ 4888044 h 4888044"/>
              <a:gd name="connsiteX32" fmla="*/ 7077783 w 10858499"/>
              <a:gd name="connsiteY32" fmla="*/ 4888044 h 4888044"/>
              <a:gd name="connsiteX33" fmla="*/ 6289354 w 10858499"/>
              <a:gd name="connsiteY33" fmla="*/ 4888044 h 4888044"/>
              <a:gd name="connsiteX34" fmla="*/ 5500925 w 10858499"/>
              <a:gd name="connsiteY34" fmla="*/ 4888044 h 4888044"/>
              <a:gd name="connsiteX35" fmla="*/ 5190332 w 10858499"/>
              <a:gd name="connsiteY35" fmla="*/ 4888044 h 4888044"/>
              <a:gd name="connsiteX36" fmla="*/ 4784171 w 10858499"/>
              <a:gd name="connsiteY36" fmla="*/ 4888044 h 4888044"/>
              <a:gd name="connsiteX37" fmla="*/ 4186877 w 10858499"/>
              <a:gd name="connsiteY37" fmla="*/ 4888044 h 4888044"/>
              <a:gd name="connsiteX38" fmla="*/ 3494015 w 10858499"/>
              <a:gd name="connsiteY38" fmla="*/ 4888044 h 4888044"/>
              <a:gd name="connsiteX39" fmla="*/ 2992287 w 10858499"/>
              <a:gd name="connsiteY39" fmla="*/ 4888044 h 4888044"/>
              <a:gd name="connsiteX40" fmla="*/ 2586127 w 10858499"/>
              <a:gd name="connsiteY40" fmla="*/ 4888044 h 4888044"/>
              <a:gd name="connsiteX41" fmla="*/ 2179966 w 10858499"/>
              <a:gd name="connsiteY41" fmla="*/ 4888044 h 4888044"/>
              <a:gd name="connsiteX42" fmla="*/ 1487105 w 10858499"/>
              <a:gd name="connsiteY42" fmla="*/ 4888044 h 4888044"/>
              <a:gd name="connsiteX43" fmla="*/ 1176511 w 10858499"/>
              <a:gd name="connsiteY43" fmla="*/ 4888044 h 4888044"/>
              <a:gd name="connsiteX44" fmla="*/ 650892 w 10858499"/>
              <a:gd name="connsiteY44" fmla="*/ 4888044 h 4888044"/>
              <a:gd name="connsiteX45" fmla="*/ 0 w 10858499"/>
              <a:gd name="connsiteY45" fmla="*/ 4237152 h 4888044"/>
              <a:gd name="connsiteX46" fmla="*/ 0 w 10858499"/>
              <a:gd name="connsiteY46" fmla="*/ 3675305 h 4888044"/>
              <a:gd name="connsiteX47" fmla="*/ 0 w 10858499"/>
              <a:gd name="connsiteY47" fmla="*/ 3185182 h 4888044"/>
              <a:gd name="connsiteX48" fmla="*/ 0 w 10858499"/>
              <a:gd name="connsiteY48" fmla="*/ 2695060 h 4888044"/>
              <a:gd name="connsiteX49" fmla="*/ 0 w 10858499"/>
              <a:gd name="connsiteY49" fmla="*/ 2133213 h 4888044"/>
              <a:gd name="connsiteX50" fmla="*/ 0 w 10858499"/>
              <a:gd name="connsiteY50" fmla="*/ 1535503 h 4888044"/>
              <a:gd name="connsiteX51" fmla="*/ 0 w 10858499"/>
              <a:gd name="connsiteY51" fmla="*/ 650892 h 488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58499" h="4888044" fill="none" extrusionOk="0">
                <a:moveTo>
                  <a:pt x="0" y="650892"/>
                </a:moveTo>
                <a:cubicBezTo>
                  <a:pt x="18101" y="227839"/>
                  <a:pt x="272596" y="-33449"/>
                  <a:pt x="650892" y="0"/>
                </a:cubicBezTo>
                <a:cubicBezTo>
                  <a:pt x="870289" y="-84499"/>
                  <a:pt x="1140861" y="57305"/>
                  <a:pt x="1439321" y="0"/>
                </a:cubicBezTo>
                <a:cubicBezTo>
                  <a:pt x="1737781" y="-57305"/>
                  <a:pt x="1741466" y="12371"/>
                  <a:pt x="1845481" y="0"/>
                </a:cubicBezTo>
                <a:cubicBezTo>
                  <a:pt x="1949496" y="-12371"/>
                  <a:pt x="2247339" y="27123"/>
                  <a:pt x="2442776" y="0"/>
                </a:cubicBezTo>
                <a:cubicBezTo>
                  <a:pt x="2638213" y="-27123"/>
                  <a:pt x="2901951" y="41369"/>
                  <a:pt x="3135638" y="0"/>
                </a:cubicBezTo>
                <a:cubicBezTo>
                  <a:pt x="3369325" y="-41369"/>
                  <a:pt x="3568801" y="18562"/>
                  <a:pt x="3924067" y="0"/>
                </a:cubicBezTo>
                <a:cubicBezTo>
                  <a:pt x="4279333" y="-18562"/>
                  <a:pt x="4452481" y="8775"/>
                  <a:pt x="4616929" y="0"/>
                </a:cubicBezTo>
                <a:cubicBezTo>
                  <a:pt x="4781377" y="-8775"/>
                  <a:pt x="5191669" y="77449"/>
                  <a:pt x="5405358" y="0"/>
                </a:cubicBezTo>
                <a:cubicBezTo>
                  <a:pt x="5619047" y="-77449"/>
                  <a:pt x="5918714" y="7921"/>
                  <a:pt x="6098220" y="0"/>
                </a:cubicBezTo>
                <a:cubicBezTo>
                  <a:pt x="6277726" y="-7921"/>
                  <a:pt x="6333803" y="13674"/>
                  <a:pt x="6504380" y="0"/>
                </a:cubicBezTo>
                <a:cubicBezTo>
                  <a:pt x="6674957" y="-13674"/>
                  <a:pt x="6860485" y="12748"/>
                  <a:pt x="7197242" y="0"/>
                </a:cubicBezTo>
                <a:cubicBezTo>
                  <a:pt x="7533999" y="-12748"/>
                  <a:pt x="7584682" y="47569"/>
                  <a:pt x="7698969" y="0"/>
                </a:cubicBezTo>
                <a:cubicBezTo>
                  <a:pt x="7813256" y="-47569"/>
                  <a:pt x="7952555" y="23638"/>
                  <a:pt x="8105130" y="0"/>
                </a:cubicBezTo>
                <a:cubicBezTo>
                  <a:pt x="8257705" y="-23638"/>
                  <a:pt x="8333082" y="1561"/>
                  <a:pt x="8415723" y="0"/>
                </a:cubicBezTo>
                <a:cubicBezTo>
                  <a:pt x="8498364" y="-1561"/>
                  <a:pt x="8632511" y="11340"/>
                  <a:pt x="8821883" y="0"/>
                </a:cubicBezTo>
                <a:cubicBezTo>
                  <a:pt x="9011255" y="-11340"/>
                  <a:pt x="9033535" y="47503"/>
                  <a:pt x="9228044" y="0"/>
                </a:cubicBezTo>
                <a:cubicBezTo>
                  <a:pt x="9422553" y="-47503"/>
                  <a:pt x="9820140" y="18787"/>
                  <a:pt x="10207607" y="0"/>
                </a:cubicBezTo>
                <a:cubicBezTo>
                  <a:pt x="10557875" y="-14813"/>
                  <a:pt x="10776622" y="285955"/>
                  <a:pt x="10858499" y="650892"/>
                </a:cubicBezTo>
                <a:cubicBezTo>
                  <a:pt x="10872958" y="866362"/>
                  <a:pt x="10834565" y="984523"/>
                  <a:pt x="10858499" y="1141014"/>
                </a:cubicBezTo>
                <a:cubicBezTo>
                  <a:pt x="10882433" y="1297505"/>
                  <a:pt x="10847917" y="1560522"/>
                  <a:pt x="10858499" y="1666999"/>
                </a:cubicBezTo>
                <a:cubicBezTo>
                  <a:pt x="10869081" y="1773477"/>
                  <a:pt x="10827881" y="2069531"/>
                  <a:pt x="10858499" y="2336434"/>
                </a:cubicBezTo>
                <a:cubicBezTo>
                  <a:pt x="10889117" y="2603338"/>
                  <a:pt x="10816140" y="2641601"/>
                  <a:pt x="10858499" y="2862419"/>
                </a:cubicBezTo>
                <a:cubicBezTo>
                  <a:pt x="10900858" y="3083237"/>
                  <a:pt x="10853868" y="3302990"/>
                  <a:pt x="10858499" y="3495992"/>
                </a:cubicBezTo>
                <a:cubicBezTo>
                  <a:pt x="10863130" y="3688994"/>
                  <a:pt x="10796930" y="3898944"/>
                  <a:pt x="10858499" y="4237152"/>
                </a:cubicBezTo>
                <a:cubicBezTo>
                  <a:pt x="10824265" y="4573362"/>
                  <a:pt x="10617799" y="4892162"/>
                  <a:pt x="10207607" y="4888044"/>
                </a:cubicBezTo>
                <a:cubicBezTo>
                  <a:pt x="10062750" y="4907928"/>
                  <a:pt x="9926380" y="4864558"/>
                  <a:pt x="9801447" y="4888044"/>
                </a:cubicBezTo>
                <a:cubicBezTo>
                  <a:pt x="9676514" y="4911530"/>
                  <a:pt x="9637757" y="4859092"/>
                  <a:pt x="9490853" y="4888044"/>
                </a:cubicBezTo>
                <a:cubicBezTo>
                  <a:pt x="9343949" y="4916996"/>
                  <a:pt x="9121894" y="4826554"/>
                  <a:pt x="8893559" y="4888044"/>
                </a:cubicBezTo>
                <a:cubicBezTo>
                  <a:pt x="8665224" y="4949534"/>
                  <a:pt x="8545293" y="4872120"/>
                  <a:pt x="8391831" y="4888044"/>
                </a:cubicBezTo>
                <a:cubicBezTo>
                  <a:pt x="8238369" y="4903968"/>
                  <a:pt x="7998521" y="4866615"/>
                  <a:pt x="7890104" y="4888044"/>
                </a:cubicBezTo>
                <a:cubicBezTo>
                  <a:pt x="7781687" y="4909473"/>
                  <a:pt x="7515128" y="4864774"/>
                  <a:pt x="7388376" y="4888044"/>
                </a:cubicBezTo>
                <a:cubicBezTo>
                  <a:pt x="7261624" y="4911314"/>
                  <a:pt x="7166510" y="4870332"/>
                  <a:pt x="7077783" y="4888044"/>
                </a:cubicBezTo>
                <a:cubicBezTo>
                  <a:pt x="6989056" y="4905756"/>
                  <a:pt x="6515252" y="4847141"/>
                  <a:pt x="6289354" y="4888044"/>
                </a:cubicBezTo>
                <a:cubicBezTo>
                  <a:pt x="6063456" y="4928947"/>
                  <a:pt x="5872315" y="4822837"/>
                  <a:pt x="5500925" y="4888044"/>
                </a:cubicBezTo>
                <a:cubicBezTo>
                  <a:pt x="5129535" y="4953251"/>
                  <a:pt x="5294953" y="4874107"/>
                  <a:pt x="5190332" y="4888044"/>
                </a:cubicBezTo>
                <a:cubicBezTo>
                  <a:pt x="5085711" y="4901981"/>
                  <a:pt x="4909524" y="4876862"/>
                  <a:pt x="4784171" y="4888044"/>
                </a:cubicBezTo>
                <a:cubicBezTo>
                  <a:pt x="4658818" y="4899226"/>
                  <a:pt x="4306455" y="4858746"/>
                  <a:pt x="4186877" y="4888044"/>
                </a:cubicBezTo>
                <a:cubicBezTo>
                  <a:pt x="4067299" y="4917342"/>
                  <a:pt x="3715197" y="4825327"/>
                  <a:pt x="3494015" y="4888044"/>
                </a:cubicBezTo>
                <a:cubicBezTo>
                  <a:pt x="3272833" y="4950761"/>
                  <a:pt x="3229593" y="4883139"/>
                  <a:pt x="2992287" y="4888044"/>
                </a:cubicBezTo>
                <a:cubicBezTo>
                  <a:pt x="2754981" y="4892949"/>
                  <a:pt x="2771800" y="4846802"/>
                  <a:pt x="2586127" y="4888044"/>
                </a:cubicBezTo>
                <a:cubicBezTo>
                  <a:pt x="2400454" y="4929286"/>
                  <a:pt x="2288270" y="4862059"/>
                  <a:pt x="2179966" y="4888044"/>
                </a:cubicBezTo>
                <a:cubicBezTo>
                  <a:pt x="2071662" y="4914029"/>
                  <a:pt x="1681999" y="4833291"/>
                  <a:pt x="1487105" y="4888044"/>
                </a:cubicBezTo>
                <a:cubicBezTo>
                  <a:pt x="1292211" y="4942797"/>
                  <a:pt x="1243565" y="4852940"/>
                  <a:pt x="1176511" y="4888044"/>
                </a:cubicBezTo>
                <a:cubicBezTo>
                  <a:pt x="1109457" y="4923148"/>
                  <a:pt x="876996" y="4872593"/>
                  <a:pt x="650892" y="4888044"/>
                </a:cubicBezTo>
                <a:cubicBezTo>
                  <a:pt x="299226" y="4873971"/>
                  <a:pt x="66027" y="4611822"/>
                  <a:pt x="0" y="4237152"/>
                </a:cubicBezTo>
                <a:cubicBezTo>
                  <a:pt x="-65010" y="4053958"/>
                  <a:pt x="11621" y="3889586"/>
                  <a:pt x="0" y="3675305"/>
                </a:cubicBezTo>
                <a:cubicBezTo>
                  <a:pt x="-11621" y="3461024"/>
                  <a:pt x="56421" y="3343761"/>
                  <a:pt x="0" y="3185182"/>
                </a:cubicBezTo>
                <a:cubicBezTo>
                  <a:pt x="-56421" y="3026603"/>
                  <a:pt x="23144" y="2867834"/>
                  <a:pt x="0" y="2695060"/>
                </a:cubicBezTo>
                <a:cubicBezTo>
                  <a:pt x="-23144" y="2522286"/>
                  <a:pt x="63973" y="2261408"/>
                  <a:pt x="0" y="2133213"/>
                </a:cubicBezTo>
                <a:cubicBezTo>
                  <a:pt x="-63973" y="2005018"/>
                  <a:pt x="14203" y="1787017"/>
                  <a:pt x="0" y="1535503"/>
                </a:cubicBezTo>
                <a:cubicBezTo>
                  <a:pt x="-14203" y="1283989"/>
                  <a:pt x="88313" y="949756"/>
                  <a:pt x="0" y="650892"/>
                </a:cubicBezTo>
                <a:close/>
              </a:path>
              <a:path w="10858499" h="4888044" stroke="0" extrusionOk="0">
                <a:moveTo>
                  <a:pt x="0" y="650892"/>
                </a:moveTo>
                <a:cubicBezTo>
                  <a:pt x="-31412" y="272038"/>
                  <a:pt x="270203" y="7961"/>
                  <a:pt x="650892" y="0"/>
                </a:cubicBezTo>
                <a:cubicBezTo>
                  <a:pt x="876725" y="-32048"/>
                  <a:pt x="1106261" y="79330"/>
                  <a:pt x="1439321" y="0"/>
                </a:cubicBezTo>
                <a:cubicBezTo>
                  <a:pt x="1772381" y="-79330"/>
                  <a:pt x="1836058" y="13843"/>
                  <a:pt x="1941049" y="0"/>
                </a:cubicBezTo>
                <a:cubicBezTo>
                  <a:pt x="2046040" y="-13843"/>
                  <a:pt x="2233079" y="28947"/>
                  <a:pt x="2347209" y="0"/>
                </a:cubicBezTo>
                <a:cubicBezTo>
                  <a:pt x="2461339" y="-28947"/>
                  <a:pt x="2700733" y="41637"/>
                  <a:pt x="3040071" y="0"/>
                </a:cubicBezTo>
                <a:cubicBezTo>
                  <a:pt x="3379409" y="-41637"/>
                  <a:pt x="3400150" y="8353"/>
                  <a:pt x="3541798" y="0"/>
                </a:cubicBezTo>
                <a:cubicBezTo>
                  <a:pt x="3683446" y="-8353"/>
                  <a:pt x="3950978" y="52273"/>
                  <a:pt x="4330227" y="0"/>
                </a:cubicBezTo>
                <a:cubicBezTo>
                  <a:pt x="4709476" y="-52273"/>
                  <a:pt x="4647502" y="41866"/>
                  <a:pt x="4736388" y="0"/>
                </a:cubicBezTo>
                <a:cubicBezTo>
                  <a:pt x="4825274" y="-41866"/>
                  <a:pt x="5325460" y="50652"/>
                  <a:pt x="5524817" y="0"/>
                </a:cubicBezTo>
                <a:cubicBezTo>
                  <a:pt x="5724174" y="-50652"/>
                  <a:pt x="5681623" y="6081"/>
                  <a:pt x="5835410" y="0"/>
                </a:cubicBezTo>
                <a:cubicBezTo>
                  <a:pt x="5989197" y="-6081"/>
                  <a:pt x="6299983" y="70624"/>
                  <a:pt x="6432705" y="0"/>
                </a:cubicBezTo>
                <a:cubicBezTo>
                  <a:pt x="6565427" y="-70624"/>
                  <a:pt x="6862272" y="3590"/>
                  <a:pt x="7029999" y="0"/>
                </a:cubicBezTo>
                <a:cubicBezTo>
                  <a:pt x="7197726" y="-3590"/>
                  <a:pt x="7369619" y="16232"/>
                  <a:pt x="7531727" y="0"/>
                </a:cubicBezTo>
                <a:cubicBezTo>
                  <a:pt x="7693835" y="-16232"/>
                  <a:pt x="8103647" y="41125"/>
                  <a:pt x="8320156" y="0"/>
                </a:cubicBezTo>
                <a:cubicBezTo>
                  <a:pt x="8536665" y="-41125"/>
                  <a:pt x="8936998" y="4972"/>
                  <a:pt x="9108585" y="0"/>
                </a:cubicBezTo>
                <a:cubicBezTo>
                  <a:pt x="9280172" y="-4972"/>
                  <a:pt x="9374824" y="15913"/>
                  <a:pt x="9514745" y="0"/>
                </a:cubicBezTo>
                <a:cubicBezTo>
                  <a:pt x="9654666" y="-15913"/>
                  <a:pt x="9971826" y="34069"/>
                  <a:pt x="10207607" y="0"/>
                </a:cubicBezTo>
                <a:cubicBezTo>
                  <a:pt x="10540964" y="-53246"/>
                  <a:pt x="10864404" y="211543"/>
                  <a:pt x="10858499" y="650892"/>
                </a:cubicBezTo>
                <a:cubicBezTo>
                  <a:pt x="10869017" y="904512"/>
                  <a:pt x="10815471" y="1033987"/>
                  <a:pt x="10858499" y="1284465"/>
                </a:cubicBezTo>
                <a:cubicBezTo>
                  <a:pt x="10901527" y="1534943"/>
                  <a:pt x="10806668" y="1671481"/>
                  <a:pt x="10858499" y="1810449"/>
                </a:cubicBezTo>
                <a:cubicBezTo>
                  <a:pt x="10910330" y="1949417"/>
                  <a:pt x="10788141" y="2328493"/>
                  <a:pt x="10858499" y="2479885"/>
                </a:cubicBezTo>
                <a:cubicBezTo>
                  <a:pt x="10928857" y="2631277"/>
                  <a:pt x="10851888" y="2918330"/>
                  <a:pt x="10858499" y="3077595"/>
                </a:cubicBezTo>
                <a:cubicBezTo>
                  <a:pt x="10865110" y="3236860"/>
                  <a:pt x="10840684" y="3359246"/>
                  <a:pt x="10858499" y="3603579"/>
                </a:cubicBezTo>
                <a:cubicBezTo>
                  <a:pt x="10876314" y="3847912"/>
                  <a:pt x="10850286" y="4065266"/>
                  <a:pt x="10858499" y="4237152"/>
                </a:cubicBezTo>
                <a:cubicBezTo>
                  <a:pt x="10836326" y="4595375"/>
                  <a:pt x="10586457" y="4904722"/>
                  <a:pt x="10207607" y="4888044"/>
                </a:cubicBezTo>
                <a:cubicBezTo>
                  <a:pt x="10079460" y="4917050"/>
                  <a:pt x="9864648" y="4879135"/>
                  <a:pt x="9610312" y="4888044"/>
                </a:cubicBezTo>
                <a:cubicBezTo>
                  <a:pt x="9355977" y="4896953"/>
                  <a:pt x="9317062" y="4855833"/>
                  <a:pt x="9204152" y="4888044"/>
                </a:cubicBezTo>
                <a:cubicBezTo>
                  <a:pt x="9091242" y="4920255"/>
                  <a:pt x="8839629" y="4872519"/>
                  <a:pt x="8511290" y="4888044"/>
                </a:cubicBezTo>
                <a:cubicBezTo>
                  <a:pt x="8182951" y="4903569"/>
                  <a:pt x="8296723" y="4850678"/>
                  <a:pt x="8105130" y="4888044"/>
                </a:cubicBezTo>
                <a:cubicBezTo>
                  <a:pt x="7913537" y="4925410"/>
                  <a:pt x="7710234" y="4856471"/>
                  <a:pt x="7412268" y="4888044"/>
                </a:cubicBezTo>
                <a:cubicBezTo>
                  <a:pt x="7114302" y="4919617"/>
                  <a:pt x="7183373" y="4886247"/>
                  <a:pt x="7101675" y="4888044"/>
                </a:cubicBezTo>
                <a:cubicBezTo>
                  <a:pt x="7019977" y="4889841"/>
                  <a:pt x="6652324" y="4813632"/>
                  <a:pt x="6408813" y="4888044"/>
                </a:cubicBezTo>
                <a:cubicBezTo>
                  <a:pt x="6165302" y="4962456"/>
                  <a:pt x="6180543" y="4857583"/>
                  <a:pt x="6002652" y="4888044"/>
                </a:cubicBezTo>
                <a:cubicBezTo>
                  <a:pt x="5824761" y="4918505"/>
                  <a:pt x="5754831" y="4871686"/>
                  <a:pt x="5692059" y="4888044"/>
                </a:cubicBezTo>
                <a:cubicBezTo>
                  <a:pt x="5629287" y="4904402"/>
                  <a:pt x="5372159" y="4852454"/>
                  <a:pt x="5285899" y="4888044"/>
                </a:cubicBezTo>
                <a:cubicBezTo>
                  <a:pt x="5199639" y="4923634"/>
                  <a:pt x="4868735" y="4864811"/>
                  <a:pt x="4593037" y="4888044"/>
                </a:cubicBezTo>
                <a:cubicBezTo>
                  <a:pt x="4317339" y="4911277"/>
                  <a:pt x="4298611" y="4874993"/>
                  <a:pt x="4186877" y="4888044"/>
                </a:cubicBezTo>
                <a:cubicBezTo>
                  <a:pt x="4075143" y="4901095"/>
                  <a:pt x="3980962" y="4858453"/>
                  <a:pt x="3876283" y="4888044"/>
                </a:cubicBezTo>
                <a:cubicBezTo>
                  <a:pt x="3771604" y="4917635"/>
                  <a:pt x="3575119" y="4866695"/>
                  <a:pt x="3470123" y="4888044"/>
                </a:cubicBezTo>
                <a:cubicBezTo>
                  <a:pt x="3365127" y="4909393"/>
                  <a:pt x="3214056" y="4852426"/>
                  <a:pt x="2968395" y="4888044"/>
                </a:cubicBezTo>
                <a:cubicBezTo>
                  <a:pt x="2722734" y="4923662"/>
                  <a:pt x="2616460" y="4849033"/>
                  <a:pt x="2371101" y="4888044"/>
                </a:cubicBezTo>
                <a:cubicBezTo>
                  <a:pt x="2125742" y="4927055"/>
                  <a:pt x="2085666" y="4871722"/>
                  <a:pt x="1964940" y="4888044"/>
                </a:cubicBezTo>
                <a:cubicBezTo>
                  <a:pt x="1844214" y="4904366"/>
                  <a:pt x="1337384" y="4845317"/>
                  <a:pt x="1176511" y="4888044"/>
                </a:cubicBezTo>
                <a:cubicBezTo>
                  <a:pt x="1015638" y="4930771"/>
                  <a:pt x="799878" y="4880516"/>
                  <a:pt x="650892" y="4888044"/>
                </a:cubicBezTo>
                <a:cubicBezTo>
                  <a:pt x="298189" y="4911829"/>
                  <a:pt x="97325" y="4637606"/>
                  <a:pt x="0" y="4237152"/>
                </a:cubicBezTo>
                <a:cubicBezTo>
                  <a:pt x="-20814" y="4057167"/>
                  <a:pt x="63039" y="3827704"/>
                  <a:pt x="0" y="3639442"/>
                </a:cubicBezTo>
                <a:cubicBezTo>
                  <a:pt x="-63039" y="3451180"/>
                  <a:pt x="64578" y="3161093"/>
                  <a:pt x="0" y="3005869"/>
                </a:cubicBezTo>
                <a:cubicBezTo>
                  <a:pt x="-64578" y="2850645"/>
                  <a:pt x="54632" y="2681421"/>
                  <a:pt x="0" y="2479885"/>
                </a:cubicBezTo>
                <a:cubicBezTo>
                  <a:pt x="-54632" y="2278349"/>
                  <a:pt x="66743" y="2061553"/>
                  <a:pt x="0" y="1882175"/>
                </a:cubicBezTo>
                <a:cubicBezTo>
                  <a:pt x="-66743" y="1702797"/>
                  <a:pt x="438" y="1556889"/>
                  <a:pt x="0" y="1392052"/>
                </a:cubicBezTo>
                <a:cubicBezTo>
                  <a:pt x="-438" y="1227215"/>
                  <a:pt x="48683" y="1006801"/>
                  <a:pt x="0" y="650892"/>
                </a:cubicBezTo>
                <a:close/>
              </a:path>
            </a:pathLst>
          </a:custGeom>
          <a:solidFill>
            <a:srgbClr val="F8FAFE"/>
          </a:solidFill>
          <a:ln w="508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be2ebc64-bdc5-41f4-9688-ed27fb2ac1be"/>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be6d01e9-b255-428b-9d35-173aea9e7210"/>
          <p:cNvSpPr/>
          <p:nvPr/>
        </p:nvSpPr>
        <p:spPr>
          <a:xfrm>
            <a:off x="10370086" y="2336"/>
            <a:ext cx="1821914" cy="1860707"/>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descr="3b86e01b-16c2-44c5-b705-a221cde81593"/>
          <p:cNvSpPr/>
          <p:nvPr/>
        </p:nvSpPr>
        <p:spPr>
          <a:xfrm>
            <a:off x="878467" y="1858014"/>
            <a:ext cx="10435064" cy="4405872"/>
          </a:xfrm>
          <a:prstGeom prst="roundRect">
            <a:avLst>
              <a:gd name="adj" fmla="val 13316"/>
            </a:avLst>
          </a:prstGeom>
          <a:noFill/>
          <a:ln w="25400">
            <a:solidFill>
              <a:schemeClr val="accent1"/>
            </a:solidFill>
            <a:prstDash val="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40f319d1-4644-46be-92cc-ef0cffea14d5"/>
          <p:cNvSpPr>
            <a:spLocks noGrp="1"/>
          </p:cNvSpPr>
          <p:nvPr>
            <p:ph type="title" hasCustomPrompt="1"/>
          </p:nvPr>
        </p:nvSpPr>
        <p:spPr>
          <a:xfrm>
            <a:off x="4677719" y="1180482"/>
            <a:ext cx="2836562" cy="915667"/>
          </a:xfrm>
          <a:prstGeom prst="roundRect">
            <a:avLst>
              <a:gd name="adj" fmla="val 50000"/>
            </a:avLst>
          </a:prstGeom>
          <a:solidFill>
            <a:schemeClr val="accent1"/>
          </a:solidFill>
        </p:spPr>
        <p:txBody>
          <a:bodyPr anchor="ctr">
            <a:normAutofit/>
          </a:bodyPr>
          <a:lstStyle>
            <a:lvl1pPr algn="ctr">
              <a:defRPr sz="3600">
                <a:solidFill>
                  <a:schemeClr val="bg1"/>
                </a:solidFill>
              </a:defRPr>
            </a:lvl1pPr>
          </a:lstStyle>
          <a:p>
            <a:pPr lvl="0"/>
            <a:r>
              <a:rPr lang="en-US" dirty="0"/>
              <a:t>Agenda</a:t>
            </a:r>
            <a:endParaRPr lang="en-US" dirty="0"/>
          </a:p>
        </p:txBody>
      </p:sp>
      <p:sp>
        <p:nvSpPr>
          <p:cNvPr id="3" name="内容占位符 2" descr="df0b75e5-bb29-48ce-8702-8ede39d480ae"/>
          <p:cNvSpPr>
            <a:spLocks noGrp="1"/>
          </p:cNvSpPr>
          <p:nvPr>
            <p:ph sz="quarter" idx="1" hasCustomPrompt="1"/>
          </p:nvPr>
        </p:nvSpPr>
        <p:spPr>
          <a:xfrm>
            <a:off x="673100" y="2415854"/>
            <a:ext cx="10845800" cy="3718246"/>
          </a:xfrm>
        </p:spPr>
        <p:txBody>
          <a:bodyPr/>
          <a:lstStyle>
            <a:lvl1pPr marL="342900" indent="-342900" algn="ctr">
              <a:lnSpc>
                <a:spcPct val="100000"/>
              </a:lnSpc>
              <a:buFont typeface="+mj-lt"/>
              <a:buAutoNum type="arabicPeriod"/>
              <a:defRPr/>
            </a:lvl1pPr>
            <a:lvl2pPr marL="800100" indent="-342900" algn="ctr">
              <a:lnSpc>
                <a:spcPct val="100000"/>
              </a:lnSpc>
              <a:buFont typeface="+mj-ea"/>
              <a:buAutoNum type="circleNumDbPlain"/>
              <a:defRPr/>
            </a:lvl2pPr>
            <a:lvl3pPr marL="1257300" indent="-342900" algn="ctr">
              <a:lnSpc>
                <a:spcPct val="100000"/>
              </a:lnSpc>
              <a:buFont typeface="+mj-lt"/>
              <a:buAutoNum type="alphaLcParenR"/>
              <a:defRPr/>
            </a:lvl3pPr>
            <a:lvl4pPr algn="ctr">
              <a:lnSpc>
                <a:spcPct val="100000"/>
              </a:lnSpc>
              <a:defRPr/>
            </a:lvl4pPr>
            <a:lvl5pPr algn="ctr">
              <a:lnSpc>
                <a:spcPct val="100000"/>
              </a:lnSpc>
              <a:defRPr/>
            </a:lvl5p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descr="5023a5d2-c9be-40d7-96fd-f0754790b3d2"/>
          <p:cNvSpPr>
            <a:spLocks noGrp="1"/>
          </p:cNvSpPr>
          <p:nvPr>
            <p:ph type="dt" sz="half" idx="10"/>
          </p:nvPr>
        </p:nvSpPr>
        <p:spPr/>
        <p:txBody>
          <a:bodyPr/>
          <a:lstStyle/>
          <a:p>
            <a:endParaRPr lang="en-US" dirty="0"/>
          </a:p>
        </p:txBody>
      </p:sp>
      <p:sp>
        <p:nvSpPr>
          <p:cNvPr id="5" name="页脚占位符 4" descr="bb3985a9-ee08-4291-a0a3-3e1fc84e7829"/>
          <p:cNvSpPr>
            <a:spLocks noGrp="1"/>
          </p:cNvSpPr>
          <p:nvPr>
            <p:ph type="ftr" sz="quarter" idx="11"/>
          </p:nvPr>
        </p:nvSpPr>
        <p:spPr/>
        <p:txBody>
          <a:bodyPr/>
          <a:lstStyle/>
          <a:p>
            <a:endParaRPr lang="en-US" dirty="0"/>
          </a:p>
        </p:txBody>
      </p:sp>
      <p:sp>
        <p:nvSpPr>
          <p:cNvPr id="6" name="灯片编号占位符 5" descr="acdb0934-b08b-423f-812c-dce040b7e8ed"/>
          <p:cNvSpPr>
            <a:spLocks noGrp="1"/>
          </p:cNvSpPr>
          <p:nvPr>
            <p:ph type="sldNum" sz="quarter" idx="12"/>
          </p:nvPr>
        </p:nvSpPr>
        <p:spPr/>
        <p:txBody>
          <a:bodyPr/>
          <a:lstStyle/>
          <a:p>
            <a:fld id="{C8BB1146-E542-4D4E-B8E9-6919A11DDD48}"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showMasterSp="0">
  <p:cSld name="Section Header">
    <p:spTree>
      <p:nvGrpSpPr>
        <p:cNvPr id="1" name=""/>
        <p:cNvGrpSpPr/>
        <p:nvPr/>
      </p:nvGrpSpPr>
      <p:grpSpPr>
        <a:xfrm>
          <a:off x="0" y="0"/>
          <a:ext cx="0" cy="0"/>
          <a:chOff x="0" y="0"/>
          <a:chExt cx="0" cy="0"/>
        </a:xfrm>
      </p:grpSpPr>
      <p:sp>
        <p:nvSpPr>
          <p:cNvPr id="20" name="矩形 19" descr="3eb1ca62-c3d0-4439-873f-a4ff8d2e79e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249de6f8-4407-4814-a8ec-e3b5d062c2f9"/>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55847" y="1396698"/>
            <a:ext cx="2186708" cy="733323"/>
          </a:xfrm>
          <a:prstGeom prst="rect">
            <a:avLst/>
          </a:prstGeom>
        </p:spPr>
      </p:pic>
      <p:sp>
        <p:nvSpPr>
          <p:cNvPr id="7" name="矩形 6" descr="ab6614ce-9ead-4f94-b32b-72bfa9af18dc"/>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bb3523dd-afd1-4a31-810b-d96559c8cd9a"/>
          <p:cNvSpPr>
            <a:spLocks noGrp="1"/>
          </p:cNvSpPr>
          <p:nvPr>
            <p:ph type="title" hasCustomPrompt="1"/>
          </p:nvPr>
        </p:nvSpPr>
        <p:spPr>
          <a:xfrm>
            <a:off x="700835" y="2217692"/>
            <a:ext cx="6151880" cy="1269303"/>
          </a:xfrm>
        </p:spPr>
        <p:txBody>
          <a:bodyPr anchor="b">
            <a:normAutofit/>
          </a:bodyPr>
          <a:lstStyle>
            <a:lvl1pPr>
              <a:defRPr sz="4800">
                <a:solidFill>
                  <a:schemeClr val="accent1"/>
                </a:solidFill>
              </a:defRPr>
            </a:lvl1pPr>
          </a:lstStyle>
          <a:p>
            <a:pPr lvl="0"/>
            <a:r>
              <a:rPr lang="en-US" dirty="0"/>
              <a:t>Click to add title</a:t>
            </a:r>
            <a:endParaRPr lang="en-US" dirty="0"/>
          </a:p>
        </p:txBody>
      </p:sp>
      <p:sp>
        <p:nvSpPr>
          <p:cNvPr id="3" name="文本占位符 2" descr="837f6c69-ed63-408e-9ecf-fe4bd514ac8e"/>
          <p:cNvSpPr>
            <a:spLocks noGrp="1"/>
          </p:cNvSpPr>
          <p:nvPr>
            <p:ph type="body" idx="1" hasCustomPrompt="1"/>
          </p:nvPr>
        </p:nvSpPr>
        <p:spPr>
          <a:xfrm>
            <a:off x="777035" y="3492500"/>
            <a:ext cx="6151880" cy="882730"/>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endParaRPr lang="en-US" dirty="0"/>
          </a:p>
        </p:txBody>
      </p:sp>
      <p:sp>
        <p:nvSpPr>
          <p:cNvPr id="4" name="日期占位符 3" descr="f4d4b13a-f719-43c4-90f7-65c3af7a84f3"/>
          <p:cNvSpPr>
            <a:spLocks noGrp="1"/>
          </p:cNvSpPr>
          <p:nvPr>
            <p:ph type="dt" sz="half" idx="10"/>
          </p:nvPr>
        </p:nvSpPr>
        <p:spPr/>
        <p:txBody>
          <a:bodyPr/>
          <a:lstStyle/>
          <a:p>
            <a:endParaRPr lang="en-US"/>
          </a:p>
        </p:txBody>
      </p:sp>
      <p:sp>
        <p:nvSpPr>
          <p:cNvPr id="5" name="页脚占位符 4" descr="5c440c2b-a277-414b-a1cd-fc4eb60d0438"/>
          <p:cNvSpPr>
            <a:spLocks noGrp="1"/>
          </p:cNvSpPr>
          <p:nvPr>
            <p:ph type="ftr" sz="quarter" idx="11"/>
          </p:nvPr>
        </p:nvSpPr>
        <p:spPr/>
        <p:txBody>
          <a:bodyPr/>
          <a:lstStyle/>
          <a:p>
            <a:endParaRPr lang="en-US" dirty="0"/>
          </a:p>
        </p:txBody>
      </p:sp>
      <p:sp>
        <p:nvSpPr>
          <p:cNvPr id="6" name="灯片编号占位符 5" descr="1479f656-1c06-4e57-af2b-45da7af6bcbf"/>
          <p:cNvSpPr>
            <a:spLocks noGrp="1"/>
          </p:cNvSpPr>
          <p:nvPr>
            <p:ph type="sldNum" sz="quarter" idx="12"/>
          </p:nvPr>
        </p:nvSpPr>
        <p:spPr/>
        <p:txBody>
          <a:bodyPr/>
          <a:lstStyle/>
          <a:p>
            <a:fld id="{C8BB1146-E542-4D4E-B8E9-6919A11DDD48}" type="slidenum">
              <a:rPr lang="en-US" smtClean="0"/>
            </a:fld>
            <a:endParaRPr lang="en-US"/>
          </a:p>
        </p:txBody>
      </p:sp>
      <p:sp>
        <p:nvSpPr>
          <p:cNvPr id="9" name="矩形 8" descr="e60d9ea0-e2d2-40f3-9407-c41a686e3720"/>
          <p:cNvSpPr/>
          <p:nvPr/>
        </p:nvSpPr>
        <p:spPr>
          <a:xfrm flipH="1">
            <a:off x="9978729"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16800d8c-ca33-4fb6-acf4-609a0a3fe2e7"/>
          <p:cNvSpPr/>
          <p:nvPr/>
        </p:nvSpPr>
        <p:spPr>
          <a:xfrm>
            <a:off x="6244311" y="4073371"/>
            <a:ext cx="2775499" cy="2784629"/>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86c0d157-fb46-4727-a3e0-dd6eba8ff214"/>
          <p:cNvSpPr/>
          <p:nvPr/>
        </p:nvSpPr>
        <p:spPr>
          <a:xfrm flipH="1">
            <a:off x="10744199" y="5409635"/>
            <a:ext cx="1364211" cy="1375120"/>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76c78a26-9bb1-415f-b3c2-035f3b2db075"/>
          <p:cNvSpPr/>
          <p:nvPr/>
        </p:nvSpPr>
        <p:spPr>
          <a:xfrm>
            <a:off x="9044381" y="3063542"/>
            <a:ext cx="2186708" cy="3794458"/>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66281c8e-ad2c-4f8a-8944-23d9fa823aee"/>
          <p:cNvSpPr/>
          <p:nvPr/>
        </p:nvSpPr>
        <p:spPr>
          <a:xfrm>
            <a:off x="5117972" y="5472575"/>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27b9a9c8-b235-43f7-9041-45a2d6319faf"/>
          <p:cNvSpPr/>
          <p:nvPr/>
        </p:nvSpPr>
        <p:spPr>
          <a:xfrm>
            <a:off x="9913963" y="1155495"/>
            <a:ext cx="2082230" cy="1678813"/>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19de0fb0-5995-4ee1-92d7-c058dfcde90e"/>
          <p:cNvSpPr/>
          <p:nvPr/>
        </p:nvSpPr>
        <p:spPr>
          <a:xfrm>
            <a:off x="0" y="5945293"/>
            <a:ext cx="2489200" cy="912707"/>
          </a:xfrm>
          <a:prstGeom prst="rect">
            <a:avLst/>
          </a:prstGeom>
          <a:blipFill>
            <a:blip r:embed="rId11">
              <a:duotone>
                <a:schemeClr val="accent5">
                  <a:shade val="45000"/>
                  <a:satMod val="135000"/>
                </a:schemeClr>
                <a:prstClr val="white"/>
              </a:duotone>
              <a:extLst>
                <a:ext uri="{BEBA8EAE-BF5A-486C-A8C5-ECC9F3942E4B}">
                  <a14:imgProps xmlns:a14="http://schemas.microsoft.com/office/drawing/2010/main">
                    <a14:imgLayer r:embed="rId12">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descr="a5743420-d3b0-4112-8d4c-e53a2b1933be"/>
          <p:cNvSpPr/>
          <p:nvPr/>
        </p:nvSpPr>
        <p:spPr>
          <a:xfrm>
            <a:off x="0" y="606167"/>
            <a:ext cx="2406544" cy="1012278"/>
          </a:xfrm>
          <a:custGeom>
            <a:avLst/>
            <a:gdLst>
              <a:gd name="connsiteX0" fmla="*/ 763361 w 2406544"/>
              <a:gd name="connsiteY0" fmla="*/ 1522 h 1012278"/>
              <a:gd name="connsiteX1" fmla="*/ 1306879 w 2406544"/>
              <a:gd name="connsiteY1" fmla="*/ 276360 h 1012278"/>
              <a:gd name="connsiteX2" fmla="*/ 1425862 w 2406544"/>
              <a:gd name="connsiteY2" fmla="*/ 240987 h 1012278"/>
              <a:gd name="connsiteX3" fmla="*/ 1917121 w 2406544"/>
              <a:gd name="connsiteY3" fmla="*/ 416419 h 1012278"/>
              <a:gd name="connsiteX4" fmla="*/ 2053986 w 2406544"/>
              <a:gd name="connsiteY4" fmla="*/ 398950 h 1012278"/>
              <a:gd name="connsiteX5" fmla="*/ 2054643 w 2406544"/>
              <a:gd name="connsiteY5" fmla="*/ 398950 h 1012278"/>
              <a:gd name="connsiteX6" fmla="*/ 2253516 w 2406544"/>
              <a:gd name="connsiteY6" fmla="*/ 437942 h 1012278"/>
              <a:gd name="connsiteX7" fmla="*/ 2345044 w 2406544"/>
              <a:gd name="connsiteY7" fmla="*/ 747965 h 1012278"/>
              <a:gd name="connsiteX8" fmla="*/ 1856309 w 2406544"/>
              <a:gd name="connsiteY8" fmla="*/ 806027 h 1012278"/>
              <a:gd name="connsiteX9" fmla="*/ 1806514 w 2406544"/>
              <a:gd name="connsiteY9" fmla="*/ 849552 h 1012278"/>
              <a:gd name="connsiteX10" fmla="*/ 1325073 w 2406544"/>
              <a:gd name="connsiteY10" fmla="*/ 859576 h 1012278"/>
              <a:gd name="connsiteX11" fmla="*/ 910868 w 2406544"/>
              <a:gd name="connsiteY11" fmla="*/ 903350 h 1012278"/>
              <a:gd name="connsiteX12" fmla="*/ 841141 w 2406544"/>
              <a:gd name="connsiteY12" fmla="*/ 943632 h 1012278"/>
              <a:gd name="connsiteX13" fmla="*/ 97213 w 2406544"/>
              <a:gd name="connsiteY13" fmla="*/ 879227 h 1012278"/>
              <a:gd name="connsiteX14" fmla="*/ 0 w 2406544"/>
              <a:gd name="connsiteY14" fmla="*/ 905171 h 1012278"/>
              <a:gd name="connsiteX15" fmla="*/ 0 w 2406544"/>
              <a:gd name="connsiteY15" fmla="*/ 355496 h 1012278"/>
              <a:gd name="connsiteX16" fmla="*/ 80822 w 2406544"/>
              <a:gd name="connsiteY16" fmla="*/ 376179 h 1012278"/>
              <a:gd name="connsiteX17" fmla="*/ 515285 w 2406544"/>
              <a:gd name="connsiteY17" fmla="*/ 19418 h 1012278"/>
              <a:gd name="connsiteX18" fmla="*/ 763361 w 2406544"/>
              <a:gd name="connsiteY18" fmla="*/ 1522 h 101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544" h="1012278">
                <a:moveTo>
                  <a:pt x="763361" y="1522"/>
                </a:moveTo>
                <a:cubicBezTo>
                  <a:pt x="1007446" y="15135"/>
                  <a:pt x="1226824" y="119144"/>
                  <a:pt x="1306879" y="276360"/>
                </a:cubicBezTo>
                <a:cubicBezTo>
                  <a:pt x="1343185" y="260472"/>
                  <a:pt x="1383392" y="248525"/>
                  <a:pt x="1425862" y="240987"/>
                </a:cubicBezTo>
                <a:cubicBezTo>
                  <a:pt x="1637881" y="203377"/>
                  <a:pt x="1857834" y="281922"/>
                  <a:pt x="1917121" y="416419"/>
                </a:cubicBezTo>
                <a:cubicBezTo>
                  <a:pt x="1960443" y="404867"/>
                  <a:pt x="2006977" y="398930"/>
                  <a:pt x="2053986" y="398950"/>
                </a:cubicBezTo>
                <a:lnTo>
                  <a:pt x="2054643" y="398950"/>
                </a:lnTo>
                <a:cubicBezTo>
                  <a:pt x="2125616" y="398919"/>
                  <a:pt x="2194951" y="412509"/>
                  <a:pt x="2253516" y="437942"/>
                </a:cubicBezTo>
                <a:cubicBezTo>
                  <a:pt x="2413756" y="507525"/>
                  <a:pt x="2454734" y="646326"/>
                  <a:pt x="2345044" y="747965"/>
                </a:cubicBezTo>
                <a:cubicBezTo>
                  <a:pt x="2235354" y="849615"/>
                  <a:pt x="2016549" y="875609"/>
                  <a:pt x="1856309" y="806027"/>
                </a:cubicBezTo>
                <a:cubicBezTo>
                  <a:pt x="1842639" y="821790"/>
                  <a:pt x="1825904" y="836419"/>
                  <a:pt x="1806514" y="849552"/>
                </a:cubicBezTo>
                <a:cubicBezTo>
                  <a:pt x="1677925" y="936655"/>
                  <a:pt x="1462382" y="941147"/>
                  <a:pt x="1325073" y="859576"/>
                </a:cubicBezTo>
                <a:cubicBezTo>
                  <a:pt x="1206892" y="916701"/>
                  <a:pt x="1051849" y="933088"/>
                  <a:pt x="910868" y="903350"/>
                </a:cubicBezTo>
                <a:cubicBezTo>
                  <a:pt x="889560" y="918064"/>
                  <a:pt x="866219" y="931550"/>
                  <a:pt x="841141" y="943632"/>
                </a:cubicBezTo>
                <a:cubicBezTo>
                  <a:pt x="607665" y="1056168"/>
                  <a:pt x="274597" y="1027324"/>
                  <a:pt x="97213" y="879227"/>
                </a:cubicBezTo>
                <a:lnTo>
                  <a:pt x="0" y="905171"/>
                </a:lnTo>
                <a:lnTo>
                  <a:pt x="0" y="355496"/>
                </a:lnTo>
                <a:lnTo>
                  <a:pt x="80822" y="376179"/>
                </a:lnTo>
                <a:cubicBezTo>
                  <a:pt x="95655" y="211769"/>
                  <a:pt x="268238" y="70046"/>
                  <a:pt x="515285" y="19418"/>
                </a:cubicBezTo>
                <a:cubicBezTo>
                  <a:pt x="597893" y="2491"/>
                  <a:pt x="682000" y="-3016"/>
                  <a:pt x="763361" y="1522"/>
                </a:cubicBezTo>
                <a:close/>
              </a:path>
            </a:pathLst>
          </a:custGeom>
          <a:solidFill>
            <a:srgbClr val="FFFFFF"/>
          </a:solidFill>
          <a:ln w="16381" cap="flat">
            <a:noFill/>
            <a:prstDash val="solid"/>
            <a:miter/>
          </a:ln>
        </p:spPr>
        <p:txBody>
          <a:bodyPr rtlCol="0" anchor="ct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p:txBody>
          <a:bodyPr/>
          <a:lstStyle>
            <a:lvl1pPr>
              <a:defRPr/>
            </a:lvl1pPr>
          </a:lstStyle>
          <a:p>
            <a:pPr lvl="0"/>
            <a:r>
              <a:rPr lang="en-US"/>
              <a:t>Click to add title</a:t>
            </a:r>
            <a:endParaRPr lang="en-US"/>
          </a:p>
        </p:txBody>
      </p:sp>
      <p:sp>
        <p:nvSpPr>
          <p:cNvPr id="3" name="日期占位符 2" descr="dc9b10b1-b87b-4b32-ac31-749d6f53eb16"/>
          <p:cNvSpPr>
            <a:spLocks noGrp="1"/>
          </p:cNvSpPr>
          <p:nvPr>
            <p:ph type="dt" sz="half" idx="10"/>
          </p:nvPr>
        </p:nvSpPr>
        <p:spPr/>
        <p:txBody>
          <a:bodyPr/>
          <a:lstStyle/>
          <a:p>
            <a:endParaRPr lang="en-US"/>
          </a:p>
        </p:txBody>
      </p:sp>
      <p:sp>
        <p:nvSpPr>
          <p:cNvPr id="4" name="页脚占位符 3" descr="179d26c3-8645-4900-9327-104a7d9d24dd"/>
          <p:cNvSpPr>
            <a:spLocks noGrp="1"/>
          </p:cNvSpPr>
          <p:nvPr>
            <p:ph type="ftr" sz="quarter" idx="11"/>
          </p:nvPr>
        </p:nvSpPr>
        <p:spPr/>
        <p:txBody>
          <a:bodyPr/>
          <a:lstStyle/>
          <a:p>
            <a:endParaRPr lang="en-US" dirty="0"/>
          </a:p>
        </p:txBody>
      </p:sp>
      <p:sp>
        <p:nvSpPr>
          <p:cNvPr id="5" name="灯片编号占位符 4" descr="f4ff8e14-ab41-4a4b-a514-3a1e57be35e6"/>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showMasterSp="0">
  <p:cSld name="Blank">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日期占位符 1" descr="daa06b6b-24a1-4141-a274-4faa77a80041"/>
          <p:cNvSpPr>
            <a:spLocks noGrp="1"/>
          </p:cNvSpPr>
          <p:nvPr>
            <p:ph type="dt" sz="half" idx="10"/>
          </p:nvPr>
        </p:nvSpPr>
        <p:spPr/>
        <p:txBody>
          <a:bodyPr/>
          <a:lstStyle/>
          <a:p>
            <a:endParaRPr lang="en-US"/>
          </a:p>
        </p:txBody>
      </p:sp>
      <p:sp>
        <p:nvSpPr>
          <p:cNvPr id="3" name="页脚占位符 2" descr="b10021d4-62bc-4a34-ae9d-274142dc2ffe"/>
          <p:cNvSpPr>
            <a:spLocks noGrp="1"/>
          </p:cNvSpPr>
          <p:nvPr>
            <p:ph type="ftr" sz="quarter" idx="11"/>
          </p:nvPr>
        </p:nvSpPr>
        <p:spPr/>
        <p:txBody>
          <a:bodyPr/>
          <a:lstStyle/>
          <a:p>
            <a:endParaRPr lang="en-US" dirty="0"/>
          </a:p>
        </p:txBody>
      </p:sp>
      <p:sp>
        <p:nvSpPr>
          <p:cNvPr id="4" name="灯片编号占位符 3" descr="50c74d09-9498-43ef-aeb8-416f8fedc8c9"/>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matchingName="Closing">
  <p:cSld name="Closing">
    <p:spTree>
      <p:nvGrpSpPr>
        <p:cNvPr id="1" name=""/>
        <p:cNvGrpSpPr/>
        <p:nvPr/>
      </p:nvGrpSpPr>
      <p:grpSpPr>
        <a:xfrm>
          <a:off x="0" y="0"/>
          <a:ext cx="0" cy="0"/>
          <a:chOff x="0" y="0"/>
          <a:chExt cx="0" cy="0"/>
        </a:xfrm>
      </p:grpSpPr>
      <p:sp>
        <p:nvSpPr>
          <p:cNvPr id="22" name="矩形 21" descr="c0178407-eada-4fb3-b5b0-a08cde2dfb9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521ad51e-e2e1-4f89-9e4e-de4037343394"/>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71123bc7-42bb-48ae-87ee-26ab5f07481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078" y="386075"/>
            <a:ext cx="2213270" cy="923925"/>
          </a:xfrm>
          <a:prstGeom prst="rect">
            <a:avLst/>
          </a:prstGeom>
        </p:spPr>
      </p:pic>
      <p:sp>
        <p:nvSpPr>
          <p:cNvPr id="6" name="矩形 5" descr="1ab32a79-4a38-4745-9971-da3c665367b6"/>
          <p:cNvSpPr/>
          <p:nvPr/>
        </p:nvSpPr>
        <p:spPr>
          <a:xfrm>
            <a:off x="0"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descr="91a73225-ce32-4d9e-aaf6-512e88f0cd5a"/>
          <p:cNvSpPr/>
          <p:nvPr/>
        </p:nvSpPr>
        <p:spPr>
          <a:xfrm>
            <a:off x="9950280" y="2336"/>
            <a:ext cx="2241720" cy="2289452"/>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dfaa4fb-aed1-4a47-a142-e392bec69c0f"/>
          <p:cNvSpPr/>
          <p:nvPr/>
        </p:nvSpPr>
        <p:spPr>
          <a:xfrm>
            <a:off x="131041" y="2917253"/>
            <a:ext cx="2082230" cy="1678813"/>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0db2814-1486-4107-ba4f-1d5d58031158"/>
          <p:cNvSpPr>
            <a:spLocks noGrp="1"/>
          </p:cNvSpPr>
          <p:nvPr>
            <p:ph type="title" hasCustomPrompt="1"/>
          </p:nvPr>
        </p:nvSpPr>
        <p:spPr>
          <a:xfrm>
            <a:off x="1904214" y="1043216"/>
            <a:ext cx="8370872" cy="1999142"/>
          </a:xfrm>
        </p:spPr>
        <p:txBody>
          <a:bodyPr anchor="b">
            <a:normAutofit/>
          </a:bodyPr>
          <a:lstStyle>
            <a:lvl1pPr algn="ctr">
              <a:defRPr sz="7200">
                <a:solidFill>
                  <a:schemeClr val="accent1"/>
                </a:solidFill>
              </a:defRPr>
            </a:lvl1pPr>
          </a:lstStyle>
          <a:p>
            <a:pPr lvl="0"/>
            <a:r>
              <a:rPr lang="en-US" dirty="0"/>
              <a:t>Click to </a:t>
            </a:r>
            <a:br>
              <a:rPr lang="en-US" dirty="0"/>
            </a:br>
            <a:r>
              <a:rPr lang="en-US" dirty="0"/>
              <a:t>add title</a:t>
            </a:r>
            <a:endParaRPr lang="en-US" dirty="0"/>
          </a:p>
        </p:txBody>
      </p:sp>
      <p:sp>
        <p:nvSpPr>
          <p:cNvPr id="4" name="文本占位符 3" descr="5768ef48-bf95-4d96-a860-c3b14ce73f90"/>
          <p:cNvSpPr>
            <a:spLocks noGrp="1"/>
          </p:cNvSpPr>
          <p:nvPr>
            <p:ph type="body" sz="quarter" idx="13" hasCustomPrompt="1"/>
          </p:nvPr>
        </p:nvSpPr>
        <p:spPr>
          <a:xfrm>
            <a:off x="4352944" y="3223151"/>
            <a:ext cx="1579127"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dirty="0"/>
              <a:t>Presenter name</a:t>
            </a:r>
            <a:endParaRPr lang="en-US" dirty="0"/>
          </a:p>
        </p:txBody>
      </p:sp>
      <p:sp>
        <p:nvSpPr>
          <p:cNvPr id="5" name="文本占位符 4" descr="07d704a1-846a-43ac-a067-fb52ae275802"/>
          <p:cNvSpPr>
            <a:spLocks noGrp="1"/>
          </p:cNvSpPr>
          <p:nvPr>
            <p:ph type="body" sz="quarter" idx="14" hasCustomPrompt="1"/>
          </p:nvPr>
        </p:nvSpPr>
        <p:spPr>
          <a:xfrm>
            <a:off x="6234527" y="3223151"/>
            <a:ext cx="1381615"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a:t>20XX.XX.XX</a:t>
            </a:r>
            <a:endParaRPr lang="en-US"/>
          </a:p>
        </p:txBody>
      </p:sp>
      <p:sp>
        <p:nvSpPr>
          <p:cNvPr id="12" name="矩形 11" descr="97365587-a718-4f41-bca2-270427e865d8"/>
          <p:cNvSpPr/>
          <p:nvPr/>
        </p:nvSpPr>
        <p:spPr>
          <a:xfrm>
            <a:off x="931175" y="4073371"/>
            <a:ext cx="2775499" cy="278462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922a235a-f32c-48c2-8fb0-8fb59dc2ac93"/>
          <p:cNvSpPr/>
          <p:nvPr/>
        </p:nvSpPr>
        <p:spPr>
          <a:xfrm>
            <a:off x="3706674" y="5075763"/>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cbea88bb-1737-428c-8296-320b71438f13"/>
          <p:cNvSpPr/>
          <p:nvPr/>
        </p:nvSpPr>
        <p:spPr>
          <a:xfrm>
            <a:off x="8961555" y="5350946"/>
            <a:ext cx="1150901" cy="1160104"/>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ca9fd21a-ed33-40e2-b370-0f3e2eb77b43"/>
          <p:cNvSpPr/>
          <p:nvPr/>
        </p:nvSpPr>
        <p:spPr>
          <a:xfrm>
            <a:off x="8809398" y="5846466"/>
            <a:ext cx="722055" cy="701537"/>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bee45ae9-29d2-4711-83c1-ddbbe46bf2d2"/>
          <p:cNvSpPr/>
          <p:nvPr/>
        </p:nvSpPr>
        <p:spPr>
          <a:xfrm>
            <a:off x="6771226" y="4368979"/>
            <a:ext cx="2435848" cy="2481097"/>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descr="bec57069-e56d-4e11-a53e-81d36a7a95ed"/>
          <p:cNvSpPr/>
          <p:nvPr/>
        </p:nvSpPr>
        <p:spPr>
          <a:xfrm>
            <a:off x="10944447" y="4558286"/>
            <a:ext cx="1325302" cy="2299714"/>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descr="a1aa508f-9279-4fdb-a160-5756fd63c14d"/>
          <p:cNvSpPr/>
          <p:nvPr/>
        </p:nvSpPr>
        <p:spPr>
          <a:xfrm>
            <a:off x="3410825" y="0"/>
            <a:ext cx="7362449" cy="1564323"/>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descr="d7b01eae-67b7-422f-b0ad-ac03278a8fc0"/>
          <p:cNvSpPr/>
          <p:nvPr/>
        </p:nvSpPr>
        <p:spPr>
          <a:xfrm>
            <a:off x="4772092" y="3913473"/>
            <a:ext cx="2319958" cy="2944527"/>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a228fde6-b724-4503-b6bc-58b2fde00653"/>
          <p:cNvSpPr/>
          <p:nvPr/>
        </p:nvSpPr>
        <p:spPr>
          <a:xfrm>
            <a:off x="0" y="6248398"/>
            <a:ext cx="1662551" cy="609602"/>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4ad397fa-f332-4a6a-8471-1994d8b38d76"/>
          <p:cNvSpPr/>
          <p:nvPr/>
        </p:nvSpPr>
        <p:spPr>
          <a:xfrm>
            <a:off x="10400140" y="6238007"/>
            <a:ext cx="1791860" cy="619993"/>
          </a:xfrm>
          <a:prstGeom prst="rect">
            <a:avLst/>
          </a:prstGeom>
          <a:blipFill>
            <a:blip r:embed="rId18">
              <a:duotone>
                <a:schemeClr val="accent5">
                  <a:shade val="45000"/>
                  <a:satMod val="135000"/>
                </a:schemeClr>
                <a:prstClr val="white"/>
              </a:duotone>
              <a:extLst>
                <a:ext uri="{BEBA8EAE-BF5A-486C-A8C5-ECC9F3942E4B}">
                  <a14:imgProps xmlns:a14="http://schemas.microsoft.com/office/drawing/2010/main">
                    <a14:imgLayer r:embed="rId19">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1acb04df-1494-4868-98cd-797be830167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35898" y="2791427"/>
            <a:ext cx="1263388" cy="673344"/>
          </a:xfrm>
          <a:prstGeom prst="rect">
            <a:avLst/>
          </a:prstGeom>
        </p:spPr>
      </p:pic>
      <p:sp>
        <p:nvSpPr>
          <p:cNvPr id="25" name="矩形 24" descr="b2efc4a5-6ac0-49c0-8328-93647aa03bfd"/>
          <p:cNvSpPr/>
          <p:nvPr/>
        </p:nvSpPr>
        <p:spPr>
          <a:xfrm>
            <a:off x="8298174" y="2896978"/>
            <a:ext cx="3335710" cy="1248117"/>
          </a:xfrm>
          <a:prstGeom prst="rect">
            <a:avLst/>
          </a:prstGeom>
          <a:blipFill>
            <a:blip r:embed="rId14"/>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descr="9f47e0fb-6542-4df4-9891-55560761a2b9"/>
          <p:cNvSpPr>
            <a:spLocks noGrp="1"/>
          </p:cNvSpPr>
          <p:nvPr>
            <p:ph type="title" hasCustomPrompt="1"/>
          </p:nvPr>
        </p:nvSpPr>
        <p:spPr/>
        <p:txBody>
          <a:bodyPr/>
          <a:lstStyle>
            <a:lvl1pPr>
              <a:defRPr/>
            </a:lvl1pPr>
          </a:lstStyle>
          <a:p>
            <a:pPr lvl="0"/>
            <a:r>
              <a:rPr lang="en-US"/>
              <a:t>Click to add title</a:t>
            </a:r>
            <a:endParaRPr lang="en-US"/>
          </a:p>
        </p:txBody>
      </p:sp>
      <p:sp>
        <p:nvSpPr>
          <p:cNvPr id="3" name="内容占位符 2" descr="73fee75f-8403-4fa8-8847-688567d42f9e"/>
          <p:cNvSpPr>
            <a:spLocks noGrp="1"/>
          </p:cNvSpPr>
          <p:nvPr>
            <p:ph idx="1" hasCustomPrompt="1"/>
          </p:nvPr>
        </p:nvSpPr>
        <p:spPr/>
        <p:txBody>
          <a:bodyPr/>
          <a:lstStyle>
            <a:lvl1pPr>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descr="5c92a149-73a4-4ac6-8800-77af37aff994"/>
          <p:cNvSpPr>
            <a:spLocks noGrp="1"/>
          </p:cNvSpPr>
          <p:nvPr>
            <p:ph type="dt" sz="half" idx="10"/>
          </p:nvPr>
        </p:nvSpPr>
        <p:spPr/>
        <p:txBody>
          <a:bodyPr/>
          <a:lstStyle/>
          <a:p>
            <a:endParaRPr lang="en-US"/>
          </a:p>
        </p:txBody>
      </p:sp>
      <p:sp>
        <p:nvSpPr>
          <p:cNvPr id="5" name="页脚占位符 4" descr="e1792540-52a2-40b8-b517-d0bbbbafdb3e"/>
          <p:cNvSpPr>
            <a:spLocks noGrp="1"/>
          </p:cNvSpPr>
          <p:nvPr>
            <p:ph type="ftr" sz="quarter" idx="11"/>
          </p:nvPr>
        </p:nvSpPr>
        <p:spPr/>
        <p:txBody>
          <a:bodyPr/>
          <a:lstStyle/>
          <a:p>
            <a:endParaRPr lang="en-US" dirty="0"/>
          </a:p>
        </p:txBody>
      </p:sp>
      <p:sp>
        <p:nvSpPr>
          <p:cNvPr id="6" name="灯片编号占位符 5" descr="05f3dff6-2fb6-453a-8095-5d2040a69b9e"/>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matchingName="Agenda">
  <p:cSld name="Agenda">
    <p:spTree>
      <p:nvGrpSpPr>
        <p:cNvPr id="1" name=""/>
        <p:cNvGrpSpPr/>
        <p:nvPr/>
      </p:nvGrpSpPr>
      <p:grpSpPr>
        <a:xfrm>
          <a:off x="0" y="0"/>
          <a:ext cx="0" cy="0"/>
          <a:chOff x="0" y="0"/>
          <a:chExt cx="0" cy="0"/>
        </a:xfrm>
      </p:grpSpPr>
      <p:pic>
        <p:nvPicPr>
          <p:cNvPr id="8" name="图形 7" descr="a4f392bf-f976-4521-8d1e-d6bebafa9da0"/>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199" y="248852"/>
            <a:ext cx="2510894" cy="1017696"/>
          </a:xfrm>
          <a:prstGeom prst="rect">
            <a:avLst/>
          </a:prstGeom>
        </p:spPr>
      </p:pic>
      <p:sp>
        <p:nvSpPr>
          <p:cNvPr id="7" name="任意多边形: 形状 6" descr="db18af07-1aba-49a4-a7cd-e74db7b81047"/>
          <p:cNvSpPr/>
          <p:nvPr/>
        </p:nvSpPr>
        <p:spPr>
          <a:xfrm>
            <a:off x="10370086" y="2534762"/>
            <a:ext cx="1815564" cy="1109348"/>
          </a:xfrm>
          <a:custGeom>
            <a:avLst/>
            <a:gdLst>
              <a:gd name="connsiteX0" fmla="*/ 1040774 w 1091002"/>
              <a:gd name="connsiteY0" fmla="*/ 166982 h 666625"/>
              <a:gd name="connsiteX1" fmla="*/ 905595 w 1091002"/>
              <a:gd name="connsiteY1" fmla="*/ 80192 h 666625"/>
              <a:gd name="connsiteX2" fmla="*/ 579410 w 1091002"/>
              <a:gd name="connsiteY2" fmla="*/ 171985 h 666625"/>
              <a:gd name="connsiteX3" fmla="*/ 232238 w 1091002"/>
              <a:gd name="connsiteY3" fmla="*/ 28006 h 666625"/>
              <a:gd name="connsiteX4" fmla="*/ 192064 w 1091002"/>
              <a:gd name="connsiteY4" fmla="*/ 266563 h 666625"/>
              <a:gd name="connsiteX5" fmla="*/ 13515 w 1091002"/>
              <a:gd name="connsiteY5" fmla="*/ 334119 h 666625"/>
              <a:gd name="connsiteX6" fmla="*/ 66480 w 1091002"/>
              <a:gd name="connsiteY6" fmla="*/ 601630 h 666625"/>
              <a:gd name="connsiteX7" fmla="*/ 274610 w 1091002"/>
              <a:gd name="connsiteY7" fmla="*/ 657460 h 666625"/>
              <a:gd name="connsiteX8" fmla="*/ 471880 w 1091002"/>
              <a:gd name="connsiteY8" fmla="*/ 531709 h 666625"/>
              <a:gd name="connsiteX9" fmla="*/ 652428 w 1091002"/>
              <a:gd name="connsiteY9" fmla="*/ 664535 h 666625"/>
              <a:gd name="connsiteX10" fmla="*/ 799532 w 1091002"/>
              <a:gd name="connsiteY10" fmla="*/ 469010 h 666625"/>
              <a:gd name="connsiteX11" fmla="*/ 982679 w 1091002"/>
              <a:gd name="connsiteY11" fmla="*/ 507612 h 666625"/>
              <a:gd name="connsiteX12" fmla="*/ 1088209 w 1091002"/>
              <a:gd name="connsiteY12" fmla="*/ 354126 h 666625"/>
              <a:gd name="connsiteX13" fmla="*/ 1040774 w 1091002"/>
              <a:gd name="connsiteY13" fmla="*/ 166982 h 66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1002" h="666625">
                <a:moveTo>
                  <a:pt x="1040774" y="166982"/>
                </a:moveTo>
                <a:cubicBezTo>
                  <a:pt x="1004331" y="119226"/>
                  <a:pt x="955163" y="93204"/>
                  <a:pt x="905595" y="80192"/>
                </a:cubicBezTo>
                <a:cubicBezTo>
                  <a:pt x="793736" y="50738"/>
                  <a:pt x="674081" y="85842"/>
                  <a:pt x="579410" y="171985"/>
                </a:cubicBezTo>
                <a:cubicBezTo>
                  <a:pt x="524379" y="83263"/>
                  <a:pt x="378875" y="-61142"/>
                  <a:pt x="232238" y="28006"/>
                </a:cubicBezTo>
                <a:cubicBezTo>
                  <a:pt x="167813" y="67181"/>
                  <a:pt x="140364" y="204730"/>
                  <a:pt x="192064" y="266563"/>
                </a:cubicBezTo>
                <a:cubicBezTo>
                  <a:pt x="136567" y="209087"/>
                  <a:pt x="44560" y="247336"/>
                  <a:pt x="13515" y="334119"/>
                </a:cubicBezTo>
                <a:cubicBezTo>
                  <a:pt x="-18531" y="423840"/>
                  <a:pt x="9317" y="539577"/>
                  <a:pt x="66480" y="601630"/>
                </a:cubicBezTo>
                <a:cubicBezTo>
                  <a:pt x="123642" y="663609"/>
                  <a:pt x="203057" y="677480"/>
                  <a:pt x="274610" y="657460"/>
                </a:cubicBezTo>
                <a:cubicBezTo>
                  <a:pt x="346163" y="637513"/>
                  <a:pt x="411253" y="587259"/>
                  <a:pt x="471880" y="531709"/>
                </a:cubicBezTo>
                <a:cubicBezTo>
                  <a:pt x="503326" y="622003"/>
                  <a:pt x="580076" y="678406"/>
                  <a:pt x="652428" y="664535"/>
                </a:cubicBezTo>
                <a:cubicBezTo>
                  <a:pt x="724914" y="650664"/>
                  <a:pt x="787406" y="567592"/>
                  <a:pt x="799532" y="469010"/>
                </a:cubicBezTo>
                <a:cubicBezTo>
                  <a:pt x="840039" y="541143"/>
                  <a:pt x="921452" y="543428"/>
                  <a:pt x="982679" y="507612"/>
                </a:cubicBezTo>
                <a:cubicBezTo>
                  <a:pt x="1031780" y="478944"/>
                  <a:pt x="1076750" y="425399"/>
                  <a:pt x="1088209" y="354126"/>
                </a:cubicBezTo>
                <a:cubicBezTo>
                  <a:pt x="1099069" y="286730"/>
                  <a:pt x="1077216" y="214664"/>
                  <a:pt x="1040774" y="166982"/>
                </a:cubicBezTo>
                <a:close/>
              </a:path>
            </a:pathLst>
          </a:custGeom>
          <a:solidFill>
            <a:schemeClr val="bg1"/>
          </a:solidFill>
          <a:ln w="6662" cap="flat">
            <a:noFill/>
            <a:prstDash val="solid"/>
            <a:miter/>
          </a:ln>
        </p:spPr>
        <p:txBody>
          <a:bodyPr rtlCol="0" anchor="ctr"/>
          <a:lstStyle/>
          <a:p>
            <a:endParaRPr lang="zh-CN" altLang="en-US"/>
          </a:p>
        </p:txBody>
      </p:sp>
      <p:sp>
        <p:nvSpPr>
          <p:cNvPr id="9" name="矩形 8" descr="fdded988-0527-49ed-a712-1906fdb15614"/>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descr="912f1f43-b1a8-43de-b2b3-8d8dabcb559e"/>
          <p:cNvSpPr/>
          <p:nvPr/>
        </p:nvSpPr>
        <p:spPr>
          <a:xfrm>
            <a:off x="666750" y="1616928"/>
            <a:ext cx="10858499" cy="4888044"/>
          </a:xfrm>
          <a:custGeom>
            <a:avLst/>
            <a:gdLst>
              <a:gd name="connsiteX0" fmla="*/ 0 w 10858499"/>
              <a:gd name="connsiteY0" fmla="*/ 650892 h 4888044"/>
              <a:gd name="connsiteX1" fmla="*/ 650892 w 10858499"/>
              <a:gd name="connsiteY1" fmla="*/ 0 h 4888044"/>
              <a:gd name="connsiteX2" fmla="*/ 1439321 w 10858499"/>
              <a:gd name="connsiteY2" fmla="*/ 0 h 4888044"/>
              <a:gd name="connsiteX3" fmla="*/ 1845481 w 10858499"/>
              <a:gd name="connsiteY3" fmla="*/ 0 h 4888044"/>
              <a:gd name="connsiteX4" fmla="*/ 2442776 w 10858499"/>
              <a:gd name="connsiteY4" fmla="*/ 0 h 4888044"/>
              <a:gd name="connsiteX5" fmla="*/ 3135638 w 10858499"/>
              <a:gd name="connsiteY5" fmla="*/ 0 h 4888044"/>
              <a:gd name="connsiteX6" fmla="*/ 3924067 w 10858499"/>
              <a:gd name="connsiteY6" fmla="*/ 0 h 4888044"/>
              <a:gd name="connsiteX7" fmla="*/ 4616929 w 10858499"/>
              <a:gd name="connsiteY7" fmla="*/ 0 h 4888044"/>
              <a:gd name="connsiteX8" fmla="*/ 5405358 w 10858499"/>
              <a:gd name="connsiteY8" fmla="*/ 0 h 4888044"/>
              <a:gd name="connsiteX9" fmla="*/ 6098220 w 10858499"/>
              <a:gd name="connsiteY9" fmla="*/ 0 h 4888044"/>
              <a:gd name="connsiteX10" fmla="*/ 6504380 w 10858499"/>
              <a:gd name="connsiteY10" fmla="*/ 0 h 4888044"/>
              <a:gd name="connsiteX11" fmla="*/ 7197242 w 10858499"/>
              <a:gd name="connsiteY11" fmla="*/ 0 h 4888044"/>
              <a:gd name="connsiteX12" fmla="*/ 7698969 w 10858499"/>
              <a:gd name="connsiteY12" fmla="*/ 0 h 4888044"/>
              <a:gd name="connsiteX13" fmla="*/ 8105130 w 10858499"/>
              <a:gd name="connsiteY13" fmla="*/ 0 h 4888044"/>
              <a:gd name="connsiteX14" fmla="*/ 8415723 w 10858499"/>
              <a:gd name="connsiteY14" fmla="*/ 0 h 4888044"/>
              <a:gd name="connsiteX15" fmla="*/ 8821883 w 10858499"/>
              <a:gd name="connsiteY15" fmla="*/ 0 h 4888044"/>
              <a:gd name="connsiteX16" fmla="*/ 9228044 w 10858499"/>
              <a:gd name="connsiteY16" fmla="*/ 0 h 4888044"/>
              <a:gd name="connsiteX17" fmla="*/ 10207607 w 10858499"/>
              <a:gd name="connsiteY17" fmla="*/ 0 h 4888044"/>
              <a:gd name="connsiteX18" fmla="*/ 10858499 w 10858499"/>
              <a:gd name="connsiteY18" fmla="*/ 650892 h 4888044"/>
              <a:gd name="connsiteX19" fmla="*/ 10858499 w 10858499"/>
              <a:gd name="connsiteY19" fmla="*/ 1141014 h 4888044"/>
              <a:gd name="connsiteX20" fmla="*/ 10858499 w 10858499"/>
              <a:gd name="connsiteY20" fmla="*/ 1666999 h 4888044"/>
              <a:gd name="connsiteX21" fmla="*/ 10858499 w 10858499"/>
              <a:gd name="connsiteY21" fmla="*/ 2336434 h 4888044"/>
              <a:gd name="connsiteX22" fmla="*/ 10858499 w 10858499"/>
              <a:gd name="connsiteY22" fmla="*/ 2862419 h 4888044"/>
              <a:gd name="connsiteX23" fmla="*/ 10858499 w 10858499"/>
              <a:gd name="connsiteY23" fmla="*/ 3495992 h 4888044"/>
              <a:gd name="connsiteX24" fmla="*/ 10858499 w 10858499"/>
              <a:gd name="connsiteY24" fmla="*/ 4237152 h 4888044"/>
              <a:gd name="connsiteX25" fmla="*/ 10207607 w 10858499"/>
              <a:gd name="connsiteY25" fmla="*/ 4888044 h 4888044"/>
              <a:gd name="connsiteX26" fmla="*/ 9801447 w 10858499"/>
              <a:gd name="connsiteY26" fmla="*/ 4888044 h 4888044"/>
              <a:gd name="connsiteX27" fmla="*/ 9490853 w 10858499"/>
              <a:gd name="connsiteY27" fmla="*/ 4888044 h 4888044"/>
              <a:gd name="connsiteX28" fmla="*/ 8893559 w 10858499"/>
              <a:gd name="connsiteY28" fmla="*/ 4888044 h 4888044"/>
              <a:gd name="connsiteX29" fmla="*/ 8391831 w 10858499"/>
              <a:gd name="connsiteY29" fmla="*/ 4888044 h 4888044"/>
              <a:gd name="connsiteX30" fmla="*/ 7890104 w 10858499"/>
              <a:gd name="connsiteY30" fmla="*/ 4888044 h 4888044"/>
              <a:gd name="connsiteX31" fmla="*/ 7388376 w 10858499"/>
              <a:gd name="connsiteY31" fmla="*/ 4888044 h 4888044"/>
              <a:gd name="connsiteX32" fmla="*/ 7077783 w 10858499"/>
              <a:gd name="connsiteY32" fmla="*/ 4888044 h 4888044"/>
              <a:gd name="connsiteX33" fmla="*/ 6289354 w 10858499"/>
              <a:gd name="connsiteY33" fmla="*/ 4888044 h 4888044"/>
              <a:gd name="connsiteX34" fmla="*/ 5500925 w 10858499"/>
              <a:gd name="connsiteY34" fmla="*/ 4888044 h 4888044"/>
              <a:gd name="connsiteX35" fmla="*/ 5190332 w 10858499"/>
              <a:gd name="connsiteY35" fmla="*/ 4888044 h 4888044"/>
              <a:gd name="connsiteX36" fmla="*/ 4784171 w 10858499"/>
              <a:gd name="connsiteY36" fmla="*/ 4888044 h 4888044"/>
              <a:gd name="connsiteX37" fmla="*/ 4186877 w 10858499"/>
              <a:gd name="connsiteY37" fmla="*/ 4888044 h 4888044"/>
              <a:gd name="connsiteX38" fmla="*/ 3494015 w 10858499"/>
              <a:gd name="connsiteY38" fmla="*/ 4888044 h 4888044"/>
              <a:gd name="connsiteX39" fmla="*/ 2992287 w 10858499"/>
              <a:gd name="connsiteY39" fmla="*/ 4888044 h 4888044"/>
              <a:gd name="connsiteX40" fmla="*/ 2586127 w 10858499"/>
              <a:gd name="connsiteY40" fmla="*/ 4888044 h 4888044"/>
              <a:gd name="connsiteX41" fmla="*/ 2179966 w 10858499"/>
              <a:gd name="connsiteY41" fmla="*/ 4888044 h 4888044"/>
              <a:gd name="connsiteX42" fmla="*/ 1487105 w 10858499"/>
              <a:gd name="connsiteY42" fmla="*/ 4888044 h 4888044"/>
              <a:gd name="connsiteX43" fmla="*/ 1176511 w 10858499"/>
              <a:gd name="connsiteY43" fmla="*/ 4888044 h 4888044"/>
              <a:gd name="connsiteX44" fmla="*/ 650892 w 10858499"/>
              <a:gd name="connsiteY44" fmla="*/ 4888044 h 4888044"/>
              <a:gd name="connsiteX45" fmla="*/ 0 w 10858499"/>
              <a:gd name="connsiteY45" fmla="*/ 4237152 h 4888044"/>
              <a:gd name="connsiteX46" fmla="*/ 0 w 10858499"/>
              <a:gd name="connsiteY46" fmla="*/ 3675305 h 4888044"/>
              <a:gd name="connsiteX47" fmla="*/ 0 w 10858499"/>
              <a:gd name="connsiteY47" fmla="*/ 3185182 h 4888044"/>
              <a:gd name="connsiteX48" fmla="*/ 0 w 10858499"/>
              <a:gd name="connsiteY48" fmla="*/ 2695060 h 4888044"/>
              <a:gd name="connsiteX49" fmla="*/ 0 w 10858499"/>
              <a:gd name="connsiteY49" fmla="*/ 2133213 h 4888044"/>
              <a:gd name="connsiteX50" fmla="*/ 0 w 10858499"/>
              <a:gd name="connsiteY50" fmla="*/ 1535503 h 4888044"/>
              <a:gd name="connsiteX51" fmla="*/ 0 w 10858499"/>
              <a:gd name="connsiteY51" fmla="*/ 650892 h 488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58499" h="4888044" fill="none" extrusionOk="0">
                <a:moveTo>
                  <a:pt x="0" y="650892"/>
                </a:moveTo>
                <a:cubicBezTo>
                  <a:pt x="18101" y="227839"/>
                  <a:pt x="272596" y="-33449"/>
                  <a:pt x="650892" y="0"/>
                </a:cubicBezTo>
                <a:cubicBezTo>
                  <a:pt x="870289" y="-84499"/>
                  <a:pt x="1140861" y="57305"/>
                  <a:pt x="1439321" y="0"/>
                </a:cubicBezTo>
                <a:cubicBezTo>
                  <a:pt x="1737781" y="-57305"/>
                  <a:pt x="1741466" y="12371"/>
                  <a:pt x="1845481" y="0"/>
                </a:cubicBezTo>
                <a:cubicBezTo>
                  <a:pt x="1949496" y="-12371"/>
                  <a:pt x="2247339" y="27123"/>
                  <a:pt x="2442776" y="0"/>
                </a:cubicBezTo>
                <a:cubicBezTo>
                  <a:pt x="2638213" y="-27123"/>
                  <a:pt x="2901951" y="41369"/>
                  <a:pt x="3135638" y="0"/>
                </a:cubicBezTo>
                <a:cubicBezTo>
                  <a:pt x="3369325" y="-41369"/>
                  <a:pt x="3568801" y="18562"/>
                  <a:pt x="3924067" y="0"/>
                </a:cubicBezTo>
                <a:cubicBezTo>
                  <a:pt x="4279333" y="-18562"/>
                  <a:pt x="4452481" y="8775"/>
                  <a:pt x="4616929" y="0"/>
                </a:cubicBezTo>
                <a:cubicBezTo>
                  <a:pt x="4781377" y="-8775"/>
                  <a:pt x="5191669" y="77449"/>
                  <a:pt x="5405358" y="0"/>
                </a:cubicBezTo>
                <a:cubicBezTo>
                  <a:pt x="5619047" y="-77449"/>
                  <a:pt x="5918714" y="7921"/>
                  <a:pt x="6098220" y="0"/>
                </a:cubicBezTo>
                <a:cubicBezTo>
                  <a:pt x="6277726" y="-7921"/>
                  <a:pt x="6333803" y="13674"/>
                  <a:pt x="6504380" y="0"/>
                </a:cubicBezTo>
                <a:cubicBezTo>
                  <a:pt x="6674957" y="-13674"/>
                  <a:pt x="6860485" y="12748"/>
                  <a:pt x="7197242" y="0"/>
                </a:cubicBezTo>
                <a:cubicBezTo>
                  <a:pt x="7533999" y="-12748"/>
                  <a:pt x="7584682" y="47569"/>
                  <a:pt x="7698969" y="0"/>
                </a:cubicBezTo>
                <a:cubicBezTo>
                  <a:pt x="7813256" y="-47569"/>
                  <a:pt x="7952555" y="23638"/>
                  <a:pt x="8105130" y="0"/>
                </a:cubicBezTo>
                <a:cubicBezTo>
                  <a:pt x="8257705" y="-23638"/>
                  <a:pt x="8333082" y="1561"/>
                  <a:pt x="8415723" y="0"/>
                </a:cubicBezTo>
                <a:cubicBezTo>
                  <a:pt x="8498364" y="-1561"/>
                  <a:pt x="8632511" y="11340"/>
                  <a:pt x="8821883" y="0"/>
                </a:cubicBezTo>
                <a:cubicBezTo>
                  <a:pt x="9011255" y="-11340"/>
                  <a:pt x="9033535" y="47503"/>
                  <a:pt x="9228044" y="0"/>
                </a:cubicBezTo>
                <a:cubicBezTo>
                  <a:pt x="9422553" y="-47503"/>
                  <a:pt x="9820140" y="18787"/>
                  <a:pt x="10207607" y="0"/>
                </a:cubicBezTo>
                <a:cubicBezTo>
                  <a:pt x="10557875" y="-14813"/>
                  <a:pt x="10776622" y="285955"/>
                  <a:pt x="10858499" y="650892"/>
                </a:cubicBezTo>
                <a:cubicBezTo>
                  <a:pt x="10872958" y="866362"/>
                  <a:pt x="10834565" y="984523"/>
                  <a:pt x="10858499" y="1141014"/>
                </a:cubicBezTo>
                <a:cubicBezTo>
                  <a:pt x="10882433" y="1297505"/>
                  <a:pt x="10847917" y="1560522"/>
                  <a:pt x="10858499" y="1666999"/>
                </a:cubicBezTo>
                <a:cubicBezTo>
                  <a:pt x="10869081" y="1773477"/>
                  <a:pt x="10827881" y="2069531"/>
                  <a:pt x="10858499" y="2336434"/>
                </a:cubicBezTo>
                <a:cubicBezTo>
                  <a:pt x="10889117" y="2603338"/>
                  <a:pt x="10816140" y="2641601"/>
                  <a:pt x="10858499" y="2862419"/>
                </a:cubicBezTo>
                <a:cubicBezTo>
                  <a:pt x="10900858" y="3083237"/>
                  <a:pt x="10853868" y="3302990"/>
                  <a:pt x="10858499" y="3495992"/>
                </a:cubicBezTo>
                <a:cubicBezTo>
                  <a:pt x="10863130" y="3688994"/>
                  <a:pt x="10796930" y="3898944"/>
                  <a:pt x="10858499" y="4237152"/>
                </a:cubicBezTo>
                <a:cubicBezTo>
                  <a:pt x="10824265" y="4573362"/>
                  <a:pt x="10617799" y="4892162"/>
                  <a:pt x="10207607" y="4888044"/>
                </a:cubicBezTo>
                <a:cubicBezTo>
                  <a:pt x="10062750" y="4907928"/>
                  <a:pt x="9926380" y="4864558"/>
                  <a:pt x="9801447" y="4888044"/>
                </a:cubicBezTo>
                <a:cubicBezTo>
                  <a:pt x="9676514" y="4911530"/>
                  <a:pt x="9637757" y="4859092"/>
                  <a:pt x="9490853" y="4888044"/>
                </a:cubicBezTo>
                <a:cubicBezTo>
                  <a:pt x="9343949" y="4916996"/>
                  <a:pt x="9121894" y="4826554"/>
                  <a:pt x="8893559" y="4888044"/>
                </a:cubicBezTo>
                <a:cubicBezTo>
                  <a:pt x="8665224" y="4949534"/>
                  <a:pt x="8545293" y="4872120"/>
                  <a:pt x="8391831" y="4888044"/>
                </a:cubicBezTo>
                <a:cubicBezTo>
                  <a:pt x="8238369" y="4903968"/>
                  <a:pt x="7998521" y="4866615"/>
                  <a:pt x="7890104" y="4888044"/>
                </a:cubicBezTo>
                <a:cubicBezTo>
                  <a:pt x="7781687" y="4909473"/>
                  <a:pt x="7515128" y="4864774"/>
                  <a:pt x="7388376" y="4888044"/>
                </a:cubicBezTo>
                <a:cubicBezTo>
                  <a:pt x="7261624" y="4911314"/>
                  <a:pt x="7166510" y="4870332"/>
                  <a:pt x="7077783" y="4888044"/>
                </a:cubicBezTo>
                <a:cubicBezTo>
                  <a:pt x="6989056" y="4905756"/>
                  <a:pt x="6515252" y="4847141"/>
                  <a:pt x="6289354" y="4888044"/>
                </a:cubicBezTo>
                <a:cubicBezTo>
                  <a:pt x="6063456" y="4928947"/>
                  <a:pt x="5872315" y="4822837"/>
                  <a:pt x="5500925" y="4888044"/>
                </a:cubicBezTo>
                <a:cubicBezTo>
                  <a:pt x="5129535" y="4953251"/>
                  <a:pt x="5294953" y="4874107"/>
                  <a:pt x="5190332" y="4888044"/>
                </a:cubicBezTo>
                <a:cubicBezTo>
                  <a:pt x="5085711" y="4901981"/>
                  <a:pt x="4909524" y="4876862"/>
                  <a:pt x="4784171" y="4888044"/>
                </a:cubicBezTo>
                <a:cubicBezTo>
                  <a:pt x="4658818" y="4899226"/>
                  <a:pt x="4306455" y="4858746"/>
                  <a:pt x="4186877" y="4888044"/>
                </a:cubicBezTo>
                <a:cubicBezTo>
                  <a:pt x="4067299" y="4917342"/>
                  <a:pt x="3715197" y="4825327"/>
                  <a:pt x="3494015" y="4888044"/>
                </a:cubicBezTo>
                <a:cubicBezTo>
                  <a:pt x="3272833" y="4950761"/>
                  <a:pt x="3229593" y="4883139"/>
                  <a:pt x="2992287" y="4888044"/>
                </a:cubicBezTo>
                <a:cubicBezTo>
                  <a:pt x="2754981" y="4892949"/>
                  <a:pt x="2771800" y="4846802"/>
                  <a:pt x="2586127" y="4888044"/>
                </a:cubicBezTo>
                <a:cubicBezTo>
                  <a:pt x="2400454" y="4929286"/>
                  <a:pt x="2288270" y="4862059"/>
                  <a:pt x="2179966" y="4888044"/>
                </a:cubicBezTo>
                <a:cubicBezTo>
                  <a:pt x="2071662" y="4914029"/>
                  <a:pt x="1681999" y="4833291"/>
                  <a:pt x="1487105" y="4888044"/>
                </a:cubicBezTo>
                <a:cubicBezTo>
                  <a:pt x="1292211" y="4942797"/>
                  <a:pt x="1243565" y="4852940"/>
                  <a:pt x="1176511" y="4888044"/>
                </a:cubicBezTo>
                <a:cubicBezTo>
                  <a:pt x="1109457" y="4923148"/>
                  <a:pt x="876996" y="4872593"/>
                  <a:pt x="650892" y="4888044"/>
                </a:cubicBezTo>
                <a:cubicBezTo>
                  <a:pt x="299226" y="4873971"/>
                  <a:pt x="66027" y="4611822"/>
                  <a:pt x="0" y="4237152"/>
                </a:cubicBezTo>
                <a:cubicBezTo>
                  <a:pt x="-65010" y="4053958"/>
                  <a:pt x="11621" y="3889586"/>
                  <a:pt x="0" y="3675305"/>
                </a:cubicBezTo>
                <a:cubicBezTo>
                  <a:pt x="-11621" y="3461024"/>
                  <a:pt x="56421" y="3343761"/>
                  <a:pt x="0" y="3185182"/>
                </a:cubicBezTo>
                <a:cubicBezTo>
                  <a:pt x="-56421" y="3026603"/>
                  <a:pt x="23144" y="2867834"/>
                  <a:pt x="0" y="2695060"/>
                </a:cubicBezTo>
                <a:cubicBezTo>
                  <a:pt x="-23144" y="2522286"/>
                  <a:pt x="63973" y="2261408"/>
                  <a:pt x="0" y="2133213"/>
                </a:cubicBezTo>
                <a:cubicBezTo>
                  <a:pt x="-63973" y="2005018"/>
                  <a:pt x="14203" y="1787017"/>
                  <a:pt x="0" y="1535503"/>
                </a:cubicBezTo>
                <a:cubicBezTo>
                  <a:pt x="-14203" y="1283989"/>
                  <a:pt x="88313" y="949756"/>
                  <a:pt x="0" y="650892"/>
                </a:cubicBezTo>
                <a:close/>
              </a:path>
              <a:path w="10858499" h="4888044" stroke="0" extrusionOk="0">
                <a:moveTo>
                  <a:pt x="0" y="650892"/>
                </a:moveTo>
                <a:cubicBezTo>
                  <a:pt x="-31412" y="272038"/>
                  <a:pt x="270203" y="7961"/>
                  <a:pt x="650892" y="0"/>
                </a:cubicBezTo>
                <a:cubicBezTo>
                  <a:pt x="876725" y="-32048"/>
                  <a:pt x="1106261" y="79330"/>
                  <a:pt x="1439321" y="0"/>
                </a:cubicBezTo>
                <a:cubicBezTo>
                  <a:pt x="1772381" y="-79330"/>
                  <a:pt x="1836058" y="13843"/>
                  <a:pt x="1941049" y="0"/>
                </a:cubicBezTo>
                <a:cubicBezTo>
                  <a:pt x="2046040" y="-13843"/>
                  <a:pt x="2233079" y="28947"/>
                  <a:pt x="2347209" y="0"/>
                </a:cubicBezTo>
                <a:cubicBezTo>
                  <a:pt x="2461339" y="-28947"/>
                  <a:pt x="2700733" y="41637"/>
                  <a:pt x="3040071" y="0"/>
                </a:cubicBezTo>
                <a:cubicBezTo>
                  <a:pt x="3379409" y="-41637"/>
                  <a:pt x="3400150" y="8353"/>
                  <a:pt x="3541798" y="0"/>
                </a:cubicBezTo>
                <a:cubicBezTo>
                  <a:pt x="3683446" y="-8353"/>
                  <a:pt x="3950978" y="52273"/>
                  <a:pt x="4330227" y="0"/>
                </a:cubicBezTo>
                <a:cubicBezTo>
                  <a:pt x="4709476" y="-52273"/>
                  <a:pt x="4647502" y="41866"/>
                  <a:pt x="4736388" y="0"/>
                </a:cubicBezTo>
                <a:cubicBezTo>
                  <a:pt x="4825274" y="-41866"/>
                  <a:pt x="5325460" y="50652"/>
                  <a:pt x="5524817" y="0"/>
                </a:cubicBezTo>
                <a:cubicBezTo>
                  <a:pt x="5724174" y="-50652"/>
                  <a:pt x="5681623" y="6081"/>
                  <a:pt x="5835410" y="0"/>
                </a:cubicBezTo>
                <a:cubicBezTo>
                  <a:pt x="5989197" y="-6081"/>
                  <a:pt x="6299983" y="70624"/>
                  <a:pt x="6432705" y="0"/>
                </a:cubicBezTo>
                <a:cubicBezTo>
                  <a:pt x="6565427" y="-70624"/>
                  <a:pt x="6862272" y="3590"/>
                  <a:pt x="7029999" y="0"/>
                </a:cubicBezTo>
                <a:cubicBezTo>
                  <a:pt x="7197726" y="-3590"/>
                  <a:pt x="7369619" y="16232"/>
                  <a:pt x="7531727" y="0"/>
                </a:cubicBezTo>
                <a:cubicBezTo>
                  <a:pt x="7693835" y="-16232"/>
                  <a:pt x="8103647" y="41125"/>
                  <a:pt x="8320156" y="0"/>
                </a:cubicBezTo>
                <a:cubicBezTo>
                  <a:pt x="8536665" y="-41125"/>
                  <a:pt x="8936998" y="4972"/>
                  <a:pt x="9108585" y="0"/>
                </a:cubicBezTo>
                <a:cubicBezTo>
                  <a:pt x="9280172" y="-4972"/>
                  <a:pt x="9374824" y="15913"/>
                  <a:pt x="9514745" y="0"/>
                </a:cubicBezTo>
                <a:cubicBezTo>
                  <a:pt x="9654666" y="-15913"/>
                  <a:pt x="9971826" y="34069"/>
                  <a:pt x="10207607" y="0"/>
                </a:cubicBezTo>
                <a:cubicBezTo>
                  <a:pt x="10540964" y="-53246"/>
                  <a:pt x="10864404" y="211543"/>
                  <a:pt x="10858499" y="650892"/>
                </a:cubicBezTo>
                <a:cubicBezTo>
                  <a:pt x="10869017" y="904512"/>
                  <a:pt x="10815471" y="1033987"/>
                  <a:pt x="10858499" y="1284465"/>
                </a:cubicBezTo>
                <a:cubicBezTo>
                  <a:pt x="10901527" y="1534943"/>
                  <a:pt x="10806668" y="1671481"/>
                  <a:pt x="10858499" y="1810449"/>
                </a:cubicBezTo>
                <a:cubicBezTo>
                  <a:pt x="10910330" y="1949417"/>
                  <a:pt x="10788141" y="2328493"/>
                  <a:pt x="10858499" y="2479885"/>
                </a:cubicBezTo>
                <a:cubicBezTo>
                  <a:pt x="10928857" y="2631277"/>
                  <a:pt x="10851888" y="2918330"/>
                  <a:pt x="10858499" y="3077595"/>
                </a:cubicBezTo>
                <a:cubicBezTo>
                  <a:pt x="10865110" y="3236860"/>
                  <a:pt x="10840684" y="3359246"/>
                  <a:pt x="10858499" y="3603579"/>
                </a:cubicBezTo>
                <a:cubicBezTo>
                  <a:pt x="10876314" y="3847912"/>
                  <a:pt x="10850286" y="4065266"/>
                  <a:pt x="10858499" y="4237152"/>
                </a:cubicBezTo>
                <a:cubicBezTo>
                  <a:pt x="10836326" y="4595375"/>
                  <a:pt x="10586457" y="4904722"/>
                  <a:pt x="10207607" y="4888044"/>
                </a:cubicBezTo>
                <a:cubicBezTo>
                  <a:pt x="10079460" y="4917050"/>
                  <a:pt x="9864648" y="4879135"/>
                  <a:pt x="9610312" y="4888044"/>
                </a:cubicBezTo>
                <a:cubicBezTo>
                  <a:pt x="9355977" y="4896953"/>
                  <a:pt x="9317062" y="4855833"/>
                  <a:pt x="9204152" y="4888044"/>
                </a:cubicBezTo>
                <a:cubicBezTo>
                  <a:pt x="9091242" y="4920255"/>
                  <a:pt x="8839629" y="4872519"/>
                  <a:pt x="8511290" y="4888044"/>
                </a:cubicBezTo>
                <a:cubicBezTo>
                  <a:pt x="8182951" y="4903569"/>
                  <a:pt x="8296723" y="4850678"/>
                  <a:pt x="8105130" y="4888044"/>
                </a:cubicBezTo>
                <a:cubicBezTo>
                  <a:pt x="7913537" y="4925410"/>
                  <a:pt x="7710234" y="4856471"/>
                  <a:pt x="7412268" y="4888044"/>
                </a:cubicBezTo>
                <a:cubicBezTo>
                  <a:pt x="7114302" y="4919617"/>
                  <a:pt x="7183373" y="4886247"/>
                  <a:pt x="7101675" y="4888044"/>
                </a:cubicBezTo>
                <a:cubicBezTo>
                  <a:pt x="7019977" y="4889841"/>
                  <a:pt x="6652324" y="4813632"/>
                  <a:pt x="6408813" y="4888044"/>
                </a:cubicBezTo>
                <a:cubicBezTo>
                  <a:pt x="6165302" y="4962456"/>
                  <a:pt x="6180543" y="4857583"/>
                  <a:pt x="6002652" y="4888044"/>
                </a:cubicBezTo>
                <a:cubicBezTo>
                  <a:pt x="5824761" y="4918505"/>
                  <a:pt x="5754831" y="4871686"/>
                  <a:pt x="5692059" y="4888044"/>
                </a:cubicBezTo>
                <a:cubicBezTo>
                  <a:pt x="5629287" y="4904402"/>
                  <a:pt x="5372159" y="4852454"/>
                  <a:pt x="5285899" y="4888044"/>
                </a:cubicBezTo>
                <a:cubicBezTo>
                  <a:pt x="5199639" y="4923634"/>
                  <a:pt x="4868735" y="4864811"/>
                  <a:pt x="4593037" y="4888044"/>
                </a:cubicBezTo>
                <a:cubicBezTo>
                  <a:pt x="4317339" y="4911277"/>
                  <a:pt x="4298611" y="4874993"/>
                  <a:pt x="4186877" y="4888044"/>
                </a:cubicBezTo>
                <a:cubicBezTo>
                  <a:pt x="4075143" y="4901095"/>
                  <a:pt x="3980962" y="4858453"/>
                  <a:pt x="3876283" y="4888044"/>
                </a:cubicBezTo>
                <a:cubicBezTo>
                  <a:pt x="3771604" y="4917635"/>
                  <a:pt x="3575119" y="4866695"/>
                  <a:pt x="3470123" y="4888044"/>
                </a:cubicBezTo>
                <a:cubicBezTo>
                  <a:pt x="3365127" y="4909393"/>
                  <a:pt x="3214056" y="4852426"/>
                  <a:pt x="2968395" y="4888044"/>
                </a:cubicBezTo>
                <a:cubicBezTo>
                  <a:pt x="2722734" y="4923662"/>
                  <a:pt x="2616460" y="4849033"/>
                  <a:pt x="2371101" y="4888044"/>
                </a:cubicBezTo>
                <a:cubicBezTo>
                  <a:pt x="2125742" y="4927055"/>
                  <a:pt x="2085666" y="4871722"/>
                  <a:pt x="1964940" y="4888044"/>
                </a:cubicBezTo>
                <a:cubicBezTo>
                  <a:pt x="1844214" y="4904366"/>
                  <a:pt x="1337384" y="4845317"/>
                  <a:pt x="1176511" y="4888044"/>
                </a:cubicBezTo>
                <a:cubicBezTo>
                  <a:pt x="1015638" y="4930771"/>
                  <a:pt x="799878" y="4880516"/>
                  <a:pt x="650892" y="4888044"/>
                </a:cubicBezTo>
                <a:cubicBezTo>
                  <a:pt x="298189" y="4911829"/>
                  <a:pt x="97325" y="4637606"/>
                  <a:pt x="0" y="4237152"/>
                </a:cubicBezTo>
                <a:cubicBezTo>
                  <a:pt x="-20814" y="4057167"/>
                  <a:pt x="63039" y="3827704"/>
                  <a:pt x="0" y="3639442"/>
                </a:cubicBezTo>
                <a:cubicBezTo>
                  <a:pt x="-63039" y="3451180"/>
                  <a:pt x="64578" y="3161093"/>
                  <a:pt x="0" y="3005869"/>
                </a:cubicBezTo>
                <a:cubicBezTo>
                  <a:pt x="-64578" y="2850645"/>
                  <a:pt x="54632" y="2681421"/>
                  <a:pt x="0" y="2479885"/>
                </a:cubicBezTo>
                <a:cubicBezTo>
                  <a:pt x="-54632" y="2278349"/>
                  <a:pt x="66743" y="2061553"/>
                  <a:pt x="0" y="1882175"/>
                </a:cubicBezTo>
                <a:cubicBezTo>
                  <a:pt x="-66743" y="1702797"/>
                  <a:pt x="438" y="1556889"/>
                  <a:pt x="0" y="1392052"/>
                </a:cubicBezTo>
                <a:cubicBezTo>
                  <a:pt x="-438" y="1227215"/>
                  <a:pt x="48683" y="1006801"/>
                  <a:pt x="0" y="650892"/>
                </a:cubicBezTo>
                <a:close/>
              </a:path>
            </a:pathLst>
          </a:custGeom>
          <a:solidFill>
            <a:srgbClr val="F8FAFE"/>
          </a:solidFill>
          <a:ln w="508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be2ebc64-bdc5-41f4-9688-ed27fb2ac1be"/>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be6d01e9-b255-428b-9d35-173aea9e7210"/>
          <p:cNvSpPr/>
          <p:nvPr/>
        </p:nvSpPr>
        <p:spPr>
          <a:xfrm>
            <a:off x="10370086" y="2336"/>
            <a:ext cx="1821914" cy="1860707"/>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descr="3b86e01b-16c2-44c5-b705-a221cde81593"/>
          <p:cNvSpPr/>
          <p:nvPr/>
        </p:nvSpPr>
        <p:spPr>
          <a:xfrm>
            <a:off x="878467" y="1858014"/>
            <a:ext cx="10435064" cy="4405872"/>
          </a:xfrm>
          <a:prstGeom prst="roundRect">
            <a:avLst>
              <a:gd name="adj" fmla="val 13316"/>
            </a:avLst>
          </a:prstGeom>
          <a:noFill/>
          <a:ln w="25400">
            <a:solidFill>
              <a:schemeClr val="accent1"/>
            </a:solidFill>
            <a:prstDash val="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40f319d1-4644-46be-92cc-ef0cffea14d5"/>
          <p:cNvSpPr>
            <a:spLocks noGrp="1"/>
          </p:cNvSpPr>
          <p:nvPr>
            <p:ph type="title" hasCustomPrompt="1"/>
          </p:nvPr>
        </p:nvSpPr>
        <p:spPr>
          <a:xfrm>
            <a:off x="4677719" y="1180482"/>
            <a:ext cx="2836562" cy="915667"/>
          </a:xfrm>
          <a:prstGeom prst="roundRect">
            <a:avLst>
              <a:gd name="adj" fmla="val 50000"/>
            </a:avLst>
          </a:prstGeom>
          <a:solidFill>
            <a:schemeClr val="accent1"/>
          </a:solidFill>
        </p:spPr>
        <p:txBody>
          <a:bodyPr anchor="ctr">
            <a:normAutofit/>
          </a:bodyPr>
          <a:lstStyle>
            <a:lvl1pPr algn="ctr">
              <a:defRPr sz="3600">
                <a:solidFill>
                  <a:schemeClr val="bg1"/>
                </a:solidFill>
              </a:defRPr>
            </a:lvl1pPr>
          </a:lstStyle>
          <a:p>
            <a:pPr lvl="0"/>
            <a:r>
              <a:rPr lang="en-US" dirty="0"/>
              <a:t>Agenda</a:t>
            </a:r>
            <a:endParaRPr lang="en-US" dirty="0"/>
          </a:p>
        </p:txBody>
      </p:sp>
      <p:sp>
        <p:nvSpPr>
          <p:cNvPr id="3" name="内容占位符 2" descr="df0b75e5-bb29-48ce-8702-8ede39d480ae"/>
          <p:cNvSpPr>
            <a:spLocks noGrp="1"/>
          </p:cNvSpPr>
          <p:nvPr>
            <p:ph sz="quarter" idx="1" hasCustomPrompt="1"/>
          </p:nvPr>
        </p:nvSpPr>
        <p:spPr>
          <a:xfrm>
            <a:off x="673100" y="2415854"/>
            <a:ext cx="10845800" cy="3718246"/>
          </a:xfrm>
        </p:spPr>
        <p:txBody>
          <a:bodyPr/>
          <a:lstStyle>
            <a:lvl1pPr marL="342900" indent="-342900" algn="ctr">
              <a:lnSpc>
                <a:spcPct val="100000"/>
              </a:lnSpc>
              <a:buFont typeface="+mj-lt"/>
              <a:buAutoNum type="arabicPeriod"/>
              <a:defRPr/>
            </a:lvl1pPr>
            <a:lvl2pPr marL="800100" indent="-342900" algn="ctr">
              <a:lnSpc>
                <a:spcPct val="100000"/>
              </a:lnSpc>
              <a:buFont typeface="+mj-ea"/>
              <a:buAutoNum type="circleNumDbPlain"/>
              <a:defRPr/>
            </a:lvl2pPr>
            <a:lvl3pPr marL="1257300" indent="-342900" algn="ctr">
              <a:lnSpc>
                <a:spcPct val="100000"/>
              </a:lnSpc>
              <a:buFont typeface="+mj-lt"/>
              <a:buAutoNum type="alphaLcParenR"/>
              <a:defRPr/>
            </a:lvl3pPr>
            <a:lvl4pPr algn="ctr">
              <a:lnSpc>
                <a:spcPct val="100000"/>
              </a:lnSpc>
              <a:defRPr/>
            </a:lvl4pPr>
            <a:lvl5pPr algn="ctr">
              <a:lnSpc>
                <a:spcPct val="100000"/>
              </a:lnSpc>
              <a:defRPr/>
            </a:lvl5p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descr="5023a5d2-c9be-40d7-96fd-f0754790b3d2"/>
          <p:cNvSpPr>
            <a:spLocks noGrp="1"/>
          </p:cNvSpPr>
          <p:nvPr>
            <p:ph type="dt" sz="half" idx="10"/>
          </p:nvPr>
        </p:nvSpPr>
        <p:spPr/>
        <p:txBody>
          <a:bodyPr/>
          <a:lstStyle/>
          <a:p>
            <a:endParaRPr lang="en-US" dirty="0"/>
          </a:p>
        </p:txBody>
      </p:sp>
      <p:sp>
        <p:nvSpPr>
          <p:cNvPr id="5" name="页脚占位符 4" descr="bb3985a9-ee08-4291-a0a3-3e1fc84e7829"/>
          <p:cNvSpPr>
            <a:spLocks noGrp="1"/>
          </p:cNvSpPr>
          <p:nvPr>
            <p:ph type="ftr" sz="quarter" idx="11"/>
          </p:nvPr>
        </p:nvSpPr>
        <p:spPr/>
        <p:txBody>
          <a:bodyPr/>
          <a:lstStyle/>
          <a:p>
            <a:endParaRPr lang="en-US" dirty="0"/>
          </a:p>
        </p:txBody>
      </p:sp>
      <p:sp>
        <p:nvSpPr>
          <p:cNvPr id="6" name="灯片编号占位符 5" descr="acdb0934-b08b-423f-812c-dce040b7e8ed"/>
          <p:cNvSpPr>
            <a:spLocks noGrp="1"/>
          </p:cNvSpPr>
          <p:nvPr>
            <p:ph type="sldNum" sz="quarter" idx="12"/>
          </p:nvPr>
        </p:nvSpPr>
        <p:spPr/>
        <p:txBody>
          <a:bodyPr/>
          <a:lstStyle/>
          <a:p>
            <a:fld id="{C8BB1146-E542-4D4E-B8E9-6919A11DDD48}"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spTree>
      <p:nvGrpSpPr>
        <p:cNvPr id="1" name=""/>
        <p:cNvGrpSpPr/>
        <p:nvPr/>
      </p:nvGrpSpPr>
      <p:grpSpPr>
        <a:xfrm>
          <a:off x="0" y="0"/>
          <a:ext cx="0" cy="0"/>
          <a:chOff x="0" y="0"/>
          <a:chExt cx="0" cy="0"/>
        </a:xfrm>
      </p:grpSpPr>
      <p:sp>
        <p:nvSpPr>
          <p:cNvPr id="20" name="矩形 19" descr="3eb1ca62-c3d0-4439-873f-a4ff8d2e79e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249de6f8-4407-4814-a8ec-e3b5d062c2f9"/>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55847" y="1396698"/>
            <a:ext cx="2186708" cy="733323"/>
          </a:xfrm>
          <a:prstGeom prst="rect">
            <a:avLst/>
          </a:prstGeom>
        </p:spPr>
      </p:pic>
      <p:sp>
        <p:nvSpPr>
          <p:cNvPr id="7" name="矩形 6" descr="ab6614ce-9ead-4f94-b32b-72bfa9af18dc"/>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bb3523dd-afd1-4a31-810b-d96559c8cd9a"/>
          <p:cNvSpPr>
            <a:spLocks noGrp="1"/>
          </p:cNvSpPr>
          <p:nvPr>
            <p:ph type="title" hasCustomPrompt="1"/>
          </p:nvPr>
        </p:nvSpPr>
        <p:spPr>
          <a:xfrm>
            <a:off x="700835" y="2217692"/>
            <a:ext cx="6151880" cy="1269303"/>
          </a:xfrm>
        </p:spPr>
        <p:txBody>
          <a:bodyPr anchor="b">
            <a:normAutofit/>
          </a:bodyPr>
          <a:lstStyle>
            <a:lvl1pPr>
              <a:defRPr sz="4800">
                <a:solidFill>
                  <a:schemeClr val="accent1"/>
                </a:solidFill>
              </a:defRPr>
            </a:lvl1pPr>
          </a:lstStyle>
          <a:p>
            <a:pPr lvl="0"/>
            <a:r>
              <a:rPr lang="en-US" dirty="0"/>
              <a:t>Click to add title</a:t>
            </a:r>
            <a:endParaRPr lang="en-US" dirty="0"/>
          </a:p>
        </p:txBody>
      </p:sp>
      <p:sp>
        <p:nvSpPr>
          <p:cNvPr id="3" name="文本占位符 2" descr="837f6c69-ed63-408e-9ecf-fe4bd514ac8e"/>
          <p:cNvSpPr>
            <a:spLocks noGrp="1"/>
          </p:cNvSpPr>
          <p:nvPr>
            <p:ph type="body" idx="1" hasCustomPrompt="1"/>
          </p:nvPr>
        </p:nvSpPr>
        <p:spPr>
          <a:xfrm>
            <a:off x="777035" y="3492500"/>
            <a:ext cx="6151880" cy="882730"/>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endParaRPr lang="en-US" dirty="0"/>
          </a:p>
        </p:txBody>
      </p:sp>
      <p:sp>
        <p:nvSpPr>
          <p:cNvPr id="4" name="日期占位符 3" descr="f4d4b13a-f719-43c4-90f7-65c3af7a84f3"/>
          <p:cNvSpPr>
            <a:spLocks noGrp="1"/>
          </p:cNvSpPr>
          <p:nvPr>
            <p:ph type="dt" sz="half" idx="10"/>
          </p:nvPr>
        </p:nvSpPr>
        <p:spPr/>
        <p:txBody>
          <a:bodyPr/>
          <a:lstStyle/>
          <a:p>
            <a:endParaRPr lang="en-US"/>
          </a:p>
        </p:txBody>
      </p:sp>
      <p:sp>
        <p:nvSpPr>
          <p:cNvPr id="5" name="页脚占位符 4" descr="5c440c2b-a277-414b-a1cd-fc4eb60d0438"/>
          <p:cNvSpPr>
            <a:spLocks noGrp="1"/>
          </p:cNvSpPr>
          <p:nvPr>
            <p:ph type="ftr" sz="quarter" idx="11"/>
          </p:nvPr>
        </p:nvSpPr>
        <p:spPr/>
        <p:txBody>
          <a:bodyPr/>
          <a:lstStyle/>
          <a:p>
            <a:endParaRPr lang="en-US" dirty="0"/>
          </a:p>
        </p:txBody>
      </p:sp>
      <p:sp>
        <p:nvSpPr>
          <p:cNvPr id="6" name="灯片编号占位符 5" descr="1479f656-1c06-4e57-af2b-45da7af6bcbf"/>
          <p:cNvSpPr>
            <a:spLocks noGrp="1"/>
          </p:cNvSpPr>
          <p:nvPr>
            <p:ph type="sldNum" sz="quarter" idx="12"/>
          </p:nvPr>
        </p:nvSpPr>
        <p:spPr/>
        <p:txBody>
          <a:bodyPr/>
          <a:lstStyle/>
          <a:p>
            <a:fld id="{C8BB1146-E542-4D4E-B8E9-6919A11DDD48}" type="slidenum">
              <a:rPr lang="en-US" smtClean="0"/>
            </a:fld>
            <a:endParaRPr lang="en-US"/>
          </a:p>
        </p:txBody>
      </p:sp>
      <p:sp>
        <p:nvSpPr>
          <p:cNvPr id="9" name="矩形 8" descr="e60d9ea0-e2d2-40f3-9407-c41a686e3720"/>
          <p:cNvSpPr/>
          <p:nvPr/>
        </p:nvSpPr>
        <p:spPr>
          <a:xfrm flipH="1">
            <a:off x="9978729"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16800d8c-ca33-4fb6-acf4-609a0a3fe2e7"/>
          <p:cNvSpPr/>
          <p:nvPr/>
        </p:nvSpPr>
        <p:spPr>
          <a:xfrm>
            <a:off x="6244311" y="4073371"/>
            <a:ext cx="2775499" cy="2784629"/>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86c0d157-fb46-4727-a3e0-dd6eba8ff214"/>
          <p:cNvSpPr/>
          <p:nvPr/>
        </p:nvSpPr>
        <p:spPr>
          <a:xfrm flipH="1">
            <a:off x="10744199" y="5409635"/>
            <a:ext cx="1364211" cy="1375120"/>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76c78a26-9bb1-415f-b3c2-035f3b2db075"/>
          <p:cNvSpPr/>
          <p:nvPr/>
        </p:nvSpPr>
        <p:spPr>
          <a:xfrm>
            <a:off x="9044381" y="3063542"/>
            <a:ext cx="2186708" cy="3794458"/>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66281c8e-ad2c-4f8a-8944-23d9fa823aee"/>
          <p:cNvSpPr/>
          <p:nvPr/>
        </p:nvSpPr>
        <p:spPr>
          <a:xfrm>
            <a:off x="5117972" y="5472575"/>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27b9a9c8-b235-43f7-9041-45a2d6319faf"/>
          <p:cNvSpPr/>
          <p:nvPr/>
        </p:nvSpPr>
        <p:spPr>
          <a:xfrm>
            <a:off x="9913963" y="1155495"/>
            <a:ext cx="2082230" cy="1678813"/>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19de0fb0-5995-4ee1-92d7-c058dfcde90e"/>
          <p:cNvSpPr/>
          <p:nvPr/>
        </p:nvSpPr>
        <p:spPr>
          <a:xfrm>
            <a:off x="0" y="5945293"/>
            <a:ext cx="2489200" cy="912707"/>
          </a:xfrm>
          <a:prstGeom prst="rect">
            <a:avLst/>
          </a:prstGeom>
          <a:blipFill>
            <a:blip r:embed="rId11">
              <a:duotone>
                <a:schemeClr val="accent5">
                  <a:shade val="45000"/>
                  <a:satMod val="135000"/>
                </a:schemeClr>
                <a:prstClr val="white"/>
              </a:duotone>
              <a:extLst>
                <a:ext uri="{BEBA8EAE-BF5A-486C-A8C5-ECC9F3942E4B}">
                  <a14:imgProps xmlns:a14="http://schemas.microsoft.com/office/drawing/2010/main">
                    <a14:imgLayer r:embed="rId12">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descr="a5743420-d3b0-4112-8d4c-e53a2b1933be"/>
          <p:cNvSpPr/>
          <p:nvPr/>
        </p:nvSpPr>
        <p:spPr>
          <a:xfrm>
            <a:off x="0" y="606167"/>
            <a:ext cx="2406544" cy="1012278"/>
          </a:xfrm>
          <a:custGeom>
            <a:avLst/>
            <a:gdLst>
              <a:gd name="connsiteX0" fmla="*/ 763361 w 2406544"/>
              <a:gd name="connsiteY0" fmla="*/ 1522 h 1012278"/>
              <a:gd name="connsiteX1" fmla="*/ 1306879 w 2406544"/>
              <a:gd name="connsiteY1" fmla="*/ 276360 h 1012278"/>
              <a:gd name="connsiteX2" fmla="*/ 1425862 w 2406544"/>
              <a:gd name="connsiteY2" fmla="*/ 240987 h 1012278"/>
              <a:gd name="connsiteX3" fmla="*/ 1917121 w 2406544"/>
              <a:gd name="connsiteY3" fmla="*/ 416419 h 1012278"/>
              <a:gd name="connsiteX4" fmla="*/ 2053986 w 2406544"/>
              <a:gd name="connsiteY4" fmla="*/ 398950 h 1012278"/>
              <a:gd name="connsiteX5" fmla="*/ 2054643 w 2406544"/>
              <a:gd name="connsiteY5" fmla="*/ 398950 h 1012278"/>
              <a:gd name="connsiteX6" fmla="*/ 2253516 w 2406544"/>
              <a:gd name="connsiteY6" fmla="*/ 437942 h 1012278"/>
              <a:gd name="connsiteX7" fmla="*/ 2345044 w 2406544"/>
              <a:gd name="connsiteY7" fmla="*/ 747965 h 1012278"/>
              <a:gd name="connsiteX8" fmla="*/ 1856309 w 2406544"/>
              <a:gd name="connsiteY8" fmla="*/ 806027 h 1012278"/>
              <a:gd name="connsiteX9" fmla="*/ 1806514 w 2406544"/>
              <a:gd name="connsiteY9" fmla="*/ 849552 h 1012278"/>
              <a:gd name="connsiteX10" fmla="*/ 1325073 w 2406544"/>
              <a:gd name="connsiteY10" fmla="*/ 859576 h 1012278"/>
              <a:gd name="connsiteX11" fmla="*/ 910868 w 2406544"/>
              <a:gd name="connsiteY11" fmla="*/ 903350 h 1012278"/>
              <a:gd name="connsiteX12" fmla="*/ 841141 w 2406544"/>
              <a:gd name="connsiteY12" fmla="*/ 943632 h 1012278"/>
              <a:gd name="connsiteX13" fmla="*/ 97213 w 2406544"/>
              <a:gd name="connsiteY13" fmla="*/ 879227 h 1012278"/>
              <a:gd name="connsiteX14" fmla="*/ 0 w 2406544"/>
              <a:gd name="connsiteY14" fmla="*/ 905171 h 1012278"/>
              <a:gd name="connsiteX15" fmla="*/ 0 w 2406544"/>
              <a:gd name="connsiteY15" fmla="*/ 355496 h 1012278"/>
              <a:gd name="connsiteX16" fmla="*/ 80822 w 2406544"/>
              <a:gd name="connsiteY16" fmla="*/ 376179 h 1012278"/>
              <a:gd name="connsiteX17" fmla="*/ 515285 w 2406544"/>
              <a:gd name="connsiteY17" fmla="*/ 19418 h 1012278"/>
              <a:gd name="connsiteX18" fmla="*/ 763361 w 2406544"/>
              <a:gd name="connsiteY18" fmla="*/ 1522 h 101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544" h="1012278">
                <a:moveTo>
                  <a:pt x="763361" y="1522"/>
                </a:moveTo>
                <a:cubicBezTo>
                  <a:pt x="1007446" y="15135"/>
                  <a:pt x="1226824" y="119144"/>
                  <a:pt x="1306879" y="276360"/>
                </a:cubicBezTo>
                <a:cubicBezTo>
                  <a:pt x="1343185" y="260472"/>
                  <a:pt x="1383392" y="248525"/>
                  <a:pt x="1425862" y="240987"/>
                </a:cubicBezTo>
                <a:cubicBezTo>
                  <a:pt x="1637881" y="203377"/>
                  <a:pt x="1857834" y="281922"/>
                  <a:pt x="1917121" y="416419"/>
                </a:cubicBezTo>
                <a:cubicBezTo>
                  <a:pt x="1960443" y="404867"/>
                  <a:pt x="2006977" y="398930"/>
                  <a:pt x="2053986" y="398950"/>
                </a:cubicBezTo>
                <a:lnTo>
                  <a:pt x="2054643" y="398950"/>
                </a:lnTo>
                <a:cubicBezTo>
                  <a:pt x="2125616" y="398919"/>
                  <a:pt x="2194951" y="412509"/>
                  <a:pt x="2253516" y="437942"/>
                </a:cubicBezTo>
                <a:cubicBezTo>
                  <a:pt x="2413756" y="507525"/>
                  <a:pt x="2454734" y="646326"/>
                  <a:pt x="2345044" y="747965"/>
                </a:cubicBezTo>
                <a:cubicBezTo>
                  <a:pt x="2235354" y="849615"/>
                  <a:pt x="2016549" y="875609"/>
                  <a:pt x="1856309" y="806027"/>
                </a:cubicBezTo>
                <a:cubicBezTo>
                  <a:pt x="1842639" y="821790"/>
                  <a:pt x="1825904" y="836419"/>
                  <a:pt x="1806514" y="849552"/>
                </a:cubicBezTo>
                <a:cubicBezTo>
                  <a:pt x="1677925" y="936655"/>
                  <a:pt x="1462382" y="941147"/>
                  <a:pt x="1325073" y="859576"/>
                </a:cubicBezTo>
                <a:cubicBezTo>
                  <a:pt x="1206892" y="916701"/>
                  <a:pt x="1051849" y="933088"/>
                  <a:pt x="910868" y="903350"/>
                </a:cubicBezTo>
                <a:cubicBezTo>
                  <a:pt x="889560" y="918064"/>
                  <a:pt x="866219" y="931550"/>
                  <a:pt x="841141" y="943632"/>
                </a:cubicBezTo>
                <a:cubicBezTo>
                  <a:pt x="607665" y="1056168"/>
                  <a:pt x="274597" y="1027324"/>
                  <a:pt x="97213" y="879227"/>
                </a:cubicBezTo>
                <a:lnTo>
                  <a:pt x="0" y="905171"/>
                </a:lnTo>
                <a:lnTo>
                  <a:pt x="0" y="355496"/>
                </a:lnTo>
                <a:lnTo>
                  <a:pt x="80822" y="376179"/>
                </a:lnTo>
                <a:cubicBezTo>
                  <a:pt x="95655" y="211769"/>
                  <a:pt x="268238" y="70046"/>
                  <a:pt x="515285" y="19418"/>
                </a:cubicBezTo>
                <a:cubicBezTo>
                  <a:pt x="597893" y="2491"/>
                  <a:pt x="682000" y="-3016"/>
                  <a:pt x="763361" y="1522"/>
                </a:cubicBezTo>
                <a:close/>
              </a:path>
            </a:pathLst>
          </a:custGeom>
          <a:solidFill>
            <a:srgbClr val="FFFFFF"/>
          </a:solidFill>
          <a:ln w="16381" cap="flat">
            <a:noFill/>
            <a:prstDash val="solid"/>
            <a:miter/>
          </a:ln>
        </p:spPr>
        <p:txBody>
          <a:bodyPr rtlCol="0" anchor="ct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p:txBody>
          <a:bodyPr/>
          <a:lstStyle>
            <a:lvl1pPr>
              <a:defRPr/>
            </a:lvl1pPr>
          </a:lstStyle>
          <a:p>
            <a:pPr lvl="0"/>
            <a:r>
              <a:rPr lang="en-US"/>
              <a:t>Click to add title</a:t>
            </a:r>
            <a:endParaRPr lang="en-US"/>
          </a:p>
        </p:txBody>
      </p:sp>
      <p:sp>
        <p:nvSpPr>
          <p:cNvPr id="3" name="日期占位符 2" descr="dc9b10b1-b87b-4b32-ac31-749d6f53eb16"/>
          <p:cNvSpPr>
            <a:spLocks noGrp="1"/>
          </p:cNvSpPr>
          <p:nvPr>
            <p:ph type="dt" sz="half" idx="10"/>
          </p:nvPr>
        </p:nvSpPr>
        <p:spPr/>
        <p:txBody>
          <a:bodyPr/>
          <a:lstStyle/>
          <a:p>
            <a:endParaRPr lang="en-US"/>
          </a:p>
        </p:txBody>
      </p:sp>
      <p:sp>
        <p:nvSpPr>
          <p:cNvPr id="4" name="页脚占位符 3" descr="179d26c3-8645-4900-9327-104a7d9d24dd"/>
          <p:cNvSpPr>
            <a:spLocks noGrp="1"/>
          </p:cNvSpPr>
          <p:nvPr>
            <p:ph type="ftr" sz="quarter" idx="11"/>
          </p:nvPr>
        </p:nvSpPr>
        <p:spPr/>
        <p:txBody>
          <a:bodyPr/>
          <a:lstStyle/>
          <a:p>
            <a:endParaRPr lang="en-US" dirty="0"/>
          </a:p>
        </p:txBody>
      </p:sp>
      <p:sp>
        <p:nvSpPr>
          <p:cNvPr id="5" name="灯片编号占位符 4" descr="f4ff8e14-ab41-4a4b-a514-3a1e57be35e6"/>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showMasterSp="0">
  <p:cSld name="Blank">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日期占位符 1" descr="daa06b6b-24a1-4141-a274-4faa77a80041"/>
          <p:cNvSpPr>
            <a:spLocks noGrp="1"/>
          </p:cNvSpPr>
          <p:nvPr>
            <p:ph type="dt" sz="half" idx="10"/>
          </p:nvPr>
        </p:nvSpPr>
        <p:spPr/>
        <p:txBody>
          <a:bodyPr/>
          <a:lstStyle/>
          <a:p>
            <a:endParaRPr lang="en-US"/>
          </a:p>
        </p:txBody>
      </p:sp>
      <p:sp>
        <p:nvSpPr>
          <p:cNvPr id="3" name="页脚占位符 2" descr="b10021d4-62bc-4a34-ae9d-274142dc2ffe"/>
          <p:cNvSpPr>
            <a:spLocks noGrp="1"/>
          </p:cNvSpPr>
          <p:nvPr>
            <p:ph type="ftr" sz="quarter" idx="11"/>
          </p:nvPr>
        </p:nvSpPr>
        <p:spPr/>
        <p:txBody>
          <a:bodyPr/>
          <a:lstStyle/>
          <a:p>
            <a:endParaRPr lang="en-US" dirty="0"/>
          </a:p>
        </p:txBody>
      </p:sp>
      <p:sp>
        <p:nvSpPr>
          <p:cNvPr id="4" name="灯片编号占位符 3" descr="50c74d09-9498-43ef-aeb8-416f8fedc8c9"/>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matchingName="Closing">
  <p:cSld name="Closing">
    <p:spTree>
      <p:nvGrpSpPr>
        <p:cNvPr id="1" name=""/>
        <p:cNvGrpSpPr/>
        <p:nvPr/>
      </p:nvGrpSpPr>
      <p:grpSpPr>
        <a:xfrm>
          <a:off x="0" y="0"/>
          <a:ext cx="0" cy="0"/>
          <a:chOff x="0" y="0"/>
          <a:chExt cx="0" cy="0"/>
        </a:xfrm>
      </p:grpSpPr>
      <p:sp>
        <p:nvSpPr>
          <p:cNvPr id="22" name="矩形 21" descr="c0178407-eada-4fb3-b5b0-a08cde2dfb9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521ad51e-e2e1-4f89-9e4e-de4037343394"/>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71123bc7-42bb-48ae-87ee-26ab5f07481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078" y="386075"/>
            <a:ext cx="2213270" cy="923925"/>
          </a:xfrm>
          <a:prstGeom prst="rect">
            <a:avLst/>
          </a:prstGeom>
        </p:spPr>
      </p:pic>
      <p:sp>
        <p:nvSpPr>
          <p:cNvPr id="6" name="矩形 5" descr="1ab32a79-4a38-4745-9971-da3c665367b6"/>
          <p:cNvSpPr/>
          <p:nvPr/>
        </p:nvSpPr>
        <p:spPr>
          <a:xfrm>
            <a:off x="0"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descr="91a73225-ce32-4d9e-aaf6-512e88f0cd5a"/>
          <p:cNvSpPr/>
          <p:nvPr/>
        </p:nvSpPr>
        <p:spPr>
          <a:xfrm>
            <a:off x="9950280" y="2336"/>
            <a:ext cx="2241720" cy="2289452"/>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dfaa4fb-aed1-4a47-a142-e392bec69c0f"/>
          <p:cNvSpPr/>
          <p:nvPr/>
        </p:nvSpPr>
        <p:spPr>
          <a:xfrm>
            <a:off x="131041" y="2917253"/>
            <a:ext cx="2082230" cy="1678813"/>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0db2814-1486-4107-ba4f-1d5d58031158"/>
          <p:cNvSpPr>
            <a:spLocks noGrp="1"/>
          </p:cNvSpPr>
          <p:nvPr>
            <p:ph type="title" hasCustomPrompt="1"/>
          </p:nvPr>
        </p:nvSpPr>
        <p:spPr>
          <a:xfrm>
            <a:off x="1904214" y="1043216"/>
            <a:ext cx="8370872" cy="1999142"/>
          </a:xfrm>
        </p:spPr>
        <p:txBody>
          <a:bodyPr anchor="b">
            <a:normAutofit/>
          </a:bodyPr>
          <a:lstStyle>
            <a:lvl1pPr algn="ctr">
              <a:defRPr sz="7200">
                <a:solidFill>
                  <a:schemeClr val="accent1"/>
                </a:solidFill>
              </a:defRPr>
            </a:lvl1pPr>
          </a:lstStyle>
          <a:p>
            <a:pPr lvl="0"/>
            <a:r>
              <a:rPr lang="en-US" dirty="0"/>
              <a:t>Click to </a:t>
            </a:r>
            <a:br>
              <a:rPr lang="en-US" dirty="0"/>
            </a:br>
            <a:r>
              <a:rPr lang="en-US" dirty="0"/>
              <a:t>add title</a:t>
            </a:r>
            <a:endParaRPr lang="en-US" dirty="0"/>
          </a:p>
        </p:txBody>
      </p:sp>
      <p:sp>
        <p:nvSpPr>
          <p:cNvPr id="4" name="文本占位符 3" descr="5768ef48-bf95-4d96-a860-c3b14ce73f90"/>
          <p:cNvSpPr>
            <a:spLocks noGrp="1"/>
          </p:cNvSpPr>
          <p:nvPr>
            <p:ph type="body" sz="quarter" idx="13" hasCustomPrompt="1"/>
          </p:nvPr>
        </p:nvSpPr>
        <p:spPr>
          <a:xfrm>
            <a:off x="4352944" y="3223151"/>
            <a:ext cx="1579127"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dirty="0"/>
              <a:t>Presenter name</a:t>
            </a:r>
            <a:endParaRPr lang="en-US" dirty="0"/>
          </a:p>
        </p:txBody>
      </p:sp>
      <p:sp>
        <p:nvSpPr>
          <p:cNvPr id="5" name="文本占位符 4" descr="07d704a1-846a-43ac-a067-fb52ae275802"/>
          <p:cNvSpPr>
            <a:spLocks noGrp="1"/>
          </p:cNvSpPr>
          <p:nvPr>
            <p:ph type="body" sz="quarter" idx="14" hasCustomPrompt="1"/>
          </p:nvPr>
        </p:nvSpPr>
        <p:spPr>
          <a:xfrm>
            <a:off x="6234527" y="3223151"/>
            <a:ext cx="1381615"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a:t>20XX.XX.XX</a:t>
            </a:r>
            <a:endParaRPr lang="en-US"/>
          </a:p>
        </p:txBody>
      </p:sp>
      <p:sp>
        <p:nvSpPr>
          <p:cNvPr id="12" name="矩形 11" descr="97365587-a718-4f41-bca2-270427e865d8"/>
          <p:cNvSpPr/>
          <p:nvPr/>
        </p:nvSpPr>
        <p:spPr>
          <a:xfrm>
            <a:off x="931175" y="4073371"/>
            <a:ext cx="2775499" cy="278462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922a235a-f32c-48c2-8fb0-8fb59dc2ac93"/>
          <p:cNvSpPr/>
          <p:nvPr/>
        </p:nvSpPr>
        <p:spPr>
          <a:xfrm>
            <a:off x="3706674" y="5075763"/>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cbea88bb-1737-428c-8296-320b71438f13"/>
          <p:cNvSpPr/>
          <p:nvPr/>
        </p:nvSpPr>
        <p:spPr>
          <a:xfrm>
            <a:off x="8961555" y="5350946"/>
            <a:ext cx="1150901" cy="1160104"/>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ca9fd21a-ed33-40e2-b370-0f3e2eb77b43"/>
          <p:cNvSpPr/>
          <p:nvPr/>
        </p:nvSpPr>
        <p:spPr>
          <a:xfrm>
            <a:off x="8809398" y="5846466"/>
            <a:ext cx="722055" cy="701537"/>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bee45ae9-29d2-4711-83c1-ddbbe46bf2d2"/>
          <p:cNvSpPr/>
          <p:nvPr/>
        </p:nvSpPr>
        <p:spPr>
          <a:xfrm>
            <a:off x="6771226" y="4368979"/>
            <a:ext cx="2435848" cy="2481097"/>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descr="bec57069-e56d-4e11-a53e-81d36a7a95ed"/>
          <p:cNvSpPr/>
          <p:nvPr/>
        </p:nvSpPr>
        <p:spPr>
          <a:xfrm>
            <a:off x="10944447" y="4558286"/>
            <a:ext cx="1325302" cy="2299714"/>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descr="a1aa508f-9279-4fdb-a160-5756fd63c14d"/>
          <p:cNvSpPr/>
          <p:nvPr/>
        </p:nvSpPr>
        <p:spPr>
          <a:xfrm>
            <a:off x="3410825" y="0"/>
            <a:ext cx="7362449" cy="1564323"/>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descr="d7b01eae-67b7-422f-b0ad-ac03278a8fc0"/>
          <p:cNvSpPr/>
          <p:nvPr/>
        </p:nvSpPr>
        <p:spPr>
          <a:xfrm>
            <a:off x="4772092" y="3913473"/>
            <a:ext cx="2319958" cy="2944527"/>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a228fde6-b724-4503-b6bc-58b2fde00653"/>
          <p:cNvSpPr/>
          <p:nvPr/>
        </p:nvSpPr>
        <p:spPr>
          <a:xfrm>
            <a:off x="0" y="6248398"/>
            <a:ext cx="1662551" cy="609602"/>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4ad397fa-f332-4a6a-8471-1994d8b38d76"/>
          <p:cNvSpPr/>
          <p:nvPr/>
        </p:nvSpPr>
        <p:spPr>
          <a:xfrm>
            <a:off x="10400140" y="6238007"/>
            <a:ext cx="1791860" cy="619993"/>
          </a:xfrm>
          <a:prstGeom prst="rect">
            <a:avLst/>
          </a:prstGeom>
          <a:blipFill>
            <a:blip r:embed="rId18">
              <a:duotone>
                <a:schemeClr val="accent5">
                  <a:shade val="45000"/>
                  <a:satMod val="135000"/>
                </a:schemeClr>
                <a:prstClr val="white"/>
              </a:duotone>
              <a:extLst>
                <a:ext uri="{BEBA8EAE-BF5A-486C-A8C5-ECC9F3942E4B}">
                  <a14:imgProps xmlns:a14="http://schemas.microsoft.com/office/drawing/2010/main">
                    <a14:imgLayer r:embed="rId19">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1acb04df-1494-4868-98cd-797be830167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35898" y="2791427"/>
            <a:ext cx="1263388" cy="673344"/>
          </a:xfrm>
          <a:prstGeom prst="rect">
            <a:avLst/>
          </a:prstGeom>
        </p:spPr>
      </p:pic>
      <p:sp>
        <p:nvSpPr>
          <p:cNvPr id="25" name="矩形 24" descr="b2efc4a5-6ac0-49c0-8328-93647aa03bfd"/>
          <p:cNvSpPr/>
          <p:nvPr/>
        </p:nvSpPr>
        <p:spPr>
          <a:xfrm>
            <a:off x="8298174" y="2896978"/>
            <a:ext cx="3335710" cy="1248117"/>
          </a:xfrm>
          <a:prstGeom prst="rect">
            <a:avLst/>
          </a:prstGeom>
          <a:blipFill>
            <a:blip r:embed="rId14"/>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rgbClr val="D5E8FF"/>
        </a:solidFill>
        <a:effectLst/>
      </p:bgPr>
    </p:bg>
    <p:spTree>
      <p:nvGrpSpPr>
        <p:cNvPr id="1" name=""/>
        <p:cNvGrpSpPr/>
        <p:nvPr/>
      </p:nvGrpSpPr>
      <p:grpSpPr>
        <a:xfrm>
          <a:off x="0" y="0"/>
          <a:ext cx="0" cy="0"/>
          <a:chOff x="0" y="0"/>
          <a:chExt cx="0" cy="0"/>
        </a:xfrm>
      </p:grpSpPr>
      <p:grpSp>
        <p:nvGrpSpPr>
          <p:cNvPr id="12" name="组合 11" descr="29795cde-837d-4299-b6d7-e01575d9c09c"/>
          <p:cNvGrpSpPr/>
          <p:nvPr/>
        </p:nvGrpSpPr>
        <p:grpSpPr>
          <a:xfrm rot="21426917">
            <a:off x="1745750" y="306911"/>
            <a:ext cx="8871857" cy="4876559"/>
            <a:chOff x="1636396" y="425253"/>
            <a:chExt cx="8871857" cy="4876559"/>
          </a:xfrm>
        </p:grpSpPr>
        <p:sp>
          <p:nvSpPr>
            <p:cNvPr id="7" name="任意多边形: 形状 6" descr="9435a320-8ea9-4cf2-b98e-266b2a9862da"/>
            <p:cNvSpPr/>
            <p:nvPr/>
          </p:nvSpPr>
          <p:spPr>
            <a:xfrm flipH="1" flipV="1">
              <a:off x="1636396" y="425253"/>
              <a:ext cx="8871857" cy="4876559"/>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solidFill>
              <a:srgbClr val="F8FAFE"/>
            </a:solidFill>
            <a:ln w="50800" cap="flat">
              <a:solidFill>
                <a:schemeClr val="accent1"/>
              </a:solidFill>
              <a:prstDash val="solid"/>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8" descr="92e30a37-9fb5-4d23-9a51-88c36513e5f5"/>
            <p:cNvSpPr/>
            <p:nvPr/>
          </p:nvSpPr>
          <p:spPr>
            <a:xfrm flipH="1" flipV="1">
              <a:off x="1849317" y="590423"/>
              <a:ext cx="8446014" cy="4546218"/>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noFill/>
            <a:ln w="25400" cap="flat">
              <a:solidFill>
                <a:schemeClr val="accent1"/>
              </a:solidFill>
              <a:prstDash val="dashDot"/>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6" name="图形 5" descr="0d7a4a90-63e7-440b-9ea7-e6efed04b4c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9609" y="241219"/>
            <a:ext cx="1733550" cy="923925"/>
          </a:xfrm>
          <a:prstGeom prst="rect">
            <a:avLst/>
          </a:prstGeom>
        </p:spPr>
      </p:pic>
      <p:sp>
        <p:nvSpPr>
          <p:cNvPr id="17" name="矩形 16" descr="84daec4c-12b4-41d2-ba20-f991a20a167f"/>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descr="3fefb1a5-da8a-4bf9-9130-fe9ef0db0ce1"/>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descr="2da473dd-2c2d-4be4-8b3d-d0bb664a94bb"/>
          <p:cNvSpPr/>
          <p:nvPr/>
        </p:nvSpPr>
        <p:spPr>
          <a:xfrm>
            <a:off x="9950280" y="2336"/>
            <a:ext cx="2241720" cy="2289452"/>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descr="b5386709-730e-4e30-a823-b1557eb62b39"/>
          <p:cNvSpPr/>
          <p:nvPr/>
        </p:nvSpPr>
        <p:spPr>
          <a:xfrm>
            <a:off x="0" y="6248398"/>
            <a:ext cx="1662551" cy="609602"/>
          </a:xfrm>
          <a:prstGeom prst="rect">
            <a:avLst/>
          </a:prstGeom>
          <a: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descr="8749cc29-075e-4b94-a813-634bdfc30f96"/>
          <p:cNvSpPr/>
          <p:nvPr/>
        </p:nvSpPr>
        <p:spPr>
          <a:xfrm>
            <a:off x="0" y="2895434"/>
            <a:ext cx="2082230" cy="1678813"/>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5fdcc52-5055-4e73-bf2a-a6deb19c30a4"/>
          <p:cNvSpPr>
            <a:spLocks noGrp="1"/>
          </p:cNvSpPr>
          <p:nvPr>
            <p:ph type="ctrTitle" hasCustomPrompt="1"/>
          </p:nvPr>
        </p:nvSpPr>
        <p:spPr>
          <a:xfrm>
            <a:off x="2392768" y="998870"/>
            <a:ext cx="7393764" cy="2016328"/>
          </a:xfrm>
        </p:spPr>
        <p:txBody>
          <a:bodyPr anchor="b">
            <a:normAutofit/>
          </a:bodyPr>
          <a:lstStyle>
            <a:lvl1pPr algn="ctr">
              <a:defRPr sz="5400">
                <a:solidFill>
                  <a:srgbClr val="639CEF"/>
                </a:solidFill>
              </a:defRPr>
            </a:lvl1pPr>
          </a:lstStyle>
          <a:p>
            <a:pPr lvl="0"/>
            <a:r>
              <a:rPr lang="en-US" dirty="0"/>
              <a:t>Click to </a:t>
            </a:r>
            <a:br>
              <a:rPr lang="en-US" dirty="0"/>
            </a:br>
            <a:r>
              <a:rPr lang="en-US" dirty="0"/>
              <a:t>add title</a:t>
            </a:r>
            <a:endParaRPr lang="en-US" dirty="0"/>
          </a:p>
        </p:txBody>
      </p:sp>
      <p:sp>
        <p:nvSpPr>
          <p:cNvPr id="3" name="副标题 2" descr="ff739546-f122-40e0-be5e-fc30b1ca61ef"/>
          <p:cNvSpPr>
            <a:spLocks noGrp="1"/>
          </p:cNvSpPr>
          <p:nvPr>
            <p:ph type="subTitle" idx="1" hasCustomPrompt="1"/>
          </p:nvPr>
        </p:nvSpPr>
        <p:spPr>
          <a:xfrm>
            <a:off x="3217745" y="3015197"/>
            <a:ext cx="5743810" cy="698726"/>
          </a:xfrm>
          <a:prstGeom prst="roundRect">
            <a:avLst>
              <a:gd name="adj" fmla="val 0"/>
            </a:avLst>
          </a:prstGeom>
          <a:noFill/>
        </p:spPr>
        <p:txBody>
          <a:bodyPr anchor="t">
            <a:normAutofit/>
          </a:bodyPr>
          <a:lstStyle>
            <a:lvl1pPr marL="0" indent="0" algn="ctr">
              <a:buNone/>
              <a:defRPr sz="2000" spc="300">
                <a:solidFill>
                  <a:schemeClr val="tx1">
                    <a:lumMod val="90000"/>
                    <a:lumOff val="1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subtitle</a:t>
            </a:r>
            <a:endParaRPr lang="en-US" dirty="0"/>
          </a:p>
        </p:txBody>
      </p:sp>
      <p:sp>
        <p:nvSpPr>
          <p:cNvPr id="4" name="文本占位符 3" descr="2a0de2e4-65c9-49cf-9b88-b0a472059dee"/>
          <p:cNvSpPr>
            <a:spLocks noGrp="1"/>
          </p:cNvSpPr>
          <p:nvPr>
            <p:ph type="body" sz="quarter" idx="13" hasCustomPrompt="1"/>
          </p:nvPr>
        </p:nvSpPr>
        <p:spPr>
          <a:xfrm>
            <a:off x="461851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dirty="0"/>
              <a:t>Presenter name</a:t>
            </a:r>
            <a:endParaRPr lang="en-US" dirty="0"/>
          </a:p>
        </p:txBody>
      </p:sp>
      <p:sp>
        <p:nvSpPr>
          <p:cNvPr id="5" name="文本占位符 4" descr="035e12d3-bce4-42c3-8525-e911b201c010"/>
          <p:cNvSpPr>
            <a:spLocks noGrp="1"/>
          </p:cNvSpPr>
          <p:nvPr>
            <p:ph type="body" sz="quarter" idx="14" hasCustomPrompt="1"/>
          </p:nvPr>
        </p:nvSpPr>
        <p:spPr>
          <a:xfrm>
            <a:off x="619724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a:t>20XX.XX.XX</a:t>
            </a:r>
            <a:endParaRPr lang="en-US"/>
          </a:p>
        </p:txBody>
      </p:sp>
      <p:sp>
        <p:nvSpPr>
          <p:cNvPr id="33" name="矩形 32" descr="7e644e2a-4ea2-45fd-b645-2ca7960a7176"/>
          <p:cNvSpPr/>
          <p:nvPr/>
        </p:nvSpPr>
        <p:spPr>
          <a:xfrm>
            <a:off x="4772092" y="3913473"/>
            <a:ext cx="2319958" cy="2944527"/>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descr="1a51bf34-3f8d-4c0b-b342-c32be0149cfb"/>
          <p:cNvSpPr/>
          <p:nvPr/>
        </p:nvSpPr>
        <p:spPr>
          <a:xfrm>
            <a:off x="931175" y="4073371"/>
            <a:ext cx="2775499" cy="2784629"/>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descr="0439131e-2633-4c94-b7e8-e9e1f4b3756d"/>
          <p:cNvSpPr/>
          <p:nvPr/>
        </p:nvSpPr>
        <p:spPr>
          <a:xfrm>
            <a:off x="3706674" y="5075763"/>
            <a:ext cx="1016635" cy="1180125"/>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descr="245624b0-4e1b-4748-85f7-8f6e1cdc6d6e"/>
          <p:cNvSpPr/>
          <p:nvPr/>
        </p:nvSpPr>
        <p:spPr>
          <a:xfrm>
            <a:off x="8961555" y="5350946"/>
            <a:ext cx="1150901" cy="1160104"/>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descr="9371161a-adf8-4837-b0ac-0e8e3a0f6ad1"/>
          <p:cNvSpPr/>
          <p:nvPr/>
        </p:nvSpPr>
        <p:spPr>
          <a:xfrm>
            <a:off x="8809398" y="5846466"/>
            <a:ext cx="722055" cy="701537"/>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descr="0713f2d0-4064-4000-af9f-a99254b9fe23"/>
          <p:cNvSpPr/>
          <p:nvPr/>
        </p:nvSpPr>
        <p:spPr>
          <a:xfrm>
            <a:off x="6771226" y="4368979"/>
            <a:ext cx="2435848" cy="2481097"/>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descr="8b086bdd-a80d-4251-8b15-ffbe2b890507"/>
          <p:cNvSpPr/>
          <p:nvPr/>
        </p:nvSpPr>
        <p:spPr>
          <a:xfrm>
            <a:off x="10944447" y="4558286"/>
            <a:ext cx="1325302" cy="2299714"/>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descr="7ed672c1-333e-4aca-9f74-6b4363ab70e7"/>
          <p:cNvSpPr/>
          <p:nvPr/>
        </p:nvSpPr>
        <p:spPr>
          <a:xfrm>
            <a:off x="10400140" y="6238007"/>
            <a:ext cx="1791860" cy="619993"/>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descr="f2512aeb-bdf2-44d2-821c-536f86da6d50"/>
          <p:cNvSpPr/>
          <p:nvPr/>
        </p:nvSpPr>
        <p:spPr>
          <a:xfrm>
            <a:off x="3410825" y="0"/>
            <a:ext cx="7362449" cy="1564323"/>
          </a:xfrm>
          <a:prstGeom prst="rect">
            <a:avLst/>
          </a:prstGeom>
          <a:blipFill>
            <a:blip r:embed="rId1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descr="07f23267-7fd7-475c-ae76-8e1a5a470d6d"/>
          <p:cNvSpPr/>
          <p:nvPr/>
        </p:nvSpPr>
        <p:spPr>
          <a:xfrm>
            <a:off x="-212195" y="1499075"/>
            <a:ext cx="2847486" cy="1564323"/>
          </a:xfrm>
          <a:prstGeom prst="rect">
            <a:avLst/>
          </a:prstGeom>
          <a:blipFill>
            <a:blip r:embed="rId18"/>
            <a:stretch>
              <a:fillRect r="-1585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descr="1626af0b-c489-488f-abdc-351c74ceadb2"/>
          <p:cNvSpPr/>
          <p:nvPr/>
        </p:nvSpPr>
        <p:spPr>
          <a:xfrm>
            <a:off x="8809398" y="3175063"/>
            <a:ext cx="3335710" cy="1248117"/>
          </a:xfrm>
          <a:prstGeom prst="rect">
            <a:avLst/>
          </a:prstGeom>
          <a:blipFill>
            <a:blip r:embed="rId18"/>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5de71bd-9722-4197-96b0-7e0910af7703"/>
          <p:cNvSpPr/>
          <p:nvPr/>
        </p:nvSpPr>
        <p:spPr>
          <a:xfrm>
            <a:off x="7280578" y="595676"/>
            <a:ext cx="708572" cy="495192"/>
          </a:xfrm>
          <a:prstGeom prst="rect">
            <a:avLst/>
          </a:prstGeom>
          <a:blipFill>
            <a:blip r:embed="rId18"/>
            <a:stretch>
              <a:fillRect l="-460155" t="-109417" r="-478900" b="-106484"/>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descr="9f47e0fb-6542-4df4-9891-55560761a2b9"/>
          <p:cNvSpPr>
            <a:spLocks noGrp="1"/>
          </p:cNvSpPr>
          <p:nvPr>
            <p:ph type="title" hasCustomPrompt="1"/>
          </p:nvPr>
        </p:nvSpPr>
        <p:spPr/>
        <p:txBody>
          <a:bodyPr/>
          <a:lstStyle>
            <a:lvl1pPr>
              <a:defRPr/>
            </a:lvl1pPr>
          </a:lstStyle>
          <a:p>
            <a:pPr lvl="0"/>
            <a:r>
              <a:rPr lang="en-US"/>
              <a:t>Click to add title</a:t>
            </a:r>
            <a:endParaRPr lang="en-US"/>
          </a:p>
        </p:txBody>
      </p:sp>
      <p:sp>
        <p:nvSpPr>
          <p:cNvPr id="3" name="内容占位符 2" descr="73fee75f-8403-4fa8-8847-688567d42f9e"/>
          <p:cNvSpPr>
            <a:spLocks noGrp="1"/>
          </p:cNvSpPr>
          <p:nvPr>
            <p:ph idx="1" hasCustomPrompt="1"/>
          </p:nvPr>
        </p:nvSpPr>
        <p:spPr/>
        <p:txBody>
          <a:bodyPr/>
          <a:lstStyle>
            <a:lvl1pPr>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descr="5c92a149-73a4-4ac6-8800-77af37aff994"/>
          <p:cNvSpPr>
            <a:spLocks noGrp="1"/>
          </p:cNvSpPr>
          <p:nvPr>
            <p:ph type="dt" sz="half" idx="10"/>
          </p:nvPr>
        </p:nvSpPr>
        <p:spPr/>
        <p:txBody>
          <a:bodyPr/>
          <a:lstStyle/>
          <a:p>
            <a:endParaRPr lang="en-US"/>
          </a:p>
        </p:txBody>
      </p:sp>
      <p:sp>
        <p:nvSpPr>
          <p:cNvPr id="5" name="页脚占位符 4" descr="e1792540-52a2-40b8-b517-d0bbbbafdb3e"/>
          <p:cNvSpPr>
            <a:spLocks noGrp="1"/>
          </p:cNvSpPr>
          <p:nvPr>
            <p:ph type="ftr" sz="quarter" idx="11"/>
          </p:nvPr>
        </p:nvSpPr>
        <p:spPr/>
        <p:txBody>
          <a:bodyPr/>
          <a:lstStyle/>
          <a:p>
            <a:endParaRPr lang="en-US" dirty="0"/>
          </a:p>
        </p:txBody>
      </p:sp>
      <p:sp>
        <p:nvSpPr>
          <p:cNvPr id="6" name="灯片编号占位符 5" descr="05f3dff6-2fb6-453a-8095-5d2040a69b9e"/>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19.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microsoft.com/office/2007/relationships/hdphoto" Target="../media/image16.wdp"/><Relationship Id="rId12" Type="http://schemas.openxmlformats.org/officeDocument/2006/relationships/image" Target="../media/image15.png"/><Relationship Id="rId11" Type="http://schemas.microsoft.com/office/2007/relationships/hdphoto" Target="../media/image6.wdp"/><Relationship Id="rId10" Type="http://schemas.openxmlformats.org/officeDocument/2006/relationships/image" Target="../media/image5.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19.png"/><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4" Type="http://schemas.openxmlformats.org/officeDocument/2006/relationships/theme" Target="../theme/theme2.xml"/><Relationship Id="rId13" Type="http://schemas.microsoft.com/office/2007/relationships/hdphoto" Target="../media/image16.wdp"/><Relationship Id="rId12" Type="http://schemas.openxmlformats.org/officeDocument/2006/relationships/image" Target="../media/image15.png"/><Relationship Id="rId11" Type="http://schemas.microsoft.com/office/2007/relationships/hdphoto" Target="../media/image6.wdp"/><Relationship Id="rId10" Type="http://schemas.openxmlformats.org/officeDocument/2006/relationships/image" Target="../media/image5.png"/><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5E8FF"/>
        </a:solidFill>
        <a:effectLst/>
      </p:bgPr>
    </p:bg>
    <p:spTree>
      <p:nvGrpSpPr>
        <p:cNvPr id="1" name=""/>
        <p:cNvGrpSpPr/>
        <p:nvPr/>
      </p:nvGrpSpPr>
      <p:grpSpPr>
        <a:xfrm>
          <a:off x="0" y="0"/>
          <a:ext cx="0" cy="0"/>
          <a:chOff x="0" y="0"/>
          <a:chExt cx="0" cy="0"/>
        </a:xfrm>
      </p:grpSpPr>
      <p:sp>
        <p:nvSpPr>
          <p:cNvPr id="8" name="矩形 7"/>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50" y="0"/>
            <a:ext cx="12192000" cy="590308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312516" y="358814"/>
            <a:ext cx="11563109" cy="6146157"/>
          </a:xfrm>
          <a:custGeom>
            <a:avLst/>
            <a:gdLst>
              <a:gd name="connsiteX0" fmla="*/ 0 w 11563109"/>
              <a:gd name="connsiteY0" fmla="*/ 353035 h 6146157"/>
              <a:gd name="connsiteX1" fmla="*/ 353035 w 11563109"/>
              <a:gd name="connsiteY1" fmla="*/ 0 h 6146157"/>
              <a:gd name="connsiteX2" fmla="*/ 814459 w 11563109"/>
              <a:gd name="connsiteY2" fmla="*/ 0 h 6146157"/>
              <a:gd name="connsiteX3" fmla="*/ 1710165 w 11563109"/>
              <a:gd name="connsiteY3" fmla="*/ 0 h 6146157"/>
              <a:gd name="connsiteX4" fmla="*/ 2605871 w 11563109"/>
              <a:gd name="connsiteY4" fmla="*/ 0 h 6146157"/>
              <a:gd name="connsiteX5" fmla="*/ 3175865 w 11563109"/>
              <a:gd name="connsiteY5" fmla="*/ 0 h 6146157"/>
              <a:gd name="connsiteX6" fmla="*/ 3745860 w 11563109"/>
              <a:gd name="connsiteY6" fmla="*/ 0 h 6146157"/>
              <a:gd name="connsiteX7" fmla="*/ 4641565 w 11563109"/>
              <a:gd name="connsiteY7" fmla="*/ 0 h 6146157"/>
              <a:gd name="connsiteX8" fmla="*/ 5537271 w 11563109"/>
              <a:gd name="connsiteY8" fmla="*/ 0 h 6146157"/>
              <a:gd name="connsiteX9" fmla="*/ 5998695 w 11563109"/>
              <a:gd name="connsiteY9" fmla="*/ 0 h 6146157"/>
              <a:gd name="connsiteX10" fmla="*/ 6677260 w 11563109"/>
              <a:gd name="connsiteY10" fmla="*/ 0 h 6146157"/>
              <a:gd name="connsiteX11" fmla="*/ 7355825 w 11563109"/>
              <a:gd name="connsiteY11" fmla="*/ 0 h 6146157"/>
              <a:gd name="connsiteX12" fmla="*/ 7925820 w 11563109"/>
              <a:gd name="connsiteY12" fmla="*/ 0 h 6146157"/>
              <a:gd name="connsiteX13" fmla="*/ 8387244 w 11563109"/>
              <a:gd name="connsiteY13" fmla="*/ 0 h 6146157"/>
              <a:gd name="connsiteX14" fmla="*/ 9174379 w 11563109"/>
              <a:gd name="connsiteY14" fmla="*/ 0 h 6146157"/>
              <a:gd name="connsiteX15" fmla="*/ 9744374 w 11563109"/>
              <a:gd name="connsiteY15" fmla="*/ 0 h 6146157"/>
              <a:gd name="connsiteX16" fmla="*/ 10314368 w 11563109"/>
              <a:gd name="connsiteY16" fmla="*/ 0 h 6146157"/>
              <a:gd name="connsiteX17" fmla="*/ 11210074 w 11563109"/>
              <a:gd name="connsiteY17" fmla="*/ 0 h 6146157"/>
              <a:gd name="connsiteX18" fmla="*/ 11563109 w 11563109"/>
              <a:gd name="connsiteY18" fmla="*/ 353035 h 6146157"/>
              <a:gd name="connsiteX19" fmla="*/ 11563109 w 11563109"/>
              <a:gd name="connsiteY19" fmla="*/ 1087447 h 6146157"/>
              <a:gd name="connsiteX20" fmla="*/ 11563109 w 11563109"/>
              <a:gd name="connsiteY20" fmla="*/ 1658656 h 6146157"/>
              <a:gd name="connsiteX21" fmla="*/ 11563109 w 11563109"/>
              <a:gd name="connsiteY21" fmla="*/ 2175464 h 6146157"/>
              <a:gd name="connsiteX22" fmla="*/ 11563109 w 11563109"/>
              <a:gd name="connsiteY22" fmla="*/ 2692272 h 6146157"/>
              <a:gd name="connsiteX23" fmla="*/ 11563109 w 11563109"/>
              <a:gd name="connsiteY23" fmla="*/ 3263482 h 6146157"/>
              <a:gd name="connsiteX24" fmla="*/ 11563109 w 11563109"/>
              <a:gd name="connsiteY24" fmla="*/ 3780290 h 6146157"/>
              <a:gd name="connsiteX25" fmla="*/ 11563109 w 11563109"/>
              <a:gd name="connsiteY25" fmla="*/ 4405900 h 6146157"/>
              <a:gd name="connsiteX26" fmla="*/ 11563109 w 11563109"/>
              <a:gd name="connsiteY26" fmla="*/ 5085911 h 6146157"/>
              <a:gd name="connsiteX27" fmla="*/ 11563109 w 11563109"/>
              <a:gd name="connsiteY27" fmla="*/ 5793122 h 6146157"/>
              <a:gd name="connsiteX28" fmla="*/ 11210074 w 11563109"/>
              <a:gd name="connsiteY28" fmla="*/ 6146157 h 6146157"/>
              <a:gd name="connsiteX29" fmla="*/ 10748650 w 11563109"/>
              <a:gd name="connsiteY29" fmla="*/ 6146157 h 6146157"/>
              <a:gd name="connsiteX30" fmla="*/ 9961515 w 11563109"/>
              <a:gd name="connsiteY30" fmla="*/ 6146157 h 6146157"/>
              <a:gd name="connsiteX31" fmla="*/ 9282950 w 11563109"/>
              <a:gd name="connsiteY31" fmla="*/ 6146157 h 6146157"/>
              <a:gd name="connsiteX32" fmla="*/ 8495814 w 11563109"/>
              <a:gd name="connsiteY32" fmla="*/ 6146157 h 6146157"/>
              <a:gd name="connsiteX33" fmla="*/ 7600109 w 11563109"/>
              <a:gd name="connsiteY33" fmla="*/ 6146157 h 6146157"/>
              <a:gd name="connsiteX34" fmla="*/ 6812973 w 11563109"/>
              <a:gd name="connsiteY34" fmla="*/ 6146157 h 6146157"/>
              <a:gd name="connsiteX35" fmla="*/ 5917267 w 11563109"/>
              <a:gd name="connsiteY35" fmla="*/ 6146157 h 6146157"/>
              <a:gd name="connsiteX36" fmla="*/ 5455843 w 11563109"/>
              <a:gd name="connsiteY36" fmla="*/ 6146157 h 6146157"/>
              <a:gd name="connsiteX37" fmla="*/ 5102990 w 11563109"/>
              <a:gd name="connsiteY37" fmla="*/ 6146157 h 6146157"/>
              <a:gd name="connsiteX38" fmla="*/ 4315854 w 11563109"/>
              <a:gd name="connsiteY38" fmla="*/ 6146157 h 6146157"/>
              <a:gd name="connsiteX39" fmla="*/ 3637289 w 11563109"/>
              <a:gd name="connsiteY39" fmla="*/ 6146157 h 6146157"/>
              <a:gd name="connsiteX40" fmla="*/ 2850154 w 11563109"/>
              <a:gd name="connsiteY40" fmla="*/ 6146157 h 6146157"/>
              <a:gd name="connsiteX41" fmla="*/ 2388730 w 11563109"/>
              <a:gd name="connsiteY41" fmla="*/ 6146157 h 6146157"/>
              <a:gd name="connsiteX42" fmla="*/ 2035876 w 11563109"/>
              <a:gd name="connsiteY42" fmla="*/ 6146157 h 6146157"/>
              <a:gd name="connsiteX43" fmla="*/ 1574452 w 11563109"/>
              <a:gd name="connsiteY43" fmla="*/ 6146157 h 6146157"/>
              <a:gd name="connsiteX44" fmla="*/ 353035 w 11563109"/>
              <a:gd name="connsiteY44" fmla="*/ 6146157 h 6146157"/>
              <a:gd name="connsiteX45" fmla="*/ 0 w 11563109"/>
              <a:gd name="connsiteY45" fmla="*/ 5793122 h 6146157"/>
              <a:gd name="connsiteX46" fmla="*/ 0 w 11563109"/>
              <a:gd name="connsiteY46" fmla="*/ 5276314 h 6146157"/>
              <a:gd name="connsiteX47" fmla="*/ 0 w 11563109"/>
              <a:gd name="connsiteY47" fmla="*/ 4759505 h 6146157"/>
              <a:gd name="connsiteX48" fmla="*/ 0 w 11563109"/>
              <a:gd name="connsiteY48" fmla="*/ 4133895 h 6146157"/>
              <a:gd name="connsiteX49" fmla="*/ 0 w 11563109"/>
              <a:gd name="connsiteY49" fmla="*/ 3453885 h 6146157"/>
              <a:gd name="connsiteX50" fmla="*/ 0 w 11563109"/>
              <a:gd name="connsiteY50" fmla="*/ 2665072 h 6146157"/>
              <a:gd name="connsiteX51" fmla="*/ 0 w 11563109"/>
              <a:gd name="connsiteY51" fmla="*/ 2039462 h 6146157"/>
              <a:gd name="connsiteX52" fmla="*/ 0 w 11563109"/>
              <a:gd name="connsiteY52" fmla="*/ 1413852 h 6146157"/>
              <a:gd name="connsiteX53" fmla="*/ 0 w 11563109"/>
              <a:gd name="connsiteY53" fmla="*/ 353035 h 614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63109" h="6146157" fill="none" extrusionOk="0">
                <a:moveTo>
                  <a:pt x="0" y="353035"/>
                </a:moveTo>
                <a:cubicBezTo>
                  <a:pt x="-2001" y="138532"/>
                  <a:pt x="155350" y="14140"/>
                  <a:pt x="353035" y="0"/>
                </a:cubicBezTo>
                <a:cubicBezTo>
                  <a:pt x="540051" y="9557"/>
                  <a:pt x="697962" y="-6005"/>
                  <a:pt x="814459" y="0"/>
                </a:cubicBezTo>
                <a:cubicBezTo>
                  <a:pt x="930956" y="6005"/>
                  <a:pt x="1441369" y="35642"/>
                  <a:pt x="1710165" y="0"/>
                </a:cubicBezTo>
                <a:cubicBezTo>
                  <a:pt x="1978961" y="-35642"/>
                  <a:pt x="2352779" y="7874"/>
                  <a:pt x="2605871" y="0"/>
                </a:cubicBezTo>
                <a:cubicBezTo>
                  <a:pt x="2858963" y="-7874"/>
                  <a:pt x="2981565" y="668"/>
                  <a:pt x="3175865" y="0"/>
                </a:cubicBezTo>
                <a:cubicBezTo>
                  <a:pt x="3370165" y="-668"/>
                  <a:pt x="3584072" y="-13564"/>
                  <a:pt x="3745860" y="0"/>
                </a:cubicBezTo>
                <a:cubicBezTo>
                  <a:pt x="3907648" y="13564"/>
                  <a:pt x="4211094" y="29153"/>
                  <a:pt x="4641565" y="0"/>
                </a:cubicBezTo>
                <a:cubicBezTo>
                  <a:pt x="5072036" y="-29153"/>
                  <a:pt x="5278374" y="-15418"/>
                  <a:pt x="5537271" y="0"/>
                </a:cubicBezTo>
                <a:cubicBezTo>
                  <a:pt x="5796168" y="15418"/>
                  <a:pt x="5793110" y="7492"/>
                  <a:pt x="5998695" y="0"/>
                </a:cubicBezTo>
                <a:cubicBezTo>
                  <a:pt x="6204280" y="-7492"/>
                  <a:pt x="6382941" y="-29213"/>
                  <a:pt x="6677260" y="0"/>
                </a:cubicBezTo>
                <a:cubicBezTo>
                  <a:pt x="6971580" y="29213"/>
                  <a:pt x="7112812" y="-13405"/>
                  <a:pt x="7355825" y="0"/>
                </a:cubicBezTo>
                <a:cubicBezTo>
                  <a:pt x="7598839" y="13405"/>
                  <a:pt x="7678799" y="-21676"/>
                  <a:pt x="7925820" y="0"/>
                </a:cubicBezTo>
                <a:cubicBezTo>
                  <a:pt x="8172842" y="21676"/>
                  <a:pt x="8229300" y="-19225"/>
                  <a:pt x="8387244" y="0"/>
                </a:cubicBezTo>
                <a:cubicBezTo>
                  <a:pt x="8545188" y="19225"/>
                  <a:pt x="9014179" y="-3079"/>
                  <a:pt x="9174379" y="0"/>
                </a:cubicBezTo>
                <a:cubicBezTo>
                  <a:pt x="9334580" y="3079"/>
                  <a:pt x="9501970" y="-14184"/>
                  <a:pt x="9744374" y="0"/>
                </a:cubicBezTo>
                <a:cubicBezTo>
                  <a:pt x="9986778" y="14184"/>
                  <a:pt x="10066851" y="10937"/>
                  <a:pt x="10314368" y="0"/>
                </a:cubicBezTo>
                <a:cubicBezTo>
                  <a:pt x="10561885" y="-10937"/>
                  <a:pt x="10960207" y="-18404"/>
                  <a:pt x="11210074" y="0"/>
                </a:cubicBezTo>
                <a:cubicBezTo>
                  <a:pt x="11391977" y="33298"/>
                  <a:pt x="11569394" y="185113"/>
                  <a:pt x="11563109" y="353035"/>
                </a:cubicBezTo>
                <a:cubicBezTo>
                  <a:pt x="11567711" y="600772"/>
                  <a:pt x="11556529" y="882254"/>
                  <a:pt x="11563109" y="1087447"/>
                </a:cubicBezTo>
                <a:cubicBezTo>
                  <a:pt x="11569689" y="1292640"/>
                  <a:pt x="11582960" y="1464407"/>
                  <a:pt x="11563109" y="1658656"/>
                </a:cubicBezTo>
                <a:cubicBezTo>
                  <a:pt x="11543258" y="1852905"/>
                  <a:pt x="11558026" y="1994734"/>
                  <a:pt x="11563109" y="2175464"/>
                </a:cubicBezTo>
                <a:cubicBezTo>
                  <a:pt x="11568192" y="2356194"/>
                  <a:pt x="11562512" y="2465213"/>
                  <a:pt x="11563109" y="2692272"/>
                </a:cubicBezTo>
                <a:cubicBezTo>
                  <a:pt x="11563706" y="2919331"/>
                  <a:pt x="11573688" y="3012140"/>
                  <a:pt x="11563109" y="3263482"/>
                </a:cubicBezTo>
                <a:cubicBezTo>
                  <a:pt x="11552531" y="3514824"/>
                  <a:pt x="11559663" y="3577051"/>
                  <a:pt x="11563109" y="3780290"/>
                </a:cubicBezTo>
                <a:cubicBezTo>
                  <a:pt x="11566555" y="3983529"/>
                  <a:pt x="11576391" y="4157479"/>
                  <a:pt x="11563109" y="4405900"/>
                </a:cubicBezTo>
                <a:cubicBezTo>
                  <a:pt x="11549828" y="4654321"/>
                  <a:pt x="11535363" y="4783834"/>
                  <a:pt x="11563109" y="5085911"/>
                </a:cubicBezTo>
                <a:cubicBezTo>
                  <a:pt x="11590855" y="5387988"/>
                  <a:pt x="11555756" y="5606214"/>
                  <a:pt x="11563109" y="5793122"/>
                </a:cubicBezTo>
                <a:cubicBezTo>
                  <a:pt x="11571004" y="5968066"/>
                  <a:pt x="11412922" y="6159086"/>
                  <a:pt x="11210074" y="6146157"/>
                </a:cubicBezTo>
                <a:cubicBezTo>
                  <a:pt x="11000251" y="6135614"/>
                  <a:pt x="10957069" y="6124318"/>
                  <a:pt x="10748650" y="6146157"/>
                </a:cubicBezTo>
                <a:cubicBezTo>
                  <a:pt x="10540231" y="6167996"/>
                  <a:pt x="10151725" y="6140424"/>
                  <a:pt x="9961515" y="6146157"/>
                </a:cubicBezTo>
                <a:cubicBezTo>
                  <a:pt x="9771305" y="6151890"/>
                  <a:pt x="9532950" y="6167623"/>
                  <a:pt x="9282950" y="6146157"/>
                </a:cubicBezTo>
                <a:cubicBezTo>
                  <a:pt x="9032950" y="6124691"/>
                  <a:pt x="8800648" y="6126739"/>
                  <a:pt x="8495814" y="6146157"/>
                </a:cubicBezTo>
                <a:cubicBezTo>
                  <a:pt x="8190980" y="6165575"/>
                  <a:pt x="7994753" y="6134435"/>
                  <a:pt x="7600109" y="6146157"/>
                </a:cubicBezTo>
                <a:cubicBezTo>
                  <a:pt x="7205465" y="6157879"/>
                  <a:pt x="7008693" y="6153397"/>
                  <a:pt x="6812973" y="6146157"/>
                </a:cubicBezTo>
                <a:cubicBezTo>
                  <a:pt x="6617253" y="6138917"/>
                  <a:pt x="6281195" y="6174110"/>
                  <a:pt x="5917267" y="6146157"/>
                </a:cubicBezTo>
                <a:cubicBezTo>
                  <a:pt x="5553339" y="6118204"/>
                  <a:pt x="5670473" y="6155791"/>
                  <a:pt x="5455843" y="6146157"/>
                </a:cubicBezTo>
                <a:cubicBezTo>
                  <a:pt x="5241213" y="6136523"/>
                  <a:pt x="5279311" y="6142587"/>
                  <a:pt x="5102990" y="6146157"/>
                </a:cubicBezTo>
                <a:cubicBezTo>
                  <a:pt x="4926669" y="6149727"/>
                  <a:pt x="4490829" y="6144279"/>
                  <a:pt x="4315854" y="6146157"/>
                </a:cubicBezTo>
                <a:cubicBezTo>
                  <a:pt x="4140879" y="6148035"/>
                  <a:pt x="3867595" y="6126230"/>
                  <a:pt x="3637289" y="6146157"/>
                </a:cubicBezTo>
                <a:cubicBezTo>
                  <a:pt x="3406983" y="6166084"/>
                  <a:pt x="3114506" y="6151411"/>
                  <a:pt x="2850154" y="6146157"/>
                </a:cubicBezTo>
                <a:cubicBezTo>
                  <a:pt x="2585803" y="6140903"/>
                  <a:pt x="2544623" y="6156933"/>
                  <a:pt x="2388730" y="6146157"/>
                </a:cubicBezTo>
                <a:cubicBezTo>
                  <a:pt x="2232837" y="6135381"/>
                  <a:pt x="2187962" y="6136061"/>
                  <a:pt x="2035876" y="6146157"/>
                </a:cubicBezTo>
                <a:cubicBezTo>
                  <a:pt x="1883790" y="6156253"/>
                  <a:pt x="1704933" y="6145685"/>
                  <a:pt x="1574452" y="6146157"/>
                </a:cubicBezTo>
                <a:cubicBezTo>
                  <a:pt x="1443971" y="6146629"/>
                  <a:pt x="915762" y="6176363"/>
                  <a:pt x="353035" y="6146157"/>
                </a:cubicBezTo>
                <a:cubicBezTo>
                  <a:pt x="167515" y="6099777"/>
                  <a:pt x="10958" y="5987880"/>
                  <a:pt x="0" y="5793122"/>
                </a:cubicBezTo>
                <a:cubicBezTo>
                  <a:pt x="16379" y="5599752"/>
                  <a:pt x="-16735" y="5480059"/>
                  <a:pt x="0" y="5276314"/>
                </a:cubicBezTo>
                <a:cubicBezTo>
                  <a:pt x="16735" y="5072569"/>
                  <a:pt x="360" y="4941362"/>
                  <a:pt x="0" y="4759505"/>
                </a:cubicBezTo>
                <a:cubicBezTo>
                  <a:pt x="-360" y="4577648"/>
                  <a:pt x="20181" y="4351820"/>
                  <a:pt x="0" y="4133895"/>
                </a:cubicBezTo>
                <a:cubicBezTo>
                  <a:pt x="-20181" y="3915970"/>
                  <a:pt x="-16338" y="3620454"/>
                  <a:pt x="0" y="3453885"/>
                </a:cubicBezTo>
                <a:cubicBezTo>
                  <a:pt x="16338" y="3287316"/>
                  <a:pt x="25501" y="2954278"/>
                  <a:pt x="0" y="2665072"/>
                </a:cubicBezTo>
                <a:cubicBezTo>
                  <a:pt x="-25501" y="2375866"/>
                  <a:pt x="-23973" y="2274839"/>
                  <a:pt x="0" y="2039462"/>
                </a:cubicBezTo>
                <a:cubicBezTo>
                  <a:pt x="23973" y="1804085"/>
                  <a:pt x="12109" y="1639070"/>
                  <a:pt x="0" y="1413852"/>
                </a:cubicBezTo>
                <a:cubicBezTo>
                  <a:pt x="-12109" y="1188634"/>
                  <a:pt x="-13806" y="568188"/>
                  <a:pt x="0" y="353035"/>
                </a:cubicBezTo>
                <a:close/>
              </a:path>
              <a:path w="11563109" h="6146157" stroke="0" extrusionOk="0">
                <a:moveTo>
                  <a:pt x="0" y="353035"/>
                </a:moveTo>
                <a:cubicBezTo>
                  <a:pt x="-36463" y="134719"/>
                  <a:pt x="159179" y="40025"/>
                  <a:pt x="353035" y="0"/>
                </a:cubicBezTo>
                <a:cubicBezTo>
                  <a:pt x="590760" y="10478"/>
                  <a:pt x="753940" y="-9854"/>
                  <a:pt x="923030" y="0"/>
                </a:cubicBezTo>
                <a:cubicBezTo>
                  <a:pt x="1092120" y="9854"/>
                  <a:pt x="1357266" y="-26281"/>
                  <a:pt x="1601594" y="0"/>
                </a:cubicBezTo>
                <a:cubicBezTo>
                  <a:pt x="1845922" y="26281"/>
                  <a:pt x="1894789" y="10994"/>
                  <a:pt x="2063019" y="0"/>
                </a:cubicBezTo>
                <a:cubicBezTo>
                  <a:pt x="2231249" y="-10994"/>
                  <a:pt x="2489000" y="36842"/>
                  <a:pt x="2850154" y="0"/>
                </a:cubicBezTo>
                <a:cubicBezTo>
                  <a:pt x="3211309" y="-36842"/>
                  <a:pt x="3345884" y="25091"/>
                  <a:pt x="3637289" y="0"/>
                </a:cubicBezTo>
                <a:cubicBezTo>
                  <a:pt x="3928694" y="-25091"/>
                  <a:pt x="3919022" y="6595"/>
                  <a:pt x="4098713" y="0"/>
                </a:cubicBezTo>
                <a:cubicBezTo>
                  <a:pt x="4278404" y="-6595"/>
                  <a:pt x="4630106" y="33879"/>
                  <a:pt x="4885849" y="0"/>
                </a:cubicBezTo>
                <a:cubicBezTo>
                  <a:pt x="5141592" y="-33879"/>
                  <a:pt x="5154666" y="-13492"/>
                  <a:pt x="5347273" y="0"/>
                </a:cubicBezTo>
                <a:cubicBezTo>
                  <a:pt x="5539880" y="13492"/>
                  <a:pt x="5554367" y="-9830"/>
                  <a:pt x="5700127" y="0"/>
                </a:cubicBezTo>
                <a:cubicBezTo>
                  <a:pt x="5845887" y="9830"/>
                  <a:pt x="6092306" y="-7461"/>
                  <a:pt x="6378692" y="0"/>
                </a:cubicBezTo>
                <a:cubicBezTo>
                  <a:pt x="6665079" y="7461"/>
                  <a:pt x="7069155" y="41731"/>
                  <a:pt x="7274397" y="0"/>
                </a:cubicBezTo>
                <a:cubicBezTo>
                  <a:pt x="7479640" y="-41731"/>
                  <a:pt x="7622145" y="12705"/>
                  <a:pt x="7844392" y="0"/>
                </a:cubicBezTo>
                <a:cubicBezTo>
                  <a:pt x="8066639" y="-12705"/>
                  <a:pt x="8528780" y="-42008"/>
                  <a:pt x="8740098" y="0"/>
                </a:cubicBezTo>
                <a:cubicBezTo>
                  <a:pt x="8951416" y="42008"/>
                  <a:pt x="8930861" y="-10334"/>
                  <a:pt x="9092951" y="0"/>
                </a:cubicBezTo>
                <a:cubicBezTo>
                  <a:pt x="9255041" y="10334"/>
                  <a:pt x="9623710" y="13116"/>
                  <a:pt x="9771516" y="0"/>
                </a:cubicBezTo>
                <a:cubicBezTo>
                  <a:pt x="9919322" y="-13116"/>
                  <a:pt x="10211859" y="7764"/>
                  <a:pt x="10450081" y="0"/>
                </a:cubicBezTo>
                <a:cubicBezTo>
                  <a:pt x="10688304" y="-7764"/>
                  <a:pt x="10951255" y="-29205"/>
                  <a:pt x="11210074" y="0"/>
                </a:cubicBezTo>
                <a:cubicBezTo>
                  <a:pt x="11409747" y="38882"/>
                  <a:pt x="11572775" y="163449"/>
                  <a:pt x="11563109" y="353035"/>
                </a:cubicBezTo>
                <a:cubicBezTo>
                  <a:pt x="11576004" y="485290"/>
                  <a:pt x="11543559" y="836807"/>
                  <a:pt x="11563109" y="978645"/>
                </a:cubicBezTo>
                <a:cubicBezTo>
                  <a:pt x="11582660" y="1120483"/>
                  <a:pt x="11551129" y="1518814"/>
                  <a:pt x="11563109" y="1713057"/>
                </a:cubicBezTo>
                <a:cubicBezTo>
                  <a:pt x="11575089" y="1907300"/>
                  <a:pt x="11575792" y="2118024"/>
                  <a:pt x="11563109" y="2229865"/>
                </a:cubicBezTo>
                <a:cubicBezTo>
                  <a:pt x="11550426" y="2341706"/>
                  <a:pt x="11570063" y="2841224"/>
                  <a:pt x="11563109" y="3018678"/>
                </a:cubicBezTo>
                <a:cubicBezTo>
                  <a:pt x="11556155" y="3196132"/>
                  <a:pt x="11569132" y="3426464"/>
                  <a:pt x="11563109" y="3807490"/>
                </a:cubicBezTo>
                <a:cubicBezTo>
                  <a:pt x="11557086" y="4188516"/>
                  <a:pt x="11587069" y="4216456"/>
                  <a:pt x="11563109" y="4378699"/>
                </a:cubicBezTo>
                <a:cubicBezTo>
                  <a:pt x="11539149" y="4540942"/>
                  <a:pt x="11587592" y="4860184"/>
                  <a:pt x="11563109" y="5058710"/>
                </a:cubicBezTo>
                <a:cubicBezTo>
                  <a:pt x="11538626" y="5257236"/>
                  <a:pt x="11563237" y="5515433"/>
                  <a:pt x="11563109" y="5793122"/>
                </a:cubicBezTo>
                <a:cubicBezTo>
                  <a:pt x="11546257" y="6020958"/>
                  <a:pt x="11391790" y="6130644"/>
                  <a:pt x="11210074" y="6146157"/>
                </a:cubicBezTo>
                <a:cubicBezTo>
                  <a:pt x="11068584" y="6145890"/>
                  <a:pt x="10915000" y="6145922"/>
                  <a:pt x="10748650" y="6146157"/>
                </a:cubicBezTo>
                <a:cubicBezTo>
                  <a:pt x="10582300" y="6146392"/>
                  <a:pt x="10234496" y="6131038"/>
                  <a:pt x="10070085" y="6146157"/>
                </a:cubicBezTo>
                <a:cubicBezTo>
                  <a:pt x="9905675" y="6161276"/>
                  <a:pt x="9806713" y="6152398"/>
                  <a:pt x="9608661" y="6146157"/>
                </a:cubicBezTo>
                <a:cubicBezTo>
                  <a:pt x="9410609" y="6139916"/>
                  <a:pt x="9385309" y="6145108"/>
                  <a:pt x="9255807" y="6146157"/>
                </a:cubicBezTo>
                <a:cubicBezTo>
                  <a:pt x="9126305" y="6147206"/>
                  <a:pt x="8780049" y="6179024"/>
                  <a:pt x="8468672" y="6146157"/>
                </a:cubicBezTo>
                <a:cubicBezTo>
                  <a:pt x="8157296" y="6113290"/>
                  <a:pt x="8029883" y="6126628"/>
                  <a:pt x="7790107" y="6146157"/>
                </a:cubicBezTo>
                <a:cubicBezTo>
                  <a:pt x="7550331" y="6165686"/>
                  <a:pt x="7419726" y="6172084"/>
                  <a:pt x="7220112" y="6146157"/>
                </a:cubicBezTo>
                <a:cubicBezTo>
                  <a:pt x="7020498" y="6120230"/>
                  <a:pt x="6842891" y="6173965"/>
                  <a:pt x="6650118" y="6146157"/>
                </a:cubicBezTo>
                <a:cubicBezTo>
                  <a:pt x="6457345" y="6118349"/>
                  <a:pt x="6372355" y="6136133"/>
                  <a:pt x="6297264" y="6146157"/>
                </a:cubicBezTo>
                <a:cubicBezTo>
                  <a:pt x="6222173" y="6156181"/>
                  <a:pt x="5939625" y="6146362"/>
                  <a:pt x="5835840" y="6146157"/>
                </a:cubicBezTo>
                <a:cubicBezTo>
                  <a:pt x="5732055" y="6145952"/>
                  <a:pt x="5370935" y="6140917"/>
                  <a:pt x="5048704" y="6146157"/>
                </a:cubicBezTo>
                <a:cubicBezTo>
                  <a:pt x="4726473" y="6151397"/>
                  <a:pt x="4485211" y="6170812"/>
                  <a:pt x="4261569" y="6146157"/>
                </a:cubicBezTo>
                <a:cubicBezTo>
                  <a:pt x="4037927" y="6121502"/>
                  <a:pt x="3788244" y="6106992"/>
                  <a:pt x="3474434" y="6146157"/>
                </a:cubicBezTo>
                <a:cubicBezTo>
                  <a:pt x="3160625" y="6185322"/>
                  <a:pt x="3135674" y="6126053"/>
                  <a:pt x="2904439" y="6146157"/>
                </a:cubicBezTo>
                <a:cubicBezTo>
                  <a:pt x="2673204" y="6166261"/>
                  <a:pt x="2660021" y="6143997"/>
                  <a:pt x="2443015" y="6146157"/>
                </a:cubicBezTo>
                <a:cubicBezTo>
                  <a:pt x="2226009" y="6148317"/>
                  <a:pt x="2011344" y="6137007"/>
                  <a:pt x="1655880" y="6146157"/>
                </a:cubicBezTo>
                <a:cubicBezTo>
                  <a:pt x="1300416" y="6155307"/>
                  <a:pt x="1216474" y="6156968"/>
                  <a:pt x="977315" y="6146157"/>
                </a:cubicBezTo>
                <a:cubicBezTo>
                  <a:pt x="738157" y="6135346"/>
                  <a:pt x="516167" y="6168634"/>
                  <a:pt x="353035" y="6146157"/>
                </a:cubicBezTo>
                <a:cubicBezTo>
                  <a:pt x="177675" y="6106993"/>
                  <a:pt x="3422" y="5951613"/>
                  <a:pt x="0" y="5793122"/>
                </a:cubicBezTo>
                <a:cubicBezTo>
                  <a:pt x="7531" y="5576656"/>
                  <a:pt x="-24307" y="5464976"/>
                  <a:pt x="0" y="5221913"/>
                </a:cubicBezTo>
                <a:cubicBezTo>
                  <a:pt x="24307" y="4978850"/>
                  <a:pt x="16982" y="4799843"/>
                  <a:pt x="0" y="4650704"/>
                </a:cubicBezTo>
                <a:cubicBezTo>
                  <a:pt x="-16982" y="4501565"/>
                  <a:pt x="15071" y="4198446"/>
                  <a:pt x="0" y="3970693"/>
                </a:cubicBezTo>
                <a:cubicBezTo>
                  <a:pt x="-15071" y="3742940"/>
                  <a:pt x="22018" y="3446245"/>
                  <a:pt x="0" y="3181880"/>
                </a:cubicBezTo>
                <a:cubicBezTo>
                  <a:pt x="-22018" y="2917515"/>
                  <a:pt x="-26841" y="2757793"/>
                  <a:pt x="0" y="2556270"/>
                </a:cubicBezTo>
                <a:cubicBezTo>
                  <a:pt x="26841" y="2354747"/>
                  <a:pt x="25999" y="2025714"/>
                  <a:pt x="0" y="1876259"/>
                </a:cubicBezTo>
                <a:cubicBezTo>
                  <a:pt x="-25999" y="1726804"/>
                  <a:pt x="4807" y="1404592"/>
                  <a:pt x="0" y="1196248"/>
                </a:cubicBezTo>
                <a:cubicBezTo>
                  <a:pt x="-4807" y="987904"/>
                  <a:pt x="-24531" y="669654"/>
                  <a:pt x="0" y="353035"/>
                </a:cubicBezTo>
                <a:close/>
              </a:path>
            </a:pathLst>
          </a:custGeom>
          <a:solidFill>
            <a:srgbClr val="F8FAFE"/>
          </a:solidFill>
          <a:ln w="508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dirty="0"/>
              <a:t>Click to add title</a:t>
            </a:r>
            <a:endParaRPr lang="en-US" dirty="0"/>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tx1">
                    <a:tint val="75000"/>
                  </a:schemeClr>
                </a:solidFill>
              </a:defRPr>
            </a:lvl1pPr>
          </a:lstStyle>
          <a:p>
            <a:fld id="{C8BB1146-E542-4D4E-B8E9-6919A11DDD48}" type="slidenum">
              <a:rPr lang="en-US" smtClean="0"/>
            </a:fld>
            <a:endParaRPr lang="en-US"/>
          </a:p>
        </p:txBody>
      </p:sp>
      <p:sp>
        <p:nvSpPr>
          <p:cNvPr id="11" name="矩形 10"/>
          <p:cNvSpPr/>
          <p:nvPr/>
        </p:nvSpPr>
        <p:spPr>
          <a:xfrm>
            <a:off x="11087552" y="2336"/>
            <a:ext cx="1104447" cy="1127964"/>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6248398"/>
            <a:ext cx="1662551" cy="609602"/>
          </a:xfrm>
          <a:prstGeom prst="rect">
            <a:avLst/>
          </a:prstGeom>
          <a:blipFill>
            <a:blip r:embed="rId10">
              <a:duotone>
                <a:schemeClr val="accent5">
                  <a:shade val="45000"/>
                  <a:satMod val="135000"/>
                </a:schemeClr>
                <a:prstClr val="white"/>
              </a:duotone>
              <a:extLst>
                <a:ext uri="{BEBA8EAE-BF5A-486C-A8C5-ECC9F3942E4B}">
                  <a14:imgProps xmlns:a14="http://schemas.microsoft.com/office/drawing/2010/main">
                    <a14:imgLayer r:embed="rId11">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400140" y="6238007"/>
            <a:ext cx="1791860" cy="619993"/>
          </a:xfrm>
          <a:prstGeom prst="rect">
            <a:avLst/>
          </a:prstGeom>
          <a:blipFill>
            <a:blip r:embed="rId12">
              <a:duotone>
                <a:schemeClr val="accent5">
                  <a:shade val="45000"/>
                  <a:satMod val="135000"/>
                </a:schemeClr>
                <a:prstClr val="white"/>
              </a:duotone>
              <a:extLst>
                <a:ext uri="{BEBA8EAE-BF5A-486C-A8C5-ECC9F3942E4B}">
                  <a14:imgProps xmlns:a14="http://schemas.microsoft.com/office/drawing/2010/main">
                    <a14:imgLayer r:embed="rId13">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ea"/>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ea"/>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ea"/>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D5E8FF"/>
        </a:solidFill>
        <a:effectLst/>
      </p:bgPr>
    </p:bg>
    <p:spTree>
      <p:nvGrpSpPr>
        <p:cNvPr id="1" name=""/>
        <p:cNvGrpSpPr/>
        <p:nvPr/>
      </p:nvGrpSpPr>
      <p:grpSpPr>
        <a:xfrm>
          <a:off x="0" y="0"/>
          <a:ext cx="0" cy="0"/>
          <a:chOff x="0" y="0"/>
          <a:chExt cx="0" cy="0"/>
        </a:xfrm>
      </p:grpSpPr>
      <p:sp>
        <p:nvSpPr>
          <p:cNvPr id="8" name="矩形 7"/>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50" y="0"/>
            <a:ext cx="12192000" cy="590308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312516" y="358814"/>
            <a:ext cx="11563109" cy="6146157"/>
          </a:xfrm>
          <a:custGeom>
            <a:avLst/>
            <a:gdLst>
              <a:gd name="connsiteX0" fmla="*/ 0 w 11563109"/>
              <a:gd name="connsiteY0" fmla="*/ 353035 h 6146157"/>
              <a:gd name="connsiteX1" fmla="*/ 353035 w 11563109"/>
              <a:gd name="connsiteY1" fmla="*/ 0 h 6146157"/>
              <a:gd name="connsiteX2" fmla="*/ 814459 w 11563109"/>
              <a:gd name="connsiteY2" fmla="*/ 0 h 6146157"/>
              <a:gd name="connsiteX3" fmla="*/ 1710165 w 11563109"/>
              <a:gd name="connsiteY3" fmla="*/ 0 h 6146157"/>
              <a:gd name="connsiteX4" fmla="*/ 2605871 w 11563109"/>
              <a:gd name="connsiteY4" fmla="*/ 0 h 6146157"/>
              <a:gd name="connsiteX5" fmla="*/ 3175865 w 11563109"/>
              <a:gd name="connsiteY5" fmla="*/ 0 h 6146157"/>
              <a:gd name="connsiteX6" fmla="*/ 3745860 w 11563109"/>
              <a:gd name="connsiteY6" fmla="*/ 0 h 6146157"/>
              <a:gd name="connsiteX7" fmla="*/ 4641565 w 11563109"/>
              <a:gd name="connsiteY7" fmla="*/ 0 h 6146157"/>
              <a:gd name="connsiteX8" fmla="*/ 5537271 w 11563109"/>
              <a:gd name="connsiteY8" fmla="*/ 0 h 6146157"/>
              <a:gd name="connsiteX9" fmla="*/ 5998695 w 11563109"/>
              <a:gd name="connsiteY9" fmla="*/ 0 h 6146157"/>
              <a:gd name="connsiteX10" fmla="*/ 6677260 w 11563109"/>
              <a:gd name="connsiteY10" fmla="*/ 0 h 6146157"/>
              <a:gd name="connsiteX11" fmla="*/ 7355825 w 11563109"/>
              <a:gd name="connsiteY11" fmla="*/ 0 h 6146157"/>
              <a:gd name="connsiteX12" fmla="*/ 7925820 w 11563109"/>
              <a:gd name="connsiteY12" fmla="*/ 0 h 6146157"/>
              <a:gd name="connsiteX13" fmla="*/ 8387244 w 11563109"/>
              <a:gd name="connsiteY13" fmla="*/ 0 h 6146157"/>
              <a:gd name="connsiteX14" fmla="*/ 9174379 w 11563109"/>
              <a:gd name="connsiteY14" fmla="*/ 0 h 6146157"/>
              <a:gd name="connsiteX15" fmla="*/ 9744374 w 11563109"/>
              <a:gd name="connsiteY15" fmla="*/ 0 h 6146157"/>
              <a:gd name="connsiteX16" fmla="*/ 10314368 w 11563109"/>
              <a:gd name="connsiteY16" fmla="*/ 0 h 6146157"/>
              <a:gd name="connsiteX17" fmla="*/ 11210074 w 11563109"/>
              <a:gd name="connsiteY17" fmla="*/ 0 h 6146157"/>
              <a:gd name="connsiteX18" fmla="*/ 11563109 w 11563109"/>
              <a:gd name="connsiteY18" fmla="*/ 353035 h 6146157"/>
              <a:gd name="connsiteX19" fmla="*/ 11563109 w 11563109"/>
              <a:gd name="connsiteY19" fmla="*/ 1087447 h 6146157"/>
              <a:gd name="connsiteX20" fmla="*/ 11563109 w 11563109"/>
              <a:gd name="connsiteY20" fmla="*/ 1658656 h 6146157"/>
              <a:gd name="connsiteX21" fmla="*/ 11563109 w 11563109"/>
              <a:gd name="connsiteY21" fmla="*/ 2175464 h 6146157"/>
              <a:gd name="connsiteX22" fmla="*/ 11563109 w 11563109"/>
              <a:gd name="connsiteY22" fmla="*/ 2692272 h 6146157"/>
              <a:gd name="connsiteX23" fmla="*/ 11563109 w 11563109"/>
              <a:gd name="connsiteY23" fmla="*/ 3263482 h 6146157"/>
              <a:gd name="connsiteX24" fmla="*/ 11563109 w 11563109"/>
              <a:gd name="connsiteY24" fmla="*/ 3780290 h 6146157"/>
              <a:gd name="connsiteX25" fmla="*/ 11563109 w 11563109"/>
              <a:gd name="connsiteY25" fmla="*/ 4405900 h 6146157"/>
              <a:gd name="connsiteX26" fmla="*/ 11563109 w 11563109"/>
              <a:gd name="connsiteY26" fmla="*/ 5085911 h 6146157"/>
              <a:gd name="connsiteX27" fmla="*/ 11563109 w 11563109"/>
              <a:gd name="connsiteY27" fmla="*/ 5793122 h 6146157"/>
              <a:gd name="connsiteX28" fmla="*/ 11210074 w 11563109"/>
              <a:gd name="connsiteY28" fmla="*/ 6146157 h 6146157"/>
              <a:gd name="connsiteX29" fmla="*/ 10748650 w 11563109"/>
              <a:gd name="connsiteY29" fmla="*/ 6146157 h 6146157"/>
              <a:gd name="connsiteX30" fmla="*/ 9961515 w 11563109"/>
              <a:gd name="connsiteY30" fmla="*/ 6146157 h 6146157"/>
              <a:gd name="connsiteX31" fmla="*/ 9282950 w 11563109"/>
              <a:gd name="connsiteY31" fmla="*/ 6146157 h 6146157"/>
              <a:gd name="connsiteX32" fmla="*/ 8495814 w 11563109"/>
              <a:gd name="connsiteY32" fmla="*/ 6146157 h 6146157"/>
              <a:gd name="connsiteX33" fmla="*/ 7600109 w 11563109"/>
              <a:gd name="connsiteY33" fmla="*/ 6146157 h 6146157"/>
              <a:gd name="connsiteX34" fmla="*/ 6812973 w 11563109"/>
              <a:gd name="connsiteY34" fmla="*/ 6146157 h 6146157"/>
              <a:gd name="connsiteX35" fmla="*/ 5917267 w 11563109"/>
              <a:gd name="connsiteY35" fmla="*/ 6146157 h 6146157"/>
              <a:gd name="connsiteX36" fmla="*/ 5455843 w 11563109"/>
              <a:gd name="connsiteY36" fmla="*/ 6146157 h 6146157"/>
              <a:gd name="connsiteX37" fmla="*/ 5102990 w 11563109"/>
              <a:gd name="connsiteY37" fmla="*/ 6146157 h 6146157"/>
              <a:gd name="connsiteX38" fmla="*/ 4315854 w 11563109"/>
              <a:gd name="connsiteY38" fmla="*/ 6146157 h 6146157"/>
              <a:gd name="connsiteX39" fmla="*/ 3637289 w 11563109"/>
              <a:gd name="connsiteY39" fmla="*/ 6146157 h 6146157"/>
              <a:gd name="connsiteX40" fmla="*/ 2850154 w 11563109"/>
              <a:gd name="connsiteY40" fmla="*/ 6146157 h 6146157"/>
              <a:gd name="connsiteX41" fmla="*/ 2388730 w 11563109"/>
              <a:gd name="connsiteY41" fmla="*/ 6146157 h 6146157"/>
              <a:gd name="connsiteX42" fmla="*/ 2035876 w 11563109"/>
              <a:gd name="connsiteY42" fmla="*/ 6146157 h 6146157"/>
              <a:gd name="connsiteX43" fmla="*/ 1574452 w 11563109"/>
              <a:gd name="connsiteY43" fmla="*/ 6146157 h 6146157"/>
              <a:gd name="connsiteX44" fmla="*/ 353035 w 11563109"/>
              <a:gd name="connsiteY44" fmla="*/ 6146157 h 6146157"/>
              <a:gd name="connsiteX45" fmla="*/ 0 w 11563109"/>
              <a:gd name="connsiteY45" fmla="*/ 5793122 h 6146157"/>
              <a:gd name="connsiteX46" fmla="*/ 0 w 11563109"/>
              <a:gd name="connsiteY46" fmla="*/ 5276314 h 6146157"/>
              <a:gd name="connsiteX47" fmla="*/ 0 w 11563109"/>
              <a:gd name="connsiteY47" fmla="*/ 4759505 h 6146157"/>
              <a:gd name="connsiteX48" fmla="*/ 0 w 11563109"/>
              <a:gd name="connsiteY48" fmla="*/ 4133895 h 6146157"/>
              <a:gd name="connsiteX49" fmla="*/ 0 w 11563109"/>
              <a:gd name="connsiteY49" fmla="*/ 3453885 h 6146157"/>
              <a:gd name="connsiteX50" fmla="*/ 0 w 11563109"/>
              <a:gd name="connsiteY50" fmla="*/ 2665072 h 6146157"/>
              <a:gd name="connsiteX51" fmla="*/ 0 w 11563109"/>
              <a:gd name="connsiteY51" fmla="*/ 2039462 h 6146157"/>
              <a:gd name="connsiteX52" fmla="*/ 0 w 11563109"/>
              <a:gd name="connsiteY52" fmla="*/ 1413852 h 6146157"/>
              <a:gd name="connsiteX53" fmla="*/ 0 w 11563109"/>
              <a:gd name="connsiteY53" fmla="*/ 353035 h 614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63109" h="6146157" fill="none" extrusionOk="0">
                <a:moveTo>
                  <a:pt x="0" y="353035"/>
                </a:moveTo>
                <a:cubicBezTo>
                  <a:pt x="-2001" y="138532"/>
                  <a:pt x="155350" y="14140"/>
                  <a:pt x="353035" y="0"/>
                </a:cubicBezTo>
                <a:cubicBezTo>
                  <a:pt x="540051" y="9557"/>
                  <a:pt x="697962" y="-6005"/>
                  <a:pt x="814459" y="0"/>
                </a:cubicBezTo>
                <a:cubicBezTo>
                  <a:pt x="930956" y="6005"/>
                  <a:pt x="1441369" y="35642"/>
                  <a:pt x="1710165" y="0"/>
                </a:cubicBezTo>
                <a:cubicBezTo>
                  <a:pt x="1978961" y="-35642"/>
                  <a:pt x="2352779" y="7874"/>
                  <a:pt x="2605871" y="0"/>
                </a:cubicBezTo>
                <a:cubicBezTo>
                  <a:pt x="2858963" y="-7874"/>
                  <a:pt x="2981565" y="668"/>
                  <a:pt x="3175865" y="0"/>
                </a:cubicBezTo>
                <a:cubicBezTo>
                  <a:pt x="3370165" y="-668"/>
                  <a:pt x="3584072" y="-13564"/>
                  <a:pt x="3745860" y="0"/>
                </a:cubicBezTo>
                <a:cubicBezTo>
                  <a:pt x="3907648" y="13564"/>
                  <a:pt x="4211094" y="29153"/>
                  <a:pt x="4641565" y="0"/>
                </a:cubicBezTo>
                <a:cubicBezTo>
                  <a:pt x="5072036" y="-29153"/>
                  <a:pt x="5278374" y="-15418"/>
                  <a:pt x="5537271" y="0"/>
                </a:cubicBezTo>
                <a:cubicBezTo>
                  <a:pt x="5796168" y="15418"/>
                  <a:pt x="5793110" y="7492"/>
                  <a:pt x="5998695" y="0"/>
                </a:cubicBezTo>
                <a:cubicBezTo>
                  <a:pt x="6204280" y="-7492"/>
                  <a:pt x="6382941" y="-29213"/>
                  <a:pt x="6677260" y="0"/>
                </a:cubicBezTo>
                <a:cubicBezTo>
                  <a:pt x="6971580" y="29213"/>
                  <a:pt x="7112812" y="-13405"/>
                  <a:pt x="7355825" y="0"/>
                </a:cubicBezTo>
                <a:cubicBezTo>
                  <a:pt x="7598839" y="13405"/>
                  <a:pt x="7678799" y="-21676"/>
                  <a:pt x="7925820" y="0"/>
                </a:cubicBezTo>
                <a:cubicBezTo>
                  <a:pt x="8172842" y="21676"/>
                  <a:pt x="8229300" y="-19225"/>
                  <a:pt x="8387244" y="0"/>
                </a:cubicBezTo>
                <a:cubicBezTo>
                  <a:pt x="8545188" y="19225"/>
                  <a:pt x="9014179" y="-3079"/>
                  <a:pt x="9174379" y="0"/>
                </a:cubicBezTo>
                <a:cubicBezTo>
                  <a:pt x="9334580" y="3079"/>
                  <a:pt x="9501970" y="-14184"/>
                  <a:pt x="9744374" y="0"/>
                </a:cubicBezTo>
                <a:cubicBezTo>
                  <a:pt x="9986778" y="14184"/>
                  <a:pt x="10066851" y="10937"/>
                  <a:pt x="10314368" y="0"/>
                </a:cubicBezTo>
                <a:cubicBezTo>
                  <a:pt x="10561885" y="-10937"/>
                  <a:pt x="10960207" y="-18404"/>
                  <a:pt x="11210074" y="0"/>
                </a:cubicBezTo>
                <a:cubicBezTo>
                  <a:pt x="11391977" y="33298"/>
                  <a:pt x="11569394" y="185113"/>
                  <a:pt x="11563109" y="353035"/>
                </a:cubicBezTo>
                <a:cubicBezTo>
                  <a:pt x="11567711" y="600772"/>
                  <a:pt x="11556529" y="882254"/>
                  <a:pt x="11563109" y="1087447"/>
                </a:cubicBezTo>
                <a:cubicBezTo>
                  <a:pt x="11569689" y="1292640"/>
                  <a:pt x="11582960" y="1464407"/>
                  <a:pt x="11563109" y="1658656"/>
                </a:cubicBezTo>
                <a:cubicBezTo>
                  <a:pt x="11543258" y="1852905"/>
                  <a:pt x="11558026" y="1994734"/>
                  <a:pt x="11563109" y="2175464"/>
                </a:cubicBezTo>
                <a:cubicBezTo>
                  <a:pt x="11568192" y="2356194"/>
                  <a:pt x="11562512" y="2465213"/>
                  <a:pt x="11563109" y="2692272"/>
                </a:cubicBezTo>
                <a:cubicBezTo>
                  <a:pt x="11563706" y="2919331"/>
                  <a:pt x="11573688" y="3012140"/>
                  <a:pt x="11563109" y="3263482"/>
                </a:cubicBezTo>
                <a:cubicBezTo>
                  <a:pt x="11552531" y="3514824"/>
                  <a:pt x="11559663" y="3577051"/>
                  <a:pt x="11563109" y="3780290"/>
                </a:cubicBezTo>
                <a:cubicBezTo>
                  <a:pt x="11566555" y="3983529"/>
                  <a:pt x="11576391" y="4157479"/>
                  <a:pt x="11563109" y="4405900"/>
                </a:cubicBezTo>
                <a:cubicBezTo>
                  <a:pt x="11549828" y="4654321"/>
                  <a:pt x="11535363" y="4783834"/>
                  <a:pt x="11563109" y="5085911"/>
                </a:cubicBezTo>
                <a:cubicBezTo>
                  <a:pt x="11590855" y="5387988"/>
                  <a:pt x="11555756" y="5606214"/>
                  <a:pt x="11563109" y="5793122"/>
                </a:cubicBezTo>
                <a:cubicBezTo>
                  <a:pt x="11571004" y="5968066"/>
                  <a:pt x="11412922" y="6159086"/>
                  <a:pt x="11210074" y="6146157"/>
                </a:cubicBezTo>
                <a:cubicBezTo>
                  <a:pt x="11000251" y="6135614"/>
                  <a:pt x="10957069" y="6124318"/>
                  <a:pt x="10748650" y="6146157"/>
                </a:cubicBezTo>
                <a:cubicBezTo>
                  <a:pt x="10540231" y="6167996"/>
                  <a:pt x="10151725" y="6140424"/>
                  <a:pt x="9961515" y="6146157"/>
                </a:cubicBezTo>
                <a:cubicBezTo>
                  <a:pt x="9771305" y="6151890"/>
                  <a:pt x="9532950" y="6167623"/>
                  <a:pt x="9282950" y="6146157"/>
                </a:cubicBezTo>
                <a:cubicBezTo>
                  <a:pt x="9032950" y="6124691"/>
                  <a:pt x="8800648" y="6126739"/>
                  <a:pt x="8495814" y="6146157"/>
                </a:cubicBezTo>
                <a:cubicBezTo>
                  <a:pt x="8190980" y="6165575"/>
                  <a:pt x="7994753" y="6134435"/>
                  <a:pt x="7600109" y="6146157"/>
                </a:cubicBezTo>
                <a:cubicBezTo>
                  <a:pt x="7205465" y="6157879"/>
                  <a:pt x="7008693" y="6153397"/>
                  <a:pt x="6812973" y="6146157"/>
                </a:cubicBezTo>
                <a:cubicBezTo>
                  <a:pt x="6617253" y="6138917"/>
                  <a:pt x="6281195" y="6174110"/>
                  <a:pt x="5917267" y="6146157"/>
                </a:cubicBezTo>
                <a:cubicBezTo>
                  <a:pt x="5553339" y="6118204"/>
                  <a:pt x="5670473" y="6155791"/>
                  <a:pt x="5455843" y="6146157"/>
                </a:cubicBezTo>
                <a:cubicBezTo>
                  <a:pt x="5241213" y="6136523"/>
                  <a:pt x="5279311" y="6142587"/>
                  <a:pt x="5102990" y="6146157"/>
                </a:cubicBezTo>
                <a:cubicBezTo>
                  <a:pt x="4926669" y="6149727"/>
                  <a:pt x="4490829" y="6144279"/>
                  <a:pt x="4315854" y="6146157"/>
                </a:cubicBezTo>
                <a:cubicBezTo>
                  <a:pt x="4140879" y="6148035"/>
                  <a:pt x="3867595" y="6126230"/>
                  <a:pt x="3637289" y="6146157"/>
                </a:cubicBezTo>
                <a:cubicBezTo>
                  <a:pt x="3406983" y="6166084"/>
                  <a:pt x="3114506" y="6151411"/>
                  <a:pt x="2850154" y="6146157"/>
                </a:cubicBezTo>
                <a:cubicBezTo>
                  <a:pt x="2585803" y="6140903"/>
                  <a:pt x="2544623" y="6156933"/>
                  <a:pt x="2388730" y="6146157"/>
                </a:cubicBezTo>
                <a:cubicBezTo>
                  <a:pt x="2232837" y="6135381"/>
                  <a:pt x="2187962" y="6136061"/>
                  <a:pt x="2035876" y="6146157"/>
                </a:cubicBezTo>
                <a:cubicBezTo>
                  <a:pt x="1883790" y="6156253"/>
                  <a:pt x="1704933" y="6145685"/>
                  <a:pt x="1574452" y="6146157"/>
                </a:cubicBezTo>
                <a:cubicBezTo>
                  <a:pt x="1443971" y="6146629"/>
                  <a:pt x="915762" y="6176363"/>
                  <a:pt x="353035" y="6146157"/>
                </a:cubicBezTo>
                <a:cubicBezTo>
                  <a:pt x="167515" y="6099777"/>
                  <a:pt x="10958" y="5987880"/>
                  <a:pt x="0" y="5793122"/>
                </a:cubicBezTo>
                <a:cubicBezTo>
                  <a:pt x="16379" y="5599752"/>
                  <a:pt x="-16735" y="5480059"/>
                  <a:pt x="0" y="5276314"/>
                </a:cubicBezTo>
                <a:cubicBezTo>
                  <a:pt x="16735" y="5072569"/>
                  <a:pt x="360" y="4941362"/>
                  <a:pt x="0" y="4759505"/>
                </a:cubicBezTo>
                <a:cubicBezTo>
                  <a:pt x="-360" y="4577648"/>
                  <a:pt x="20181" y="4351820"/>
                  <a:pt x="0" y="4133895"/>
                </a:cubicBezTo>
                <a:cubicBezTo>
                  <a:pt x="-20181" y="3915970"/>
                  <a:pt x="-16338" y="3620454"/>
                  <a:pt x="0" y="3453885"/>
                </a:cubicBezTo>
                <a:cubicBezTo>
                  <a:pt x="16338" y="3287316"/>
                  <a:pt x="25501" y="2954278"/>
                  <a:pt x="0" y="2665072"/>
                </a:cubicBezTo>
                <a:cubicBezTo>
                  <a:pt x="-25501" y="2375866"/>
                  <a:pt x="-23973" y="2274839"/>
                  <a:pt x="0" y="2039462"/>
                </a:cubicBezTo>
                <a:cubicBezTo>
                  <a:pt x="23973" y="1804085"/>
                  <a:pt x="12109" y="1639070"/>
                  <a:pt x="0" y="1413852"/>
                </a:cubicBezTo>
                <a:cubicBezTo>
                  <a:pt x="-12109" y="1188634"/>
                  <a:pt x="-13806" y="568188"/>
                  <a:pt x="0" y="353035"/>
                </a:cubicBezTo>
                <a:close/>
              </a:path>
              <a:path w="11563109" h="6146157" stroke="0" extrusionOk="0">
                <a:moveTo>
                  <a:pt x="0" y="353035"/>
                </a:moveTo>
                <a:cubicBezTo>
                  <a:pt x="-36463" y="134719"/>
                  <a:pt x="159179" y="40025"/>
                  <a:pt x="353035" y="0"/>
                </a:cubicBezTo>
                <a:cubicBezTo>
                  <a:pt x="590760" y="10478"/>
                  <a:pt x="753940" y="-9854"/>
                  <a:pt x="923030" y="0"/>
                </a:cubicBezTo>
                <a:cubicBezTo>
                  <a:pt x="1092120" y="9854"/>
                  <a:pt x="1357266" y="-26281"/>
                  <a:pt x="1601594" y="0"/>
                </a:cubicBezTo>
                <a:cubicBezTo>
                  <a:pt x="1845922" y="26281"/>
                  <a:pt x="1894789" y="10994"/>
                  <a:pt x="2063019" y="0"/>
                </a:cubicBezTo>
                <a:cubicBezTo>
                  <a:pt x="2231249" y="-10994"/>
                  <a:pt x="2489000" y="36842"/>
                  <a:pt x="2850154" y="0"/>
                </a:cubicBezTo>
                <a:cubicBezTo>
                  <a:pt x="3211309" y="-36842"/>
                  <a:pt x="3345884" y="25091"/>
                  <a:pt x="3637289" y="0"/>
                </a:cubicBezTo>
                <a:cubicBezTo>
                  <a:pt x="3928694" y="-25091"/>
                  <a:pt x="3919022" y="6595"/>
                  <a:pt x="4098713" y="0"/>
                </a:cubicBezTo>
                <a:cubicBezTo>
                  <a:pt x="4278404" y="-6595"/>
                  <a:pt x="4630106" y="33879"/>
                  <a:pt x="4885849" y="0"/>
                </a:cubicBezTo>
                <a:cubicBezTo>
                  <a:pt x="5141592" y="-33879"/>
                  <a:pt x="5154666" y="-13492"/>
                  <a:pt x="5347273" y="0"/>
                </a:cubicBezTo>
                <a:cubicBezTo>
                  <a:pt x="5539880" y="13492"/>
                  <a:pt x="5554367" y="-9830"/>
                  <a:pt x="5700127" y="0"/>
                </a:cubicBezTo>
                <a:cubicBezTo>
                  <a:pt x="5845887" y="9830"/>
                  <a:pt x="6092306" y="-7461"/>
                  <a:pt x="6378692" y="0"/>
                </a:cubicBezTo>
                <a:cubicBezTo>
                  <a:pt x="6665079" y="7461"/>
                  <a:pt x="7069155" y="41731"/>
                  <a:pt x="7274397" y="0"/>
                </a:cubicBezTo>
                <a:cubicBezTo>
                  <a:pt x="7479640" y="-41731"/>
                  <a:pt x="7622145" y="12705"/>
                  <a:pt x="7844392" y="0"/>
                </a:cubicBezTo>
                <a:cubicBezTo>
                  <a:pt x="8066639" y="-12705"/>
                  <a:pt x="8528780" y="-42008"/>
                  <a:pt x="8740098" y="0"/>
                </a:cubicBezTo>
                <a:cubicBezTo>
                  <a:pt x="8951416" y="42008"/>
                  <a:pt x="8930861" y="-10334"/>
                  <a:pt x="9092951" y="0"/>
                </a:cubicBezTo>
                <a:cubicBezTo>
                  <a:pt x="9255041" y="10334"/>
                  <a:pt x="9623710" y="13116"/>
                  <a:pt x="9771516" y="0"/>
                </a:cubicBezTo>
                <a:cubicBezTo>
                  <a:pt x="9919322" y="-13116"/>
                  <a:pt x="10211859" y="7764"/>
                  <a:pt x="10450081" y="0"/>
                </a:cubicBezTo>
                <a:cubicBezTo>
                  <a:pt x="10688304" y="-7764"/>
                  <a:pt x="10951255" y="-29205"/>
                  <a:pt x="11210074" y="0"/>
                </a:cubicBezTo>
                <a:cubicBezTo>
                  <a:pt x="11409747" y="38882"/>
                  <a:pt x="11572775" y="163449"/>
                  <a:pt x="11563109" y="353035"/>
                </a:cubicBezTo>
                <a:cubicBezTo>
                  <a:pt x="11576004" y="485290"/>
                  <a:pt x="11543559" y="836807"/>
                  <a:pt x="11563109" y="978645"/>
                </a:cubicBezTo>
                <a:cubicBezTo>
                  <a:pt x="11582660" y="1120483"/>
                  <a:pt x="11551129" y="1518814"/>
                  <a:pt x="11563109" y="1713057"/>
                </a:cubicBezTo>
                <a:cubicBezTo>
                  <a:pt x="11575089" y="1907300"/>
                  <a:pt x="11575792" y="2118024"/>
                  <a:pt x="11563109" y="2229865"/>
                </a:cubicBezTo>
                <a:cubicBezTo>
                  <a:pt x="11550426" y="2341706"/>
                  <a:pt x="11570063" y="2841224"/>
                  <a:pt x="11563109" y="3018678"/>
                </a:cubicBezTo>
                <a:cubicBezTo>
                  <a:pt x="11556155" y="3196132"/>
                  <a:pt x="11569132" y="3426464"/>
                  <a:pt x="11563109" y="3807490"/>
                </a:cubicBezTo>
                <a:cubicBezTo>
                  <a:pt x="11557086" y="4188516"/>
                  <a:pt x="11587069" y="4216456"/>
                  <a:pt x="11563109" y="4378699"/>
                </a:cubicBezTo>
                <a:cubicBezTo>
                  <a:pt x="11539149" y="4540942"/>
                  <a:pt x="11587592" y="4860184"/>
                  <a:pt x="11563109" y="5058710"/>
                </a:cubicBezTo>
                <a:cubicBezTo>
                  <a:pt x="11538626" y="5257236"/>
                  <a:pt x="11563237" y="5515433"/>
                  <a:pt x="11563109" y="5793122"/>
                </a:cubicBezTo>
                <a:cubicBezTo>
                  <a:pt x="11546257" y="6020958"/>
                  <a:pt x="11391790" y="6130644"/>
                  <a:pt x="11210074" y="6146157"/>
                </a:cubicBezTo>
                <a:cubicBezTo>
                  <a:pt x="11068584" y="6145890"/>
                  <a:pt x="10915000" y="6145922"/>
                  <a:pt x="10748650" y="6146157"/>
                </a:cubicBezTo>
                <a:cubicBezTo>
                  <a:pt x="10582300" y="6146392"/>
                  <a:pt x="10234496" y="6131038"/>
                  <a:pt x="10070085" y="6146157"/>
                </a:cubicBezTo>
                <a:cubicBezTo>
                  <a:pt x="9905675" y="6161276"/>
                  <a:pt x="9806713" y="6152398"/>
                  <a:pt x="9608661" y="6146157"/>
                </a:cubicBezTo>
                <a:cubicBezTo>
                  <a:pt x="9410609" y="6139916"/>
                  <a:pt x="9385309" y="6145108"/>
                  <a:pt x="9255807" y="6146157"/>
                </a:cubicBezTo>
                <a:cubicBezTo>
                  <a:pt x="9126305" y="6147206"/>
                  <a:pt x="8780049" y="6179024"/>
                  <a:pt x="8468672" y="6146157"/>
                </a:cubicBezTo>
                <a:cubicBezTo>
                  <a:pt x="8157296" y="6113290"/>
                  <a:pt x="8029883" y="6126628"/>
                  <a:pt x="7790107" y="6146157"/>
                </a:cubicBezTo>
                <a:cubicBezTo>
                  <a:pt x="7550331" y="6165686"/>
                  <a:pt x="7419726" y="6172084"/>
                  <a:pt x="7220112" y="6146157"/>
                </a:cubicBezTo>
                <a:cubicBezTo>
                  <a:pt x="7020498" y="6120230"/>
                  <a:pt x="6842891" y="6173965"/>
                  <a:pt x="6650118" y="6146157"/>
                </a:cubicBezTo>
                <a:cubicBezTo>
                  <a:pt x="6457345" y="6118349"/>
                  <a:pt x="6372355" y="6136133"/>
                  <a:pt x="6297264" y="6146157"/>
                </a:cubicBezTo>
                <a:cubicBezTo>
                  <a:pt x="6222173" y="6156181"/>
                  <a:pt x="5939625" y="6146362"/>
                  <a:pt x="5835840" y="6146157"/>
                </a:cubicBezTo>
                <a:cubicBezTo>
                  <a:pt x="5732055" y="6145952"/>
                  <a:pt x="5370935" y="6140917"/>
                  <a:pt x="5048704" y="6146157"/>
                </a:cubicBezTo>
                <a:cubicBezTo>
                  <a:pt x="4726473" y="6151397"/>
                  <a:pt x="4485211" y="6170812"/>
                  <a:pt x="4261569" y="6146157"/>
                </a:cubicBezTo>
                <a:cubicBezTo>
                  <a:pt x="4037927" y="6121502"/>
                  <a:pt x="3788244" y="6106992"/>
                  <a:pt x="3474434" y="6146157"/>
                </a:cubicBezTo>
                <a:cubicBezTo>
                  <a:pt x="3160625" y="6185322"/>
                  <a:pt x="3135674" y="6126053"/>
                  <a:pt x="2904439" y="6146157"/>
                </a:cubicBezTo>
                <a:cubicBezTo>
                  <a:pt x="2673204" y="6166261"/>
                  <a:pt x="2660021" y="6143997"/>
                  <a:pt x="2443015" y="6146157"/>
                </a:cubicBezTo>
                <a:cubicBezTo>
                  <a:pt x="2226009" y="6148317"/>
                  <a:pt x="2011344" y="6137007"/>
                  <a:pt x="1655880" y="6146157"/>
                </a:cubicBezTo>
                <a:cubicBezTo>
                  <a:pt x="1300416" y="6155307"/>
                  <a:pt x="1216474" y="6156968"/>
                  <a:pt x="977315" y="6146157"/>
                </a:cubicBezTo>
                <a:cubicBezTo>
                  <a:pt x="738157" y="6135346"/>
                  <a:pt x="516167" y="6168634"/>
                  <a:pt x="353035" y="6146157"/>
                </a:cubicBezTo>
                <a:cubicBezTo>
                  <a:pt x="177675" y="6106993"/>
                  <a:pt x="3422" y="5951613"/>
                  <a:pt x="0" y="5793122"/>
                </a:cubicBezTo>
                <a:cubicBezTo>
                  <a:pt x="7531" y="5576656"/>
                  <a:pt x="-24307" y="5464976"/>
                  <a:pt x="0" y="5221913"/>
                </a:cubicBezTo>
                <a:cubicBezTo>
                  <a:pt x="24307" y="4978850"/>
                  <a:pt x="16982" y="4799843"/>
                  <a:pt x="0" y="4650704"/>
                </a:cubicBezTo>
                <a:cubicBezTo>
                  <a:pt x="-16982" y="4501565"/>
                  <a:pt x="15071" y="4198446"/>
                  <a:pt x="0" y="3970693"/>
                </a:cubicBezTo>
                <a:cubicBezTo>
                  <a:pt x="-15071" y="3742940"/>
                  <a:pt x="22018" y="3446245"/>
                  <a:pt x="0" y="3181880"/>
                </a:cubicBezTo>
                <a:cubicBezTo>
                  <a:pt x="-22018" y="2917515"/>
                  <a:pt x="-26841" y="2757793"/>
                  <a:pt x="0" y="2556270"/>
                </a:cubicBezTo>
                <a:cubicBezTo>
                  <a:pt x="26841" y="2354747"/>
                  <a:pt x="25999" y="2025714"/>
                  <a:pt x="0" y="1876259"/>
                </a:cubicBezTo>
                <a:cubicBezTo>
                  <a:pt x="-25999" y="1726804"/>
                  <a:pt x="4807" y="1404592"/>
                  <a:pt x="0" y="1196248"/>
                </a:cubicBezTo>
                <a:cubicBezTo>
                  <a:pt x="-4807" y="987904"/>
                  <a:pt x="-24531" y="669654"/>
                  <a:pt x="0" y="353035"/>
                </a:cubicBezTo>
                <a:close/>
              </a:path>
            </a:pathLst>
          </a:custGeom>
          <a:solidFill>
            <a:srgbClr val="F8FAFE"/>
          </a:solidFill>
          <a:ln w="508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dirty="0"/>
              <a:t>Click to add title</a:t>
            </a:r>
            <a:endParaRPr lang="en-US" dirty="0"/>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tx1">
                    <a:tint val="75000"/>
                  </a:schemeClr>
                </a:solidFill>
              </a:defRPr>
            </a:lvl1pPr>
          </a:lstStyle>
          <a:p>
            <a:fld id="{C8BB1146-E542-4D4E-B8E9-6919A11DDD48}" type="slidenum">
              <a:rPr lang="en-US" smtClean="0"/>
            </a:fld>
            <a:endParaRPr lang="en-US"/>
          </a:p>
        </p:txBody>
      </p:sp>
      <p:sp>
        <p:nvSpPr>
          <p:cNvPr id="11" name="矩形 10"/>
          <p:cNvSpPr/>
          <p:nvPr/>
        </p:nvSpPr>
        <p:spPr>
          <a:xfrm>
            <a:off x="11087552" y="2336"/>
            <a:ext cx="1104447" cy="1127964"/>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6248398"/>
            <a:ext cx="1662551" cy="609602"/>
          </a:xfrm>
          <a:prstGeom prst="rect">
            <a:avLst/>
          </a:prstGeom>
          <a:blipFill>
            <a:blip r:embed="rId10">
              <a:duotone>
                <a:schemeClr val="accent5">
                  <a:shade val="45000"/>
                  <a:satMod val="135000"/>
                </a:schemeClr>
                <a:prstClr val="white"/>
              </a:duotone>
              <a:extLst>
                <a:ext uri="{BEBA8EAE-BF5A-486C-A8C5-ECC9F3942E4B}">
                  <a14:imgProps xmlns:a14="http://schemas.microsoft.com/office/drawing/2010/main">
                    <a14:imgLayer r:embed="rId11">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400140" y="6238007"/>
            <a:ext cx="1791860" cy="619993"/>
          </a:xfrm>
          <a:prstGeom prst="rect">
            <a:avLst/>
          </a:prstGeom>
          <a:blipFill>
            <a:blip r:embed="rId12">
              <a:duotone>
                <a:schemeClr val="accent5">
                  <a:shade val="45000"/>
                  <a:satMod val="135000"/>
                </a:schemeClr>
                <a:prstClr val="white"/>
              </a:duotone>
              <a:extLst>
                <a:ext uri="{BEBA8EAE-BF5A-486C-A8C5-ECC9F3942E4B}">
                  <a14:imgProps xmlns:a14="http://schemas.microsoft.com/office/drawing/2010/main">
                    <a14:imgLayer r:embed="rId13">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Lst>
  <p:txStyles>
    <p:title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ea"/>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ea"/>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ea"/>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24.jpeg"/><Relationship Id="rId4" Type="http://schemas.openxmlformats.org/officeDocument/2006/relationships/image" Target="../media/image23.jpeg"/><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25.png"/><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26.png"/><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42.xml"/><Relationship Id="rId4" Type="http://schemas.openxmlformats.org/officeDocument/2006/relationships/image" Target="../media/image27.pn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50.xml"/><Relationship Id="rId4" Type="http://schemas.openxmlformats.org/officeDocument/2006/relationships/image" Target="../media/image28.png"/><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30.jpeg"/><Relationship Id="rId4" Type="http://schemas.openxmlformats.org/officeDocument/2006/relationships/image" Target="../media/image29.jpeg"/><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31.png"/><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71.xml"/><Relationship Id="rId3" Type="http://schemas.openxmlformats.org/officeDocument/2006/relationships/image" Target="../media/image32.png"/><Relationship Id="rId2" Type="http://schemas.openxmlformats.org/officeDocument/2006/relationships/tags" Target="../tags/tag70.xml"/><Relationship Id="rId1" Type="http://schemas.openxmlformats.org/officeDocument/2006/relationships/tags" Target="../tags/tag69.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33.png"/><Relationship Id="rId2" Type="http://schemas.openxmlformats.org/officeDocument/2006/relationships/tags" Target="../tags/tag73.xml"/><Relationship Id="rId1" Type="http://schemas.openxmlformats.org/officeDocument/2006/relationships/tags" Target="../tags/tag72.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34.png"/><Relationship Id="rId2" Type="http://schemas.openxmlformats.org/officeDocument/2006/relationships/tags" Target="../tags/tag75.xml"/><Relationship Id="rId1" Type="http://schemas.openxmlformats.org/officeDocument/2006/relationships/tags" Target="../tags/tag7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22.png"/><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2514053" y="1167145"/>
            <a:ext cx="7393764" cy="2016328"/>
          </a:xfrm>
        </p:spPr>
        <p:txBody>
          <a:bodyPr/>
          <a:lstStyle/>
          <a:p>
            <a:pPr algn="ctr">
              <a:lnSpc>
                <a:spcPct val="100000"/>
              </a:lnSpc>
              <a:spcBef>
                <a:spcPct val="0"/>
              </a:spcBef>
            </a:pPr>
            <a:r>
              <a:rPr lang="zh-CN" altLang="en-US" sz="5400" b="0" i="0" u="none">
                <a:solidFill>
                  <a:srgbClr val="639CEF"/>
                </a:solidFill>
                <a:ea typeface="宋体" panose="02010600030101010101" pitchFamily="2" charset="-122"/>
              </a:rPr>
              <a:t>经典绘本阅读指导</a:t>
            </a:r>
            <a:endParaRPr lang="zh-CN" altLang="en-US" sz="5400" b="0" i="0" u="none">
              <a:solidFill>
                <a:srgbClr val="639CEF"/>
              </a:solidFill>
              <a:ea typeface="宋体" panose="02010600030101010101" pitchFamily="2" charset="-122"/>
            </a:endParaRPr>
          </a:p>
        </p:txBody>
      </p:sp>
      <p:grpSp>
        <p:nvGrpSpPr>
          <p:cNvPr id="3" name="组合 2"/>
          <p:cNvGrpSpPr/>
          <p:nvPr/>
        </p:nvGrpSpPr>
        <p:grpSpPr>
          <a:xfrm>
            <a:off x="4823460" y="3721100"/>
            <a:ext cx="2176145" cy="312420"/>
            <a:chOff x="7591" y="7017"/>
            <a:chExt cx="3427" cy="492"/>
          </a:xfrm>
        </p:grpSpPr>
        <p:sp>
          <p:nvSpPr>
            <p:cNvPr id="12" name="Freeform 10"/>
            <p:cNvSpPr>
              <a:spLocks noEditPoints="1"/>
            </p:cNvSpPr>
            <p:nvPr/>
          </p:nvSpPr>
          <p:spPr bwMode="auto">
            <a:xfrm>
              <a:off x="7591" y="7017"/>
              <a:ext cx="490" cy="492"/>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p:spPr>
          <p:style>
            <a:lnRef idx="0">
              <a:srgbClr val="FFFFFF"/>
            </a:lnRef>
            <a:fillRef idx="3">
              <a:schemeClr val="accent1"/>
            </a:fillRef>
            <a:effectRef idx="0">
              <a:srgbClr val="FFFFFF"/>
            </a:effectRef>
            <a:fontRef idx="minor">
              <a:schemeClr val="lt1"/>
            </a:fontRef>
          </p:style>
          <p:txBody>
            <a:bodyPr vert="horz" wrap="square" lIns="68562" tIns="34281" rIns="68562" bIns="34281" numCol="1" anchor="t" anchorCtr="0" compatLnSpc="1"/>
            <a:lstStyle/>
            <a:p>
              <a:endParaRPr lang="zh-CN" altLang="en-US">
                <a:solidFill>
                  <a:srgbClr val="5FA0A0"/>
                </a:solidFill>
              </a:endParaRPr>
            </a:p>
          </p:txBody>
        </p:sp>
        <p:sp>
          <p:nvSpPr>
            <p:cNvPr id="13" name="Rectangle 4"/>
            <p:cNvSpPr txBox="1">
              <a:spLocks noChangeArrowheads="1"/>
            </p:cNvSpPr>
            <p:nvPr/>
          </p:nvSpPr>
          <p:spPr bwMode="auto">
            <a:xfrm>
              <a:off x="8178" y="7061"/>
              <a:ext cx="2840" cy="4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ctr"/>
              <a:r>
                <a:rPr lang="zh-CN" sz="2100" b="0" dirty="0">
                  <a:solidFill>
                    <a:schemeClr val="bg1">
                      <a:lumMod val="50000"/>
                    </a:schemeClr>
                  </a:solidFill>
                  <a:latin typeface="微软雅黑" panose="020B0503020204020204" charset="-122"/>
                  <a:ea typeface="微软雅黑" panose="020B0503020204020204" charset="-122"/>
                </a:rPr>
                <a:t>北京出版社</a:t>
              </a:r>
              <a:endParaRPr lang="zh-CN" sz="2100" b="0" dirty="0">
                <a:solidFill>
                  <a:schemeClr val="bg1">
                    <a:lumMod val="50000"/>
                  </a:schemeClr>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绘本阅读与生命</a:t>
            </a:r>
            <a:r>
              <a:rPr lang="zh-CN" altLang="en-US" sz="2000">
                <a:solidFill>
                  <a:schemeClr val="accent1">
                    <a:lumMod val="75000"/>
                  </a:schemeClr>
                </a:solidFill>
              </a:rPr>
              <a:t>教育</a:t>
            </a:r>
            <a:endParaRPr lang="zh-CN" altLang="en-US" sz="2000">
              <a:solidFill>
                <a:schemeClr val="accent1">
                  <a:lumMod val="75000"/>
                </a:schemeClr>
              </a:solidFill>
            </a:endParaRPr>
          </a:p>
        </p:txBody>
      </p:sp>
      <p:sp>
        <p:nvSpPr>
          <p:cNvPr id="4" name="品 15"/>
          <p:cNvSpPr txBox="1"/>
          <p:nvPr>
            <p:custDataLst>
              <p:tags r:id="rId3"/>
            </p:custDataLst>
          </p:nvPr>
        </p:nvSpPr>
        <p:spPr>
          <a:xfrm>
            <a:off x="1141095" y="2078916"/>
            <a:ext cx="9744710" cy="3646170"/>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（二）绘本阅读在生命教育主题中的运用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r>
              <a:rPr lang="zh-CN" altLang="zh-CN" sz="1800" b="1" dirty="0">
                <a:solidFill>
                  <a:schemeClr val="bg1">
                    <a:lumMod val="50000"/>
                  </a:schemeClr>
                </a:solidFill>
                <a:latin typeface="微软雅黑" panose="020B0503020204020204" charset="-122"/>
                <a:ea typeface="微软雅黑" panose="020B0503020204020204" charset="-122"/>
              </a:rPr>
              <a:t>     1. 人与自己 </a:t>
            </a:r>
            <a:endParaRPr lang="zh-CN" altLang="zh-CN" sz="1800" b="1" dirty="0">
              <a:solidFill>
                <a:schemeClr val="bg1">
                  <a:lumMod val="50000"/>
                </a:schemeClr>
              </a:solidFill>
              <a:latin typeface="微软雅黑" panose="020B0503020204020204" charset="-122"/>
              <a:ea typeface="微软雅黑" panose="020B0503020204020204" charset="-122"/>
            </a:endParaRPr>
          </a:p>
          <a:p>
            <a:pPr>
              <a:lnSpc>
                <a:spcPts val="3000"/>
              </a:lnSpc>
            </a:pPr>
            <a:r>
              <a:rPr lang="en-US" altLang="zh-CN"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a:p>
            <a:pPr>
              <a:lnSpc>
                <a:spcPts val="3000"/>
              </a:lnSpc>
            </a:pPr>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en-US" sz="2000" dirty="0">
                <a:solidFill>
                  <a:schemeClr val="bg1">
                    <a:lumMod val="50000"/>
                  </a:schemeClr>
                </a:solidFill>
                <a:latin typeface="微软雅黑" panose="020B0503020204020204" charset="-122"/>
                <a:ea typeface="微软雅黑" panose="020B0503020204020204" charset="-122"/>
              </a:rPr>
              <a:t>“人与自己”包括很多方面，比如管理自己的情绪，保护自己等等，其生命教育的共同点都是自身，先了解自己，管理好自己，然后才能发展自己。对于幼儿来说，需要逐步从以自我为中心过渡到学会关注他人。也就是说，先要让孩子学会欣赏自己，肯定自我，找到自身的价值，之后再在这个基础上去关注他人、学习他人的优点，从而发现自身的不足并加以完善。人与自己为主题的绘本能够帮助孩子认识与完成这个过程。</a:t>
            </a:r>
            <a:endParaRPr lang="zh-CN" altLang="zh-CN"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绘本阅读与生命</a:t>
            </a:r>
            <a:r>
              <a:rPr lang="zh-CN" altLang="en-US" sz="2000">
                <a:solidFill>
                  <a:schemeClr val="accent1">
                    <a:lumMod val="75000"/>
                  </a:schemeClr>
                </a:solidFill>
              </a:rPr>
              <a:t>教育</a:t>
            </a:r>
            <a:endParaRPr lang="zh-CN" altLang="en-US" sz="2000">
              <a:solidFill>
                <a:schemeClr val="accent1">
                  <a:lumMod val="75000"/>
                </a:schemeClr>
              </a:solidFill>
            </a:endParaRPr>
          </a:p>
        </p:txBody>
      </p:sp>
      <p:sp>
        <p:nvSpPr>
          <p:cNvPr id="17" name="品 15"/>
          <p:cNvSpPr txBox="1"/>
          <p:nvPr>
            <p:custDataLst>
              <p:tags r:id="rId3"/>
            </p:custDataLst>
          </p:nvPr>
        </p:nvSpPr>
        <p:spPr>
          <a:xfrm>
            <a:off x="982135" y="2343093"/>
            <a:ext cx="5372247" cy="1645285"/>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 （二）绘本阅读在生命教育主题中的运用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indent="266700" algn="just">
              <a:lnSpc>
                <a:spcPct val="150000"/>
              </a:lnSpc>
            </a:pPr>
            <a:r>
              <a:rPr lang="zh-CN" altLang="zh-CN" b="1" dirty="0">
                <a:solidFill>
                  <a:schemeClr val="bg1">
                    <a:lumMod val="50000"/>
                  </a:schemeClr>
                </a:solidFill>
                <a:latin typeface="微软雅黑" panose="020B0503020204020204" charset="-122"/>
                <a:ea typeface="微软雅黑" panose="020B0503020204020204" charset="-122"/>
              </a:rPr>
              <a:t>     例：人与自己主题的绘本活动《绿池白鹅》</a:t>
            </a:r>
            <a:endParaRPr lang="zh-CN" altLang="zh-CN" b="1" dirty="0">
              <a:solidFill>
                <a:schemeClr val="bg1">
                  <a:lumMod val="50000"/>
                </a:schemeClr>
              </a:solidFill>
              <a:latin typeface="微软雅黑" panose="020B0503020204020204" charset="-122"/>
              <a:ea typeface="微软雅黑" panose="020B0503020204020204" charset="-122"/>
            </a:endParaRPr>
          </a:p>
          <a:p>
            <a:endParaRPr lang="en-US" altLang="zh-CN" sz="1600" dirty="0">
              <a:solidFill>
                <a:schemeClr val="accent5">
                  <a:lumMod val="75000"/>
                </a:schemeClr>
              </a:solidFill>
              <a:latin typeface="微软雅黑" panose="020B0503020204020204" charset="-122"/>
              <a:ea typeface="微软雅黑" panose="020B0503020204020204" charset="-122"/>
            </a:endParaRPr>
          </a:p>
          <a:p>
            <a:r>
              <a:rPr lang="en-US" altLang="zh-CN"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p:txBody>
      </p:sp>
      <p:pic>
        <p:nvPicPr>
          <p:cNvPr id="10" name="图片 9" descr="C:\Users\8869\AppData\Local\Temp\WeChat Files\968db60011ad9672cff11f3644007cf.jpg"/>
          <p:cNvPicPr/>
          <p:nvPr/>
        </p:nvPicPr>
        <p:blipFill>
          <a:blip r:embed="rId4">
            <a:extLst>
              <a:ext uri="{28A0092B-C50C-407E-A947-70E740481C1C}">
                <a14:useLocalDpi xmlns:a14="http://schemas.microsoft.com/office/drawing/2010/main" val="0"/>
              </a:ext>
            </a:extLst>
          </a:blip>
          <a:srcRect/>
          <a:stretch>
            <a:fillRect/>
          </a:stretch>
        </p:blipFill>
        <p:spPr>
          <a:xfrm>
            <a:off x="6568429" y="785349"/>
            <a:ext cx="3317875" cy="2774315"/>
          </a:xfrm>
          <a:prstGeom prst="rect">
            <a:avLst/>
          </a:prstGeom>
          <a:noFill/>
          <a:ln>
            <a:noFill/>
          </a:ln>
        </p:spPr>
      </p:pic>
      <p:pic>
        <p:nvPicPr>
          <p:cNvPr id="11" name="图片 10" descr="C:\Users\8869\AppData\Local\Temp\WeChat Files\5605c2187e13c5ed59f2b7ef894604b.jpg"/>
          <p:cNvPicPr/>
          <p:nvPr/>
        </p:nvPicPr>
        <p:blipFill>
          <a:blip r:embed="rId5" cstate="print">
            <a:extLst>
              <a:ext uri="{28A0092B-C50C-407E-A947-70E740481C1C}">
                <a14:useLocalDpi xmlns:a14="http://schemas.microsoft.com/office/drawing/2010/main" val="0"/>
              </a:ext>
            </a:extLst>
          </a:blip>
          <a:srcRect/>
          <a:stretch>
            <a:fillRect/>
          </a:stretch>
        </p:blipFill>
        <p:spPr>
          <a:xfrm>
            <a:off x="8805946" y="1812208"/>
            <a:ext cx="3150235" cy="2378710"/>
          </a:xfrm>
          <a:prstGeom prst="rect">
            <a:avLst/>
          </a:prstGeom>
          <a:noFill/>
          <a:ln>
            <a:noFill/>
          </a:ln>
        </p:spPr>
      </p:pic>
      <p:sp>
        <p:nvSpPr>
          <p:cNvPr id="8" name="矩形 7"/>
          <p:cNvSpPr/>
          <p:nvPr/>
        </p:nvSpPr>
        <p:spPr>
          <a:xfrm>
            <a:off x="952388" y="4232046"/>
            <a:ext cx="10155262" cy="1897314"/>
          </a:xfrm>
          <a:prstGeom prst="rect">
            <a:avLst/>
          </a:prstGeom>
        </p:spPr>
        <p:txBody>
          <a:bodyPr wrap="square">
            <a:spAutoFit/>
          </a:bodyPr>
          <a:p>
            <a:pPr indent="266700" algn="just">
              <a:lnSpc>
                <a:spcPct val="150000"/>
              </a:lnSpc>
              <a:spcAft>
                <a:spcPts val="0"/>
              </a:spcAft>
            </a:pPr>
            <a:r>
              <a:rPr lang="en-US" altLang="zh-CN" sz="1600" kern="100" dirty="0">
                <a:solidFill>
                  <a:schemeClr val="bg1">
                    <a:lumMod val="50000"/>
                  </a:schemeClr>
                </a:solidFill>
                <a:latin typeface="等线" panose="02010600030101010101" charset="-122"/>
                <a:cs typeface="Times New Roman" panose="02020603050405020304" pitchFamily="18" charset="0"/>
              </a:rPr>
              <a:t>   </a:t>
            </a:r>
            <a:r>
              <a:rPr lang="zh-CN" altLang="en-US" sz="1600" kern="100" dirty="0">
                <a:solidFill>
                  <a:schemeClr val="bg1">
                    <a:lumMod val="50000"/>
                  </a:schemeClr>
                </a:solidFill>
                <a:latin typeface="等线" panose="02010600030101010101" charset="-122"/>
                <a:cs typeface="Times New Roman" panose="02020603050405020304" pitchFamily="18" charset="0"/>
              </a:rPr>
              <a:t>绘本解读：</a:t>
            </a:r>
            <a:r>
              <a:rPr lang="zh-CN" altLang="zh-CN" sz="1600" kern="100" dirty="0">
                <a:solidFill>
                  <a:schemeClr val="bg1">
                    <a:lumMod val="50000"/>
                  </a:schemeClr>
                </a:solidFill>
                <a:latin typeface="等线" panose="02010600030101010101" charset="-122"/>
                <a:cs typeface="Times New Roman" panose="02020603050405020304" pitchFamily="18" charset="0"/>
              </a:rPr>
              <a:t>《绿池白鹅》是一本充满童趣的绘本，讲述了两只白鹅和一群孩子们的故事。绘本文字清新浅白，意蕴悠远深长，由两只白鹅的故事教导孩子要善待他人，而且使孩子懂得欣赏自己与别人的优点。在教学目标的设计上，首先要让孩子通过阅读与观察，感知两只白鹅的性格特点，抓住白鹅的心理活动，从而全面认识了解这两只白鹅；其次，要通过两只白鹅的心理活动以及成为挚友的过程让幼儿体会到人与人之间也要相互尊重，学会欣赏对方。</a:t>
            </a:r>
            <a:endParaRPr lang="zh-CN" altLang="zh-CN" sz="1600" kern="100" dirty="0">
              <a:solidFill>
                <a:schemeClr val="bg1">
                  <a:lumMod val="50000"/>
                </a:schemeClr>
              </a:solidFill>
              <a:latin typeface="等线" panose="02010600030101010101" charset="-122"/>
              <a:ea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绘本阅读与生命</a:t>
            </a:r>
            <a:r>
              <a:rPr lang="zh-CN" altLang="en-US" sz="2000">
                <a:solidFill>
                  <a:schemeClr val="accent1">
                    <a:lumMod val="75000"/>
                  </a:schemeClr>
                </a:solidFill>
              </a:rPr>
              <a:t>教育</a:t>
            </a:r>
            <a:endParaRPr lang="zh-CN" altLang="en-US" sz="2000">
              <a:solidFill>
                <a:schemeClr val="accent1">
                  <a:lumMod val="75000"/>
                </a:schemeClr>
              </a:solidFill>
            </a:endParaRPr>
          </a:p>
        </p:txBody>
      </p:sp>
      <p:sp>
        <p:nvSpPr>
          <p:cNvPr id="17" name="品 15"/>
          <p:cNvSpPr txBox="1"/>
          <p:nvPr>
            <p:custDataLst>
              <p:tags r:id="rId3"/>
            </p:custDataLst>
          </p:nvPr>
        </p:nvSpPr>
        <p:spPr>
          <a:xfrm>
            <a:off x="982135" y="2343093"/>
            <a:ext cx="5372247" cy="1645285"/>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 （二）绘本阅读在生命教育主题中的运用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indent="266700" algn="just">
              <a:lnSpc>
                <a:spcPct val="150000"/>
              </a:lnSpc>
            </a:pPr>
            <a:r>
              <a:rPr lang="zh-CN" altLang="zh-CN" b="1" dirty="0">
                <a:solidFill>
                  <a:schemeClr val="bg1">
                    <a:lumMod val="50000"/>
                  </a:schemeClr>
                </a:solidFill>
                <a:latin typeface="微软雅黑" panose="020B0503020204020204" charset="-122"/>
                <a:ea typeface="微软雅黑" panose="020B0503020204020204" charset="-122"/>
              </a:rPr>
              <a:t>   </a:t>
            </a:r>
            <a:r>
              <a:rPr lang="zh-CN" altLang="zh-CN" b="1" dirty="0">
                <a:solidFill>
                  <a:schemeClr val="bg1">
                    <a:lumMod val="50000"/>
                  </a:schemeClr>
                </a:solidFill>
                <a:latin typeface="微软雅黑" panose="020B0503020204020204" charset="-122"/>
                <a:ea typeface="微软雅黑" panose="020B0503020204020204" charset="-122"/>
                <a:sym typeface="+mn-ea"/>
              </a:rPr>
              <a:t>例：绘本《绿池白鹅》阅读核心经验</a:t>
            </a:r>
            <a:endParaRPr lang="zh-CN" altLang="zh-CN" b="1" dirty="0">
              <a:solidFill>
                <a:schemeClr val="bg1">
                  <a:lumMod val="50000"/>
                </a:schemeClr>
              </a:solidFill>
              <a:latin typeface="微软雅黑" panose="020B0503020204020204" charset="-122"/>
              <a:ea typeface="微软雅黑" panose="020B0503020204020204" charset="-122"/>
            </a:endParaRPr>
          </a:p>
          <a:p>
            <a:endParaRPr lang="en-US" altLang="zh-CN" sz="1600" dirty="0">
              <a:solidFill>
                <a:schemeClr val="accent5">
                  <a:lumMod val="75000"/>
                </a:schemeClr>
              </a:solidFill>
              <a:latin typeface="微软雅黑" panose="020B0503020204020204" charset="-122"/>
              <a:ea typeface="微软雅黑" panose="020B0503020204020204" charset="-122"/>
            </a:endParaRPr>
          </a:p>
          <a:p>
            <a:r>
              <a:rPr lang="en-US" altLang="zh-CN"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503680"/>
            <a:ext cx="5735320" cy="2232660"/>
          </a:xfrm>
          <a:prstGeom prst="rect">
            <a:avLst/>
          </a:prstGeom>
        </p:spPr>
      </p:pic>
      <p:sp>
        <p:nvSpPr>
          <p:cNvPr id="7" name="矩形 6"/>
          <p:cNvSpPr/>
          <p:nvPr/>
        </p:nvSpPr>
        <p:spPr>
          <a:xfrm>
            <a:off x="1141095" y="3886111"/>
            <a:ext cx="9741461" cy="1897314"/>
          </a:xfrm>
          <a:prstGeom prst="rect">
            <a:avLst/>
          </a:prstGeom>
        </p:spPr>
        <p:txBody>
          <a:bodyPr wrap="square">
            <a:spAutoFit/>
          </a:bodyPr>
          <a:p>
            <a:pPr indent="266700" algn="just">
              <a:lnSpc>
                <a:spcPct val="150000"/>
              </a:lnSpc>
              <a:spcAft>
                <a:spcPts val="0"/>
              </a:spcAft>
            </a:pPr>
            <a:r>
              <a:rPr lang="en-US" altLang="zh-CN" sz="1600" kern="100" dirty="0">
                <a:solidFill>
                  <a:schemeClr val="bg1">
                    <a:lumMod val="50000"/>
                  </a:schemeClr>
                </a:solidFill>
                <a:latin typeface="等线" panose="02010600030101010101" charset="-122"/>
                <a:cs typeface="Times New Roman" panose="02020603050405020304" pitchFamily="18" charset="0"/>
              </a:rPr>
              <a:t>    </a:t>
            </a:r>
            <a:r>
              <a:rPr lang="zh-CN" altLang="zh-CN" sz="1600" kern="100" dirty="0">
                <a:solidFill>
                  <a:schemeClr val="bg1">
                    <a:lumMod val="50000"/>
                  </a:schemeClr>
                </a:solidFill>
                <a:latin typeface="等线" panose="02010600030101010101" charset="-122"/>
                <a:cs typeface="Times New Roman" panose="02020603050405020304" pitchFamily="18" charset="0"/>
              </a:rPr>
              <a:t>《绿池白鹅》是台湾林良先生的作品，讲述了孩子们与两只白鹅之间的情谊，第一只白鹅与第二只白鹅互相欣赏与接纳的故事。美是不同的，是可供欣赏的。更可贵之处在于两只白鹅相互欣赏，成了好朋友。在活动设计中，引导幼儿充分观察图画，在图画中搜索信息，引导幼儿能根据画面说出图中有什么，发生了什么事等，发展浅阅读的核心经验。同时帮助幼儿思考：这两只白鹅最后成为了好朋友，在生活中，如果以后你遇到了新的朋友，会怎么做呢？由此，对幼儿进行生命教育。</a:t>
            </a:r>
            <a:endParaRPr lang="zh-CN" altLang="zh-CN" sz="1600" kern="100" dirty="0">
              <a:solidFill>
                <a:schemeClr val="bg1">
                  <a:lumMod val="50000"/>
                </a:schemeClr>
              </a:solidFill>
              <a:latin typeface="等线" panose="02010600030101010101" charset="-122"/>
              <a:ea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绘本阅读与生命</a:t>
            </a:r>
            <a:r>
              <a:rPr lang="zh-CN" altLang="en-US" sz="2000">
                <a:solidFill>
                  <a:schemeClr val="accent1">
                    <a:lumMod val="75000"/>
                  </a:schemeClr>
                </a:solidFill>
              </a:rPr>
              <a:t>教育</a:t>
            </a:r>
            <a:endParaRPr lang="zh-CN" altLang="en-US" sz="2000">
              <a:solidFill>
                <a:schemeClr val="accent1">
                  <a:lumMod val="75000"/>
                </a:schemeClr>
              </a:solidFill>
            </a:endParaRPr>
          </a:p>
        </p:txBody>
      </p:sp>
      <p:sp>
        <p:nvSpPr>
          <p:cNvPr id="17" name="品 15"/>
          <p:cNvSpPr txBox="1"/>
          <p:nvPr>
            <p:custDataLst>
              <p:tags r:id="rId3"/>
            </p:custDataLst>
          </p:nvPr>
        </p:nvSpPr>
        <p:spPr>
          <a:xfrm>
            <a:off x="982135" y="2343093"/>
            <a:ext cx="5372247" cy="1645285"/>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 （二）绘本阅读在生命教育主题中的运用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indent="266700" algn="just">
              <a:lnSpc>
                <a:spcPct val="150000"/>
              </a:lnSpc>
            </a:pPr>
            <a:r>
              <a:rPr lang="zh-CN" altLang="zh-CN" b="1" dirty="0">
                <a:solidFill>
                  <a:schemeClr val="bg1">
                    <a:lumMod val="50000"/>
                  </a:schemeClr>
                </a:solidFill>
                <a:latin typeface="微软雅黑" panose="020B0503020204020204" charset="-122"/>
                <a:ea typeface="微软雅黑" panose="020B0503020204020204" charset="-122"/>
              </a:rPr>
              <a:t>  </a:t>
            </a:r>
            <a:r>
              <a:rPr lang="zh-CN" altLang="zh-CN" b="1" dirty="0">
                <a:solidFill>
                  <a:schemeClr val="bg1">
                    <a:lumMod val="50000"/>
                  </a:schemeClr>
                </a:solidFill>
                <a:latin typeface="微软雅黑" panose="020B0503020204020204" charset="-122"/>
                <a:ea typeface="微软雅黑" panose="020B0503020204020204" charset="-122"/>
                <a:sym typeface="+mn-ea"/>
              </a:rPr>
              <a:t>   </a:t>
            </a:r>
            <a:r>
              <a:rPr lang="en-US" altLang="zh-CN" b="1" dirty="0">
                <a:solidFill>
                  <a:schemeClr val="bg1">
                    <a:lumMod val="50000"/>
                  </a:schemeClr>
                </a:solidFill>
                <a:latin typeface="微软雅黑" panose="020B0503020204020204" charset="-122"/>
                <a:ea typeface="微软雅黑" panose="020B0503020204020204" charset="-122"/>
                <a:sym typeface="+mn-ea"/>
              </a:rPr>
              <a:t>2</a:t>
            </a:r>
            <a:r>
              <a:rPr lang="zh-CN" altLang="zh-CN" b="1" dirty="0">
                <a:solidFill>
                  <a:schemeClr val="bg1">
                    <a:lumMod val="50000"/>
                  </a:schemeClr>
                </a:solidFill>
                <a:latin typeface="微软雅黑" panose="020B0503020204020204" charset="-122"/>
                <a:ea typeface="微软雅黑" panose="020B0503020204020204" charset="-122"/>
                <a:sym typeface="+mn-ea"/>
              </a:rPr>
              <a:t>. 人与他人</a:t>
            </a:r>
            <a:endParaRPr lang="zh-CN" altLang="zh-CN" b="1" dirty="0">
              <a:solidFill>
                <a:schemeClr val="bg1">
                  <a:lumMod val="50000"/>
                </a:schemeClr>
              </a:solidFill>
              <a:latin typeface="微软雅黑" panose="020B0503020204020204" charset="-122"/>
              <a:ea typeface="微软雅黑" panose="020B0503020204020204" charset="-122"/>
            </a:endParaRPr>
          </a:p>
          <a:p>
            <a:endParaRPr lang="en-US" altLang="zh-CN" sz="1600" dirty="0">
              <a:solidFill>
                <a:schemeClr val="accent5">
                  <a:lumMod val="75000"/>
                </a:schemeClr>
              </a:solidFill>
              <a:latin typeface="微软雅黑" panose="020B0503020204020204" charset="-122"/>
              <a:ea typeface="微软雅黑" panose="020B0503020204020204" charset="-122"/>
            </a:endParaRPr>
          </a:p>
          <a:p>
            <a:r>
              <a:rPr lang="en-US" altLang="zh-CN"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p:txBody>
      </p:sp>
      <p:sp>
        <p:nvSpPr>
          <p:cNvPr id="13" name="品 15"/>
          <p:cNvSpPr txBox="1"/>
          <p:nvPr>
            <p:custDataLst>
              <p:tags r:id="rId4"/>
            </p:custDataLst>
          </p:nvPr>
        </p:nvSpPr>
        <p:spPr>
          <a:xfrm>
            <a:off x="982198" y="3524821"/>
            <a:ext cx="10162526" cy="2014855"/>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a:p>
            <a:pPr>
              <a:lnSpc>
                <a:spcPts val="3200"/>
              </a:lnSpc>
            </a:pPr>
            <a:r>
              <a:rPr lang="en-US" altLang="zh-CN" sz="2000" dirty="0">
                <a:solidFill>
                  <a:schemeClr val="bg1">
                    <a:lumMod val="50000"/>
                  </a:schemeClr>
                </a:solidFill>
                <a:latin typeface="微软雅黑" panose="020B0503020204020204" charset="-122"/>
                <a:ea typeface="微软雅黑" panose="020B0503020204020204" charset="-122"/>
              </a:rPr>
              <a:t>       </a:t>
            </a:r>
            <a:r>
              <a:rPr lang="zh-CN" altLang="zh-CN" sz="2000" dirty="0">
                <a:solidFill>
                  <a:schemeClr val="bg1">
                    <a:lumMod val="50000"/>
                  </a:schemeClr>
                </a:solidFill>
                <a:latin typeface="微软雅黑" panose="020B0503020204020204" charset="-122"/>
                <a:ea typeface="微软雅黑" panose="020B0503020204020204" charset="-122"/>
              </a:rPr>
              <a:t>人与他人为主题的绘本，引导幼儿合作与分享、尊重他人，与他人友好相处，感悟亲情的温暖等等。在活动中通过阅读与观察，体验乐趣，从而联系到自身。充分发挥幼儿的主体作用，体验分享的过程。让幼儿体会尊重他人的重要性，从小培养这种意识。</a:t>
            </a:r>
            <a:endParaRPr lang="zh-CN" altLang="zh-CN" sz="2000" dirty="0">
              <a:solidFill>
                <a:schemeClr val="bg1">
                  <a:lumMod val="50000"/>
                </a:schemeClr>
              </a:solidFill>
              <a:latin typeface="微软雅黑" panose="020B0503020204020204" charset="-122"/>
              <a:ea typeface="微软雅黑" panose="020B0503020204020204" charset="-122"/>
            </a:endParaRPr>
          </a:p>
          <a:p>
            <a:pPr>
              <a:lnSpc>
                <a:spcPts val="3000"/>
              </a:lnSpc>
            </a:pPr>
            <a:endParaRPr lang="zh-CN" altLang="zh-CN"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strVal val="#ppt_w*0.70"/>
                                          </p:val>
                                        </p:tav>
                                        <p:tav tm="100000">
                                          <p:val>
                                            <p:strVal val="#ppt_w"/>
                                          </p:val>
                                        </p:tav>
                                      </p:tavLst>
                                    </p:anim>
                                    <p:anim calcmode="lin" valueType="num">
                                      <p:cBhvr>
                                        <p:cTn id="14" dur="1000" fill="hold"/>
                                        <p:tgtEl>
                                          <p:spTgt spid="13"/>
                                        </p:tgtEl>
                                        <p:attrNameLst>
                                          <p:attrName>ppt_h</p:attrName>
                                        </p:attrNameLst>
                                      </p:cBhvr>
                                      <p:tavLst>
                                        <p:tav tm="0">
                                          <p:val>
                                            <p:strVal val="#ppt_h"/>
                                          </p:val>
                                        </p:tav>
                                        <p:tav tm="100000">
                                          <p:val>
                                            <p:strVal val="#ppt_h"/>
                                          </p:val>
                                        </p:tav>
                                      </p:tavLst>
                                    </p:anim>
                                    <p:animEffect transition="in" filter="fade">
                                      <p:cBhvr>
                                        <p:cTn id="1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绘本阅读与生命</a:t>
            </a:r>
            <a:r>
              <a:rPr lang="zh-CN" altLang="en-US" sz="2000">
                <a:solidFill>
                  <a:schemeClr val="accent1">
                    <a:lumMod val="75000"/>
                  </a:schemeClr>
                </a:solidFill>
              </a:rPr>
              <a:t>教育</a:t>
            </a:r>
            <a:endParaRPr lang="zh-CN" altLang="en-US" sz="2000">
              <a:solidFill>
                <a:schemeClr val="accent1">
                  <a:lumMod val="75000"/>
                </a:schemeClr>
              </a:solidFill>
            </a:endParaRPr>
          </a:p>
        </p:txBody>
      </p:sp>
      <p:sp>
        <p:nvSpPr>
          <p:cNvPr id="17" name="品 15"/>
          <p:cNvSpPr txBox="1"/>
          <p:nvPr>
            <p:custDataLst>
              <p:tags r:id="rId3"/>
            </p:custDataLst>
          </p:nvPr>
        </p:nvSpPr>
        <p:spPr>
          <a:xfrm>
            <a:off x="982135" y="2343093"/>
            <a:ext cx="5372247" cy="1645285"/>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 （二）绘本阅读在生命教育主题中的运用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indent="266700" algn="just">
              <a:lnSpc>
                <a:spcPct val="150000"/>
              </a:lnSpc>
            </a:pPr>
            <a:r>
              <a:rPr lang="zh-CN" altLang="zh-CN" b="1" dirty="0">
                <a:solidFill>
                  <a:schemeClr val="bg1">
                    <a:lumMod val="50000"/>
                  </a:schemeClr>
                </a:solidFill>
                <a:latin typeface="微软雅黑" panose="020B0503020204020204" charset="-122"/>
                <a:ea typeface="微软雅黑" panose="020B0503020204020204" charset="-122"/>
              </a:rPr>
              <a:t>  </a:t>
            </a:r>
            <a:r>
              <a:rPr lang="zh-CN" altLang="zh-CN" b="1" dirty="0">
                <a:solidFill>
                  <a:schemeClr val="bg1">
                    <a:lumMod val="50000"/>
                  </a:schemeClr>
                </a:solidFill>
                <a:latin typeface="微软雅黑" panose="020B0503020204020204" charset="-122"/>
                <a:ea typeface="微软雅黑" panose="020B0503020204020204" charset="-122"/>
                <a:sym typeface="+mn-ea"/>
              </a:rPr>
              <a:t>   </a:t>
            </a:r>
            <a:r>
              <a:rPr lang="en-US" altLang="zh-CN" b="1" dirty="0">
                <a:solidFill>
                  <a:schemeClr val="bg1">
                    <a:lumMod val="50000"/>
                  </a:schemeClr>
                </a:solidFill>
                <a:latin typeface="微软雅黑" panose="020B0503020204020204" charset="-122"/>
                <a:ea typeface="微软雅黑" panose="020B0503020204020204" charset="-122"/>
                <a:sym typeface="+mn-ea"/>
              </a:rPr>
              <a:t>2</a:t>
            </a:r>
            <a:r>
              <a:rPr lang="zh-CN" altLang="zh-CN" b="1" dirty="0">
                <a:solidFill>
                  <a:schemeClr val="bg1">
                    <a:lumMod val="50000"/>
                  </a:schemeClr>
                </a:solidFill>
                <a:latin typeface="微软雅黑" panose="020B0503020204020204" charset="-122"/>
                <a:ea typeface="微软雅黑" panose="020B0503020204020204" charset="-122"/>
                <a:sym typeface="+mn-ea"/>
              </a:rPr>
              <a:t>. 人与他人</a:t>
            </a:r>
            <a:endParaRPr lang="zh-CN" altLang="zh-CN" b="1" dirty="0">
              <a:solidFill>
                <a:schemeClr val="bg1">
                  <a:lumMod val="50000"/>
                </a:schemeClr>
              </a:solidFill>
              <a:latin typeface="微软雅黑" panose="020B0503020204020204" charset="-122"/>
              <a:ea typeface="微软雅黑" panose="020B0503020204020204" charset="-122"/>
            </a:endParaRPr>
          </a:p>
          <a:p>
            <a:r>
              <a:rPr lang="en-US" altLang="zh-CN" sz="1600" dirty="0">
                <a:solidFill>
                  <a:schemeClr val="accent5">
                    <a:lumMod val="75000"/>
                  </a:schemeClr>
                </a:solidFill>
                <a:latin typeface="微软雅黑" panose="020B0503020204020204" charset="-122"/>
                <a:ea typeface="微软雅黑" panose="020B0503020204020204" charset="-122"/>
              </a:rPr>
              <a:t>     </a:t>
            </a:r>
            <a:endParaRPr lang="en-US" altLang="zh-CN" sz="1600" dirty="0">
              <a:solidFill>
                <a:schemeClr val="accent5">
                  <a:lumMod val="75000"/>
                </a:schemeClr>
              </a:solidFill>
              <a:latin typeface="微软雅黑" panose="020B0503020204020204" charset="-122"/>
              <a:ea typeface="微软雅黑" panose="020B0503020204020204" charset="-122"/>
            </a:endParaRPr>
          </a:p>
          <a:p>
            <a:r>
              <a:rPr lang="en-US" altLang="zh-CN"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8390" y="1483360"/>
            <a:ext cx="5546725" cy="2493010"/>
          </a:xfrm>
          <a:prstGeom prst="rect">
            <a:avLst/>
          </a:prstGeom>
        </p:spPr>
      </p:pic>
      <p:sp>
        <p:nvSpPr>
          <p:cNvPr id="8" name="矩形 7"/>
          <p:cNvSpPr/>
          <p:nvPr/>
        </p:nvSpPr>
        <p:spPr>
          <a:xfrm>
            <a:off x="952388" y="4232046"/>
            <a:ext cx="10155262" cy="1591461"/>
          </a:xfrm>
          <a:prstGeom prst="rect">
            <a:avLst/>
          </a:prstGeom>
        </p:spPr>
        <p:txBody>
          <a:bodyPr wrap="square">
            <a:spAutoFit/>
          </a:bodyPr>
          <a:p>
            <a:pPr>
              <a:lnSpc>
                <a:spcPts val="3000"/>
              </a:lnSpc>
            </a:pPr>
            <a:r>
              <a:rPr lang="en-US" altLang="zh-CN" dirty="0">
                <a:solidFill>
                  <a:schemeClr val="bg1">
                    <a:lumMod val="50000"/>
                  </a:schemeClr>
                </a:solidFill>
              </a:rPr>
              <a:t>         </a:t>
            </a:r>
            <a:r>
              <a:rPr lang="zh-CN" altLang="en-US" dirty="0">
                <a:solidFill>
                  <a:schemeClr val="bg1">
                    <a:lumMod val="50000"/>
                  </a:schemeClr>
                </a:solidFill>
              </a:rPr>
              <a:t>举例：</a:t>
            </a:r>
            <a:r>
              <a:rPr lang="zh-CN" altLang="zh-CN" dirty="0">
                <a:solidFill>
                  <a:schemeClr val="bg1">
                    <a:lumMod val="50000"/>
                  </a:schemeClr>
                </a:solidFill>
              </a:rPr>
              <a:t>以中班主题“人与他人”为例，基于绘本阅读再延伸相关认知发展经验的阅读活动内容。例如</a:t>
            </a:r>
            <a:r>
              <a:rPr lang="zh-CN" altLang="en-US" dirty="0">
                <a:solidFill>
                  <a:schemeClr val="bg1">
                    <a:lumMod val="50000"/>
                  </a:schemeClr>
                </a:solidFill>
              </a:rPr>
              <a:t>，</a:t>
            </a:r>
            <a:r>
              <a:rPr lang="zh-CN" altLang="zh-CN" dirty="0">
                <a:solidFill>
                  <a:schemeClr val="bg1">
                    <a:lumMod val="50000"/>
                  </a:schemeClr>
                </a:solidFill>
              </a:rPr>
              <a:t>人与他人中的关爱他人的绘本《一封奇怪的信》，从尽全力关爱她的“信”，体会关爱的特有方式；尊重他人的绘本《小羊和蝴蝶》，了解包容和尊重他人的道理，学会接纳和包容不同的声音等。</a:t>
            </a:r>
            <a:endParaRPr lang="zh-CN" altLang="zh-CN" dirty="0">
              <a:solidFill>
                <a:schemeClr val="bg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绘本阅读与生命</a:t>
            </a:r>
            <a:r>
              <a:rPr lang="zh-CN" altLang="en-US" sz="2000">
                <a:solidFill>
                  <a:schemeClr val="accent1">
                    <a:lumMod val="75000"/>
                  </a:schemeClr>
                </a:solidFill>
              </a:rPr>
              <a:t>教育</a:t>
            </a:r>
            <a:endParaRPr lang="zh-CN" altLang="en-US" sz="2000">
              <a:solidFill>
                <a:schemeClr val="accent1">
                  <a:lumMod val="75000"/>
                </a:schemeClr>
              </a:solidFill>
            </a:endParaRPr>
          </a:p>
        </p:txBody>
      </p:sp>
      <p:sp>
        <p:nvSpPr>
          <p:cNvPr id="17" name="品 15"/>
          <p:cNvSpPr txBox="1"/>
          <p:nvPr>
            <p:custDataLst>
              <p:tags r:id="rId3"/>
            </p:custDataLst>
          </p:nvPr>
        </p:nvSpPr>
        <p:spPr>
          <a:xfrm>
            <a:off x="982135" y="2343093"/>
            <a:ext cx="5372247" cy="1091565"/>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 （二）绘本阅读在生命教育主题中的运用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indent="266700" algn="just">
              <a:lnSpc>
                <a:spcPct val="150000"/>
              </a:lnSpc>
            </a:pPr>
            <a:r>
              <a:rPr lang="zh-CN" altLang="zh-CN" b="1" dirty="0">
                <a:solidFill>
                  <a:schemeClr val="bg1">
                    <a:lumMod val="50000"/>
                  </a:schemeClr>
                </a:solidFill>
                <a:latin typeface="微软雅黑" panose="020B0503020204020204" charset="-122"/>
                <a:ea typeface="微软雅黑" panose="020B0503020204020204" charset="-122"/>
              </a:rPr>
              <a:t>  </a:t>
            </a:r>
            <a:r>
              <a:rPr lang="zh-CN" altLang="zh-CN" b="1" dirty="0">
                <a:solidFill>
                  <a:schemeClr val="bg1">
                    <a:lumMod val="50000"/>
                  </a:schemeClr>
                </a:solidFill>
                <a:latin typeface="微软雅黑" panose="020B0503020204020204" charset="-122"/>
                <a:ea typeface="微软雅黑" panose="020B0503020204020204" charset="-122"/>
                <a:sym typeface="+mn-ea"/>
              </a:rPr>
              <a:t>   </a:t>
            </a:r>
            <a:r>
              <a:rPr lang="en-US" altLang="zh-CN" b="1" dirty="0">
                <a:solidFill>
                  <a:schemeClr val="bg1">
                    <a:lumMod val="50000"/>
                  </a:schemeClr>
                </a:solidFill>
                <a:latin typeface="微软雅黑" panose="020B0503020204020204" charset="-122"/>
                <a:ea typeface="微软雅黑" panose="020B0503020204020204" charset="-122"/>
                <a:sym typeface="+mn-ea"/>
              </a:rPr>
              <a:t>3</a:t>
            </a:r>
            <a:r>
              <a:rPr lang="zh-CN" altLang="zh-CN" b="1" dirty="0">
                <a:solidFill>
                  <a:schemeClr val="bg1">
                    <a:lumMod val="50000"/>
                  </a:schemeClr>
                </a:solidFill>
                <a:latin typeface="微软雅黑" panose="020B0503020204020204" charset="-122"/>
                <a:ea typeface="微软雅黑" panose="020B0503020204020204" charset="-122"/>
                <a:sym typeface="+mn-ea"/>
              </a:rPr>
              <a:t>. 人与</a:t>
            </a:r>
            <a:r>
              <a:rPr lang="zh-CN" altLang="zh-CN" sz="1800" b="1" dirty="0">
                <a:solidFill>
                  <a:schemeClr val="bg1">
                    <a:lumMod val="50000"/>
                  </a:schemeClr>
                </a:solidFill>
                <a:latin typeface="微软雅黑" panose="020B0503020204020204" charset="-122"/>
                <a:ea typeface="微软雅黑" panose="020B0503020204020204" charset="-122"/>
              </a:rPr>
              <a:t>生命</a:t>
            </a:r>
            <a:endParaRPr lang="zh-CN" altLang="zh-CN" sz="1800" b="1" dirty="0">
              <a:solidFill>
                <a:schemeClr val="bg1">
                  <a:lumMod val="50000"/>
                </a:schemeClr>
              </a:solidFill>
              <a:latin typeface="微软雅黑" panose="020B0503020204020204" charset="-122"/>
              <a:ea typeface="微软雅黑" panose="020B0503020204020204" charset="-122"/>
            </a:endParaRPr>
          </a:p>
        </p:txBody>
      </p:sp>
      <p:sp>
        <p:nvSpPr>
          <p:cNvPr id="13" name="品 15"/>
          <p:cNvSpPr txBox="1"/>
          <p:nvPr>
            <p:custDataLst>
              <p:tags r:id="rId4"/>
            </p:custDataLst>
          </p:nvPr>
        </p:nvSpPr>
        <p:spPr>
          <a:xfrm>
            <a:off x="919235" y="3490326"/>
            <a:ext cx="10353821" cy="2425065"/>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a:p>
            <a:pPr>
              <a:lnSpc>
                <a:spcPts val="3200"/>
              </a:lnSpc>
            </a:pPr>
            <a:r>
              <a:rPr lang="en-US" altLang="zh-CN" sz="2000" dirty="0">
                <a:solidFill>
                  <a:schemeClr val="bg1">
                    <a:lumMod val="50000"/>
                  </a:schemeClr>
                </a:solidFill>
                <a:latin typeface="微软雅黑" panose="020B0503020204020204" charset="-122"/>
                <a:ea typeface="微软雅黑" panose="020B0503020204020204" charset="-122"/>
              </a:rPr>
              <a:t>       </a:t>
            </a:r>
            <a:r>
              <a:rPr lang="zh-CN" altLang="zh-CN" sz="2000" dirty="0">
                <a:solidFill>
                  <a:schemeClr val="bg1">
                    <a:lumMod val="50000"/>
                  </a:schemeClr>
                </a:solidFill>
                <a:latin typeface="微软雅黑" panose="020B0503020204020204" charset="-122"/>
                <a:ea typeface="微软雅黑" panose="020B0503020204020204" charset="-122"/>
              </a:rPr>
              <a:t>生命是生命教育的核心，让幼儿认识生命、感悟生命的价值，从而保护生命，这是非常有必要的事。通过绘本得巧妙传递，将一些复杂的生命问题简单化，以一种充满童趣又不失实际的方式呈现在孩子面前，使得孩子阅读后能够很好地认识</a:t>
            </a:r>
            <a:r>
              <a:rPr lang="en-US" altLang="zh-CN" sz="2000" dirty="0">
                <a:solidFill>
                  <a:schemeClr val="bg1">
                    <a:lumMod val="50000"/>
                  </a:schemeClr>
                </a:solidFill>
                <a:latin typeface="微软雅黑" panose="020B0503020204020204" charset="-122"/>
                <a:ea typeface="微软雅黑" panose="020B0503020204020204" charset="-122"/>
              </a:rPr>
              <a:t>“</a:t>
            </a:r>
            <a:r>
              <a:rPr lang="zh-CN" altLang="zh-CN" sz="2000" dirty="0">
                <a:solidFill>
                  <a:schemeClr val="bg1">
                    <a:lumMod val="50000"/>
                  </a:schemeClr>
                </a:solidFill>
                <a:latin typeface="微软雅黑" panose="020B0503020204020204" charset="-122"/>
                <a:ea typeface="微软雅黑" panose="020B0503020204020204" charset="-122"/>
              </a:rPr>
              <a:t>人与生命</a:t>
            </a:r>
            <a:r>
              <a:rPr lang="en-US" altLang="zh-CN" sz="2000" dirty="0">
                <a:solidFill>
                  <a:schemeClr val="bg1">
                    <a:lumMod val="50000"/>
                  </a:schemeClr>
                </a:solidFill>
                <a:latin typeface="微软雅黑" panose="020B0503020204020204" charset="-122"/>
                <a:ea typeface="微软雅黑" panose="020B0503020204020204" charset="-122"/>
              </a:rPr>
              <a:t>”</a:t>
            </a:r>
            <a:r>
              <a:rPr lang="zh-CN" altLang="zh-CN" sz="2000" dirty="0">
                <a:solidFill>
                  <a:schemeClr val="bg1">
                    <a:lumMod val="50000"/>
                  </a:schemeClr>
                </a:solidFill>
                <a:latin typeface="微软雅黑" panose="020B0503020204020204" charset="-122"/>
                <a:ea typeface="微软雅黑" panose="020B0503020204020204" charset="-122"/>
              </a:rPr>
              <a:t>还有许多其他的方面，最终要让幼儿感受生命的价值与意义，从而更好地成长。</a:t>
            </a:r>
            <a:endParaRPr lang="zh-CN" altLang="zh-CN" sz="2000" dirty="0">
              <a:solidFill>
                <a:schemeClr val="bg1">
                  <a:lumMod val="50000"/>
                </a:schemeClr>
              </a:solidFill>
              <a:latin typeface="微软雅黑" panose="020B0503020204020204" charset="-122"/>
              <a:ea typeface="微软雅黑" panose="020B0503020204020204" charset="-122"/>
            </a:endParaRPr>
          </a:p>
          <a:p>
            <a:pPr>
              <a:lnSpc>
                <a:spcPts val="3000"/>
              </a:lnSpc>
            </a:pPr>
            <a:endParaRPr lang="zh-CN" altLang="zh-CN"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strVal val="#ppt_w*0.70"/>
                                          </p:val>
                                        </p:tav>
                                        <p:tav tm="100000">
                                          <p:val>
                                            <p:strVal val="#ppt_w"/>
                                          </p:val>
                                        </p:tav>
                                      </p:tavLst>
                                    </p:anim>
                                    <p:anim calcmode="lin" valueType="num">
                                      <p:cBhvr>
                                        <p:cTn id="14" dur="1000" fill="hold"/>
                                        <p:tgtEl>
                                          <p:spTgt spid="13"/>
                                        </p:tgtEl>
                                        <p:attrNameLst>
                                          <p:attrName>ppt_h</p:attrName>
                                        </p:attrNameLst>
                                      </p:cBhvr>
                                      <p:tavLst>
                                        <p:tav tm="0">
                                          <p:val>
                                            <p:strVal val="#ppt_h"/>
                                          </p:val>
                                        </p:tav>
                                        <p:tav tm="100000">
                                          <p:val>
                                            <p:strVal val="#ppt_h"/>
                                          </p:val>
                                        </p:tav>
                                      </p:tavLst>
                                    </p:anim>
                                    <p:animEffect transition="in" filter="fade">
                                      <p:cBhvr>
                                        <p:cTn id="1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绘本阅读与生命</a:t>
            </a:r>
            <a:r>
              <a:rPr lang="zh-CN" altLang="en-US" sz="2000">
                <a:solidFill>
                  <a:schemeClr val="accent1">
                    <a:lumMod val="75000"/>
                  </a:schemeClr>
                </a:solidFill>
              </a:rPr>
              <a:t>教育</a:t>
            </a:r>
            <a:endParaRPr lang="zh-CN" altLang="en-US" sz="2000">
              <a:solidFill>
                <a:schemeClr val="accent1">
                  <a:lumMod val="75000"/>
                </a:schemeClr>
              </a:solidFill>
            </a:endParaRPr>
          </a:p>
        </p:txBody>
      </p:sp>
      <p:sp>
        <p:nvSpPr>
          <p:cNvPr id="17" name="品 15"/>
          <p:cNvSpPr txBox="1"/>
          <p:nvPr>
            <p:custDataLst>
              <p:tags r:id="rId3"/>
            </p:custDataLst>
          </p:nvPr>
        </p:nvSpPr>
        <p:spPr>
          <a:xfrm>
            <a:off x="982135" y="2343093"/>
            <a:ext cx="5372247" cy="1091565"/>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 （二）绘本阅读在生命教育主题中的运用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indent="266700" algn="just">
              <a:lnSpc>
                <a:spcPct val="150000"/>
              </a:lnSpc>
            </a:pPr>
            <a:r>
              <a:rPr lang="zh-CN" altLang="zh-CN" b="1" dirty="0">
                <a:solidFill>
                  <a:schemeClr val="bg1">
                    <a:lumMod val="50000"/>
                  </a:schemeClr>
                </a:solidFill>
                <a:latin typeface="微软雅黑" panose="020B0503020204020204" charset="-122"/>
                <a:ea typeface="微软雅黑" panose="020B0503020204020204" charset="-122"/>
              </a:rPr>
              <a:t>  </a:t>
            </a:r>
            <a:r>
              <a:rPr lang="zh-CN" altLang="zh-CN" b="1" dirty="0">
                <a:solidFill>
                  <a:schemeClr val="bg1">
                    <a:lumMod val="50000"/>
                  </a:schemeClr>
                </a:solidFill>
                <a:latin typeface="微软雅黑" panose="020B0503020204020204" charset="-122"/>
                <a:ea typeface="微软雅黑" panose="020B0503020204020204" charset="-122"/>
                <a:sym typeface="+mn-ea"/>
              </a:rPr>
              <a:t>   </a:t>
            </a:r>
            <a:r>
              <a:rPr lang="en-US" altLang="zh-CN" b="1" dirty="0">
                <a:solidFill>
                  <a:schemeClr val="bg1">
                    <a:lumMod val="50000"/>
                  </a:schemeClr>
                </a:solidFill>
                <a:latin typeface="微软雅黑" panose="020B0503020204020204" charset="-122"/>
                <a:ea typeface="微软雅黑" panose="020B0503020204020204" charset="-122"/>
                <a:sym typeface="+mn-ea"/>
              </a:rPr>
              <a:t>3</a:t>
            </a:r>
            <a:r>
              <a:rPr lang="zh-CN" altLang="zh-CN" b="1" dirty="0">
                <a:solidFill>
                  <a:schemeClr val="bg1">
                    <a:lumMod val="50000"/>
                  </a:schemeClr>
                </a:solidFill>
                <a:latin typeface="微软雅黑" panose="020B0503020204020204" charset="-122"/>
                <a:ea typeface="微软雅黑" panose="020B0503020204020204" charset="-122"/>
                <a:sym typeface="+mn-ea"/>
              </a:rPr>
              <a:t>. 人与</a:t>
            </a:r>
            <a:r>
              <a:rPr lang="zh-CN" altLang="zh-CN" sz="1800" b="1" dirty="0">
                <a:solidFill>
                  <a:schemeClr val="bg1">
                    <a:lumMod val="50000"/>
                  </a:schemeClr>
                </a:solidFill>
                <a:latin typeface="微软雅黑" panose="020B0503020204020204" charset="-122"/>
                <a:ea typeface="微软雅黑" panose="020B0503020204020204" charset="-122"/>
              </a:rPr>
              <a:t>生命</a:t>
            </a:r>
            <a:endParaRPr lang="zh-CN" altLang="zh-CN" sz="1800" b="1" dirty="0">
              <a:solidFill>
                <a:schemeClr val="bg1">
                  <a:lumMod val="50000"/>
                </a:schemeClr>
              </a:solidFill>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452245"/>
            <a:ext cx="5649595" cy="2410460"/>
          </a:xfrm>
          <a:prstGeom prst="rect">
            <a:avLst/>
          </a:prstGeom>
        </p:spPr>
      </p:pic>
      <p:sp>
        <p:nvSpPr>
          <p:cNvPr id="4" name="品 15"/>
          <p:cNvSpPr txBox="1"/>
          <p:nvPr>
            <p:custDataLst>
              <p:tags r:id="rId5"/>
            </p:custDataLst>
          </p:nvPr>
        </p:nvSpPr>
        <p:spPr>
          <a:xfrm>
            <a:off x="843670" y="3340466"/>
            <a:ext cx="10353821" cy="3091815"/>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a:p>
            <a:pPr>
              <a:lnSpc>
                <a:spcPts val="3000"/>
              </a:lnSpc>
            </a:pPr>
            <a:r>
              <a:rPr lang="en-US" altLang="zh-CN" sz="2000" dirty="0">
                <a:solidFill>
                  <a:schemeClr val="bg1">
                    <a:lumMod val="50000"/>
                  </a:schemeClr>
                </a:solidFill>
                <a:latin typeface="微软雅黑" panose="020B0503020204020204" charset="-122"/>
                <a:ea typeface="微软雅黑" panose="020B0503020204020204" charset="-122"/>
              </a:rPr>
              <a:t>       </a:t>
            </a:r>
            <a:endParaRPr lang="en-US" altLang="zh-CN" sz="2000" dirty="0">
              <a:solidFill>
                <a:schemeClr val="bg1">
                  <a:lumMod val="50000"/>
                </a:schemeClr>
              </a:solidFill>
              <a:latin typeface="微软雅黑" panose="020B0503020204020204" charset="-122"/>
              <a:ea typeface="微软雅黑" panose="020B0503020204020204" charset="-122"/>
            </a:endParaRPr>
          </a:p>
          <a:p>
            <a:pPr>
              <a:lnSpc>
                <a:spcPts val="3000"/>
              </a:lnSpc>
            </a:pPr>
            <a:r>
              <a:rPr lang="en-US" altLang="zh-CN" sz="2000" dirty="0">
                <a:solidFill>
                  <a:schemeClr val="bg1">
                    <a:lumMod val="50000"/>
                  </a:schemeClr>
                </a:solidFill>
                <a:latin typeface="微软雅黑" panose="020B0503020204020204" charset="-122"/>
                <a:ea typeface="微软雅黑" panose="020B0503020204020204" charset="-122"/>
              </a:rPr>
              <a:t>       </a:t>
            </a:r>
            <a:r>
              <a:rPr lang="zh-CN" altLang="zh-CN" sz="2000" dirty="0">
                <a:solidFill>
                  <a:schemeClr val="bg1">
                    <a:lumMod val="50000"/>
                  </a:schemeClr>
                </a:solidFill>
                <a:latin typeface="微软雅黑" panose="020B0503020204020204" charset="-122"/>
                <a:ea typeface="微软雅黑" panose="020B0503020204020204" charset="-122"/>
              </a:rPr>
              <a:t>有关生命主题的绘本有很多，有的是以不同的主题，不同的形象展现给幼儿；有的是以身边事的形式给与幼儿直接的感受；有的以动植物的形式让幼儿去感悟；而有的则是以显性的生老病死的内容来告知幼儿生命的变化，不同的形式给了幼儿感悟生命的不同意义。</a:t>
            </a:r>
            <a:endParaRPr lang="zh-CN" altLang="zh-CN" sz="2000" dirty="0">
              <a:solidFill>
                <a:schemeClr val="bg1">
                  <a:lumMod val="50000"/>
                </a:schemeClr>
              </a:solidFill>
              <a:latin typeface="微软雅黑" panose="020B0503020204020204" charset="-122"/>
              <a:ea typeface="微软雅黑" panose="020B0503020204020204" charset="-122"/>
            </a:endParaRPr>
          </a:p>
          <a:p>
            <a:pPr>
              <a:lnSpc>
                <a:spcPts val="3000"/>
              </a:lnSpc>
            </a:pPr>
            <a:r>
              <a:rPr lang="en-US" altLang="zh-CN" sz="2000" dirty="0">
                <a:solidFill>
                  <a:schemeClr val="bg1">
                    <a:lumMod val="50000"/>
                  </a:schemeClr>
                </a:solidFill>
                <a:latin typeface="微软雅黑" panose="020B0503020204020204" charset="-122"/>
                <a:ea typeface="微软雅黑" panose="020B0503020204020204" charset="-122"/>
              </a:rPr>
              <a:t>       </a:t>
            </a:r>
            <a:r>
              <a:rPr lang="zh-CN" altLang="zh-CN" sz="2000" dirty="0">
                <a:solidFill>
                  <a:schemeClr val="bg1">
                    <a:lumMod val="50000"/>
                  </a:schemeClr>
                </a:solidFill>
                <a:latin typeface="微软雅黑" panose="020B0503020204020204" charset="-122"/>
                <a:ea typeface="微软雅黑" panose="020B0503020204020204" charset="-122"/>
              </a:rPr>
              <a:t>以大班主题“人与生命”为例，教师可以选择绘本《一片叶子落下来》，以动植物的形式引导幼儿感悟，基于绘本阅读再延伸各领域的相关活动。</a:t>
            </a:r>
            <a:endParaRPr lang="zh-CN" altLang="zh-CN" sz="2000" dirty="0">
              <a:solidFill>
                <a:schemeClr val="bg1">
                  <a:lumMod val="50000"/>
                </a:schemeClr>
              </a:solidFill>
              <a:latin typeface="微软雅黑" panose="020B0503020204020204" charset="-122"/>
              <a:ea typeface="微软雅黑" panose="020B0503020204020204" charset="-122"/>
            </a:endParaRPr>
          </a:p>
          <a:p>
            <a:pPr>
              <a:lnSpc>
                <a:spcPts val="3000"/>
              </a:lnSpc>
            </a:pPr>
            <a:endParaRPr lang="zh-CN" altLang="zh-CN"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绘本阅读与生命</a:t>
            </a:r>
            <a:r>
              <a:rPr lang="zh-CN" altLang="en-US" sz="2000">
                <a:solidFill>
                  <a:schemeClr val="accent1">
                    <a:lumMod val="75000"/>
                  </a:schemeClr>
                </a:solidFill>
              </a:rPr>
              <a:t>教育</a:t>
            </a:r>
            <a:endParaRPr lang="zh-CN" altLang="en-US" sz="2000">
              <a:solidFill>
                <a:schemeClr val="accent1">
                  <a:lumMod val="75000"/>
                </a:schemeClr>
              </a:solidFill>
            </a:endParaRPr>
          </a:p>
        </p:txBody>
      </p:sp>
      <p:sp>
        <p:nvSpPr>
          <p:cNvPr id="17" name="品 15"/>
          <p:cNvSpPr txBox="1"/>
          <p:nvPr>
            <p:custDataLst>
              <p:tags r:id="rId3"/>
            </p:custDataLst>
          </p:nvPr>
        </p:nvSpPr>
        <p:spPr>
          <a:xfrm>
            <a:off x="982135" y="2343093"/>
            <a:ext cx="5372247" cy="1091565"/>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 （二）绘本阅读在生命教育主题中的运用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indent="266700" algn="just">
              <a:lnSpc>
                <a:spcPct val="150000"/>
              </a:lnSpc>
            </a:pPr>
            <a:r>
              <a:rPr lang="zh-CN" altLang="zh-CN" b="1" dirty="0">
                <a:solidFill>
                  <a:schemeClr val="bg1">
                    <a:lumMod val="50000"/>
                  </a:schemeClr>
                </a:solidFill>
                <a:latin typeface="微软雅黑" panose="020B0503020204020204" charset="-122"/>
                <a:ea typeface="微软雅黑" panose="020B0503020204020204" charset="-122"/>
              </a:rPr>
              <a:t>  </a:t>
            </a:r>
            <a:r>
              <a:rPr lang="zh-CN" altLang="zh-CN" b="1" dirty="0">
                <a:solidFill>
                  <a:schemeClr val="bg1">
                    <a:lumMod val="50000"/>
                  </a:schemeClr>
                </a:solidFill>
                <a:latin typeface="微软雅黑" panose="020B0503020204020204" charset="-122"/>
                <a:ea typeface="微软雅黑" panose="020B0503020204020204" charset="-122"/>
                <a:sym typeface="+mn-ea"/>
              </a:rPr>
              <a:t>   </a:t>
            </a:r>
            <a:r>
              <a:rPr lang="en-US" altLang="zh-CN" b="1" dirty="0">
                <a:solidFill>
                  <a:schemeClr val="bg1">
                    <a:lumMod val="50000"/>
                  </a:schemeClr>
                </a:solidFill>
                <a:latin typeface="微软雅黑" panose="020B0503020204020204" charset="-122"/>
                <a:ea typeface="微软雅黑" panose="020B0503020204020204" charset="-122"/>
                <a:sym typeface="+mn-ea"/>
              </a:rPr>
              <a:t>4</a:t>
            </a:r>
            <a:r>
              <a:rPr lang="zh-CN" altLang="zh-CN" b="1" dirty="0">
                <a:solidFill>
                  <a:schemeClr val="bg1">
                    <a:lumMod val="50000"/>
                  </a:schemeClr>
                </a:solidFill>
                <a:latin typeface="微软雅黑" panose="020B0503020204020204" charset="-122"/>
                <a:ea typeface="微软雅黑" panose="020B0503020204020204" charset="-122"/>
                <a:sym typeface="+mn-ea"/>
              </a:rPr>
              <a:t>. 人与</a:t>
            </a:r>
            <a:r>
              <a:rPr lang="zh-CN" altLang="zh-CN" b="1" dirty="0">
                <a:solidFill>
                  <a:schemeClr val="bg1">
                    <a:lumMod val="50000"/>
                  </a:schemeClr>
                </a:solidFill>
                <a:latin typeface="微软雅黑" panose="020B0503020204020204" charset="-122"/>
                <a:ea typeface="微软雅黑" panose="020B0503020204020204" charset="-122"/>
                <a:sym typeface="+mn-ea"/>
              </a:rPr>
              <a:t>自然</a:t>
            </a:r>
            <a:endParaRPr lang="zh-CN" altLang="zh-CN" b="1" dirty="0">
              <a:solidFill>
                <a:schemeClr val="bg1">
                  <a:lumMod val="50000"/>
                </a:schemeClr>
              </a:solidFill>
              <a:latin typeface="微软雅黑" panose="020B0503020204020204" charset="-122"/>
              <a:ea typeface="微软雅黑" panose="020B0503020204020204" charset="-122"/>
              <a:sym typeface="+mn-ea"/>
            </a:endParaRPr>
          </a:p>
        </p:txBody>
      </p:sp>
      <p:sp>
        <p:nvSpPr>
          <p:cNvPr id="13" name="品 15"/>
          <p:cNvSpPr txBox="1"/>
          <p:nvPr>
            <p:custDataLst>
              <p:tags r:id="rId4"/>
            </p:custDataLst>
          </p:nvPr>
        </p:nvSpPr>
        <p:spPr>
          <a:xfrm>
            <a:off x="787790" y="3434446"/>
            <a:ext cx="10353821" cy="2322830"/>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a:p>
            <a:pPr>
              <a:lnSpc>
                <a:spcPts val="3000"/>
              </a:lnSpc>
            </a:pPr>
            <a:r>
              <a:rPr lang="en-US" altLang="zh-CN" sz="2000" dirty="0">
                <a:solidFill>
                  <a:schemeClr val="bg1">
                    <a:lumMod val="50000"/>
                  </a:schemeClr>
                </a:solidFill>
                <a:latin typeface="微软雅黑" panose="020B0503020204020204" charset="-122"/>
                <a:ea typeface="微软雅黑" panose="020B0503020204020204" charset="-122"/>
              </a:rPr>
              <a:t>    </a:t>
            </a:r>
            <a:r>
              <a:rPr lang="zh-CN" altLang="zh-CN" sz="2000" dirty="0">
                <a:solidFill>
                  <a:schemeClr val="bg1">
                    <a:lumMod val="50000"/>
                  </a:schemeClr>
                </a:solidFill>
                <a:latin typeface="微软雅黑" panose="020B0503020204020204" charset="-122"/>
                <a:ea typeface="微软雅黑" panose="020B0503020204020204" charset="-122"/>
              </a:rPr>
              <a:t>“人与自然”主要是要让幼儿感悟自然的美好，认识自然的重要，从而树立保护自然的意识。大自然是地球村的一部分，是人类赖以生存的基础，大自然的给予是优厚的，她就像我们的母亲，给予着人类丰富的资源，所以，要让幼儿通过绘本来认识大自然，保护大自然。帮助幼儿认识世界、以一种有趣、甜美、温馨的方式让孩子们体会世界的美妙。</a:t>
            </a:r>
            <a:endParaRPr lang="zh-CN" altLang="zh-CN" sz="2000" dirty="0">
              <a:solidFill>
                <a:schemeClr val="bg1">
                  <a:lumMod val="50000"/>
                </a:schemeClr>
              </a:solidFill>
              <a:latin typeface="微软雅黑" panose="020B0503020204020204" charset="-122"/>
              <a:ea typeface="微软雅黑" panose="020B0503020204020204" charset="-122"/>
            </a:endParaRPr>
          </a:p>
          <a:p>
            <a:pPr>
              <a:lnSpc>
                <a:spcPts val="3000"/>
              </a:lnSpc>
            </a:pPr>
            <a:endParaRPr lang="zh-CN" altLang="zh-CN"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strVal val="#ppt_w*0.70"/>
                                          </p:val>
                                        </p:tav>
                                        <p:tav tm="100000">
                                          <p:val>
                                            <p:strVal val="#ppt_w"/>
                                          </p:val>
                                        </p:tav>
                                      </p:tavLst>
                                    </p:anim>
                                    <p:anim calcmode="lin" valueType="num">
                                      <p:cBhvr>
                                        <p:cTn id="14" dur="1000" fill="hold"/>
                                        <p:tgtEl>
                                          <p:spTgt spid="13"/>
                                        </p:tgtEl>
                                        <p:attrNameLst>
                                          <p:attrName>ppt_h</p:attrName>
                                        </p:attrNameLst>
                                      </p:cBhvr>
                                      <p:tavLst>
                                        <p:tav tm="0">
                                          <p:val>
                                            <p:strVal val="#ppt_h"/>
                                          </p:val>
                                        </p:tav>
                                        <p:tav tm="100000">
                                          <p:val>
                                            <p:strVal val="#ppt_h"/>
                                          </p:val>
                                        </p:tav>
                                      </p:tavLst>
                                    </p:anim>
                                    <p:animEffect transition="in" filter="fade">
                                      <p:cBhvr>
                                        <p:cTn id="1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绘本阅读与生命</a:t>
            </a:r>
            <a:r>
              <a:rPr lang="zh-CN" altLang="en-US" sz="2000">
                <a:solidFill>
                  <a:schemeClr val="accent1">
                    <a:lumMod val="75000"/>
                  </a:schemeClr>
                </a:solidFill>
              </a:rPr>
              <a:t>教育</a:t>
            </a:r>
            <a:endParaRPr lang="zh-CN" altLang="en-US" sz="2000">
              <a:solidFill>
                <a:schemeClr val="accent1">
                  <a:lumMod val="75000"/>
                </a:schemeClr>
              </a:solidFill>
            </a:endParaRPr>
          </a:p>
        </p:txBody>
      </p:sp>
      <p:sp>
        <p:nvSpPr>
          <p:cNvPr id="17" name="品 15"/>
          <p:cNvSpPr txBox="1"/>
          <p:nvPr>
            <p:custDataLst>
              <p:tags r:id="rId3"/>
            </p:custDataLst>
          </p:nvPr>
        </p:nvSpPr>
        <p:spPr>
          <a:xfrm>
            <a:off x="982135" y="2343093"/>
            <a:ext cx="5372247" cy="1091565"/>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 （二）绘本阅读在生命教育主题中的运用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indent="266700" algn="just">
              <a:lnSpc>
                <a:spcPct val="150000"/>
              </a:lnSpc>
            </a:pPr>
            <a:r>
              <a:rPr lang="zh-CN" altLang="zh-CN" b="1" dirty="0">
                <a:solidFill>
                  <a:schemeClr val="bg1">
                    <a:lumMod val="50000"/>
                  </a:schemeClr>
                </a:solidFill>
                <a:latin typeface="微软雅黑" panose="020B0503020204020204" charset="-122"/>
                <a:ea typeface="微软雅黑" panose="020B0503020204020204" charset="-122"/>
              </a:rPr>
              <a:t>  </a:t>
            </a:r>
            <a:r>
              <a:rPr lang="zh-CN" altLang="zh-CN" b="1" dirty="0">
                <a:solidFill>
                  <a:schemeClr val="bg1">
                    <a:lumMod val="50000"/>
                  </a:schemeClr>
                </a:solidFill>
                <a:latin typeface="微软雅黑" panose="020B0503020204020204" charset="-122"/>
                <a:ea typeface="微软雅黑" panose="020B0503020204020204" charset="-122"/>
                <a:sym typeface="+mn-ea"/>
              </a:rPr>
              <a:t>   </a:t>
            </a:r>
            <a:r>
              <a:rPr lang="en-US" altLang="zh-CN" b="1" dirty="0">
                <a:solidFill>
                  <a:schemeClr val="bg1">
                    <a:lumMod val="50000"/>
                  </a:schemeClr>
                </a:solidFill>
                <a:latin typeface="微软雅黑" panose="020B0503020204020204" charset="-122"/>
                <a:ea typeface="微软雅黑" panose="020B0503020204020204" charset="-122"/>
                <a:sym typeface="+mn-ea"/>
              </a:rPr>
              <a:t>4</a:t>
            </a:r>
            <a:r>
              <a:rPr lang="zh-CN" altLang="zh-CN" b="1" dirty="0">
                <a:solidFill>
                  <a:schemeClr val="bg1">
                    <a:lumMod val="50000"/>
                  </a:schemeClr>
                </a:solidFill>
                <a:latin typeface="微软雅黑" panose="020B0503020204020204" charset="-122"/>
                <a:ea typeface="微软雅黑" panose="020B0503020204020204" charset="-122"/>
                <a:sym typeface="+mn-ea"/>
              </a:rPr>
              <a:t>. 人与</a:t>
            </a:r>
            <a:r>
              <a:rPr lang="zh-CN" altLang="zh-CN" b="1" dirty="0">
                <a:solidFill>
                  <a:schemeClr val="bg1">
                    <a:lumMod val="50000"/>
                  </a:schemeClr>
                </a:solidFill>
                <a:latin typeface="微软雅黑" panose="020B0503020204020204" charset="-122"/>
                <a:ea typeface="微软雅黑" panose="020B0503020204020204" charset="-122"/>
                <a:sym typeface="+mn-ea"/>
              </a:rPr>
              <a:t>自然</a:t>
            </a:r>
            <a:endParaRPr lang="zh-CN" altLang="zh-CN" b="1" dirty="0">
              <a:solidFill>
                <a:schemeClr val="bg1">
                  <a:lumMod val="50000"/>
                </a:schemeClr>
              </a:solidFill>
              <a:latin typeface="微软雅黑" panose="020B0503020204020204" charset="-122"/>
              <a:ea typeface="微软雅黑" panose="020B0503020204020204" charset="-122"/>
              <a:sym typeface="+mn-ea"/>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5966" y="1483310"/>
            <a:ext cx="5904536" cy="4180377"/>
          </a:xfrm>
          <a:prstGeom prst="rect">
            <a:avLst/>
          </a:prstGeom>
        </p:spPr>
      </p:pic>
      <p:sp>
        <p:nvSpPr>
          <p:cNvPr id="4" name="品 15"/>
          <p:cNvSpPr txBox="1"/>
          <p:nvPr>
            <p:custDataLst>
              <p:tags r:id="rId5"/>
            </p:custDataLst>
          </p:nvPr>
        </p:nvSpPr>
        <p:spPr>
          <a:xfrm>
            <a:off x="403934" y="3434765"/>
            <a:ext cx="5422338" cy="1938020"/>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a:p>
            <a:pPr>
              <a:lnSpc>
                <a:spcPts val="3000"/>
              </a:lnSpc>
            </a:pPr>
            <a:r>
              <a:rPr lang="en-US" altLang="zh-CN" sz="2000" dirty="0">
                <a:solidFill>
                  <a:schemeClr val="bg1">
                    <a:lumMod val="50000"/>
                  </a:schemeClr>
                </a:solidFill>
                <a:latin typeface="微软雅黑" panose="020B0503020204020204" charset="-122"/>
                <a:ea typeface="微软雅黑" panose="020B0503020204020204" charset="-122"/>
              </a:rPr>
              <a:t>       </a:t>
            </a:r>
            <a:r>
              <a:rPr lang="zh-CN" altLang="zh-CN" sz="2000" dirty="0">
                <a:solidFill>
                  <a:schemeClr val="bg1">
                    <a:lumMod val="50000"/>
                  </a:schemeClr>
                </a:solidFill>
                <a:latin typeface="微软雅黑" panose="020B0503020204020204" charset="-122"/>
                <a:ea typeface="微软雅黑" panose="020B0503020204020204" charset="-122"/>
              </a:rPr>
              <a:t>以主题“人与自然”为例，教师可在基于教学活动的同时，以绘本为载体实现家园共育</a:t>
            </a:r>
            <a:r>
              <a:rPr lang="zh-CN" altLang="en-US" sz="2000" dirty="0">
                <a:solidFill>
                  <a:schemeClr val="bg1">
                    <a:lumMod val="50000"/>
                  </a:schemeClr>
                </a:solidFill>
                <a:latin typeface="微软雅黑" panose="020B0503020204020204" charset="-122"/>
                <a:ea typeface="微软雅黑" panose="020B0503020204020204" charset="-122"/>
              </a:rPr>
              <a:t>，</a:t>
            </a:r>
            <a:r>
              <a:rPr lang="zh-CN" altLang="zh-CN" sz="2000" dirty="0">
                <a:solidFill>
                  <a:schemeClr val="bg1">
                    <a:lumMod val="50000"/>
                  </a:schemeClr>
                </a:solidFill>
                <a:latin typeface="微软雅黑" panose="020B0503020204020204" charset="-122"/>
                <a:ea typeface="微软雅黑" panose="020B0503020204020204" charset="-122"/>
              </a:rPr>
              <a:t>开展人与自然为主题的活动</a:t>
            </a:r>
            <a:r>
              <a:rPr lang="zh-CN" altLang="en-US" sz="2000" dirty="0">
                <a:solidFill>
                  <a:schemeClr val="bg1">
                    <a:lumMod val="50000"/>
                  </a:schemeClr>
                </a:solidFill>
                <a:latin typeface="微软雅黑" panose="020B0503020204020204" charset="-122"/>
                <a:ea typeface="微软雅黑" panose="020B0503020204020204" charset="-122"/>
              </a:rPr>
              <a:t>。</a:t>
            </a:r>
            <a:endParaRPr lang="zh-CN" altLang="zh-CN" sz="2000" dirty="0">
              <a:solidFill>
                <a:schemeClr val="bg1">
                  <a:lumMod val="50000"/>
                </a:schemeClr>
              </a:solidFill>
              <a:latin typeface="微软雅黑" panose="020B0503020204020204" charset="-122"/>
              <a:ea typeface="微软雅黑" panose="020B0503020204020204" charset="-122"/>
            </a:endParaRPr>
          </a:p>
          <a:p>
            <a:pPr>
              <a:lnSpc>
                <a:spcPts val="3000"/>
              </a:lnSpc>
            </a:pPr>
            <a:endParaRPr lang="zh-CN" altLang="zh-CN"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绘本阅读与启蒙</a:t>
            </a:r>
            <a:r>
              <a:rPr lang="zh-CN" altLang="en-US" sz="2000">
                <a:solidFill>
                  <a:schemeClr val="accent1">
                    <a:lumMod val="75000"/>
                  </a:schemeClr>
                </a:solidFill>
              </a:rPr>
              <a:t>认知</a:t>
            </a:r>
            <a:endParaRPr lang="zh-CN" altLang="en-US" sz="2000">
              <a:solidFill>
                <a:schemeClr val="accent1">
                  <a:lumMod val="75000"/>
                </a:schemeClr>
              </a:solidFill>
            </a:endParaRPr>
          </a:p>
        </p:txBody>
      </p:sp>
      <p:sp>
        <p:nvSpPr>
          <p:cNvPr id="10" name="品 15"/>
          <p:cNvSpPr txBox="1"/>
          <p:nvPr>
            <p:custDataLst>
              <p:tags r:id="rId3"/>
            </p:custDataLst>
          </p:nvPr>
        </p:nvSpPr>
        <p:spPr>
          <a:xfrm>
            <a:off x="984168" y="2337904"/>
            <a:ext cx="9901637" cy="3369310"/>
          </a:xfrm>
          <a:prstGeom prst="rect">
            <a:avLst/>
          </a:prstGeom>
          <a:noFill/>
        </p:spPr>
        <p:txBody>
          <a:bodyPr wrap="square" rtlCol="0">
            <a:spAutoFit/>
          </a:bodyPr>
          <a:p>
            <a:pPr algn="l">
              <a:buClrTx/>
              <a:buSzTx/>
              <a:buNone/>
            </a:pPr>
            <a:r>
              <a:rPr lang="zh-CN" altLang="zh-CN" sz="1800" b="1" dirty="0">
                <a:solidFill>
                  <a:schemeClr val="bg1">
                    <a:lumMod val="50000"/>
                  </a:schemeClr>
                </a:solidFill>
                <a:latin typeface="微软雅黑" panose="020B0503020204020204" charset="-122"/>
                <a:ea typeface="微软雅黑" panose="020B0503020204020204" charset="-122"/>
              </a:rPr>
              <a:t>（一）启蒙认知解读</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2000" dirty="0">
              <a:solidFill>
                <a:schemeClr val="accent5">
                  <a:lumMod val="75000"/>
                </a:schemeClr>
              </a:solidFill>
              <a:latin typeface="微软雅黑" panose="020B0503020204020204" charset="-122"/>
              <a:ea typeface="微软雅黑" panose="020B0503020204020204" charset="-122"/>
            </a:endParaRPr>
          </a:p>
          <a:p>
            <a:pPr>
              <a:lnSpc>
                <a:spcPts val="3000"/>
              </a:lnSpc>
            </a:pPr>
            <a:r>
              <a:rPr lang="zh-CN" altLang="en-US" sz="2000" dirty="0">
                <a:solidFill>
                  <a:schemeClr val="bg1">
                    <a:lumMod val="50000"/>
                  </a:schemeClr>
                </a:solidFill>
                <a:latin typeface="微软雅黑" panose="020B0503020204020204" charset="-122"/>
                <a:ea typeface="微软雅黑" panose="020B0503020204020204" charset="-122"/>
              </a:rPr>
              <a:t>       在绘本阅读活动中，教师的提问可以对幼儿产生有效的启蒙作用，启发幼儿表达自己内心的想法，提高参与感与自主性。在绘本阅读中融入一些日常习惯和行为规则，促进幼儿认知的全面发展。</a:t>
            </a:r>
            <a:endParaRPr lang="zh-CN" altLang="en-US" sz="2000" dirty="0">
              <a:solidFill>
                <a:schemeClr val="bg1">
                  <a:lumMod val="50000"/>
                </a:schemeClr>
              </a:solidFill>
              <a:latin typeface="微软雅黑" panose="020B0503020204020204" charset="-122"/>
              <a:ea typeface="微软雅黑" panose="020B0503020204020204" charset="-122"/>
            </a:endParaRPr>
          </a:p>
          <a:p>
            <a:pPr>
              <a:lnSpc>
                <a:spcPts val="3000"/>
              </a:lnSpc>
            </a:pPr>
            <a:r>
              <a:rPr lang="zh-CN" altLang="en-US" sz="2000" dirty="0">
                <a:solidFill>
                  <a:schemeClr val="bg1">
                    <a:lumMod val="50000"/>
                  </a:schemeClr>
                </a:solidFill>
                <a:latin typeface="微软雅黑" panose="020B0503020204020204" charset="-122"/>
                <a:ea typeface="微软雅黑" panose="020B0503020204020204" charset="-122"/>
              </a:rPr>
              <a:t>       儿童的认知发展与前阅读经验相辅相成，幼儿启蒙认知教育是其对事物的构成、与他物的关系等基本规律的把握能力，幼儿认知能力也是体现良好社会行为发生的至关重要的前提。在幼儿期，良好认知能力中可以建立良好的人际关系和心理和谐、健康发展基础，也是幼儿良好品德发展和个性形成的一个重要方面。</a:t>
            </a:r>
            <a:endParaRPr lang="zh-CN" altLang="en-US"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bb3523dd-afd1-4a31-810b-d96559c8cd9a"/>
          <p:cNvSpPr>
            <a:spLocks noGrp="1"/>
          </p:cNvSpPr>
          <p:nvPr>
            <p:ph type="title" hasCustomPrompt="1"/>
          </p:nvPr>
        </p:nvSpPr>
        <p:spPr>
          <a:xfrm>
            <a:off x="564515" y="2520315"/>
            <a:ext cx="6435090" cy="1269365"/>
          </a:xfrm>
        </p:spPr>
        <p:txBody>
          <a:bodyPr>
            <a:normAutofit fontScale="90000"/>
          </a:bodyPr>
          <a:lstStyle/>
          <a:p>
            <a:pPr algn="l">
              <a:lnSpc>
                <a:spcPct val="100000"/>
              </a:lnSpc>
              <a:spcBef>
                <a:spcPct val="0"/>
              </a:spcBef>
            </a:pPr>
            <a:r>
              <a:rPr lang="zh-CN" altLang="en-US" sz="4800" b="0" i="0" u="none">
                <a:solidFill>
                  <a:srgbClr val="639CEF"/>
                </a:solidFill>
                <a:ea typeface="宋体" panose="02010600030101010101" pitchFamily="2" charset="-122"/>
              </a:rPr>
              <a:t>绘本阅读与幼儿主题</a:t>
            </a:r>
            <a:r>
              <a:rPr lang="zh-CN" altLang="en-US" sz="4800" b="0" i="0" u="none">
                <a:solidFill>
                  <a:srgbClr val="639CEF"/>
                </a:solidFill>
                <a:ea typeface="宋体" panose="02010600030101010101" pitchFamily="2" charset="-122"/>
              </a:rPr>
              <a:t>活动</a:t>
            </a:r>
            <a:endParaRPr lang="zh-CN" altLang="en-US" sz="4800" b="0" i="0" u="none">
              <a:solidFill>
                <a:srgbClr val="639CEF"/>
              </a:solidFill>
              <a:ea typeface="宋体" panose="02010600030101010101" pitchFamily="2" charset="-122"/>
            </a:endParaRPr>
          </a:p>
        </p:txBody>
      </p:sp>
      <p:sp>
        <p:nvSpPr>
          <p:cNvPr id="3" name="文本占位符 2" descr="837f6c69-ed63-408e-9ecf-fe4bd514ac8e"/>
          <p:cNvSpPr>
            <a:spLocks noGrp="1"/>
          </p:cNvSpPr>
          <p:nvPr>
            <p:ph type="body" idx="1" hasCustomPrompt="1"/>
          </p:nvPr>
        </p:nvSpPr>
        <p:spPr>
          <a:xfrm>
            <a:off x="655115" y="2088515"/>
            <a:ext cx="6151880" cy="882730"/>
          </a:xfrm>
        </p:spPr>
        <p:txBody>
          <a:bodyPr/>
          <a:lstStyle/>
          <a:p>
            <a:pPr algn="l">
              <a:lnSpc>
                <a:spcPct val="120000"/>
              </a:lnSpc>
              <a:spcBef>
                <a:spcPts val="1000"/>
              </a:spcBef>
            </a:pPr>
            <a:r>
              <a:rPr lang="zh-CN" altLang="en-US" sz="2400" b="0" i="0" u="none">
                <a:solidFill>
                  <a:srgbClr val="2F2F2F"/>
                </a:solidFill>
                <a:ea typeface="思源黑体 CN Normal" panose="020B0400000000000000" charset="-122"/>
              </a:rPr>
              <a:t>第</a:t>
            </a:r>
            <a:r>
              <a:rPr lang="zh-CN" altLang="en-US" sz="2400" b="0" i="0" u="none">
                <a:solidFill>
                  <a:srgbClr val="2F2F2F"/>
                </a:solidFill>
                <a:ea typeface="思源黑体 CN Normal" panose="020B0400000000000000" charset="-122"/>
              </a:rPr>
              <a:t>八章</a:t>
            </a:r>
            <a:endParaRPr lang="zh-CN" altLang="en-US" sz="2400" b="0" i="0" u="none">
              <a:solidFill>
                <a:srgbClr val="2F2F2F"/>
              </a:solidFill>
              <a:ea typeface="思源黑体 CN Normal" panose="020B04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绘本阅读与启蒙</a:t>
            </a:r>
            <a:r>
              <a:rPr lang="zh-CN" altLang="en-US" sz="2000">
                <a:solidFill>
                  <a:schemeClr val="accent1">
                    <a:lumMod val="75000"/>
                  </a:schemeClr>
                </a:solidFill>
              </a:rPr>
              <a:t>认知</a:t>
            </a:r>
            <a:endParaRPr lang="zh-CN" altLang="en-US" sz="2000">
              <a:solidFill>
                <a:schemeClr val="accent1">
                  <a:lumMod val="75000"/>
                </a:schemeClr>
              </a:solidFill>
            </a:endParaRPr>
          </a:p>
        </p:txBody>
      </p:sp>
      <p:sp>
        <p:nvSpPr>
          <p:cNvPr id="4" name="品 15"/>
          <p:cNvSpPr txBox="1"/>
          <p:nvPr>
            <p:custDataLst>
              <p:tags r:id="rId3"/>
            </p:custDataLst>
          </p:nvPr>
        </p:nvSpPr>
        <p:spPr>
          <a:xfrm>
            <a:off x="440055" y="2333625"/>
            <a:ext cx="6128385" cy="2994660"/>
          </a:xfrm>
          <a:prstGeom prst="rect">
            <a:avLst/>
          </a:prstGeom>
          <a:noFill/>
        </p:spPr>
        <p:txBody>
          <a:bodyPr wrap="square" rtlCol="0">
            <a:no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（二）绘本阅读在启蒙认知主题中的运用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a:lnSpc>
                <a:spcPts val="3000"/>
              </a:lnSpc>
            </a:pPr>
            <a:r>
              <a:rPr lang="zh-CN" altLang="zh-CN" b="1" dirty="0">
                <a:solidFill>
                  <a:schemeClr val="bg1">
                    <a:lumMod val="50000"/>
                  </a:schemeClr>
                </a:solidFill>
                <a:latin typeface="微软雅黑" panose="020B0503020204020204" charset="-122"/>
                <a:ea typeface="微软雅黑" panose="020B0503020204020204" charset="-122"/>
              </a:rPr>
              <a:t>    1</a:t>
            </a:r>
            <a:r>
              <a:rPr lang="en-US" altLang="zh-CN" b="1" dirty="0">
                <a:solidFill>
                  <a:schemeClr val="bg1">
                    <a:lumMod val="50000"/>
                  </a:schemeClr>
                </a:solidFill>
                <a:latin typeface="微软雅黑" panose="020B0503020204020204" charset="-122"/>
                <a:ea typeface="微软雅黑" panose="020B0503020204020204" charset="-122"/>
              </a:rPr>
              <a:t>. </a:t>
            </a:r>
            <a:r>
              <a:rPr lang="zh-CN" altLang="zh-CN" b="1" dirty="0">
                <a:solidFill>
                  <a:schemeClr val="bg1">
                    <a:lumMod val="50000"/>
                  </a:schemeClr>
                </a:solidFill>
                <a:latin typeface="微软雅黑" panose="020B0503020204020204" charset="-122"/>
                <a:ea typeface="微软雅黑" panose="020B0503020204020204" charset="-122"/>
              </a:rPr>
              <a:t>以幼儿兴趣延伸的绘本活动</a:t>
            </a:r>
            <a:endParaRPr lang="zh-CN" altLang="zh-CN" b="1" dirty="0">
              <a:solidFill>
                <a:schemeClr val="bg1">
                  <a:lumMod val="50000"/>
                </a:schemeClr>
              </a:solidFill>
              <a:latin typeface="微软雅黑" panose="020B0503020204020204" charset="-122"/>
              <a:ea typeface="微软雅黑" panose="020B0503020204020204" charset="-122"/>
            </a:endParaRPr>
          </a:p>
          <a:p>
            <a:pPr>
              <a:lnSpc>
                <a:spcPts val="3000"/>
              </a:lnSpc>
            </a:pPr>
            <a:r>
              <a:rPr lang="en-US" altLang="zh-CN" dirty="0">
                <a:solidFill>
                  <a:schemeClr val="bg1">
                    <a:lumMod val="50000"/>
                  </a:schemeClr>
                </a:solidFill>
              </a:rPr>
              <a:t>        </a:t>
            </a:r>
            <a:endParaRPr lang="en-US" altLang="zh-CN" dirty="0">
              <a:solidFill>
                <a:schemeClr val="bg1">
                  <a:lumMod val="50000"/>
                </a:schemeClr>
              </a:solidFill>
            </a:endParaRPr>
          </a:p>
          <a:p>
            <a:pPr>
              <a:lnSpc>
                <a:spcPts val="3000"/>
              </a:lnSpc>
            </a:pPr>
            <a:r>
              <a:rPr lang="en-US" altLang="zh-CN" dirty="0">
                <a:solidFill>
                  <a:schemeClr val="bg1">
                    <a:lumMod val="50000"/>
                  </a:schemeClr>
                </a:solidFill>
              </a:rPr>
              <a:t>         </a:t>
            </a:r>
            <a:r>
              <a:rPr lang="zh-CN" altLang="zh-CN" dirty="0">
                <a:solidFill>
                  <a:schemeClr val="bg1">
                    <a:lumMod val="50000"/>
                  </a:schemeClr>
                </a:solidFill>
              </a:rPr>
              <a:t>大班幼儿有浓厚的阅读兴趣，比如：他们在自主阅读启蒙认知类绘本《一根羽毛也不能动》时，围绕绘本中的一对朋友展开了讨论，教师基于幼儿的兴趣进行了活动预设，并生成了绘本阅读活动。</a:t>
            </a:r>
            <a:endParaRPr lang="zh-CN" altLang="zh-CN" dirty="0">
              <a:solidFill>
                <a:schemeClr val="bg1">
                  <a:lumMod val="50000"/>
                </a:schemeClr>
              </a:solidFill>
            </a:endParaRPr>
          </a:p>
        </p:txBody>
      </p:sp>
      <p:pic>
        <p:nvPicPr>
          <p:cNvPr id="11" name="图片 10" descr="C:\Users\8869\AppData\Local\Temp\WeChat Files\dd8d0f44fbf987e8da7bccde4b43178.jpg"/>
          <p:cNvPicPr/>
          <p:nvPr/>
        </p:nvPicPr>
        <p:blipFill>
          <a:blip r:embed="rId4">
            <a:extLst>
              <a:ext uri="{28A0092B-C50C-407E-A947-70E740481C1C}">
                <a14:useLocalDpi xmlns:a14="http://schemas.microsoft.com/office/drawing/2010/main" val="0"/>
              </a:ext>
            </a:extLst>
          </a:blip>
          <a:srcRect/>
          <a:stretch>
            <a:fillRect/>
          </a:stretch>
        </p:blipFill>
        <p:spPr>
          <a:xfrm>
            <a:off x="6749659" y="966325"/>
            <a:ext cx="2771775" cy="2771775"/>
          </a:xfrm>
          <a:prstGeom prst="rect">
            <a:avLst/>
          </a:prstGeom>
          <a:noFill/>
          <a:ln>
            <a:noFill/>
          </a:ln>
        </p:spPr>
      </p:pic>
      <p:pic>
        <p:nvPicPr>
          <p:cNvPr id="12" name="图片 11" descr="C:\Users\8869\AppData\Local\Temp\WeChat Files\cea90eea241d7bace7451d77f51d5bf.jpg"/>
          <p:cNvPicPr/>
          <p:nvPr/>
        </p:nvPicPr>
        <p:blipFill>
          <a:blip r:embed="rId5">
            <a:extLst>
              <a:ext uri="{28A0092B-C50C-407E-A947-70E740481C1C}">
                <a14:useLocalDpi xmlns:a14="http://schemas.microsoft.com/office/drawing/2010/main" val="0"/>
              </a:ext>
            </a:extLst>
          </a:blip>
          <a:srcRect/>
          <a:stretch>
            <a:fillRect/>
          </a:stretch>
        </p:blipFill>
        <p:spPr>
          <a:xfrm>
            <a:off x="8187397" y="3833813"/>
            <a:ext cx="3412743" cy="22944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绘本阅读与启蒙</a:t>
            </a:r>
            <a:r>
              <a:rPr lang="zh-CN" altLang="en-US" sz="2000">
                <a:solidFill>
                  <a:schemeClr val="accent1">
                    <a:lumMod val="75000"/>
                  </a:schemeClr>
                </a:solidFill>
              </a:rPr>
              <a:t>认知</a:t>
            </a:r>
            <a:endParaRPr lang="zh-CN" altLang="en-US" sz="2000">
              <a:solidFill>
                <a:schemeClr val="accent1">
                  <a:lumMod val="75000"/>
                </a:schemeClr>
              </a:solidFill>
            </a:endParaRPr>
          </a:p>
        </p:txBody>
      </p:sp>
      <p:sp>
        <p:nvSpPr>
          <p:cNvPr id="4" name="品 15"/>
          <p:cNvSpPr txBox="1"/>
          <p:nvPr>
            <p:custDataLst>
              <p:tags r:id="rId3"/>
            </p:custDataLst>
          </p:nvPr>
        </p:nvSpPr>
        <p:spPr>
          <a:xfrm>
            <a:off x="440055" y="2333625"/>
            <a:ext cx="8601075" cy="2994660"/>
          </a:xfrm>
          <a:prstGeom prst="rect">
            <a:avLst/>
          </a:prstGeom>
          <a:noFill/>
        </p:spPr>
        <p:txBody>
          <a:bodyPr wrap="square" rtlCol="0">
            <a:no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（二）绘本阅读在启蒙认知主题中的运用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a:lnSpc>
                <a:spcPts val="3000"/>
              </a:lnSpc>
            </a:pPr>
            <a:r>
              <a:rPr lang="zh-CN" altLang="zh-CN" b="1" dirty="0">
                <a:solidFill>
                  <a:schemeClr val="bg1">
                    <a:lumMod val="50000"/>
                  </a:schemeClr>
                </a:solidFill>
                <a:latin typeface="微软雅黑" panose="020B0503020204020204" charset="-122"/>
                <a:ea typeface="微软雅黑" panose="020B0503020204020204" charset="-122"/>
              </a:rPr>
              <a:t>    1</a:t>
            </a:r>
            <a:r>
              <a:rPr lang="en-US" altLang="zh-CN" b="1" dirty="0">
                <a:solidFill>
                  <a:schemeClr val="bg1">
                    <a:lumMod val="50000"/>
                  </a:schemeClr>
                </a:solidFill>
                <a:latin typeface="微软雅黑" panose="020B0503020204020204" charset="-122"/>
                <a:ea typeface="微软雅黑" panose="020B0503020204020204" charset="-122"/>
              </a:rPr>
              <a:t>. </a:t>
            </a:r>
            <a:r>
              <a:rPr lang="zh-CN" altLang="zh-CN" b="1" dirty="0">
                <a:solidFill>
                  <a:schemeClr val="bg1">
                    <a:lumMod val="50000"/>
                  </a:schemeClr>
                </a:solidFill>
                <a:latin typeface="微软雅黑" panose="020B0503020204020204" charset="-122"/>
                <a:ea typeface="微软雅黑" panose="020B0503020204020204" charset="-122"/>
              </a:rPr>
              <a:t>以幼儿兴趣延伸的绘本活动</a:t>
            </a:r>
            <a:endParaRPr lang="zh-CN" altLang="zh-CN" b="1" dirty="0">
              <a:solidFill>
                <a:schemeClr val="bg1">
                  <a:lumMod val="50000"/>
                </a:schemeClr>
              </a:solidFill>
              <a:latin typeface="微软雅黑" panose="020B0503020204020204" charset="-122"/>
              <a:ea typeface="微软雅黑" panose="020B0503020204020204" charset="-122"/>
            </a:endParaRPr>
          </a:p>
          <a:p>
            <a:pPr>
              <a:lnSpc>
                <a:spcPts val="3000"/>
              </a:lnSpc>
            </a:pPr>
            <a:r>
              <a:rPr lang="en-US" altLang="zh-CN" dirty="0">
                <a:solidFill>
                  <a:schemeClr val="bg1">
                    <a:lumMod val="50000"/>
                  </a:schemeClr>
                </a:solidFill>
              </a:rPr>
              <a:t>        </a:t>
            </a:r>
            <a:endParaRPr lang="en-US" altLang="zh-CN" dirty="0">
              <a:solidFill>
                <a:schemeClr val="bg1">
                  <a:lumMod val="50000"/>
                </a:schemeClr>
              </a:solidFill>
            </a:endParaRPr>
          </a:p>
          <a:p>
            <a:pPr>
              <a:lnSpc>
                <a:spcPts val="3000"/>
              </a:lnSpc>
            </a:pPr>
            <a:r>
              <a:rPr lang="en-US" altLang="zh-CN" dirty="0">
                <a:solidFill>
                  <a:schemeClr val="bg1">
                    <a:lumMod val="50000"/>
                  </a:schemeClr>
                </a:solidFill>
              </a:rPr>
              <a:t>                                     </a:t>
            </a:r>
            <a:r>
              <a:rPr lang="zh-CN" altLang="zh-CN" b="1" dirty="0">
                <a:solidFill>
                  <a:schemeClr val="bg1">
                    <a:lumMod val="50000"/>
                  </a:schemeClr>
                </a:solidFill>
                <a:latin typeface="微软雅黑" panose="020B0503020204020204" charset="-122"/>
                <a:ea typeface="微软雅黑" panose="020B0503020204020204" charset="-122"/>
                <a:sym typeface="+mn-ea"/>
              </a:rPr>
              <a:t>例：绘本《一根羽毛也不能动》阅读核心经验</a:t>
            </a:r>
            <a:endParaRPr lang="zh-CN" altLang="zh-CN" b="1" dirty="0">
              <a:solidFill>
                <a:schemeClr val="bg1">
                  <a:lumMod val="50000"/>
                </a:schemeClr>
              </a:solidFill>
              <a:latin typeface="微软雅黑" panose="020B0503020204020204" charset="-122"/>
              <a:ea typeface="微软雅黑" panose="020B0503020204020204" charset="-122"/>
            </a:endParaRPr>
          </a:p>
        </p:txBody>
      </p:sp>
      <p:sp>
        <p:nvSpPr>
          <p:cNvPr id="7" name="矩形 6"/>
          <p:cNvSpPr/>
          <p:nvPr/>
        </p:nvSpPr>
        <p:spPr>
          <a:xfrm>
            <a:off x="952388" y="4315158"/>
            <a:ext cx="10408480" cy="1897314"/>
          </a:xfrm>
          <a:prstGeom prst="rect">
            <a:avLst/>
          </a:prstGeom>
        </p:spPr>
        <p:txBody>
          <a:bodyPr wrap="square">
            <a:spAutoFit/>
          </a:bodyPr>
          <a:p>
            <a:pPr indent="266700" algn="just">
              <a:lnSpc>
                <a:spcPct val="150000"/>
              </a:lnSpc>
              <a:spcAft>
                <a:spcPts val="0"/>
              </a:spcAft>
            </a:pPr>
            <a:r>
              <a:rPr lang="zh-CN" altLang="en-US" sz="1600" kern="100" dirty="0">
                <a:solidFill>
                  <a:schemeClr val="bg1">
                    <a:lumMod val="50000"/>
                  </a:schemeClr>
                </a:solidFill>
                <a:latin typeface="等线" panose="02010600030101010101" charset="-122"/>
                <a:cs typeface="Times New Roman" panose="02020603050405020304" pitchFamily="18" charset="0"/>
              </a:rPr>
              <a:t>   大班幼儿有浓厚的阅读兴趣，在活动中引导幼儿观察画面，并以恰当的符号代替文字，反复多次出现，让幼儿充分观察，通过恰当的引导让幼儿深刻感受故事的主题内容，获取情感的认知。在</a:t>
            </a:r>
            <a:r>
              <a:rPr lang="en-US" altLang="zh-CN" sz="1600" kern="100" dirty="0">
                <a:solidFill>
                  <a:schemeClr val="bg1">
                    <a:lumMod val="50000"/>
                  </a:schemeClr>
                </a:solidFill>
                <a:latin typeface="等线" panose="02010600030101010101" charset="-122"/>
                <a:cs typeface="Times New Roman" panose="02020603050405020304" pitchFamily="18" charset="0"/>
              </a:rPr>
              <a:t>《</a:t>
            </a:r>
            <a:r>
              <a:rPr lang="zh-CN" altLang="en-US" sz="1600" kern="100" dirty="0">
                <a:solidFill>
                  <a:schemeClr val="bg1">
                    <a:lumMod val="50000"/>
                  </a:schemeClr>
                </a:solidFill>
                <a:latin typeface="等线" panose="02010600030101010101" charset="-122"/>
                <a:cs typeface="Times New Roman" panose="02020603050405020304" pitchFamily="18" charset="0"/>
              </a:rPr>
              <a:t>一根羽毛也不能动</a:t>
            </a:r>
            <a:r>
              <a:rPr lang="en-US" altLang="zh-CN" sz="1600" kern="100" dirty="0">
                <a:solidFill>
                  <a:schemeClr val="bg1">
                    <a:lumMod val="50000"/>
                  </a:schemeClr>
                </a:solidFill>
                <a:latin typeface="等线" panose="02010600030101010101" charset="-122"/>
                <a:cs typeface="Times New Roman" panose="02020603050405020304" pitchFamily="18" charset="0"/>
              </a:rPr>
              <a:t>》</a:t>
            </a:r>
            <a:r>
              <a:rPr lang="zh-CN" altLang="en-US" sz="1600" kern="100" dirty="0">
                <a:solidFill>
                  <a:schemeClr val="bg1">
                    <a:lumMod val="50000"/>
                  </a:schemeClr>
                </a:solidFill>
                <a:latin typeface="等线" panose="02010600030101010101" charset="-122"/>
                <a:cs typeface="Times New Roman" panose="02020603050405020304" pitchFamily="18" charset="0"/>
              </a:rPr>
              <a:t>的活动中，着重引导幼儿的阅读兴趣和正确的阅读行为。提示幼儿自主专注地读绘本；引导对阅读内容的理解，通过大胆猜测鸭子和天鹅怎么啦？发生了什么事情等，帮助幼儿初步运用预期、假设、比较、验证等阅读方法与策略；引导幼儿能用清楚的语言表达自己对绘本的理解，形成和表达自己的看法，感受从绘本阅读中获得的经验，进行判断和思考。</a:t>
            </a:r>
            <a:endParaRPr lang="zh-CN" altLang="zh-CN" sz="1600" kern="100" dirty="0">
              <a:solidFill>
                <a:schemeClr val="bg1">
                  <a:lumMod val="50000"/>
                </a:schemeClr>
              </a:solidFill>
              <a:latin typeface="等线" panose="02010600030101010101" charset="-122"/>
              <a:ea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绘本阅读与启蒙</a:t>
            </a:r>
            <a:r>
              <a:rPr lang="zh-CN" altLang="en-US" sz="2000">
                <a:solidFill>
                  <a:schemeClr val="accent1">
                    <a:lumMod val="75000"/>
                  </a:schemeClr>
                </a:solidFill>
              </a:rPr>
              <a:t>认知</a:t>
            </a:r>
            <a:endParaRPr lang="zh-CN" altLang="en-US" sz="2000">
              <a:solidFill>
                <a:schemeClr val="accent1">
                  <a:lumMod val="75000"/>
                </a:schemeClr>
              </a:solidFill>
            </a:endParaRPr>
          </a:p>
        </p:txBody>
      </p:sp>
      <p:sp>
        <p:nvSpPr>
          <p:cNvPr id="4" name="品 15"/>
          <p:cNvSpPr txBox="1"/>
          <p:nvPr>
            <p:custDataLst>
              <p:tags r:id="rId3"/>
            </p:custDataLst>
          </p:nvPr>
        </p:nvSpPr>
        <p:spPr>
          <a:xfrm>
            <a:off x="440055" y="2333625"/>
            <a:ext cx="8601075" cy="2994660"/>
          </a:xfrm>
          <a:prstGeom prst="rect">
            <a:avLst/>
          </a:prstGeom>
          <a:noFill/>
        </p:spPr>
        <p:txBody>
          <a:bodyPr wrap="square" rtlCol="0">
            <a:no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（二）绘本阅读在启蒙认知主题中的运用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a:lnSpc>
                <a:spcPts val="3000"/>
              </a:lnSpc>
            </a:pPr>
            <a:r>
              <a:rPr lang="zh-CN" altLang="zh-CN" b="1" dirty="0">
                <a:solidFill>
                  <a:schemeClr val="bg1">
                    <a:lumMod val="50000"/>
                  </a:schemeClr>
                </a:solidFill>
                <a:latin typeface="微软雅黑" panose="020B0503020204020204" charset="-122"/>
                <a:ea typeface="微软雅黑" panose="020B0503020204020204" charset="-122"/>
              </a:rPr>
              <a:t>    </a:t>
            </a:r>
            <a:r>
              <a:rPr lang="en-US" altLang="zh-CN" b="1" dirty="0">
                <a:solidFill>
                  <a:schemeClr val="bg1">
                    <a:lumMod val="50000"/>
                  </a:schemeClr>
                </a:solidFill>
                <a:latin typeface="微软雅黑" panose="020B0503020204020204" charset="-122"/>
                <a:ea typeface="微软雅黑" panose="020B0503020204020204" charset="-122"/>
              </a:rPr>
              <a:t>2. </a:t>
            </a:r>
            <a:r>
              <a:rPr lang="zh-CN" altLang="zh-CN" b="1" dirty="0">
                <a:solidFill>
                  <a:schemeClr val="bg1">
                    <a:lumMod val="50000"/>
                  </a:schemeClr>
                </a:solidFill>
                <a:latin typeface="微软雅黑" panose="020B0503020204020204" charset="-122"/>
                <a:ea typeface="微软雅黑" panose="020B0503020204020204" charset="-122"/>
              </a:rPr>
              <a:t>以相关性为导向的</a:t>
            </a:r>
            <a:r>
              <a:rPr lang="zh-CN" altLang="zh-CN" b="1" dirty="0">
                <a:solidFill>
                  <a:schemeClr val="bg1">
                    <a:lumMod val="50000"/>
                  </a:schemeClr>
                </a:solidFill>
                <a:latin typeface="微软雅黑" panose="020B0503020204020204" charset="-122"/>
                <a:ea typeface="微软雅黑" panose="020B0503020204020204" charset="-122"/>
              </a:rPr>
              <a:t>主题绘本活动</a:t>
            </a:r>
            <a:endParaRPr lang="zh-CN" altLang="zh-CN" b="1" dirty="0">
              <a:solidFill>
                <a:schemeClr val="bg1">
                  <a:lumMod val="50000"/>
                </a:schemeClr>
              </a:solidFill>
              <a:latin typeface="微软雅黑" panose="020B0503020204020204" charset="-122"/>
              <a:ea typeface="微软雅黑" panose="020B0503020204020204" charset="-122"/>
            </a:endParaRPr>
          </a:p>
          <a:p>
            <a:pPr>
              <a:lnSpc>
                <a:spcPts val="3000"/>
              </a:lnSpc>
            </a:pPr>
            <a:r>
              <a:rPr lang="en-US" altLang="zh-CN" dirty="0">
                <a:solidFill>
                  <a:schemeClr val="bg1">
                    <a:lumMod val="50000"/>
                  </a:schemeClr>
                </a:solidFill>
              </a:rPr>
              <a:t>        </a:t>
            </a:r>
            <a:endParaRPr lang="en-US" altLang="zh-CN" dirty="0">
              <a:solidFill>
                <a:schemeClr val="bg1">
                  <a:lumMod val="50000"/>
                </a:schemeClr>
              </a:solidFill>
            </a:endParaRPr>
          </a:p>
          <a:p>
            <a:pPr>
              <a:lnSpc>
                <a:spcPts val="3000"/>
              </a:lnSpc>
            </a:pPr>
            <a:r>
              <a:rPr lang="en-US" altLang="zh-CN" dirty="0">
                <a:solidFill>
                  <a:schemeClr val="bg1">
                    <a:lumMod val="50000"/>
                  </a:schemeClr>
                </a:solidFill>
              </a:rPr>
              <a:t>                             </a:t>
            </a:r>
            <a:endParaRPr lang="zh-CN" altLang="zh-CN" b="1" dirty="0">
              <a:solidFill>
                <a:schemeClr val="bg1">
                  <a:lumMod val="50000"/>
                </a:schemeClr>
              </a:solidFill>
              <a:latin typeface="微软雅黑" panose="020B0503020204020204" charset="-122"/>
              <a:ea typeface="微软雅黑" panose="020B0503020204020204" charset="-122"/>
            </a:endParaRPr>
          </a:p>
        </p:txBody>
      </p:sp>
      <p:sp>
        <p:nvSpPr>
          <p:cNvPr id="5" name="矩形 4"/>
          <p:cNvSpPr/>
          <p:nvPr/>
        </p:nvSpPr>
        <p:spPr>
          <a:xfrm>
            <a:off x="1231900" y="3274695"/>
            <a:ext cx="9655175" cy="3338830"/>
          </a:xfrm>
          <a:prstGeom prst="rect">
            <a:avLst/>
          </a:prstGeom>
        </p:spPr>
        <p:txBody>
          <a:bodyPr wrap="square">
            <a:noAutofit/>
          </a:bodyPr>
          <a:p>
            <a:pPr indent="266700" algn="just">
              <a:lnSpc>
                <a:spcPct val="150000"/>
              </a:lnSpc>
              <a:spcAft>
                <a:spcPts val="0"/>
              </a:spcAft>
            </a:pPr>
            <a:r>
              <a:rPr lang="en-US" altLang="zh-CN" dirty="0">
                <a:solidFill>
                  <a:schemeClr val="accent5">
                    <a:lumMod val="75000"/>
                  </a:schemeClr>
                </a:solidFill>
                <a:latin typeface="微软雅黑" panose="020B0503020204020204" charset="-122"/>
                <a:ea typeface="微软雅黑" panose="020B0503020204020204" charset="-122"/>
              </a:rPr>
              <a:t>  </a:t>
            </a:r>
            <a:endParaRPr lang="en-US" altLang="zh-CN" dirty="0">
              <a:solidFill>
                <a:schemeClr val="accent5">
                  <a:lumMod val="75000"/>
                </a:schemeClr>
              </a:solidFill>
              <a:latin typeface="微软雅黑" panose="020B0503020204020204" charset="-122"/>
              <a:ea typeface="微软雅黑" panose="020B0503020204020204" charset="-122"/>
            </a:endParaRPr>
          </a:p>
          <a:p>
            <a:pPr indent="266700" algn="just">
              <a:lnSpc>
                <a:spcPct val="150000"/>
              </a:lnSpc>
              <a:spcAft>
                <a:spcPts val="0"/>
              </a:spcAft>
            </a:pPr>
            <a:r>
              <a:rPr lang="en-US" altLang="zh-CN" dirty="0">
                <a:solidFill>
                  <a:schemeClr val="accent5">
                    <a:lumMod val="75000"/>
                  </a:schemeClr>
                </a:solidFill>
                <a:latin typeface="微软雅黑" panose="020B0503020204020204" charset="-122"/>
                <a:ea typeface="微软雅黑" panose="020B0503020204020204" charset="-122"/>
              </a:rPr>
              <a:t> </a:t>
            </a:r>
            <a:r>
              <a:rPr lang="zh-CN" altLang="en-US" kern="100" dirty="0">
                <a:solidFill>
                  <a:schemeClr val="bg1">
                    <a:lumMod val="50000"/>
                  </a:schemeClr>
                </a:solidFill>
                <a:latin typeface="等线" panose="02010600030101010101" charset="-122"/>
                <a:cs typeface="Times New Roman" panose="02020603050405020304" pitchFamily="18" charset="0"/>
              </a:rPr>
              <a:t>以绘本内容相关性为导向的绘本主题活动建构模式，这种导向的建构模式打破了领域的界限，强调与绘本内容的相关性。设计要点如下：</a:t>
            </a:r>
            <a:endParaRPr lang="zh-CN" altLang="en-US" kern="100" dirty="0">
              <a:solidFill>
                <a:schemeClr val="bg1">
                  <a:lumMod val="50000"/>
                </a:schemeClr>
              </a:solidFill>
              <a:latin typeface="等线" panose="02010600030101010101" charset="-122"/>
              <a:cs typeface="Times New Roman" panose="02020603050405020304" pitchFamily="18" charset="0"/>
            </a:endParaRPr>
          </a:p>
          <a:p>
            <a:pPr indent="266700" algn="just">
              <a:lnSpc>
                <a:spcPct val="150000"/>
              </a:lnSpc>
              <a:spcAft>
                <a:spcPts val="0"/>
              </a:spcAft>
            </a:pPr>
            <a:r>
              <a:rPr lang="zh-CN" altLang="en-US" kern="100" dirty="0">
                <a:solidFill>
                  <a:schemeClr val="bg1">
                    <a:lumMod val="50000"/>
                  </a:schemeClr>
                </a:solidFill>
                <a:latin typeface="等线" panose="02010600030101010101" charset="-122"/>
                <a:cs typeface="Times New Roman" panose="02020603050405020304" pitchFamily="18" charset="0"/>
              </a:rPr>
              <a:t>（</a:t>
            </a:r>
            <a:r>
              <a:rPr lang="en-US" altLang="zh-CN" kern="100" dirty="0">
                <a:solidFill>
                  <a:schemeClr val="bg1">
                    <a:lumMod val="50000"/>
                  </a:schemeClr>
                </a:solidFill>
                <a:latin typeface="等线" panose="02010600030101010101" charset="-122"/>
                <a:cs typeface="Times New Roman" panose="02020603050405020304" pitchFamily="18" charset="0"/>
              </a:rPr>
              <a:t>1</a:t>
            </a:r>
            <a:r>
              <a:rPr lang="zh-CN" altLang="en-US" kern="100" dirty="0">
                <a:solidFill>
                  <a:schemeClr val="bg1">
                    <a:lumMod val="50000"/>
                  </a:schemeClr>
                </a:solidFill>
                <a:latin typeface="等线" panose="02010600030101010101" charset="-122"/>
                <a:cs typeface="Times New Roman" panose="02020603050405020304" pitchFamily="18" charset="0"/>
              </a:rPr>
              <a:t>）关注活动生成的科学性</a:t>
            </a:r>
            <a:endParaRPr lang="zh-CN" altLang="en-US" kern="100" dirty="0">
              <a:solidFill>
                <a:schemeClr val="bg1">
                  <a:lumMod val="50000"/>
                </a:schemeClr>
              </a:solidFill>
              <a:latin typeface="等线" panose="02010600030101010101" charset="-122"/>
              <a:cs typeface="Times New Roman" panose="02020603050405020304" pitchFamily="18" charset="0"/>
            </a:endParaRPr>
          </a:p>
          <a:p>
            <a:pPr indent="266700" algn="just">
              <a:lnSpc>
                <a:spcPct val="150000"/>
              </a:lnSpc>
              <a:spcAft>
                <a:spcPts val="0"/>
              </a:spcAft>
            </a:pPr>
            <a:r>
              <a:rPr lang="zh-CN" altLang="en-US" kern="100" dirty="0">
                <a:solidFill>
                  <a:schemeClr val="bg1">
                    <a:lumMod val="50000"/>
                  </a:schemeClr>
                </a:solidFill>
                <a:latin typeface="等线" panose="02010600030101010101" charset="-122"/>
                <a:cs typeface="Times New Roman" panose="02020603050405020304" pitchFamily="18" charset="0"/>
              </a:rPr>
              <a:t>（</a:t>
            </a:r>
            <a:r>
              <a:rPr lang="en-US" altLang="zh-CN" kern="100" dirty="0">
                <a:solidFill>
                  <a:schemeClr val="bg1">
                    <a:lumMod val="50000"/>
                  </a:schemeClr>
                </a:solidFill>
                <a:latin typeface="等线" panose="02010600030101010101" charset="-122"/>
                <a:cs typeface="Times New Roman" panose="02020603050405020304" pitchFamily="18" charset="0"/>
              </a:rPr>
              <a:t>2</a:t>
            </a:r>
            <a:r>
              <a:rPr lang="zh-CN" altLang="en-US" kern="100" dirty="0">
                <a:solidFill>
                  <a:schemeClr val="bg1">
                    <a:lumMod val="50000"/>
                  </a:schemeClr>
                </a:solidFill>
                <a:latin typeface="等线" panose="02010600030101010101" charset="-122"/>
                <a:cs typeface="Times New Roman" panose="02020603050405020304" pitchFamily="18" charset="0"/>
              </a:rPr>
              <a:t>）构建系统化的主题教育活动体系</a:t>
            </a:r>
            <a:endParaRPr lang="zh-CN" altLang="en-US" kern="100" dirty="0">
              <a:solidFill>
                <a:schemeClr val="bg1">
                  <a:lumMod val="50000"/>
                </a:schemeClr>
              </a:solidFill>
              <a:latin typeface="等线" panose="02010600030101010101" charset="-122"/>
              <a:cs typeface="Times New Roman" panose="02020603050405020304" pitchFamily="18" charset="0"/>
            </a:endParaRPr>
          </a:p>
          <a:p>
            <a:pPr indent="266700" algn="just">
              <a:lnSpc>
                <a:spcPct val="150000"/>
              </a:lnSpc>
              <a:spcAft>
                <a:spcPts val="0"/>
              </a:spcAft>
            </a:pPr>
            <a:r>
              <a:rPr lang="zh-CN" altLang="en-US" kern="100" dirty="0">
                <a:solidFill>
                  <a:schemeClr val="bg1">
                    <a:lumMod val="50000"/>
                  </a:schemeClr>
                </a:solidFill>
                <a:latin typeface="等线" panose="02010600030101010101" charset="-122"/>
                <a:cs typeface="Times New Roman" panose="02020603050405020304" pitchFamily="18" charset="0"/>
              </a:rPr>
              <a:t>（</a:t>
            </a:r>
            <a:r>
              <a:rPr lang="en-US" altLang="zh-CN" kern="100" dirty="0">
                <a:solidFill>
                  <a:schemeClr val="bg1">
                    <a:lumMod val="50000"/>
                  </a:schemeClr>
                </a:solidFill>
                <a:latin typeface="等线" panose="02010600030101010101" charset="-122"/>
                <a:cs typeface="Times New Roman" panose="02020603050405020304" pitchFamily="18" charset="0"/>
              </a:rPr>
              <a:t>3</a:t>
            </a:r>
            <a:r>
              <a:rPr lang="zh-CN" altLang="en-US" kern="100" dirty="0">
                <a:solidFill>
                  <a:schemeClr val="bg1">
                    <a:lumMod val="50000"/>
                  </a:schemeClr>
                </a:solidFill>
                <a:latin typeface="等线" panose="02010600030101010101" charset="-122"/>
                <a:cs typeface="Times New Roman" panose="02020603050405020304" pitchFamily="18" charset="0"/>
              </a:rPr>
              <a:t>）细化主题的整体设计</a:t>
            </a:r>
            <a:endParaRPr lang="zh-CN" altLang="en-US" kern="100" dirty="0">
              <a:solidFill>
                <a:schemeClr val="bg1">
                  <a:lumMod val="50000"/>
                </a:schemeClr>
              </a:solidFill>
              <a:latin typeface="等线" panose="02010600030101010101" charset="-122"/>
              <a:cs typeface="Times New Roman" panose="02020603050405020304" pitchFamily="18" charset="0"/>
            </a:endParaRPr>
          </a:p>
          <a:p>
            <a:pPr indent="266700" algn="just">
              <a:lnSpc>
                <a:spcPct val="150000"/>
              </a:lnSpc>
              <a:spcAft>
                <a:spcPts val="0"/>
              </a:spcAft>
            </a:pPr>
            <a:r>
              <a:rPr lang="zh-CN" altLang="en-US" kern="100" dirty="0">
                <a:solidFill>
                  <a:schemeClr val="bg1">
                    <a:lumMod val="50000"/>
                  </a:schemeClr>
                </a:solidFill>
                <a:latin typeface="等线" panose="02010600030101010101" charset="-122"/>
                <a:cs typeface="Times New Roman" panose="02020603050405020304" pitchFamily="18" charset="0"/>
              </a:rPr>
              <a:t>（</a:t>
            </a:r>
            <a:r>
              <a:rPr lang="en-US" altLang="zh-CN" kern="100" dirty="0">
                <a:solidFill>
                  <a:schemeClr val="bg1">
                    <a:lumMod val="50000"/>
                  </a:schemeClr>
                </a:solidFill>
                <a:latin typeface="等线" panose="02010600030101010101" charset="-122"/>
                <a:cs typeface="Times New Roman" panose="02020603050405020304" pitchFamily="18" charset="0"/>
              </a:rPr>
              <a:t>4</a:t>
            </a:r>
            <a:r>
              <a:rPr lang="zh-CN" altLang="en-US" kern="100" dirty="0">
                <a:solidFill>
                  <a:schemeClr val="bg1">
                    <a:lumMod val="50000"/>
                  </a:schemeClr>
                </a:solidFill>
                <a:latin typeface="等线" panose="02010600030101010101" charset="-122"/>
                <a:cs typeface="Times New Roman" panose="02020603050405020304" pitchFamily="18" charset="0"/>
              </a:rPr>
              <a:t>）关注主题活动评价机制</a:t>
            </a:r>
            <a:endParaRPr lang="zh-CN" altLang="en-US" kern="100" dirty="0">
              <a:solidFill>
                <a:schemeClr val="bg1">
                  <a:lumMod val="50000"/>
                </a:schemeClr>
              </a:solidFill>
              <a:latin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绘本阅读与启蒙</a:t>
            </a:r>
            <a:r>
              <a:rPr lang="zh-CN" altLang="en-US" sz="2000">
                <a:solidFill>
                  <a:schemeClr val="accent1">
                    <a:lumMod val="75000"/>
                  </a:schemeClr>
                </a:solidFill>
              </a:rPr>
              <a:t>认知</a:t>
            </a:r>
            <a:endParaRPr lang="zh-CN" altLang="en-US" sz="2000">
              <a:solidFill>
                <a:schemeClr val="accent1">
                  <a:lumMod val="75000"/>
                </a:schemeClr>
              </a:solidFill>
            </a:endParaRPr>
          </a:p>
        </p:txBody>
      </p:sp>
      <p:sp>
        <p:nvSpPr>
          <p:cNvPr id="4" name="品 15"/>
          <p:cNvSpPr txBox="1"/>
          <p:nvPr>
            <p:custDataLst>
              <p:tags r:id="rId3"/>
            </p:custDataLst>
          </p:nvPr>
        </p:nvSpPr>
        <p:spPr>
          <a:xfrm>
            <a:off x="440055" y="2333625"/>
            <a:ext cx="8601075" cy="2994660"/>
          </a:xfrm>
          <a:prstGeom prst="rect">
            <a:avLst/>
          </a:prstGeom>
          <a:noFill/>
        </p:spPr>
        <p:txBody>
          <a:bodyPr wrap="square" rtlCol="0">
            <a:no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（二）绘本阅读在启蒙认知主题中的运用</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zh-CN" altLang="zh-CN" sz="1800" b="1" dirty="0">
              <a:solidFill>
                <a:schemeClr val="bg1">
                  <a:lumMod val="50000"/>
                </a:schemeClr>
              </a:solidFill>
              <a:latin typeface="微软雅黑" panose="020B0503020204020204" charset="-122"/>
              <a:ea typeface="微软雅黑" panose="020B0503020204020204" charset="-122"/>
            </a:endParaRPr>
          </a:p>
          <a:p>
            <a:pPr>
              <a:lnSpc>
                <a:spcPts val="3000"/>
              </a:lnSpc>
            </a:pPr>
            <a:r>
              <a:rPr lang="zh-CN" altLang="zh-CN" b="1" dirty="0">
                <a:solidFill>
                  <a:schemeClr val="bg1">
                    <a:lumMod val="50000"/>
                  </a:schemeClr>
                </a:solidFill>
                <a:latin typeface="微软雅黑" panose="020B0503020204020204" charset="-122"/>
                <a:ea typeface="微软雅黑" panose="020B0503020204020204" charset="-122"/>
              </a:rPr>
              <a:t>    </a:t>
            </a:r>
            <a:r>
              <a:rPr lang="en-US" altLang="zh-CN" b="1" dirty="0">
                <a:solidFill>
                  <a:schemeClr val="bg1">
                    <a:lumMod val="50000"/>
                  </a:schemeClr>
                </a:solidFill>
                <a:latin typeface="微软雅黑" panose="020B0503020204020204" charset="-122"/>
                <a:ea typeface="微软雅黑" panose="020B0503020204020204" charset="-122"/>
              </a:rPr>
              <a:t>2. </a:t>
            </a:r>
            <a:r>
              <a:rPr lang="zh-CN" altLang="zh-CN" b="1" dirty="0">
                <a:solidFill>
                  <a:schemeClr val="bg1">
                    <a:lumMod val="50000"/>
                  </a:schemeClr>
                </a:solidFill>
                <a:latin typeface="微软雅黑" panose="020B0503020204020204" charset="-122"/>
                <a:ea typeface="微软雅黑" panose="020B0503020204020204" charset="-122"/>
              </a:rPr>
              <a:t>以相关性为导向的</a:t>
            </a:r>
            <a:r>
              <a:rPr lang="zh-CN" altLang="zh-CN" b="1" dirty="0">
                <a:solidFill>
                  <a:schemeClr val="bg1">
                    <a:lumMod val="50000"/>
                  </a:schemeClr>
                </a:solidFill>
                <a:latin typeface="微软雅黑" panose="020B0503020204020204" charset="-122"/>
                <a:ea typeface="微软雅黑" panose="020B0503020204020204" charset="-122"/>
              </a:rPr>
              <a:t>主题绘本活动</a:t>
            </a:r>
            <a:endParaRPr lang="zh-CN" altLang="zh-CN" b="1" dirty="0">
              <a:solidFill>
                <a:schemeClr val="bg1">
                  <a:lumMod val="50000"/>
                </a:schemeClr>
              </a:solidFill>
              <a:latin typeface="微软雅黑" panose="020B0503020204020204" charset="-122"/>
              <a:ea typeface="微软雅黑" panose="020B0503020204020204" charset="-122"/>
            </a:endParaRPr>
          </a:p>
          <a:p>
            <a:pPr>
              <a:lnSpc>
                <a:spcPts val="3000"/>
              </a:lnSpc>
            </a:pPr>
            <a:r>
              <a:rPr lang="en-US" altLang="zh-CN" dirty="0">
                <a:solidFill>
                  <a:schemeClr val="bg1">
                    <a:lumMod val="50000"/>
                  </a:schemeClr>
                </a:solidFill>
              </a:rPr>
              <a:t>        </a:t>
            </a:r>
            <a:endParaRPr lang="en-US" altLang="zh-CN" dirty="0">
              <a:solidFill>
                <a:schemeClr val="bg1">
                  <a:lumMod val="50000"/>
                </a:schemeClr>
              </a:solidFill>
            </a:endParaRPr>
          </a:p>
          <a:p>
            <a:pPr>
              <a:lnSpc>
                <a:spcPts val="3000"/>
              </a:lnSpc>
            </a:pPr>
            <a:r>
              <a:rPr lang="en-US" altLang="zh-CN" dirty="0">
                <a:solidFill>
                  <a:schemeClr val="bg1">
                    <a:lumMod val="50000"/>
                  </a:schemeClr>
                </a:solidFill>
              </a:rPr>
              <a:t>                             </a:t>
            </a:r>
            <a:endParaRPr lang="zh-CN" altLang="zh-CN" b="1" dirty="0">
              <a:solidFill>
                <a:schemeClr val="bg1">
                  <a:lumMod val="50000"/>
                </a:schemeClr>
              </a:solidFill>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0365" y="1348395"/>
            <a:ext cx="6049108" cy="3715656"/>
          </a:xfrm>
          <a:prstGeom prst="rect">
            <a:avLst/>
          </a:prstGeom>
        </p:spPr>
      </p:pic>
      <p:sp>
        <p:nvSpPr>
          <p:cNvPr id="7" name="矩形 6"/>
          <p:cNvSpPr/>
          <p:nvPr/>
        </p:nvSpPr>
        <p:spPr>
          <a:xfrm>
            <a:off x="-337805" y="2871090"/>
            <a:ext cx="11169749" cy="3553460"/>
          </a:xfrm>
          <a:prstGeom prst="rect">
            <a:avLst/>
          </a:prstGeom>
        </p:spPr>
        <p:txBody>
          <a:bodyPr wrap="square">
            <a:spAutoFit/>
          </a:bodyPr>
          <a:p>
            <a:pPr>
              <a:lnSpc>
                <a:spcPts val="3000"/>
              </a:lnSpc>
            </a:pPr>
            <a:r>
              <a:rPr lang="en-US" altLang="zh-CN"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a:p>
            <a:pPr indent="266700" algn="just">
              <a:lnSpc>
                <a:spcPts val="3000"/>
              </a:lnSpc>
              <a:spcAft>
                <a:spcPts val="0"/>
              </a:spcAft>
            </a:pPr>
            <a:endParaRPr lang="en-US" altLang="zh-CN" dirty="0">
              <a:solidFill>
                <a:schemeClr val="bg1">
                  <a:lumMod val="50000"/>
                </a:schemeClr>
              </a:solidFill>
            </a:endParaRPr>
          </a:p>
          <a:p>
            <a:pPr indent="266700" algn="just">
              <a:lnSpc>
                <a:spcPts val="3000"/>
              </a:lnSpc>
              <a:spcAft>
                <a:spcPts val="0"/>
              </a:spcAft>
            </a:pPr>
            <a:r>
              <a:rPr lang="en-US" altLang="zh-CN" dirty="0">
                <a:solidFill>
                  <a:schemeClr val="bg1">
                    <a:lumMod val="50000"/>
                  </a:schemeClr>
                </a:solidFill>
              </a:rPr>
              <a:t>        </a:t>
            </a:r>
            <a:r>
              <a:rPr lang="zh-CN" altLang="zh-CN" dirty="0">
                <a:solidFill>
                  <a:schemeClr val="bg1">
                    <a:lumMod val="50000"/>
                  </a:schemeClr>
                </a:solidFill>
              </a:rPr>
              <a:t>以《一根羽毛也不能动》为例进行主题活动设计</a:t>
            </a:r>
            <a:endParaRPr lang="en-US" altLang="zh-CN" dirty="0">
              <a:solidFill>
                <a:schemeClr val="bg1">
                  <a:lumMod val="50000"/>
                </a:schemeClr>
              </a:solidFill>
            </a:endParaRPr>
          </a:p>
          <a:p>
            <a:pPr indent="266700" algn="just">
              <a:lnSpc>
                <a:spcPts val="3000"/>
              </a:lnSpc>
              <a:spcAft>
                <a:spcPts val="0"/>
              </a:spcAft>
            </a:pPr>
            <a:r>
              <a:rPr lang="en-US" altLang="zh-CN" dirty="0">
                <a:solidFill>
                  <a:schemeClr val="bg1">
                    <a:lumMod val="50000"/>
                  </a:schemeClr>
                </a:solidFill>
              </a:rPr>
              <a:t>        </a:t>
            </a:r>
            <a:r>
              <a:rPr lang="zh-CN" altLang="zh-CN" dirty="0">
                <a:solidFill>
                  <a:schemeClr val="bg1">
                    <a:lumMod val="50000"/>
                  </a:schemeClr>
                </a:solidFill>
              </a:rPr>
              <a:t>活动一：一根羽毛也不能动（偏语言领域）</a:t>
            </a:r>
            <a:endParaRPr lang="en-US" altLang="zh-CN" dirty="0">
              <a:solidFill>
                <a:schemeClr val="bg1">
                  <a:lumMod val="50000"/>
                </a:schemeClr>
              </a:solidFill>
            </a:endParaRPr>
          </a:p>
          <a:p>
            <a:pPr indent="266700" algn="just">
              <a:lnSpc>
                <a:spcPts val="3000"/>
              </a:lnSpc>
              <a:spcAft>
                <a:spcPts val="0"/>
              </a:spcAft>
            </a:pPr>
            <a:r>
              <a:rPr lang="en-US" altLang="zh-CN" dirty="0">
                <a:solidFill>
                  <a:schemeClr val="bg1">
                    <a:lumMod val="50000"/>
                  </a:schemeClr>
                </a:solidFill>
              </a:rPr>
              <a:t>        </a:t>
            </a:r>
            <a:r>
              <a:rPr lang="zh-CN" altLang="zh-CN" dirty="0">
                <a:solidFill>
                  <a:schemeClr val="bg1">
                    <a:lumMod val="50000"/>
                  </a:schemeClr>
                </a:solidFill>
              </a:rPr>
              <a:t>活动二：我的好朋友（偏社会领域）</a:t>
            </a:r>
            <a:endParaRPr lang="en-US" altLang="zh-CN" dirty="0">
              <a:solidFill>
                <a:schemeClr val="bg1">
                  <a:lumMod val="50000"/>
                </a:schemeClr>
              </a:solidFill>
            </a:endParaRPr>
          </a:p>
          <a:p>
            <a:pPr indent="266700" algn="just">
              <a:lnSpc>
                <a:spcPts val="3000"/>
              </a:lnSpc>
              <a:spcAft>
                <a:spcPts val="0"/>
              </a:spcAft>
            </a:pPr>
            <a:r>
              <a:rPr lang="en-US" altLang="zh-CN" dirty="0">
                <a:solidFill>
                  <a:schemeClr val="bg1">
                    <a:lumMod val="50000"/>
                  </a:schemeClr>
                </a:solidFill>
              </a:rPr>
              <a:t>        </a:t>
            </a:r>
            <a:r>
              <a:rPr lang="zh-CN" altLang="zh-CN" dirty="0">
                <a:solidFill>
                  <a:schemeClr val="bg1">
                    <a:lumMod val="50000"/>
                  </a:schemeClr>
                </a:solidFill>
              </a:rPr>
              <a:t>活动三：羽毛的秘密（偏科学领域）</a:t>
            </a:r>
            <a:endParaRPr lang="en-US" altLang="zh-CN" dirty="0">
              <a:solidFill>
                <a:schemeClr val="bg1">
                  <a:lumMod val="50000"/>
                </a:schemeClr>
              </a:solidFill>
            </a:endParaRPr>
          </a:p>
          <a:p>
            <a:pPr indent="266700" algn="just">
              <a:lnSpc>
                <a:spcPts val="3000"/>
              </a:lnSpc>
              <a:spcAft>
                <a:spcPts val="0"/>
              </a:spcAft>
            </a:pPr>
            <a:r>
              <a:rPr lang="en-US" altLang="zh-CN" dirty="0">
                <a:solidFill>
                  <a:schemeClr val="bg1">
                    <a:lumMod val="50000"/>
                  </a:schemeClr>
                </a:solidFill>
              </a:rPr>
              <a:t>        </a:t>
            </a:r>
            <a:r>
              <a:rPr lang="zh-CN" altLang="zh-CN" dirty="0">
                <a:solidFill>
                  <a:schemeClr val="bg1">
                    <a:lumMod val="50000"/>
                  </a:schemeClr>
                </a:solidFill>
              </a:rPr>
              <a:t>活动四：《狮子和老鼠》（早期阅读）人与人相处的价值认知，对幼儿进行正面认知教育引导。</a:t>
            </a:r>
            <a:endParaRPr lang="en-US" altLang="zh-CN" dirty="0">
              <a:solidFill>
                <a:schemeClr val="bg1">
                  <a:lumMod val="50000"/>
                </a:schemeClr>
              </a:solidFill>
            </a:endParaRPr>
          </a:p>
          <a:p>
            <a:pPr indent="266700" algn="just">
              <a:lnSpc>
                <a:spcPts val="3000"/>
              </a:lnSpc>
              <a:spcAft>
                <a:spcPts val="0"/>
              </a:spcAft>
            </a:pPr>
            <a:r>
              <a:rPr lang="en-US" altLang="zh-CN" dirty="0">
                <a:solidFill>
                  <a:schemeClr val="bg1">
                    <a:lumMod val="50000"/>
                  </a:schemeClr>
                </a:solidFill>
              </a:rPr>
              <a:t>        </a:t>
            </a:r>
            <a:r>
              <a:rPr lang="zh-CN" altLang="zh-CN" dirty="0">
                <a:solidFill>
                  <a:schemeClr val="bg1">
                    <a:lumMod val="50000"/>
                  </a:schemeClr>
                </a:solidFill>
              </a:rPr>
              <a:t>活动五：《鳄鱼莱莱》（早期阅读）人与人相处的价值认知，对幼儿进行反面认知教育引导。</a:t>
            </a:r>
            <a:endParaRPr lang="en-US" altLang="zh-CN" dirty="0">
              <a:solidFill>
                <a:schemeClr val="bg1">
                  <a:lumMod val="50000"/>
                </a:schemeClr>
              </a:solidFill>
            </a:endParaRPr>
          </a:p>
          <a:p>
            <a:pPr indent="266700" algn="just">
              <a:lnSpc>
                <a:spcPts val="3000"/>
              </a:lnSpc>
              <a:spcAft>
                <a:spcPts val="0"/>
              </a:spcAft>
            </a:pPr>
            <a:r>
              <a:rPr lang="en-US" altLang="zh-CN" dirty="0">
                <a:solidFill>
                  <a:schemeClr val="bg1">
                    <a:lumMod val="50000"/>
                  </a:schemeClr>
                </a:solidFill>
              </a:rPr>
              <a:t>        </a:t>
            </a:r>
            <a:r>
              <a:rPr lang="zh-CN" altLang="zh-CN" dirty="0">
                <a:solidFill>
                  <a:schemeClr val="bg1">
                    <a:lumMod val="50000"/>
                  </a:schemeClr>
                </a:solidFill>
              </a:rPr>
              <a:t>活动六：《我有友情要出租》（早期阅读）人与人相处的价值认知，对幼儿进行反面认知教育引导。</a:t>
            </a:r>
            <a:endParaRPr lang="zh-CN" altLang="en-US" kern="100" dirty="0">
              <a:solidFill>
                <a:schemeClr val="bg1">
                  <a:lumMod val="50000"/>
                </a:schemeClr>
              </a:solidFill>
              <a:latin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绘本阅读与成长</a:t>
            </a:r>
            <a:r>
              <a:rPr lang="zh-CN" altLang="en-US" sz="2000">
                <a:solidFill>
                  <a:schemeClr val="accent1">
                    <a:lumMod val="75000"/>
                  </a:schemeClr>
                </a:solidFill>
              </a:rPr>
              <a:t>励志</a:t>
            </a:r>
            <a:endParaRPr lang="zh-CN" altLang="en-US" sz="2000">
              <a:solidFill>
                <a:schemeClr val="accent1">
                  <a:lumMod val="75000"/>
                </a:schemeClr>
              </a:solidFill>
            </a:endParaRPr>
          </a:p>
        </p:txBody>
      </p:sp>
      <p:sp>
        <p:nvSpPr>
          <p:cNvPr id="17" name="品 15"/>
          <p:cNvSpPr txBox="1"/>
          <p:nvPr>
            <p:custDataLst>
              <p:tags r:id="rId3"/>
            </p:custDataLst>
          </p:nvPr>
        </p:nvSpPr>
        <p:spPr>
          <a:xfrm>
            <a:off x="952387" y="2112821"/>
            <a:ext cx="10512781" cy="3784600"/>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（一）成长励志解读</a:t>
            </a:r>
            <a:endParaRPr lang="en-US" altLang="zh-CN" sz="2000" dirty="0">
              <a:solidFill>
                <a:schemeClr val="accent5">
                  <a:lumMod val="75000"/>
                </a:schemeClr>
              </a:solidFill>
              <a:latin typeface="微软雅黑" panose="020B0503020204020204" charset="-122"/>
              <a:ea typeface="微软雅黑" panose="020B0503020204020204" charset="-122"/>
            </a:endParaRPr>
          </a:p>
          <a:p>
            <a:endParaRPr lang="zh-CN" altLang="zh-CN" sz="2000" dirty="0">
              <a:solidFill>
                <a:schemeClr val="accent5">
                  <a:lumMod val="75000"/>
                </a:schemeClr>
              </a:solidFill>
              <a:latin typeface="微软雅黑" panose="020B0503020204020204" charset="-122"/>
              <a:ea typeface="微软雅黑" panose="020B0503020204020204" charset="-122"/>
            </a:endParaRPr>
          </a:p>
          <a:p>
            <a:pPr>
              <a:lnSpc>
                <a:spcPts val="3000"/>
              </a:lnSpc>
            </a:pPr>
            <a:r>
              <a:rPr lang="zh-CN" altLang="en-US" sz="2000" dirty="0">
                <a:solidFill>
                  <a:schemeClr val="bg1">
                    <a:lumMod val="50000"/>
                  </a:schemeClr>
                </a:solidFill>
                <a:latin typeface="微软雅黑" panose="020B0503020204020204" charset="-122"/>
                <a:ea typeface="微软雅黑" panose="020B0503020204020204" charset="-122"/>
              </a:rPr>
              <a:t>       绘本类的成长励志教育就是运用绘本传递的内容引导、激励幼儿的内心世界，激发幼儿的潜在动力，在励志教育过程中，幼儿可以产生学习的自觉性，最终达到成人成才的目的。针对绘本教育中主要存在的问题进行论述，并提出进行励志教育的方法。</a:t>
            </a:r>
            <a:endParaRPr lang="en-US" altLang="zh-CN" sz="2000" dirty="0">
              <a:solidFill>
                <a:schemeClr val="bg1">
                  <a:lumMod val="50000"/>
                </a:schemeClr>
              </a:solidFill>
              <a:latin typeface="微软雅黑" panose="020B0503020204020204" charset="-122"/>
              <a:ea typeface="微软雅黑" panose="020B0503020204020204" charset="-122"/>
            </a:endParaRPr>
          </a:p>
          <a:p>
            <a:pPr>
              <a:lnSpc>
                <a:spcPts val="3000"/>
              </a:lnSpc>
            </a:pPr>
            <a:r>
              <a:rPr lang="zh-CN" altLang="en-US" sz="2000" dirty="0">
                <a:solidFill>
                  <a:schemeClr val="accent5">
                    <a:lumMod val="75000"/>
                  </a:schemeClr>
                </a:solidFill>
                <a:latin typeface="微软雅黑" panose="020B0503020204020204" charset="-122"/>
                <a:ea typeface="微软雅黑" panose="020B0503020204020204" charset="-122"/>
              </a:rPr>
              <a:t>     </a:t>
            </a:r>
            <a:endParaRPr lang="en-US" altLang="zh-CN" sz="2000" dirty="0">
              <a:solidFill>
                <a:schemeClr val="accent5">
                  <a:lumMod val="75000"/>
                </a:schemeClr>
              </a:solidFill>
              <a:latin typeface="微软雅黑" panose="020B0503020204020204" charset="-122"/>
              <a:ea typeface="微软雅黑" panose="020B0503020204020204" charset="-122"/>
            </a:endParaRPr>
          </a:p>
          <a:p>
            <a:pPr>
              <a:lnSpc>
                <a:spcPts val="3000"/>
              </a:lnSpc>
            </a:pPr>
            <a:r>
              <a:rPr lang="zh-CN" altLang="en-US"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（二）绘本阅读在成长励志教育中的运用</a:t>
            </a:r>
            <a:endParaRPr lang="en-US" altLang="zh-CN" sz="2000" dirty="0">
              <a:solidFill>
                <a:schemeClr val="accent5">
                  <a:lumMod val="75000"/>
                </a:schemeClr>
              </a:solidFill>
              <a:latin typeface="微软雅黑" panose="020B0503020204020204" charset="-122"/>
              <a:ea typeface="微软雅黑" panose="020B0503020204020204" charset="-122"/>
            </a:endParaRPr>
          </a:p>
          <a:p>
            <a:pPr>
              <a:lnSpc>
                <a:spcPts val="3000"/>
              </a:lnSpc>
            </a:pPr>
            <a:r>
              <a:rPr lang="zh-CN" altLang="en-US" sz="2000" dirty="0">
                <a:solidFill>
                  <a:schemeClr val="bg1">
                    <a:lumMod val="50000"/>
                  </a:schemeClr>
                </a:solidFill>
                <a:latin typeface="微软雅黑" panose="020B0503020204020204" charset="-122"/>
                <a:ea typeface="微软雅黑" panose="020B0503020204020204" charset="-122"/>
              </a:rPr>
              <a:t>        </a:t>
            </a:r>
            <a:endParaRPr lang="en-US" altLang="zh-CN" sz="2000" dirty="0">
              <a:solidFill>
                <a:schemeClr val="bg1">
                  <a:lumMod val="50000"/>
                </a:schemeClr>
              </a:solidFill>
              <a:latin typeface="微软雅黑" panose="020B0503020204020204" charset="-122"/>
              <a:ea typeface="微软雅黑" panose="020B0503020204020204" charset="-122"/>
            </a:endParaRPr>
          </a:p>
          <a:p>
            <a:pPr>
              <a:lnSpc>
                <a:spcPts val="3000"/>
              </a:lnSpc>
            </a:pPr>
            <a:r>
              <a:rPr lang="zh-CN" altLang="en-US" sz="2000" dirty="0">
                <a:solidFill>
                  <a:schemeClr val="bg1">
                    <a:lumMod val="50000"/>
                  </a:schemeClr>
                </a:solidFill>
                <a:latin typeface="微软雅黑" panose="020B0503020204020204" charset="-122"/>
                <a:ea typeface="微软雅黑" panose="020B0503020204020204" charset="-122"/>
              </a:rPr>
              <a:t>        在绘本阅读与成长励志主题活动的实践中，基于某一绘本教育价值拓展主题活动，有以幼儿兴趣和经验为导向的主题活动。</a:t>
            </a:r>
            <a:endParaRPr lang="zh-CN" altLang="zh-CN"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绘本阅读与成长</a:t>
            </a:r>
            <a:r>
              <a:rPr lang="zh-CN" altLang="en-US" sz="2000">
                <a:solidFill>
                  <a:schemeClr val="accent1">
                    <a:lumMod val="75000"/>
                  </a:schemeClr>
                </a:solidFill>
              </a:rPr>
              <a:t>励志</a:t>
            </a:r>
            <a:endParaRPr lang="zh-CN" altLang="en-US" sz="2000">
              <a:solidFill>
                <a:schemeClr val="accent1">
                  <a:lumMod val="75000"/>
                </a:schemeClr>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2154" y="904387"/>
            <a:ext cx="4572000" cy="2753109"/>
          </a:xfrm>
          <a:prstGeom prst="rect">
            <a:avLst/>
          </a:prstGeom>
        </p:spPr>
      </p:pic>
      <p:sp>
        <p:nvSpPr>
          <p:cNvPr id="4" name="品 15"/>
          <p:cNvSpPr txBox="1"/>
          <p:nvPr>
            <p:custDataLst>
              <p:tags r:id="rId4"/>
            </p:custDataLst>
          </p:nvPr>
        </p:nvSpPr>
        <p:spPr>
          <a:xfrm>
            <a:off x="537008" y="3077490"/>
            <a:ext cx="10512781" cy="2846070"/>
          </a:xfrm>
          <a:prstGeom prst="rect">
            <a:avLst/>
          </a:prstGeom>
          <a:noFill/>
        </p:spPr>
        <p:txBody>
          <a:bodyPr wrap="square" rtlCol="0">
            <a:spAutoFit/>
          </a:bodyPr>
          <a:p>
            <a:r>
              <a:rPr lang="zh-CN" altLang="zh-CN" sz="1800" b="1" dirty="0">
                <a:solidFill>
                  <a:schemeClr val="bg1">
                    <a:lumMod val="50000"/>
                  </a:schemeClr>
                </a:solidFill>
                <a:latin typeface="微软雅黑" panose="020B0503020204020204" charset="-122"/>
                <a:ea typeface="微软雅黑" panose="020B0503020204020204" charset="-122"/>
              </a:rPr>
              <a:t>绘本《花木兰》为例，主题活动说明：</a:t>
            </a:r>
            <a:endParaRPr lang="zh-CN" altLang="zh-CN" sz="1800" b="1" dirty="0">
              <a:solidFill>
                <a:schemeClr val="bg1">
                  <a:lumMod val="50000"/>
                </a:schemeClr>
              </a:solidFill>
              <a:latin typeface="微软雅黑" panose="020B0503020204020204" charset="-122"/>
              <a:ea typeface="微软雅黑" panose="020B0503020204020204" charset="-122"/>
            </a:endParaRPr>
          </a:p>
          <a:p>
            <a:endParaRPr lang="en-US" altLang="zh-CN" dirty="0">
              <a:solidFill>
                <a:schemeClr val="bg1">
                  <a:lumMod val="50000"/>
                </a:schemeClr>
              </a:solidFill>
              <a:latin typeface="微软雅黑" panose="020B0503020204020204" charset="-122"/>
              <a:ea typeface="微软雅黑" panose="020B0503020204020204" charset="-122"/>
            </a:endParaRPr>
          </a:p>
          <a:p>
            <a:pPr>
              <a:lnSpc>
                <a:spcPts val="3000"/>
              </a:lnSpc>
            </a:pPr>
            <a:r>
              <a:rPr lang="en-US" altLang="zh-CN" dirty="0">
                <a:solidFill>
                  <a:schemeClr val="bg1">
                    <a:lumMod val="50000"/>
                  </a:schemeClr>
                </a:solidFill>
                <a:latin typeface="微软雅黑" panose="020B0503020204020204" charset="-122"/>
                <a:ea typeface="微软雅黑" panose="020B0503020204020204" charset="-122"/>
              </a:rPr>
              <a:t>       </a:t>
            </a:r>
            <a:r>
              <a:rPr lang="zh-CN" altLang="en-US" dirty="0">
                <a:solidFill>
                  <a:schemeClr val="bg1">
                    <a:lumMod val="50000"/>
                  </a:schemeClr>
                </a:solidFill>
                <a:latin typeface="微软雅黑" panose="020B0503020204020204" charset="-122"/>
                <a:ea typeface="微软雅黑" panose="020B0503020204020204" charset="-122"/>
              </a:rPr>
              <a:t>绘本</a:t>
            </a:r>
            <a:r>
              <a:rPr lang="en-US" altLang="zh-CN" dirty="0">
                <a:solidFill>
                  <a:schemeClr val="bg1">
                    <a:lumMod val="50000"/>
                  </a:schemeClr>
                </a:solidFill>
                <a:latin typeface="微软雅黑" panose="020B0503020204020204" charset="-122"/>
                <a:ea typeface="微软雅黑" panose="020B0503020204020204" charset="-122"/>
              </a:rPr>
              <a:t>《</a:t>
            </a:r>
            <a:r>
              <a:rPr lang="zh-CN" altLang="en-US" dirty="0">
                <a:solidFill>
                  <a:schemeClr val="bg1">
                    <a:lumMod val="50000"/>
                  </a:schemeClr>
                </a:solidFill>
                <a:latin typeface="微软雅黑" panose="020B0503020204020204" charset="-122"/>
                <a:ea typeface="微软雅黑" panose="020B0503020204020204" charset="-122"/>
              </a:rPr>
              <a:t>花木兰</a:t>
            </a:r>
            <a:r>
              <a:rPr lang="en-US" altLang="zh-CN" dirty="0">
                <a:solidFill>
                  <a:schemeClr val="bg1">
                    <a:lumMod val="50000"/>
                  </a:schemeClr>
                </a:solidFill>
                <a:latin typeface="微软雅黑" panose="020B0503020204020204" charset="-122"/>
                <a:ea typeface="微软雅黑" panose="020B0503020204020204" charset="-122"/>
              </a:rPr>
              <a:t>》</a:t>
            </a:r>
            <a:r>
              <a:rPr lang="zh-CN" altLang="en-US" dirty="0">
                <a:solidFill>
                  <a:schemeClr val="bg1">
                    <a:lumMod val="50000"/>
                  </a:schemeClr>
                </a:solidFill>
                <a:latin typeface="微软雅黑" panose="020B0503020204020204" charset="-122"/>
                <a:ea typeface="微软雅黑" panose="020B0503020204020204" charset="-122"/>
              </a:rPr>
              <a:t>讲述了一位叫花木兰的女子，女扮男装，代父从军，在战场上杀敌报国，的故事。花木兰勤劳善良的品质、保家卫国的热情、英勇战斗的精神，以及端庄从容的风姿，人物角色形象生动，尤其是花木兰女扮男装的造型对幼儿来说很有吸引力；而在战场上花木兰英勇杀敌、英姿飒爽的豪木形象更为幼儿所喜爱。这也是幼儿戏剧游戏的常见主题，孩子们喜爱装扮成勇士、怪兽，玩“战争”的游戏。这些都可以成为幼儿进行戏剧表达、戏剧创作和戏剧表演的素材。</a:t>
            </a:r>
            <a:endParaRPr lang="zh-CN" altLang="en-US" dirty="0">
              <a:solidFill>
                <a:schemeClr val="bg1">
                  <a:lumMod val="50000"/>
                </a:schemeClr>
              </a:solidFill>
              <a:latin typeface="微软雅黑" panose="020B0503020204020204" charset="-122"/>
              <a:ea typeface="微软雅黑" panose="020B0503020204020204" charset="-122"/>
            </a:endParaRPr>
          </a:p>
          <a:p>
            <a:endParaRPr lang="zh-CN" altLang="zh-CN"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绘本阅读与成长</a:t>
            </a:r>
            <a:r>
              <a:rPr lang="zh-CN" altLang="en-US" sz="2000">
                <a:solidFill>
                  <a:schemeClr val="accent1">
                    <a:lumMod val="75000"/>
                  </a:schemeClr>
                </a:solidFill>
              </a:rPr>
              <a:t>励志</a:t>
            </a:r>
            <a:endParaRPr lang="zh-CN" altLang="en-US" sz="2000">
              <a:solidFill>
                <a:schemeClr val="accent1">
                  <a:lumMod val="75000"/>
                </a:schemeClr>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7329" y="1596752"/>
            <a:ext cx="6185255" cy="3667853"/>
          </a:xfrm>
          <a:prstGeom prst="rect">
            <a:avLst/>
          </a:prstGeom>
        </p:spPr>
      </p:pic>
      <p:sp>
        <p:nvSpPr>
          <p:cNvPr id="18" name="矩形 17"/>
          <p:cNvSpPr/>
          <p:nvPr/>
        </p:nvSpPr>
        <p:spPr>
          <a:xfrm>
            <a:off x="410539" y="2259452"/>
            <a:ext cx="5168572" cy="2168525"/>
          </a:xfrm>
          <a:prstGeom prst="rect">
            <a:avLst/>
          </a:prstGeom>
        </p:spPr>
        <p:txBody>
          <a:bodyPr wrap="square">
            <a:spAutoFit/>
          </a:bodyPr>
          <a:p>
            <a:pPr indent="266700" algn="just">
              <a:lnSpc>
                <a:spcPct val="150000"/>
              </a:lnSpc>
              <a:spcAft>
                <a:spcPts val="0"/>
              </a:spcAft>
            </a:pPr>
            <a:r>
              <a:rPr lang="zh-CN" altLang="zh-CN" sz="1800" b="1" dirty="0">
                <a:solidFill>
                  <a:schemeClr val="bg1">
                    <a:lumMod val="50000"/>
                  </a:schemeClr>
                </a:solidFill>
                <a:latin typeface="微软雅黑" panose="020B0503020204020204" charset="-122"/>
                <a:ea typeface="微软雅黑" panose="020B0503020204020204" charset="-122"/>
              </a:rPr>
              <a:t>《花木兰》主题教学活动</a:t>
            </a:r>
            <a:endParaRPr lang="zh-CN" altLang="zh-CN" sz="1800" b="1" dirty="0">
              <a:solidFill>
                <a:schemeClr val="bg1">
                  <a:lumMod val="50000"/>
                </a:schemeClr>
              </a:solidFill>
              <a:latin typeface="微软雅黑" panose="020B0503020204020204" charset="-122"/>
              <a:ea typeface="微软雅黑" panose="020B0503020204020204" charset="-122"/>
            </a:endParaRPr>
          </a:p>
          <a:p>
            <a:pPr indent="266700" algn="just">
              <a:lnSpc>
                <a:spcPct val="150000"/>
              </a:lnSpc>
              <a:spcAft>
                <a:spcPts val="0"/>
              </a:spcAft>
            </a:pPr>
            <a:endParaRPr lang="en-US" altLang="zh-CN" kern="100" dirty="0">
              <a:latin typeface="等线" panose="02010600030101010101" charset="-122"/>
              <a:cs typeface="Times New Roman" panose="02020603050405020304" pitchFamily="18" charset="0"/>
            </a:endParaRPr>
          </a:p>
          <a:p>
            <a:pPr indent="266700" algn="just">
              <a:lnSpc>
                <a:spcPct val="150000"/>
              </a:lnSpc>
              <a:spcAft>
                <a:spcPts val="0"/>
              </a:spcAft>
            </a:pPr>
            <a:r>
              <a:rPr lang="en-US" altLang="zh-CN" kern="100" dirty="0">
                <a:latin typeface="等线" panose="02010600030101010101" charset="-122"/>
                <a:cs typeface="Times New Roman" panose="02020603050405020304" pitchFamily="18" charset="0"/>
              </a:rPr>
              <a:t>    </a:t>
            </a:r>
            <a:r>
              <a:rPr lang="zh-CN" altLang="zh-CN" kern="100" dirty="0">
                <a:latin typeface="等线" panose="02010600030101010101" charset="-122"/>
                <a:cs typeface="Times New Roman" panose="02020603050405020304" pitchFamily="18" charset="0"/>
              </a:rPr>
              <a:t>主题内容源自于幼儿的经验和兴趣，在《花木兰》主题活动中，为了激发幼儿最初的经验和兴趣，不断形成新的经验</a:t>
            </a:r>
            <a:r>
              <a:rPr lang="zh-CN" altLang="en-US" kern="100" dirty="0">
                <a:latin typeface="等线" panose="02010600030101010101" charset="-122"/>
                <a:cs typeface="Times New Roman" panose="02020603050405020304" pitchFamily="18" charset="0"/>
              </a:rPr>
              <a:t>。</a:t>
            </a:r>
            <a:endParaRPr lang="zh-CN" altLang="zh-CN" kern="100" dirty="0">
              <a:latin typeface="等线" panose="02010600030101010101" charset="-122"/>
              <a:ea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绘本阅读与成长</a:t>
            </a:r>
            <a:r>
              <a:rPr lang="zh-CN" altLang="en-US" sz="2000">
                <a:solidFill>
                  <a:schemeClr val="accent1">
                    <a:lumMod val="75000"/>
                  </a:schemeClr>
                </a:solidFill>
              </a:rPr>
              <a:t>励志</a:t>
            </a:r>
            <a:endParaRPr lang="zh-CN" altLang="en-US" sz="2000">
              <a:solidFill>
                <a:schemeClr val="accent1">
                  <a:lumMod val="75000"/>
                </a:schemeClr>
              </a:solidFill>
            </a:endParaRPr>
          </a:p>
        </p:txBody>
      </p:sp>
      <p:sp>
        <p:nvSpPr>
          <p:cNvPr id="4" name="矩形 3"/>
          <p:cNvSpPr/>
          <p:nvPr/>
        </p:nvSpPr>
        <p:spPr>
          <a:xfrm>
            <a:off x="591706" y="2030121"/>
            <a:ext cx="6287396" cy="4338320"/>
          </a:xfrm>
          <a:prstGeom prst="rect">
            <a:avLst/>
          </a:prstGeom>
        </p:spPr>
        <p:txBody>
          <a:bodyPr wrap="square">
            <a:spAutoFit/>
          </a:bodyPr>
          <a:p>
            <a:pPr indent="266700" algn="just">
              <a:lnSpc>
                <a:spcPct val="150000"/>
              </a:lnSpc>
              <a:spcAft>
                <a:spcPts val="0"/>
              </a:spcAft>
            </a:pPr>
            <a:r>
              <a:rPr lang="zh-CN" altLang="zh-CN" b="1" dirty="0">
                <a:solidFill>
                  <a:schemeClr val="bg1">
                    <a:lumMod val="50000"/>
                  </a:schemeClr>
                </a:solidFill>
                <a:latin typeface="微软雅黑" panose="020B0503020204020204" charset="-122"/>
                <a:ea typeface="微软雅黑" panose="020B0503020204020204" charset="-122"/>
              </a:rPr>
              <a:t>集体教育活动：</a:t>
            </a:r>
            <a:r>
              <a:rPr lang="zh-CN" altLang="zh-CN" sz="1600" kern="100" dirty="0">
                <a:solidFill>
                  <a:schemeClr val="bg1">
                    <a:lumMod val="50000"/>
                  </a:schemeClr>
                </a:solidFill>
                <a:latin typeface="等线" panose="02010600030101010101" charset="-122"/>
                <a:cs typeface="Times New Roman" panose="02020603050405020304" pitchFamily="18" charset="0"/>
              </a:rPr>
              <a:t>对主题内容的了解和挖掘，对幼儿关注点和需求的把握，绘本阅读中的主题活动是发现、保护、激发、引导幼儿已有的经验，创造一个表现的空间，促使幼儿投入到主题课程中去，体验属于他们的绘本故事过程。</a:t>
            </a:r>
            <a:endParaRPr lang="zh-CN" altLang="zh-CN" sz="1600" kern="100" dirty="0">
              <a:solidFill>
                <a:schemeClr val="bg1">
                  <a:lumMod val="50000"/>
                </a:schemeClr>
              </a:solidFill>
              <a:latin typeface="等线" panose="02010600030101010101" charset="-122"/>
              <a:ea typeface="等线" panose="02010600030101010101" charset="-122"/>
              <a:cs typeface="Times New Roman" panose="02020603050405020304" pitchFamily="18" charset="0"/>
            </a:endParaRPr>
          </a:p>
          <a:p>
            <a:pPr indent="266700" algn="just">
              <a:lnSpc>
                <a:spcPct val="150000"/>
              </a:lnSpc>
              <a:spcAft>
                <a:spcPts val="0"/>
              </a:spcAft>
            </a:pPr>
            <a:r>
              <a:rPr lang="zh-CN" altLang="zh-CN" b="1" dirty="0">
                <a:solidFill>
                  <a:schemeClr val="bg1">
                    <a:lumMod val="50000"/>
                  </a:schemeClr>
                </a:solidFill>
                <a:latin typeface="微软雅黑" panose="020B0503020204020204" charset="-122"/>
                <a:ea typeface="微软雅黑" panose="020B0503020204020204" charset="-122"/>
              </a:rPr>
              <a:t>区域游戏活动：</a:t>
            </a:r>
            <a:r>
              <a:rPr lang="zh-CN" altLang="zh-CN" sz="1600" kern="100" dirty="0">
                <a:solidFill>
                  <a:schemeClr val="bg1">
                    <a:lumMod val="50000"/>
                  </a:schemeClr>
                </a:solidFill>
                <a:latin typeface="等线" panose="02010600030101010101" charset="-122"/>
                <a:cs typeface="Times New Roman" panose="02020603050405020304" pitchFamily="18" charset="0"/>
              </a:rPr>
              <a:t>针对主题中</a:t>
            </a:r>
            <a:r>
              <a:rPr lang="zh-CN" altLang="en-US" sz="1600" kern="100" dirty="0">
                <a:solidFill>
                  <a:schemeClr val="bg1">
                    <a:lumMod val="50000"/>
                  </a:schemeClr>
                </a:solidFill>
                <a:latin typeface="等线" panose="02010600030101010101" charset="-122"/>
                <a:cs typeface="Times New Roman" panose="02020603050405020304" pitchFamily="18" charset="0"/>
              </a:rPr>
              <a:t>延伸</a:t>
            </a:r>
            <a:r>
              <a:rPr lang="zh-CN" altLang="zh-CN" sz="1600" kern="100" dirty="0">
                <a:solidFill>
                  <a:schemeClr val="bg1">
                    <a:lumMod val="50000"/>
                  </a:schemeClr>
                </a:solidFill>
                <a:latin typeface="等线" panose="02010600030101010101" charset="-122"/>
                <a:cs typeface="Times New Roman" panose="02020603050405020304" pitchFamily="18" charset="0"/>
              </a:rPr>
              <a:t>的情境和情节，幼儿共同创设学习场景。</a:t>
            </a:r>
            <a:endParaRPr lang="en-US" altLang="zh-CN" sz="1600" kern="100" dirty="0">
              <a:solidFill>
                <a:schemeClr val="bg1">
                  <a:lumMod val="50000"/>
                </a:schemeClr>
              </a:solidFill>
              <a:latin typeface="等线" panose="02010600030101010101" charset="-122"/>
              <a:cs typeface="Times New Roman" panose="02020603050405020304" pitchFamily="18" charset="0"/>
            </a:endParaRPr>
          </a:p>
          <a:p>
            <a:pPr indent="266700" algn="just">
              <a:lnSpc>
                <a:spcPct val="150000"/>
              </a:lnSpc>
              <a:spcAft>
                <a:spcPts val="0"/>
              </a:spcAft>
            </a:pPr>
            <a:r>
              <a:rPr lang="zh-CN" altLang="zh-CN" b="1" dirty="0">
                <a:solidFill>
                  <a:schemeClr val="bg1">
                    <a:lumMod val="50000"/>
                  </a:schemeClr>
                </a:solidFill>
                <a:latin typeface="微软雅黑" panose="020B0503020204020204" charset="-122"/>
                <a:ea typeface="微软雅黑" panose="020B0503020204020204" charset="-122"/>
              </a:rPr>
              <a:t>一日生活环节：</a:t>
            </a:r>
            <a:r>
              <a:rPr lang="zh-CN" altLang="zh-CN" sz="1600" kern="100" dirty="0">
                <a:solidFill>
                  <a:schemeClr val="bg1">
                    <a:lumMod val="50000"/>
                  </a:schemeClr>
                </a:solidFill>
                <a:latin typeface="等线" panose="02010600030101010101" charset="-122"/>
                <a:cs typeface="Times New Roman" panose="02020603050405020304" pitchFamily="18" charset="0"/>
              </a:rPr>
              <a:t>主题活动中，不局限于集体教学活动，也可以将主题学习内容贯穿于一日生活中</a:t>
            </a:r>
            <a:r>
              <a:rPr lang="zh-CN" altLang="en-US" sz="1600" kern="100" dirty="0">
                <a:solidFill>
                  <a:schemeClr val="bg1">
                    <a:lumMod val="50000"/>
                  </a:schemeClr>
                </a:solidFill>
                <a:latin typeface="等线" panose="02010600030101010101" charset="-122"/>
                <a:cs typeface="Times New Roman" panose="02020603050405020304" pitchFamily="18" charset="0"/>
              </a:rPr>
              <a:t>。</a:t>
            </a:r>
            <a:endParaRPr lang="zh-CN" altLang="zh-CN" sz="1600" kern="100" dirty="0">
              <a:solidFill>
                <a:schemeClr val="bg1">
                  <a:lumMod val="50000"/>
                </a:schemeClr>
              </a:solidFill>
              <a:latin typeface="等线" panose="02010600030101010101" charset="-122"/>
              <a:ea typeface="等线" panose="02010600030101010101" charset="-122"/>
              <a:cs typeface="Times New Roman" panose="02020603050405020304" pitchFamily="18" charset="0"/>
            </a:endParaRPr>
          </a:p>
          <a:p>
            <a:pPr indent="266700">
              <a:lnSpc>
                <a:spcPct val="150000"/>
              </a:lnSpc>
            </a:pPr>
            <a:r>
              <a:rPr lang="zh-CN" altLang="zh-CN" b="1" dirty="0">
                <a:solidFill>
                  <a:schemeClr val="bg1">
                    <a:lumMod val="50000"/>
                  </a:schemeClr>
                </a:solidFill>
                <a:latin typeface="微软雅黑" panose="020B0503020204020204" charset="-122"/>
                <a:ea typeface="微软雅黑" panose="020B0503020204020204" charset="-122"/>
              </a:rPr>
              <a:t>家园协同共育：</a:t>
            </a:r>
            <a:r>
              <a:rPr lang="zh-CN" altLang="zh-CN" sz="1600" kern="100" dirty="0">
                <a:solidFill>
                  <a:schemeClr val="bg1">
                    <a:lumMod val="50000"/>
                  </a:schemeClr>
                </a:solidFill>
                <a:latin typeface="等线" panose="02010600030101010101" charset="-122"/>
                <a:cs typeface="Times New Roman" panose="02020603050405020304" pitchFamily="18" charset="0"/>
              </a:rPr>
              <a:t>在主题活动的实施中，教师要推动家长参与，成为主题活动的参与者和架构者，通过活动积极引导家长参与活动建构。</a:t>
            </a:r>
            <a:endParaRPr lang="zh-CN" altLang="zh-CN" sz="1600" kern="100" dirty="0">
              <a:solidFill>
                <a:schemeClr val="bg1">
                  <a:lumMod val="50000"/>
                </a:schemeClr>
              </a:solidFill>
              <a:latin typeface="等线" panose="02010600030101010101" charset="-122"/>
              <a:ea typeface="等线" panose="02010600030101010101" charset="-122"/>
              <a:cs typeface="Times New Roman" panose="02020603050405020304" pitchFamily="18" charset="0"/>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3981" y="968315"/>
            <a:ext cx="4276857" cy="526904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38671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矩形 10"/>
          <p:cNvSpPr/>
          <p:nvPr/>
        </p:nvSpPr>
        <p:spPr>
          <a:xfrm>
            <a:off x="1766153" y="1389040"/>
            <a:ext cx="9078621" cy="4969510"/>
          </a:xfrm>
          <a:prstGeom prst="rect">
            <a:avLst/>
          </a:prstGeom>
        </p:spPr>
        <p:txBody>
          <a:bodyPr wrap="square">
            <a:spAutoFit/>
          </a:bodyPr>
          <a:p>
            <a:pPr algn="l">
              <a:lnSpc>
                <a:spcPct val="100000"/>
              </a:lnSpc>
              <a:buClrTx/>
              <a:buSzTx/>
              <a:buFontTx/>
            </a:pPr>
            <a:r>
              <a:rPr lang="zh-CN" altLang="en-US" sz="2000">
                <a:solidFill>
                  <a:schemeClr val="accent1">
                    <a:lumMod val="75000"/>
                  </a:schemeClr>
                </a:solidFill>
              </a:rPr>
              <a:t>思考与练习</a:t>
            </a:r>
            <a:endParaRPr lang="zh-CN" altLang="en-US" sz="2000">
              <a:solidFill>
                <a:schemeClr val="accent1">
                  <a:lumMod val="75000"/>
                </a:schemeClr>
              </a:solidFill>
            </a:endParaRPr>
          </a:p>
          <a:p>
            <a:pPr indent="266700" algn="just">
              <a:lnSpc>
                <a:spcPct val="150000"/>
              </a:lnSpc>
              <a:spcAft>
                <a:spcPts val="0"/>
              </a:spcAft>
            </a:pPr>
            <a:r>
              <a:rPr lang="zh-CN" altLang="en-US" b="1" dirty="0">
                <a:solidFill>
                  <a:schemeClr val="bg1">
                    <a:lumMod val="65000"/>
                  </a:schemeClr>
                </a:solidFill>
                <a:latin typeface="微软雅黑" panose="020B0503020204020204" charset="-122"/>
                <a:ea typeface="微软雅黑" panose="020B0503020204020204" charset="-122"/>
              </a:rPr>
              <a:t>        一、多项选择题</a:t>
            </a:r>
            <a:endParaRPr lang="en-US" altLang="zh-CN" b="1" dirty="0">
              <a:solidFill>
                <a:schemeClr val="bg1">
                  <a:lumMod val="65000"/>
                </a:schemeClr>
              </a:solidFill>
              <a:latin typeface="微软雅黑" panose="020B0503020204020204" charset="-122"/>
              <a:ea typeface="微软雅黑" panose="020B0503020204020204" charset="-122"/>
            </a:endParaRPr>
          </a:p>
          <a:p>
            <a:pPr indent="266700" algn="just">
              <a:lnSpc>
                <a:spcPct val="150000"/>
              </a:lnSpc>
              <a:spcAft>
                <a:spcPts val="0"/>
              </a:spcAft>
            </a:pPr>
            <a:r>
              <a:rPr lang="en-US" altLang="zh-CN" dirty="0">
                <a:solidFill>
                  <a:schemeClr val="bg1">
                    <a:lumMod val="65000"/>
                  </a:schemeClr>
                </a:solidFill>
                <a:latin typeface="微软雅黑" panose="020B0503020204020204" charset="-122"/>
                <a:ea typeface="微软雅黑" panose="020B0503020204020204" charset="-122"/>
              </a:rPr>
              <a:t>        1.</a:t>
            </a:r>
            <a:r>
              <a:rPr lang="zh-CN" altLang="en-US" dirty="0">
                <a:solidFill>
                  <a:schemeClr val="bg1">
                    <a:lumMod val="65000"/>
                  </a:schemeClr>
                </a:solidFill>
                <a:latin typeface="微软雅黑" panose="020B0503020204020204" charset="-122"/>
                <a:ea typeface="微软雅黑" panose="020B0503020204020204" charset="-122"/>
              </a:rPr>
              <a:t>绘本主题活动建构的基本模式有</a:t>
            </a:r>
            <a:r>
              <a:rPr lang="en-US" altLang="zh-CN" dirty="0">
                <a:solidFill>
                  <a:schemeClr val="bg1">
                    <a:lumMod val="65000"/>
                  </a:schemeClr>
                </a:solidFill>
                <a:latin typeface="微软雅黑" panose="020B0503020204020204" charset="-122"/>
                <a:ea typeface="微软雅黑" panose="020B0503020204020204" charset="-122"/>
              </a:rPr>
              <a:t>(   )</a:t>
            </a:r>
            <a:endParaRPr lang="en-US" altLang="zh-CN" dirty="0">
              <a:solidFill>
                <a:schemeClr val="bg1">
                  <a:lumMod val="65000"/>
                </a:schemeClr>
              </a:solidFill>
              <a:latin typeface="微软雅黑" panose="020B0503020204020204" charset="-122"/>
              <a:ea typeface="微软雅黑" panose="020B0503020204020204" charset="-122"/>
            </a:endParaRPr>
          </a:p>
          <a:p>
            <a:pPr indent="266700" algn="just">
              <a:lnSpc>
                <a:spcPct val="150000"/>
              </a:lnSpc>
              <a:spcAft>
                <a:spcPts val="0"/>
              </a:spcAft>
            </a:pPr>
            <a:r>
              <a:rPr lang="en-US" altLang="zh-CN" dirty="0">
                <a:solidFill>
                  <a:schemeClr val="bg1">
                    <a:lumMod val="65000"/>
                  </a:schemeClr>
                </a:solidFill>
                <a:latin typeface="微软雅黑" panose="020B0503020204020204" charset="-122"/>
                <a:ea typeface="微软雅黑" panose="020B0503020204020204" charset="-122"/>
              </a:rPr>
              <a:t>        A.</a:t>
            </a:r>
            <a:r>
              <a:rPr lang="zh-CN" altLang="en-US" dirty="0">
                <a:solidFill>
                  <a:schemeClr val="bg1">
                    <a:lumMod val="65000"/>
                  </a:schemeClr>
                </a:solidFill>
                <a:latin typeface="微软雅黑" panose="020B0503020204020204" charset="-122"/>
                <a:ea typeface="微软雅黑" panose="020B0503020204020204" charset="-122"/>
              </a:rPr>
              <a:t>以幼儿各领域学习与发展目标为导向</a:t>
            </a:r>
            <a:r>
              <a:rPr lang="en-US" altLang="zh-CN" dirty="0">
                <a:solidFill>
                  <a:schemeClr val="bg1">
                    <a:lumMod val="65000"/>
                  </a:schemeClr>
                </a:solidFill>
                <a:latin typeface="微软雅黑" panose="020B0503020204020204" charset="-122"/>
                <a:ea typeface="微软雅黑" panose="020B0503020204020204" charset="-122"/>
              </a:rPr>
              <a:t>     B.</a:t>
            </a:r>
            <a:r>
              <a:rPr lang="zh-CN" altLang="en-US" dirty="0">
                <a:solidFill>
                  <a:schemeClr val="bg1">
                    <a:lumMod val="65000"/>
                  </a:schemeClr>
                </a:solidFill>
                <a:latin typeface="微软雅黑" panose="020B0503020204020204" charset="-122"/>
                <a:ea typeface="微软雅黑" panose="020B0503020204020204" charset="-122"/>
              </a:rPr>
              <a:t>以绘本内容相关性为导向</a:t>
            </a:r>
            <a:endParaRPr lang="en-US" altLang="zh-CN" dirty="0">
              <a:solidFill>
                <a:schemeClr val="bg1">
                  <a:lumMod val="65000"/>
                </a:schemeClr>
              </a:solidFill>
              <a:latin typeface="微软雅黑" panose="020B0503020204020204" charset="-122"/>
              <a:ea typeface="微软雅黑" panose="020B0503020204020204" charset="-122"/>
            </a:endParaRPr>
          </a:p>
          <a:p>
            <a:pPr indent="266700" algn="just">
              <a:lnSpc>
                <a:spcPct val="150000"/>
              </a:lnSpc>
              <a:spcAft>
                <a:spcPts val="0"/>
              </a:spcAft>
            </a:pPr>
            <a:r>
              <a:rPr lang="en-US" altLang="zh-CN" dirty="0">
                <a:solidFill>
                  <a:schemeClr val="bg1">
                    <a:lumMod val="65000"/>
                  </a:schemeClr>
                </a:solidFill>
                <a:latin typeface="微软雅黑" panose="020B0503020204020204" charset="-122"/>
                <a:ea typeface="微软雅黑" panose="020B0503020204020204" charset="-122"/>
              </a:rPr>
              <a:t>        C.</a:t>
            </a:r>
            <a:r>
              <a:rPr lang="zh-CN" altLang="en-US" dirty="0">
                <a:solidFill>
                  <a:schemeClr val="bg1">
                    <a:lumMod val="65000"/>
                  </a:schemeClr>
                </a:solidFill>
                <a:latin typeface="微软雅黑" panose="020B0503020204020204" charset="-122"/>
                <a:ea typeface="微软雅黑" panose="020B0503020204020204" charset="-122"/>
              </a:rPr>
              <a:t>以幼儿兴趣和经验为导向</a:t>
            </a:r>
            <a:r>
              <a:rPr lang="en-US" altLang="zh-CN" dirty="0">
                <a:solidFill>
                  <a:schemeClr val="bg1">
                    <a:lumMod val="65000"/>
                  </a:schemeClr>
                </a:solidFill>
                <a:latin typeface="微软雅黑" panose="020B0503020204020204" charset="-122"/>
                <a:ea typeface="微软雅黑" panose="020B0503020204020204" charset="-122"/>
              </a:rPr>
              <a:t>                      D.</a:t>
            </a:r>
            <a:r>
              <a:rPr lang="zh-CN" altLang="en-US" dirty="0">
                <a:solidFill>
                  <a:schemeClr val="bg1">
                    <a:lumMod val="65000"/>
                  </a:schemeClr>
                </a:solidFill>
                <a:latin typeface="微软雅黑" panose="020B0503020204020204" charset="-122"/>
                <a:ea typeface="微软雅黑" panose="020B0503020204020204" charset="-122"/>
              </a:rPr>
              <a:t>以教师兴趣和经验为导向</a:t>
            </a:r>
            <a:endParaRPr lang="en-US" altLang="zh-CN" dirty="0">
              <a:solidFill>
                <a:schemeClr val="bg1">
                  <a:lumMod val="65000"/>
                </a:schemeClr>
              </a:solidFill>
              <a:latin typeface="微软雅黑" panose="020B0503020204020204" charset="-122"/>
              <a:ea typeface="微软雅黑" panose="020B0503020204020204" charset="-122"/>
            </a:endParaRPr>
          </a:p>
          <a:p>
            <a:pPr indent="266700" algn="just">
              <a:lnSpc>
                <a:spcPct val="150000"/>
              </a:lnSpc>
              <a:spcAft>
                <a:spcPts val="0"/>
              </a:spcAft>
            </a:pPr>
            <a:r>
              <a:rPr lang="en-US" altLang="zh-CN" dirty="0">
                <a:solidFill>
                  <a:schemeClr val="bg1">
                    <a:lumMod val="65000"/>
                  </a:schemeClr>
                </a:solidFill>
                <a:latin typeface="微软雅黑" panose="020B0503020204020204" charset="-122"/>
                <a:ea typeface="微软雅黑" panose="020B0503020204020204" charset="-122"/>
              </a:rPr>
              <a:t>        2.</a:t>
            </a:r>
            <a:r>
              <a:rPr lang="zh-CN" altLang="en-US" dirty="0">
                <a:solidFill>
                  <a:schemeClr val="bg1">
                    <a:lumMod val="65000"/>
                  </a:schemeClr>
                </a:solidFill>
                <a:latin typeface="微软雅黑" panose="020B0503020204020204" charset="-122"/>
                <a:ea typeface="微软雅黑" panose="020B0503020204020204" charset="-122"/>
              </a:rPr>
              <a:t>儿童前阅读语言学习与发展核心经验有</a:t>
            </a:r>
            <a:r>
              <a:rPr lang="en-US" altLang="zh-CN" dirty="0">
                <a:solidFill>
                  <a:schemeClr val="bg1">
                    <a:lumMod val="65000"/>
                  </a:schemeClr>
                </a:solidFill>
                <a:latin typeface="微软雅黑" panose="020B0503020204020204" charset="-122"/>
                <a:ea typeface="微软雅黑" panose="020B0503020204020204" charset="-122"/>
              </a:rPr>
              <a:t>(   )</a:t>
            </a:r>
            <a:endParaRPr lang="en-US" altLang="zh-CN" dirty="0">
              <a:solidFill>
                <a:schemeClr val="bg1">
                  <a:lumMod val="65000"/>
                </a:schemeClr>
              </a:solidFill>
              <a:latin typeface="微软雅黑" panose="020B0503020204020204" charset="-122"/>
              <a:ea typeface="微软雅黑" panose="020B0503020204020204" charset="-122"/>
            </a:endParaRPr>
          </a:p>
          <a:p>
            <a:pPr indent="266700" algn="just">
              <a:lnSpc>
                <a:spcPct val="150000"/>
              </a:lnSpc>
              <a:spcAft>
                <a:spcPts val="0"/>
              </a:spcAft>
            </a:pPr>
            <a:r>
              <a:rPr lang="en-US" altLang="zh-CN" dirty="0">
                <a:solidFill>
                  <a:schemeClr val="bg1">
                    <a:lumMod val="65000"/>
                  </a:schemeClr>
                </a:solidFill>
                <a:latin typeface="微软雅黑" panose="020B0503020204020204" charset="-122"/>
                <a:ea typeface="微软雅黑" panose="020B0503020204020204" charset="-122"/>
              </a:rPr>
              <a:t>        A.</a:t>
            </a:r>
            <a:r>
              <a:rPr lang="zh-CN" altLang="en-US" dirty="0">
                <a:solidFill>
                  <a:schemeClr val="bg1">
                    <a:lumMod val="65000"/>
                  </a:schemeClr>
                </a:solidFill>
                <a:latin typeface="微软雅黑" panose="020B0503020204020204" charset="-122"/>
                <a:ea typeface="微软雅黑" panose="020B0503020204020204" charset="-122"/>
              </a:rPr>
              <a:t>良好阅读习惯和行为的养成</a:t>
            </a:r>
            <a:r>
              <a:rPr lang="en-US" altLang="zh-CN" dirty="0">
                <a:solidFill>
                  <a:schemeClr val="bg1">
                    <a:lumMod val="65000"/>
                  </a:schemeClr>
                </a:solidFill>
                <a:latin typeface="微软雅黑" panose="020B0503020204020204" charset="-122"/>
                <a:ea typeface="微软雅黑" panose="020B0503020204020204" charset="-122"/>
              </a:rPr>
              <a:t>       B.</a:t>
            </a:r>
            <a:r>
              <a:rPr lang="zh-CN" altLang="en-US" dirty="0">
                <a:solidFill>
                  <a:schemeClr val="bg1">
                    <a:lumMod val="65000"/>
                  </a:schemeClr>
                </a:solidFill>
                <a:latin typeface="微软雅黑" panose="020B0503020204020204" charset="-122"/>
                <a:ea typeface="微软雅黑" panose="020B0503020204020204" charset="-122"/>
              </a:rPr>
              <a:t>阅读内容的理解和阅读策略的形成</a:t>
            </a:r>
            <a:endParaRPr lang="en-US" altLang="zh-CN" dirty="0">
              <a:solidFill>
                <a:schemeClr val="bg1">
                  <a:lumMod val="65000"/>
                </a:schemeClr>
              </a:solidFill>
              <a:latin typeface="微软雅黑" panose="020B0503020204020204" charset="-122"/>
              <a:ea typeface="微软雅黑" panose="020B0503020204020204" charset="-122"/>
            </a:endParaRPr>
          </a:p>
          <a:p>
            <a:pPr indent="266700" algn="just">
              <a:lnSpc>
                <a:spcPct val="150000"/>
              </a:lnSpc>
              <a:spcAft>
                <a:spcPts val="0"/>
              </a:spcAft>
            </a:pPr>
            <a:r>
              <a:rPr lang="en-US" altLang="zh-CN" dirty="0">
                <a:solidFill>
                  <a:schemeClr val="bg1">
                    <a:lumMod val="65000"/>
                  </a:schemeClr>
                </a:solidFill>
                <a:latin typeface="微软雅黑" panose="020B0503020204020204" charset="-122"/>
                <a:ea typeface="微软雅黑" panose="020B0503020204020204" charset="-122"/>
              </a:rPr>
              <a:t>        C.</a:t>
            </a:r>
            <a:r>
              <a:rPr lang="zh-CN" altLang="en-US" dirty="0">
                <a:solidFill>
                  <a:schemeClr val="bg1">
                    <a:lumMod val="65000"/>
                  </a:schemeClr>
                </a:solidFill>
                <a:latin typeface="微软雅黑" panose="020B0503020204020204" charset="-122"/>
                <a:ea typeface="微软雅黑" panose="020B0503020204020204" charset="-122"/>
              </a:rPr>
              <a:t>阅读内容的表达和评判</a:t>
            </a:r>
            <a:r>
              <a:rPr lang="en-US" altLang="zh-CN" dirty="0">
                <a:solidFill>
                  <a:schemeClr val="bg1">
                    <a:lumMod val="65000"/>
                  </a:schemeClr>
                </a:solidFill>
                <a:latin typeface="微软雅黑" panose="020B0503020204020204" charset="-122"/>
                <a:ea typeface="微软雅黑" panose="020B0503020204020204" charset="-122"/>
              </a:rPr>
              <a:t>              D.</a:t>
            </a:r>
            <a:r>
              <a:rPr lang="zh-CN" altLang="en-US" dirty="0">
                <a:solidFill>
                  <a:schemeClr val="bg1">
                    <a:lumMod val="65000"/>
                  </a:schemeClr>
                </a:solidFill>
                <a:latin typeface="微软雅黑" panose="020B0503020204020204" charset="-122"/>
                <a:ea typeface="微软雅黑" panose="020B0503020204020204" charset="-122"/>
              </a:rPr>
              <a:t>儿童学习与发展</a:t>
            </a:r>
            <a:endParaRPr lang="en-US" altLang="zh-CN" dirty="0">
              <a:solidFill>
                <a:schemeClr val="bg1">
                  <a:lumMod val="65000"/>
                </a:schemeClr>
              </a:solidFill>
              <a:latin typeface="微软雅黑" panose="020B0503020204020204" charset="-122"/>
              <a:ea typeface="微软雅黑" panose="020B0503020204020204" charset="-122"/>
            </a:endParaRPr>
          </a:p>
          <a:p>
            <a:pPr indent="266700" algn="just">
              <a:lnSpc>
                <a:spcPct val="150000"/>
              </a:lnSpc>
              <a:spcAft>
                <a:spcPts val="0"/>
              </a:spcAft>
            </a:pPr>
            <a:r>
              <a:rPr lang="zh-CN" altLang="en-US" dirty="0">
                <a:solidFill>
                  <a:schemeClr val="bg1">
                    <a:lumMod val="65000"/>
                  </a:schemeClr>
                </a:solidFill>
                <a:latin typeface="微软雅黑" panose="020B0503020204020204" charset="-122"/>
                <a:ea typeface="微软雅黑" panose="020B0503020204020204" charset="-122"/>
              </a:rPr>
              <a:t>         </a:t>
            </a:r>
            <a:endParaRPr lang="en-US" altLang="zh-CN" dirty="0">
              <a:solidFill>
                <a:schemeClr val="bg1">
                  <a:lumMod val="65000"/>
                </a:schemeClr>
              </a:solidFill>
              <a:latin typeface="微软雅黑" panose="020B0503020204020204" charset="-122"/>
              <a:ea typeface="微软雅黑" panose="020B0503020204020204" charset="-122"/>
            </a:endParaRPr>
          </a:p>
          <a:p>
            <a:pPr indent="266700" algn="just">
              <a:lnSpc>
                <a:spcPct val="150000"/>
              </a:lnSpc>
              <a:spcAft>
                <a:spcPts val="0"/>
              </a:spcAft>
            </a:pPr>
            <a:r>
              <a:rPr lang="en-US" altLang="zh-CN" dirty="0">
                <a:solidFill>
                  <a:schemeClr val="bg1">
                    <a:lumMod val="65000"/>
                  </a:schemeClr>
                </a:solidFill>
                <a:latin typeface="微软雅黑" panose="020B0503020204020204" charset="-122"/>
                <a:ea typeface="微软雅黑" panose="020B0503020204020204" charset="-122"/>
              </a:rPr>
              <a:t>        </a:t>
            </a:r>
            <a:r>
              <a:rPr lang="en-US" altLang="zh-CN" b="1" dirty="0">
                <a:solidFill>
                  <a:schemeClr val="bg1">
                    <a:lumMod val="65000"/>
                  </a:schemeClr>
                </a:solidFill>
                <a:latin typeface="微软雅黑" panose="020B0503020204020204" charset="-122"/>
                <a:ea typeface="微软雅黑" panose="020B0503020204020204" charset="-122"/>
              </a:rPr>
              <a:t> </a:t>
            </a:r>
            <a:r>
              <a:rPr lang="zh-CN" altLang="en-US" b="1" dirty="0">
                <a:solidFill>
                  <a:schemeClr val="bg1">
                    <a:lumMod val="65000"/>
                  </a:schemeClr>
                </a:solidFill>
                <a:latin typeface="微软雅黑" panose="020B0503020204020204" charset="-122"/>
                <a:ea typeface="微软雅黑" panose="020B0503020204020204" charset="-122"/>
              </a:rPr>
              <a:t>二、简答</a:t>
            </a:r>
            <a:endParaRPr lang="en-US" altLang="zh-CN" b="1" dirty="0">
              <a:solidFill>
                <a:schemeClr val="bg1">
                  <a:lumMod val="65000"/>
                </a:schemeClr>
              </a:solidFill>
              <a:latin typeface="微软雅黑" panose="020B0503020204020204" charset="-122"/>
              <a:ea typeface="微软雅黑" panose="020B0503020204020204" charset="-122"/>
            </a:endParaRPr>
          </a:p>
          <a:p>
            <a:pPr indent="266700" algn="just">
              <a:lnSpc>
                <a:spcPct val="150000"/>
              </a:lnSpc>
              <a:spcAft>
                <a:spcPts val="0"/>
              </a:spcAft>
            </a:pPr>
            <a:r>
              <a:rPr lang="en-US" altLang="zh-CN" dirty="0">
                <a:solidFill>
                  <a:schemeClr val="bg1">
                    <a:lumMod val="65000"/>
                  </a:schemeClr>
                </a:solidFill>
                <a:latin typeface="微软雅黑" panose="020B0503020204020204" charset="-122"/>
                <a:ea typeface="微软雅黑" panose="020B0503020204020204" charset="-122"/>
              </a:rPr>
              <a:t>       1.</a:t>
            </a:r>
            <a:r>
              <a:rPr lang="zh-CN" altLang="en-US" dirty="0">
                <a:solidFill>
                  <a:schemeClr val="bg1">
                    <a:lumMod val="65000"/>
                  </a:schemeClr>
                </a:solidFill>
                <a:latin typeface="微软雅黑" panose="020B0503020204020204" charset="-122"/>
                <a:ea typeface="微软雅黑" panose="020B0503020204020204" charset="-122"/>
              </a:rPr>
              <a:t>什么是幼儿园绘本主题活动</a:t>
            </a:r>
            <a:r>
              <a:rPr lang="en-US" altLang="zh-CN" dirty="0">
                <a:solidFill>
                  <a:schemeClr val="bg1">
                    <a:lumMod val="65000"/>
                  </a:schemeClr>
                </a:solidFill>
                <a:latin typeface="微软雅黑" panose="020B0503020204020204" charset="-122"/>
                <a:ea typeface="微软雅黑" panose="020B0503020204020204" charset="-122"/>
              </a:rPr>
              <a:t>?</a:t>
            </a:r>
            <a:r>
              <a:rPr lang="zh-CN" altLang="en-US" dirty="0">
                <a:solidFill>
                  <a:schemeClr val="bg1">
                    <a:lumMod val="65000"/>
                  </a:schemeClr>
                </a:solidFill>
                <a:latin typeface="微软雅黑" panose="020B0503020204020204" charset="-122"/>
                <a:ea typeface="微软雅黑" panose="020B0503020204020204" charset="-122"/>
              </a:rPr>
              <a:t>说说绘本主题活动实施的策略。</a:t>
            </a:r>
            <a:endParaRPr lang="en-US" altLang="zh-CN" dirty="0">
              <a:solidFill>
                <a:schemeClr val="bg1">
                  <a:lumMod val="65000"/>
                </a:schemeClr>
              </a:solidFill>
              <a:latin typeface="微软雅黑" panose="020B0503020204020204" charset="-122"/>
              <a:ea typeface="微软雅黑" panose="020B0503020204020204" charset="-122"/>
            </a:endParaRPr>
          </a:p>
          <a:p>
            <a:pPr indent="266700" algn="just">
              <a:lnSpc>
                <a:spcPct val="150000"/>
              </a:lnSpc>
              <a:spcAft>
                <a:spcPts val="0"/>
              </a:spcAft>
            </a:pPr>
            <a:r>
              <a:rPr lang="en-US" altLang="zh-CN" dirty="0">
                <a:solidFill>
                  <a:schemeClr val="bg1">
                    <a:lumMod val="65000"/>
                  </a:schemeClr>
                </a:solidFill>
                <a:latin typeface="微软雅黑" panose="020B0503020204020204" charset="-122"/>
                <a:ea typeface="微软雅黑" panose="020B0503020204020204" charset="-122"/>
              </a:rPr>
              <a:t>       2.</a:t>
            </a:r>
            <a:r>
              <a:rPr lang="zh-CN" altLang="en-US" dirty="0">
                <a:solidFill>
                  <a:schemeClr val="bg1">
                    <a:lumMod val="65000"/>
                  </a:schemeClr>
                </a:solidFill>
                <a:latin typeface="微软雅黑" panose="020B0503020204020204" charset="-122"/>
                <a:ea typeface="微软雅黑" panose="020B0503020204020204" charset="-122"/>
              </a:rPr>
              <a:t>生命教育主题有哪四个内容</a:t>
            </a:r>
            <a:r>
              <a:rPr lang="en-US" altLang="zh-CN" dirty="0">
                <a:solidFill>
                  <a:schemeClr val="bg1">
                    <a:lumMod val="65000"/>
                  </a:schemeClr>
                </a:solidFill>
                <a:latin typeface="微软雅黑" panose="020B0503020204020204" charset="-122"/>
                <a:ea typeface="微软雅黑" panose="020B0503020204020204" charset="-122"/>
              </a:rPr>
              <a:t>?</a:t>
            </a:r>
            <a:r>
              <a:rPr lang="zh-CN" altLang="en-US" dirty="0">
                <a:solidFill>
                  <a:schemeClr val="bg1">
                    <a:lumMod val="65000"/>
                  </a:schemeClr>
                </a:solidFill>
                <a:latin typeface="微软雅黑" panose="020B0503020204020204" charset="-122"/>
                <a:ea typeface="微软雅黑" panose="020B0503020204020204" charset="-122"/>
              </a:rPr>
              <a:t>请列举</a:t>
            </a:r>
            <a:r>
              <a:rPr lang="en-US" altLang="zh-CN" dirty="0">
                <a:solidFill>
                  <a:schemeClr val="bg1">
                    <a:lumMod val="65000"/>
                  </a:schemeClr>
                </a:solidFill>
                <a:latin typeface="微软雅黑" panose="020B0503020204020204" charset="-122"/>
                <a:ea typeface="微软雅黑" panose="020B0503020204020204" charset="-122"/>
              </a:rPr>
              <a:t>1-2</a:t>
            </a:r>
            <a:r>
              <a:rPr lang="zh-CN" altLang="en-US" dirty="0">
                <a:solidFill>
                  <a:schemeClr val="bg1">
                    <a:lumMod val="65000"/>
                  </a:schemeClr>
                </a:solidFill>
                <a:latin typeface="微软雅黑" panose="020B0503020204020204" charset="-122"/>
                <a:ea typeface="微软雅黑" panose="020B0503020204020204" charset="-122"/>
              </a:rPr>
              <a:t>个关于生命教育的绘本，并说说。</a:t>
            </a:r>
            <a:endParaRPr lang="zh-CN" altLang="zh-CN" sz="1600" kern="100" dirty="0">
              <a:solidFill>
                <a:schemeClr val="bg1">
                  <a:lumMod val="65000"/>
                </a:schemeClr>
              </a:solidFill>
              <a:latin typeface="等线" panose="02010600030101010101" charset="-122"/>
              <a:ea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5fdcc52-5055-4e73-bf2a-a6deb19c30a4"/>
          <p:cNvSpPr>
            <a:spLocks noGrp="1"/>
          </p:cNvSpPr>
          <p:nvPr>
            <p:ph type="ctrTitle" hasCustomPrompt="1"/>
          </p:nvPr>
        </p:nvSpPr>
        <p:spPr>
          <a:xfrm>
            <a:off x="2514053" y="1167145"/>
            <a:ext cx="7393764" cy="2016328"/>
          </a:xfrm>
        </p:spPr>
        <p:txBody>
          <a:bodyPr/>
          <a:lstStyle/>
          <a:p>
            <a:pPr algn="ctr">
              <a:lnSpc>
                <a:spcPct val="100000"/>
              </a:lnSpc>
              <a:spcBef>
                <a:spcPct val="0"/>
              </a:spcBef>
            </a:pPr>
            <a:r>
              <a:rPr lang="zh-CN" altLang="en-US" sz="5400" b="0" i="0" u="none">
                <a:solidFill>
                  <a:srgbClr val="639CEF"/>
                </a:solidFill>
                <a:ea typeface="宋体" panose="02010600030101010101" pitchFamily="2" charset="-122"/>
              </a:rPr>
              <a:t>谢谢观看</a:t>
            </a:r>
            <a:endParaRPr lang="zh-CN" altLang="en-US" sz="5400" b="0" i="0" u="none">
              <a:solidFill>
                <a:srgbClr val="639CEF"/>
              </a:solidFill>
              <a:ea typeface="宋体" panose="02010600030101010101" pitchFamily="2" charset="-122"/>
            </a:endParaRPr>
          </a:p>
        </p:txBody>
      </p:sp>
      <p:grpSp>
        <p:nvGrpSpPr>
          <p:cNvPr id="3" name="组合 2"/>
          <p:cNvGrpSpPr/>
          <p:nvPr/>
        </p:nvGrpSpPr>
        <p:grpSpPr>
          <a:xfrm>
            <a:off x="4823460" y="3721100"/>
            <a:ext cx="2176145" cy="312420"/>
            <a:chOff x="7591" y="7017"/>
            <a:chExt cx="3427" cy="492"/>
          </a:xfrm>
        </p:grpSpPr>
        <p:sp>
          <p:nvSpPr>
            <p:cNvPr id="12" name="Freeform 10"/>
            <p:cNvSpPr>
              <a:spLocks noEditPoints="1"/>
            </p:cNvSpPr>
            <p:nvPr/>
          </p:nvSpPr>
          <p:spPr bwMode="auto">
            <a:xfrm>
              <a:off x="7591" y="7017"/>
              <a:ext cx="490" cy="492"/>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p:spPr>
          <p:style>
            <a:lnRef idx="0">
              <a:srgbClr val="FFFFFF"/>
            </a:lnRef>
            <a:fillRef idx="3">
              <a:schemeClr val="accent1"/>
            </a:fillRef>
            <a:effectRef idx="0">
              <a:srgbClr val="FFFFFF"/>
            </a:effectRef>
            <a:fontRef idx="minor">
              <a:schemeClr val="lt1"/>
            </a:fontRef>
          </p:style>
          <p:txBody>
            <a:bodyPr vert="horz" wrap="square" lIns="68562" tIns="34281" rIns="68562" bIns="34281" numCol="1" anchor="t" anchorCtr="0" compatLnSpc="1"/>
            <a:lstStyle/>
            <a:p>
              <a:endParaRPr lang="zh-CN" altLang="en-US">
                <a:solidFill>
                  <a:srgbClr val="5FA0A0"/>
                </a:solidFill>
              </a:endParaRPr>
            </a:p>
          </p:txBody>
        </p:sp>
        <p:sp>
          <p:nvSpPr>
            <p:cNvPr id="13" name="Rectangle 4"/>
            <p:cNvSpPr txBox="1">
              <a:spLocks noChangeArrowheads="1"/>
            </p:cNvSpPr>
            <p:nvPr/>
          </p:nvSpPr>
          <p:spPr bwMode="auto">
            <a:xfrm>
              <a:off x="8178" y="7061"/>
              <a:ext cx="2840" cy="4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ctr"/>
              <a:r>
                <a:rPr lang="zh-CN" sz="2100" b="0" dirty="0">
                  <a:solidFill>
                    <a:schemeClr val="bg1">
                      <a:lumMod val="50000"/>
                    </a:schemeClr>
                  </a:solidFill>
                  <a:latin typeface="微软雅黑" panose="020B0503020204020204" charset="-122"/>
                  <a:ea typeface="微软雅黑" panose="020B0503020204020204" charset="-122"/>
                </a:rPr>
                <a:t>北京出版社</a:t>
              </a:r>
              <a:endParaRPr lang="zh-CN" sz="2100" b="0" dirty="0">
                <a:solidFill>
                  <a:schemeClr val="bg1">
                    <a:lumMod val="50000"/>
                  </a:schemeClr>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40f319d1-4644-46be-92cc-ef0cffea14d5"/>
          <p:cNvSpPr>
            <a:spLocks noGrp="1"/>
          </p:cNvSpPr>
          <p:nvPr>
            <p:ph type="title" hasCustomPrompt="1"/>
          </p:nvPr>
        </p:nvSpPr>
        <p:spPr/>
        <p:txBody>
          <a:bodyPr/>
          <a:lstStyle/>
          <a:p>
            <a:pPr algn="ctr">
              <a:lnSpc>
                <a:spcPct val="100000"/>
              </a:lnSpc>
              <a:spcBef>
                <a:spcPct val="0"/>
              </a:spcBef>
            </a:pPr>
            <a:r>
              <a:rPr lang="en-US" sz="3600" b="0" i="0" u="none">
                <a:solidFill>
                  <a:srgbClr val="FFFFFF"/>
                </a:solidFill>
                <a:ea typeface="华康方圆体 Std W7"/>
              </a:rPr>
              <a:t>目录</a:t>
            </a:r>
            <a:endParaRPr lang="en-US" sz="3600" b="0" i="0" u="none">
              <a:solidFill>
                <a:srgbClr val="FFFFFF"/>
              </a:solidFill>
              <a:ea typeface="华康方圆体 Std W7"/>
            </a:endParaRPr>
          </a:p>
        </p:txBody>
      </p:sp>
      <p:sp>
        <p:nvSpPr>
          <p:cNvPr id="3" name="内容占位符 2" descr="df0b75e5-bb29-48ce-8702-8ede39d480ae"/>
          <p:cNvSpPr>
            <a:spLocks noGrp="1"/>
          </p:cNvSpPr>
          <p:nvPr>
            <p:ph sz="quarter" idx="1" hasCustomPrompt="1"/>
          </p:nvPr>
        </p:nvSpPr>
        <p:spPr>
          <a:xfrm>
            <a:off x="571500" y="2824159"/>
            <a:ext cx="10845800" cy="3718246"/>
          </a:xfrm>
        </p:spPr>
        <p:txBody>
          <a:bodyPr>
            <a:normAutofit/>
          </a:bodyPr>
          <a:lstStyle/>
          <a:p>
            <a:pPr marL="0" indent="0" algn="ctr">
              <a:lnSpc>
                <a:spcPct val="100000"/>
              </a:lnSpc>
              <a:spcBef>
                <a:spcPts val="1000"/>
              </a:spcBef>
              <a:buNone/>
            </a:pPr>
            <a:r>
              <a:rPr lang="zh-CN" altLang="en-US" sz="2800" b="0" i="0" u="none">
                <a:solidFill>
                  <a:srgbClr val="2F2F2F"/>
                </a:solidFill>
                <a:ea typeface="思源黑体 CN Normal" panose="020B0400000000000000" charset="-122"/>
              </a:rPr>
              <a:t>任务一</a:t>
            </a:r>
            <a:r>
              <a:rPr lang="en-US" altLang="zh-CN" sz="2800" b="0" i="0" u="none">
                <a:solidFill>
                  <a:srgbClr val="2F2F2F"/>
                </a:solidFill>
                <a:ea typeface="思源黑体 CN Normal" panose="020B0400000000000000" charset="-122"/>
              </a:rPr>
              <a:t>    </a:t>
            </a:r>
            <a:r>
              <a:rPr lang="zh-CN" altLang="en-US" sz="2800" b="0" i="0" u="none">
                <a:solidFill>
                  <a:srgbClr val="2F2F2F"/>
                </a:solidFill>
                <a:ea typeface="思源黑体 CN Normal" panose="020B0400000000000000" charset="-122"/>
              </a:rPr>
              <a:t>绘本主题活动</a:t>
            </a:r>
            <a:r>
              <a:rPr lang="zh-CN" altLang="en-US" sz="2800" b="0" i="0" u="none">
                <a:solidFill>
                  <a:srgbClr val="2F2F2F"/>
                </a:solidFill>
                <a:ea typeface="思源黑体 CN Normal" panose="020B0400000000000000" charset="-122"/>
              </a:rPr>
              <a:t>概述</a:t>
            </a:r>
            <a:endParaRPr lang="zh-CN" altLang="en-US" sz="2800" b="0" i="0" u="none">
              <a:solidFill>
                <a:srgbClr val="2F2F2F"/>
              </a:solidFill>
              <a:ea typeface="思源黑体 CN Normal" panose="020B0400000000000000" charset="-122"/>
            </a:endParaRPr>
          </a:p>
          <a:p>
            <a:pPr marL="0" indent="0" algn="ctr">
              <a:lnSpc>
                <a:spcPct val="100000"/>
              </a:lnSpc>
              <a:spcBef>
                <a:spcPts val="1000"/>
              </a:spcBef>
              <a:buNone/>
            </a:pPr>
            <a:endParaRPr lang="zh-CN" altLang="en-US" sz="2800" b="0" i="0" u="none">
              <a:solidFill>
                <a:srgbClr val="2F2F2F"/>
              </a:solidFill>
              <a:ea typeface="思源黑体 CN Normal" panose="020B0400000000000000" charset="-122"/>
            </a:endParaRPr>
          </a:p>
          <a:p>
            <a:pPr marL="0" indent="0" algn="ctr">
              <a:lnSpc>
                <a:spcPct val="100000"/>
              </a:lnSpc>
              <a:spcBef>
                <a:spcPts val="1000"/>
              </a:spcBef>
              <a:buNone/>
            </a:pPr>
            <a:endParaRPr lang="zh-CN" altLang="en-US" sz="2800" b="0" i="0" u="none">
              <a:solidFill>
                <a:srgbClr val="2F2F2F"/>
              </a:solidFill>
              <a:ea typeface="思源黑体 CN Normal" panose="020B0400000000000000" charset="-122"/>
            </a:endParaRPr>
          </a:p>
          <a:p>
            <a:pPr marL="0" indent="0" algn="ctr">
              <a:lnSpc>
                <a:spcPct val="100000"/>
              </a:lnSpc>
              <a:spcBef>
                <a:spcPts val="1000"/>
              </a:spcBef>
              <a:buNone/>
            </a:pPr>
            <a:r>
              <a:rPr lang="en-US" altLang="zh-CN" sz="2800" b="0" i="0" u="none">
                <a:solidFill>
                  <a:srgbClr val="2F2F2F"/>
                </a:solidFill>
                <a:ea typeface="思源黑体 CN Normal" panose="020B0400000000000000" charset="-122"/>
              </a:rPr>
              <a:t>  </a:t>
            </a:r>
            <a:r>
              <a:rPr lang="zh-CN" altLang="en-US" sz="2800" b="0" i="0" u="none">
                <a:solidFill>
                  <a:srgbClr val="2F2F2F"/>
                </a:solidFill>
                <a:ea typeface="思源黑体 CN Normal" panose="020B0400000000000000" charset="-122"/>
              </a:rPr>
              <a:t>任务二</a:t>
            </a:r>
            <a:r>
              <a:rPr lang="en-US" altLang="zh-CN" sz="2800" b="0" i="0" u="none">
                <a:solidFill>
                  <a:srgbClr val="2F2F2F"/>
                </a:solidFill>
                <a:ea typeface="思源黑体 CN Normal" panose="020B0400000000000000" charset="-122"/>
              </a:rPr>
              <a:t>    </a:t>
            </a:r>
            <a:r>
              <a:rPr lang="zh-CN" altLang="en-US" sz="2800" b="0" i="0" u="none">
                <a:solidFill>
                  <a:srgbClr val="2F2F2F"/>
                </a:solidFill>
                <a:ea typeface="思源黑体 CN Normal" panose="020B0400000000000000" charset="-122"/>
              </a:rPr>
              <a:t>绘本阅读与主题活动</a:t>
            </a:r>
            <a:r>
              <a:rPr lang="en-US" sz="1800" b="0" i="0" u="none">
                <a:solidFill>
                  <a:srgbClr val="2F2F2F"/>
                </a:solidFill>
                <a:ea typeface="思源黑体 CN Normal" panose="020B0400000000000000" charset="-122"/>
              </a:rPr>
              <a:t> </a:t>
            </a:r>
            <a:endParaRPr lang="en-US" sz="1800" b="0" i="0" u="none">
              <a:solidFill>
                <a:srgbClr val="2F2F2F"/>
              </a:solidFill>
              <a:ea typeface="思源黑体 CN Normal" panose="020B04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793115"/>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855345"/>
            <a:ext cx="1706245" cy="600710"/>
          </a:xfrm>
          <a:prstGeom prst="rect">
            <a:avLst/>
          </a:prstGeom>
          <a:noFill/>
        </p:spPr>
        <p:txBody>
          <a:bodyPr wrap="square" rtlCol="0">
            <a:noAutofit/>
          </a:bodyPr>
          <a:p>
            <a:r>
              <a:rPr lang="zh-CN" altLang="en-US" sz="2800">
                <a:solidFill>
                  <a:schemeClr val="accent1">
                    <a:lumMod val="75000"/>
                  </a:schemeClr>
                </a:solidFill>
              </a:rPr>
              <a:t>学习目标</a:t>
            </a:r>
            <a:endParaRPr lang="zh-CN" altLang="en-US" sz="2800">
              <a:solidFill>
                <a:schemeClr val="accent1">
                  <a:lumMod val="75000"/>
                </a:schemeClr>
              </a:solidFill>
            </a:endParaRPr>
          </a:p>
        </p:txBody>
      </p:sp>
      <p:sp>
        <p:nvSpPr>
          <p:cNvPr id="5" name="品 15"/>
          <p:cNvSpPr txBox="1"/>
          <p:nvPr>
            <p:custDataLst>
              <p:tags r:id="rId3"/>
            </p:custDataLst>
          </p:nvPr>
        </p:nvSpPr>
        <p:spPr>
          <a:xfrm>
            <a:off x="2574828" y="1646457"/>
            <a:ext cx="9180068" cy="4399915"/>
          </a:xfrm>
          <a:prstGeom prst="rect">
            <a:avLst/>
          </a:prstGeom>
          <a:noFill/>
        </p:spPr>
        <p:txBody>
          <a:bodyPr wrap="square" rtlCol="0">
            <a:spAutoFit/>
          </a:bodyPr>
          <a:p>
            <a:pPr lvl="0"/>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en-US" sz="2000">
                <a:solidFill>
                  <a:schemeClr val="accent1">
                    <a:lumMod val="75000"/>
                  </a:schemeClr>
                </a:solidFill>
              </a:rPr>
              <a:t>  知识目标</a:t>
            </a:r>
            <a:endParaRPr lang="zh-CN" altLang="zh-CN" sz="2000" dirty="0">
              <a:solidFill>
                <a:schemeClr val="accent5">
                  <a:lumMod val="75000"/>
                </a:schemeClr>
              </a:solidFill>
              <a:latin typeface="微软雅黑" panose="020B0503020204020204" charset="-122"/>
              <a:ea typeface="微软雅黑" panose="020B0503020204020204" charset="-122"/>
            </a:endParaRPr>
          </a:p>
          <a:p>
            <a:pPr lvl="0"/>
            <a:endParaRPr lang="en-US" altLang="zh-CN" sz="2000" dirty="0">
              <a:solidFill>
                <a:schemeClr val="bg1">
                  <a:lumMod val="50000"/>
                </a:schemeClr>
              </a:solidFill>
              <a:latin typeface="微软雅黑" panose="020B0503020204020204" charset="-122"/>
              <a:ea typeface="微软雅黑" panose="020B0503020204020204" charset="-122"/>
            </a:endParaRPr>
          </a:p>
          <a:p>
            <a:pPr lvl="0"/>
            <a:r>
              <a:rPr lang="en-US" altLang="zh-CN" sz="2000" dirty="0">
                <a:solidFill>
                  <a:schemeClr val="bg1">
                    <a:lumMod val="50000"/>
                  </a:schemeClr>
                </a:solidFill>
                <a:latin typeface="微软雅黑" panose="020B0503020204020204" charset="-122"/>
                <a:ea typeface="微软雅黑" panose="020B0503020204020204" charset="-122"/>
              </a:rPr>
              <a:t>1</a:t>
            </a:r>
            <a:r>
              <a:rPr lang="zh-CN" altLang="en-US" sz="2000" dirty="0">
                <a:solidFill>
                  <a:schemeClr val="bg1">
                    <a:lumMod val="50000"/>
                  </a:schemeClr>
                </a:solidFill>
                <a:latin typeface="微软雅黑" panose="020B0503020204020204" charset="-122"/>
                <a:ea typeface="微软雅黑" panose="020B0503020204020204" charset="-122"/>
              </a:rPr>
              <a:t>、</a:t>
            </a:r>
            <a:r>
              <a:rPr lang="zh-CN" altLang="zh-CN" sz="2000" dirty="0">
                <a:solidFill>
                  <a:schemeClr val="bg1">
                    <a:lumMod val="50000"/>
                  </a:schemeClr>
                </a:solidFill>
                <a:latin typeface="微软雅黑" panose="020B0503020204020204" charset="-122"/>
                <a:ea typeface="微软雅黑" panose="020B0503020204020204" charset="-122"/>
              </a:rPr>
              <a:t>进一步明确绘本阅读活动的教育目的和核心教育价值。</a:t>
            </a:r>
            <a:endParaRPr lang="zh-CN" altLang="zh-CN" sz="2000" dirty="0">
              <a:solidFill>
                <a:schemeClr val="bg1">
                  <a:lumMod val="50000"/>
                </a:schemeClr>
              </a:solidFill>
              <a:latin typeface="微软雅黑" panose="020B0503020204020204" charset="-122"/>
              <a:ea typeface="微软雅黑" panose="020B0503020204020204" charset="-122"/>
            </a:endParaRPr>
          </a:p>
          <a:p>
            <a:pPr lvl="0"/>
            <a:r>
              <a:rPr lang="en-US" altLang="zh-CN" sz="2000" dirty="0">
                <a:solidFill>
                  <a:schemeClr val="bg1">
                    <a:lumMod val="50000"/>
                  </a:schemeClr>
                </a:solidFill>
                <a:latin typeface="微软雅黑" panose="020B0503020204020204" charset="-122"/>
                <a:ea typeface="微软雅黑" panose="020B0503020204020204" charset="-122"/>
              </a:rPr>
              <a:t>2</a:t>
            </a:r>
            <a:r>
              <a:rPr lang="zh-CN" altLang="en-US" sz="2000" dirty="0">
                <a:solidFill>
                  <a:schemeClr val="bg1">
                    <a:lumMod val="50000"/>
                  </a:schemeClr>
                </a:solidFill>
                <a:latin typeface="微软雅黑" panose="020B0503020204020204" charset="-122"/>
                <a:ea typeface="微软雅黑" panose="020B0503020204020204" charset="-122"/>
              </a:rPr>
              <a:t>、</a:t>
            </a:r>
            <a:r>
              <a:rPr lang="zh-CN" altLang="zh-CN" sz="2000" dirty="0">
                <a:solidFill>
                  <a:schemeClr val="bg1">
                    <a:lumMod val="50000"/>
                  </a:schemeClr>
                </a:solidFill>
                <a:latin typeface="微软雅黑" panose="020B0503020204020204" charset="-122"/>
                <a:ea typeface="微软雅黑" panose="020B0503020204020204" charset="-122"/>
              </a:rPr>
              <a:t>结合绘本的价值，与主题活动有效结合，实践有效实施路径。</a:t>
            </a:r>
            <a:endParaRPr lang="en-US" altLang="zh-CN" sz="2000" dirty="0">
              <a:solidFill>
                <a:schemeClr val="bg1">
                  <a:lumMod val="50000"/>
                </a:schemeClr>
              </a:solidFill>
              <a:latin typeface="微软雅黑" panose="020B0503020204020204" charset="-122"/>
              <a:ea typeface="微软雅黑" panose="020B0503020204020204" charset="-122"/>
            </a:endParaRPr>
          </a:p>
          <a:p>
            <a:pPr lvl="0"/>
            <a:endParaRPr lang="zh-CN" altLang="zh-CN" sz="2000" dirty="0">
              <a:latin typeface="微软雅黑" panose="020B0503020204020204" charset="-122"/>
              <a:ea typeface="微软雅黑" panose="020B0503020204020204" charset="-122"/>
            </a:endParaRPr>
          </a:p>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en-US" sz="2000">
                <a:solidFill>
                  <a:schemeClr val="accent1">
                    <a:lumMod val="75000"/>
                  </a:schemeClr>
                </a:solidFill>
              </a:rPr>
              <a:t>技能目标</a:t>
            </a:r>
            <a:endParaRPr lang="en-US" altLang="zh-CN" sz="2000" dirty="0">
              <a:solidFill>
                <a:schemeClr val="accent5">
                  <a:lumMod val="75000"/>
                </a:schemeClr>
              </a:solidFill>
              <a:latin typeface="微软雅黑" panose="020B0503020204020204" charset="-122"/>
              <a:ea typeface="微软雅黑" panose="020B0503020204020204" charset="-122"/>
            </a:endParaRPr>
          </a:p>
          <a:p>
            <a:pPr lvl="0"/>
            <a:endParaRPr lang="zh-CN" altLang="zh-CN" sz="2000" dirty="0">
              <a:latin typeface="微软雅黑" panose="020B0503020204020204" charset="-122"/>
              <a:ea typeface="微软雅黑" panose="020B0503020204020204" charset="-122"/>
            </a:endParaRPr>
          </a:p>
          <a:p>
            <a:r>
              <a:rPr lang="en-US" altLang="zh-CN" sz="2000" dirty="0">
                <a:solidFill>
                  <a:schemeClr val="bg1">
                    <a:lumMod val="50000"/>
                  </a:schemeClr>
                </a:solidFill>
                <a:latin typeface="微软雅黑" panose="020B0503020204020204" charset="-122"/>
                <a:ea typeface="微软雅黑" panose="020B0503020204020204" charset="-122"/>
              </a:rPr>
              <a:t>1</a:t>
            </a:r>
            <a:r>
              <a:rPr lang="zh-CN" altLang="zh-CN" sz="2000" dirty="0">
                <a:solidFill>
                  <a:schemeClr val="bg1">
                    <a:lumMod val="50000"/>
                  </a:schemeClr>
                </a:solidFill>
                <a:latin typeface="微软雅黑" panose="020B0503020204020204" charset="-122"/>
                <a:ea typeface="微软雅黑" panose="020B0503020204020204" charset="-122"/>
              </a:rPr>
              <a:t>、提升以绘本为载体主题活动的参与能力。</a:t>
            </a:r>
            <a:endParaRPr lang="zh-CN" altLang="zh-CN" sz="2000" dirty="0">
              <a:solidFill>
                <a:schemeClr val="bg1">
                  <a:lumMod val="50000"/>
                </a:schemeClr>
              </a:solidFill>
              <a:latin typeface="微软雅黑" panose="020B0503020204020204" charset="-122"/>
              <a:ea typeface="微软雅黑" panose="020B0503020204020204" charset="-122"/>
            </a:endParaRPr>
          </a:p>
          <a:p>
            <a:r>
              <a:rPr lang="en-US" altLang="zh-CN" sz="2000" dirty="0">
                <a:solidFill>
                  <a:schemeClr val="bg1">
                    <a:lumMod val="50000"/>
                  </a:schemeClr>
                </a:solidFill>
                <a:latin typeface="微软雅黑" panose="020B0503020204020204" charset="-122"/>
                <a:ea typeface="微软雅黑" panose="020B0503020204020204" charset="-122"/>
              </a:rPr>
              <a:t>2</a:t>
            </a:r>
            <a:r>
              <a:rPr lang="zh-CN" altLang="zh-CN" sz="2000" dirty="0">
                <a:solidFill>
                  <a:schemeClr val="bg1">
                    <a:lumMod val="50000"/>
                  </a:schemeClr>
                </a:solidFill>
                <a:latin typeface="微软雅黑" panose="020B0503020204020204" charset="-122"/>
                <a:ea typeface="微软雅黑" panose="020B0503020204020204" charset="-122"/>
              </a:rPr>
              <a:t>、自主选择适宜发展最近区间的和主题活动相近相关的绘本图书。</a:t>
            </a:r>
            <a:endParaRPr lang="en-US" altLang="zh-CN" sz="2000" dirty="0">
              <a:solidFill>
                <a:schemeClr val="bg1">
                  <a:lumMod val="50000"/>
                </a:schemeClr>
              </a:solidFill>
              <a:latin typeface="微软雅黑" panose="020B0503020204020204" charset="-122"/>
              <a:ea typeface="微软雅黑" panose="020B0503020204020204" charset="-122"/>
            </a:endParaRPr>
          </a:p>
          <a:p>
            <a:endParaRPr lang="zh-CN" altLang="zh-CN" sz="2000" dirty="0">
              <a:latin typeface="微软雅黑" panose="020B0503020204020204" charset="-122"/>
              <a:ea typeface="微软雅黑" panose="020B0503020204020204" charset="-122"/>
            </a:endParaRPr>
          </a:p>
          <a:p>
            <a:pPr lvl="0"/>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en-US" sz="2000">
                <a:solidFill>
                  <a:schemeClr val="accent1">
                    <a:lumMod val="75000"/>
                  </a:schemeClr>
                </a:solidFill>
              </a:rPr>
              <a:t> 素质目标</a:t>
            </a:r>
            <a:endParaRPr lang="en-US" altLang="zh-CN" sz="2000" dirty="0">
              <a:solidFill>
                <a:schemeClr val="accent5">
                  <a:lumMod val="75000"/>
                </a:schemeClr>
              </a:solidFill>
              <a:latin typeface="微软雅黑" panose="020B0503020204020204" charset="-122"/>
              <a:ea typeface="微软雅黑" panose="020B0503020204020204" charset="-122"/>
            </a:endParaRPr>
          </a:p>
          <a:p>
            <a:pPr lvl="0"/>
            <a:endParaRPr lang="zh-CN" altLang="zh-CN" sz="2000" dirty="0">
              <a:solidFill>
                <a:schemeClr val="bg1">
                  <a:lumMod val="50000"/>
                </a:schemeClr>
              </a:solidFill>
              <a:latin typeface="微软雅黑" panose="020B0503020204020204" charset="-122"/>
              <a:ea typeface="微软雅黑" panose="020B0503020204020204" charset="-122"/>
            </a:endParaRPr>
          </a:p>
          <a:p>
            <a:pPr lvl="0"/>
            <a:r>
              <a:rPr lang="en-US" altLang="zh-CN" sz="2000" dirty="0">
                <a:solidFill>
                  <a:schemeClr val="bg1">
                    <a:lumMod val="50000"/>
                  </a:schemeClr>
                </a:solidFill>
                <a:latin typeface="微软雅黑" panose="020B0503020204020204" charset="-122"/>
                <a:ea typeface="微软雅黑" panose="020B0503020204020204" charset="-122"/>
              </a:rPr>
              <a:t>1</a:t>
            </a:r>
            <a:r>
              <a:rPr lang="zh-CN" altLang="en-US" sz="2000" dirty="0">
                <a:solidFill>
                  <a:schemeClr val="bg1">
                    <a:lumMod val="50000"/>
                  </a:schemeClr>
                </a:solidFill>
                <a:latin typeface="微软雅黑" panose="020B0503020204020204" charset="-122"/>
                <a:ea typeface="微软雅黑" panose="020B0503020204020204" charset="-122"/>
              </a:rPr>
              <a:t>、</a:t>
            </a:r>
            <a:r>
              <a:rPr lang="zh-CN" altLang="zh-CN" sz="2000" dirty="0">
                <a:solidFill>
                  <a:schemeClr val="bg1">
                    <a:lumMod val="50000"/>
                  </a:schemeClr>
                </a:solidFill>
                <a:latin typeface="微软雅黑" panose="020B0503020204020204" charset="-122"/>
                <a:ea typeface="微软雅黑" panose="020B0503020204020204" charset="-122"/>
              </a:rPr>
              <a:t>提高对文学作品的敏锐性，积累绘本阅读知识、提升动手能力。</a:t>
            </a:r>
            <a:endParaRPr lang="zh-CN" altLang="zh-CN" sz="2000" dirty="0">
              <a:solidFill>
                <a:schemeClr val="bg1">
                  <a:lumMod val="50000"/>
                </a:schemeClr>
              </a:solidFill>
              <a:latin typeface="微软雅黑" panose="020B0503020204020204" charset="-122"/>
              <a:ea typeface="微软雅黑" panose="020B0503020204020204" charset="-122"/>
            </a:endParaRPr>
          </a:p>
          <a:p>
            <a:pPr lvl="0"/>
            <a:r>
              <a:rPr lang="en-US" altLang="zh-CN" sz="2000" dirty="0">
                <a:solidFill>
                  <a:schemeClr val="bg1">
                    <a:lumMod val="50000"/>
                  </a:schemeClr>
                </a:solidFill>
                <a:latin typeface="微软雅黑" panose="020B0503020204020204" charset="-122"/>
                <a:ea typeface="微软雅黑" panose="020B0503020204020204" charset="-122"/>
              </a:rPr>
              <a:t>2</a:t>
            </a:r>
            <a:r>
              <a:rPr lang="zh-CN" altLang="en-US" sz="2000" dirty="0">
                <a:solidFill>
                  <a:schemeClr val="bg1">
                    <a:lumMod val="50000"/>
                  </a:schemeClr>
                </a:solidFill>
                <a:latin typeface="微软雅黑" panose="020B0503020204020204" charset="-122"/>
                <a:ea typeface="微软雅黑" panose="020B0503020204020204" charset="-122"/>
              </a:rPr>
              <a:t>、</a:t>
            </a:r>
            <a:r>
              <a:rPr lang="zh-CN" altLang="zh-CN" sz="2000" dirty="0">
                <a:solidFill>
                  <a:schemeClr val="bg1">
                    <a:lumMod val="50000"/>
                  </a:schemeClr>
                </a:solidFill>
                <a:latin typeface="微软雅黑" panose="020B0503020204020204" charset="-122"/>
                <a:ea typeface="微软雅黑" panose="020B0503020204020204" charset="-122"/>
              </a:rPr>
              <a:t>基本认识、了解绘本的核心价值。</a:t>
            </a:r>
            <a:endParaRPr lang="zh-CN" altLang="zh-CN"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793115"/>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855345"/>
            <a:ext cx="1706245" cy="600710"/>
          </a:xfrm>
          <a:prstGeom prst="rect">
            <a:avLst/>
          </a:prstGeom>
          <a:noFill/>
        </p:spPr>
        <p:txBody>
          <a:bodyPr wrap="square" rtlCol="0">
            <a:noAutofit/>
          </a:bodyPr>
          <a:p>
            <a:r>
              <a:rPr lang="zh-CN" altLang="en-US" sz="2800">
                <a:solidFill>
                  <a:schemeClr val="accent1">
                    <a:lumMod val="75000"/>
                  </a:schemeClr>
                </a:solidFill>
              </a:rPr>
              <a:t>情境</a:t>
            </a:r>
            <a:r>
              <a:rPr lang="zh-CN" altLang="en-US" sz="2800">
                <a:solidFill>
                  <a:schemeClr val="accent1">
                    <a:lumMod val="75000"/>
                  </a:schemeClr>
                </a:solidFill>
              </a:rPr>
              <a:t>思考</a:t>
            </a:r>
            <a:endParaRPr lang="zh-CN" altLang="en-US" sz="2800">
              <a:solidFill>
                <a:schemeClr val="accent1">
                  <a:lumMod val="75000"/>
                </a:schemeClr>
              </a:solidFill>
            </a:endParaRPr>
          </a:p>
        </p:txBody>
      </p:sp>
      <p:sp>
        <p:nvSpPr>
          <p:cNvPr id="10" name="矩形 9"/>
          <p:cNvSpPr/>
          <p:nvPr/>
        </p:nvSpPr>
        <p:spPr>
          <a:xfrm>
            <a:off x="878840" y="2331085"/>
            <a:ext cx="5374005" cy="2245360"/>
          </a:xfrm>
          <a:prstGeom prst="rect">
            <a:avLst/>
          </a:prstGeom>
        </p:spPr>
        <p:txBody>
          <a:bodyPr wrap="square">
            <a:spAutoFit/>
          </a:bodyPr>
          <a:p>
            <a:pPr algn="l">
              <a:buClrTx/>
              <a:buSzTx/>
              <a:buNone/>
            </a:pPr>
            <a:r>
              <a:rPr lang="en-US" altLang="zh-CN" sz="2000" dirty="0">
                <a:solidFill>
                  <a:srgbClr val="339966"/>
                </a:solidFill>
                <a:latin typeface="微软雅黑" panose="020B0503020204020204" charset="-122"/>
                <a:ea typeface="微软雅黑" panose="020B0503020204020204" charset="-122"/>
              </a:rPr>
              <a:t>        </a:t>
            </a:r>
            <a:r>
              <a:rPr lang="zh-CN" altLang="zh-CN" sz="2000" dirty="0">
                <a:solidFill>
                  <a:schemeClr val="bg1">
                    <a:lumMod val="50000"/>
                  </a:schemeClr>
                </a:solidFill>
                <a:latin typeface="微软雅黑" panose="020B0503020204020204" charset="-122"/>
                <a:ea typeface="微软雅黑" panose="020B0503020204020204" charset="-122"/>
              </a:rPr>
              <a:t>1</a:t>
            </a:r>
            <a:r>
              <a:rPr lang="en-US" altLang="zh-CN" sz="2000" dirty="0">
                <a:solidFill>
                  <a:schemeClr val="bg1">
                    <a:lumMod val="50000"/>
                  </a:schemeClr>
                </a:solidFill>
                <a:latin typeface="微软雅黑" panose="020B0503020204020204" charset="-122"/>
                <a:ea typeface="微软雅黑" panose="020B0503020204020204" charset="-122"/>
              </a:rPr>
              <a:t>. </a:t>
            </a:r>
            <a:r>
              <a:rPr lang="zh-CN" altLang="zh-CN" sz="2000" dirty="0">
                <a:solidFill>
                  <a:schemeClr val="bg1">
                    <a:lumMod val="50000"/>
                  </a:schemeClr>
                </a:solidFill>
                <a:latin typeface="微软雅黑" panose="020B0503020204020204" charset="-122"/>
                <a:ea typeface="微软雅黑" panose="020B0503020204020204" charset="-122"/>
              </a:rPr>
              <a:t> 教师该如何处理孩子们这样的争执？</a:t>
            </a:r>
            <a:endParaRPr lang="zh-CN" altLang="zh-CN" sz="2000" dirty="0">
              <a:solidFill>
                <a:schemeClr val="bg1">
                  <a:lumMod val="50000"/>
                </a:schemeClr>
              </a:solidFill>
              <a:latin typeface="微软雅黑" panose="020B0503020204020204" charset="-122"/>
              <a:ea typeface="微软雅黑" panose="020B0503020204020204" charset="-122"/>
            </a:endParaRPr>
          </a:p>
          <a:p>
            <a:pPr algn="l">
              <a:buClrTx/>
              <a:buSzTx/>
              <a:buNone/>
            </a:pPr>
            <a:endParaRPr lang="zh-CN" altLang="zh-CN" sz="2000" dirty="0">
              <a:solidFill>
                <a:schemeClr val="bg1">
                  <a:lumMod val="50000"/>
                </a:schemeClr>
              </a:solidFill>
              <a:latin typeface="微软雅黑" panose="020B0503020204020204" charset="-122"/>
              <a:ea typeface="微软雅黑" panose="020B0503020204020204" charset="-122"/>
            </a:endParaRPr>
          </a:p>
          <a:p>
            <a:pPr algn="l">
              <a:buClrTx/>
              <a:buSzTx/>
              <a:buNone/>
            </a:pPr>
            <a:r>
              <a:rPr lang="zh-CN" altLang="zh-CN" sz="2000" dirty="0">
                <a:solidFill>
                  <a:schemeClr val="bg1">
                    <a:lumMod val="50000"/>
                  </a:schemeClr>
                </a:solidFill>
                <a:latin typeface="微软雅黑" panose="020B0503020204020204" charset="-122"/>
                <a:ea typeface="微软雅黑" panose="020B0503020204020204" charset="-122"/>
              </a:rPr>
              <a:t>        2</a:t>
            </a:r>
            <a:r>
              <a:rPr lang="en-US" altLang="zh-CN" sz="2000" dirty="0">
                <a:solidFill>
                  <a:schemeClr val="bg1">
                    <a:lumMod val="50000"/>
                  </a:schemeClr>
                </a:solidFill>
                <a:latin typeface="微软雅黑" panose="020B0503020204020204" charset="-122"/>
                <a:ea typeface="微软雅黑" panose="020B0503020204020204" charset="-122"/>
              </a:rPr>
              <a:t>.  </a:t>
            </a:r>
            <a:r>
              <a:rPr lang="zh-CN" altLang="zh-CN" sz="2000" dirty="0">
                <a:solidFill>
                  <a:schemeClr val="bg1">
                    <a:lumMod val="50000"/>
                  </a:schemeClr>
                </a:solidFill>
                <a:latin typeface="微软雅黑" panose="020B0503020204020204" charset="-122"/>
                <a:ea typeface="微软雅黑" panose="020B0503020204020204" charset="-122"/>
              </a:rPr>
              <a:t>对处于感性阶段的孩子，如何运</a:t>
            </a:r>
            <a:r>
              <a:rPr lang="zh-CN" altLang="zh-CN" sz="2000" dirty="0">
                <a:solidFill>
                  <a:schemeClr val="bg1">
                    <a:lumMod val="50000"/>
                  </a:schemeClr>
                </a:solidFill>
                <a:latin typeface="微软雅黑" panose="020B0503020204020204" charset="-122"/>
                <a:ea typeface="微软雅黑" panose="020B0503020204020204" charset="-122"/>
              </a:rPr>
              <a:t>用</a:t>
            </a:r>
            <a:endParaRPr lang="zh-CN" altLang="zh-CN" sz="2000" dirty="0">
              <a:solidFill>
                <a:schemeClr val="bg1">
                  <a:lumMod val="50000"/>
                </a:schemeClr>
              </a:solidFill>
              <a:latin typeface="微软雅黑" panose="020B0503020204020204" charset="-122"/>
              <a:ea typeface="微软雅黑" panose="020B0503020204020204" charset="-122"/>
            </a:endParaRPr>
          </a:p>
          <a:p>
            <a:pPr algn="l">
              <a:buClrTx/>
              <a:buSzTx/>
              <a:buNone/>
            </a:pPr>
            <a:endParaRPr lang="zh-CN" altLang="zh-CN" sz="2000" dirty="0">
              <a:solidFill>
                <a:schemeClr val="bg1">
                  <a:lumMod val="50000"/>
                </a:schemeClr>
              </a:solidFill>
              <a:latin typeface="微软雅黑" panose="020B0503020204020204" charset="-122"/>
              <a:ea typeface="微软雅黑" panose="020B0503020204020204" charset="-122"/>
            </a:endParaRPr>
          </a:p>
          <a:p>
            <a:pPr algn="l">
              <a:buClrTx/>
              <a:buSzTx/>
              <a:buNone/>
            </a:pPr>
            <a:r>
              <a:rPr lang="zh-CN" altLang="zh-CN" sz="2000" dirty="0">
                <a:solidFill>
                  <a:schemeClr val="bg1">
                    <a:lumMod val="50000"/>
                  </a:schemeClr>
                </a:solidFill>
                <a:latin typeface="微软雅黑" panose="020B0503020204020204" charset="-122"/>
                <a:ea typeface="微软雅黑" panose="020B0503020204020204" charset="-122"/>
              </a:rPr>
              <a:t>绘本 的主题教学帮助他们建立正确的观念</a:t>
            </a:r>
            <a:r>
              <a:rPr lang="zh-CN" altLang="zh-CN" sz="2000" dirty="0">
                <a:solidFill>
                  <a:schemeClr val="bg1">
                    <a:lumMod val="50000"/>
                  </a:schemeClr>
                </a:solidFill>
                <a:latin typeface="微软雅黑" panose="020B0503020204020204" charset="-122"/>
                <a:ea typeface="微软雅黑" panose="020B0503020204020204" charset="-122"/>
              </a:rPr>
              <a:t>呢？</a:t>
            </a:r>
            <a:endParaRPr lang="zh-CN" altLang="zh-CN" sz="2000" dirty="0">
              <a:solidFill>
                <a:schemeClr val="bg1">
                  <a:lumMod val="50000"/>
                </a:schemeClr>
              </a:solidFill>
              <a:latin typeface="微软雅黑" panose="020B0503020204020204" charset="-122"/>
              <a:ea typeface="微软雅黑" panose="020B0503020204020204" charset="-122"/>
            </a:endParaRPr>
          </a:p>
          <a:p>
            <a:pPr algn="l">
              <a:buClrTx/>
              <a:buSzTx/>
              <a:buNone/>
            </a:pPr>
            <a:endParaRPr lang="zh-CN" altLang="zh-CN" sz="2000" dirty="0">
              <a:solidFill>
                <a:schemeClr val="bg1">
                  <a:lumMod val="50000"/>
                </a:schemeClr>
              </a:solidFill>
              <a:latin typeface="微软雅黑" panose="020B0503020204020204" charset="-122"/>
              <a:ea typeface="微软雅黑" panose="020B0503020204020204" charset="-122"/>
            </a:endParaRPr>
          </a:p>
          <a:p>
            <a:pPr algn="l">
              <a:buClrTx/>
              <a:buSzTx/>
              <a:buNone/>
            </a:pPr>
            <a:endParaRPr lang="zh-CN" altLang="zh-CN" sz="2000" dirty="0">
              <a:solidFill>
                <a:schemeClr val="bg1">
                  <a:lumMod val="50000"/>
                </a:schemeClr>
              </a:solidFill>
              <a:latin typeface="微软雅黑" panose="020B0503020204020204" charset="-122"/>
              <a:ea typeface="微软雅黑" panose="020B0503020204020204" charset="-122"/>
            </a:endParaRPr>
          </a:p>
        </p:txBody>
      </p:sp>
      <p:sp>
        <p:nvSpPr>
          <p:cNvPr id="14" name="Rectangle 2"/>
          <p:cNvSpPr/>
          <p:nvPr/>
        </p:nvSpPr>
        <p:spPr>
          <a:xfrm>
            <a:off x="6774451" y="1088097"/>
            <a:ext cx="4958004" cy="50401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cs typeface="+mn-ea"/>
              <a:sym typeface="+mn-lt"/>
            </a:endParaRPr>
          </a:p>
        </p:txBody>
      </p:sp>
      <p:sp>
        <p:nvSpPr>
          <p:cNvPr id="17" name="品 15"/>
          <p:cNvSpPr txBox="1"/>
          <p:nvPr>
            <p:custDataLst>
              <p:tags r:id="rId3"/>
            </p:custDataLst>
          </p:nvPr>
        </p:nvSpPr>
        <p:spPr>
          <a:xfrm>
            <a:off x="6859465" y="1099918"/>
            <a:ext cx="4872990" cy="5016500"/>
          </a:xfrm>
          <a:prstGeom prst="rect">
            <a:avLst/>
          </a:prstGeom>
          <a:noFill/>
        </p:spPr>
        <p:txBody>
          <a:bodyPr wrap="square" rtlCol="0">
            <a:spAutoFit/>
          </a:bodyPr>
          <a:p>
            <a:r>
              <a:rPr lang="zh-CN" altLang="zh-CN" sz="2000" dirty="0">
                <a:solidFill>
                  <a:schemeClr val="bg1">
                    <a:lumMod val="65000"/>
                  </a:schemeClr>
                </a:solidFill>
                <a:latin typeface="微软雅黑" panose="020B0503020204020204" charset="-122"/>
                <a:ea typeface="微软雅黑" panose="020B0503020204020204" charset="-122"/>
              </a:rPr>
              <a:t>案例导入</a:t>
            </a:r>
            <a:endParaRPr lang="zh-CN" altLang="zh-CN" sz="2000" dirty="0">
              <a:solidFill>
                <a:schemeClr val="bg1">
                  <a:lumMod val="65000"/>
                </a:schemeClr>
              </a:solidFill>
              <a:latin typeface="微软雅黑" panose="020B0503020204020204" charset="-122"/>
              <a:ea typeface="微软雅黑" panose="020B0503020204020204" charset="-122"/>
            </a:endParaRPr>
          </a:p>
          <a:p>
            <a:r>
              <a:rPr lang="en-US" altLang="zh-CN" sz="2000"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a:p>
            <a:r>
              <a:rPr lang="en-US" altLang="zh-CN" sz="2000" dirty="0">
                <a:latin typeface="宋体" panose="02010600030101010101" pitchFamily="2" charset="-122"/>
                <a:ea typeface="宋体" panose="02010600030101010101" pitchFamily="2" charset="-122"/>
              </a:rPr>
              <a:t>       </a:t>
            </a:r>
            <a:r>
              <a:rPr lang="zh-CN" altLang="zh-CN" sz="2000" dirty="0">
                <a:solidFill>
                  <a:schemeClr val="bg1">
                    <a:lumMod val="50000"/>
                  </a:schemeClr>
                </a:solidFill>
                <a:latin typeface="宋体" panose="02010600030101010101" pitchFamily="2" charset="-122"/>
                <a:ea typeface="宋体" panose="02010600030101010101" pitchFamily="2" charset="-122"/>
              </a:rPr>
              <a:t>有一天，一个男孩和几个女孩在幼儿园里争论得面红耳赤、不可开交。起因是男孩用水溺死了一群蚂蚁，因为他觉得蚂蚁是有害的，女孩们则强烈指责他杀死蚂蚁是一种残忍行为。男孩举了许多蚂蚁有害的例子，还辩驳说：“人要吃肉，难道你们一边吃着肉包子，一边还假惺惺地流眼泪吗？”女孩们还击道：“那些动物为我们作了奉献，所以，我们更要感激它们。可蚂蚁是弱小的，它们并没有伤害到人类，我们没有理由去伤害它们！”可是，男孩依旧是一幅正义的样子，女孩们个个气愤填膺。后来，家长接走了各自的孩子，一场“战争”才算暂时平息。</a:t>
            </a:r>
            <a:endParaRPr lang="zh-CN" altLang="zh-CN" sz="2000" dirty="0">
              <a:solidFill>
                <a:schemeClr val="bg1">
                  <a:lumMod val="50000"/>
                </a:schemeClr>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任务一</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绘本主题活动</a:t>
            </a:r>
            <a:r>
              <a:rPr lang="zh-CN" altLang="en-US">
                <a:solidFill>
                  <a:schemeClr val="accent6">
                    <a:lumMod val="75000"/>
                  </a:schemeClr>
                </a:solidFill>
                <a:ea typeface="思源黑体 CN Normal" panose="020B0400000000000000" charset="-122"/>
                <a:sym typeface="+mn-ea"/>
              </a:rPr>
              <a:t>概述</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什么是幼儿园绘本主题</a:t>
            </a:r>
            <a:r>
              <a:rPr lang="zh-CN" altLang="en-US" sz="2000">
                <a:solidFill>
                  <a:schemeClr val="accent1">
                    <a:lumMod val="75000"/>
                  </a:schemeClr>
                </a:solidFill>
              </a:rPr>
              <a:t>活动</a:t>
            </a:r>
            <a:endParaRPr lang="zh-CN" altLang="en-US" sz="2000">
              <a:solidFill>
                <a:schemeClr val="accent1">
                  <a:lumMod val="75000"/>
                </a:schemeClr>
              </a:solidFill>
            </a:endParaRPr>
          </a:p>
        </p:txBody>
      </p:sp>
      <p:sp>
        <p:nvSpPr>
          <p:cNvPr id="4" name="品 15"/>
          <p:cNvSpPr txBox="1"/>
          <p:nvPr>
            <p:custDataLst>
              <p:tags r:id="rId3"/>
            </p:custDataLst>
          </p:nvPr>
        </p:nvSpPr>
        <p:spPr>
          <a:xfrm>
            <a:off x="1713865" y="2311502"/>
            <a:ext cx="9180068" cy="2807948"/>
          </a:xfrm>
          <a:prstGeom prst="rect">
            <a:avLst/>
          </a:prstGeom>
          <a:noFill/>
        </p:spPr>
        <p:txBody>
          <a:bodyPr wrap="square" rtlCol="0">
            <a:spAutoFit/>
          </a:bodyPr>
          <a:p>
            <a:pPr>
              <a:lnSpc>
                <a:spcPts val="3600"/>
              </a:lnSpc>
            </a:pPr>
            <a:r>
              <a:rPr lang="en-US" altLang="zh-CN" sz="2000" dirty="0">
                <a:solidFill>
                  <a:schemeClr val="bg1">
                    <a:lumMod val="50000"/>
                  </a:schemeClr>
                </a:solidFill>
                <a:latin typeface="微软雅黑" panose="020B0503020204020204" charset="-122"/>
                <a:ea typeface="微软雅黑" panose="020B0503020204020204" charset="-122"/>
              </a:rPr>
              <a:t>        </a:t>
            </a:r>
            <a:r>
              <a:rPr lang="zh-CN" altLang="zh-CN" sz="2000" dirty="0">
                <a:solidFill>
                  <a:schemeClr val="bg1">
                    <a:lumMod val="50000"/>
                  </a:schemeClr>
                </a:solidFill>
                <a:latin typeface="微软雅黑" panose="020B0503020204020204" charset="-122"/>
                <a:ea typeface="微软雅黑" panose="020B0503020204020204" charset="-122"/>
              </a:rPr>
              <a:t>幼儿园绘本主题活动是指在一定的时间里，围绕一个由绘本阅读引发的中心内容，组织一系列的教学活动。这些活动将幼儿各个领域的学习内容联系起来，形成综合性的经验。绘本主题活动的开展，能有效发挥绘本的“欣赏性”与“教育性”两大功用，其中绘本是支撑、是载体、是媒介，幼儿可以借助绘本拓展认知、建构经验，并借此生成新的学习机会，支持幼儿深度学习，促进幼儿阅读核心经验的增长，使他们具备良好的阅读态度、阅读行为和阅读能力。</a:t>
            </a:r>
            <a:endParaRPr lang="zh-CN" altLang="zh-CN"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任务一</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绘本主题活动</a:t>
            </a:r>
            <a:r>
              <a:rPr lang="zh-CN" altLang="en-US">
                <a:solidFill>
                  <a:schemeClr val="accent6">
                    <a:lumMod val="75000"/>
                  </a:schemeClr>
                </a:solidFill>
                <a:ea typeface="思源黑体 CN Normal" panose="020B0400000000000000" charset="-122"/>
                <a:sym typeface="+mn-ea"/>
              </a:rPr>
              <a:t>概述</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什么是幼儿园绘本主题</a:t>
            </a:r>
            <a:r>
              <a:rPr lang="zh-CN" altLang="en-US" sz="2000">
                <a:solidFill>
                  <a:schemeClr val="accent1">
                    <a:lumMod val="75000"/>
                  </a:schemeClr>
                </a:solidFill>
              </a:rPr>
              <a:t>活动</a:t>
            </a:r>
            <a:endParaRPr lang="zh-CN" altLang="en-US" sz="2000">
              <a:solidFill>
                <a:schemeClr val="accent1">
                  <a:lumMod val="75000"/>
                </a:schemeClr>
              </a:solidFill>
            </a:endParaRPr>
          </a:p>
        </p:txBody>
      </p:sp>
      <p:sp>
        <p:nvSpPr>
          <p:cNvPr id="17" name="品 15"/>
          <p:cNvSpPr txBox="1"/>
          <p:nvPr>
            <p:custDataLst>
              <p:tags r:id="rId3"/>
            </p:custDataLst>
          </p:nvPr>
        </p:nvSpPr>
        <p:spPr>
          <a:xfrm>
            <a:off x="1706260" y="2086418"/>
            <a:ext cx="9180068" cy="4984750"/>
          </a:xfrm>
          <a:prstGeom prst="rect">
            <a:avLst/>
          </a:prstGeom>
          <a:noFill/>
        </p:spPr>
        <p:txBody>
          <a:bodyPr wrap="square" rtlCol="0">
            <a:spAutoFit/>
          </a:bodyPr>
          <a:p>
            <a:pPr lvl="0"/>
            <a:r>
              <a:rPr lang="zh-CN" altLang="en-US" dirty="0"/>
              <a:t>    </a:t>
            </a:r>
            <a:r>
              <a:rPr lang="zh-CN" altLang="en-US" b="1" dirty="0">
                <a:solidFill>
                  <a:schemeClr val="bg1">
                    <a:lumMod val="50000"/>
                  </a:schemeClr>
                </a:solidFill>
                <a:latin typeface="微软雅黑" panose="020B0503020204020204" charset="-122"/>
                <a:ea typeface="微软雅黑" panose="020B0503020204020204" charset="-122"/>
              </a:rPr>
              <a:t>（一</a:t>
            </a:r>
            <a:r>
              <a:rPr lang="en-US" altLang="zh-CN" b="1" dirty="0">
                <a:solidFill>
                  <a:schemeClr val="bg1">
                    <a:lumMod val="50000"/>
                  </a:schemeClr>
                </a:solidFill>
                <a:latin typeface="微软雅黑" panose="020B0503020204020204" charset="-122"/>
                <a:ea typeface="微软雅黑" panose="020B0503020204020204" charset="-122"/>
              </a:rPr>
              <a:t>)</a:t>
            </a:r>
            <a:r>
              <a:rPr lang="zh-CN" altLang="zh-CN" b="1" dirty="0">
                <a:solidFill>
                  <a:schemeClr val="bg1">
                    <a:lumMod val="50000"/>
                  </a:schemeClr>
                </a:solidFill>
                <a:latin typeface="微软雅黑" panose="020B0503020204020204" charset="-122"/>
                <a:ea typeface="微软雅黑" panose="020B0503020204020204" charset="-122"/>
              </a:rPr>
              <a:t>幼儿园绘本主题活动的概念</a:t>
            </a:r>
            <a:endParaRPr lang="en-US" altLang="zh-CN" dirty="0">
              <a:solidFill>
                <a:schemeClr val="bg1">
                  <a:lumMod val="50000"/>
                </a:schemeClr>
              </a:solidFill>
              <a:latin typeface="微软雅黑" panose="020B0503020204020204" charset="-122"/>
              <a:ea typeface="微软雅黑" panose="020B0503020204020204" charset="-122"/>
            </a:endParaRPr>
          </a:p>
          <a:p>
            <a:pPr lvl="0"/>
            <a:endParaRPr lang="zh-CN" altLang="zh-CN" dirty="0">
              <a:solidFill>
                <a:schemeClr val="bg1">
                  <a:lumMod val="50000"/>
                </a:schemeClr>
              </a:solidFill>
              <a:latin typeface="微软雅黑" panose="020B0503020204020204" charset="-122"/>
              <a:ea typeface="微软雅黑" panose="020B0503020204020204" charset="-122"/>
            </a:endParaRPr>
          </a:p>
          <a:p>
            <a:r>
              <a:rPr lang="en-US" altLang="zh-CN" dirty="0">
                <a:solidFill>
                  <a:schemeClr val="bg1">
                    <a:lumMod val="50000"/>
                  </a:schemeClr>
                </a:solidFill>
                <a:latin typeface="微软雅黑" panose="020B0503020204020204" charset="-122"/>
                <a:ea typeface="微软雅黑" panose="020B0503020204020204" charset="-122"/>
              </a:rPr>
              <a:t>       </a:t>
            </a:r>
            <a:r>
              <a:rPr lang="zh-CN" altLang="zh-CN" dirty="0">
                <a:solidFill>
                  <a:schemeClr val="bg1">
                    <a:lumMod val="50000"/>
                  </a:schemeClr>
                </a:solidFill>
                <a:latin typeface="微软雅黑" panose="020B0503020204020204" charset="-122"/>
                <a:ea typeface="微软雅黑" panose="020B0503020204020204" charset="-122"/>
              </a:rPr>
              <a:t>幼儿园绘本主题活动是指在一定的时间里，围绕一个由绘本阅读引发的中心内容，组织一系列的教学活动。这些活动将幼儿各个领域的学习内容联系起来，形成综合性的经验。绘本主题活动的开展，能有效发挥绘本的“欣赏性”与“教育性”两大功用，其中绘本是支撑、是载体、是媒介，幼儿可以借助绘本拓展认知、建构经验，并借此生成新的学习机会，支持幼儿深度学习，促进幼儿前阅读核心经验的增长，使他们具备良好的阅读态度、阅读行为和阅读能力。</a:t>
            </a:r>
            <a:endParaRPr lang="en-US" altLang="zh-CN" dirty="0">
              <a:solidFill>
                <a:schemeClr val="bg1">
                  <a:lumMod val="50000"/>
                </a:schemeClr>
              </a:solidFill>
              <a:latin typeface="微软雅黑" panose="020B0503020204020204" charset="-122"/>
              <a:ea typeface="微软雅黑" panose="020B0503020204020204" charset="-122"/>
            </a:endParaRPr>
          </a:p>
          <a:p>
            <a:endParaRPr lang="en-US" altLang="zh-CN" dirty="0">
              <a:solidFill>
                <a:schemeClr val="bg1">
                  <a:lumMod val="50000"/>
                </a:schemeClr>
              </a:solidFill>
              <a:latin typeface="微软雅黑" panose="020B0503020204020204" charset="-122"/>
              <a:ea typeface="微软雅黑" panose="020B0503020204020204" charset="-122"/>
            </a:endParaRPr>
          </a:p>
          <a:p>
            <a:r>
              <a:rPr lang="en-US" altLang="zh-CN" dirty="0">
                <a:solidFill>
                  <a:schemeClr val="bg1">
                    <a:lumMod val="50000"/>
                  </a:schemeClr>
                </a:solidFill>
                <a:latin typeface="微软雅黑" panose="020B0503020204020204" charset="-122"/>
                <a:ea typeface="微软雅黑" panose="020B0503020204020204" charset="-122"/>
              </a:rPr>
              <a:t>      </a:t>
            </a:r>
            <a:r>
              <a:rPr lang="zh-CN" altLang="zh-CN" b="1" dirty="0">
                <a:solidFill>
                  <a:schemeClr val="bg1">
                    <a:lumMod val="50000"/>
                  </a:schemeClr>
                </a:solidFill>
                <a:latin typeface="微软雅黑" panose="020B0503020204020204" charset="-122"/>
                <a:ea typeface="微软雅黑" panose="020B0503020204020204" charset="-122"/>
              </a:rPr>
              <a:t>（二）核心经验视域下的幼儿园绘本主题活动</a:t>
            </a:r>
            <a:endParaRPr lang="en-US" altLang="zh-CN" dirty="0">
              <a:solidFill>
                <a:schemeClr val="bg1">
                  <a:lumMod val="50000"/>
                </a:schemeClr>
              </a:solidFill>
              <a:latin typeface="微软雅黑" panose="020B0503020204020204" charset="-122"/>
              <a:ea typeface="微软雅黑" panose="020B0503020204020204" charset="-122"/>
            </a:endParaRPr>
          </a:p>
          <a:p>
            <a:endParaRPr lang="zh-CN" altLang="zh-CN" dirty="0">
              <a:solidFill>
                <a:schemeClr val="bg1">
                  <a:lumMod val="50000"/>
                </a:schemeClr>
              </a:solidFill>
              <a:latin typeface="微软雅黑" panose="020B0503020204020204" charset="-122"/>
              <a:ea typeface="微软雅黑" panose="020B0503020204020204" charset="-122"/>
            </a:endParaRPr>
          </a:p>
          <a:p>
            <a:r>
              <a:rPr lang="en-US" altLang="zh-CN" dirty="0">
                <a:solidFill>
                  <a:schemeClr val="bg1">
                    <a:lumMod val="50000"/>
                  </a:schemeClr>
                </a:solidFill>
                <a:latin typeface="微软雅黑" panose="020B0503020204020204" charset="-122"/>
                <a:ea typeface="微软雅黑" panose="020B0503020204020204" charset="-122"/>
              </a:rPr>
              <a:t>       </a:t>
            </a:r>
            <a:r>
              <a:rPr lang="zh-CN" altLang="zh-CN" dirty="0">
                <a:solidFill>
                  <a:schemeClr val="bg1">
                    <a:lumMod val="50000"/>
                  </a:schemeClr>
                </a:solidFill>
                <a:latin typeface="微软雅黑" panose="020B0503020204020204" charset="-122"/>
                <a:ea typeface="微软雅黑" panose="020B0503020204020204" charset="-122"/>
              </a:rPr>
              <a:t>阅读核心经验是幼儿进入小学前的必备经验，也是支持幼儿成为成功阅读者和终身学习者的基础。《</a:t>
            </a:r>
            <a:r>
              <a:rPr lang="en-US" altLang="zh-CN" dirty="0">
                <a:solidFill>
                  <a:schemeClr val="bg1">
                    <a:lumMod val="50000"/>
                  </a:schemeClr>
                </a:solidFill>
                <a:latin typeface="微软雅黑" panose="020B0503020204020204" charset="-122"/>
                <a:ea typeface="微软雅黑" panose="020B0503020204020204" charset="-122"/>
              </a:rPr>
              <a:t>3</a:t>
            </a:r>
            <a:r>
              <a:rPr lang="zh-CN" altLang="zh-CN" dirty="0">
                <a:solidFill>
                  <a:schemeClr val="bg1">
                    <a:lumMod val="50000"/>
                  </a:schemeClr>
                </a:solidFill>
                <a:latin typeface="微软雅黑" panose="020B0503020204020204" charset="-122"/>
                <a:ea typeface="微软雅黑" panose="020B0503020204020204" charset="-122"/>
              </a:rPr>
              <a:t>—</a:t>
            </a:r>
            <a:r>
              <a:rPr lang="en-US" altLang="zh-CN" dirty="0">
                <a:solidFill>
                  <a:schemeClr val="bg1">
                    <a:lumMod val="50000"/>
                  </a:schemeClr>
                </a:solidFill>
                <a:latin typeface="微软雅黑" panose="020B0503020204020204" charset="-122"/>
                <a:ea typeface="微软雅黑" panose="020B0503020204020204" charset="-122"/>
              </a:rPr>
              <a:t>6</a:t>
            </a:r>
            <a:r>
              <a:rPr lang="zh-CN" altLang="zh-CN" dirty="0">
                <a:solidFill>
                  <a:schemeClr val="bg1">
                    <a:lumMod val="50000"/>
                  </a:schemeClr>
                </a:solidFill>
                <a:latin typeface="微软雅黑" panose="020B0503020204020204" charset="-122"/>
                <a:ea typeface="微软雅黑" panose="020B0503020204020204" charset="-122"/>
              </a:rPr>
              <a:t>岁儿童学习与发展指南》中指出：“幼儿的语言学习需要相应的社会经验支持，应通过多种活动扩展幼儿的生活经验，丰富语音的内容，增强理解和表达能力。”</a:t>
            </a:r>
            <a:r>
              <a:rPr lang="zh-CN" altLang="en-US" dirty="0">
                <a:solidFill>
                  <a:schemeClr val="bg1">
                    <a:lumMod val="50000"/>
                  </a:schemeClr>
                </a:solidFill>
                <a:latin typeface="微软雅黑" panose="020B0503020204020204" charset="-122"/>
                <a:ea typeface="微软雅黑" panose="020B0503020204020204" charset="-122"/>
              </a:rPr>
              <a:t>（</a:t>
            </a:r>
            <a:r>
              <a:rPr lang="zh-CN" altLang="zh-CN" dirty="0">
                <a:solidFill>
                  <a:schemeClr val="bg1">
                    <a:lumMod val="50000"/>
                  </a:schemeClr>
                </a:solidFill>
                <a:latin typeface="微软雅黑" panose="020B0503020204020204" charset="-122"/>
                <a:ea typeface="微软雅黑" panose="020B0503020204020204" charset="-122"/>
              </a:rPr>
              <a:t>表</a:t>
            </a:r>
            <a:r>
              <a:rPr lang="en-US" altLang="zh-CN" dirty="0">
                <a:solidFill>
                  <a:schemeClr val="bg1">
                    <a:lumMod val="50000"/>
                  </a:schemeClr>
                </a:solidFill>
                <a:latin typeface="微软雅黑" panose="020B0503020204020204" charset="-122"/>
                <a:ea typeface="微软雅黑" panose="020B0503020204020204" charset="-122"/>
              </a:rPr>
              <a:t>8-1  </a:t>
            </a:r>
            <a:r>
              <a:rPr lang="zh-CN" altLang="zh-CN" dirty="0">
                <a:solidFill>
                  <a:schemeClr val="bg1">
                    <a:lumMod val="50000"/>
                  </a:schemeClr>
                </a:solidFill>
                <a:latin typeface="微软雅黑" panose="020B0503020204020204" charset="-122"/>
                <a:ea typeface="微软雅黑" panose="020B0503020204020204" charset="-122"/>
              </a:rPr>
              <a:t>儿童前阅读语言学习与发展核心经验</a:t>
            </a:r>
            <a:r>
              <a:rPr lang="zh-CN" altLang="en-US" dirty="0">
                <a:solidFill>
                  <a:schemeClr val="bg1">
                    <a:lumMod val="50000"/>
                  </a:schemeClr>
                </a:solidFill>
                <a:latin typeface="微软雅黑" panose="020B0503020204020204" charset="-122"/>
                <a:ea typeface="微软雅黑" panose="020B0503020204020204" charset="-122"/>
              </a:rPr>
              <a:t>）</a:t>
            </a:r>
            <a:endParaRPr lang="zh-CN" altLang="zh-CN" dirty="0">
              <a:solidFill>
                <a:schemeClr val="bg1">
                  <a:lumMod val="50000"/>
                </a:schemeClr>
              </a:solidFill>
              <a:latin typeface="微软雅黑" panose="020B0503020204020204" charset="-122"/>
              <a:ea typeface="微软雅黑" panose="020B0503020204020204" charset="-122"/>
            </a:endParaRPr>
          </a:p>
          <a:p>
            <a:endParaRPr lang="zh-CN" altLang="zh-CN" dirty="0">
              <a:solidFill>
                <a:schemeClr val="bg1">
                  <a:lumMod val="50000"/>
                </a:schemeClr>
              </a:solidFill>
              <a:latin typeface="微软雅黑" panose="020B0503020204020204" charset="-122"/>
              <a:ea typeface="微软雅黑" panose="020B0503020204020204" charset="-122"/>
            </a:endParaRPr>
          </a:p>
          <a:p>
            <a:pPr>
              <a:lnSpc>
                <a:spcPts val="3600"/>
              </a:lnSpc>
            </a:pPr>
            <a:endParaRPr lang="zh-CN" altLang="zh-CN"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231900" y="18351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任务一</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绘本主题活动</a:t>
            </a:r>
            <a:r>
              <a:rPr lang="zh-CN" altLang="en-US">
                <a:solidFill>
                  <a:schemeClr val="accent6">
                    <a:lumMod val="75000"/>
                  </a:schemeClr>
                </a:solidFill>
                <a:ea typeface="思源黑体 CN Normal" panose="020B0400000000000000" charset="-122"/>
                <a:sym typeface="+mn-ea"/>
              </a:rPr>
              <a:t>概述</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325245"/>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409700"/>
            <a:ext cx="3825240" cy="600710"/>
          </a:xfrm>
          <a:prstGeom prst="rect">
            <a:avLst/>
          </a:prstGeom>
          <a:noFill/>
        </p:spPr>
        <p:txBody>
          <a:bodyPr wrap="square" rtlCol="0">
            <a:noAutofit/>
          </a:bodyPr>
          <a:p>
            <a:r>
              <a:rPr lang="zh-CN" altLang="en-US" sz="2000">
                <a:solidFill>
                  <a:schemeClr val="accent1">
                    <a:lumMod val="75000"/>
                  </a:schemeClr>
                </a:solidFill>
              </a:rPr>
              <a:t>幼儿园绘本主题活动的实施</a:t>
            </a:r>
            <a:r>
              <a:rPr lang="zh-CN" altLang="en-US" sz="2000">
                <a:solidFill>
                  <a:schemeClr val="accent1">
                    <a:lumMod val="75000"/>
                  </a:schemeClr>
                </a:solidFill>
              </a:rPr>
              <a:t>策略</a:t>
            </a:r>
            <a:endParaRPr lang="zh-CN" altLang="en-US" sz="2000">
              <a:solidFill>
                <a:schemeClr val="accent1">
                  <a:lumMod val="75000"/>
                </a:schemeClr>
              </a:solidFill>
            </a:endParaRPr>
          </a:p>
        </p:txBody>
      </p:sp>
      <p:sp>
        <p:nvSpPr>
          <p:cNvPr id="5" name="品 15"/>
          <p:cNvSpPr txBox="1"/>
          <p:nvPr>
            <p:custDataLst>
              <p:tags r:id="rId3"/>
            </p:custDataLst>
          </p:nvPr>
        </p:nvSpPr>
        <p:spPr>
          <a:xfrm>
            <a:off x="720725" y="1871980"/>
            <a:ext cx="10869295" cy="4198620"/>
          </a:xfrm>
          <a:prstGeom prst="rect">
            <a:avLst/>
          </a:prstGeom>
          <a:noFill/>
        </p:spPr>
        <p:txBody>
          <a:bodyPr wrap="square" rtlCol="0">
            <a:no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1</a:t>
            </a:r>
            <a:r>
              <a:rPr lang="en-US" altLang="zh-CN" sz="1800" b="1" dirty="0">
                <a:solidFill>
                  <a:schemeClr val="bg1">
                    <a:lumMod val="50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选择适宜的时机</a:t>
            </a:r>
            <a:endParaRPr lang="zh-CN" altLang="zh-CN" sz="2000" dirty="0">
              <a:solidFill>
                <a:schemeClr val="accent5">
                  <a:lumMod val="75000"/>
                </a:schemeClr>
              </a:solidFill>
              <a:latin typeface="微软雅黑" panose="020B0503020204020204" charset="-122"/>
              <a:ea typeface="微软雅黑" panose="020B0503020204020204" charset="-122"/>
            </a:endParaRPr>
          </a:p>
          <a:p>
            <a:r>
              <a:rPr lang="en-US" altLang="zh-CN" dirty="0">
                <a:solidFill>
                  <a:schemeClr val="bg1">
                    <a:lumMod val="50000"/>
                  </a:schemeClr>
                </a:solidFill>
                <a:latin typeface="微软雅黑" panose="020B0503020204020204" charset="-122"/>
                <a:ea typeface="微软雅黑" panose="020B0503020204020204" charset="-122"/>
              </a:rPr>
              <a:t>        </a:t>
            </a:r>
            <a:r>
              <a:rPr lang="zh-CN" altLang="zh-CN" dirty="0">
                <a:solidFill>
                  <a:schemeClr val="bg1">
                    <a:lumMod val="50000"/>
                  </a:schemeClr>
                </a:solidFill>
                <a:latin typeface="微软雅黑" panose="020B0503020204020204" charset="-122"/>
                <a:ea typeface="微软雅黑" panose="020B0503020204020204" charset="-122"/>
              </a:rPr>
              <a:t>一种时机是源于幼儿的阅读兴趣，即“顺应——生成”。绘本主题活动的开展应该呼应幼儿的兴趣和需要。教师以敏锐的视角，随时关注幼儿对绘本内容，如绘本中的角色、情节、细节、画面色彩、风格等的兴趣和需求，并以此作为活动设计的出发点，生成新的主题内容</a:t>
            </a:r>
            <a:r>
              <a:rPr lang="zh-CN" altLang="en-US" dirty="0">
                <a:solidFill>
                  <a:schemeClr val="bg1">
                    <a:lumMod val="50000"/>
                  </a:schemeClr>
                </a:solidFill>
                <a:latin typeface="微软雅黑" panose="020B0503020204020204" charset="-122"/>
                <a:ea typeface="微软雅黑" panose="020B0503020204020204" charset="-122"/>
              </a:rPr>
              <a:t>；</a:t>
            </a:r>
            <a:r>
              <a:rPr lang="zh-CN" altLang="zh-CN" dirty="0">
                <a:solidFill>
                  <a:schemeClr val="bg1">
                    <a:lumMod val="50000"/>
                  </a:schemeClr>
                </a:solidFill>
                <a:latin typeface="微软雅黑" panose="020B0503020204020204" charset="-122"/>
                <a:ea typeface="微软雅黑" panose="020B0503020204020204" charset="-122"/>
              </a:rPr>
              <a:t>另一种时机是源于教师的预设，即“预设——转化”。教师要具有“由上而下”的视角，将横向的多个领域、纵向的多个层面的核心经验进行有效梳理，然后选择适宜的绘本作为承载媒介。</a:t>
            </a:r>
            <a:endParaRPr lang="zh-CN" altLang="zh-CN" dirty="0">
              <a:solidFill>
                <a:schemeClr val="bg1">
                  <a:lumMod val="50000"/>
                </a:schemeClr>
              </a:solidFill>
              <a:latin typeface="微软雅黑" panose="020B0503020204020204" charset="-122"/>
              <a:ea typeface="微软雅黑" panose="020B0503020204020204" charset="-122"/>
            </a:endParaRPr>
          </a:p>
          <a:p>
            <a:r>
              <a:rPr lang="en-US" altLang="zh-CN" dirty="0">
                <a:solidFill>
                  <a:schemeClr val="accent5">
                    <a:lumMod val="75000"/>
                  </a:schemeClr>
                </a:solidFill>
                <a:latin typeface="微软雅黑" panose="020B0503020204020204" charset="-122"/>
                <a:ea typeface="微软雅黑" panose="020B0503020204020204" charset="-122"/>
              </a:rPr>
              <a:t>      </a:t>
            </a:r>
            <a:endParaRPr lang="en-US" altLang="zh-CN" dirty="0">
              <a:solidFill>
                <a:schemeClr val="accent5">
                  <a:lumMod val="75000"/>
                </a:schemeClr>
              </a:solidFill>
              <a:latin typeface="微软雅黑" panose="020B0503020204020204" charset="-122"/>
              <a:ea typeface="微软雅黑" panose="020B0503020204020204" charset="-122"/>
            </a:endParaRPr>
          </a:p>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  </a:t>
            </a:r>
            <a:r>
              <a:rPr lang="en-US" altLang="zh-CN" sz="1800" b="1" dirty="0">
                <a:solidFill>
                  <a:schemeClr val="bg1">
                    <a:lumMod val="50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2</a:t>
            </a:r>
            <a:r>
              <a:rPr lang="en-US" altLang="zh-CN" sz="1800" b="1" dirty="0">
                <a:solidFill>
                  <a:schemeClr val="bg1">
                    <a:lumMod val="50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以幼儿生活为根基</a:t>
            </a:r>
            <a:endParaRPr lang="en-US" altLang="zh-CN" sz="2000" dirty="0">
              <a:solidFill>
                <a:schemeClr val="accent5">
                  <a:lumMod val="75000"/>
                </a:schemeClr>
              </a:solidFill>
              <a:latin typeface="微软雅黑" panose="020B0503020204020204" charset="-122"/>
              <a:ea typeface="微软雅黑" panose="020B0503020204020204" charset="-122"/>
            </a:endParaRPr>
          </a:p>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dirty="0">
                <a:solidFill>
                  <a:schemeClr val="bg1">
                    <a:lumMod val="50000"/>
                  </a:schemeClr>
                </a:solidFill>
                <a:latin typeface="微软雅黑" panose="020B0503020204020204" charset="-122"/>
                <a:ea typeface="微软雅黑" panose="020B0503020204020204" charset="-122"/>
              </a:rPr>
              <a:t>绘本阅读力求以幼儿生活为根基，从阅读活动延伸至多种类型活动，由文本过渡到立体的生活。我们主张拆除幼儿园、家庭、社会之间的藩篱，家园社紧密结合，创新互动方式，实现从单向到双向、从双向到多元的关系转变，建立起幼儿与绘本、生活中的事物以及周围环境的联系。</a:t>
            </a:r>
            <a:endParaRPr lang="zh-CN" altLang="zh-CN" dirty="0">
              <a:solidFill>
                <a:schemeClr val="bg1">
                  <a:lumMod val="50000"/>
                </a:schemeClr>
              </a:solidFill>
              <a:latin typeface="微软雅黑" panose="020B0503020204020204" charset="-122"/>
              <a:ea typeface="微软雅黑" panose="020B0503020204020204" charset="-122"/>
            </a:endParaRPr>
          </a:p>
          <a:p>
            <a:r>
              <a:rPr lang="en-US" altLang="zh-CN" sz="2000" dirty="0">
                <a:solidFill>
                  <a:schemeClr val="bg1">
                    <a:lumMod val="50000"/>
                  </a:schemeClr>
                </a:solidFill>
                <a:latin typeface="微软雅黑" panose="020B0503020204020204" charset="-122"/>
                <a:ea typeface="微软雅黑" panose="020B0503020204020204" charset="-122"/>
              </a:rPr>
              <a:t>      </a:t>
            </a:r>
            <a:endParaRPr lang="en-US" altLang="zh-CN" sz="2000" dirty="0">
              <a:solidFill>
                <a:schemeClr val="bg1">
                  <a:lumMod val="50000"/>
                </a:schemeClr>
              </a:solidFill>
              <a:latin typeface="微软雅黑" panose="020B0503020204020204" charset="-122"/>
              <a:ea typeface="微软雅黑" panose="020B0503020204020204" charset="-122"/>
            </a:endParaRPr>
          </a:p>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  </a:t>
            </a:r>
            <a:r>
              <a:rPr lang="en-US" altLang="zh-CN" sz="1800" b="1" dirty="0">
                <a:solidFill>
                  <a:schemeClr val="bg1">
                    <a:lumMod val="50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3</a:t>
            </a:r>
            <a:r>
              <a:rPr lang="en-US" altLang="zh-CN" sz="1800" b="1" dirty="0">
                <a:solidFill>
                  <a:schemeClr val="bg1">
                    <a:lumMod val="50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为幼儿提供交流平台</a:t>
            </a:r>
            <a:endParaRPr lang="zh-CN" altLang="zh-CN" sz="2000" dirty="0">
              <a:solidFill>
                <a:schemeClr val="accent5">
                  <a:lumMod val="75000"/>
                </a:schemeClr>
              </a:solidFill>
              <a:latin typeface="微软雅黑" panose="020B0503020204020204" charset="-122"/>
              <a:ea typeface="微软雅黑" panose="020B0503020204020204" charset="-122"/>
            </a:endParaRPr>
          </a:p>
          <a:p>
            <a:pPr lvl="0"/>
            <a:r>
              <a:rPr lang="en-US" altLang="zh-CN" dirty="0"/>
              <a:t>     </a:t>
            </a:r>
            <a:r>
              <a:rPr lang="zh-CN" altLang="zh-CN" dirty="0">
                <a:solidFill>
                  <a:schemeClr val="bg1">
                    <a:lumMod val="50000"/>
                  </a:schemeClr>
                </a:solidFill>
                <a:latin typeface="微软雅黑" panose="020B0503020204020204" charset="-122"/>
                <a:ea typeface="微软雅黑" panose="020B0503020204020204" charset="-122"/>
              </a:rPr>
              <a:t>通过绘本主题活动输入足够的经验后，幼儿又会以多种方式表达与评价阅读及实践体验。这时，教师要学会示弱而非主导，消除传统的师幼之间的权力关系，为幼儿提供分享交流的平台。</a:t>
            </a:r>
            <a:endParaRPr lang="en-US" altLang="zh-CN" dirty="0">
              <a:solidFill>
                <a:schemeClr val="bg1">
                  <a:lumMod val="50000"/>
                </a:schemeClr>
              </a:solidFill>
              <a:latin typeface="微软雅黑" panose="020B0503020204020204" charset="-122"/>
              <a:ea typeface="微软雅黑" panose="020B0503020204020204" charset="-122"/>
            </a:endParaRPr>
          </a:p>
          <a:p>
            <a:pPr lvl="0"/>
            <a:endParaRPr lang="zh-CN" altLang="zh-CN" sz="20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a:xfrm>
            <a:off x="1333500" y="583565"/>
            <a:ext cx="9121775" cy="899795"/>
          </a:xfrm>
        </p:spPr>
        <p:txBody>
          <a:bodyPr/>
          <a:lstStyle/>
          <a:p>
            <a:pPr algn="l">
              <a:lnSpc>
                <a:spcPct val="100000"/>
              </a:lnSpc>
              <a:spcBef>
                <a:spcPct val="0"/>
              </a:spcBef>
            </a:pPr>
            <a:r>
              <a:rPr lang="zh-CN" altLang="en-US">
                <a:solidFill>
                  <a:schemeClr val="accent6">
                    <a:lumMod val="75000"/>
                  </a:schemeClr>
                </a:solidFill>
                <a:ea typeface="思源黑体 CN Normal" panose="020B0400000000000000" charset="-122"/>
                <a:sym typeface="+mn-ea"/>
              </a:rPr>
              <a:t>任务二</a:t>
            </a:r>
            <a:r>
              <a:rPr lang="en-US" altLang="zh-CN">
                <a:solidFill>
                  <a:schemeClr val="accent6">
                    <a:lumMod val="75000"/>
                  </a:schemeClr>
                </a:solidFill>
                <a:ea typeface="思源黑体 CN Normal" panose="020B0400000000000000" charset="-122"/>
                <a:sym typeface="+mn-ea"/>
              </a:rPr>
              <a:t>   </a:t>
            </a:r>
            <a:r>
              <a:rPr lang="zh-CN" altLang="en-US">
                <a:solidFill>
                  <a:schemeClr val="accent6">
                    <a:lumMod val="75000"/>
                  </a:schemeClr>
                </a:solidFill>
                <a:ea typeface="思源黑体 CN Normal" panose="020B0400000000000000" charset="-122"/>
                <a:sym typeface="+mn-ea"/>
              </a:rPr>
              <a:t>绘本阅读与主题</a:t>
            </a:r>
            <a:r>
              <a:rPr lang="zh-CN" altLang="en-US">
                <a:solidFill>
                  <a:schemeClr val="accent6">
                    <a:lumMod val="75000"/>
                  </a:schemeClr>
                </a:solidFill>
                <a:ea typeface="思源黑体 CN Normal" panose="020B0400000000000000" charset="-122"/>
                <a:sym typeface="+mn-ea"/>
              </a:rPr>
              <a:t>活动</a:t>
            </a:r>
            <a:endParaRPr lang="zh-CN" altLang="en-US">
              <a:solidFill>
                <a:schemeClr val="accent6">
                  <a:lumMod val="75000"/>
                </a:schemeClr>
              </a:solidFill>
              <a:ea typeface="思源黑体 CN Normal" panose="020B0400000000000000" charset="-122"/>
              <a:sym typeface="+mn-ea"/>
            </a:endParaRPr>
          </a:p>
        </p:txBody>
      </p:sp>
      <p:sp>
        <p:nvSpPr>
          <p:cNvPr id="3" name="品 15"/>
          <p:cNvSpPr txBox="1"/>
          <p:nvPr>
            <p:custDataLst>
              <p:tags r:id="rId1"/>
            </p:custDataLst>
          </p:nvPr>
        </p:nvSpPr>
        <p:spPr>
          <a:xfrm>
            <a:off x="2702560" y="2010093"/>
            <a:ext cx="9180195" cy="737235"/>
          </a:xfrm>
          <a:prstGeom prst="rect">
            <a:avLst/>
          </a:prstGeom>
          <a:noFill/>
        </p:spPr>
        <p:txBody>
          <a:bodyPr wrap="square" rtlCol="0" anchor="ctr" anchorCtr="0">
            <a:spAutoFit/>
          </a:bodyPr>
          <a:p>
            <a:pPr lvl="0" indent="0" fontAlgn="base">
              <a:lnSpc>
                <a:spcPct val="150000"/>
              </a:lnSpc>
              <a:spcAft>
                <a:spcPts val="1200"/>
              </a:spcAft>
              <a:buNone/>
            </a:pPr>
            <a:r>
              <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5" name="PA_KSO_Shape"/>
          <p:cNvSpPr/>
          <p:nvPr>
            <p:custDataLst>
              <p:tags r:id="rId2"/>
            </p:custDataLst>
          </p:nvPr>
        </p:nvSpPr>
        <p:spPr>
          <a:xfrm>
            <a:off x="1231900" y="1483360"/>
            <a:ext cx="533400" cy="546735"/>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p:spPr>
        <p:style>
          <a:lnRef idx="0">
            <a:srgbClr val="FFFFFF"/>
          </a:lnRef>
          <a:fillRef idx="1">
            <a:schemeClr val="accent1"/>
          </a:fillRef>
          <a:effectRef idx="0">
            <a:srgbClr val="FFFFFF"/>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6" name="文本框 5"/>
          <p:cNvSpPr txBox="1"/>
          <p:nvPr/>
        </p:nvSpPr>
        <p:spPr>
          <a:xfrm>
            <a:off x="1901190" y="1570990"/>
            <a:ext cx="3547110" cy="600710"/>
          </a:xfrm>
          <a:prstGeom prst="rect">
            <a:avLst/>
          </a:prstGeom>
          <a:noFill/>
        </p:spPr>
        <p:txBody>
          <a:bodyPr wrap="square" rtlCol="0">
            <a:noAutofit/>
          </a:bodyPr>
          <a:p>
            <a:r>
              <a:rPr lang="zh-CN" altLang="en-US" sz="2000">
                <a:solidFill>
                  <a:schemeClr val="accent1">
                    <a:lumMod val="75000"/>
                  </a:schemeClr>
                </a:solidFill>
              </a:rPr>
              <a:t>绘本阅读与生命</a:t>
            </a:r>
            <a:r>
              <a:rPr lang="zh-CN" altLang="en-US" sz="2000">
                <a:solidFill>
                  <a:schemeClr val="accent1">
                    <a:lumMod val="75000"/>
                  </a:schemeClr>
                </a:solidFill>
              </a:rPr>
              <a:t>教育</a:t>
            </a:r>
            <a:endParaRPr lang="zh-CN" altLang="en-US" sz="2000">
              <a:solidFill>
                <a:schemeClr val="accent1">
                  <a:lumMod val="75000"/>
                </a:schemeClr>
              </a:solidFill>
            </a:endParaRPr>
          </a:p>
        </p:txBody>
      </p:sp>
      <p:sp>
        <p:nvSpPr>
          <p:cNvPr id="17" name="品 15"/>
          <p:cNvSpPr txBox="1"/>
          <p:nvPr>
            <p:custDataLst>
              <p:tags r:id="rId3"/>
            </p:custDataLst>
          </p:nvPr>
        </p:nvSpPr>
        <p:spPr>
          <a:xfrm>
            <a:off x="952388" y="2112821"/>
            <a:ext cx="6441977" cy="3014980"/>
          </a:xfrm>
          <a:prstGeom prst="rect">
            <a:avLst/>
          </a:prstGeom>
          <a:noFill/>
        </p:spPr>
        <p:txBody>
          <a:bodyPr wrap="square" rtlCol="0">
            <a:spAutoFit/>
          </a:bodyPr>
          <a:p>
            <a:r>
              <a:rPr lang="en-US" altLang="zh-CN" sz="2000" dirty="0">
                <a:solidFill>
                  <a:schemeClr val="accent5">
                    <a:lumMod val="75000"/>
                  </a:schemeClr>
                </a:solidFill>
                <a:latin typeface="微软雅黑" panose="020B0503020204020204" charset="-122"/>
                <a:ea typeface="微软雅黑" panose="020B0503020204020204" charset="-122"/>
              </a:rPr>
              <a:t>      </a:t>
            </a:r>
            <a:r>
              <a:rPr lang="zh-CN" altLang="zh-CN" sz="1800" b="1" dirty="0">
                <a:solidFill>
                  <a:schemeClr val="bg1">
                    <a:lumMod val="50000"/>
                  </a:schemeClr>
                </a:solidFill>
                <a:latin typeface="微软雅黑" panose="020B0503020204020204" charset="-122"/>
                <a:ea typeface="微软雅黑" panose="020B0503020204020204" charset="-122"/>
              </a:rPr>
              <a:t>（一）生命教育解读</a:t>
            </a:r>
            <a:endParaRPr lang="en-US" altLang="zh-CN" sz="2000" dirty="0">
              <a:solidFill>
                <a:schemeClr val="accent5">
                  <a:lumMod val="75000"/>
                </a:schemeClr>
              </a:solidFill>
              <a:latin typeface="微软雅黑" panose="020B0503020204020204" charset="-122"/>
              <a:ea typeface="微软雅黑" panose="020B0503020204020204" charset="-122"/>
            </a:endParaRPr>
          </a:p>
          <a:p>
            <a:endParaRPr lang="zh-CN" altLang="zh-CN" sz="2000" dirty="0">
              <a:solidFill>
                <a:schemeClr val="accent5">
                  <a:lumMod val="75000"/>
                </a:schemeClr>
              </a:solidFill>
              <a:latin typeface="微软雅黑" panose="020B0503020204020204" charset="-122"/>
              <a:ea typeface="微软雅黑" panose="020B0503020204020204" charset="-122"/>
            </a:endParaRPr>
          </a:p>
          <a:p>
            <a:pPr>
              <a:lnSpc>
                <a:spcPts val="3000"/>
              </a:lnSpc>
            </a:pPr>
            <a:r>
              <a:rPr lang="en-US" altLang="zh-CN" sz="2000" dirty="0">
                <a:solidFill>
                  <a:schemeClr val="bg1">
                    <a:lumMod val="50000"/>
                  </a:schemeClr>
                </a:solidFill>
                <a:latin typeface="微软雅黑" panose="020B0503020204020204" charset="-122"/>
                <a:ea typeface="微软雅黑" panose="020B0503020204020204" charset="-122"/>
              </a:rPr>
              <a:t>       </a:t>
            </a:r>
            <a:r>
              <a:rPr lang="zh-CN" altLang="zh-CN" sz="2000" dirty="0">
                <a:solidFill>
                  <a:schemeClr val="bg1">
                    <a:lumMod val="50000"/>
                  </a:schemeClr>
                </a:solidFill>
                <a:latin typeface="微软雅黑" panose="020B0503020204020204" charset="-122"/>
                <a:ea typeface="微软雅黑" panose="020B0503020204020204" charset="-122"/>
              </a:rPr>
              <a:t>生命教育，即是直面生命和人的生死问题的教育，其目标在于使人们学会尊重生命、理解生命的意义以及生命与天人物我之间的关系，学会积极的生存、健康的生活与独立的发展，并通过彼此间对生命的呵护、记录、感恩和分享，由此获得身心灵的和谐，事业成功，生活幸福，从而实现自我生命的最大价值。</a:t>
            </a:r>
            <a:endParaRPr lang="zh-CN" altLang="zh-CN" sz="2000" dirty="0">
              <a:solidFill>
                <a:schemeClr val="bg1">
                  <a:lumMod val="50000"/>
                </a:schemeClr>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4575" y="2124075"/>
            <a:ext cx="4157345" cy="25615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ags/tag1.xml><?xml version="1.0" encoding="utf-8"?>
<p:tagLst xmlns:p="http://schemas.openxmlformats.org/presentationml/2006/main">
  <p:tag name="PA" val="v3.0.1"/>
  <p:tag name="KSO_WM_DIAGRAM_VIRTUALLY_FRAME" val="{&quot;height&quot;:199.35003937007872,&quot;left&quot;:212.8,&quot;top&quot;:158.275,&quot;width&quot;:722.85}"/>
</p:tagLst>
</file>

<file path=ppt/tags/tag10.xml><?xml version="1.0" encoding="utf-8"?>
<p:tagLst xmlns:p="http://schemas.openxmlformats.org/presentationml/2006/main">
  <p:tag name="PA" val="v3.0.1"/>
  <p:tag name="KSO_WM_DIAGRAM_VIRTUALLY_FRAME" val="{&quot;height&quot;:199.35003937007872,&quot;left&quot;:212.8,&quot;top&quot;:158.275,&quot;width&quot;:722.85}"/>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 name="KSO_WM_DIAGRAM_VIRTUALLY_FRAME" val="{&quot;height&quot;:199.35003937007872,&quot;left&quot;:212.8,&quot;top&quot;:158.275,&quot;width&quot;:722.85}"/>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 name="KSO_WM_DIAGRAM_VIRTUALLY_FRAME" val="{&quot;height&quot;:199.35003937007872,&quot;left&quot;:212.8,&quot;top&quot;:158.275,&quot;width&quot;:722.85}"/>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 name="KSO_WM_DIAGRAM_VIRTUALLY_FRAME" val="{&quot;height&quot;:199.35003937007872,&quot;left&quot;:212.8,&quot;top&quot;:158.275,&quot;width&quot;:722.85}"/>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 name="KSO_WM_DIAGRAM_VIRTUALLY_FRAME" val="{&quot;height&quot;:199.35003937007872,&quot;left&quot;:212.8,&quot;top&quot;:158.275,&quot;width&quot;:722.85}"/>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 name="KSO_WM_DIAGRAM_VIRTUALLY_FRAME" val="{&quot;height&quot;:199.35003937007872,&quot;left&quot;:212.8,&quot;top&quot;:158.275,&quot;width&quot;:722.85}"/>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PA" val="v3.0.1"/>
  <p:tag name="KSO_WM_DIAGRAM_VIRTUALLY_FRAME" val="{&quot;height&quot;:199.35003937007872,&quot;left&quot;:212.8,&quot;top&quot;:158.275,&quot;width&quot;:722.85}"/>
</p:tagLst>
</file>

<file path=ppt/tags/tag29.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PA" val="v3.0.1"/>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 name="KSO_WM_DIAGRAM_VIRTUALLY_FRAME" val="{&quot;height&quot;:199.35003937007872,&quot;left&quot;:212.8,&quot;top&quot;:158.275,&quot;width&quot;:722.85}"/>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PA" val="v3.0.1"/>
</p:tagLst>
</file>

<file path=ppt/tags/tag35.xml><?xml version="1.0" encoding="utf-8"?>
<p:tagLst xmlns:p="http://schemas.openxmlformats.org/presentationml/2006/main">
  <p:tag name="PA" val="v3.0.1"/>
  <p:tag name="KSO_WM_DIAGRAM_VIRTUALLY_FRAME" val="{&quot;height&quot;:199.35003937007872,&quot;left&quot;:212.8,&quot;top&quot;:158.275,&quot;width&quot;:722.85}"/>
</p:tagLst>
</file>

<file path=ppt/tags/tag36.xml><?xml version="1.0" encoding="utf-8"?>
<p:tagLst xmlns:p="http://schemas.openxmlformats.org/presentationml/2006/main">
  <p:tag name="PA" val="v3.0.1"/>
</p:tagLst>
</file>

<file path=ppt/tags/tag37.xml><?xml version="1.0" encoding="utf-8"?>
<p:tagLst xmlns:p="http://schemas.openxmlformats.org/presentationml/2006/main">
  <p:tag name="PA" val="v3.0.1"/>
</p:tagLst>
</file>

<file path=ppt/tags/tag38.xml><?xml version="1.0" encoding="utf-8"?>
<p:tagLst xmlns:p="http://schemas.openxmlformats.org/presentationml/2006/main">
  <p:tag name="PA" val="v3.0.1"/>
</p:tagLst>
</file>

<file path=ppt/tags/tag39.xml><?xml version="1.0" encoding="utf-8"?>
<p:tagLst xmlns:p="http://schemas.openxmlformats.org/presentationml/2006/main">
  <p:tag name="PA" val="v3.0.1"/>
  <p:tag name="KSO_WM_DIAGRAM_VIRTUALLY_FRAME" val="{&quot;height&quot;:199.35003937007872,&quot;left&quot;:212.8,&quot;top&quot;:158.275,&quot;width&quot;:722.85}"/>
</p:tagLst>
</file>

<file path=ppt/tags/tag4.xml><?xml version="1.0" encoding="utf-8"?>
<p:tagLst xmlns:p="http://schemas.openxmlformats.org/presentationml/2006/main">
  <p:tag name="PA" val="v3.0.1"/>
  <p:tag name="KSO_WM_DIAGRAM_VIRTUALLY_FRAME" val="{&quot;height&quot;:199.35003937007872,&quot;left&quot;:212.8,&quot;top&quot;:158.275,&quot;width&quot;:722.85}"/>
</p:tagLst>
</file>

<file path=ppt/tags/tag40.xml><?xml version="1.0" encoding="utf-8"?>
<p:tagLst xmlns:p="http://schemas.openxmlformats.org/presentationml/2006/main">
  <p:tag name="PA" val="v3.0.1"/>
</p:tagLst>
</file>

<file path=ppt/tags/tag41.xml><?xml version="1.0" encoding="utf-8"?>
<p:tagLst xmlns:p="http://schemas.openxmlformats.org/presentationml/2006/main">
  <p:tag name="PA" val="v3.0.1"/>
</p:tagLst>
</file>

<file path=ppt/tags/tag42.xml><?xml version="1.0" encoding="utf-8"?>
<p:tagLst xmlns:p="http://schemas.openxmlformats.org/presentationml/2006/main">
  <p:tag name="PA" val="v3.0.1"/>
</p:tagLst>
</file>

<file path=ppt/tags/tag43.xml><?xml version="1.0" encoding="utf-8"?>
<p:tagLst xmlns:p="http://schemas.openxmlformats.org/presentationml/2006/main">
  <p:tag name="PA" val="v3.0.1"/>
  <p:tag name="KSO_WM_DIAGRAM_VIRTUALLY_FRAME" val="{&quot;height&quot;:199.35003937007872,&quot;left&quot;:212.8,&quot;top&quot;:158.275,&quot;width&quot;:722.85}"/>
</p:tagLst>
</file>

<file path=ppt/tags/tag44.xml><?xml version="1.0" encoding="utf-8"?>
<p:tagLst xmlns:p="http://schemas.openxmlformats.org/presentationml/2006/main">
  <p:tag name="PA" val="v3.0.1"/>
</p:tagLst>
</file>

<file path=ppt/tags/tag45.xml><?xml version="1.0" encoding="utf-8"?>
<p:tagLst xmlns:p="http://schemas.openxmlformats.org/presentationml/2006/main">
  <p:tag name="PA" val="v3.0.1"/>
</p:tagLst>
</file>

<file path=ppt/tags/tag46.xml><?xml version="1.0" encoding="utf-8"?>
<p:tagLst xmlns:p="http://schemas.openxmlformats.org/presentationml/2006/main">
  <p:tag name="PA" val="v3.0.1"/>
</p:tagLst>
</file>

<file path=ppt/tags/tag47.xml><?xml version="1.0" encoding="utf-8"?>
<p:tagLst xmlns:p="http://schemas.openxmlformats.org/presentationml/2006/main">
  <p:tag name="PA" val="v3.0.1"/>
  <p:tag name="KSO_WM_DIAGRAM_VIRTUALLY_FRAME" val="{&quot;height&quot;:199.35003937007872,&quot;left&quot;:212.8,&quot;top&quot;:158.275,&quot;width&quot;:722.85}"/>
</p:tagLst>
</file>

<file path=ppt/tags/tag48.xml><?xml version="1.0" encoding="utf-8"?>
<p:tagLst xmlns:p="http://schemas.openxmlformats.org/presentationml/2006/main">
  <p:tag name="PA" val="v3.0.1"/>
</p:tagLst>
</file>

<file path=ppt/tags/tag49.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PA" val="v3.0.1"/>
</p:tagLst>
</file>

<file path=ppt/tags/tag51.xml><?xml version="1.0" encoding="utf-8"?>
<p:tagLst xmlns:p="http://schemas.openxmlformats.org/presentationml/2006/main">
  <p:tag name="PA" val="v3.0.1"/>
  <p:tag name="KSO_WM_DIAGRAM_VIRTUALLY_FRAME" val="{&quot;height&quot;:199.35003937007872,&quot;left&quot;:212.8,&quot;top&quot;:158.275,&quot;width&quot;:722.85}"/>
</p:tagLst>
</file>

<file path=ppt/tags/tag52.xml><?xml version="1.0" encoding="utf-8"?>
<p:tagLst xmlns:p="http://schemas.openxmlformats.org/presentationml/2006/main">
  <p:tag name="PA" val="v3.0.1"/>
</p:tagLst>
</file>

<file path=ppt/tags/tag53.xml><?xml version="1.0" encoding="utf-8"?>
<p:tagLst xmlns:p="http://schemas.openxmlformats.org/presentationml/2006/main">
  <p:tag name="PA" val="v3.0.1"/>
</p:tagLst>
</file>

<file path=ppt/tags/tag54.xml><?xml version="1.0" encoding="utf-8"?>
<p:tagLst xmlns:p="http://schemas.openxmlformats.org/presentationml/2006/main">
  <p:tag name="PA" val="v3.0.1"/>
  <p:tag name="KSO_WM_DIAGRAM_VIRTUALLY_FRAME" val="{&quot;height&quot;:199.35003937007872,&quot;left&quot;:212.8,&quot;top&quot;:158.275,&quot;width&quot;:722.85}"/>
</p:tagLst>
</file>

<file path=ppt/tags/tag55.xml><?xml version="1.0" encoding="utf-8"?>
<p:tagLst xmlns:p="http://schemas.openxmlformats.org/presentationml/2006/main">
  <p:tag name="PA" val="v3.0.1"/>
</p:tagLst>
</file>

<file path=ppt/tags/tag56.xml><?xml version="1.0" encoding="utf-8"?>
<p:tagLst xmlns:p="http://schemas.openxmlformats.org/presentationml/2006/main">
  <p:tag name="PA" val="v3.0.1"/>
</p:tagLst>
</file>

<file path=ppt/tags/tag57.xml><?xml version="1.0" encoding="utf-8"?>
<p:tagLst xmlns:p="http://schemas.openxmlformats.org/presentationml/2006/main">
  <p:tag name="PA" val="v3.0.1"/>
  <p:tag name="KSO_WM_DIAGRAM_VIRTUALLY_FRAME" val="{&quot;height&quot;:199.35003937007872,&quot;left&quot;:212.8,&quot;top&quot;:158.275,&quot;width&quot;:722.85}"/>
</p:tagLst>
</file>

<file path=ppt/tags/tag58.xml><?xml version="1.0" encoding="utf-8"?>
<p:tagLst xmlns:p="http://schemas.openxmlformats.org/presentationml/2006/main">
  <p:tag name="PA" val="v3.0.1"/>
</p:tagLst>
</file>

<file path=ppt/tags/tag59.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PA" val="v3.0.1"/>
  <p:tag name="KSO_WM_DIAGRAM_VIRTUALLY_FRAME" val="{&quot;height&quot;:199.35003937007872,&quot;left&quot;:212.8,&quot;top&quot;:158.275,&quot;width&quot;:722.85}"/>
</p:tagLst>
</file>

<file path=ppt/tags/tag61.xml><?xml version="1.0" encoding="utf-8"?>
<p:tagLst xmlns:p="http://schemas.openxmlformats.org/presentationml/2006/main">
  <p:tag name="PA" val="v3.0.1"/>
</p:tagLst>
</file>

<file path=ppt/tags/tag62.xml><?xml version="1.0" encoding="utf-8"?>
<p:tagLst xmlns:p="http://schemas.openxmlformats.org/presentationml/2006/main">
  <p:tag name="PA" val="v3.0.1"/>
</p:tagLst>
</file>

<file path=ppt/tags/tag63.xml><?xml version="1.0" encoding="utf-8"?>
<p:tagLst xmlns:p="http://schemas.openxmlformats.org/presentationml/2006/main">
  <p:tag name="PA" val="v3.0.1"/>
  <p:tag name="KSO_WM_DIAGRAM_VIRTUALLY_FRAME" val="{&quot;height&quot;:199.35003937007872,&quot;left&quot;:212.8,&quot;top&quot;:158.275,&quot;width&quot;:722.85}"/>
</p:tagLst>
</file>

<file path=ppt/tags/tag64.xml><?xml version="1.0" encoding="utf-8"?>
<p:tagLst xmlns:p="http://schemas.openxmlformats.org/presentationml/2006/main">
  <p:tag name="PA" val="v3.0.1"/>
</p:tagLst>
</file>

<file path=ppt/tags/tag65.xml><?xml version="1.0" encoding="utf-8"?>
<p:tagLst xmlns:p="http://schemas.openxmlformats.org/presentationml/2006/main">
  <p:tag name="PA" val="v3.0.1"/>
</p:tagLst>
</file>

<file path=ppt/tags/tag66.xml><?xml version="1.0" encoding="utf-8"?>
<p:tagLst xmlns:p="http://schemas.openxmlformats.org/presentationml/2006/main">
  <p:tag name="PA" val="v3.0.1"/>
  <p:tag name="KSO_WM_DIAGRAM_VIRTUALLY_FRAME" val="{&quot;height&quot;:199.35003937007872,&quot;left&quot;:212.8,&quot;top&quot;:158.275,&quot;width&quot;:722.85}"/>
</p:tagLst>
</file>

<file path=ppt/tags/tag67.xml><?xml version="1.0" encoding="utf-8"?>
<p:tagLst xmlns:p="http://schemas.openxmlformats.org/presentationml/2006/main">
  <p:tag name="PA" val="v3.0.1"/>
</p:tagLst>
</file>

<file path=ppt/tags/tag68.xml><?xml version="1.0" encoding="utf-8"?>
<p:tagLst xmlns:p="http://schemas.openxmlformats.org/presentationml/2006/main">
  <p:tag name="PA" val="v3.0.1"/>
</p:tagLst>
</file>

<file path=ppt/tags/tag69.xml><?xml version="1.0" encoding="utf-8"?>
<p:tagLst xmlns:p="http://schemas.openxmlformats.org/presentationml/2006/main">
  <p:tag name="PA" val="v3.0.1"/>
  <p:tag name="KSO_WM_DIAGRAM_VIRTUALLY_FRAME" val="{&quot;height&quot;:199.35003937007872,&quot;left&quot;:212.8,&quot;top&quot;:158.275,&quot;width&quot;:722.85}"/>
</p:tagLst>
</file>

<file path=ppt/tags/tag7.xml><?xml version="1.0" encoding="utf-8"?>
<p:tagLst xmlns:p="http://schemas.openxmlformats.org/presentationml/2006/main">
  <p:tag name="PA" val="v3.0.1"/>
  <p:tag name="KSO_WM_DIAGRAM_VIRTUALLY_FRAME" val="{&quot;height&quot;:199.35003937007872,&quot;left&quot;:212.8,&quot;top&quot;:158.275,&quot;width&quot;:722.85}"/>
</p:tagLst>
</file>

<file path=ppt/tags/tag70.xml><?xml version="1.0" encoding="utf-8"?>
<p:tagLst xmlns:p="http://schemas.openxmlformats.org/presentationml/2006/main">
  <p:tag name="PA" val="v3.0.1"/>
</p:tagLst>
</file>

<file path=ppt/tags/tag71.xml><?xml version="1.0" encoding="utf-8"?>
<p:tagLst xmlns:p="http://schemas.openxmlformats.org/presentationml/2006/main">
  <p:tag name="PA" val="v3.0.1"/>
</p:tagLst>
</file>

<file path=ppt/tags/tag72.xml><?xml version="1.0" encoding="utf-8"?>
<p:tagLst xmlns:p="http://schemas.openxmlformats.org/presentationml/2006/main">
  <p:tag name="PA" val="v3.0.1"/>
  <p:tag name="KSO_WM_DIAGRAM_VIRTUALLY_FRAME" val="{&quot;height&quot;:199.35003937007872,&quot;left&quot;:212.8,&quot;top&quot;:158.275,&quot;width&quot;:722.85}"/>
</p:tagLst>
</file>

<file path=ppt/tags/tag73.xml><?xml version="1.0" encoding="utf-8"?>
<p:tagLst xmlns:p="http://schemas.openxmlformats.org/presentationml/2006/main">
  <p:tag name="PA" val="v3.0.1"/>
</p:tagLst>
</file>

<file path=ppt/tags/tag74.xml><?xml version="1.0" encoding="utf-8"?>
<p:tagLst xmlns:p="http://schemas.openxmlformats.org/presentationml/2006/main">
  <p:tag name="PA" val="v3.0.1"/>
  <p:tag name="KSO_WM_DIAGRAM_VIRTUALLY_FRAME" val="{&quot;height&quot;:199.35003937007872,&quot;left&quot;:212.8,&quot;top&quot;:158.275,&quot;width&quot;:722.85}"/>
</p:tagLst>
</file>

<file path=ppt/tags/tag75.xml><?xml version="1.0" encoding="utf-8"?>
<p:tagLst xmlns:p="http://schemas.openxmlformats.org/presentationml/2006/main">
  <p:tag name="PA" val="v3.0.1"/>
</p:tagLst>
</file>

<file path=ppt/tags/tag76.xml><?xml version="1.0" encoding="utf-8"?>
<p:tagLst xmlns:p="http://schemas.openxmlformats.org/presentationml/2006/main">
  <p:tag name="PA" val="v3.0.1"/>
  <p:tag name="KSO_WM_DIAGRAM_VIRTUALLY_FRAME" val="{&quot;height&quot;:199.35003937007872,&quot;left&quot;:212.8,&quot;top&quot;:158.275,&quot;width&quot;:722.85}"/>
</p:tagLst>
</file>

<file path=ppt/tags/tag77.xml><?xml version="1.0" encoding="utf-8"?>
<p:tagLst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Designed by iSlide">
  <a:themeElements>
    <a:clrScheme name="iSlide">
      <a:dk1>
        <a:srgbClr val="2F2F2F"/>
      </a:dk1>
      <a:lt1>
        <a:srgbClr val="FFFFFF"/>
      </a:lt1>
      <a:dk2>
        <a:srgbClr val="778495"/>
      </a:dk2>
      <a:lt2>
        <a:srgbClr val="F0F0F0"/>
      </a:lt2>
      <a:accent1>
        <a:srgbClr val="639CEF"/>
      </a:accent1>
      <a:accent2>
        <a:srgbClr val="BF87B8"/>
      </a:accent2>
      <a:accent3>
        <a:srgbClr val="F9738A"/>
      </a:accent3>
      <a:accent4>
        <a:srgbClr val="45F9D7"/>
      </a:accent4>
      <a:accent5>
        <a:srgbClr val="7865ED"/>
      </a:accent5>
      <a:accent6>
        <a:srgbClr val="F7CB4F"/>
      </a:accent6>
      <a:hlink>
        <a:srgbClr val="F84D4D"/>
      </a:hlink>
      <a:folHlink>
        <a:srgbClr val="979797"/>
      </a:folHlink>
    </a:clrScheme>
    <a:fontScheme name="iSlide">
      <a:majorFont>
        <a:latin typeface="Lato Black"/>
        <a:ea typeface="华康方圆体 Std W7"/>
        <a:cs typeface=""/>
      </a:majorFont>
      <a:minorFont>
        <a:latin typeface="Lato"/>
        <a:ea typeface="思源黑体 CN Normal"/>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esigned by iSlide">
  <a:themeElements>
    <a:clrScheme name="iSlide">
      <a:dk1>
        <a:srgbClr val="2F2F2F"/>
      </a:dk1>
      <a:lt1>
        <a:srgbClr val="FFFFFF"/>
      </a:lt1>
      <a:dk2>
        <a:srgbClr val="778495"/>
      </a:dk2>
      <a:lt2>
        <a:srgbClr val="F0F0F0"/>
      </a:lt2>
      <a:accent1>
        <a:srgbClr val="639CEF"/>
      </a:accent1>
      <a:accent2>
        <a:srgbClr val="BF87B8"/>
      </a:accent2>
      <a:accent3>
        <a:srgbClr val="F9738A"/>
      </a:accent3>
      <a:accent4>
        <a:srgbClr val="45F9D7"/>
      </a:accent4>
      <a:accent5>
        <a:srgbClr val="7865ED"/>
      </a:accent5>
      <a:accent6>
        <a:srgbClr val="F7CB4F"/>
      </a:accent6>
      <a:hlink>
        <a:srgbClr val="F84D4D"/>
      </a:hlink>
      <a:folHlink>
        <a:srgbClr val="979797"/>
      </a:folHlink>
    </a:clrScheme>
    <a:fontScheme name="iSlide">
      <a:majorFont>
        <a:latin typeface="Lato Black"/>
        <a:ea typeface="华康方圆体 Std W7"/>
        <a:cs typeface=""/>
      </a:majorFont>
      <a:minorFont>
        <a:latin typeface="Lato"/>
        <a:ea typeface="思源黑体 CN Normal"/>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 Presentation Template</Template>
  <TotalTime>0</TotalTime>
  <Words>6734</Words>
  <Application>WPS 演示</Application>
  <PresentationFormat>宽屏</PresentationFormat>
  <Paragraphs>373</Paragraphs>
  <Slides>29</Slides>
  <Notes>7</Notes>
  <HiddenSlides>7</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29</vt:i4>
      </vt:variant>
    </vt:vector>
  </HeadingPairs>
  <TitlesOfParts>
    <vt:vector size="48" baseType="lpstr">
      <vt:lpstr>Arial</vt:lpstr>
      <vt:lpstr>宋体</vt:lpstr>
      <vt:lpstr>Wingdings</vt:lpstr>
      <vt:lpstr>仿宋_GB2312</vt:lpstr>
      <vt:lpstr>仿宋</vt:lpstr>
      <vt:lpstr>微软雅黑</vt:lpstr>
      <vt:lpstr>思源黑体 CN Normal</vt:lpstr>
      <vt:lpstr>黑体</vt:lpstr>
      <vt:lpstr>华康方圆体 Std W7</vt:lpstr>
      <vt:lpstr>Segoe Print</vt:lpstr>
      <vt:lpstr>Lato</vt:lpstr>
      <vt:lpstr>Arial Unicode MS</vt:lpstr>
      <vt:lpstr>等线</vt:lpstr>
      <vt:lpstr>思源黑体 CN Normal</vt:lpstr>
      <vt:lpstr>华康方圆体 Std W7</vt:lpstr>
      <vt:lpstr>Lato Black</vt:lpstr>
      <vt:lpstr>Times New Roman</vt:lpstr>
      <vt:lpstr>Designed by iSlide</vt:lpstr>
      <vt:lpstr>1_Designed by iSlide</vt:lpstr>
      <vt:lpstr>经典绘本阅读指导</vt:lpstr>
      <vt:lpstr>经典绘本教学案例</vt:lpstr>
      <vt:lpstr>目录</vt:lpstr>
      <vt:lpstr>任务一    小班绘本教学活动案例</vt:lpstr>
      <vt:lpstr>PowerPoint 演示文稿</vt:lpstr>
      <vt:lpstr>任务一    小班绘本教学活动案例</vt:lpstr>
      <vt:lpstr>任务一    绘本主题活动概述</vt:lpstr>
      <vt:lpstr>任务一    绘本主题活动概述</vt:lpstr>
      <vt:lpstr>任务一    绘本主题活动概述</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任务二   绘本阅读与主题活动</vt:lpstr>
      <vt:lpstr>谢谢观看</vt:lpstr>
    </vt:vector>
  </TitlesOfParts>
  <Company>iSlide</Company>
  <LinksUpToDate>false</LinksUpToDate>
  <SharedDoc>false</SharedDoc>
  <HyperlinksChanged>false</HyperlinksChanged>
  <AppVersion>14.0000</AppVersion>
  <Manager>婷婷煜立</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婷婷煜立</dc:creator>
  <cp:lastModifiedBy>北鱼</cp:lastModifiedBy>
  <cp:revision>43</cp:revision>
  <cp:lastPrinted>2024-11-10T16:00:00Z</cp:lastPrinted>
  <dcterms:created xsi:type="dcterms:W3CDTF">2024-11-10T16:00:00Z</dcterms:created>
  <dcterms:modified xsi:type="dcterms:W3CDTF">2025-08-02T12:03:34Z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2c5ec207-e925-4be5-861e-a7bc7bb8d660</vt:lpwstr>
  </property>
  <property fmtid="{D5CDD505-2E9C-101B-9397-08002B2CF9AE}" pid="3" name="ICV">
    <vt:lpwstr>F7402739B12E4044935BDEA5D42AF7FE_12</vt:lpwstr>
  </property>
  <property fmtid="{D5CDD505-2E9C-101B-9397-08002B2CF9AE}" pid="4" name="KSOProductBuildVer">
    <vt:lpwstr>2052-12.1.0.20784</vt:lpwstr>
  </property>
</Properties>
</file>