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4"/>
  </p:notesMasterIdLst>
  <p:sldIdLst>
    <p:sldId id="707" r:id="rId12"/>
    <p:sldId id="708" r:id="rId13"/>
    <p:sldId id="352" r:id="rId15"/>
    <p:sldId id="668" r:id="rId16"/>
    <p:sldId id="516" r:id="rId17"/>
    <p:sldId id="580" r:id="rId18"/>
    <p:sldId id="578" r:id="rId19"/>
    <p:sldId id="592" r:id="rId20"/>
    <p:sldId id="588" r:id="rId21"/>
    <p:sldId id="593" r:id="rId22"/>
    <p:sldId id="594" r:id="rId23"/>
    <p:sldId id="595" r:id="rId24"/>
    <p:sldId id="597" r:id="rId25"/>
    <p:sldId id="589" r:id="rId26"/>
    <p:sldId id="671" r:id="rId27"/>
    <p:sldId id="600" r:id="rId28"/>
    <p:sldId id="601" r:id="rId29"/>
    <p:sldId id="602" r:id="rId30"/>
    <p:sldId id="603" r:id="rId31"/>
    <p:sldId id="604" r:id="rId32"/>
    <p:sldId id="605" r:id="rId33"/>
    <p:sldId id="606" r:id="rId34"/>
    <p:sldId id="590" r:id="rId35"/>
    <p:sldId id="673" r:id="rId36"/>
    <p:sldId id="608" r:id="rId37"/>
    <p:sldId id="609" r:id="rId38"/>
    <p:sldId id="674" r:id="rId39"/>
    <p:sldId id="611" r:id="rId40"/>
    <p:sldId id="612" r:id="rId41"/>
    <p:sldId id="675" r:id="rId42"/>
    <p:sldId id="614" r:id="rId43"/>
    <p:sldId id="591" r:id="rId44"/>
    <p:sldId id="616" r:id="rId45"/>
    <p:sldId id="617" r:id="rId46"/>
    <p:sldId id="618" r:id="rId47"/>
    <p:sldId id="579" r:id="rId48"/>
    <p:sldId id="598" r:id="rId49"/>
    <p:sldId id="619" r:id="rId50"/>
    <p:sldId id="596" r:id="rId51"/>
    <p:sldId id="665" r:id="rId52"/>
    <p:sldId id="664" r:id="rId53"/>
  </p:sldIdLst>
  <p:sldSz cx="12190095" cy="685927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8EB"/>
    <a:srgbClr val="11A49E"/>
    <a:srgbClr val="68B9A8"/>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p:scale>
          <a:sx n="66" d="100"/>
          <a:sy n="66" d="100"/>
        </p:scale>
        <p:origin x="1026" y="510"/>
      </p:cViewPr>
      <p:guideLst>
        <p:guide orient="horz" pos="2160"/>
        <p:guide pos="384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8" Type="http://schemas.openxmlformats.org/officeDocument/2006/relationships/tags" Target="tags/tag94.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41.xml"/><Relationship Id="rId52" Type="http://schemas.openxmlformats.org/officeDocument/2006/relationships/slide" Target="slides/slide40.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notesMaster" Target="notesMasters/notesMaster1.xml"/><Relationship Id="rId13" Type="http://schemas.openxmlformats.org/officeDocument/2006/relationships/slide" Target="slides/slide2.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tiff"/><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tiff"/><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6.tiff"/></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tags" Target="../tags/tag27.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19.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43.xml"/><Relationship Id="rId7" Type="http://schemas.openxmlformats.org/officeDocument/2006/relationships/image" Target="../media/image23.jpeg"/><Relationship Id="rId6" Type="http://schemas.openxmlformats.org/officeDocument/2006/relationships/tags" Target="../tags/tag30.xml"/><Relationship Id="rId5" Type="http://schemas.openxmlformats.org/officeDocument/2006/relationships/image" Target="../media/image22.jpeg"/><Relationship Id="rId4" Type="http://schemas.openxmlformats.org/officeDocument/2006/relationships/tags" Target="../tags/tag29.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tags" Target="../tags/tag31.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3.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image" Target="../media/image26.jpeg"/><Relationship Id="rId3" Type="http://schemas.openxmlformats.org/officeDocument/2006/relationships/tags" Target="../tags/tag37.xml"/><Relationship Id="rId2" Type="http://schemas.openxmlformats.org/officeDocument/2006/relationships/tags" Target="../tags/tag36.xml"/><Relationship Id="rId10" Type="http://schemas.openxmlformats.org/officeDocument/2006/relationships/slideLayout" Target="../slideLayouts/slideLayout43.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43.xml"/><Relationship Id="rId7" Type="http://schemas.openxmlformats.org/officeDocument/2006/relationships/image" Target="../media/image29.jpeg"/><Relationship Id="rId6" Type="http://schemas.openxmlformats.org/officeDocument/2006/relationships/tags" Target="../tags/tag46.xml"/><Relationship Id="rId5" Type="http://schemas.openxmlformats.org/officeDocument/2006/relationships/image" Target="../media/image28.jpeg"/><Relationship Id="rId4" Type="http://schemas.openxmlformats.org/officeDocument/2006/relationships/tags" Target="../tags/tag45.xml"/><Relationship Id="rId3" Type="http://schemas.openxmlformats.org/officeDocument/2006/relationships/image" Target="../media/image27.png"/><Relationship Id="rId2" Type="http://schemas.openxmlformats.org/officeDocument/2006/relationships/tags" Target="../tags/tag44.xml"/><Relationship Id="rId1" Type="http://schemas.openxmlformats.org/officeDocument/2006/relationships/tags" Target="../tags/tag4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30.jpeg"/><Relationship Id="rId2" Type="http://schemas.openxmlformats.org/officeDocument/2006/relationships/tags" Target="../tags/tag48.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tags" Target="../tags/tag49.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0.xml"/><Relationship Id="rId1" Type="http://schemas.openxmlformats.org/officeDocument/2006/relationships/image" Target="../media/image7.tif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34.png"/><Relationship Id="rId1" Type="http://schemas.openxmlformats.org/officeDocument/2006/relationships/tags" Target="../tags/tag5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35.jpeg"/><Relationship Id="rId1" Type="http://schemas.openxmlformats.org/officeDocument/2006/relationships/tags" Target="../tags/tag5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34.png"/><Relationship Id="rId1" Type="http://schemas.openxmlformats.org/officeDocument/2006/relationships/tags" Target="../tags/tag55.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3.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3.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40.jpeg"/><Relationship Id="rId1" Type="http://schemas.openxmlformats.org/officeDocument/2006/relationships/image" Target="../media/image39.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3.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44.jpeg"/><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image" Target="../media/image41.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43.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50.jpeg"/><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hyperlink" Target="&#25105;&#38271;&#22823;&#20197;&#21518;.ppt" TargetMode="Externa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3.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42.xml"/><Relationship Id="rId4" Type="http://schemas.openxmlformats.org/officeDocument/2006/relationships/tags" Target="../tags/tag78.xml"/><Relationship Id="rId3" Type="http://schemas.openxmlformats.org/officeDocument/2006/relationships/image" Target="../media/image51.jpeg"/><Relationship Id="rId2" Type="http://schemas.openxmlformats.org/officeDocument/2006/relationships/hyperlink" Target="http://www.ppsbook.com/" TargetMode="External"/><Relationship Id="rId1" Type="http://schemas.openxmlformats.org/officeDocument/2006/relationships/tags" Target="../tags/tag77.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42.xml"/><Relationship Id="rId4" Type="http://schemas.openxmlformats.org/officeDocument/2006/relationships/tags" Target="../tags/tag80.xml"/><Relationship Id="rId3" Type="http://schemas.openxmlformats.org/officeDocument/2006/relationships/image" Target="../media/image52.png"/><Relationship Id="rId2" Type="http://schemas.openxmlformats.org/officeDocument/2006/relationships/hyperlink" Target="&#24188;&#20799;&#32472;&#26412;&#25925;&#20107;&#12298;&#19968;&#21482;&#23567;&#29482;&#21644;100&#21482;&#29436;&#12299;PPT&#35838;&#20214;.ppt" TargetMode="External"/><Relationship Id="rId1" Type="http://schemas.openxmlformats.org/officeDocument/2006/relationships/tags" Target="../tags/tag79.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42.xml"/><Relationship Id="rId4" Type="http://schemas.openxmlformats.org/officeDocument/2006/relationships/tags" Target="../tags/tag82.xml"/><Relationship Id="rId3" Type="http://schemas.openxmlformats.org/officeDocument/2006/relationships/image" Target="../media/image53.png"/><Relationship Id="rId2" Type="http://schemas.openxmlformats.org/officeDocument/2006/relationships/hyperlink" Target="&#29239;&#29239;&#19968;&#23450;&#26377;&#21150;&#27861;.pptx" TargetMode="External"/><Relationship Id="rId1" Type="http://schemas.openxmlformats.org/officeDocument/2006/relationships/tags" Target="../tags/tag81.xml"/></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43.xml"/><Relationship Id="rId5" Type="http://schemas.openxmlformats.org/officeDocument/2006/relationships/image" Target="../media/image55.jpeg"/><Relationship Id="rId4" Type="http://schemas.openxmlformats.org/officeDocument/2006/relationships/image" Target="../media/image54.png"/><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57.jpeg"/><Relationship Id="rId1" Type="http://schemas.openxmlformats.org/officeDocument/2006/relationships/image" Target="../media/image5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58.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87.xml"/><Relationship Id="rId1" Type="http://schemas.openxmlformats.org/officeDocument/2006/relationships/tags" Target="../tags/tag86.xml"/></Relationships>
</file>

<file path=ppt/slides/_rels/slide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image" Target="../media/image9.jpeg"/><Relationship Id="rId7" Type="http://schemas.openxmlformats.org/officeDocument/2006/relationships/tags" Target="../tags/tag6.xml"/><Relationship Id="rId6" Type="http://schemas.openxmlformats.org/officeDocument/2006/relationships/image" Target="../media/image8.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slideLayout" Target="../slideLayouts/slideLayout43.xml"/><Relationship Id="rId11" Type="http://schemas.openxmlformats.org/officeDocument/2006/relationships/tags" Target="../tags/tag8.xml"/><Relationship Id="rId10" Type="http://schemas.openxmlformats.org/officeDocument/2006/relationships/image" Target="../media/image10.jpe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43.xml"/><Relationship Id="rId6" Type="http://schemas.openxmlformats.org/officeDocument/2006/relationships/tags" Target="../tags/tag92.xml"/><Relationship Id="rId5" Type="http://schemas.openxmlformats.org/officeDocument/2006/relationships/image" Target="../media/image59.jpe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93.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3.xml"/><Relationship Id="rId2" Type="http://schemas.openxmlformats.org/officeDocument/2006/relationships/tags" Target="../tags/tag14.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43.xml"/><Relationship Id="rId5" Type="http://schemas.openxmlformats.org/officeDocument/2006/relationships/image" Target="../media/image11.png"/><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43.xml"/><Relationship Id="rId7" Type="http://schemas.openxmlformats.org/officeDocument/2006/relationships/image" Target="../media/image14.jpeg"/><Relationship Id="rId6" Type="http://schemas.openxmlformats.org/officeDocument/2006/relationships/tags" Target="../tags/tag22.xml"/><Relationship Id="rId5" Type="http://schemas.openxmlformats.org/officeDocument/2006/relationships/image" Target="../media/image13.jpeg"/><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image" Target="../media/image12.jpeg"/><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43.xml"/><Relationship Id="rId4" Type="http://schemas.openxmlformats.org/officeDocument/2006/relationships/image" Target="../media/image15.jpeg"/><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sp>
        <p:nvSpPr>
          <p:cNvPr id="4" name="灯片编号占位符 3"/>
          <p:cNvSpPr>
            <a:spLocks noGrp="1"/>
          </p:cNvSpPr>
          <p:nvPr>
            <p:ph type="sldNum" sz="quarter" idx="12"/>
          </p:nvPr>
        </p:nvSpPr>
        <p:spPr/>
        <p:txBody>
          <a:bodyPr/>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pic>
        <p:nvPicPr>
          <p:cNvPr id="5" name="图片 4" descr="【课件模板2】2.项目二  学前儿童身体的生长发育与保健_01"/>
          <p:cNvPicPr>
            <a:picLocks noChangeAspect="1"/>
          </p:cNvPicPr>
          <p:nvPr/>
        </p:nvPicPr>
        <p:blipFill>
          <a:blip r:embed="rId1"/>
          <a:stretch>
            <a:fillRect/>
          </a:stretch>
        </p:blipFill>
        <p:spPr>
          <a:xfrm>
            <a:off x="2716" y="1171"/>
            <a:ext cx="12185299" cy="6853755"/>
          </a:xfrm>
          <a:prstGeom prst="rect">
            <a:avLst/>
          </a:prstGeom>
        </p:spPr>
      </p:pic>
      <p:sp>
        <p:nvSpPr>
          <p:cNvPr id="6" name="文本框 5"/>
          <p:cNvSpPr txBox="1"/>
          <p:nvPr/>
        </p:nvSpPr>
        <p:spPr>
          <a:xfrm>
            <a:off x="2967153" y="2279408"/>
            <a:ext cx="7965260" cy="193802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zh-CN" sz="6000" dirty="0">
                <a:solidFill>
                  <a:srgbClr val="8298EB"/>
                </a:solidFill>
                <a:latin typeface="华文新魏" panose="02010800040101010101" pitchFamily="2" charset="-122"/>
                <a:ea typeface="华文新魏" panose="02010800040101010101" pitchFamily="2" charset="-122"/>
                <a:sym typeface="+mn-ea"/>
              </a:rPr>
              <a:t>经典绘本阅读指导</a:t>
            </a:r>
            <a:endParaRPr lang="zh-CN" altLang="zh-CN" sz="6000" dirty="0">
              <a:solidFill>
                <a:srgbClr val="8298EB"/>
              </a:solidFill>
              <a:latin typeface="华文新魏" panose="02010800040101010101" pitchFamily="2" charset="-122"/>
              <a:ea typeface="华文新魏" panose="02010800040101010101" pitchFamily="2" charset="-122"/>
            </a:endParaRPr>
          </a:p>
          <a:p>
            <a:pPr algn="l"/>
            <a:endParaRPr lang="zh-CN" altLang="zh-CN" sz="6000" dirty="0">
              <a:solidFill>
                <a:srgbClr val="8298EB"/>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024255" y="506095"/>
            <a:ext cx="9180195" cy="506730"/>
          </a:xfrm>
          <a:prstGeom prst="rect">
            <a:avLst/>
          </a:prstGeom>
          <a:noFill/>
        </p:spPr>
        <p:txBody>
          <a:bodyPr wrap="square" rtlCol="0" anchor="ctr" anchorCtr="0">
            <a:spAutoFit/>
          </a:bodyPr>
          <a:p>
            <a:pPr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（一）白色或纯色环衬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171700" y="1271905"/>
            <a:ext cx="8032750" cy="922020"/>
          </a:xfrm>
          <a:prstGeom prst="rect">
            <a:avLst/>
          </a:prstGeom>
          <a:noFill/>
          <a:ln w="9525">
            <a:noFill/>
          </a:ln>
        </p:spPr>
        <p:txBody>
          <a:bodyPr wrap="square">
            <a:spAutoFit/>
          </a:bodyPr>
          <a:p>
            <a:pPr indent="0">
              <a:lnSpc>
                <a:spcPct val="150000"/>
              </a:lnSpc>
            </a:pP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有些绘本的环衬是白色的。白色的环衬有时单纯作为装饰，有时也是为了符合故事的氛围故意而为之的。</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24" descr="1338188797298"/>
          <p:cNvPicPr>
            <a:picLocks noChangeAspect="1"/>
          </p:cNvPicPr>
          <p:nvPr>
            <p:custDataLst>
              <p:tags r:id="rId2"/>
            </p:custDataLst>
          </p:nvPr>
        </p:nvPicPr>
        <p:blipFill>
          <a:blip r:embed="rId3"/>
          <a:stretch>
            <a:fillRect/>
          </a:stretch>
        </p:blipFill>
        <p:spPr>
          <a:xfrm>
            <a:off x="1718945" y="2696210"/>
            <a:ext cx="2470150" cy="3134360"/>
          </a:xfrm>
          <a:prstGeom prst="rect">
            <a:avLst/>
          </a:prstGeom>
        </p:spPr>
      </p:pic>
      <p:pic>
        <p:nvPicPr>
          <p:cNvPr id="4" name="图片 25" descr="11"/>
          <p:cNvPicPr>
            <a:picLocks noChangeAspect="1"/>
          </p:cNvPicPr>
          <p:nvPr/>
        </p:nvPicPr>
        <p:blipFill>
          <a:blip r:embed="rId4"/>
          <a:stretch>
            <a:fillRect/>
          </a:stretch>
        </p:blipFill>
        <p:spPr>
          <a:xfrm>
            <a:off x="5397500" y="2803525"/>
            <a:ext cx="4620895" cy="292036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39557" y="878205"/>
            <a:ext cx="5080000" cy="368300"/>
          </a:xfrm>
          <a:prstGeom prst="rect">
            <a:avLst/>
          </a:prstGeom>
          <a:noFill/>
          <a:ln w="9525">
            <a:noFill/>
          </a:ln>
        </p:spPr>
        <p:txBody>
          <a:bodyPr>
            <a:spAutoFit/>
          </a:bodyPr>
          <a:p>
            <a:pPr indent="267970"/>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（二）有图案的环衬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154555" y="1702435"/>
            <a:ext cx="8194040" cy="922020"/>
          </a:xfrm>
          <a:prstGeom prst="rect">
            <a:avLst/>
          </a:prstGeom>
          <a:noFill/>
          <a:ln w="9525">
            <a:noFill/>
          </a:ln>
        </p:spPr>
        <p:txBody>
          <a:bodyPr wrap="square">
            <a:spAutoFit/>
          </a:bodyPr>
          <a:p>
            <a:pPr indent="0">
              <a:lnSpc>
                <a:spcPct val="150000"/>
              </a:lnSpc>
            </a:pPr>
            <a:r>
              <a:rPr lang="en-US" altLang="zh-CN"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环衬上的图案往往与正文的故事息息相关，作者会将正文中的某个图案或者某个代表性的物品截取下来作为环衬的图案。</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QQ图片20180506224305.png"/>
          <p:cNvPicPr>
            <a:picLocks noChangeAspect="1"/>
          </p:cNvPicPr>
          <p:nvPr/>
        </p:nvPicPr>
        <p:blipFill>
          <a:blip r:embed="rId1"/>
          <a:stretch>
            <a:fillRect/>
          </a:stretch>
        </p:blipFill>
        <p:spPr>
          <a:xfrm>
            <a:off x="3520440" y="2996565"/>
            <a:ext cx="1579245" cy="3136265"/>
          </a:xfrm>
          <a:prstGeom prst="rect">
            <a:avLst/>
          </a:prstGeom>
          <a:noFill/>
          <a:ln w="9525">
            <a:noFill/>
          </a:ln>
        </p:spPr>
      </p:pic>
      <p:pic>
        <p:nvPicPr>
          <p:cNvPr id="5" name="图片 4" descr="QQ图片20180506224309.png"/>
          <p:cNvPicPr>
            <a:picLocks noChangeAspect="1"/>
          </p:cNvPicPr>
          <p:nvPr/>
        </p:nvPicPr>
        <p:blipFill>
          <a:blip r:embed="rId2"/>
          <a:stretch>
            <a:fillRect/>
          </a:stretch>
        </p:blipFill>
        <p:spPr>
          <a:xfrm>
            <a:off x="6282690" y="3006090"/>
            <a:ext cx="1625600" cy="315404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53310" y="760730"/>
            <a:ext cx="175577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en-US" altLang="zh-CN"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提供情绪基础</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2" name="图片 82" descr="图片11"/>
          <p:cNvPicPr>
            <a:picLocks noChangeAspect="1"/>
          </p:cNvPicPr>
          <p:nvPr>
            <p:custDataLst>
              <p:tags r:id="rId1"/>
            </p:custDataLst>
          </p:nvPr>
        </p:nvPicPr>
        <p:blipFill>
          <a:blip r:embed="rId2"/>
          <a:stretch>
            <a:fillRect/>
          </a:stretch>
        </p:blipFill>
        <p:spPr>
          <a:xfrm>
            <a:off x="2005965" y="1369695"/>
            <a:ext cx="2677160" cy="2162810"/>
          </a:xfrm>
          <a:prstGeom prst="rect">
            <a:avLst/>
          </a:prstGeom>
        </p:spPr>
      </p:pic>
      <p:pic>
        <p:nvPicPr>
          <p:cNvPr id="81" name="图片 81" descr="图片4"/>
          <p:cNvPicPr>
            <a:picLocks noChangeAspect="1"/>
          </p:cNvPicPr>
          <p:nvPr/>
        </p:nvPicPr>
        <p:blipFill>
          <a:blip r:embed="rId3"/>
          <a:stretch>
            <a:fillRect/>
          </a:stretch>
        </p:blipFill>
        <p:spPr>
          <a:xfrm>
            <a:off x="709295" y="3725545"/>
            <a:ext cx="5270500" cy="2105660"/>
          </a:xfrm>
          <a:prstGeom prst="rect">
            <a:avLst/>
          </a:prstGeom>
        </p:spPr>
      </p:pic>
      <p:sp>
        <p:nvSpPr>
          <p:cNvPr id="2" name="文本框 1"/>
          <p:cNvSpPr txBox="1"/>
          <p:nvPr/>
        </p:nvSpPr>
        <p:spPr>
          <a:xfrm>
            <a:off x="8533765" y="760730"/>
            <a:ext cx="1304290"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渲染氛围</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6240145" y="1106170"/>
            <a:ext cx="0" cy="3815715"/>
          </a:xfrm>
          <a:prstGeom prst="line">
            <a:avLst/>
          </a:prstGeom>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custDataLst>
              <p:tags r:id="rId4"/>
            </p:custDataLst>
          </p:nvPr>
        </p:nvPicPr>
        <p:blipFill rotWithShape="1">
          <a:blip r:embed="rId5"/>
          <a:srcRect t="200" b="200"/>
          <a:stretch>
            <a:fillRect/>
          </a:stretch>
        </p:blipFill>
        <p:spPr>
          <a:xfrm>
            <a:off x="7367271" y="1369643"/>
            <a:ext cx="3886229" cy="2014547"/>
          </a:xfrm>
          <a:custGeom>
            <a:avLst/>
            <a:gdLst/>
            <a:ahLst/>
            <a:cxnLst>
              <a:cxn ang="3">
                <a:pos x="hc" y="t"/>
              </a:cxn>
              <a:cxn ang="cd2">
                <a:pos x="l" y="vc"/>
              </a:cxn>
              <a:cxn ang="cd4">
                <a:pos x="hc" y="b"/>
              </a:cxn>
              <a:cxn ang="0">
                <a:pos x="r" y="vc"/>
              </a:cxn>
            </a:cxnLst>
            <a:rect l="l" t="t" r="r" b="b"/>
            <a:pathLst>
              <a:path w="8160" h="3600">
                <a:moveTo>
                  <a:pt x="0" y="0"/>
                </a:moveTo>
                <a:lnTo>
                  <a:pt x="8160" y="0"/>
                </a:lnTo>
                <a:lnTo>
                  <a:pt x="8160" y="3600"/>
                </a:lnTo>
                <a:lnTo>
                  <a:pt x="0" y="3600"/>
                </a:lnTo>
                <a:lnTo>
                  <a:pt x="0" y="0"/>
                </a:lnTo>
                <a:close/>
              </a:path>
            </a:pathLst>
          </a:custGeom>
        </p:spPr>
      </p:pic>
      <p:pic>
        <p:nvPicPr>
          <p:cNvPr id="6" name="图片 5"/>
          <p:cNvPicPr>
            <a:picLocks noChangeAspect="1"/>
          </p:cNvPicPr>
          <p:nvPr>
            <p:custDataLst>
              <p:tags r:id="rId6"/>
            </p:custDataLst>
          </p:nvPr>
        </p:nvPicPr>
        <p:blipFill rotWithShape="1">
          <a:blip r:embed="rId7"/>
          <a:srcRect l="845" r="845"/>
          <a:stretch>
            <a:fillRect/>
          </a:stretch>
        </p:blipFill>
        <p:spPr>
          <a:xfrm>
            <a:off x="7367271" y="3729715"/>
            <a:ext cx="3886229" cy="2014547"/>
          </a:xfrm>
          <a:custGeom>
            <a:avLst/>
            <a:gdLst/>
            <a:ahLst/>
            <a:cxnLst>
              <a:cxn ang="3">
                <a:pos x="hc" y="t"/>
              </a:cxn>
              <a:cxn ang="cd2">
                <a:pos x="l" y="vc"/>
              </a:cxn>
              <a:cxn ang="cd4">
                <a:pos x="hc" y="b"/>
              </a:cxn>
              <a:cxn ang="0">
                <a:pos x="r" y="vc"/>
              </a:cxn>
            </a:cxnLst>
            <a:rect l="l" t="t" r="r" b="b"/>
            <a:pathLst>
              <a:path w="8160" h="3600">
                <a:moveTo>
                  <a:pt x="0" y="0"/>
                </a:moveTo>
                <a:lnTo>
                  <a:pt x="8160" y="0"/>
                </a:lnTo>
                <a:lnTo>
                  <a:pt x="8160" y="3600"/>
                </a:lnTo>
                <a:lnTo>
                  <a:pt x="0" y="3600"/>
                </a:lnTo>
                <a:lnTo>
                  <a:pt x="0" y="0"/>
                </a:lnTo>
                <a:close/>
              </a:path>
            </a:pathLst>
          </a:cu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133975" y="1052830"/>
            <a:ext cx="160845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参与讲述</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5" name="图片 45" descr="5322211-d05667495ff31907"/>
          <p:cNvPicPr>
            <a:picLocks noChangeAspect="1"/>
          </p:cNvPicPr>
          <p:nvPr>
            <p:custDataLst>
              <p:tags r:id="rId1"/>
            </p:custDataLst>
          </p:nvPr>
        </p:nvPicPr>
        <p:blipFill>
          <a:blip r:embed="rId2"/>
          <a:stretch>
            <a:fillRect/>
          </a:stretch>
        </p:blipFill>
        <p:spPr>
          <a:xfrm>
            <a:off x="986155" y="2133600"/>
            <a:ext cx="4006850" cy="2592705"/>
          </a:xfrm>
          <a:prstGeom prst="rect">
            <a:avLst/>
          </a:prstGeom>
        </p:spPr>
      </p:pic>
      <p:pic>
        <p:nvPicPr>
          <p:cNvPr id="47" name="图片 47" descr="5322211-719dfacd2d1f6e26"/>
          <p:cNvPicPr>
            <a:picLocks noChangeAspect="1"/>
          </p:cNvPicPr>
          <p:nvPr/>
        </p:nvPicPr>
        <p:blipFill>
          <a:blip r:embed="rId3"/>
          <a:stretch>
            <a:fillRect/>
          </a:stretch>
        </p:blipFill>
        <p:spPr>
          <a:xfrm>
            <a:off x="6813550" y="2132965"/>
            <a:ext cx="3977640" cy="259334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1095" y="1479550"/>
            <a:ext cx="9744710" cy="546735"/>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en-US" altLang="zh-CN" sz="2000" b="1" dirty="0">
                  <a:solidFill>
                    <a:schemeClr val="accent5">
                      <a:lumMod val="75000"/>
                    </a:schemeClr>
                  </a:solidFill>
                  <a:latin typeface="微软雅黑" panose="020B0503020204020204" pitchFamily="34" charset="-122"/>
                  <a:ea typeface="微软雅黑" panose="020B0503020204020204" pitchFamily="34" charset="-122"/>
                  <a:sym typeface="+mn-ea"/>
                </a:rPr>
                <a:t>3.</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扉页</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7" name="品 15"/>
          <p:cNvSpPr txBox="1"/>
          <p:nvPr>
            <p:custDataLst>
              <p:tags r:id="rId3"/>
            </p:custDataLst>
          </p:nvPr>
        </p:nvSpPr>
        <p:spPr>
          <a:xfrm>
            <a:off x="1713865" y="2783840"/>
            <a:ext cx="9180068" cy="922020"/>
          </a:xfrm>
          <a:prstGeom prst="rect">
            <a:avLst/>
          </a:prstGeom>
          <a:noFill/>
        </p:spPr>
        <p:txBody>
          <a:bodyPr wrap="square" rtlCol="0">
            <a:spAutoFit/>
          </a:bodyPr>
          <a:lstStyle/>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扉页是前环衬之后、正文开始之前的一页，通常印着绘本的书名、作者、译者和出版社的名称。有些扉页上有图画，既可以是从正文中截取的画面，也可以是作者专门创作的。</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952388" y="265259"/>
            <a:ext cx="11232083" cy="520090"/>
            <a:chOff x="952388" y="551189"/>
            <a:chExt cx="11232083" cy="520090"/>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89"/>
              <a:ext cx="140401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97"/>
              <a:ext cx="8529320"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mn-ea"/>
                </a:rPr>
                <a:t>绘本的基本结构</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图形 9"/>
          <p:cNvSpPr/>
          <p:nvPr>
            <p:custDataLst>
              <p:tags r:id="rId1"/>
            </p:custDataLst>
          </p:nvPr>
        </p:nvSpPr>
        <p:spPr>
          <a:xfrm>
            <a:off x="7780634" y="1196321"/>
            <a:ext cx="2975992" cy="4634690"/>
          </a:xfrm>
          <a:custGeom>
            <a:avLst/>
            <a:gdLst>
              <a:gd name="connsiteX0" fmla="*/ 0 w 2857500"/>
              <a:gd name="connsiteY0" fmla="*/ 0 h 5095875"/>
              <a:gd name="connsiteX1" fmla="*/ 0 w 2857500"/>
              <a:gd name="connsiteY1" fmla="*/ 5095875 h 5095875"/>
              <a:gd name="connsiteX2" fmla="*/ 2857500 w 2857500"/>
              <a:gd name="connsiteY2" fmla="*/ 5095875 h 5095875"/>
            </a:gdLst>
            <a:ahLst/>
            <a:cxnLst>
              <a:cxn ang="0">
                <a:pos x="connsiteX0" y="connsiteY0"/>
              </a:cxn>
              <a:cxn ang="0">
                <a:pos x="connsiteX1" y="connsiteY1"/>
              </a:cxn>
              <a:cxn ang="0">
                <a:pos x="connsiteX2" y="connsiteY2"/>
              </a:cxn>
            </a:cxnLst>
            <a:rect l="l" t="t" r="r" b="b"/>
            <a:pathLst>
              <a:path w="2857500" h="5095875">
                <a:moveTo>
                  <a:pt x="0" y="0"/>
                </a:moveTo>
                <a:lnTo>
                  <a:pt x="0" y="5095875"/>
                </a:lnTo>
                <a:lnTo>
                  <a:pt x="2857500" y="5095875"/>
                </a:lnTo>
              </a:path>
            </a:pathLst>
          </a:custGeom>
          <a:noFill/>
          <a:ln w="25400" cap="flat">
            <a:solidFill>
              <a:schemeClr val="accent1"/>
            </a:solidFill>
            <a:prstDash val="solid"/>
            <a:miter/>
          </a:ln>
        </p:spPr>
        <p:txBody>
          <a:bodyPr rtlCol="0" anchor="ctr"/>
          <a:p>
            <a:endParaRPr lang="zh-CN" altLang="en-US"/>
          </a:p>
        </p:txBody>
      </p:sp>
      <p:sp>
        <p:nvSpPr>
          <p:cNvPr id="29" name="图形 27"/>
          <p:cNvSpPr/>
          <p:nvPr>
            <p:custDataLst>
              <p:tags r:id="rId2"/>
            </p:custDataLst>
          </p:nvPr>
        </p:nvSpPr>
        <p:spPr>
          <a:xfrm>
            <a:off x="7972114" y="1020174"/>
            <a:ext cx="2975992" cy="4634690"/>
          </a:xfrm>
          <a:custGeom>
            <a:avLst/>
            <a:gdLst>
              <a:gd name="connsiteX0" fmla="*/ 2857500 w 2857500"/>
              <a:gd name="connsiteY0" fmla="*/ 5095875 h 5095875"/>
              <a:gd name="connsiteX1" fmla="*/ 2857500 w 2857500"/>
              <a:gd name="connsiteY1" fmla="*/ 0 h 5095875"/>
              <a:gd name="connsiteX2" fmla="*/ 0 w 2857500"/>
              <a:gd name="connsiteY2" fmla="*/ 0 h 5095875"/>
            </a:gdLst>
            <a:ahLst/>
            <a:cxnLst>
              <a:cxn ang="0">
                <a:pos x="connsiteX0" y="connsiteY0"/>
              </a:cxn>
              <a:cxn ang="0">
                <a:pos x="connsiteX1" y="connsiteY1"/>
              </a:cxn>
              <a:cxn ang="0">
                <a:pos x="connsiteX2" y="connsiteY2"/>
              </a:cxn>
            </a:cxnLst>
            <a:rect l="l" t="t" r="r" b="b"/>
            <a:pathLst>
              <a:path w="2857500" h="5095875">
                <a:moveTo>
                  <a:pt x="2857500" y="5095875"/>
                </a:moveTo>
                <a:lnTo>
                  <a:pt x="2857500" y="0"/>
                </a:lnTo>
                <a:lnTo>
                  <a:pt x="0" y="0"/>
                </a:lnTo>
              </a:path>
            </a:pathLst>
          </a:custGeom>
          <a:noFill/>
          <a:ln w="25400" cap="flat">
            <a:solidFill>
              <a:schemeClr val="accent1"/>
            </a:solidFill>
            <a:prstDash val="solid"/>
            <a:miter/>
          </a:ln>
        </p:spPr>
        <p:txBody>
          <a:bodyPr rtlCol="0" anchor="ctr"/>
          <a:p>
            <a:endParaRPr lang="zh-CN" altLang="en-US"/>
          </a:p>
        </p:txBody>
      </p:sp>
      <p:pic>
        <p:nvPicPr>
          <p:cNvPr id="36" name="图片 35"/>
          <p:cNvPicPr>
            <a:picLocks noChangeAspect="1"/>
          </p:cNvPicPr>
          <p:nvPr>
            <p:custDataLst>
              <p:tags r:id="rId3"/>
            </p:custDataLst>
          </p:nvPr>
        </p:nvPicPr>
        <p:blipFill>
          <a:blip r:embed="rId4"/>
          <a:srcRect l="5501" r="5501"/>
          <a:stretch>
            <a:fillRect/>
          </a:stretch>
        </p:blipFill>
        <p:spPr>
          <a:xfrm>
            <a:off x="7888056" y="1196321"/>
            <a:ext cx="2975991" cy="4458543"/>
          </a:xfrm>
          <a:custGeom>
            <a:avLst/>
            <a:gdLst>
              <a:gd name="connsiteX0" fmla="*/ 0 w 3272124"/>
              <a:gd name="connsiteY0" fmla="*/ 0 h 4902200"/>
              <a:gd name="connsiteX1" fmla="*/ 3272124 w 3272124"/>
              <a:gd name="connsiteY1" fmla="*/ 0 h 4902200"/>
              <a:gd name="connsiteX2" fmla="*/ 3272124 w 3272124"/>
              <a:gd name="connsiteY2" fmla="*/ 4902200 h 4902200"/>
              <a:gd name="connsiteX3" fmla="*/ 0 w 3272124"/>
              <a:gd name="connsiteY3" fmla="*/ 4902200 h 4902200"/>
            </a:gdLst>
            <a:ahLst/>
            <a:cxnLst>
              <a:cxn ang="0">
                <a:pos x="connsiteX0" y="connsiteY0"/>
              </a:cxn>
              <a:cxn ang="0">
                <a:pos x="connsiteX1" y="connsiteY1"/>
              </a:cxn>
              <a:cxn ang="0">
                <a:pos x="connsiteX2" y="connsiteY2"/>
              </a:cxn>
              <a:cxn ang="0">
                <a:pos x="connsiteX3" y="connsiteY3"/>
              </a:cxn>
            </a:cxnLst>
            <a:rect l="l" t="t" r="r" b="b"/>
            <a:pathLst>
              <a:path w="3272124" h="4902200">
                <a:moveTo>
                  <a:pt x="0" y="0"/>
                </a:moveTo>
                <a:lnTo>
                  <a:pt x="3272124" y="0"/>
                </a:lnTo>
                <a:lnTo>
                  <a:pt x="3272124" y="4902200"/>
                </a:lnTo>
                <a:lnTo>
                  <a:pt x="0" y="4902200"/>
                </a:lnTo>
                <a:close/>
              </a:path>
            </a:pathLst>
          </a:custGeom>
        </p:spPr>
      </p:pic>
      <p:sp>
        <p:nvSpPr>
          <p:cNvPr id="31" name="椭圆 30"/>
          <p:cNvSpPr/>
          <p:nvPr>
            <p:custDataLst>
              <p:tags r:id="rId5"/>
            </p:custDataLst>
          </p:nvPr>
        </p:nvSpPr>
        <p:spPr>
          <a:xfrm>
            <a:off x="7780634" y="1020174"/>
            <a:ext cx="142015" cy="1420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椭圆 32"/>
          <p:cNvSpPr/>
          <p:nvPr>
            <p:custDataLst>
              <p:tags r:id="rId6"/>
            </p:custDataLst>
          </p:nvPr>
        </p:nvSpPr>
        <p:spPr>
          <a:xfrm>
            <a:off x="10838923" y="5697104"/>
            <a:ext cx="142015" cy="1420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1"/>
          <p:cNvSpPr txBox="1"/>
          <p:nvPr>
            <p:custDataLst>
              <p:tags r:id="rId7"/>
            </p:custDataLst>
          </p:nvPr>
        </p:nvSpPr>
        <p:spPr>
          <a:xfrm>
            <a:off x="883753" y="1532848"/>
            <a:ext cx="5961718" cy="1493287"/>
          </a:xfrm>
          <a:prstGeom prst="rect">
            <a:avLst/>
          </a:prstGeom>
          <a:noFill/>
        </p:spPr>
        <p:txBody>
          <a:bodyPr wrap="square" lIns="63490" tIns="25396" rIns="63490" bIns="25396" rtlCol="0" anchor="b" anchorCtr="0">
            <a:normAutofit/>
          </a:bodyPr>
          <a:p>
            <a:pPr marL="0" indent="0" algn="l">
              <a:lnSpc>
                <a:spcPct val="100000"/>
              </a:lnSpc>
              <a:spcBef>
                <a:spcPts val="0"/>
              </a:spcBef>
              <a:spcAft>
                <a:spcPts val="0"/>
              </a:spcAft>
              <a:buSzPct val="100000"/>
              <a:buNone/>
            </a:pPr>
            <a:r>
              <a:rPr lang="zh-CN" altLang="en-US" b="1" spc="280" dirty="0">
                <a:solidFill>
                  <a:schemeClr val="accent1">
                    <a:lumMod val="50000"/>
                  </a:schemeClr>
                </a:solidFill>
                <a:uFillTx/>
                <a:latin typeface="微软雅黑" panose="020B0503020204020204" pitchFamily="34" charset="-122"/>
                <a:ea typeface="微软雅黑" panose="020B0503020204020204" pitchFamily="34" charset="-122"/>
                <a:sym typeface="+mn-ea"/>
              </a:rPr>
              <a:t>（一）告诉读者主人公是谁</a:t>
            </a:r>
            <a:endParaRPr lang="zh-CN" altLang="en-US" b="1" spc="280" dirty="0">
              <a:solidFill>
                <a:schemeClr val="accent1">
                  <a:lumMod val="50000"/>
                </a:schemeClr>
              </a:solidFill>
              <a:uFillTx/>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8"/>
            </p:custDataLst>
          </p:nvPr>
        </p:nvSpPr>
        <p:spPr>
          <a:xfrm>
            <a:off x="883753" y="3331486"/>
            <a:ext cx="5961718" cy="1401861"/>
          </a:xfrm>
          <a:prstGeom prst="rect">
            <a:avLst/>
          </a:prstGeom>
          <a:noFill/>
          <a:ln w="3175">
            <a:noFill/>
            <a:prstDash val="dash"/>
          </a:ln>
        </p:spPr>
        <p:txBody>
          <a:bodyPr wrap="square" lIns="63490" tIns="25396" rIns="63490" bIns="25396"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22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有的扉页会告诉读者故事的主人公，就像是正文开始的前奏。</a:t>
            </a:r>
            <a:endParaRPr lang="zh-CN" altLang="en-US" sz="1800" spc="22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024255" y="506095"/>
            <a:ext cx="9180195" cy="506730"/>
          </a:xfrm>
          <a:prstGeom prst="rect">
            <a:avLst/>
          </a:prstGeom>
          <a:noFill/>
        </p:spPr>
        <p:txBody>
          <a:bodyPr wrap="square" rtlCol="0" anchor="ctr" anchorCtr="0">
            <a:spAutoFit/>
          </a:bodyPr>
          <a:p>
            <a:pPr indent="0" fontAlgn="base">
              <a:lnSpc>
                <a:spcPct val="150000"/>
              </a:lnSpc>
              <a:spcAft>
                <a:spcPts val="1200"/>
              </a:spcAft>
              <a:buNone/>
            </a:pPr>
            <a:r>
              <a:rPr lang="zh-CN" altLang="en-US" b="1" spc="280" dirty="0">
                <a:solidFill>
                  <a:schemeClr val="accent1">
                    <a:lumMod val="50000"/>
                  </a:schemeClr>
                </a:solidFill>
                <a:uFillTx/>
                <a:latin typeface="微软雅黑" panose="020B0503020204020204" pitchFamily="34" charset="-122"/>
                <a:ea typeface="微软雅黑" panose="020B0503020204020204" pitchFamily="34" charset="-122"/>
                <a:sym typeface="+mn-ea"/>
              </a:rPr>
              <a:t>（二）故事结构的一部分</a:t>
            </a:r>
            <a:endParaRPr lang="zh-CN" altLang="en-US" b="1" spc="280" dirty="0">
              <a:solidFill>
                <a:schemeClr val="accent1">
                  <a:lumMod val="50000"/>
                </a:schemeClr>
              </a:solidFill>
              <a:uFillTx/>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423670" y="1372235"/>
            <a:ext cx="175577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故事开端</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216525" y="1351280"/>
            <a:ext cx="1304290"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故事背景</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a:off x="4197985" y="1521460"/>
            <a:ext cx="0" cy="3815715"/>
          </a:xfrm>
          <a:prstGeom prst="line">
            <a:avLst/>
          </a:prstGeom>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custDataLst>
              <p:tags r:id="rId2"/>
            </p:custDataLst>
          </p:nvPr>
        </p:nvPicPr>
        <p:blipFill rotWithShape="1">
          <a:blip r:embed="rId3"/>
          <a:srcRect l="10487" r="10487"/>
          <a:stretch>
            <a:fillRect/>
          </a:stretch>
        </p:blipFill>
        <p:spPr>
          <a:xfrm>
            <a:off x="633706" y="2058029"/>
            <a:ext cx="3086119" cy="2743219"/>
          </a:xfrm>
          <a:custGeom>
            <a:avLst/>
            <a:gdLst/>
            <a:ahLst/>
            <a:cxnLst>
              <a:cxn ang="3">
                <a:pos x="hc" y="t"/>
              </a:cxn>
              <a:cxn ang="cd2">
                <a:pos x="l" y="vc"/>
              </a:cxn>
              <a:cxn ang="cd4">
                <a:pos x="hc" y="b"/>
              </a:cxn>
              <a:cxn ang="0">
                <a:pos x="r" y="vc"/>
              </a:cxn>
            </a:cxnLst>
            <a:rect l="l" t="t" r="r" b="b"/>
            <a:pathLst>
              <a:path w="5040" h="5760">
                <a:moveTo>
                  <a:pt x="0" y="0"/>
                </a:moveTo>
                <a:lnTo>
                  <a:pt x="5040" y="0"/>
                </a:lnTo>
                <a:lnTo>
                  <a:pt x="5040" y="5760"/>
                </a:lnTo>
                <a:lnTo>
                  <a:pt x="0" y="5760"/>
                </a:lnTo>
                <a:lnTo>
                  <a:pt x="0" y="0"/>
                </a:lnTo>
                <a:close/>
              </a:path>
            </a:pathLst>
          </a:custGeom>
        </p:spPr>
      </p:pic>
      <p:pic>
        <p:nvPicPr>
          <p:cNvPr id="8" name="图片 7"/>
          <p:cNvPicPr>
            <a:picLocks noChangeAspect="1"/>
          </p:cNvPicPr>
          <p:nvPr>
            <p:custDataLst>
              <p:tags r:id="rId4"/>
            </p:custDataLst>
          </p:nvPr>
        </p:nvPicPr>
        <p:blipFill rotWithShape="1">
          <a:blip r:embed="rId5"/>
          <a:srcRect l="1658" r="1658"/>
          <a:stretch>
            <a:fillRect/>
          </a:stretch>
        </p:blipFill>
        <p:spPr>
          <a:xfrm>
            <a:off x="4812032" y="2058029"/>
            <a:ext cx="1957978" cy="2743219"/>
          </a:xfrm>
          <a:custGeom>
            <a:avLst/>
            <a:gdLst/>
            <a:ahLst/>
            <a:cxnLst>
              <a:cxn ang="3">
                <a:pos x="hc" y="t"/>
              </a:cxn>
              <a:cxn ang="cd2">
                <a:pos x="l" y="vc"/>
              </a:cxn>
              <a:cxn ang="cd4">
                <a:pos x="hc" y="b"/>
              </a:cxn>
              <a:cxn ang="0">
                <a:pos x="r" y="vc"/>
              </a:cxn>
            </a:cxnLst>
            <a:rect l="l" t="t" r="r" b="b"/>
            <a:pathLst>
              <a:path w="5280" h="5760">
                <a:moveTo>
                  <a:pt x="0" y="0"/>
                </a:moveTo>
                <a:lnTo>
                  <a:pt x="5280" y="0"/>
                </a:lnTo>
                <a:lnTo>
                  <a:pt x="5280" y="5760"/>
                </a:lnTo>
                <a:lnTo>
                  <a:pt x="0" y="5760"/>
                </a:lnTo>
                <a:lnTo>
                  <a:pt x="0" y="0"/>
                </a:lnTo>
                <a:close/>
              </a:path>
            </a:pathLst>
          </a:custGeom>
        </p:spPr>
      </p:pic>
      <p:sp>
        <p:nvSpPr>
          <p:cNvPr id="9" name="文本框 8"/>
          <p:cNvSpPr txBox="1"/>
          <p:nvPr/>
        </p:nvSpPr>
        <p:spPr>
          <a:xfrm>
            <a:off x="8682990" y="1362075"/>
            <a:ext cx="175577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设置悬念</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custDataLst>
              <p:tags r:id="rId6"/>
            </p:custDataLst>
          </p:nvPr>
        </p:nvPicPr>
        <p:blipFill rotWithShape="1">
          <a:blip r:embed="rId7"/>
          <a:srcRect t="4677" b="4677"/>
          <a:stretch>
            <a:fillRect/>
          </a:stretch>
        </p:blipFill>
        <p:spPr>
          <a:xfrm>
            <a:off x="8344813" y="2129784"/>
            <a:ext cx="2271141" cy="2743219"/>
          </a:xfrm>
          <a:custGeom>
            <a:avLst/>
            <a:gdLst/>
            <a:ahLst/>
            <a:cxnLst>
              <a:cxn ang="3">
                <a:pos x="hc" y="t"/>
              </a:cxn>
              <a:cxn ang="cd2">
                <a:pos x="l" y="vc"/>
              </a:cxn>
              <a:cxn ang="cd4">
                <a:pos x="hc" y="b"/>
              </a:cxn>
              <a:cxn ang="0">
                <a:pos x="r" y="vc"/>
              </a:cxn>
            </a:cxnLst>
            <a:rect l="l" t="t" r="r" b="b"/>
            <a:pathLst>
              <a:path w="5040" h="5760">
                <a:moveTo>
                  <a:pt x="0" y="0"/>
                </a:moveTo>
                <a:lnTo>
                  <a:pt x="5040" y="0"/>
                </a:lnTo>
                <a:lnTo>
                  <a:pt x="5040" y="5760"/>
                </a:lnTo>
                <a:lnTo>
                  <a:pt x="0" y="5760"/>
                </a:lnTo>
                <a:lnTo>
                  <a:pt x="0" y="0"/>
                </a:lnTo>
                <a:close/>
              </a:path>
            </a:pathLst>
          </a:custGeom>
        </p:spPr>
      </p:pic>
      <p:cxnSp>
        <p:nvCxnSpPr>
          <p:cNvPr id="11" name="直接连接符 10"/>
          <p:cNvCxnSpPr/>
          <p:nvPr/>
        </p:nvCxnSpPr>
        <p:spPr>
          <a:xfrm>
            <a:off x="7383780" y="1521460"/>
            <a:ext cx="0" cy="381571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8"/>
                                        </p:tgtEl>
                                      </p:cBhvr>
                                      <p:by x="150000" y="150000"/>
                                      <p:from x="100000" y="100000"/>
                                      <p:to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500" fill="hold"/>
                                        <p:tgtEl>
                                          <p:spTgt spid="8"/>
                                        </p:tgtEl>
                                      </p:cBhvr>
                                      <p:by x="150000" y="150000"/>
                                      <p:from x="150000" y="15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024255" y="506095"/>
            <a:ext cx="9180195" cy="506730"/>
          </a:xfrm>
          <a:prstGeom prst="rect">
            <a:avLst/>
          </a:prstGeom>
          <a:noFill/>
        </p:spPr>
        <p:txBody>
          <a:bodyPr wrap="square" rtlCol="0" anchor="ctr" anchorCtr="0">
            <a:spAutoFit/>
          </a:bodyPr>
          <a:p>
            <a:pPr indent="0" fontAlgn="base">
              <a:lnSpc>
                <a:spcPct val="150000"/>
              </a:lnSpc>
              <a:spcAft>
                <a:spcPts val="1200"/>
              </a:spcAft>
              <a:buNone/>
            </a:pPr>
            <a:r>
              <a:rPr lang="zh-CN" altLang="en-US" b="1" spc="280" dirty="0">
                <a:solidFill>
                  <a:schemeClr val="accent1">
                    <a:lumMod val="50000"/>
                  </a:schemeClr>
                </a:solidFill>
                <a:uFillTx/>
                <a:latin typeface="微软雅黑" panose="020B0503020204020204" pitchFamily="34" charset="-122"/>
                <a:ea typeface="微软雅黑" panose="020B0503020204020204" pitchFamily="34" charset="-122"/>
                <a:sym typeface="+mn-ea"/>
              </a:rPr>
              <a:t>（三）带来再次阅读的兴趣</a:t>
            </a:r>
            <a:endParaRPr lang="zh-CN" altLang="en-US" b="1" spc="280" dirty="0">
              <a:solidFill>
                <a:schemeClr val="accent1">
                  <a:lumMod val="50000"/>
                </a:schemeClr>
              </a:solidFill>
              <a:uFillTx/>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2171700" y="1271905"/>
            <a:ext cx="6624955" cy="922020"/>
          </a:xfrm>
          <a:prstGeom prst="rect">
            <a:avLst/>
          </a:prstGeom>
          <a:noFill/>
          <a:ln w="9525">
            <a:noFill/>
          </a:ln>
        </p:spPr>
        <p:txBody>
          <a:bodyPr wrap="square">
            <a:spAutoFit/>
          </a:bodyPr>
          <a:p>
            <a:pPr indent="0">
              <a:lnSpc>
                <a:spcPct val="150000"/>
              </a:lnSpc>
            </a:pP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有的扉页在第一次读的时候可能不曾留意，只有等读者读完整个故事才能发现扉页中作者的“精心设计”。</a:t>
            </a:r>
            <a:endParaRPr lang="zh-CN" altLang="en-US"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custDataLst>
              <p:tags r:id="rId2"/>
            </p:custDataLst>
          </p:nvPr>
        </p:nvPicPr>
        <p:blipFill rotWithShape="1">
          <a:blip r:embed="rId3"/>
          <a:srcRect t="12842" b="12842"/>
          <a:stretch>
            <a:fillRect/>
          </a:stretch>
        </p:blipFill>
        <p:spPr>
          <a:xfrm>
            <a:off x="1829435" y="2835924"/>
            <a:ext cx="7772457" cy="2400319"/>
          </a:xfrm>
          <a:custGeom>
            <a:avLst/>
            <a:gdLst/>
            <a:ahLst/>
            <a:cxnLst>
              <a:cxn ang="3">
                <a:pos x="hc" y="t"/>
              </a:cxn>
              <a:cxn ang="cd2">
                <a:pos x="l" y="vc"/>
              </a:cxn>
              <a:cxn ang="cd4">
                <a:pos x="hc" y="b"/>
              </a:cxn>
              <a:cxn ang="0">
                <a:pos x="r" y="vc"/>
              </a:cxn>
            </a:cxnLst>
            <a:rect l="l" t="t" r="r" b="b"/>
            <a:pathLst>
              <a:path w="16320" h="5040">
                <a:moveTo>
                  <a:pt x="0" y="0"/>
                </a:moveTo>
                <a:lnTo>
                  <a:pt x="16320" y="0"/>
                </a:lnTo>
                <a:lnTo>
                  <a:pt x="16320" y="5040"/>
                </a:lnTo>
                <a:lnTo>
                  <a:pt x="0" y="5040"/>
                </a:lnTo>
                <a:lnTo>
                  <a:pt x="0" y="0"/>
                </a:lnTo>
                <a:close/>
              </a:path>
            </a:pathLst>
          </a:cu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056005" y="516255"/>
            <a:ext cx="9180195" cy="506730"/>
          </a:xfrm>
          <a:prstGeom prst="rect">
            <a:avLst/>
          </a:prstGeom>
          <a:noFill/>
        </p:spPr>
        <p:txBody>
          <a:bodyPr wrap="square" rtlCol="0" anchor="ctr" anchorCtr="0">
            <a:spAutoFit/>
          </a:bodyPr>
          <a:p>
            <a:pPr indent="0" fontAlgn="base">
              <a:lnSpc>
                <a:spcPct val="150000"/>
              </a:lnSpc>
              <a:spcAft>
                <a:spcPts val="1200"/>
              </a:spcAft>
              <a:buNone/>
            </a:pPr>
            <a:r>
              <a:rPr lang="zh-CN" altLang="en-US" b="1" spc="280" dirty="0">
                <a:solidFill>
                  <a:schemeClr val="accent1">
                    <a:lumMod val="50000"/>
                  </a:schemeClr>
                </a:solidFill>
                <a:uFillTx/>
                <a:latin typeface="微软雅黑" panose="020B0503020204020204" pitchFamily="34" charset="-122"/>
                <a:ea typeface="微软雅黑" panose="020B0503020204020204" pitchFamily="34" charset="-122"/>
                <a:sym typeface="+mn-ea"/>
              </a:rPr>
              <a:t>（四）特殊设计的扉页</a:t>
            </a:r>
            <a:endParaRPr lang="zh-CN" altLang="en-US" b="1" spc="280" dirty="0">
              <a:solidFill>
                <a:schemeClr val="accent1">
                  <a:lumMod val="50000"/>
                </a:schemeClr>
              </a:solidFill>
              <a:uFillTx/>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652905" y="1393825"/>
            <a:ext cx="135318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跨页扉页</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750685" y="1245235"/>
            <a:ext cx="1304290"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双重扉页</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a:off x="4197985" y="1521460"/>
            <a:ext cx="0" cy="3815715"/>
          </a:xfrm>
          <a:prstGeom prst="line">
            <a:avLst/>
          </a:prstGeom>
        </p:spPr>
        <p:style>
          <a:lnRef idx="1">
            <a:schemeClr val="accent1"/>
          </a:lnRef>
          <a:fillRef idx="0">
            <a:schemeClr val="accent1"/>
          </a:fillRef>
          <a:effectRef idx="0">
            <a:schemeClr val="accent1"/>
          </a:effectRef>
          <a:fontRef idx="minor">
            <a:schemeClr val="tx1"/>
          </a:fontRef>
        </p:style>
      </p:cxnSp>
      <p:grpSp>
        <p:nvGrpSpPr>
          <p:cNvPr id="32" name="组合 32"/>
          <p:cNvGrpSpPr/>
          <p:nvPr/>
        </p:nvGrpSpPr>
        <p:grpSpPr>
          <a:xfrm rot="0">
            <a:off x="843280" y="2259330"/>
            <a:ext cx="2972435" cy="2122170"/>
            <a:chOff x="1994" y="202180"/>
            <a:chExt cx="3232" cy="1860"/>
          </a:xfrm>
        </p:grpSpPr>
        <p:sp>
          <p:nvSpPr>
            <p:cNvPr id="31" name="文本框 31"/>
            <p:cNvSpPr txBox="1"/>
            <p:nvPr/>
          </p:nvSpPr>
          <p:spPr>
            <a:xfrm>
              <a:off x="2157" y="202829"/>
              <a:ext cx="2847" cy="454"/>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900" kern="100">
                  <a:latin typeface="仿宋" panose="02010609060101010101" charset="-122"/>
                  <a:ea typeface="仿宋" panose="02010609060101010101" charset="-122"/>
                  <a:cs typeface="仿宋" panose="02010609060101010101" charset="-122"/>
                  <a:sym typeface="Times New Roman" panose="02020603050405020304"/>
                </a:rPr>
                <a:t>图1-28《猜猜我有多爱你》扉页</a:t>
              </a:r>
              <a:endParaRPr lang="en-US" altLang="zh-CN" sz="900" kern="100">
                <a:latin typeface="仿宋" panose="02010609060101010101" charset="-122"/>
                <a:ea typeface="仿宋" panose="02010609060101010101" charset="-122"/>
                <a:cs typeface="仿宋" panose="02010609060101010101" charset="-122"/>
                <a:sym typeface="Times New Roman" panose="02020603050405020304"/>
              </a:endParaRPr>
            </a:p>
          </p:txBody>
        </p:sp>
        <p:pic>
          <p:nvPicPr>
            <p:cNvPr id="30" name="图片 30" descr="2"/>
            <p:cNvPicPr>
              <a:picLocks noChangeAspect="1"/>
            </p:cNvPicPr>
            <p:nvPr/>
          </p:nvPicPr>
          <p:blipFill>
            <a:blip r:embed="rId2"/>
            <a:stretch>
              <a:fillRect/>
            </a:stretch>
          </p:blipFill>
          <p:spPr>
            <a:xfrm>
              <a:off x="1994" y="202180"/>
              <a:ext cx="3233" cy="1861"/>
            </a:xfrm>
            <a:prstGeom prst="rect">
              <a:avLst/>
            </a:prstGeom>
          </p:spPr>
        </p:pic>
      </p:grpSp>
      <p:pic>
        <p:nvPicPr>
          <p:cNvPr id="76" name="图片 76" descr="图片5"/>
          <p:cNvPicPr>
            <a:picLocks noChangeAspect="1"/>
          </p:cNvPicPr>
          <p:nvPr/>
        </p:nvPicPr>
        <p:blipFill>
          <a:blip r:embed="rId3"/>
          <a:stretch>
            <a:fillRect/>
          </a:stretch>
        </p:blipFill>
        <p:spPr>
          <a:xfrm>
            <a:off x="4830445" y="2259330"/>
            <a:ext cx="1920240" cy="2529205"/>
          </a:xfrm>
          <a:prstGeom prst="rect">
            <a:avLst/>
          </a:prstGeom>
        </p:spPr>
      </p:pic>
      <p:pic>
        <p:nvPicPr>
          <p:cNvPr id="77" name="图片 77" descr="图片6"/>
          <p:cNvPicPr>
            <a:picLocks noChangeAspect="1"/>
          </p:cNvPicPr>
          <p:nvPr/>
        </p:nvPicPr>
        <p:blipFill>
          <a:blip r:embed="rId4"/>
          <a:stretch>
            <a:fillRect/>
          </a:stretch>
        </p:blipFill>
        <p:spPr>
          <a:xfrm>
            <a:off x="7594600" y="2298065"/>
            <a:ext cx="3933825" cy="226377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1095" y="1479550"/>
            <a:ext cx="9744710" cy="546735"/>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en-US" altLang="zh-CN" sz="2000" b="1" dirty="0">
                  <a:solidFill>
                    <a:schemeClr val="accent5">
                      <a:lumMod val="75000"/>
                    </a:schemeClr>
                  </a:solidFill>
                  <a:latin typeface="微软雅黑" panose="020B0503020204020204" pitchFamily="34" charset="-122"/>
                  <a:ea typeface="微软雅黑" panose="020B0503020204020204" pitchFamily="34" charset="-122"/>
                  <a:sym typeface="+mn-ea"/>
                </a:rPr>
                <a:t>4.</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版权页</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7" name="品 15"/>
          <p:cNvSpPr txBox="1"/>
          <p:nvPr>
            <p:custDataLst>
              <p:tags r:id="rId3"/>
            </p:custDataLst>
          </p:nvPr>
        </p:nvSpPr>
        <p:spPr>
          <a:xfrm>
            <a:off x="1713865" y="2783840"/>
            <a:ext cx="9180068" cy="1753235"/>
          </a:xfrm>
          <a:prstGeom prst="rect">
            <a:avLst/>
          </a:prstGeom>
          <a:noFill/>
        </p:spPr>
        <p:txBody>
          <a:bodyPr wrap="square" rtlCol="0">
            <a:spAutoFit/>
          </a:bodyPr>
          <a:lstStyle/>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版权页是出版物的版权标志，一般位于前环衬和扉页之间，也可以在正文的最后一页和后环衬之间，其位置设计以不打断绘本叙述的整体性为准则。版权页上记录着书名、著译者、出版社等基本版权信息，虽然与绘本的艺术表现之间没有必然联系，但是有的作者依然会在版权页上留下“灵感的火花”</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952388" y="265259"/>
            <a:ext cx="11232083" cy="520090"/>
            <a:chOff x="952388" y="551189"/>
            <a:chExt cx="11232083" cy="520090"/>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89"/>
              <a:ext cx="140401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97"/>
              <a:ext cx="8529320"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mn-ea"/>
                </a:rPr>
                <a:t>绘本的基本结构</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课件模板2】2.项目二  学前儿童身体的生长发育与保健_03"/>
          <p:cNvPicPr>
            <a:picLocks noChangeAspect="1"/>
          </p:cNvPicPr>
          <p:nvPr/>
        </p:nvPicPr>
        <p:blipFill>
          <a:blip r:embed="rId1"/>
          <a:stretch>
            <a:fillRect/>
          </a:stretch>
        </p:blipFill>
        <p:spPr>
          <a:xfrm>
            <a:off x="2081" y="4344"/>
            <a:ext cx="12185299" cy="6853755"/>
          </a:xfrm>
          <a:prstGeom prst="rect">
            <a:avLst/>
          </a:prstGeom>
        </p:spPr>
      </p:pic>
      <p:sp>
        <p:nvSpPr>
          <p:cNvPr id="12" name="矩形 11"/>
          <p:cNvSpPr/>
          <p:nvPr/>
        </p:nvSpPr>
        <p:spPr>
          <a:xfrm>
            <a:off x="355971" y="343954"/>
            <a:ext cx="11478468" cy="6171679"/>
          </a:xfrm>
          <a:prstGeom prst="rect">
            <a:avLst/>
          </a:prstGeom>
          <a:noFill/>
          <a:ln>
            <a:solidFill>
              <a:srgbClr val="68B9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2212079" y="2268911"/>
            <a:ext cx="2714067" cy="1258286"/>
            <a:chOff x="3238500" y="3079008"/>
            <a:chExt cx="5729514" cy="865420"/>
          </a:xfrm>
        </p:grpSpPr>
        <p:sp>
          <p:nvSpPr>
            <p:cNvPr id="14" name="文本框 283"/>
            <p:cNvSpPr txBox="1"/>
            <p:nvPr/>
          </p:nvSpPr>
          <p:spPr>
            <a:xfrm rot="16200000">
              <a:off x="5794135" y="1076967"/>
              <a:ext cx="634828" cy="4870083"/>
            </a:xfrm>
            <a:prstGeom prst="rect">
              <a:avLst/>
            </a:prstGeom>
            <a:noFill/>
          </p:spPr>
          <p:txBody>
            <a:bodyPr vert="horz" wrap="square" rtlCol="0" anchor="ctr" anchorCtr="0">
              <a:spAutoFit/>
            </a:bodyPr>
            <a:lstStyle/>
            <a:p>
              <a:pPr algn="ctr"/>
              <a:r>
                <a:rPr lang="zh-CN" altLang="en-US" sz="4800" spc="600" dirty="0">
                  <a:solidFill>
                    <a:srgbClr val="68B9A8"/>
                  </a:solidFill>
                  <a:latin typeface="华文新魏" panose="02010800040101010101" pitchFamily="2" charset="-122"/>
                  <a:ea typeface="华文新魏" panose="02010800040101010101" pitchFamily="2" charset="-122"/>
                </a:rPr>
                <a:t>项目一</a:t>
              </a:r>
              <a:endParaRPr lang="zh-CN" altLang="en-US" sz="4800" spc="600" dirty="0">
                <a:solidFill>
                  <a:srgbClr val="68B9A8"/>
                </a:solidFill>
                <a:latin typeface="华文新魏" panose="02010800040101010101" pitchFamily="2" charset="-122"/>
                <a:ea typeface="华文新魏" panose="02010800040101010101" pitchFamily="2" charset="-122"/>
              </a:endParaRPr>
            </a:p>
          </p:txBody>
        </p:sp>
        <p:grpSp>
          <p:nvGrpSpPr>
            <p:cNvPr id="15" name="组合 14"/>
            <p:cNvGrpSpPr/>
            <p:nvPr/>
          </p:nvGrpSpPr>
          <p:grpSpPr>
            <a:xfrm>
              <a:off x="3238500" y="3079008"/>
              <a:ext cx="5729514" cy="865420"/>
              <a:chOff x="3200400" y="3079008"/>
              <a:chExt cx="5729514" cy="865420"/>
            </a:xfrm>
          </p:grpSpPr>
          <p:cxnSp>
            <p:nvCxnSpPr>
              <p:cNvPr id="16" name="直接连接符 15"/>
              <p:cNvCxnSpPr/>
              <p:nvPr/>
            </p:nvCxnSpPr>
            <p:spPr>
              <a:xfrm>
                <a:off x="3214914" y="3079008"/>
                <a:ext cx="5715000" cy="0"/>
              </a:xfrm>
              <a:prstGeom prst="line">
                <a:avLst/>
              </a:prstGeom>
              <a:ln>
                <a:solidFill>
                  <a:srgbClr val="68B9A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200400" y="3944428"/>
                <a:ext cx="5715000" cy="0"/>
              </a:xfrm>
              <a:prstGeom prst="line">
                <a:avLst/>
              </a:prstGeom>
              <a:ln>
                <a:solidFill>
                  <a:srgbClr val="68B9A8"/>
                </a:solidFill>
              </a:ln>
            </p:spPr>
            <p:style>
              <a:lnRef idx="1">
                <a:schemeClr val="accent1"/>
              </a:lnRef>
              <a:fillRef idx="0">
                <a:schemeClr val="accent1"/>
              </a:fillRef>
              <a:effectRef idx="0">
                <a:schemeClr val="accent1"/>
              </a:effectRef>
              <a:fontRef idx="minor">
                <a:schemeClr val="tx1"/>
              </a:fontRef>
            </p:style>
          </p:cxnSp>
        </p:grpSp>
      </p:grpSp>
      <p:sp>
        <p:nvSpPr>
          <p:cNvPr id="22" name="标题 1"/>
          <p:cNvSpPr txBox="1"/>
          <p:nvPr/>
        </p:nvSpPr>
        <p:spPr>
          <a:xfrm>
            <a:off x="4200046" y="2316225"/>
            <a:ext cx="6837716" cy="1043584"/>
          </a:xfrm>
          <a:prstGeom prst="rect">
            <a:avLst/>
          </a:prstGeom>
        </p:spPr>
        <p:txBody>
          <a:bodyPr rtlCol="0"/>
          <a:lstStyle>
            <a:lvl1pPr algn="ctr" defTabSz="1218565" rtl="0" eaLnBrk="1" latinLnBrk="0" hangingPunct="1">
              <a:spcBef>
                <a:spcPct val="0"/>
              </a:spcBef>
              <a:buNone/>
              <a:defRPr sz="5900" kern="1200">
                <a:solidFill>
                  <a:schemeClr val="tx1"/>
                </a:solidFill>
                <a:latin typeface="+mj-lt"/>
                <a:ea typeface="+mj-ea"/>
                <a:cs typeface="+mj-cs"/>
              </a:defRPr>
            </a:lvl1pPr>
          </a:lstStyle>
          <a:p>
            <a:pPr>
              <a:defRPr/>
            </a:pPr>
            <a:r>
              <a:rPr lang="zh-CN" altLang="en-US" sz="4200" dirty="0">
                <a:solidFill>
                  <a:srgbClr val="68B9A8"/>
                </a:solidFill>
                <a:latin typeface="华文新魏" panose="02010800040101010101" pitchFamily="2" charset="-122"/>
                <a:ea typeface="华文新魏" panose="02010800040101010101" pitchFamily="2" charset="-122"/>
              </a:rPr>
              <a:t>绘本概说</a:t>
            </a:r>
            <a:endParaRPr lang="zh-CN" altLang="en-US" sz="4200" dirty="0">
              <a:solidFill>
                <a:srgbClr val="68B9A8"/>
              </a:solidFill>
              <a:latin typeface="华文新魏" panose="02010800040101010101" pitchFamily="2" charset="-122"/>
              <a:ea typeface="华文新魏" panose="02010800040101010101" pitchFamily="2" charset="-122"/>
            </a:endParaRPr>
          </a:p>
        </p:txBody>
      </p:sp>
      <p:sp>
        <p:nvSpPr>
          <p:cNvPr id="23" name="副标题 2"/>
          <p:cNvSpPr txBox="1"/>
          <p:nvPr/>
        </p:nvSpPr>
        <p:spPr>
          <a:xfrm>
            <a:off x="4559884" y="3204287"/>
            <a:ext cx="6118041" cy="451330"/>
          </a:xfrm>
          <a:prstGeom prst="rect">
            <a:avLst/>
          </a:prstGeom>
        </p:spPr>
        <p:txBody>
          <a:bodyPr rtlCol="0"/>
          <a:lst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lgn="ctr">
              <a:buNone/>
              <a:defRPr/>
            </a:pPr>
            <a:r>
              <a:rPr lang="zh-CN" altLang="en-US" sz="1400" spc="300" dirty="0">
                <a:solidFill>
                  <a:schemeClr val="bg1">
                    <a:lumMod val="50000"/>
                  </a:schemeClr>
                </a:solidFill>
                <a:latin typeface="华文新魏" panose="02010800040101010101" pitchFamily="2" charset="-122"/>
                <a:ea typeface="华文新魏" panose="02010800040101010101" pitchFamily="2" charset="-122"/>
              </a:rPr>
              <a:t>概念</a:t>
            </a:r>
            <a:r>
              <a:rPr lang="en-US" altLang="zh-CN" sz="1400" spc="300" dirty="0">
                <a:solidFill>
                  <a:schemeClr val="bg1">
                    <a:lumMod val="50000"/>
                  </a:schemeClr>
                </a:solidFill>
                <a:latin typeface="华文新魏" panose="02010800040101010101" pitchFamily="2" charset="-122"/>
                <a:ea typeface="华文新魏" panose="02010800040101010101" pitchFamily="2" charset="-122"/>
              </a:rPr>
              <a:t>|</a:t>
            </a:r>
            <a:r>
              <a:rPr lang="zh-CN" altLang="en-US" sz="1400" spc="300" dirty="0">
                <a:solidFill>
                  <a:schemeClr val="bg1">
                    <a:lumMod val="50000"/>
                  </a:schemeClr>
                </a:solidFill>
                <a:latin typeface="华文新魏" panose="02010800040101010101" pitchFamily="2" charset="-122"/>
                <a:ea typeface="华文新魏" panose="02010800040101010101" pitchFamily="2" charset="-122"/>
              </a:rPr>
              <a:t>结构</a:t>
            </a:r>
            <a:r>
              <a:rPr lang="en-US" altLang="zh-CN" sz="1400" spc="300" dirty="0">
                <a:solidFill>
                  <a:schemeClr val="bg1">
                    <a:lumMod val="50000"/>
                  </a:schemeClr>
                </a:solidFill>
                <a:latin typeface="华文新魏" panose="02010800040101010101" pitchFamily="2" charset="-122"/>
                <a:ea typeface="华文新魏" panose="02010800040101010101" pitchFamily="2" charset="-122"/>
              </a:rPr>
              <a:t>|</a:t>
            </a:r>
            <a:r>
              <a:rPr lang="zh-CN" altLang="en-US" sz="1400" spc="300" dirty="0">
                <a:solidFill>
                  <a:schemeClr val="bg1">
                    <a:lumMod val="50000"/>
                  </a:schemeClr>
                </a:solidFill>
                <a:latin typeface="华文新魏" panose="02010800040101010101" pitchFamily="2" charset="-122"/>
                <a:ea typeface="华文新魏" panose="02010800040101010101" pitchFamily="2" charset="-122"/>
                <a:sym typeface="+mn-ea"/>
              </a:rPr>
              <a:t>优质绘本</a:t>
            </a:r>
            <a:endParaRPr lang="zh-CN" altLang="en-US" sz="1400" spc="300" dirty="0">
              <a:solidFill>
                <a:schemeClr val="bg1">
                  <a:lumMod val="50000"/>
                </a:schemeClr>
              </a:solidFill>
              <a:latin typeface="华文新魏" panose="02010800040101010101" pitchFamily="2" charset="-122"/>
              <a:ea typeface="华文新魏" panose="02010800040101010101" pitchFamily="2" charset="-122"/>
              <a:sym typeface="+mn-ea"/>
            </a:endParaRPr>
          </a:p>
        </p:txBody>
      </p:sp>
      <p:cxnSp>
        <p:nvCxnSpPr>
          <p:cNvPr id="24" name="直接连接符 23"/>
          <p:cNvCxnSpPr/>
          <p:nvPr/>
        </p:nvCxnSpPr>
        <p:spPr>
          <a:xfrm>
            <a:off x="4559926" y="3104283"/>
            <a:ext cx="6117956" cy="0"/>
          </a:xfrm>
          <a:prstGeom prst="line">
            <a:avLst/>
          </a:prstGeom>
          <a:ln w="3175">
            <a:solidFill>
              <a:srgbClr val="68B9A8"/>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fill="hold"/>
                                        <p:tgtEl>
                                          <p:spTgt spid="13"/>
                                        </p:tgtEl>
                                        <p:attrNameLst>
                                          <p:attrName>ppt_x</p:attrName>
                                        </p:attrNameLst>
                                      </p:cBhvr>
                                      <p:tavLst>
                                        <p:tav tm="0">
                                          <p:val>
                                            <p:strVal val="#ppt_x"/>
                                          </p:val>
                                        </p:tav>
                                        <p:tav tm="100000">
                                          <p:val>
                                            <p:strVal val="#ppt_x"/>
                                          </p:val>
                                        </p:tav>
                                      </p:tavLst>
                                    </p:anim>
                                    <p:anim calcmode="lin" valueType="num">
                                      <p:cBhvr additive="base">
                                        <p:cTn id="14" dur="1000" fill="hold"/>
                                        <p:tgtEl>
                                          <p:spTgt spid="13"/>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ppt_x</p:attrName>
                                        </p:attrNameLst>
                                      </p:cBhvr>
                                      <p:tavLst>
                                        <p:tav tm="0">
                                          <p:val>
                                            <p:strVal val="#ppt_x"/>
                                          </p:val>
                                        </p:tav>
                                        <p:tav tm="100000">
                                          <p:val>
                                            <p:strVal val="#ppt_x"/>
                                          </p:val>
                                        </p:tav>
                                      </p:tavLst>
                                    </p:anim>
                                    <p:anim calcmode="lin" valueType="num">
                                      <p:cBhvr>
                                        <p:cTn id="32"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024255" y="506095"/>
            <a:ext cx="9180195" cy="506730"/>
          </a:xfrm>
          <a:prstGeom prst="rect">
            <a:avLst/>
          </a:prstGeom>
          <a:noFill/>
        </p:spPr>
        <p:txBody>
          <a:bodyPr wrap="square" rtlCol="0" anchor="ctr" anchorCtr="0">
            <a:spAutoFit/>
          </a:bodyPr>
          <a:p>
            <a:pPr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（一）作者题献</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171700" y="1271905"/>
            <a:ext cx="8032750" cy="506730"/>
          </a:xfrm>
          <a:prstGeom prst="rect">
            <a:avLst/>
          </a:prstGeom>
          <a:noFill/>
          <a:ln w="9525">
            <a:noFill/>
          </a:ln>
        </p:spPr>
        <p:txBody>
          <a:bodyPr wrap="square">
            <a:spAutoFit/>
          </a:bodyPr>
          <a:p>
            <a:pPr indent="0">
              <a:lnSpc>
                <a:spcPct val="150000"/>
              </a:lnSpc>
            </a:pP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作者可以在版权页上留下题献，向特定的人表达的感情。</a:t>
            </a:r>
            <a:endParaRPr lang="zh-CN" altLang="en-US"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1" name="图片 41" descr="图片1"/>
          <p:cNvPicPr>
            <a:picLocks noChangeAspect="1"/>
          </p:cNvPicPr>
          <p:nvPr/>
        </p:nvPicPr>
        <p:blipFill>
          <a:blip r:embed="rId2"/>
          <a:stretch>
            <a:fillRect/>
          </a:stretch>
        </p:blipFill>
        <p:spPr>
          <a:xfrm>
            <a:off x="2858135" y="2501265"/>
            <a:ext cx="5512435" cy="345376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024255" y="506095"/>
            <a:ext cx="9180195" cy="506730"/>
          </a:xfrm>
          <a:prstGeom prst="rect">
            <a:avLst/>
          </a:prstGeom>
          <a:noFill/>
        </p:spPr>
        <p:txBody>
          <a:bodyPr wrap="square" rtlCol="0" anchor="ctr" anchorCtr="0">
            <a:spAutoFit/>
          </a:bodyPr>
          <a:p>
            <a:pPr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（二）装饰性图画</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171700" y="1271905"/>
            <a:ext cx="8032750" cy="506730"/>
          </a:xfrm>
          <a:prstGeom prst="rect">
            <a:avLst/>
          </a:prstGeom>
          <a:noFill/>
          <a:ln w="9525">
            <a:noFill/>
          </a:ln>
        </p:spPr>
        <p:txBody>
          <a:bodyPr wrap="square">
            <a:spAutoFit/>
          </a:bodyPr>
          <a:p>
            <a:pPr indent="0">
              <a:lnSpc>
                <a:spcPct val="150000"/>
              </a:lnSpc>
            </a:pP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版权页上也有装饰性的图画，一般不传达额外信息。</a:t>
            </a:r>
            <a:endParaRPr lang="zh-CN" altLang="en-US"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2" name="图片 92" descr="547194b6tx6BZS9Ht2w48&amp;690"/>
          <p:cNvPicPr>
            <a:picLocks noChangeAspect="1"/>
          </p:cNvPicPr>
          <p:nvPr/>
        </p:nvPicPr>
        <p:blipFill>
          <a:blip r:embed="rId2"/>
          <a:stretch>
            <a:fillRect/>
          </a:stretch>
        </p:blipFill>
        <p:spPr>
          <a:xfrm>
            <a:off x="2241550" y="2287270"/>
            <a:ext cx="6225540" cy="374396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024255" y="506095"/>
            <a:ext cx="9180195" cy="506730"/>
          </a:xfrm>
          <a:prstGeom prst="rect">
            <a:avLst/>
          </a:prstGeom>
          <a:noFill/>
        </p:spPr>
        <p:txBody>
          <a:bodyPr wrap="square" rtlCol="0" anchor="ctr" anchorCtr="0">
            <a:spAutoFit/>
          </a:bodyPr>
          <a:p>
            <a:pPr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（三）交代补充故事</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2171700" y="1271905"/>
            <a:ext cx="8032750" cy="922020"/>
          </a:xfrm>
          <a:prstGeom prst="rect">
            <a:avLst/>
          </a:prstGeom>
          <a:noFill/>
          <a:ln w="9525">
            <a:noFill/>
          </a:ln>
        </p:spPr>
        <p:txBody>
          <a:bodyPr wrap="square">
            <a:spAutoFit/>
          </a:bodyPr>
          <a:p>
            <a:pPr indent="0">
              <a:lnSpc>
                <a:spcPct val="150000"/>
              </a:lnSpc>
            </a:pPr>
            <a:r>
              <a:rPr lang="en-US" altLang="zh-CN"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《鼹鼠的音乐》版权页上印有三幅小小的插画，交代了橡果种子是如何落户在鼹鼠家上方的。</a:t>
            </a:r>
            <a:endParaRPr lang="zh-CN" altLang="en-US"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1" name="图片 41" descr="图片1"/>
          <p:cNvPicPr>
            <a:picLocks noChangeAspect="1"/>
          </p:cNvPicPr>
          <p:nvPr/>
        </p:nvPicPr>
        <p:blipFill>
          <a:blip r:embed="rId2"/>
          <a:stretch>
            <a:fillRect/>
          </a:stretch>
        </p:blipFill>
        <p:spPr>
          <a:xfrm>
            <a:off x="2858135" y="2501265"/>
            <a:ext cx="5512435" cy="345376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1095" y="1479550"/>
            <a:ext cx="9744710" cy="546735"/>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en-US" altLang="zh-CN" sz="2000" b="1" dirty="0">
                  <a:solidFill>
                    <a:schemeClr val="accent5">
                      <a:lumMod val="75000"/>
                    </a:schemeClr>
                  </a:solidFill>
                  <a:latin typeface="微软雅黑" panose="020B0503020204020204" pitchFamily="34" charset="-122"/>
                  <a:ea typeface="微软雅黑" panose="020B0503020204020204" pitchFamily="34" charset="-122"/>
                  <a:sym typeface="+mn-ea"/>
                </a:rPr>
                <a:t>5.</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正文</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7" name="品 15"/>
          <p:cNvSpPr txBox="1"/>
          <p:nvPr>
            <p:custDataLst>
              <p:tags r:id="rId3"/>
            </p:custDataLst>
          </p:nvPr>
        </p:nvSpPr>
        <p:spPr>
          <a:xfrm>
            <a:off x="1713865" y="2180590"/>
            <a:ext cx="9180068" cy="1337945"/>
          </a:xfrm>
          <a:prstGeom prst="rect">
            <a:avLst/>
          </a:prstGeom>
          <a:noFill/>
        </p:spPr>
        <p:txBody>
          <a:bodyPr wrap="square" rtlCol="0">
            <a:spAutoFit/>
          </a:bodyPr>
          <a:lstStyle/>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正文是绘本的主体，包括扉页之后到后环衬之前的所有文图内容，绘本的叙事过程基本是在正文内完成的。大部分绘本正文由图画和文字两部分组成，既分别用文字语言和图画语言来讲故事，图文结合、相互补充，共同以新的语言形态来完成故事讲述。</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952388" y="265259"/>
            <a:ext cx="11232083" cy="520090"/>
            <a:chOff x="952388" y="551189"/>
            <a:chExt cx="11232083" cy="520090"/>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89"/>
              <a:ext cx="140401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97"/>
              <a:ext cx="8529320"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mn-ea"/>
                </a:rPr>
                <a:t>绘本的基本结构</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761887" y="4115930"/>
            <a:ext cx="2285661" cy="101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任意多边形 6"/>
          <p:cNvSpPr/>
          <p:nvPr>
            <p:custDataLst>
              <p:tags r:id="rId2"/>
            </p:custDataLst>
          </p:nvPr>
        </p:nvSpPr>
        <p:spPr>
          <a:xfrm>
            <a:off x="1828529" y="915408"/>
            <a:ext cx="9447400" cy="5028454"/>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lumMod val="85000"/>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3"/>
            </p:custDataLst>
          </p:nvPr>
        </p:nvSpPr>
        <p:spPr>
          <a:xfrm>
            <a:off x="609505" y="2438794"/>
            <a:ext cx="2590395" cy="1524397"/>
          </a:xfrm>
          <a:prstGeom prst="rect">
            <a:avLst/>
          </a:prstGeom>
          <a:noFill/>
        </p:spPr>
        <p:txBody>
          <a:bodyPr wrap="square" lIns="63490" tIns="25396" rIns="63490" bIns="25396" rtlCol="0" anchor="ctr" anchorCtr="0">
            <a:normAutofit/>
          </a:bodyPr>
          <a:p>
            <a:pPr marL="0" indent="0" algn="ctr">
              <a:lnSpc>
                <a:spcPct val="100000"/>
              </a:lnSpc>
              <a:spcBef>
                <a:spcPts val="0"/>
              </a:spcBef>
              <a:spcAft>
                <a:spcPts val="0"/>
              </a:spcAft>
              <a:buSzPct val="100000"/>
              <a:buNone/>
            </a:pPr>
            <a:r>
              <a:rPr lang="zh-CN" altLang="en-US" b="1" spc="200" dirty="0">
                <a:solidFill>
                  <a:schemeClr val="accent1">
                    <a:lumMod val="50000"/>
                  </a:schemeClr>
                </a:solidFill>
                <a:uFillTx/>
                <a:latin typeface="微软雅黑" panose="020B0503020204020204" pitchFamily="34" charset="-122"/>
                <a:ea typeface="微软雅黑" panose="020B0503020204020204" pitchFamily="34" charset="-122"/>
                <a:sym typeface="+mn-ea"/>
              </a:rPr>
              <a:t>（一）图画</a:t>
            </a:r>
            <a:endParaRPr lang="zh-CN" altLang="en-US" b="1" spc="200" dirty="0">
              <a:solidFill>
                <a:schemeClr val="accent1">
                  <a:lumMod val="50000"/>
                </a:schemeClr>
              </a:solidFill>
              <a:uFillTx/>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4"/>
            </p:custDataLst>
          </p:nvPr>
        </p:nvSpPr>
        <p:spPr>
          <a:xfrm>
            <a:off x="4323712" y="2439190"/>
            <a:ext cx="5828427" cy="1980890"/>
          </a:xfrm>
          <a:prstGeom prst="rect">
            <a:avLst/>
          </a:prstGeom>
          <a:noFill/>
          <a:ln w="3175">
            <a:noFill/>
            <a:prstDash val="dash"/>
          </a:ln>
        </p:spPr>
        <p:txBody>
          <a:bodyPr wrap="square" lIns="63490" tIns="25396" rIns="63490" bIns="25396"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sz="1800" spc="12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图画是特殊的故事语言，读者通过视觉接受图画中的信息，在大脑中经过信息处理程序，产生不同的认知。图画又是极富有情感表现力的媒介，作者使用色彩、线条、细节等来传情达意，往往可以得到比文字更生动、更直接的表现效果</a:t>
            </a:r>
            <a:r>
              <a:rPr sz="2000" spc="12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endParaRPr sz="2000" spc="12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76220" y="760730"/>
            <a:ext cx="909320"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细节</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33765" y="760730"/>
            <a:ext cx="87058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色彩</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6240145" y="1106170"/>
            <a:ext cx="0" cy="3815715"/>
          </a:xfrm>
          <a:prstGeom prst="line">
            <a:avLst/>
          </a:prstGeom>
        </p:spPr>
        <p:style>
          <a:lnRef idx="1">
            <a:schemeClr val="accent1"/>
          </a:lnRef>
          <a:fillRef idx="0">
            <a:schemeClr val="accent1"/>
          </a:fillRef>
          <a:effectRef idx="0">
            <a:schemeClr val="accent1"/>
          </a:effectRef>
          <a:fontRef idx="minor">
            <a:schemeClr val="tx1"/>
          </a:fontRef>
        </p:style>
      </p:cxnSp>
      <p:pic>
        <p:nvPicPr>
          <p:cNvPr id="3075" name="Picture 4" descr="img001"/>
          <p:cNvPicPr>
            <a:picLocks noChangeAspect="1"/>
          </p:cNvPicPr>
          <p:nvPr/>
        </p:nvPicPr>
        <p:blipFill>
          <a:blip r:embed="rId1"/>
          <a:stretch>
            <a:fillRect/>
          </a:stretch>
        </p:blipFill>
        <p:spPr>
          <a:xfrm>
            <a:off x="1496695" y="1442085"/>
            <a:ext cx="3468370" cy="4194810"/>
          </a:xfrm>
          <a:prstGeom prst="rect">
            <a:avLst/>
          </a:prstGeom>
          <a:noFill/>
          <a:ln w="9525">
            <a:noFill/>
          </a:ln>
        </p:spPr>
      </p:pic>
      <p:grpSp>
        <p:nvGrpSpPr>
          <p:cNvPr id="43" name="组合 43"/>
          <p:cNvGrpSpPr/>
          <p:nvPr/>
        </p:nvGrpSpPr>
        <p:grpSpPr>
          <a:xfrm rot="0">
            <a:off x="6728460" y="1667510"/>
            <a:ext cx="5112385" cy="3523615"/>
            <a:chOff x="3393" y="291355"/>
            <a:chExt cx="4668" cy="2796"/>
          </a:xfrm>
        </p:grpSpPr>
        <p:pic>
          <p:nvPicPr>
            <p:cNvPr id="106" name="图片 106" descr="图片6"/>
            <p:cNvPicPr>
              <a:picLocks noChangeAspect="1"/>
            </p:cNvPicPr>
            <p:nvPr/>
          </p:nvPicPr>
          <p:blipFill>
            <a:blip r:embed="rId2"/>
            <a:stretch>
              <a:fillRect/>
            </a:stretch>
          </p:blipFill>
          <p:spPr>
            <a:xfrm>
              <a:off x="3393" y="291355"/>
              <a:ext cx="2322" cy="2783"/>
            </a:xfrm>
            <a:prstGeom prst="rect">
              <a:avLst/>
            </a:prstGeom>
            <a:ln>
              <a:solidFill>
                <a:schemeClr val="tx1"/>
              </a:solidFill>
            </a:ln>
          </p:spPr>
        </p:pic>
        <p:pic>
          <p:nvPicPr>
            <p:cNvPr id="107" name="图片 107" descr="图片7"/>
            <p:cNvPicPr>
              <a:picLocks noChangeAspect="1"/>
            </p:cNvPicPr>
            <p:nvPr/>
          </p:nvPicPr>
          <p:blipFill>
            <a:blip r:embed="rId3"/>
            <a:stretch>
              <a:fillRect/>
            </a:stretch>
          </p:blipFill>
          <p:spPr>
            <a:xfrm>
              <a:off x="5731" y="291355"/>
              <a:ext cx="2330" cy="2797"/>
            </a:xfrm>
            <a:prstGeom prst="rect">
              <a:avLst/>
            </a:prstGeom>
            <a:ln>
              <a:solidFill>
                <a:schemeClr val="tx1"/>
              </a:solidFill>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76220" y="760730"/>
            <a:ext cx="909320"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线条</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33765" y="760730"/>
            <a:ext cx="87058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视角</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6240145" y="1106170"/>
            <a:ext cx="0" cy="3815715"/>
          </a:xfrm>
          <a:prstGeom prst="line">
            <a:avLst/>
          </a:prstGeom>
        </p:spPr>
        <p:style>
          <a:lnRef idx="1">
            <a:schemeClr val="accent1"/>
          </a:lnRef>
          <a:fillRef idx="0">
            <a:schemeClr val="accent1"/>
          </a:fillRef>
          <a:effectRef idx="0">
            <a:schemeClr val="accent1"/>
          </a:effectRef>
          <a:fontRef idx="minor">
            <a:schemeClr val="tx1"/>
          </a:fontRef>
        </p:style>
      </p:cxnSp>
      <p:pic>
        <p:nvPicPr>
          <p:cNvPr id="255" name="图片 255" descr="872963edgb4920c9f0933&amp;690"/>
          <p:cNvPicPr>
            <a:picLocks noChangeAspect="1"/>
          </p:cNvPicPr>
          <p:nvPr/>
        </p:nvPicPr>
        <p:blipFill>
          <a:blip r:embed="rId1"/>
          <a:stretch>
            <a:fillRect/>
          </a:stretch>
        </p:blipFill>
        <p:spPr>
          <a:xfrm>
            <a:off x="454660" y="1963420"/>
            <a:ext cx="5553075" cy="2101215"/>
          </a:xfrm>
          <a:prstGeom prst="rect">
            <a:avLst/>
          </a:prstGeom>
        </p:spPr>
      </p:pic>
      <p:pic>
        <p:nvPicPr>
          <p:cNvPr id="118" name="图片 118" descr="t01b8e72f5d8c439c8b.webp"/>
          <p:cNvPicPr>
            <a:picLocks noChangeAspect="1"/>
          </p:cNvPicPr>
          <p:nvPr/>
        </p:nvPicPr>
        <p:blipFill>
          <a:blip r:embed="rId2"/>
          <a:stretch>
            <a:fillRect/>
          </a:stretch>
        </p:blipFill>
        <p:spPr>
          <a:xfrm>
            <a:off x="7136130" y="1578610"/>
            <a:ext cx="3959860" cy="334327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761887" y="4115930"/>
            <a:ext cx="2285661" cy="101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任意多边形 6"/>
          <p:cNvSpPr/>
          <p:nvPr>
            <p:custDataLst>
              <p:tags r:id="rId2"/>
            </p:custDataLst>
          </p:nvPr>
        </p:nvSpPr>
        <p:spPr>
          <a:xfrm>
            <a:off x="1828529" y="915408"/>
            <a:ext cx="9447400" cy="5028454"/>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lumMod val="85000"/>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3"/>
            </p:custDataLst>
          </p:nvPr>
        </p:nvSpPr>
        <p:spPr>
          <a:xfrm>
            <a:off x="609505" y="2438794"/>
            <a:ext cx="2590395" cy="1524397"/>
          </a:xfrm>
          <a:prstGeom prst="rect">
            <a:avLst/>
          </a:prstGeom>
          <a:noFill/>
        </p:spPr>
        <p:txBody>
          <a:bodyPr wrap="square" lIns="63490" tIns="25396" rIns="63490" bIns="25396" rtlCol="0" anchor="ctr" anchorCtr="0">
            <a:normAutofit/>
          </a:bodyPr>
          <a:p>
            <a:pPr marL="0" indent="0" algn="ctr">
              <a:lnSpc>
                <a:spcPct val="100000"/>
              </a:lnSpc>
              <a:spcBef>
                <a:spcPts val="0"/>
              </a:spcBef>
              <a:spcAft>
                <a:spcPts val="0"/>
              </a:spcAft>
              <a:buSzPct val="100000"/>
              <a:buNone/>
            </a:pPr>
            <a:r>
              <a:rPr lang="zh-CN" altLang="en-US" b="1" spc="200" dirty="0">
                <a:solidFill>
                  <a:schemeClr val="accent1">
                    <a:lumMod val="50000"/>
                  </a:schemeClr>
                </a:solidFill>
                <a:uFillTx/>
                <a:latin typeface="微软雅黑" panose="020B0503020204020204" pitchFamily="34" charset="-122"/>
                <a:ea typeface="微软雅黑" panose="020B0503020204020204" pitchFamily="34" charset="-122"/>
                <a:sym typeface="+mn-ea"/>
              </a:rPr>
              <a:t>（二）文字</a:t>
            </a:r>
            <a:endParaRPr lang="zh-CN" altLang="en-US" b="1" spc="200" dirty="0">
              <a:solidFill>
                <a:schemeClr val="accent1">
                  <a:lumMod val="50000"/>
                </a:schemeClr>
              </a:solidFill>
              <a:uFillTx/>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4"/>
            </p:custDataLst>
          </p:nvPr>
        </p:nvSpPr>
        <p:spPr>
          <a:xfrm>
            <a:off x="4323712" y="2439190"/>
            <a:ext cx="5828427" cy="1980890"/>
          </a:xfrm>
          <a:prstGeom prst="rect">
            <a:avLst/>
          </a:prstGeom>
          <a:noFill/>
          <a:ln w="3175">
            <a:noFill/>
            <a:prstDash val="dash"/>
          </a:ln>
        </p:spPr>
        <p:txBody>
          <a:bodyPr wrap="square" lIns="63490" tIns="25396" rIns="63490" bIns="25396"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nSpc>
                <a:spcPct val="150000"/>
              </a:lnSpc>
            </a:pPr>
            <a:r>
              <a:rPr altLang="zh-CN" sz="18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18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在大多数绘本里，文字是重要的叙述者。图画无法充分呈现的，就需要文字来补足，比如描景叙事、传递人物心理活动、展现事件因果联系等等，文字可以清晰准确的将这些信息告诉读者。</a:t>
            </a:r>
            <a:endParaRPr sz="2000" spc="12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76220" y="760730"/>
            <a:ext cx="141668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描景叙事</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110855" y="760730"/>
            <a:ext cx="2562860"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传递人物心理活动</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6240145" y="1106170"/>
            <a:ext cx="0" cy="3815715"/>
          </a:xfrm>
          <a:prstGeom prst="line">
            <a:avLst/>
          </a:prstGeom>
        </p:spPr>
        <p:style>
          <a:lnRef idx="1">
            <a:schemeClr val="accent1"/>
          </a:lnRef>
          <a:fillRef idx="0">
            <a:schemeClr val="accent1"/>
          </a:fillRef>
          <a:effectRef idx="0">
            <a:schemeClr val="accent1"/>
          </a:effectRef>
          <a:fontRef idx="minor">
            <a:schemeClr val="tx1"/>
          </a:fontRef>
        </p:style>
      </p:cxnSp>
      <p:grpSp>
        <p:nvGrpSpPr>
          <p:cNvPr id="130" name="组合 130"/>
          <p:cNvGrpSpPr/>
          <p:nvPr/>
        </p:nvGrpSpPr>
        <p:grpSpPr>
          <a:xfrm>
            <a:off x="502285" y="1745615"/>
            <a:ext cx="5249545" cy="2712085"/>
            <a:chOff x="5468" y="894431"/>
            <a:chExt cx="6857" cy="3030"/>
          </a:xfrm>
        </p:grpSpPr>
        <p:pic>
          <p:nvPicPr>
            <p:cNvPr id="126" name="图片 126" descr="图片111"/>
            <p:cNvPicPr>
              <a:picLocks noChangeAspect="1"/>
            </p:cNvPicPr>
            <p:nvPr/>
          </p:nvPicPr>
          <p:blipFill>
            <a:blip r:embed="rId1"/>
            <a:stretch>
              <a:fillRect/>
            </a:stretch>
          </p:blipFill>
          <p:spPr>
            <a:xfrm>
              <a:off x="5468" y="894441"/>
              <a:ext cx="3329" cy="3020"/>
            </a:xfrm>
            <a:prstGeom prst="rect">
              <a:avLst/>
            </a:prstGeom>
          </p:spPr>
        </p:pic>
        <p:pic>
          <p:nvPicPr>
            <p:cNvPr id="127" name="图片 127" descr="图片1112"/>
            <p:cNvPicPr>
              <a:picLocks noChangeAspect="1"/>
            </p:cNvPicPr>
            <p:nvPr/>
          </p:nvPicPr>
          <p:blipFill>
            <a:blip r:embed="rId2"/>
            <a:stretch>
              <a:fillRect/>
            </a:stretch>
          </p:blipFill>
          <p:spPr>
            <a:xfrm>
              <a:off x="8797" y="894431"/>
              <a:ext cx="3529" cy="3009"/>
            </a:xfrm>
            <a:prstGeom prst="rect">
              <a:avLst/>
            </a:prstGeom>
          </p:spPr>
        </p:pic>
      </p:grpSp>
      <p:grpSp>
        <p:nvGrpSpPr>
          <p:cNvPr id="135" name="组合 135"/>
          <p:cNvGrpSpPr/>
          <p:nvPr/>
        </p:nvGrpSpPr>
        <p:grpSpPr>
          <a:xfrm>
            <a:off x="6727825" y="1739900"/>
            <a:ext cx="5064125" cy="2717800"/>
            <a:chOff x="4027" y="912633"/>
            <a:chExt cx="7650" cy="2874"/>
          </a:xfrm>
        </p:grpSpPr>
        <p:pic>
          <p:nvPicPr>
            <p:cNvPr id="133" name="图片 133" descr="微信图片_20200818231420"/>
            <p:cNvPicPr>
              <a:picLocks noChangeAspect="1"/>
            </p:cNvPicPr>
            <p:nvPr/>
          </p:nvPicPr>
          <p:blipFill>
            <a:blip r:embed="rId3"/>
            <a:stretch>
              <a:fillRect/>
            </a:stretch>
          </p:blipFill>
          <p:spPr>
            <a:xfrm>
              <a:off x="7957" y="912633"/>
              <a:ext cx="3720" cy="2874"/>
            </a:xfrm>
            <a:prstGeom prst="rect">
              <a:avLst/>
            </a:prstGeom>
          </p:spPr>
        </p:pic>
        <p:pic>
          <p:nvPicPr>
            <p:cNvPr id="134" name="图片 134" descr="微信图片_20200818231425"/>
            <p:cNvPicPr>
              <a:picLocks noChangeAspect="1"/>
            </p:cNvPicPr>
            <p:nvPr/>
          </p:nvPicPr>
          <p:blipFill>
            <a:blip r:embed="rId4"/>
            <a:stretch>
              <a:fillRect/>
            </a:stretch>
          </p:blipFill>
          <p:spPr>
            <a:xfrm>
              <a:off x="4027" y="912642"/>
              <a:ext cx="3954" cy="2846"/>
            </a:xfrm>
            <a:prstGeom prst="rect">
              <a:avLst/>
            </a:prstGeom>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76220" y="760730"/>
            <a:ext cx="201993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展现事件因果</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282305" y="760730"/>
            <a:ext cx="1600200"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排列也叙事</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6240145" y="1106170"/>
            <a:ext cx="0" cy="3815715"/>
          </a:xfrm>
          <a:prstGeom prst="line">
            <a:avLst/>
          </a:prstGeom>
        </p:spPr>
        <p:style>
          <a:lnRef idx="1">
            <a:schemeClr val="accent1"/>
          </a:lnRef>
          <a:fillRef idx="0">
            <a:schemeClr val="accent1"/>
          </a:fillRef>
          <a:effectRef idx="0">
            <a:schemeClr val="accent1"/>
          </a:effectRef>
          <a:fontRef idx="minor">
            <a:schemeClr val="tx1"/>
          </a:fontRef>
        </p:style>
      </p:cxnSp>
      <p:grpSp>
        <p:nvGrpSpPr>
          <p:cNvPr id="142" name="组合 142"/>
          <p:cNvGrpSpPr/>
          <p:nvPr/>
        </p:nvGrpSpPr>
        <p:grpSpPr>
          <a:xfrm rot="0">
            <a:off x="1019175" y="1901825"/>
            <a:ext cx="4733290" cy="2473960"/>
            <a:chOff x="5597" y="935601"/>
            <a:chExt cx="6362" cy="2296"/>
          </a:xfrm>
        </p:grpSpPr>
        <p:pic>
          <p:nvPicPr>
            <p:cNvPr id="140" name="图片 140" descr="图片4"/>
            <p:cNvPicPr>
              <a:picLocks noChangeAspect="1"/>
            </p:cNvPicPr>
            <p:nvPr/>
          </p:nvPicPr>
          <p:blipFill>
            <a:blip r:embed="rId1"/>
            <a:stretch>
              <a:fillRect/>
            </a:stretch>
          </p:blipFill>
          <p:spPr>
            <a:xfrm>
              <a:off x="5597" y="935609"/>
              <a:ext cx="3160" cy="2288"/>
            </a:xfrm>
            <a:prstGeom prst="rect">
              <a:avLst/>
            </a:prstGeom>
          </p:spPr>
        </p:pic>
        <p:pic>
          <p:nvPicPr>
            <p:cNvPr id="141" name="图片 141" descr="图片3"/>
            <p:cNvPicPr>
              <a:picLocks noChangeAspect="1"/>
            </p:cNvPicPr>
            <p:nvPr/>
          </p:nvPicPr>
          <p:blipFill>
            <a:blip r:embed="rId2"/>
            <a:stretch>
              <a:fillRect/>
            </a:stretch>
          </p:blipFill>
          <p:spPr>
            <a:xfrm>
              <a:off x="8747" y="935601"/>
              <a:ext cx="3213" cy="2294"/>
            </a:xfrm>
            <a:prstGeom prst="rect">
              <a:avLst/>
            </a:prstGeom>
          </p:spPr>
        </p:pic>
      </p:grpSp>
      <p:pic>
        <p:nvPicPr>
          <p:cNvPr id="143" name="图片 143" descr="img_5cbd85c1ca2d1"/>
          <p:cNvPicPr>
            <a:picLocks noChangeAspect="1"/>
          </p:cNvPicPr>
          <p:nvPr/>
        </p:nvPicPr>
        <p:blipFill>
          <a:blip r:embed="rId3"/>
          <a:stretch>
            <a:fillRect/>
          </a:stretch>
        </p:blipFill>
        <p:spPr>
          <a:xfrm>
            <a:off x="8282305" y="1786890"/>
            <a:ext cx="1859280" cy="24542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915035" y="482600"/>
            <a:ext cx="98488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目录</a:t>
            </a:r>
            <a:endPar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AutoShape 104"/>
          <p:cNvSpPr/>
          <p:nvPr/>
        </p:nvSpPr>
        <p:spPr>
          <a:xfrm>
            <a:off x="2503805" y="1627505"/>
            <a:ext cx="7239000" cy="3378200"/>
          </a:xfrm>
          <a:prstGeom prst="roundRect">
            <a:avLst>
              <a:gd name="adj" fmla="val 7315"/>
            </a:avLst>
          </a:prstGeom>
          <a:noFill/>
          <a:ln w="19050" cap="rnd" cmpd="sng">
            <a:solidFill>
              <a:srgbClr val="1C1C1C"/>
            </a:solidFill>
            <a:prstDash val="sysDot"/>
            <a:round/>
            <a:headEnd type="none" w="med" len="med"/>
            <a:tailEnd type="none" w="med" len="med"/>
          </a:ln>
        </p:spPr>
        <p:txBody>
          <a:bodyPr wrap="none" anchor="ctr"/>
          <a:p>
            <a:endParaRPr lang="zh-CN" altLang="en-US" dirty="0">
              <a:latin typeface="Arial" panose="020B0604020202020204" pitchFamily="34" charset="0"/>
            </a:endParaRPr>
          </a:p>
        </p:txBody>
      </p:sp>
      <p:grpSp>
        <p:nvGrpSpPr>
          <p:cNvPr id="21" name="组合 20"/>
          <p:cNvGrpSpPr/>
          <p:nvPr/>
        </p:nvGrpSpPr>
        <p:grpSpPr>
          <a:xfrm>
            <a:off x="2954655" y="2037080"/>
            <a:ext cx="6336030" cy="2484120"/>
            <a:chOff x="4654" y="3227"/>
            <a:chExt cx="9978" cy="3912"/>
          </a:xfrm>
        </p:grpSpPr>
        <p:grpSp>
          <p:nvGrpSpPr>
            <p:cNvPr id="4" name="组合 3"/>
            <p:cNvGrpSpPr/>
            <p:nvPr/>
          </p:nvGrpSpPr>
          <p:grpSpPr>
            <a:xfrm>
              <a:off x="4654" y="4616"/>
              <a:ext cx="9978" cy="1134"/>
              <a:chOff x="4624" y="4474"/>
              <a:chExt cx="9978" cy="1134"/>
            </a:xfrm>
          </p:grpSpPr>
          <p:grpSp>
            <p:nvGrpSpPr>
              <p:cNvPr id="6150" name="Group 98"/>
              <p:cNvGrpSpPr/>
              <p:nvPr/>
            </p:nvGrpSpPr>
            <p:grpSpPr>
              <a:xfrm>
                <a:off x="4624" y="4474"/>
                <a:ext cx="9978" cy="1134"/>
                <a:chOff x="0" y="0"/>
                <a:chExt cx="3206" cy="338"/>
              </a:xfrm>
            </p:grpSpPr>
            <p:sp>
              <p:nvSpPr>
                <p:cNvPr id="6151" name="AutoShape 99"/>
                <p:cNvSpPr/>
                <p:nvPr/>
              </p:nvSpPr>
              <p:spPr>
                <a:xfrm>
                  <a:off x="0" y="0"/>
                  <a:ext cx="3206" cy="338"/>
                </a:xfrm>
                <a:prstGeom prst="roundRect">
                  <a:avLst>
                    <a:gd name="adj" fmla="val 16667"/>
                  </a:avLst>
                </a:prstGeom>
                <a:solidFill>
                  <a:schemeClr val="bg2"/>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52" name="AutoShape 100"/>
                <p:cNvSpPr/>
                <p:nvPr/>
              </p:nvSpPr>
              <p:spPr>
                <a:xfrm>
                  <a:off x="10" y="6"/>
                  <a:ext cx="3187" cy="152"/>
                </a:xfrm>
                <a:prstGeom prst="roundRect">
                  <a:avLst>
                    <a:gd name="adj" fmla="val 28356"/>
                  </a:avLst>
                </a:prstGeom>
                <a:solidFill>
                  <a:schemeClr val="bg2"/>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56" name="AutoShape 105"/>
              <p:cNvSpPr/>
              <p:nvPr/>
            </p:nvSpPr>
            <p:spPr>
              <a:xfrm>
                <a:off x="4624" y="4757"/>
                <a:ext cx="9978" cy="568"/>
              </a:xfrm>
              <a:prstGeom prst="roundRect">
                <a:avLst>
                  <a:gd name="adj" fmla="val 7574"/>
                </a:avLst>
              </a:prstGeom>
              <a:noFill/>
              <a:ln w="9525">
                <a:noFill/>
              </a:ln>
            </p:spPr>
            <p:txBody>
              <a:bodyPr wrap="none" anchor="ctr"/>
              <a:p>
                <a:pPr algn="ctr"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任务二   绘本的基本结构</a:t>
                </a:r>
                <a:endParaRPr lang="zh-CN" altLang="en-US" b="1" dirty="0">
                  <a:latin typeface="Arial" panose="020B0604020202020204" pitchFamily="34" charset="0"/>
                  <a:ea typeface="宋体" panose="02010600030101010101" pitchFamily="2" charset="-122"/>
                </a:endParaRPr>
              </a:p>
            </p:txBody>
          </p:sp>
        </p:grpSp>
        <p:grpSp>
          <p:nvGrpSpPr>
            <p:cNvPr id="5" name="组合 4"/>
            <p:cNvGrpSpPr/>
            <p:nvPr/>
          </p:nvGrpSpPr>
          <p:grpSpPr>
            <a:xfrm>
              <a:off x="4654" y="3227"/>
              <a:ext cx="9978" cy="1134"/>
              <a:chOff x="4655" y="3227"/>
              <a:chExt cx="9978" cy="1134"/>
            </a:xfrm>
          </p:grpSpPr>
          <p:grpSp>
            <p:nvGrpSpPr>
              <p:cNvPr id="6153" name="Group 101"/>
              <p:cNvGrpSpPr/>
              <p:nvPr/>
            </p:nvGrpSpPr>
            <p:grpSpPr>
              <a:xfrm>
                <a:off x="4655" y="3227"/>
                <a:ext cx="9978" cy="1134"/>
                <a:chOff x="0" y="0"/>
                <a:chExt cx="3206" cy="338"/>
              </a:xfrm>
            </p:grpSpPr>
            <p:sp>
              <p:nvSpPr>
                <p:cNvPr id="6154" name="AutoShape 102"/>
                <p:cNvSpPr/>
                <p:nvPr/>
              </p:nvSpPr>
              <p:spPr>
                <a:xfrm>
                  <a:off x="0" y="0"/>
                  <a:ext cx="3206" cy="338"/>
                </a:xfrm>
                <a:prstGeom prst="roundRect">
                  <a:avLst>
                    <a:gd name="adj" fmla="val 16667"/>
                  </a:avLst>
                </a:prstGeom>
                <a:solidFill>
                  <a:schemeClr val="bg2"/>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55" name="AutoShape 103"/>
                <p:cNvSpPr/>
                <p:nvPr/>
              </p:nvSpPr>
              <p:spPr>
                <a:xfrm>
                  <a:off x="10" y="6"/>
                  <a:ext cx="3187" cy="152"/>
                </a:xfrm>
                <a:prstGeom prst="roundRect">
                  <a:avLst>
                    <a:gd name="adj" fmla="val 28356"/>
                  </a:avLst>
                </a:prstGeom>
                <a:solidFill>
                  <a:schemeClr val="bg2"/>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57" name="AutoShape 110"/>
              <p:cNvSpPr/>
              <p:nvPr/>
            </p:nvSpPr>
            <p:spPr>
              <a:xfrm>
                <a:off x="4655" y="3510"/>
                <a:ext cx="9978" cy="567"/>
              </a:xfrm>
              <a:prstGeom prst="roundRect">
                <a:avLst>
                  <a:gd name="adj" fmla="val 7574"/>
                </a:avLst>
              </a:prstGeom>
              <a:noFill/>
              <a:ln w="9525">
                <a:noFill/>
              </a:ln>
            </p:spPr>
            <p:txBody>
              <a:bodyPr wrap="none" anchor="ctr"/>
              <a:p>
                <a:pPr algn="ctr"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任务一 </a:t>
                </a:r>
                <a:r>
                  <a:rPr lang="en-US" altLang="zh-CN" b="1"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 什么是绘本</a:t>
                </a:r>
                <a:endParaRPr lang="en-US" altLang="zh-CN" b="1" dirty="0">
                  <a:latin typeface="Arial" panose="020B0604020202020204" pitchFamily="34" charset="0"/>
                  <a:ea typeface="宋体" panose="02010600030101010101" pitchFamily="2" charset="-122"/>
                </a:endParaRPr>
              </a:p>
            </p:txBody>
          </p:sp>
        </p:grpSp>
        <p:grpSp>
          <p:nvGrpSpPr>
            <p:cNvPr id="3" name="组合 2"/>
            <p:cNvGrpSpPr/>
            <p:nvPr/>
          </p:nvGrpSpPr>
          <p:grpSpPr>
            <a:xfrm>
              <a:off x="4654" y="6005"/>
              <a:ext cx="9978" cy="1134"/>
              <a:chOff x="4623" y="5687"/>
              <a:chExt cx="9978" cy="1134"/>
            </a:xfrm>
          </p:grpSpPr>
          <p:grpSp>
            <p:nvGrpSpPr>
              <p:cNvPr id="6146" name="Group 98"/>
              <p:cNvGrpSpPr/>
              <p:nvPr/>
            </p:nvGrpSpPr>
            <p:grpSpPr>
              <a:xfrm>
                <a:off x="4623" y="5687"/>
                <a:ext cx="9978" cy="1134"/>
                <a:chOff x="0" y="0"/>
                <a:chExt cx="3206" cy="338"/>
              </a:xfrm>
            </p:grpSpPr>
            <p:sp>
              <p:nvSpPr>
                <p:cNvPr id="6147" name="AutoShape 99"/>
                <p:cNvSpPr/>
                <p:nvPr/>
              </p:nvSpPr>
              <p:spPr>
                <a:xfrm>
                  <a:off x="0" y="0"/>
                  <a:ext cx="3206" cy="338"/>
                </a:xfrm>
                <a:prstGeom prst="roundRect">
                  <a:avLst>
                    <a:gd name="adj" fmla="val 16667"/>
                  </a:avLst>
                </a:prstGeom>
                <a:solidFill>
                  <a:schemeClr val="bg2"/>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48" name="AutoShape 100"/>
                <p:cNvSpPr/>
                <p:nvPr/>
              </p:nvSpPr>
              <p:spPr>
                <a:xfrm>
                  <a:off x="10" y="6"/>
                  <a:ext cx="3187" cy="152"/>
                </a:xfrm>
                <a:prstGeom prst="roundRect">
                  <a:avLst>
                    <a:gd name="adj" fmla="val 28356"/>
                  </a:avLst>
                </a:prstGeom>
                <a:solidFill>
                  <a:schemeClr val="bg2"/>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61" name="AutoShape 110"/>
              <p:cNvSpPr/>
              <p:nvPr/>
            </p:nvSpPr>
            <p:spPr>
              <a:xfrm>
                <a:off x="4623" y="5970"/>
                <a:ext cx="9978" cy="567"/>
              </a:xfrm>
              <a:prstGeom prst="roundRect">
                <a:avLst>
                  <a:gd name="adj" fmla="val 7574"/>
                </a:avLst>
              </a:prstGeom>
              <a:noFill/>
              <a:ln w="9525">
                <a:noFill/>
              </a:ln>
            </p:spPr>
            <p:txBody>
              <a:bodyPr wrap="none" anchor="ctr"/>
              <a:p>
                <a:pPr algn="ctr"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任务三   什么是优质绘本</a:t>
                </a:r>
                <a:endParaRPr lang="en-US" altLang="zh-CN" b="1" dirty="0">
                  <a:latin typeface="Arial" panose="020B0604020202020204" pitchFamily="34" charset="0"/>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Effect transition="in" filter="fade">
                                      <p:cBhvr>
                                        <p:cTn id="1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761887" y="4115930"/>
            <a:ext cx="2285661" cy="101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任意多边形 6"/>
          <p:cNvSpPr/>
          <p:nvPr>
            <p:custDataLst>
              <p:tags r:id="rId2"/>
            </p:custDataLst>
          </p:nvPr>
        </p:nvSpPr>
        <p:spPr>
          <a:xfrm>
            <a:off x="1828529" y="915408"/>
            <a:ext cx="9447400" cy="5028454"/>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lumMod val="85000"/>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3"/>
            </p:custDataLst>
          </p:nvPr>
        </p:nvSpPr>
        <p:spPr>
          <a:xfrm>
            <a:off x="609505" y="2438794"/>
            <a:ext cx="2590395" cy="1524397"/>
          </a:xfrm>
          <a:prstGeom prst="rect">
            <a:avLst/>
          </a:prstGeom>
          <a:noFill/>
        </p:spPr>
        <p:txBody>
          <a:bodyPr wrap="square" lIns="63490" tIns="25396" rIns="63490" bIns="25396" rtlCol="0" anchor="ctr" anchorCtr="0">
            <a:normAutofit/>
          </a:bodyPr>
          <a:p>
            <a:pPr marL="0" indent="0" algn="ctr">
              <a:lnSpc>
                <a:spcPct val="100000"/>
              </a:lnSpc>
              <a:spcBef>
                <a:spcPts val="0"/>
              </a:spcBef>
              <a:spcAft>
                <a:spcPts val="0"/>
              </a:spcAft>
              <a:buSzPct val="100000"/>
              <a:buNone/>
            </a:pPr>
            <a:r>
              <a:rPr lang="zh-CN" altLang="en-US" b="1" spc="200" dirty="0">
                <a:solidFill>
                  <a:schemeClr val="accent1">
                    <a:lumMod val="50000"/>
                  </a:schemeClr>
                </a:solidFill>
                <a:uFillTx/>
                <a:latin typeface="微软雅黑" panose="020B0503020204020204" pitchFamily="34" charset="-122"/>
                <a:ea typeface="微软雅黑" panose="020B0503020204020204" pitchFamily="34" charset="-122"/>
                <a:sym typeface="+mn-ea"/>
              </a:rPr>
              <a:t>（三）图画和文字一起讲故事</a:t>
            </a:r>
            <a:endParaRPr lang="zh-CN" altLang="en-US" b="1" spc="200" dirty="0">
              <a:solidFill>
                <a:schemeClr val="accent1">
                  <a:lumMod val="50000"/>
                </a:schemeClr>
              </a:solidFill>
              <a:uFillTx/>
              <a:latin typeface="微软雅黑" panose="020B0503020204020204" pitchFamily="34" charset="-122"/>
              <a:ea typeface="微软雅黑" panose="020B0503020204020204" pitchFamily="34" charset="-122"/>
              <a:sym typeface="+mn-ea"/>
            </a:endParaRPr>
          </a:p>
          <a:p>
            <a:pPr marL="0" indent="0" algn="ctr">
              <a:lnSpc>
                <a:spcPct val="100000"/>
              </a:lnSpc>
              <a:spcBef>
                <a:spcPts val="0"/>
              </a:spcBef>
              <a:spcAft>
                <a:spcPts val="0"/>
              </a:spcAft>
              <a:buSzPct val="100000"/>
              <a:buNone/>
            </a:pPr>
            <a:endParaRPr lang="zh-CN" altLang="en-US" b="1" spc="200" dirty="0">
              <a:solidFill>
                <a:schemeClr val="accent1">
                  <a:lumMod val="50000"/>
                </a:schemeClr>
              </a:solidFill>
              <a:uFillTx/>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4"/>
            </p:custDataLst>
          </p:nvPr>
        </p:nvSpPr>
        <p:spPr>
          <a:xfrm>
            <a:off x="4323715" y="2439035"/>
            <a:ext cx="5807710" cy="2161540"/>
          </a:xfrm>
          <a:prstGeom prst="rect">
            <a:avLst/>
          </a:prstGeom>
          <a:noFill/>
          <a:ln w="3175">
            <a:noFill/>
            <a:prstDash val="dash"/>
          </a:ln>
        </p:spPr>
        <p:txBody>
          <a:bodyPr wrap="square" lIns="63490" tIns="25396" rIns="63490" bIns="25396"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nSpc>
                <a:spcPct val="150000"/>
              </a:lnSpc>
            </a:pPr>
            <a:r>
              <a:rPr sz="18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绘本中的图画和文字各施所长、相互配合，共同完成叙事任务，二者相辅相成进而产生多层次的内涵。如果单读文字会遗漏图画中大量的感知线索，仅看图画就会错过文字传递的必要信息。因此，文字和图画在绘本中就像二重奏，只有联合在一起才能展现出最大的魅力。</a:t>
            </a:r>
            <a:endParaRPr sz="2000" spc="12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76220" y="760730"/>
            <a:ext cx="994410"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反讽</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830310" y="760730"/>
            <a:ext cx="85915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合作</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6240145" y="1106170"/>
            <a:ext cx="0" cy="3815715"/>
          </a:xfrm>
          <a:prstGeom prst="line">
            <a:avLst/>
          </a:prstGeom>
        </p:spPr>
        <p:style>
          <a:lnRef idx="1">
            <a:schemeClr val="accent1"/>
          </a:lnRef>
          <a:fillRef idx="0">
            <a:schemeClr val="accent1"/>
          </a:fillRef>
          <a:effectRef idx="0">
            <a:schemeClr val="accent1"/>
          </a:effectRef>
          <a:fontRef idx="minor">
            <a:schemeClr val="tx1"/>
          </a:fontRef>
        </p:style>
      </p:cxnSp>
      <p:pic>
        <p:nvPicPr>
          <p:cNvPr id="4" name="图片 3">
            <a:hlinkClick r:id="rId1" action="ppaction://hlinkpres?slideindex=1&amp;slidetitle="/>
          </p:cNvPr>
          <p:cNvPicPr>
            <a:picLocks noChangeAspect="1"/>
          </p:cNvPicPr>
          <p:nvPr/>
        </p:nvPicPr>
        <p:blipFill>
          <a:blip r:embed="rId2"/>
          <a:stretch>
            <a:fillRect/>
          </a:stretch>
        </p:blipFill>
        <p:spPr>
          <a:xfrm>
            <a:off x="1845945" y="1647825"/>
            <a:ext cx="3048000" cy="3564255"/>
          </a:xfrm>
          <a:prstGeom prst="rect">
            <a:avLst/>
          </a:prstGeom>
        </p:spPr>
      </p:pic>
      <p:grpSp>
        <p:nvGrpSpPr>
          <p:cNvPr id="181" name="组合 181"/>
          <p:cNvGrpSpPr/>
          <p:nvPr/>
        </p:nvGrpSpPr>
        <p:grpSpPr>
          <a:xfrm rot="0">
            <a:off x="7221855" y="1715135"/>
            <a:ext cx="4067810" cy="3206115"/>
            <a:chOff x="5413" y="1011922"/>
            <a:chExt cx="7184" cy="5876"/>
          </a:xfrm>
        </p:grpSpPr>
        <p:pic>
          <p:nvPicPr>
            <p:cNvPr id="146" name="Picture 4" descr="mj03"/>
            <p:cNvPicPr>
              <a:picLocks noChangeAspect="1"/>
            </p:cNvPicPr>
            <p:nvPr/>
          </p:nvPicPr>
          <p:blipFill>
            <a:blip r:embed="rId3"/>
            <a:stretch>
              <a:fillRect/>
            </a:stretch>
          </p:blipFill>
          <p:spPr>
            <a:xfrm>
              <a:off x="5427" y="1011922"/>
              <a:ext cx="7170" cy="2983"/>
            </a:xfrm>
            <a:prstGeom prst="rect">
              <a:avLst/>
            </a:prstGeom>
            <a:noFill/>
            <a:ln w="9525">
              <a:noFill/>
            </a:ln>
          </p:spPr>
        </p:pic>
        <p:pic>
          <p:nvPicPr>
            <p:cNvPr id="147" name="Picture 4" descr="mj04"/>
            <p:cNvPicPr>
              <a:picLocks noChangeAspect="1"/>
            </p:cNvPicPr>
            <p:nvPr/>
          </p:nvPicPr>
          <p:blipFill>
            <a:blip r:embed="rId4"/>
            <a:stretch>
              <a:fillRect/>
            </a:stretch>
          </p:blipFill>
          <p:spPr>
            <a:xfrm>
              <a:off x="5413" y="1014862"/>
              <a:ext cx="7180" cy="2937"/>
            </a:xfrm>
            <a:prstGeom prst="rect">
              <a:avLst/>
            </a:prstGeom>
            <a:noFill/>
            <a:ln w="9525">
              <a:noFill/>
            </a:ln>
          </p:spPr>
        </p:pic>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1095" y="1479550"/>
            <a:ext cx="9744710" cy="546735"/>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en-US" altLang="zh-CN" sz="2000" b="1" dirty="0">
                  <a:solidFill>
                    <a:schemeClr val="accent5">
                      <a:lumMod val="75000"/>
                    </a:schemeClr>
                  </a:solidFill>
                  <a:latin typeface="微软雅黑" panose="020B0503020204020204" pitchFamily="34" charset="-122"/>
                  <a:ea typeface="微软雅黑" panose="020B0503020204020204" pitchFamily="34" charset="-122"/>
                  <a:sym typeface="+mn-ea"/>
                </a:rPr>
                <a:t>6.</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封底</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7" name="品 15"/>
          <p:cNvSpPr txBox="1"/>
          <p:nvPr>
            <p:custDataLst>
              <p:tags r:id="rId3"/>
            </p:custDataLst>
          </p:nvPr>
        </p:nvSpPr>
        <p:spPr>
          <a:xfrm>
            <a:off x="1713865" y="2180590"/>
            <a:ext cx="9180068" cy="1337945"/>
          </a:xfrm>
          <a:prstGeom prst="rect">
            <a:avLst/>
          </a:prstGeom>
          <a:noFill/>
        </p:spPr>
        <p:txBody>
          <a:bodyPr wrap="square" rtlCol="0">
            <a:spAutoFit/>
          </a:bodyPr>
          <a:lstStyle/>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绘本的封底信息往往是非常丰富的，可能是绘本的简介、导读、评论和获奖情况；或是故事的结尾与延续；再或者是对故事的补充等等。所以，合上书对绘本而言，不是结束，很可能是新的阅读的开始。</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952388" y="265259"/>
            <a:ext cx="11232083" cy="520090"/>
            <a:chOff x="952388" y="551189"/>
            <a:chExt cx="11232083" cy="520090"/>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89"/>
              <a:ext cx="140401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97"/>
              <a:ext cx="8529320"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mn-ea"/>
                </a:rPr>
                <a:t>绘本的基本结构</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itle 6"/>
          <p:cNvSpPr txBox="1"/>
          <p:nvPr>
            <p:custDataLst>
              <p:tags r:id="rId1"/>
            </p:custDataLst>
          </p:nvPr>
        </p:nvSpPr>
        <p:spPr>
          <a:xfrm>
            <a:off x="623896" y="837547"/>
            <a:ext cx="5582048" cy="5099523"/>
          </a:xfrm>
          <a:prstGeom prst="rect">
            <a:avLst/>
          </a:prstGeom>
          <a:noFill/>
          <a:ln w="3175">
            <a:noFill/>
            <a:prstDash val="dash"/>
          </a:ln>
        </p:spPr>
        <p:txBody>
          <a:bodyPr wrap="square" lIns="63490" tIns="25396" rIns="63490" bIns="25396"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a:t>
            </a:r>
            <a:r>
              <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评论和获奖情况</a:t>
            </a:r>
            <a:endPar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安东尼・布朗的《朱家故事》的封底，就是以截取正文中三个画面和获奖情况、相关评论组成的。在封底上告诉读者本书作者曾获得“国际安徒生大奖”和“英国凯特・格林纳威大奖”，并附有英国《卫报・好书推荐》的推介。</a:t>
            </a:r>
            <a:endPar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2771" name="Picture 4" descr="img030">
            <a:hlinkClick r:id="rId2" tooltip="绘本在线论坛 www.ppsbook.com"/>
          </p:cNvPr>
          <p:cNvPicPr>
            <a:picLocks noChangeAspect="1"/>
          </p:cNvPicPr>
          <p:nvPr/>
        </p:nvPicPr>
        <p:blipFill>
          <a:blip r:embed="rId3"/>
          <a:stretch>
            <a:fillRect/>
          </a:stretch>
        </p:blipFill>
        <p:spPr>
          <a:xfrm>
            <a:off x="6575032" y="596284"/>
            <a:ext cx="4543350" cy="5582048"/>
          </a:xfrm>
          <a:prstGeom prst="rect">
            <a:avLst/>
          </a:prstGeom>
          <a:noFill/>
          <a:ln w="9525">
            <a:noFill/>
          </a:ln>
        </p:spPr>
      </p:pic>
    </p:spTree>
    <p:custDataLst>
      <p:tags r:id="rId4"/>
    </p:custDataLst>
  </p:cSld>
  <p:clrMapOvr>
    <a:masterClrMapping/>
  </p:clrMapOvr>
  <p:transition spd="slow" advClick="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itle 6"/>
          <p:cNvSpPr txBox="1"/>
          <p:nvPr>
            <p:custDataLst>
              <p:tags r:id="rId1"/>
            </p:custDataLst>
          </p:nvPr>
        </p:nvSpPr>
        <p:spPr>
          <a:xfrm>
            <a:off x="623896" y="837547"/>
            <a:ext cx="5582048" cy="5099523"/>
          </a:xfrm>
          <a:prstGeom prst="rect">
            <a:avLst/>
          </a:prstGeom>
          <a:noFill/>
          <a:ln w="3175">
            <a:noFill/>
            <a:prstDash val="dash"/>
          </a:ln>
        </p:spPr>
        <p:txBody>
          <a:bodyPr wrap="square" lIns="63490" tIns="25396" rIns="63490" bIns="25396"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a:t>
            </a:r>
            <a:r>
              <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故事结尾的延续</a:t>
            </a:r>
            <a:endPar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有的绘本故事在正文的最后一页就结束了，而有的绘本的故事会一直延续到封底上。</a:t>
            </a:r>
            <a:endPar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1" name="图片 101" descr="图片3">
            <a:hlinkClick r:id="rId2" action="ppaction://hlinkpres?slideindex=1&amp;slidetitle="/>
          </p:cNvPr>
          <p:cNvPicPr>
            <a:picLocks noChangeAspect="1"/>
          </p:cNvPicPr>
          <p:nvPr/>
        </p:nvPicPr>
        <p:blipFill>
          <a:blip r:embed="rId3"/>
          <a:stretch>
            <a:fillRect/>
          </a:stretch>
        </p:blipFill>
        <p:spPr>
          <a:xfrm>
            <a:off x="6382869" y="1527472"/>
            <a:ext cx="5324701" cy="3804325"/>
          </a:xfrm>
          <a:prstGeom prst="rect">
            <a:avLst/>
          </a:prstGeom>
        </p:spPr>
      </p:pic>
    </p:spTree>
    <p:custDataLst>
      <p:tags r:id="rId4"/>
    </p:custDataLst>
  </p:cSld>
  <p:clrMapOvr>
    <a:masterClrMapping/>
  </p:clrMapOvr>
  <p:transition spd="slow" advClick="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itle 6"/>
          <p:cNvSpPr txBox="1"/>
          <p:nvPr>
            <p:custDataLst>
              <p:tags r:id="rId1"/>
            </p:custDataLst>
          </p:nvPr>
        </p:nvSpPr>
        <p:spPr>
          <a:xfrm>
            <a:off x="592146" y="880092"/>
            <a:ext cx="5582048" cy="5099523"/>
          </a:xfrm>
          <a:prstGeom prst="rect">
            <a:avLst/>
          </a:prstGeom>
          <a:noFill/>
          <a:ln w="3175">
            <a:noFill/>
            <a:prstDash val="dash"/>
          </a:ln>
        </p:spPr>
        <p:txBody>
          <a:bodyPr wrap="square" lIns="63490" tIns="25396" rIns="63490" bIns="25396"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a:t>
            </a:r>
            <a:r>
              <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故事内容的补充</a:t>
            </a:r>
            <a:endPar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还有一些作者会在封底上做巧妙的设计，对故事的内容进行补充，比如获加拿大图画书奖、加拿大童书奖的《爷爷一定有办法》</a:t>
            </a:r>
            <a:endParaRPr lang="en-US" altLang="zh-CN" sz="1800" spc="14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2" name="图片 102" descr="图片4">
            <a:hlinkClick r:id="rId2" action="ppaction://hlinkfile"/>
          </p:cNvPr>
          <p:cNvPicPr>
            <a:picLocks noChangeAspect="1"/>
          </p:cNvPicPr>
          <p:nvPr/>
        </p:nvPicPr>
        <p:blipFill>
          <a:blip r:embed="rId3"/>
          <a:stretch>
            <a:fillRect/>
          </a:stretch>
        </p:blipFill>
        <p:spPr>
          <a:xfrm>
            <a:off x="6767196" y="837547"/>
            <a:ext cx="4256375" cy="5321315"/>
          </a:xfrm>
          <a:prstGeom prst="rect">
            <a:avLst/>
          </a:prstGeom>
        </p:spPr>
      </p:pic>
    </p:spTree>
    <p:custDataLst>
      <p:tags r:id="rId4"/>
    </p:custDataLst>
  </p:cSld>
  <p:clrMapOvr>
    <a:masterClrMapping/>
  </p:clrMapOvr>
  <p:transition spd="slow" advClick="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1095" y="1479550"/>
            <a:ext cx="9744710" cy="546735"/>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优质绘本解读</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7" name="品 15"/>
          <p:cNvSpPr txBox="1"/>
          <p:nvPr>
            <p:custDataLst>
              <p:tags r:id="rId3"/>
            </p:custDataLst>
          </p:nvPr>
        </p:nvSpPr>
        <p:spPr>
          <a:xfrm>
            <a:off x="1713865" y="1945005"/>
            <a:ext cx="9180068" cy="922020"/>
          </a:xfrm>
          <a:prstGeom prst="rect">
            <a:avLst/>
          </a:prstGeom>
          <a:noFill/>
        </p:spPr>
        <p:txBody>
          <a:bodyPr wrap="square" rtlCol="0">
            <a:spAutoFit/>
          </a:bodyPr>
          <a:lstStyle/>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（一）优劣绘本对比</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1905" indent="457200" algn="just" fontAlgn="auto">
              <a:lnSpc>
                <a:spcPct val="150000"/>
              </a:lnSpc>
              <a:buNone/>
              <a:extLst>
                <a:ext uri="{35155182-B16C-46BC-9424-99874614C6A1}">
                  <wpsdc:indentchars xmlns:wpsdc="http://www.wps.cn/officeDocument/2017/drawingmlCustomData" val="200" checksum="59296752"/>
                </a:ext>
              </a:extLst>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952388" y="265259"/>
            <a:ext cx="11232083" cy="520090"/>
            <a:chOff x="952388" y="551189"/>
            <a:chExt cx="11232083" cy="520090"/>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89"/>
              <a:ext cx="140401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任务三</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97"/>
              <a:ext cx="8529320"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mn-ea"/>
                </a:rPr>
                <a:t>什么是优质绘本</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100" name="文本框 99"/>
          <p:cNvSpPr txBox="1"/>
          <p:nvPr/>
        </p:nvSpPr>
        <p:spPr>
          <a:xfrm>
            <a:off x="2934335" y="2719705"/>
            <a:ext cx="119570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线条上</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074025" y="2719705"/>
            <a:ext cx="1532890"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形象塑造上</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 name="直接连接符 7"/>
          <p:cNvCxnSpPr/>
          <p:nvPr/>
        </p:nvCxnSpPr>
        <p:spPr>
          <a:xfrm>
            <a:off x="6229985" y="2867025"/>
            <a:ext cx="0" cy="3237865"/>
          </a:xfrm>
          <a:prstGeom prst="line">
            <a:avLst/>
          </a:prstGeom>
        </p:spPr>
        <p:style>
          <a:lnRef idx="1">
            <a:schemeClr val="accent1"/>
          </a:lnRef>
          <a:fillRef idx="0">
            <a:schemeClr val="accent1"/>
          </a:fillRef>
          <a:effectRef idx="0">
            <a:schemeClr val="accent1"/>
          </a:effectRef>
          <a:fontRef idx="minor">
            <a:schemeClr val="tx1"/>
          </a:fontRef>
        </p:style>
      </p:cxnSp>
      <p:pic>
        <p:nvPicPr>
          <p:cNvPr id="186" name="图片 186" descr="图片1"/>
          <p:cNvPicPr>
            <a:picLocks noChangeAspect="1"/>
          </p:cNvPicPr>
          <p:nvPr/>
        </p:nvPicPr>
        <p:blipFill>
          <a:blip r:embed="rId4"/>
          <a:stretch>
            <a:fillRect/>
          </a:stretch>
        </p:blipFill>
        <p:spPr>
          <a:xfrm>
            <a:off x="2032000" y="3311525"/>
            <a:ext cx="2999740" cy="2665095"/>
          </a:xfrm>
          <a:prstGeom prst="rect">
            <a:avLst/>
          </a:prstGeom>
        </p:spPr>
      </p:pic>
      <p:pic>
        <p:nvPicPr>
          <p:cNvPr id="188" name="图片 188" descr="360截图20200822175149643"/>
          <p:cNvPicPr>
            <a:picLocks noChangeAspect="1"/>
          </p:cNvPicPr>
          <p:nvPr/>
        </p:nvPicPr>
        <p:blipFill>
          <a:blip r:embed="rId5"/>
          <a:stretch>
            <a:fillRect/>
          </a:stretch>
        </p:blipFill>
        <p:spPr>
          <a:xfrm>
            <a:off x="7741920" y="3311525"/>
            <a:ext cx="2271395" cy="2661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733675" y="889000"/>
            <a:ext cx="119570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色彩上</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741920" y="889000"/>
            <a:ext cx="106997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构图上</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p:nvPr/>
        </p:nvCxnSpPr>
        <p:spPr>
          <a:xfrm>
            <a:off x="6219190" y="1652270"/>
            <a:ext cx="0" cy="3237865"/>
          </a:xfrm>
          <a:prstGeom prst="line">
            <a:avLst/>
          </a:prstGeom>
        </p:spPr>
        <p:style>
          <a:lnRef idx="1">
            <a:schemeClr val="accent1"/>
          </a:lnRef>
          <a:fillRef idx="0">
            <a:schemeClr val="accent1"/>
          </a:fillRef>
          <a:effectRef idx="0">
            <a:schemeClr val="accent1"/>
          </a:effectRef>
          <a:fontRef idx="minor">
            <a:schemeClr val="tx1"/>
          </a:fontRef>
        </p:style>
      </p:cxnSp>
      <p:pic>
        <p:nvPicPr>
          <p:cNvPr id="192" name="图片 192" descr="360截图20200822211823671"/>
          <p:cNvPicPr>
            <a:picLocks noChangeAspect="1"/>
          </p:cNvPicPr>
          <p:nvPr/>
        </p:nvPicPr>
        <p:blipFill>
          <a:blip r:embed="rId1"/>
          <a:stretch>
            <a:fillRect/>
          </a:stretch>
        </p:blipFill>
        <p:spPr>
          <a:xfrm>
            <a:off x="670560" y="1885315"/>
            <a:ext cx="4913630" cy="2868295"/>
          </a:xfrm>
          <a:prstGeom prst="rect">
            <a:avLst/>
          </a:prstGeom>
        </p:spPr>
      </p:pic>
      <p:pic>
        <p:nvPicPr>
          <p:cNvPr id="63" name="图片 63" descr="360截图20200822210526670"/>
          <p:cNvPicPr>
            <a:picLocks noChangeAspect="1"/>
          </p:cNvPicPr>
          <p:nvPr/>
        </p:nvPicPr>
        <p:blipFill>
          <a:blip r:embed="rId2"/>
          <a:stretch>
            <a:fillRect/>
          </a:stretch>
        </p:blipFill>
        <p:spPr>
          <a:xfrm>
            <a:off x="7117080" y="1652270"/>
            <a:ext cx="2898140" cy="343281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370195" y="1418590"/>
            <a:ext cx="1195705" cy="3683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marL="171450" indent="-171450">
              <a:buFont typeface="Wingdings" panose="05000000000000000000" charset="0"/>
              <a:buChar char="ü"/>
            </a:pP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故事上</a:t>
            </a:r>
            <a:endPar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5" name="Picture 4" descr="2"/>
          <p:cNvPicPr>
            <a:picLocks noChangeAspect="1"/>
          </p:cNvPicPr>
          <p:nvPr/>
        </p:nvPicPr>
        <p:blipFill>
          <a:blip r:embed="rId1">
            <a:lum contrast="12000"/>
          </a:blip>
          <a:stretch>
            <a:fillRect/>
          </a:stretch>
        </p:blipFill>
        <p:spPr>
          <a:xfrm>
            <a:off x="4090035" y="2894965"/>
            <a:ext cx="3461385" cy="3368040"/>
          </a:xfrm>
          <a:prstGeom prst="rect">
            <a:avLst/>
          </a:prstGeom>
          <a:noFill/>
          <a:ln w="9525">
            <a:noFill/>
          </a:ln>
        </p:spPr>
      </p:pic>
      <p:sp>
        <p:nvSpPr>
          <p:cNvPr id="100" name="文本框 99"/>
          <p:cNvSpPr txBox="1"/>
          <p:nvPr/>
        </p:nvSpPr>
        <p:spPr>
          <a:xfrm>
            <a:off x="3428047" y="1974215"/>
            <a:ext cx="5080000" cy="645160"/>
          </a:xfrm>
          <a:prstGeom prst="rect">
            <a:avLst/>
          </a:prstGeom>
          <a:noFill/>
          <a:ln w="9525">
            <a:noFill/>
          </a:ln>
        </p:spPr>
        <p:txBody>
          <a:bodyPr>
            <a:spAutoFit/>
          </a:bodyPr>
          <a:p>
            <a:pPr indent="0"/>
            <a:r>
              <a:rPr lang="en-US" altLang="zh-CN"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优质的绘本往往蕴含着高级的幽默或者深刻的哲学思想，能带给读者心灵的启迪和美的享受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品 15"/>
          <p:cNvSpPr txBox="1"/>
          <p:nvPr>
            <p:custDataLst>
              <p:tags r:id="rId1"/>
            </p:custDataLst>
          </p:nvPr>
        </p:nvSpPr>
        <p:spPr>
          <a:xfrm>
            <a:off x="1174750" y="633095"/>
            <a:ext cx="9180068" cy="922020"/>
          </a:xfrm>
          <a:prstGeom prst="rect">
            <a:avLst/>
          </a:prstGeom>
          <a:noFill/>
        </p:spPr>
        <p:txBody>
          <a:bodyPr wrap="square" rtlCol="0">
            <a:spAutoFit/>
          </a:bodyPr>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（二）从获奖绘本中挑选</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1905" indent="457200" algn="just" fontAlgn="auto">
              <a:lnSpc>
                <a:spcPct val="150000"/>
              </a:lnSpc>
              <a:buNone/>
              <a:extLst>
                <a:ext uri="{35155182-B16C-46BC-9424-99874614C6A1}">
                  <wpsdc:indentchars xmlns:wpsdc="http://www.wps.cn/officeDocument/2017/drawingmlCustomData" val="200" checksum="59296752"/>
                </a:ext>
              </a:extLst>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custDataLst>
              <p:tags r:id="rId2"/>
            </p:custDataLst>
          </p:nvPr>
        </p:nvGraphicFramePr>
        <p:xfrm>
          <a:off x="1828800" y="1555115"/>
          <a:ext cx="8531226" cy="2809875"/>
        </p:xfrm>
        <a:graphic>
          <a:graphicData uri="http://schemas.openxmlformats.org/drawingml/2006/table">
            <a:tbl>
              <a:tblPr firstRow="1" bandRow="1">
                <a:tableStyleId>{5C22544A-7EE6-4342-B048-85BDC9FD1C3A}</a:tableStyleId>
              </a:tblPr>
              <a:tblGrid>
                <a:gridCol w="4265613"/>
                <a:gridCol w="4265613"/>
              </a:tblGrid>
              <a:tr h="605790">
                <a:tc>
                  <a:txBody>
                    <a:bodyPr/>
                    <a:p>
                      <a:pPr algn="ctr">
                        <a:buNone/>
                      </a:pPr>
                      <a:r>
                        <a:rPr lang="zh-CN" altLang="en-US" sz="1800" b="0" dirty="0">
                          <a:solidFill>
                            <a:schemeClr val="tx1">
                              <a:lumMod val="75000"/>
                              <a:lumOff val="25000"/>
                            </a:schemeClr>
                          </a:solidFill>
                          <a:latin typeface="微软雅黑" panose="020B0503020204020204" pitchFamily="34" charset="-122"/>
                          <a:ea typeface="微软雅黑" panose="020B0503020204020204" pitchFamily="34" charset="-122"/>
                        </a:rPr>
                        <a:t>全球儿童图画书三大奖项</a:t>
                      </a:r>
                      <a:endParaRPr lang="zh-CN" altLang="en-US" sz="18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nchorCtr="0"/>
                </a:tc>
                <a:tc>
                  <a:txBody>
                    <a:bodyPr/>
                    <a:p>
                      <a:pPr algn="ctr">
                        <a:buClrTx/>
                        <a:buSzTx/>
                        <a:buFontTx/>
                        <a:buNone/>
                      </a:pPr>
                      <a:r>
                        <a:rPr lang="zh-CN" altLang="en-US" sz="1800" b="0" dirty="0">
                          <a:solidFill>
                            <a:schemeClr val="tx1">
                              <a:lumMod val="75000"/>
                              <a:lumOff val="25000"/>
                            </a:schemeClr>
                          </a:solidFill>
                          <a:latin typeface="微软雅黑" panose="020B0503020204020204" pitchFamily="34" charset="-122"/>
                          <a:ea typeface="微软雅黑" panose="020B0503020204020204" pitchFamily="34" charset="-122"/>
                        </a:rPr>
                        <a:t>国内两个图画书奖</a:t>
                      </a:r>
                      <a:endParaRPr lang="zh-CN" altLang="en-US" sz="1800" b="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nchorCtr="0"/>
                </a:tc>
              </a:tr>
              <a:tr h="2204085">
                <a:tc>
                  <a:txBody>
                    <a:bodyPr/>
                    <a:p>
                      <a:pPr marL="342900" indent="-342900">
                        <a:lnSpc>
                          <a:spcPct val="150000"/>
                        </a:lnSpc>
                        <a:buFont typeface="Wingdings" panose="05000000000000000000" charset="0"/>
                        <a:buChar char="ü"/>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英国“凯特·格林纳威奖”</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美国“凯迪克奖”</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ü"/>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“国际安徒生奖”</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tc>
                <a:tc>
                  <a:txBody>
                    <a:bodyPr/>
                    <a:p>
                      <a:pPr marL="285750" indent="-285750">
                        <a:lnSpc>
                          <a:spcPct val="150000"/>
                        </a:lnSpc>
                        <a:buFont typeface="Wingdings" panose="05000000000000000000" charset="0"/>
                        <a:buChar char="ü"/>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“丰子恺儿童图画书奖”</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ü"/>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“信谊图画书奖”</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flipH="1">
            <a:off x="610187" y="1219519"/>
            <a:ext cx="4571286" cy="4266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2"/>
            </p:custDataLst>
          </p:nvPr>
        </p:nvSpPr>
        <p:spPr>
          <a:xfrm>
            <a:off x="610396" y="1829767"/>
            <a:ext cx="3960528" cy="779519"/>
          </a:xfrm>
          <a:prstGeom prst="rect">
            <a:avLst/>
          </a:prstGeom>
          <a:noFill/>
          <a:ln w="3175">
            <a:noFill/>
            <a:prstDash val="dash"/>
          </a:ln>
        </p:spPr>
        <p:txBody>
          <a:bodyPr wrap="square" lIns="63490" tIns="25396" rIns="63490" bIns="25396"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sz="1800" b="1" i="0" spc="22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情境思考：</a:t>
            </a:r>
            <a:endParaRPr kumimoji="0" lang="zh-CN" sz="1800" b="1" i="0" spc="22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itle 6"/>
          <p:cNvSpPr txBox="1"/>
          <p:nvPr>
            <p:custDataLst>
              <p:tags r:id="rId3"/>
            </p:custDataLst>
          </p:nvPr>
        </p:nvSpPr>
        <p:spPr>
          <a:xfrm>
            <a:off x="609762" y="2679748"/>
            <a:ext cx="3960509" cy="1366084"/>
          </a:xfrm>
          <a:prstGeom prst="rect">
            <a:avLst/>
          </a:prstGeom>
          <a:noFill/>
          <a:ln w="3175">
            <a:noFill/>
            <a:prstDash val="dash"/>
          </a:ln>
        </p:spPr>
        <p:txBody>
          <a:bodyPr wrap="square" lIns="63490" tIns="25396" rIns="63490" bIns="25396"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pPr>
            <a:r>
              <a:rPr lang="zh-CN" sz="1800" spc="200">
                <a:ln w="3175">
                  <a:noFill/>
                  <a:prstDash val="dash"/>
                </a:ln>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rPr>
              <a:t>二者都是图画书为什么有如此大的区别呢</a:t>
            </a:r>
            <a:r>
              <a:rPr lang="zh-CN" sz="2800" spc="200">
                <a:ln w="3175">
                  <a:noFill/>
                  <a:prstDash val="dash"/>
                </a:ln>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rPr>
              <a:t>？</a:t>
            </a:r>
            <a:endParaRPr lang="zh-CN" sz="2800" spc="200">
              <a:ln w="3175">
                <a:noFill/>
                <a:prstDash val="dash"/>
              </a:ln>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0"/>
          <p:cNvSpPr/>
          <p:nvPr>
            <p:custDataLst>
              <p:tags r:id="rId4"/>
            </p:custDataLst>
          </p:nvPr>
        </p:nvSpPr>
        <p:spPr>
          <a:xfrm flipH="1">
            <a:off x="4876077" y="1220164"/>
            <a:ext cx="7009361" cy="4266533"/>
          </a:xfrm>
          <a:prstGeom prst="rect">
            <a:avLst/>
          </a:prstGeom>
          <a:solidFill>
            <a:schemeClr val="accent1">
              <a:alpha val="10000"/>
            </a:schemeClr>
          </a:solidFill>
          <a:ln>
            <a:noFill/>
          </a:ln>
        </p:spPr>
        <p:style>
          <a:lnRef idx="2">
            <a:schemeClr val="accent3"/>
          </a:lnRef>
          <a:fillRef idx="1">
            <a:schemeClr val="lt1"/>
          </a:fillRef>
          <a:effectRef idx="0">
            <a:schemeClr val="accent3"/>
          </a:effectRef>
          <a:fontRef idx="minor">
            <a:schemeClr val="dk1"/>
          </a:fontRef>
        </p:style>
        <p:txBody>
          <a:bodyPr rtlCol="0" anchor="ctr"/>
          <a:p>
            <a:pPr algn="ctr"/>
            <a:endParaRPr lang="zh-CN" altLang="en-US">
              <a:solidFill>
                <a:schemeClr val="dk1"/>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p:custDataLst>
              <p:tags r:id="rId5"/>
            </p:custDataLst>
          </p:nvPr>
        </p:nvPicPr>
        <p:blipFill rotWithShape="1">
          <a:blip r:embed="rId6"/>
          <a:srcRect/>
          <a:stretch>
            <a:fillRect/>
          </a:stretch>
        </p:blipFill>
        <p:spPr>
          <a:xfrm>
            <a:off x="5136515" y="1971675"/>
            <a:ext cx="4314190" cy="1409065"/>
          </a:xfrm>
          <a:custGeom>
            <a:avLst/>
            <a:gdLst/>
            <a:ahLst/>
            <a:cxnLst>
              <a:cxn ang="3">
                <a:pos x="hc" y="t"/>
              </a:cxn>
              <a:cxn ang="cd2">
                <a:pos x="l" y="vc"/>
              </a:cxn>
              <a:cxn ang="cd4">
                <a:pos x="hc" y="b"/>
              </a:cxn>
              <a:cxn ang="0">
                <a:pos x="r" y="vc"/>
              </a:cxn>
            </a:cxnLst>
            <a:rect l="l" t="t" r="r" b="b"/>
            <a:pathLst>
              <a:path w="3120" h="3120">
                <a:moveTo>
                  <a:pt x="0" y="0"/>
                </a:moveTo>
                <a:lnTo>
                  <a:pt x="3120" y="0"/>
                </a:lnTo>
                <a:lnTo>
                  <a:pt x="3120" y="3120"/>
                </a:lnTo>
                <a:lnTo>
                  <a:pt x="0" y="3120"/>
                </a:lnTo>
                <a:lnTo>
                  <a:pt x="0" y="0"/>
                </a:lnTo>
                <a:close/>
              </a:path>
            </a:pathLst>
          </a:custGeom>
        </p:spPr>
      </p:pic>
      <p:pic>
        <p:nvPicPr>
          <p:cNvPr id="6" name="图片 4"/>
          <p:cNvPicPr>
            <a:picLocks noChangeAspect="1"/>
          </p:cNvPicPr>
          <p:nvPr>
            <p:custDataLst>
              <p:tags r:id="rId7"/>
            </p:custDataLst>
          </p:nvPr>
        </p:nvPicPr>
        <p:blipFill rotWithShape="1">
          <a:blip r:embed="rId8"/>
          <a:srcRect/>
          <a:stretch>
            <a:fillRect/>
          </a:stretch>
        </p:blipFill>
        <p:spPr>
          <a:xfrm>
            <a:off x="5136515" y="3397250"/>
            <a:ext cx="4309110" cy="1410335"/>
          </a:xfrm>
          <a:custGeom>
            <a:avLst/>
            <a:gdLst/>
            <a:ahLst/>
            <a:cxnLst>
              <a:cxn ang="3">
                <a:pos x="hc" y="t"/>
              </a:cxn>
              <a:cxn ang="cd2">
                <a:pos x="l" y="vc"/>
              </a:cxn>
              <a:cxn ang="cd4">
                <a:pos x="hc" y="b"/>
              </a:cxn>
              <a:cxn ang="0">
                <a:pos x="r" y="vc"/>
              </a:cxn>
            </a:cxnLst>
            <a:rect l="l" t="t" r="r" b="b"/>
            <a:pathLst>
              <a:path w="3120" h="3120">
                <a:moveTo>
                  <a:pt x="0" y="0"/>
                </a:moveTo>
                <a:lnTo>
                  <a:pt x="3120" y="0"/>
                </a:lnTo>
                <a:lnTo>
                  <a:pt x="3120" y="3120"/>
                </a:lnTo>
                <a:lnTo>
                  <a:pt x="0" y="3120"/>
                </a:lnTo>
                <a:lnTo>
                  <a:pt x="0" y="0"/>
                </a:lnTo>
                <a:close/>
              </a:path>
            </a:pathLst>
          </a:custGeom>
        </p:spPr>
      </p:pic>
      <p:pic>
        <p:nvPicPr>
          <p:cNvPr id="12" name="图片 11"/>
          <p:cNvPicPr>
            <a:picLocks noChangeAspect="1"/>
          </p:cNvPicPr>
          <p:nvPr>
            <p:custDataLst>
              <p:tags r:id="rId9"/>
            </p:custDataLst>
          </p:nvPr>
        </p:nvPicPr>
        <p:blipFill rotWithShape="1">
          <a:blip r:embed="rId10"/>
          <a:srcRect/>
          <a:stretch>
            <a:fillRect/>
          </a:stretch>
        </p:blipFill>
        <p:spPr>
          <a:xfrm>
            <a:off x="9705975" y="1971675"/>
            <a:ext cx="2141220" cy="2805430"/>
          </a:xfrm>
          <a:custGeom>
            <a:avLst/>
            <a:gdLst/>
            <a:ahLst/>
            <a:cxnLst>
              <a:cxn ang="3">
                <a:pos x="hc" y="t"/>
              </a:cxn>
              <a:cxn ang="cd2">
                <a:pos x="l" y="vc"/>
              </a:cxn>
              <a:cxn ang="cd4">
                <a:pos x="hc" y="b"/>
              </a:cxn>
              <a:cxn ang="0">
                <a:pos x="r" y="vc"/>
              </a:cxn>
            </a:cxnLst>
            <a:rect l="l" t="t" r="r" b="b"/>
            <a:pathLst>
              <a:path w="3120" h="3120">
                <a:moveTo>
                  <a:pt x="0" y="0"/>
                </a:moveTo>
                <a:lnTo>
                  <a:pt x="3120" y="0"/>
                </a:lnTo>
                <a:lnTo>
                  <a:pt x="3120" y="3120"/>
                </a:lnTo>
                <a:lnTo>
                  <a:pt x="0" y="3120"/>
                </a:lnTo>
                <a:lnTo>
                  <a:pt x="0" y="0"/>
                </a:lnTo>
                <a:close/>
              </a:path>
            </a:pathLst>
          </a:custGeom>
        </p:spPr>
      </p:pic>
    </p:spTree>
    <p:custDataLst>
      <p:tags r:id="rId1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itle 6"/>
          <p:cNvSpPr txBox="1"/>
          <p:nvPr>
            <p:custDataLst>
              <p:tags r:id="rId1"/>
            </p:custDataLst>
          </p:nvPr>
        </p:nvSpPr>
        <p:spPr>
          <a:xfrm>
            <a:off x="3961813" y="767801"/>
            <a:ext cx="7618860" cy="5323668"/>
          </a:xfrm>
          <a:prstGeom prst="rect">
            <a:avLst/>
          </a:prstGeom>
          <a:noFill/>
          <a:ln w="3175">
            <a:noFill/>
            <a:prstDash val="dash"/>
          </a:ln>
        </p:spPr>
        <p:txBody>
          <a:bodyPr wrap="square" lIns="63490" tIns="25396" rIns="63490" bIns="25396"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【案例评析】</a:t>
            </a:r>
            <a:endPar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通过项目一的学习应该可以发现，虽然《笨狼的故事——越减越肥》和《母鸡萝丝去散步》都归属于广义上的图画书，但是文、图在两本书中的作用却截然不同。《笨狼的故事——越减越肥》是由文字承担着叙事功能，图画只作为使故事形象更加直观的辅助手段，即便是删除图画对故事的叙述也影响不大。但是在《母鸡萝丝去散步》中，文字和图画相互合作、共同叙事，甚至图画承担着更重要的叙事功能。通过观察图画我们才能发现原来母鸡散步的路上一直尾随着一只贪婪的狐狸，伺机而动。如果删除了图画只看文字，那么这个故事的趣味性会大大减损。总而言之，在绘本中，图画是特殊的故事语言，其作用是文字不可代替的。</a:t>
            </a:r>
            <a:endPar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custDataLst>
              <p:tags r:id="rId2"/>
            </p:custDataLst>
          </p:nvPr>
        </p:nvSpPr>
        <p:spPr>
          <a:xfrm>
            <a:off x="1371397" y="6"/>
            <a:ext cx="1523774" cy="152429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1371397" y="1676742"/>
            <a:ext cx="1523774" cy="7618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1371397" y="4267974"/>
            <a:ext cx="1523774" cy="25912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08" name="图片 107"/>
          <p:cNvPicPr/>
          <p:nvPr/>
        </p:nvPicPr>
        <p:blipFill>
          <a:blip r:embed="rId5"/>
          <a:stretch>
            <a:fillRect/>
          </a:stretch>
        </p:blipFill>
        <p:spPr>
          <a:xfrm>
            <a:off x="918845" y="2169160"/>
            <a:ext cx="2324735" cy="1683385"/>
          </a:xfrm>
          <a:prstGeom prst="rect">
            <a:avLst/>
          </a:prstGeom>
          <a:noFill/>
          <a:ln w="9525">
            <a:noFill/>
          </a:ln>
        </p:spPr>
      </p:pic>
    </p:spTree>
    <p:custDataLst>
      <p:tags r:id="rId6"/>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 name="文本框 107"/>
          <p:cNvSpPr txBox="1"/>
          <p:nvPr/>
        </p:nvSpPr>
        <p:spPr>
          <a:xfrm>
            <a:off x="1273810" y="816610"/>
            <a:ext cx="9800590" cy="48926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【思考与练习】</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一、单项选择</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1.关于绘本，以下说法正确的是（  ）</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A.绘本只用文字讲故事，因此听音频是阅读绘本的好方式</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B.绘本阅读应从正文部分开始</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C.图画在绘本中承担了叙事功能，至关重要</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D.所有的绘本都必须既有文字又有图画</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2.以下奖项不是全球儿童图画书三大奖项的是（  ）</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A.凯特·格林纳威奖  B.凯迪克奖  C.国际安徒生奖  D.信谊图画书奖</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二、简答</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1.当代绘本与带插图的故事书有何不同？</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2.绘本由哪几个部分组成，这些组成部分有什么样的功能？</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indent="267970">
              <a:lnSpc>
                <a:spcPct val="150000"/>
              </a:lnSpc>
            </a:pP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3.如何挑选优质绘本？</a:t>
            </a:r>
            <a:endPar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1095" y="1479550"/>
            <a:ext cx="9744710" cy="546735"/>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绘本的概念</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7" name="品 15"/>
          <p:cNvSpPr txBox="1"/>
          <p:nvPr>
            <p:custDataLst>
              <p:tags r:id="rId3"/>
            </p:custDataLst>
          </p:nvPr>
        </p:nvSpPr>
        <p:spPr>
          <a:xfrm>
            <a:off x="1527810" y="2180590"/>
            <a:ext cx="4070350" cy="21685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从广义上来说，图画书包括叙事类和非叙事类含有插图的童书，图与图之间可以没有连贯性的关系，即任何一本将插图与叙事体并置的图书都可以被称为图画书。</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952388" y="265259"/>
            <a:ext cx="11232083" cy="520090"/>
            <a:chOff x="952388" y="551189"/>
            <a:chExt cx="11232083" cy="520090"/>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89"/>
              <a:ext cx="140401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任务一</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97"/>
              <a:ext cx="8529320"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mn-ea"/>
                </a:rPr>
                <a:t>什么是绘本</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7" name="品 15"/>
          <p:cNvSpPr txBox="1"/>
          <p:nvPr>
            <p:custDataLst>
              <p:tags r:id="rId4"/>
            </p:custDataLst>
          </p:nvPr>
        </p:nvSpPr>
        <p:spPr>
          <a:xfrm>
            <a:off x="7028815" y="2180590"/>
            <a:ext cx="4059555" cy="21685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目前学界所谈论的“图画书”和“绘本”，指的就是当代意义上的图画书，也就是使用了图画书的狭义概念，即由图画和文字共同讲述故事的图书。</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par>
                          <p:cTn id="18" fill="hold">
                            <p:stCondLst>
                              <p:cond delay="2500"/>
                            </p:stCondLst>
                            <p:childTnLst>
                              <p:par>
                                <p:cTn id="19" presetID="55"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strVal val="#ppt_w*0.70"/>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1095" y="1479550"/>
            <a:ext cx="9744710" cy="546735"/>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绘本的三要素</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952388" y="265259"/>
            <a:ext cx="11232083" cy="520090"/>
            <a:chOff x="952388" y="551189"/>
            <a:chExt cx="11232083" cy="520090"/>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89"/>
              <a:ext cx="140401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任务一</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97"/>
              <a:ext cx="8529320"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mn-ea"/>
                </a:rPr>
                <a:t>什么是绘本</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8" name="文本框 7"/>
          <p:cNvSpPr txBox="1"/>
          <p:nvPr/>
        </p:nvSpPr>
        <p:spPr>
          <a:xfrm>
            <a:off x="1304925" y="2026285"/>
            <a:ext cx="9753600" cy="4292600"/>
          </a:xfrm>
          <a:prstGeom prst="rect">
            <a:avLst/>
          </a:prstGeom>
          <a:noFill/>
        </p:spPr>
        <p:txBody>
          <a:bodyPr wrap="square" rtlCol="0" anchor="t">
            <a:spAutoFit/>
          </a:bodyPr>
          <a:p>
            <a:pPr indent="0">
              <a:lnSpc>
                <a:spcPct val="150000"/>
              </a:lnSpc>
              <a:buFont typeface="Arial" panose="020B0604020202020204" pitchFamily="34" charset="0"/>
              <a:buNone/>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（一）图画</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indent="0">
              <a:lnSpc>
                <a:spcPct val="150000"/>
              </a:lnSpc>
              <a:buFont typeface="Wingdings" panose="05000000000000000000"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图画是绘本的“灵魂”。绘本中的图画不仅要形象生动，吸引读者的阅读兴趣，同时也承担着重要的意义表现功能。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indent="0">
              <a:lnSpc>
                <a:spcPct val="150000"/>
              </a:lnSpc>
              <a:buFont typeface="Wingdings" panose="05000000000000000000" charset="0"/>
              <a:buNone/>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mn-ea"/>
              </a:rPr>
              <a:t>（二）文字</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indent="0">
              <a:lnSpc>
                <a:spcPct val="150000"/>
              </a:lnSpc>
              <a:buFont typeface="Wingdings" panose="05000000000000000000"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在大部分绘本中，同时存在图画和文字两个部分，二者相互合作共同讲述故事。文字可以把图画无法呈现的内容轻而易举地准确表现出来，如时间、声音、味道、因果关系和人物的心理活动等等，有了文字的参与，故事讲述才会更加清晰完整。</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0">
              <a:lnSpc>
                <a:spcPct val="150000"/>
              </a:lnSpc>
              <a:buFont typeface="Wingdings" panose="05000000000000000000" charset="0"/>
              <a:buNone/>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（三）叙事</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indent="0">
              <a:lnSpc>
                <a:spcPct val="150000"/>
              </a:lnSpc>
              <a:buFont typeface="Wingdings" panose="05000000000000000000"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绘本是一种系列图画叙事的艺术形式，由连续的图画组合而成。作者使用特殊的叙事手法，将选取的故事瞬间呈现在画面上，利用画面之间的内在逻辑关系串联成故事线。读者在阅读中发挥自身想象去填补翻页之间的空白，最终在脑海中形成完整的故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1095" y="1479550"/>
            <a:ext cx="9744710" cy="546735"/>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en-US" altLang="zh-CN" sz="2000" b="1" dirty="0">
                  <a:solidFill>
                    <a:schemeClr val="accent5">
                      <a:lumMod val="75000"/>
                    </a:schemeClr>
                  </a:solidFill>
                  <a:latin typeface="微软雅黑" panose="020B0503020204020204" pitchFamily="34" charset="-122"/>
                  <a:ea typeface="微软雅黑" panose="020B0503020204020204" pitchFamily="34" charset="-122"/>
                  <a:sym typeface="+mn-ea"/>
                </a:rPr>
                <a:t>1.</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封面</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7" name="品 15"/>
          <p:cNvSpPr txBox="1"/>
          <p:nvPr>
            <p:custDataLst>
              <p:tags r:id="rId3"/>
            </p:custDataLst>
          </p:nvPr>
        </p:nvSpPr>
        <p:spPr>
          <a:xfrm>
            <a:off x="6013450" y="2747645"/>
            <a:ext cx="4191000" cy="258445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看绘本最先看到的就是它的封面，封面是影响读者产生阅读兴趣的重要因素。好的封面能够吸引读者的注意力，提升阅读期待。因此作者往往会选择最能突出故事主题、传达故事情趣的画面作为封面。</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952388" y="265259"/>
            <a:ext cx="11232083" cy="520090"/>
            <a:chOff x="952388" y="551189"/>
            <a:chExt cx="11232083" cy="520090"/>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89"/>
              <a:ext cx="140401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97"/>
              <a:ext cx="8529320"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mn-ea"/>
                </a:rPr>
                <a:t>绘本的基本结构</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pic>
        <p:nvPicPr>
          <p:cNvPr id="7" name="图片 6"/>
          <p:cNvPicPr>
            <a:picLocks noChangeAspect="1"/>
          </p:cNvPicPr>
          <p:nvPr>
            <p:custDataLst>
              <p:tags r:id="rId4"/>
            </p:custDataLst>
          </p:nvPr>
        </p:nvPicPr>
        <p:blipFill>
          <a:blip r:embed="rId5"/>
          <a:stretch>
            <a:fillRect/>
          </a:stretch>
        </p:blipFill>
        <p:spPr>
          <a:xfrm>
            <a:off x="1879600" y="2180590"/>
            <a:ext cx="2892425" cy="3783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rotWithShape="1">
          <a:blip r:embed="rId2"/>
          <a:srcRect l="18750" r="18750"/>
          <a:stretch>
            <a:fillRect/>
          </a:stretch>
        </p:blipFill>
        <p:spPr>
          <a:xfrm>
            <a:off x="4803140" y="1600835"/>
            <a:ext cx="2286010" cy="3657629"/>
          </a:xfrm>
          <a:custGeom>
            <a:avLst/>
            <a:gdLst/>
            <a:ahLst/>
            <a:cxnLst>
              <a:cxn ang="3">
                <a:pos x="hc" y="t"/>
              </a:cxn>
              <a:cxn ang="cd2">
                <a:pos x="l" y="vc"/>
              </a:cxn>
              <a:cxn ang="cd4">
                <a:pos x="hc" y="b"/>
              </a:cxn>
              <a:cxn ang="0">
                <a:pos x="r" y="vc"/>
              </a:cxn>
            </a:cxnLst>
            <a:rect l="l" t="t" r="r" b="b"/>
            <a:pathLst>
              <a:path w="4800" h="7680">
                <a:moveTo>
                  <a:pt x="0" y="0"/>
                </a:moveTo>
                <a:lnTo>
                  <a:pt x="4800" y="0"/>
                </a:lnTo>
                <a:lnTo>
                  <a:pt x="4800" y="7680"/>
                </a:lnTo>
                <a:lnTo>
                  <a:pt x="0" y="7680"/>
                </a:lnTo>
                <a:lnTo>
                  <a:pt x="0" y="0"/>
                </a:lnTo>
                <a:close/>
              </a:path>
            </a:pathLst>
          </a:custGeom>
        </p:spPr>
      </p:pic>
      <p:sp>
        <p:nvSpPr>
          <p:cNvPr id="5" name="文本框 4"/>
          <p:cNvSpPr txBox="1"/>
          <p:nvPr>
            <p:custDataLst>
              <p:tags r:id="rId3"/>
            </p:custDataLst>
          </p:nvPr>
        </p:nvSpPr>
        <p:spPr>
          <a:xfrm>
            <a:off x="8201978" y="937260"/>
            <a:ext cx="3657629" cy="571500"/>
          </a:xfrm>
          <a:prstGeom prst="rect">
            <a:avLst/>
          </a:prstGeom>
          <a:noFill/>
        </p:spPr>
        <p:txBody>
          <a:bodyPr wrap="square" lIns="47625" tIns="19050" rIns="47625" bIns="19050" rtlCol="0" anchor="b" anchorCtr="0">
            <a:normAutofit/>
          </a:bodyPr>
          <a:p>
            <a:pPr marL="0" algn="l">
              <a:lnSpc>
                <a:spcPct val="100000"/>
              </a:lnSpc>
              <a:spcBef>
                <a:spcPts val="0"/>
              </a:spcBef>
              <a:spcAft>
                <a:spcPts val="0"/>
              </a:spcAft>
            </a:pPr>
            <a:r>
              <a:rPr lang="en-US" altLang="zh-CN" sz="24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3.渲染气氛</a:t>
            </a:r>
            <a:endParaRPr lang="en-US" altLang="zh-CN" sz="1800" b="1">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custDataLst>
              <p:tags r:id="rId4"/>
            </p:custDataLst>
          </p:nvPr>
        </p:nvPicPr>
        <p:blipFill rotWithShape="1">
          <a:blip r:embed="rId5"/>
          <a:srcRect t="4342" b="4342"/>
          <a:stretch>
            <a:fillRect/>
          </a:stretch>
        </p:blipFill>
        <p:spPr>
          <a:xfrm>
            <a:off x="7904004" y="1854359"/>
            <a:ext cx="3657600" cy="2857519"/>
          </a:xfrm>
          <a:custGeom>
            <a:avLst/>
            <a:gdLst/>
            <a:ahLst/>
            <a:cxnLst>
              <a:cxn ang="3">
                <a:pos x="hc" y="t"/>
              </a:cxn>
              <a:cxn ang="cd2">
                <a:pos x="l" y="vc"/>
              </a:cxn>
              <a:cxn ang="cd4">
                <a:pos x="hc" y="b"/>
              </a:cxn>
              <a:cxn ang="0">
                <a:pos x="r" y="vc"/>
              </a:cxn>
            </a:cxnLst>
            <a:rect l="l" t="t" r="r" b="b"/>
            <a:pathLst>
              <a:path w="7680" h="6000">
                <a:moveTo>
                  <a:pt x="0" y="0"/>
                </a:moveTo>
                <a:lnTo>
                  <a:pt x="7680" y="0"/>
                </a:lnTo>
                <a:lnTo>
                  <a:pt x="7680" y="6000"/>
                </a:lnTo>
                <a:lnTo>
                  <a:pt x="0" y="6000"/>
                </a:lnTo>
                <a:lnTo>
                  <a:pt x="0" y="0"/>
                </a:lnTo>
                <a:close/>
              </a:path>
            </a:pathLst>
          </a:custGeom>
        </p:spPr>
      </p:pic>
      <p:sp>
        <p:nvSpPr>
          <p:cNvPr id="3" name="矩形 2"/>
          <p:cNvSpPr/>
          <p:nvPr/>
        </p:nvSpPr>
        <p:spPr>
          <a:xfrm>
            <a:off x="1977073" y="1140460"/>
            <a:ext cx="1303655" cy="368300"/>
          </a:xfrm>
          <a:prstGeom prst="rect">
            <a:avLst/>
          </a:prstGeom>
          <a:noFill/>
          <a:ln>
            <a:noFill/>
          </a:ln>
        </p:spPr>
        <p:txBody>
          <a:bodyPr wrap="none" rtlCol="0" anchor="t">
            <a:spAutoFit/>
          </a:bodyPr>
          <a:p>
            <a:pPr algn="ctr"/>
            <a:r>
              <a:rPr lang="en-US" altLang="zh-CN"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显示风格</a:t>
            </a:r>
            <a:endParaRPr lang="zh-CN" altLang="en-US"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5175568" y="1140460"/>
            <a:ext cx="1303655" cy="368300"/>
          </a:xfrm>
          <a:prstGeom prst="rect">
            <a:avLst/>
          </a:prstGeom>
          <a:noFill/>
          <a:ln>
            <a:noFill/>
          </a:ln>
        </p:spPr>
        <p:txBody>
          <a:bodyPr wrap="none" rtlCol="0" anchor="t">
            <a:spAutoFit/>
          </a:bodyPr>
          <a:p>
            <a:pPr algn="ctr"/>
            <a:r>
              <a:rPr lang="en-US" altLang="zh-CN" sz="18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2.设置悬念</a:t>
            </a:r>
            <a:endParaRPr lang="en-US" altLang="zh-CN" sz="18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custDataLst>
              <p:tags r:id="rId6"/>
            </p:custDataLst>
          </p:nvPr>
        </p:nvPicPr>
        <p:blipFill rotWithShape="1">
          <a:blip r:embed="rId7"/>
          <a:srcRect l="18750" r="18750"/>
          <a:stretch>
            <a:fillRect/>
          </a:stretch>
        </p:blipFill>
        <p:spPr>
          <a:xfrm>
            <a:off x="1486694" y="1600835"/>
            <a:ext cx="2286010" cy="3657600"/>
          </a:xfrm>
          <a:custGeom>
            <a:avLst/>
            <a:gdLst/>
            <a:ahLst/>
            <a:cxnLst>
              <a:cxn ang="3">
                <a:pos x="hc" y="t"/>
              </a:cxn>
              <a:cxn ang="cd2">
                <a:pos x="l" y="vc"/>
              </a:cxn>
              <a:cxn ang="cd4">
                <a:pos x="hc" y="b"/>
              </a:cxn>
              <a:cxn ang="0">
                <a:pos x="r" y="vc"/>
              </a:cxn>
            </a:cxnLst>
            <a:rect l="l" t="t" r="r" b="b"/>
            <a:pathLst>
              <a:path w="4800" h="7680">
                <a:moveTo>
                  <a:pt x="0" y="0"/>
                </a:moveTo>
                <a:lnTo>
                  <a:pt x="4800" y="0"/>
                </a:lnTo>
                <a:lnTo>
                  <a:pt x="4800" y="7680"/>
                </a:lnTo>
                <a:lnTo>
                  <a:pt x="0" y="7680"/>
                </a:lnTo>
                <a:lnTo>
                  <a:pt x="0" y="0"/>
                </a:lnTo>
                <a:close/>
              </a:path>
            </a:pathLst>
          </a:cu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1095" y="1479550"/>
            <a:ext cx="9744710" cy="546735"/>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en-US" altLang="zh-CN" sz="2000" b="1" dirty="0">
                  <a:solidFill>
                    <a:schemeClr val="accent5">
                      <a:lumMod val="75000"/>
                    </a:schemeClr>
                  </a:solidFill>
                  <a:latin typeface="微软雅黑" panose="020B0503020204020204" pitchFamily="34" charset="-122"/>
                  <a:ea typeface="微软雅黑" panose="020B0503020204020204" pitchFamily="34" charset="-122"/>
                  <a:sym typeface="+mn-ea"/>
                </a:rPr>
                <a:t>2.</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环衬</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7" name="品 15"/>
          <p:cNvSpPr txBox="1"/>
          <p:nvPr>
            <p:custDataLst>
              <p:tags r:id="rId3"/>
            </p:custDataLst>
          </p:nvPr>
        </p:nvSpPr>
        <p:spPr>
          <a:xfrm>
            <a:off x="7205980" y="2534920"/>
            <a:ext cx="3772535" cy="21685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环衬是绘本中夹在封面与书芯之间的一张衬纸，连接封面的叫前环衬，连接封底的叫后环衬。精装绘本中一般都有环衬，大多数环衬还行使着特殊的艺术表现功能。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952388" y="265259"/>
            <a:ext cx="11232083" cy="520090"/>
            <a:chOff x="952388" y="551189"/>
            <a:chExt cx="11232083" cy="520090"/>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89"/>
              <a:ext cx="140401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97"/>
              <a:ext cx="8529320"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mn-ea"/>
                </a:rPr>
                <a:t>绘本的基本结构</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pic>
        <p:nvPicPr>
          <p:cNvPr id="148484" name="Picture 2"/>
          <p:cNvPicPr>
            <a:picLocks noChangeAspect="1"/>
          </p:cNvPicPr>
          <p:nvPr/>
        </p:nvPicPr>
        <p:blipFill>
          <a:blip r:embed="rId4"/>
          <a:stretch>
            <a:fillRect/>
          </a:stretch>
        </p:blipFill>
        <p:spPr>
          <a:xfrm>
            <a:off x="1501140" y="2534920"/>
            <a:ext cx="5116513" cy="2222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tags/tag1.xml><?xml version="1.0" encoding="utf-8"?>
<p:tagLst xmlns:p="http://schemas.openxmlformats.org/presentationml/2006/main">
  <p:tag name="KSO_WM_UNIT_BLOCK" val="0"/>
  <p:tag name="KSO_WM_UNIT_SM_LIMIT_TYPE" val="2"/>
  <p:tag name="KSO_WM_UNIT_DEC_AREA_ID" val="c4a77ac5a74046b88e6b3cde69e282c7"/>
  <p:tag name="KSO_WM_UNIT_HIGHLIGHT" val="0"/>
  <p:tag name="KSO_WM_UNIT_COMPATIBLE" val="0"/>
  <p:tag name="KSO_WM_UNIT_DIAGRAM_ISNUMVISUAL" val="0"/>
  <p:tag name="KSO_WM_UNIT_DIAGRAM_ISREFERUNIT" val="0"/>
  <p:tag name="KSO_WM_UNIT_TYPE" val="i"/>
  <p:tag name="KSO_WM_UNIT_INDEX" val="2"/>
  <p:tag name="KSO_WM_UNIT_ID" val="diagram20215804_1*i*2"/>
  <p:tag name="KSO_WM_TEMPLATE_CATEGORY" val="diagram"/>
  <p:tag name="KSO_WM_TEMPLATE_INDEX" val="2021580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a760aa51720c6c8f4f12"/>
  <p:tag name="KSO_WM_CHIP_XID" val="5facf022998712faa657a673"/>
  <p:tag name="KSO_WM_UNIT_FILL_FORE_SCHEMECOLOR_INDEX_BRIGHTNESS" val="-0.1"/>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300"/>
  <p:tag name="KSO_WM_TEMPLATE_ASSEMBLE_XID" val="6130c4e0c26b0a66a1c57d08"/>
  <p:tag name="KSO_WM_TEMPLATE_ASSEMBLE_GROUPID" val="6130c4e0c26b0a66a1c57d08"/>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KSO_WM_UNIT_PLACING_PICTURE_USER_VIEWPORT" val="{&quot;height&quot;:6540,&quot;width&quot;:5000}"/>
</p:tagLst>
</file>

<file path=ppt/tags/tag19.xml><?xml version="1.0" encoding="utf-8"?>
<p:tagLst xmlns:p="http://schemas.openxmlformats.org/presentationml/2006/main">
  <p:tag name="KSO_WM_UNIT_VALUE" val="1354*846"/>
  <p:tag name="KSO_WM_UNIT_HIGHLIGHT" val="0"/>
  <p:tag name="KSO_WM_UNIT_COMPATIBLE" val="0"/>
  <p:tag name="KSO_WM_UNIT_DIAGRAM_ISNUMVISUAL" val="0"/>
  <p:tag name="KSO_WM_UNIT_DIAGRAM_ISREFERUNIT" val="0"/>
  <p:tag name="KSO_WM_UNIT_TYPE" val="d"/>
  <p:tag name="KSO_WM_UNIT_INDEX" val="2"/>
  <p:tag name="KSO_WM_UNIT_ID" val="diagram20207962_1*d*2"/>
  <p:tag name="KSO_WM_TEMPLATE_CATEGORY" val="diagram"/>
  <p:tag name="KSO_WM_TEMPLATE_INDEX" val="20207962"/>
  <p:tag name="KSO_WM_UNIT_LAYERLEVEL" val="1"/>
  <p:tag name="KSO_WM_TAG_VERSION" val="1.0"/>
  <p:tag name="KSO_WM_BEAUTIFY_FLAG" val="#wm#"/>
  <p:tag name="KSO_WM_CHIP_GROUPID" val="5e7310da9a230a26b9e88a19"/>
  <p:tag name="KSO_WM_CHIP_XID" val="5e7310da9a230a26b9e88a1a"/>
  <p:tag name="KSO_WM_UNIT_DEC_AREA_ID" val="757087922e454d1b94028fd88865e5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287de7d4c0f4dc589d47b7f1cdf38f0"/>
  <p:tag name="KSO_WM_UNIT_PLACING_PICTURE" val="4287de7d4c0f4dc589d47b7f1cdf38f0"/>
  <p:tag name="KSO_WM_TEMPLATE_ASSEMBLE_XID" val="60656e754054ed1e2fb7f91c"/>
  <p:tag name="KSO_WM_TEMPLATE_ASSEMBLE_GROUPID" val="60656e754054ed1e2fb7f91c"/>
  <p:tag name="KSO_WM_UNIT_PLACING_PICTURE_USER_VIEWPORT" val="{&quot;height&quot;:5760.0456692913385,&quot;width&quot;:3600.015748031496}"/>
</p:tagLst>
</file>

<file path=ppt/tags/tag2.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1_1"/>
  <p:tag name="KSO_WM_UNIT_ID" val="diagram20215804_1*h_a*1_1"/>
  <p:tag name="KSO_WM_TEMPLATE_CATEGORY" val="diagram"/>
  <p:tag name="KSO_WM_TEMPLATE_INDEX" val="20215804"/>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a400b4a760994143a7ef4436842d0f5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55647d731934bec8e398c41ac45c2c4"/>
  <p:tag name="KSO_WM_UNIT_TEXT_FILL_FORE_SCHEMECOLOR_INDEX_BRIGHTNESS" val="0"/>
  <p:tag name="KSO_WM_UNIT_TEXT_FILL_FORE_SCHEMECOLOR_INDEX" val="13"/>
  <p:tag name="KSO_WM_UNIT_TEXT_FILL_TYPE" val="1"/>
  <p:tag name="KSO_WM_TEMPLATE_ASSEMBLE_XID" val="6130c4e0c26b0a66a1c57d08"/>
  <p:tag name="KSO_WM_TEMPLATE_ASSEMBLE_GROUPID" val="6130c4e0c26b0a66a1c57d08"/>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7962_1*a*1"/>
  <p:tag name="KSO_WM_TEMPLATE_CATEGORY" val="diagram"/>
  <p:tag name="KSO_WM_TEMPLATE_INDEX" val="20207962"/>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958f484f6e644ed848dad466553d2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bee014d9ef52467cb8292df41fceb0df"/>
  <p:tag name="KSO_WM_UNIT_TEXT_FILL_FORE_SCHEMECOLOR_INDEX_BRIGHTNESS" val="0"/>
  <p:tag name="KSO_WM_UNIT_TEXT_FILL_FORE_SCHEMECOLOR_INDEX" val="13"/>
  <p:tag name="KSO_WM_UNIT_TEXT_FILL_TYPE" val="1"/>
  <p:tag name="KSO_WM_TEMPLATE_ASSEMBLE_XID" val="60656e754054ed1e2fb7f91c"/>
  <p:tag name="KSO_WM_TEMPLATE_ASSEMBLE_GROUPID" val="60656e754054ed1e2fb7f91c"/>
</p:tagLst>
</file>

<file path=ppt/tags/tag21.xml><?xml version="1.0" encoding="utf-8"?>
<p:tagLst xmlns:p="http://schemas.openxmlformats.org/presentationml/2006/main">
  <p:tag name="KSO_WM_UNIT_VALUE" val="1058*1354"/>
  <p:tag name="KSO_WM_UNIT_HIGHLIGHT" val="0"/>
  <p:tag name="KSO_WM_UNIT_COMPATIBLE" val="0"/>
  <p:tag name="KSO_WM_UNIT_DIAGRAM_ISNUMVISUAL" val="0"/>
  <p:tag name="KSO_WM_UNIT_DIAGRAM_ISREFERUNIT" val="0"/>
  <p:tag name="KSO_WM_UNIT_TYPE" val="d"/>
  <p:tag name="KSO_WM_UNIT_INDEX" val="3"/>
  <p:tag name="KSO_WM_UNIT_ID" val="diagram20207962_1*d*3"/>
  <p:tag name="KSO_WM_TEMPLATE_CATEGORY" val="diagram"/>
  <p:tag name="KSO_WM_TEMPLATE_INDEX" val="20207962"/>
  <p:tag name="KSO_WM_UNIT_LAYERLEVEL" val="1"/>
  <p:tag name="KSO_WM_TAG_VERSION" val="1.0"/>
  <p:tag name="KSO_WM_BEAUTIFY_FLAG" val="#wm#"/>
  <p:tag name="KSO_WM_CHIP_GROUPID" val="5e7310da9a230a26b9e88a19"/>
  <p:tag name="KSO_WM_CHIP_XID" val="5e7310da9a230a26b9e88a1a"/>
  <p:tag name="KSO_WM_UNIT_DEC_AREA_ID" val="40855e2dbb8e42edba6d35acfb7d807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6211836e05f4a63a764a07a957b9751"/>
  <p:tag name="KSO_WM_UNIT_PLACING_PICTURE" val="46211836e05f4a63a764a07a957b9751"/>
  <p:tag name="KSO_WM_UNIT_SUPPORT_UNIT_TYPE" val="[&quot;l&quot;,&quot;m&quot;,&quot;n&quot;,&quot;o&quot;,&quot;p&quot;,&quot;q&quot;,&quot;r&quot;,&quot;δ&quot;,&quot;ε&quot;,&quot;ζ&quot;,&quot;η&quot;,&quot;d&quot;,&quot;α&quot;,&quot;β&quot;]"/>
  <p:tag name="KSO_WM_TEMPLATE_ASSEMBLE_XID" val="60656e754054ed1e2fb7f91c"/>
  <p:tag name="KSO_WM_TEMPLATE_ASSEMBLE_GROUPID" val="60656e754054ed1e2fb7f91c"/>
  <p:tag name="KSO_WM_UNIT_PLACING_PICTURE_USER_VIEWPORT" val="{&quot;height&quot;:4500.029921259842,&quot;width&quot;:5760}"/>
</p:tagLst>
</file>

<file path=ppt/tags/tag22.xml><?xml version="1.0" encoding="utf-8"?>
<p:tagLst xmlns:p="http://schemas.openxmlformats.org/presentationml/2006/main">
  <p:tag name="KSO_WM_UNIT_VALUE" val="1354*846"/>
  <p:tag name="KSO_WM_UNIT_HIGHLIGHT" val="0"/>
  <p:tag name="KSO_WM_UNIT_COMPATIBLE" val="0"/>
  <p:tag name="KSO_WM_UNIT_DIAGRAM_ISNUMVISUAL" val="0"/>
  <p:tag name="KSO_WM_UNIT_DIAGRAM_ISREFERUNIT" val="0"/>
  <p:tag name="KSO_WM_UNIT_TYPE" val="d"/>
  <p:tag name="KSO_WM_UNIT_INDEX" val="1"/>
  <p:tag name="KSO_WM_UNIT_ID" val="diagram20207962_1*d*1"/>
  <p:tag name="KSO_WM_TEMPLATE_CATEGORY" val="diagram"/>
  <p:tag name="KSO_WM_TEMPLATE_INDEX" val="20207962"/>
  <p:tag name="KSO_WM_UNIT_LAYERLEVEL" val="1"/>
  <p:tag name="KSO_WM_TAG_VERSION" val="1.0"/>
  <p:tag name="KSO_WM_BEAUTIFY_FLAG" val="#wm#"/>
  <p:tag name="KSO_WM_CHIP_GROUPID" val="5e7310da9a230a26b9e88a19"/>
  <p:tag name="KSO_WM_CHIP_XID" val="5e7310da9a230a26b9e88a1a"/>
  <p:tag name="KSO_WM_UNIT_DEC_AREA_ID" val="b3bf0d800bd841e18dec88c6adecde1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15a9922416c40c09cd8c223bb4e1261"/>
  <p:tag name="KSO_WM_UNIT_PLACING_PICTURE" val="215a9922416c40c09cd8c223bb4e1261"/>
  <p:tag name="KSO_WM_TEMPLATE_ASSEMBLE_XID" val="60656e754054ed1e2fb7f91c"/>
  <p:tag name="KSO_WM_TEMPLATE_ASSEMBLE_GROUPID" val="60656e754054ed1e2fb7f91c"/>
  <p:tag name="KSO_WM_UNIT_PLACING_PICTURE_USER_VIEWPORT" val="{&quot;height&quot;:5760,&quot;width&quot;:3600.015748031496}"/>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KSO_WM_UNIT_PLACING_PICTURE_USER_VIEWPORT" val="{&quot;height&quot;:4936,&quot;width&quot;:3890}"/>
</p:tagLst>
</file>

<file path=ppt/tags/tag28.xml><?xml version="1.0" encoding="utf-8"?>
<p:tagLst xmlns:p="http://schemas.openxmlformats.org/presentationml/2006/main">
  <p:tag name="KSO_WM_UNIT_PLACING_PICTURE_USER_VIEWPORT" val="{&quot;height&quot;:4112,&quot;width&quot;:5090}"/>
</p:tagLst>
</file>

<file path=ppt/tags/tag29.xml><?xml version="1.0" encoding="utf-8"?>
<p:tagLst xmlns:p="http://schemas.openxmlformats.org/presentationml/2006/main">
  <p:tag name="KSO_WM_UNIT_VALUE" val="635*1438"/>
  <p:tag name="KSO_WM_UNIT_HIGHLIGHT" val="0"/>
  <p:tag name="KSO_WM_UNIT_COMPATIBLE" val="0"/>
  <p:tag name="KSO_WM_UNIT_DIAGRAM_ISNUMVISUAL" val="0"/>
  <p:tag name="KSO_WM_UNIT_DIAGRAM_ISREFERUNIT" val="0"/>
  <p:tag name="KSO_WM_UNIT_TYPE" val="d"/>
  <p:tag name="KSO_WM_UNIT_INDEX" val="1"/>
  <p:tag name="KSO_WM_UNIT_ID" val="diagram20215511_1*d*1"/>
  <p:tag name="KSO_WM_TEMPLATE_CATEGORY" val="diagram"/>
  <p:tag name="KSO_WM_TEMPLATE_INDEX" val="20215511"/>
  <p:tag name="KSO_WM_UNIT_LAYERLEVEL" val="1"/>
  <p:tag name="KSO_WM_TAG_VERSION" val="1.0"/>
  <p:tag name="KSO_WM_BEAUTIFY_FLAG" val="#wm#"/>
  <p:tag name="KSO_WM_CHIP_GROUPID" val="5e7310da9a230a26b9e88a19"/>
  <p:tag name="KSO_WM_CHIP_XID" val="5e7310da9a230a26b9e88a1a"/>
  <p:tag name="KSO_WM_UNIT_DEC_AREA_ID" val="4ce0e0a39e99409586323b9bfa2547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8201c28a0f8b450eab251b1a04ac2886"/>
  <p:tag name="KSO_WM_UNIT_PLACING_PICTURE" val="8201c28a0f8b450eab251b1a04ac2886"/>
  <p:tag name="KSO_WM_UNIT_SUPPORT_UNIT_TYPE" val="[&quot;d&quot;]"/>
  <p:tag name="KSO_WM_TEMPLATE_ASSEMBLE_XID" val="60656fad4054ed1e2fb80f0a"/>
  <p:tag name="KSO_WM_TEMPLATE_ASSEMBLE_GROUPID" val="60656fad4054ed1e2fb80f0a"/>
  <p:tag name="KSO_WM_UNIT_PICTURE_CLIP_FLAG" val="0"/>
</p:tagLst>
</file>

<file path=ppt/tags/tag3.xml><?xml version="1.0" encoding="utf-8"?>
<p:tagLst xmlns:p="http://schemas.openxmlformats.org/presentationml/2006/main">
  <p:tag name="KSO_WM_UNIT_TEX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5804_1*h_f*1_1"/>
  <p:tag name="KSO_WM_TEMPLATE_CATEGORY" val="diagram"/>
  <p:tag name="KSO_WM_TEMPLATE_INDEX" val="20215804"/>
  <p:tag name="KSO_WM_UNIT_LAYERLEVEL" val="1_1"/>
  <p:tag name="KSO_WM_TAG_VERSION" val="1.0"/>
  <p:tag name="KSO_WM_BEAUTIFY_FLAG" val="#wm#"/>
  <p:tag name="KSO_WM_UNIT_SUBTYPE" val="a"/>
  <p:tag name="KSO_WM_UNIT_DEFAULT_FONT" val="14;20;2"/>
  <p:tag name="KSO_WM_UNIT_BLOCK" val="0"/>
  <p:tag name="KSO_WM_UNIT_VALUE" val="17"/>
  <p:tag name="KSO_WM_UNIT_SHOW_EDIT_AREA_INDICATION" val="1"/>
  <p:tag name="KSO_WM_CHIP_GROUPID" val="5e6b05b36848fb12bee65ad8"/>
  <p:tag name="KSO_WM_CHIP_XID" val="5e6b05b36848fb12bee65ada"/>
  <p:tag name="KSO_WM_UNIT_DEC_AREA_ID" val="3901fb1d828344139cf6e08c3c7362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55647d731934bec8e398c41ac45c2c4"/>
  <p:tag name="KSO_WM_UNIT_TEXT_FILL_FORE_SCHEMECOLOR_INDEX_BRIGHTNESS" val="0.25"/>
  <p:tag name="KSO_WM_UNIT_TEXT_FILL_FORE_SCHEMECOLOR_INDEX" val="13"/>
  <p:tag name="KSO_WM_UNIT_TEXT_FILL_TYPE" val="1"/>
  <p:tag name="KSO_WM_TEMPLATE_ASSEMBLE_XID" val="6130c4e0c26b0a66a1c57d08"/>
  <p:tag name="KSO_WM_TEMPLATE_ASSEMBLE_GROUPID" val="6130c4e0c26b0a66a1c57d08"/>
</p:tagLst>
</file>

<file path=ppt/tags/tag30.xml><?xml version="1.0" encoding="utf-8"?>
<p:tagLst xmlns:p="http://schemas.openxmlformats.org/presentationml/2006/main">
  <p:tag name="KSO_WM_UNIT_VALUE" val="635*1438"/>
  <p:tag name="KSO_WM_UNIT_HIGHLIGHT" val="0"/>
  <p:tag name="KSO_WM_UNIT_COMPATIBLE" val="0"/>
  <p:tag name="KSO_WM_UNIT_DIAGRAM_ISNUMVISUAL" val="0"/>
  <p:tag name="KSO_WM_UNIT_DIAGRAM_ISREFERUNIT" val="0"/>
  <p:tag name="KSO_WM_UNIT_TYPE" val="d"/>
  <p:tag name="KSO_WM_UNIT_INDEX" val="3"/>
  <p:tag name="KSO_WM_UNIT_ID" val="diagram20215511_1*d*3"/>
  <p:tag name="KSO_WM_TEMPLATE_CATEGORY" val="diagram"/>
  <p:tag name="KSO_WM_TEMPLATE_INDEX" val="20215511"/>
  <p:tag name="KSO_WM_UNIT_LAYERLEVEL" val="1"/>
  <p:tag name="KSO_WM_TAG_VERSION" val="1.0"/>
  <p:tag name="KSO_WM_BEAUTIFY_FLAG" val="#wm#"/>
  <p:tag name="KSO_WM_CHIP_GROUPID" val="5e7310da9a230a26b9e88a19"/>
  <p:tag name="KSO_WM_CHIP_XID" val="5e7310da9a230a26b9e88a1a"/>
  <p:tag name="KSO_WM_UNIT_DEC_AREA_ID" val="a806a0986ccb45458590175e3968acb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f0398049e334ee2963edcf2da217eec"/>
  <p:tag name="KSO_WM_UNIT_PLACING_PICTURE" val="ff0398049e334ee2963edcf2da217eec"/>
  <p:tag name="KSO_WM_UNIT_SUPPORT_UNIT_TYPE" val="[&quot;d&quot;]"/>
  <p:tag name="KSO_WM_TEMPLATE_ASSEMBLE_XID" val="60656fad4054ed1e2fb80f0a"/>
  <p:tag name="KSO_WM_TEMPLATE_ASSEMBLE_GROUPID" val="60656fad4054ed1e2fb80f0a"/>
</p:tagLst>
</file>

<file path=ppt/tags/tag31.xml><?xml version="1.0" encoding="utf-8"?>
<p:tagLst xmlns:p="http://schemas.openxmlformats.org/presentationml/2006/main">
  <p:tag name="KSO_WM_UNIT_PLACING_PICTURE_USER_VIEWPORT" val="{&quot;height&quot;:3944,&quot;width&quot;:6095}"/>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03_1*ζ_h_i*1_1_1"/>
  <p:tag name="KSO_WM_TEMPLATE_CATEGORY" val="diagram"/>
  <p:tag name="KSO_WM_TEMPLATE_INDEX" val="20216603"/>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03_1*ζ_h_i*1_1_2"/>
  <p:tag name="KSO_WM_TEMPLATE_CATEGORY" val="diagram"/>
  <p:tag name="KSO_WM_TEMPLATE_INDEX" val="20216603"/>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PICTURE_TOWARD" val="1"/>
  <p:tag name="KSO_WM_UNIT_VALUE" val="1361*90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03_1*ζ_h_d*1_1_1"/>
  <p:tag name="KSO_WM_TEMPLATE_CATEGORY" val="diagram"/>
  <p:tag name="KSO_WM_TEMPLATE_INDEX" val="20216603"/>
  <p:tag name="KSO_WM_UNIT_LAYERLEVEL" val="1_1_1"/>
  <p:tag name="KSO_WM_TAG_VERSION" val="1.0"/>
  <p:tag name="KSO_WM_BEAUTIFY_FLAG" val="#wm#"/>
  <p:tag name="KSO_WM_UNIT_DIAGRAM_MODELTYPE" val="creativePicture"/>
  <p:tag name="KSO_WM_UNIT_USESOURCEFORMAT_APPLY" val="1"/>
</p:tagLst>
</file>

<file path=ppt/tags/tag38.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6603_1*ζ_h_i*1_1_3"/>
  <p:tag name="KSO_WM_TEMPLATE_CATEGORY" val="diagram"/>
  <p:tag name="KSO_WM_TEMPLATE_INDEX" val="20216603"/>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6603_1*ζ_h_i*1_1_4"/>
  <p:tag name="KSO_WM_TEMPLATE_CATEGORY" val="diagram"/>
  <p:tag name="KSO_WM_TEMPLATE_INDEX" val="20216603"/>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BLOCK" val="0"/>
  <p:tag name="KSO_WM_UNIT_DEC_AREA_ID" val="703317cb4c8b4ae9b8cd775f5e262c45"/>
  <p:tag name="KSO_WM_UNIT_SM_LIMIT_TYPE" val="2"/>
  <p:tag name="KSO_WM_UNIT_HIGHLIGHT" val="0"/>
  <p:tag name="KSO_WM_UNIT_COMPATIBLE" val="0"/>
  <p:tag name="KSO_WM_UNIT_DIAGRAM_ISNUMVISUAL" val="0"/>
  <p:tag name="KSO_WM_UNIT_DIAGRAM_ISREFERUNIT" val="0"/>
  <p:tag name="KSO_WM_UNIT_TYPE" val="i"/>
  <p:tag name="KSO_WM_UNIT_INDEX" val="4"/>
  <p:tag name="KSO_WM_UNIT_ID" val="diagram20215804_1*i*4"/>
  <p:tag name="KSO_WM_TEMPLATE_CATEGORY" val="diagram"/>
  <p:tag name="KSO_WM_TEMPLATE_INDEX" val="2021580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eda760aa51720c6c8f4f12"/>
  <p:tag name="KSO_WM_CHIP_XID" val="5facf022998712faa657a67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
  <p:tag name="KSO_WM_UNIT_TEXT_FILL_TYPE" val="1"/>
  <p:tag name="KSO_WM_UNIT_VALUE" val="450"/>
  <p:tag name="KSO_WM_TEMPLATE_ASSEMBLE_XID" val="6130c4e0c26b0a66a1c57d08"/>
  <p:tag name="KSO_WM_TEMPLATE_ASSEMBLE_GROUPID" val="6130c4e0c26b0a66a1c57d08"/>
</p:tagLst>
</file>

<file path=ppt/tags/tag4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0_1*a*1"/>
  <p:tag name="KSO_WM_TEMPLATE_CATEGORY" val="diagram"/>
  <p:tag name="KSO_WM_TEMPLATE_INDEX" val="2021705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4365f2790914a939acada6e6471f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6b9a4b34a014d75a9a0a81d1e3edcc7"/>
  <p:tag name="KSO_WM_UNIT_TEXT_FILL_FORE_SCHEMECOLOR_INDEX_BRIGHTNESS" val="0"/>
  <p:tag name="KSO_WM_UNIT_TEXT_FILL_FORE_SCHEMECOLOR_INDEX" val="13"/>
  <p:tag name="KSO_WM_UNIT_TEXT_FILL_TYPE" val="1"/>
  <p:tag name="KSO_WM_TEMPLATE_ASSEMBLE_XID" val="606570444054ed1e2fb814a6"/>
  <p:tag name="KSO_WM_TEMPLATE_ASSEMBLE_GROUPID" val="606570444054ed1e2fb814a6"/>
</p:tagLst>
</file>

<file path=ppt/tags/tag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0_1*f*1"/>
  <p:tag name="KSO_WM_TEMPLATE_CATEGORY" val="diagram"/>
  <p:tag name="KSO_WM_TEMPLATE_INDEX" val="20217050"/>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9fac0f58e4e84449b138ef9b859507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febf74a8ce04196ac33616c5e44fc1b"/>
  <p:tag name="KSO_WM_UNIT_TEXT_FILL_FORE_SCHEMECOLOR_INDEX_BRIGHTNESS" val="0.25"/>
  <p:tag name="KSO_WM_UNIT_TEXT_FILL_FORE_SCHEMECOLOR_INDEX" val="13"/>
  <p:tag name="KSO_WM_UNIT_TEXT_FILL_TYPE" val="1"/>
  <p:tag name="KSO_WM_TEMPLATE_ASSEMBLE_XID" val="606570444054ed1e2fb814a6"/>
  <p:tag name="KSO_WM_TEMPLATE_ASSEMBLE_GROUPID" val="606570444054ed1e2fb814a6"/>
</p:tagLst>
</file>

<file path=ppt/tags/tag42.xml><?xml version="1.0" encoding="utf-8"?>
<p:tagLst xmlns:p="http://schemas.openxmlformats.org/presentationml/2006/main">
  <p:tag name="KSO_WM_BEAUTIFY_FLAG" val="#wm#"/>
  <p:tag name="KSO_WM_TEMPLATE_CATEGORY" val="diagram"/>
  <p:tag name="KSO_WM_TEMPLATE_INDEX" val="20217050"/>
  <p:tag name="KSO_WM_SLIDE_LAYOUT_INFO" val="{&quot;direction&quot;:1,&quot;id&quot;:&quot;2021-04-01T16:15:46&quot;,&quot;maxSize&quot;:{&quot;size1&quot;:62.84029677708944},&quot;minSize&quot;:{&quot;size1&quot;:42.940296777089436},&quot;normalSize&quot;:{&quot;size1&quot;:60.49654677708945},&quot;subLayout&quot;:[{&quot;id&quot;:&quot;2021-04-01T16:15:46&quot;,&quot;maxSize&quot;:{&quot;size1&quot;:55.6},&quot;minSize&quot;:{&quot;size1&quot;:20},&quot;normalSize&quot;:{&quot;size1&quot;:48.56666666666667},&quot;subLayout&quot;:[{&quot;id&quot;:&quot;2021-04-01T16:15:46&quot;,&quot;margin&quot;:{&quot;bottom&quot;:0.02600000612437725,&quot;left&quot;:2.5399999618530273,&quot;right&quot;:1.6670000553131104,&quot;top&quot;:1.6929999589920044},&quot;type&quot;:0},{&quot;id&quot;:&quot;2021-04-01T16:15:46&quot;,&quot;margin&quot;:{&quot;bottom&quot;:1.6929999589920044,&quot;left&quot;:2.5399999618530273,&quot;right&quot;:1.6670000553131104,&quot;top&quot;:0.8199999928474426},&quot;type&quot;:0}],&quot;type&quot;:0},{&quot;id&quot;:&quot;2021-04-01T16:15:46&quot;,&quot;margin&quot;:{&quot;bottom&quot;:1.6929999589920044,&quot;left&quot;:0.02600000612437725,&quot;right&quot;:1.6929999589920044,&quot;top&quot;:1.6929999589920044},&quot;type&quot;:0}],&quot;type&quot;:0}"/>
  <p:tag name="KSO_WM_SLIDE_ID" val="diagram20217050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e54998712faa657a885"/>
  <p:tag name="KSO_WM_CHIP_FILLPROP" val="[[{&quot;text_align&quot;:&quot;cm&quot;,&quot;text_direction&quot;:&quot;horizontal&quot;,&quot;support_features&quot;:[&quot;creativepic&quot;],&quot;support_big_font&quot;:false,&quot;picture_toward&quot;:1,&quot;picture_dockside&quot;:[],&quot;fill_id&quot;:&quot;ea24516ef22941bda3c0fadbdb233f5f&quot;,&quot;fill_align&quot;:&quot;cm&quot;,&quot;chip_types&quot;:[&quot;picture&quot;]},{&quot;text_align&quot;:&quot;lb&quot;,&quot;text_direction&quot;:&quot;horizontal&quot;,&quot;support_big_font&quot;:false,&quot;picture_toward&quot;:0,&quot;picture_dockside&quot;:[],&quot;fill_id&quot;:&quot;e64d6b39dbcb4f5e8b45c2814b499727&quot;,&quot;fill_align&quot;:&quot;lb&quot;,&quot;chip_types&quot;:[&quot;text&quot;,&quot;header&quot;]},{&quot;text_align&quot;:&quot;lt&quot;,&quot;text_direction&quot;:&quot;horizontal&quot;,&quot;support_big_font&quot;:false,&quot;picture_toward&quot;:0,&quot;picture_dockside&quot;:[],&quot;fill_id&quot;:&quot;4cac0ce68cb84566b51d233488c6b209&quot;,&quot;fill_align&quot;:&quot;lt&quot;,&quot;chip_types&quot;:[&quot;text&quot;]}]]"/>
  <p:tag name="KSO_WM_CHIP_DECFILLPROP" val="[]"/>
  <p:tag name="KSO_WM_SLIDE_RATIO" val="1.777778"/>
  <p:tag name="KSO_WM_SLIDE_TYPE" val="text"/>
  <p:tag name="KSO_WM_SLIDE_SIZE" val="816*348"/>
  <p:tag name="KSO_WM_SLIDE_POSITION" val="72*95"/>
  <p:tag name="KSO_WM_CHIP_GROUPID" val="5facfe54998712faa657a884"/>
  <p:tag name="KSO_WM_SLIDE_BK_DARK_LIGHT" val="2"/>
  <p:tag name="KSO_WM_SLIDE_BACKGROUND_TYPE" val="general"/>
  <p:tag name="KSO_WM_SLIDE_SUPPORT_FEATURE_TYPE" val="8"/>
  <p:tag name="KSO_WM_SLIDE_SUBTYPE" val="picTxt"/>
  <p:tag name="KSO_WM_TEMPLATE_ASSEMBLE_XID" val="606570444054ed1e2fb814a6"/>
  <p:tag name="KSO_WM_TEMPLATE_ASSEMBLE_GROUPID" val="606570444054ed1e2fb814a6"/>
</p:tagLst>
</file>

<file path=ppt/tags/tag43.xml><?xml version="1.0" encoding="utf-8"?>
<p:tagLst xmlns:p="http://schemas.openxmlformats.org/presentationml/2006/main">
  <p:tag name="PA" val="v3.0.1"/>
</p:tagLst>
</file>

<file path=ppt/tags/tag44.xml><?xml version="1.0" encoding="utf-8"?>
<p:tagLst xmlns:p="http://schemas.openxmlformats.org/presentationml/2006/main">
  <p:tag name="KSO_WM_UNIT_VALUE" val="1015*888"/>
  <p:tag name="KSO_WM_UNIT_HIGHLIGHT" val="0"/>
  <p:tag name="KSO_WM_UNIT_COMPATIBLE" val="0"/>
  <p:tag name="KSO_WM_UNIT_DIAGRAM_ISNUMVISUAL" val="0"/>
  <p:tag name="KSO_WM_UNIT_DIAGRAM_ISREFERUNIT" val="0"/>
  <p:tag name="KSO_WM_UNIT_TYPE" val="d"/>
  <p:tag name="KSO_WM_UNIT_INDEX" val="3"/>
  <p:tag name="KSO_WM_UNIT_ID" val="diagram20214368_1*d*3"/>
  <p:tag name="KSO_WM_TEMPLATE_CATEGORY" val="diagram"/>
  <p:tag name="KSO_WM_TEMPLATE_INDEX" val="20214368"/>
  <p:tag name="KSO_WM_UNIT_LAYERLEVEL" val="1"/>
  <p:tag name="KSO_WM_TAG_VERSION" val="1.0"/>
  <p:tag name="KSO_WM_BEAUTIFY_FLAG" val="#wm#"/>
  <p:tag name="KSO_WM_CHIP_GROUPID" val="5e7310da9a230a26b9e88a19"/>
  <p:tag name="KSO_WM_CHIP_XID" val="5e7310da9a230a26b9e88a1a"/>
  <p:tag name="KSO_WM_UNIT_DEC_AREA_ID" val="001ed6024a7f40d094bafaf2a05c68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5e8a6dad192459787eba20fbff6c0e0"/>
  <p:tag name="KSO_WM_UNIT_PLACING_PICTURE" val="d5e8a6dad192459787eba20fbff6c0e0"/>
  <p:tag name="KSO_WM_UNIT_SUPPORT_UNIT_TYPE" val="[&quot;d&quot;]"/>
  <p:tag name="KSO_WM_TEMPLATE_ASSEMBLE_XID" val="60656f7e4054ed1e2fb80bad"/>
  <p:tag name="KSO_WM_TEMPLATE_ASSEMBLE_GROUPID" val="60656f7e4054ed1e2fb80bad"/>
</p:tagLst>
</file>

<file path=ppt/tags/tag45.xml><?xml version="1.0" encoding="utf-8"?>
<p:tagLst xmlns:p="http://schemas.openxmlformats.org/presentationml/2006/main">
  <p:tag name="KSO_WM_UNIT_VALUE" val="1015*931"/>
  <p:tag name="KSO_WM_UNIT_HIGHLIGHT" val="0"/>
  <p:tag name="KSO_WM_UNIT_COMPATIBLE" val="0"/>
  <p:tag name="KSO_WM_UNIT_DIAGRAM_ISNUMVISUAL" val="0"/>
  <p:tag name="KSO_WM_UNIT_DIAGRAM_ISREFERUNIT" val="0"/>
  <p:tag name="KSO_WM_UNIT_TYPE" val="d"/>
  <p:tag name="KSO_WM_UNIT_INDEX" val="1"/>
  <p:tag name="KSO_WM_UNIT_ID" val="diagram20214368_1*d*1"/>
  <p:tag name="KSO_WM_TEMPLATE_CATEGORY" val="diagram"/>
  <p:tag name="KSO_WM_TEMPLATE_INDEX" val="20214368"/>
  <p:tag name="KSO_WM_UNIT_LAYERLEVEL" val="1"/>
  <p:tag name="KSO_WM_TAG_VERSION" val="1.0"/>
  <p:tag name="KSO_WM_BEAUTIFY_FLAG" val="#wm#"/>
  <p:tag name="KSO_WM_CHIP_GROUPID" val="5e7310da9a230a26b9e88a19"/>
  <p:tag name="KSO_WM_CHIP_XID" val="5e7310da9a230a26b9e88a1a"/>
  <p:tag name="KSO_WM_UNIT_DEC_AREA_ID" val="36df1282d6774a75ae81c5af13e3c47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37c561493344fb3bc6ea312357ddfe6"/>
  <p:tag name="KSO_WM_UNIT_PLACING_PICTURE" val="537c561493344fb3bc6ea312357ddfe6"/>
  <p:tag name="KSO_WM_UNIT_SUPPORT_UNIT_TYPE" val="[&quot;d&quot;]"/>
  <p:tag name="KSO_WM_TEMPLATE_ASSEMBLE_XID" val="60656f7e4054ed1e2fb80bad"/>
  <p:tag name="KSO_WM_TEMPLATE_ASSEMBLE_GROUPID" val="60656f7e4054ed1e2fb80bad"/>
</p:tagLst>
</file>

<file path=ppt/tags/tag46.xml><?xml version="1.0" encoding="utf-8"?>
<p:tagLst xmlns:p="http://schemas.openxmlformats.org/presentationml/2006/main">
  <p:tag name="KSO_WM_UNIT_VALUE" val="1015*888"/>
  <p:tag name="KSO_WM_UNIT_HIGHLIGHT" val="0"/>
  <p:tag name="KSO_WM_UNIT_COMPATIBLE" val="0"/>
  <p:tag name="KSO_WM_UNIT_DIAGRAM_ISNUMVISUAL" val="0"/>
  <p:tag name="KSO_WM_UNIT_DIAGRAM_ISREFERUNIT" val="0"/>
  <p:tag name="KSO_WM_UNIT_TYPE" val="d"/>
  <p:tag name="KSO_WM_UNIT_INDEX" val="2"/>
  <p:tag name="KSO_WM_UNIT_ID" val="diagram20214368_1*d*2"/>
  <p:tag name="KSO_WM_TEMPLATE_CATEGORY" val="diagram"/>
  <p:tag name="KSO_WM_TEMPLATE_INDEX" val="20214368"/>
  <p:tag name="KSO_WM_UNIT_LAYERLEVEL" val="1"/>
  <p:tag name="KSO_WM_TAG_VERSION" val="1.0"/>
  <p:tag name="KSO_WM_BEAUTIFY_FLAG" val="#wm#"/>
  <p:tag name="KSO_WM_CHIP_GROUPID" val="5e7310da9a230a26b9e88a19"/>
  <p:tag name="KSO_WM_CHIP_XID" val="5e7310da9a230a26b9e88a1a"/>
  <p:tag name="KSO_WM_UNIT_DEC_AREA_ID" val="b22938bce9184ffc88665abd012ad39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3b588b4cc1a47b28480cd73b1f3997f"/>
  <p:tag name="KSO_WM_UNIT_PLACING_PICTURE" val="93b588b4cc1a47b28480cd73b1f3997f"/>
  <p:tag name="KSO_WM_UNIT_SUPPORT_UNIT_TYPE" val="[&quot;d&quot;]"/>
  <p:tag name="KSO_WM_TEMPLATE_ASSEMBLE_XID" val="60656f7e4054ed1e2fb80bad"/>
  <p:tag name="KSO_WM_TEMPLATE_ASSEMBLE_GROUPID" val="60656f7e4054ed1e2fb80bad"/>
</p:tagLst>
</file>

<file path=ppt/tags/tag47.xml><?xml version="1.0" encoding="utf-8"?>
<p:tagLst xmlns:p="http://schemas.openxmlformats.org/presentationml/2006/main">
  <p:tag name="PA" val="v3.0.1"/>
</p:tagLst>
</file>

<file path=ppt/tags/tag48.xml><?xml version="1.0" encoding="utf-8"?>
<p:tagLst xmlns:p="http://schemas.openxmlformats.org/presentationml/2006/main">
  <p:tag name="KSO_WM_UNIT_VALUE" val="888*2876"/>
  <p:tag name="KSO_WM_UNIT_HIGHLIGHT" val="0"/>
  <p:tag name="KSO_WM_UNIT_COMPATIBLE" val="1"/>
  <p:tag name="KSO_WM_UNIT_DIAGRAM_ISNUMVISUAL" val="0"/>
  <p:tag name="KSO_WM_UNIT_DIAGRAM_ISREFERUNIT" val="0"/>
  <p:tag name="KSO_WM_UNIT_TYPE" val="d"/>
  <p:tag name="KSO_WM_UNIT_INDEX" val="1"/>
  <p:tag name="KSO_WM_UNIT_ID" val="diagram20208557_1*d*1"/>
  <p:tag name="KSO_WM_TEMPLATE_CATEGORY" val="diagram"/>
  <p:tag name="KSO_WM_TEMPLATE_INDEX" val="20208557"/>
  <p:tag name="KSO_WM_UNIT_LAYERLEVEL" val="1"/>
  <p:tag name="KSO_WM_TAG_VERSION" val="1.0"/>
  <p:tag name="KSO_WM_BEAUTIFY_FLAG" val="#wm#"/>
  <p:tag name="KSO_WM_CHIP_GROUPID" val="5e7310da9a230a26b9e88a19"/>
  <p:tag name="KSO_WM_CHIP_XID" val="5e7310da9a230a26b9e88a1a"/>
  <p:tag name="KSO_WM_UNIT_DEC_AREA_ID" val="db1ada81bbf14f0abd7a99566250101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f087e797bce411280ad61551bbf5de0"/>
  <p:tag name="KSO_WM_UNIT_PLACING_PICTURE" val="0f087e797bce411280ad61551bbf5de0"/>
  <p:tag name="KSO_WM_UNIT_SUPPORT_BIG_FONT" val="1"/>
  <p:tag name="KSO_WM_UNIT_SUPPORT_UNIT_TYPE" val="[&quot;l&quot;,&quot;m&quot;,&quot;n&quot;,&quot;o&quot;,&quot;p&quot;,&quot;q&quot;,&quot;r&quot;,&quot;δ&quot;,&quot;ε&quot;,&quot;ζ&quot;,&quot;η&quot;,&quot;d&quot;,&quot;α&quot;,&quot;β&quot;,&quot;θ&quot;]"/>
  <p:tag name="KSO_WM_TEMPLATE_ASSEMBLE_XID" val="60656e7b4054ed1e2fb7f9ba"/>
  <p:tag name="KSO_WM_TEMPLATE_ASSEMBLE_GROUPID" val="60656e7b4054ed1e2fb7f9ba"/>
</p:tagLst>
</file>

<file path=ppt/tags/tag49.xml><?xml version="1.0" encoding="utf-8"?>
<p:tagLst xmlns:p="http://schemas.openxmlformats.org/presentationml/2006/main">
  <p:tag name="PA" val="v3.0.1"/>
</p:tagLst>
</file>

<file path=ppt/tags/tag5.xml><?xml version="1.0" encoding="utf-8"?>
<p:tagLst xmlns:p="http://schemas.openxmlformats.org/presentationml/2006/main">
  <p:tag name="KSO_WM_UNIT_VALUE" val="550*550"/>
  <p:tag name="KSO_WM_UNIT_HIGHLIGHT" val="0"/>
  <p:tag name="KSO_WM_UNIT_COMPATIBLE" val="0"/>
  <p:tag name="KSO_WM_UNIT_DIAGRAM_ISNUMVISUAL" val="0"/>
  <p:tag name="KSO_WM_UNIT_DIAGRAM_ISREFERUNIT" val="0"/>
  <p:tag name="KSO_WM_UNIT_TYPE" val="d"/>
  <p:tag name="KSO_WM_UNIT_INDEX" val="3"/>
  <p:tag name="KSO_WM_UNIT_ID" val="diagram20215804_1*d*3"/>
  <p:tag name="KSO_WM_TEMPLATE_CATEGORY" val="diagram"/>
  <p:tag name="KSO_WM_TEMPLATE_INDEX" val="20215804"/>
  <p:tag name="KSO_WM_UNIT_LAYERLEVEL" val="1"/>
  <p:tag name="KSO_WM_TAG_VERSION" val="1.0"/>
  <p:tag name="KSO_WM_BEAUTIFY_FLAG" val="#wm#"/>
  <p:tag name="KSO_WM_CHIP_GROUPID" val="5e7310da9a230a26b9e88a19"/>
  <p:tag name="KSO_WM_CHIP_XID" val="5e7310da9a230a26b9e88a1a"/>
  <p:tag name="KSO_WM_UNIT_DEC_AREA_ID" val="59dc8092048a449f8a5091714593e5f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a18fb54d5aa46569e3fe29a6be38a69"/>
  <p:tag name="KSO_WM_TEMPLATE_ASSEMBLE_XID" val="6130c4e0c26b0a66a1c57d08"/>
  <p:tag name="KSO_WM_TEMPLATE_ASSEMBLE_GROUPID" val="6130c4e0c26b0a66a1c57d08"/>
</p:tagLst>
</file>

<file path=ppt/tags/tag50.xml><?xml version="1.0" encoding="utf-8"?>
<p:tagLst xmlns:p="http://schemas.openxmlformats.org/presentationml/2006/main">
  <p:tag name="PA" val="v3.0.1"/>
</p:tagLst>
</file>

<file path=ppt/tags/tag51.xml><?xml version="1.0" encoding="utf-8"?>
<p:tagLst xmlns:p="http://schemas.openxmlformats.org/presentationml/2006/main">
  <p:tag name="PA" val="v3.0.1"/>
</p:tagLst>
</file>

<file path=ppt/tags/tag52.xml><?xml version="1.0" encoding="utf-8"?>
<p:tagLst xmlns:p="http://schemas.openxmlformats.org/presentationml/2006/main">
  <p:tag name="PA" val="v3.0.1"/>
</p:tagLst>
</file>

<file path=ppt/tags/tag53.xml><?xml version="1.0" encoding="utf-8"?>
<p:tagLst xmlns:p="http://schemas.openxmlformats.org/presentationml/2006/main">
  <p:tag name="PA" val="v3.0.1"/>
</p:tagLst>
</file>

<file path=ppt/tags/tag54.xml><?xml version="1.0" encoding="utf-8"?>
<p:tagLst xmlns:p="http://schemas.openxmlformats.org/presentationml/2006/main">
  <p:tag name="PA" val="v3.0.1"/>
</p:tagLst>
</file>

<file path=ppt/tags/tag55.xml><?xml version="1.0" encoding="utf-8"?>
<p:tagLst xmlns:p="http://schemas.openxmlformats.org/presentationml/2006/main">
  <p:tag name="PA" val="v3.0.1"/>
</p:tagLst>
</file>

<file path=ppt/tags/tag56.xml><?xml version="1.0" encoding="utf-8"?>
<p:tagLst xmlns:p="http://schemas.openxmlformats.org/presentationml/2006/main">
  <p:tag name="PA" val="v3.0.1"/>
</p:tagLst>
</file>

<file path=ppt/tags/tag57.xml><?xml version="1.0" encoding="utf-8"?>
<p:tagLst xmlns:p="http://schemas.openxmlformats.org/presentationml/2006/main">
  <p:tag name="PA" val="v3.0.1"/>
</p:tagLst>
</file>

<file path=ppt/tags/tag58.xml><?xml version="1.0" encoding="utf-8"?>
<p:tagLst xmlns:p="http://schemas.openxmlformats.org/presentationml/2006/main">
  <p:tag name="PA" val="v3.0.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1"/>
  <p:tag name="KSO_WM_TEMPLATE_CATEGORY" val="diagram"/>
  <p:tag name="KSO_WM_TEMPLATE_INDEX" val="20207574"/>
  <p:tag name="KSO_WM_UNIT_LAYERLEVEL" val="1"/>
  <p:tag name="KSO_WM_TAG_VERSION" val="1.0"/>
  <p:tag name="KSO_WM_BEAUTIFY_FLAG" val="#wm#"/>
  <p:tag name="KSO_WM_UNIT_TYPE" val="i"/>
  <p:tag name="KSO_WM_UNIT_INDEX" val="1"/>
  <p:tag name="KSO_WM_UNIT_BLOCK" val="0"/>
  <p:tag name="KSO_WM_UNIT_SM_LIMIT_TYPE" val="0"/>
  <p:tag name="KSO_WM_UNIT_DECORATE_INFO" val="{&quot;DecorateInfoH&quot;:{&quot;IsAbs&quot;:true},&quot;DecorateInfoW&quot;:{&quot;IsAbs&quot;:true},&quot;DecorateInfoX&quot;:{&quot;IsAbs&quot;:true,&quot;Pos&quot;:1},&quot;DecorateInfoY&quot;:{&quot;IsAbs&quot;:true,&quot;Pos&quot;:0},&quot;ReferentInfo&quot;:{&quot;Id&quot;:&quot;9ac5351bde294d52a1a9e6ad08e6a601&quot;,&quot;X&quot;:{&quot;Pos&quot;:1},&quot;Y&quot;:{&quot;Pos&quot;:2}},&quot;whChangeMode&quot;:0}"/>
  <p:tag name="KSO_WM_UNIT_DEC_AREA_ID" val="4888bd01fbb84a2a8c58278df8578006"/>
  <p:tag name="KSO_WM_CHIP_GROUPID" val="5ed745afafe44fab1839bd05"/>
  <p:tag name="KSO_WM_CHIP_XID" val="5ed21bffdaf2e53b70be3ec4"/>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10"/>
  <p:tag name="KSO_WM_TEMPLATE_ASSEMBLE_XID" val="60656e6e4054ed1e2fb7f896"/>
  <p:tag name="KSO_WM_TEMPLATE_ASSEMBLE_GROUPID" val="60656e6e4054ed1e2fb7f896"/>
</p:tagLst>
</file>

<file path=ppt/tags/tag6.xml><?xml version="1.0" encoding="utf-8"?>
<p:tagLst xmlns:p="http://schemas.openxmlformats.org/presentationml/2006/main">
  <p:tag name="KSO_WM_UNIT_VALUE" val="550*550"/>
  <p:tag name="KSO_WM_UNIT_HIGHLIGHT" val="0"/>
  <p:tag name="KSO_WM_UNIT_COMPATIBLE" val="0"/>
  <p:tag name="KSO_WM_UNIT_DIAGRAM_ISNUMVISUAL" val="0"/>
  <p:tag name="KSO_WM_UNIT_DIAGRAM_ISREFERUNIT" val="0"/>
  <p:tag name="KSO_WM_UNIT_TYPE" val="d"/>
  <p:tag name="KSO_WM_UNIT_INDEX" val="2"/>
  <p:tag name="KSO_WM_UNIT_ID" val="diagram20215804_1*d*2"/>
  <p:tag name="KSO_WM_TEMPLATE_CATEGORY" val="diagram"/>
  <p:tag name="KSO_WM_TEMPLATE_INDEX" val="20215804"/>
  <p:tag name="KSO_WM_UNIT_LAYERLEVEL" val="1"/>
  <p:tag name="KSO_WM_TAG_VERSION" val="1.0"/>
  <p:tag name="KSO_WM_BEAUTIFY_FLAG" val="#wm#"/>
  <p:tag name="KSO_WM_CHIP_GROUPID" val="5e7310da9a230a26b9e88a19"/>
  <p:tag name="KSO_WM_CHIP_XID" val="5e7310da9a230a26b9e88a1a"/>
  <p:tag name="KSO_WM_UNIT_DEC_AREA_ID" val="7edc75c3f8da4121a9ee6f326c6238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fa75f432c8a47cba72865560029ff85"/>
  <p:tag name="KSO_WM_TEMPLATE_ASSEMBLE_XID" val="6130c4e0c26b0a66a1c57d08"/>
  <p:tag name="KSO_WM_TEMPLATE_ASSEMBLE_GROUPID" val="6130c4e0c26b0a66a1c57d08"/>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2"/>
  <p:tag name="KSO_WM_TEMPLATE_CATEGORY" val="diagram"/>
  <p:tag name="KSO_WM_TEMPLATE_INDEX" val="20207574"/>
  <p:tag name="KSO_WM_UNIT_LAYERLEVEL" val="1"/>
  <p:tag name="KSO_WM_TAG_VERSION" val="1.0"/>
  <p:tag name="KSO_WM_BEAUTIFY_FLAG" val="#wm#"/>
  <p:tag name="KSO_WM_UNIT_TYPE" val="i"/>
  <p:tag name="KSO_WM_UNIT_INDEX" val="2"/>
  <p:tag name="KSO_WM_UNIT_BLOCK" val="0"/>
  <p:tag name="KSO_WM_UNIT_SM_LIMIT_TYPE" val="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EC_AREA_ID" val="51fc2a00958e4110a7400cf7c5fb9b10"/>
  <p:tag name="KSO_WM_CHIP_GROUPID" val="5ed745afafe44fab1839bd05"/>
  <p:tag name="KSO_WM_CHIP_XID" val="5ed21bffdaf2e53b70be3ec4"/>
  <p:tag name="KSO_WM_UNIT_LINE_FORE_SCHEMECOLOR_INDEX_BRIGHTNESS" val="-0.15"/>
  <p:tag name="KSO_WM_UNIT_LINE_FORE_SCHEMECOLOR_INDEX" val="14"/>
  <p:tag name="KSO_WM_UNIT_LINE_FILL_TYPE" val="2"/>
  <p:tag name="KSO_WM_UNIT_VALUE" val="738"/>
  <p:tag name="KSO_WM_TEMPLATE_ASSEMBLE_XID" val="60656e6e4054ed1e2fb7f896"/>
  <p:tag name="KSO_WM_TEMPLATE_ASSEMBLE_GROUPID" val="60656e6e4054ed1e2fb7f896"/>
</p:tagLst>
</file>

<file path=ppt/tags/tag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7574_1*a*1"/>
  <p:tag name="KSO_WM_TEMPLATE_CATEGORY" val="diagram"/>
  <p:tag name="KSO_WM_TEMPLATE_INDEX" val="2020757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c5351bde294d52a1a9e6ad08e6a6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1f69a0caef54bf784214254c4100a3a"/>
  <p:tag name="KSO_WM_UNIT_TEXT_FILL_FORE_SCHEMECOLOR_INDEX_BRIGHTNESS" val="0"/>
  <p:tag name="KSO_WM_UNIT_TEXT_FILL_FORE_SCHEMECOLOR_INDEX" val="13"/>
  <p:tag name="KSO_WM_UNIT_TEXT_FILL_TYPE" val="1"/>
  <p:tag name="KSO_WM_TEMPLATE_ASSEMBLE_XID" val="60656e6e4054ed1e2fb7f896"/>
  <p:tag name="KSO_WM_TEMPLATE_ASSEMBLE_GROUPID" val="60656e6e4054ed1e2fb7f896"/>
</p:tagLst>
</file>

<file path=ppt/tags/tag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74_1*f*1"/>
  <p:tag name="KSO_WM_TEMPLATE_CATEGORY" val="diagram"/>
  <p:tag name="KSO_WM_TEMPLATE_INDEX" val="20207574"/>
  <p:tag name="KSO_WM_UNIT_LAYERLEVEL" val="1"/>
  <p:tag name="KSO_WM_TAG_VERSION" val="1.0"/>
  <p:tag name="KSO_WM_BEAUTIFY_FLAG" val="#wm#"/>
  <p:tag name="KSO_WM_UNIT_DEFAULT_FONT" val="14;20;2"/>
  <p:tag name="KSO_WM_UNIT_BLOCK" val="0"/>
  <p:tag name="KSO_WM_UNIT_VALUE" val="95"/>
  <p:tag name="KSO_WM_UNIT_SHOW_EDIT_AREA_INDICATION" val="1"/>
  <p:tag name="KSO_WM_CHIP_GROUPID" val="5e6b05596848fb12bee65ac8"/>
  <p:tag name="KSO_WM_CHIP_XID" val="5e6b05596848fb12bee65aca"/>
  <p:tag name="KSO_WM_UNIT_DEC_AREA_ID" val="3e2be86fb4a64c0e9d1715b8bc40bc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3287027075e4569b877af43d959f318"/>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6e4054ed1e2fb7f896"/>
  <p:tag name="KSO_WM_TEMPLATE_ASSEMBLE_GROUPID" val="60656e6e4054ed1e2fb7f896"/>
</p:tagLst>
</file>

<file path=ppt/tags/tag63.xml><?xml version="1.0" encoding="utf-8"?>
<p:tagLst xmlns:p="http://schemas.openxmlformats.org/presentationml/2006/main">
  <p:tag name="KSO_WM_BEAUTIFY_FLAG" val="#wm#"/>
  <p:tag name="KSO_WM_TEMPLATE_CATEGORY" val="diagram"/>
  <p:tag name="KSO_WM_TEMPLATE_INDEX" val="20207574"/>
  <p:tag name="KSO_WM_SLIDE_LAYOUT_INFO" val="{&quot;direction&quot;:1,&quot;id&quot;:&quot;2021-04-01T14:58:30&quot;,&quot;maxSize&quot;:{&quot;size1&quot;:32.5},&quot;minSize&quot;:{&quot;size1&quot;:32.5},&quot;normalSize&quot;:{&quot;size1&quot;:32.5},&quot;subLayout&quot;:[{&quot;id&quot;:&quot;2021-04-01T14:58:30&quot;,&quot;margin&quot;:{&quot;bottom&quot;:6.7729997634887695,&quot;left&quot;:1.6929999589920044,&quot;right&quot;:2.117000102996826,&quot;top&quot;:5.927000999450684},&quot;type&quot;:0},{&quot;id&quot;:&quot;2021-04-01T14:58:30&quot;,&quot;margin&quot;:{&quot;bottom&quot;:4.2330002784729,&quot;left&quot;:0.4230000674724579,&quot;right&quot;:4.657000541687012,&quot;top&quot;:4.2330002784729},&quot;type&quot;:0}],&quot;type&quot;:0}"/>
  <p:tag name="KSO_WM_SLIDE_RATIO" val="1.777778"/>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7574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40*396"/>
  <p:tag name="KSO_WM_SLIDE_POSITION" val="48*71"/>
  <p:tag name="KSO_WM_TAG_VERSION" val="1.0"/>
  <p:tag name="KSO_WM_SLIDE_LAYOUT" val="a_f"/>
  <p:tag name="KSO_WM_SLIDE_LAYOUT_CNT" val="1_1"/>
  <p:tag name="KSO_WM_CHIP_GROUPID" val="5ed745afafe44fab1839bd05"/>
  <p:tag name="KSO_WM_SLIDE_BK_DARK_LIGHT" val="2"/>
  <p:tag name="KSO_WM_SLIDE_BACKGROUND_TYPE" val="general"/>
  <p:tag name="KSO_WM_SLIDE_SUPPORT_FEATURE_TYPE" val="0"/>
  <p:tag name="KSO_WM_TEMPLATE_ASSEMBLE_XID" val="60656e6e4054ed1e2fb7f896"/>
  <p:tag name="KSO_WM_TEMPLATE_ASSEMBLE_GROUPID" val="60656e6e4054ed1e2fb7f89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1"/>
  <p:tag name="KSO_WM_TEMPLATE_CATEGORY" val="diagram"/>
  <p:tag name="KSO_WM_TEMPLATE_INDEX" val="20207574"/>
  <p:tag name="KSO_WM_UNIT_LAYERLEVEL" val="1"/>
  <p:tag name="KSO_WM_TAG_VERSION" val="1.0"/>
  <p:tag name="KSO_WM_BEAUTIFY_FLAG" val="#wm#"/>
  <p:tag name="KSO_WM_UNIT_TYPE" val="i"/>
  <p:tag name="KSO_WM_UNIT_INDEX" val="1"/>
  <p:tag name="KSO_WM_UNIT_BLOCK" val="0"/>
  <p:tag name="KSO_WM_UNIT_SM_LIMIT_TYPE" val="0"/>
  <p:tag name="KSO_WM_UNIT_DECORATE_INFO" val="{&quot;DecorateInfoH&quot;:{&quot;IsAbs&quot;:true},&quot;DecorateInfoW&quot;:{&quot;IsAbs&quot;:true},&quot;DecorateInfoX&quot;:{&quot;IsAbs&quot;:true,&quot;Pos&quot;:1},&quot;DecorateInfoY&quot;:{&quot;IsAbs&quot;:true,&quot;Pos&quot;:0},&quot;ReferentInfo&quot;:{&quot;Id&quot;:&quot;9ac5351bde294d52a1a9e6ad08e6a601&quot;,&quot;X&quot;:{&quot;Pos&quot;:1},&quot;Y&quot;:{&quot;Pos&quot;:2}},&quot;whChangeMode&quot;:0}"/>
  <p:tag name="KSO_WM_UNIT_DEC_AREA_ID" val="4888bd01fbb84a2a8c58278df8578006"/>
  <p:tag name="KSO_WM_CHIP_GROUPID" val="5ed745afafe44fab1839bd05"/>
  <p:tag name="KSO_WM_CHIP_XID" val="5ed21bffdaf2e53b70be3ec4"/>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10"/>
  <p:tag name="KSO_WM_TEMPLATE_ASSEMBLE_XID" val="60656e6e4054ed1e2fb7f896"/>
  <p:tag name="KSO_WM_TEMPLATE_ASSEMBLE_GROUPID" val="60656e6e4054ed1e2fb7f89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2"/>
  <p:tag name="KSO_WM_TEMPLATE_CATEGORY" val="diagram"/>
  <p:tag name="KSO_WM_TEMPLATE_INDEX" val="20207574"/>
  <p:tag name="KSO_WM_UNIT_LAYERLEVEL" val="1"/>
  <p:tag name="KSO_WM_TAG_VERSION" val="1.0"/>
  <p:tag name="KSO_WM_BEAUTIFY_FLAG" val="#wm#"/>
  <p:tag name="KSO_WM_UNIT_TYPE" val="i"/>
  <p:tag name="KSO_WM_UNIT_INDEX" val="2"/>
  <p:tag name="KSO_WM_UNIT_BLOCK" val="0"/>
  <p:tag name="KSO_WM_UNIT_SM_LIMIT_TYPE" val="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EC_AREA_ID" val="51fc2a00958e4110a7400cf7c5fb9b10"/>
  <p:tag name="KSO_WM_CHIP_GROUPID" val="5ed745afafe44fab1839bd05"/>
  <p:tag name="KSO_WM_CHIP_XID" val="5ed21bffdaf2e53b70be3ec4"/>
  <p:tag name="KSO_WM_UNIT_LINE_FORE_SCHEMECOLOR_INDEX_BRIGHTNESS" val="-0.15"/>
  <p:tag name="KSO_WM_UNIT_LINE_FORE_SCHEMECOLOR_INDEX" val="14"/>
  <p:tag name="KSO_WM_UNIT_LINE_FILL_TYPE" val="2"/>
  <p:tag name="KSO_WM_UNIT_VALUE" val="738"/>
  <p:tag name="KSO_WM_TEMPLATE_ASSEMBLE_XID" val="60656e6e4054ed1e2fb7f896"/>
  <p:tag name="KSO_WM_TEMPLATE_ASSEMBLE_GROUPID" val="60656e6e4054ed1e2fb7f896"/>
</p:tagLst>
</file>

<file path=ppt/tags/tag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7574_1*a*1"/>
  <p:tag name="KSO_WM_TEMPLATE_CATEGORY" val="diagram"/>
  <p:tag name="KSO_WM_TEMPLATE_INDEX" val="2020757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c5351bde294d52a1a9e6ad08e6a6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1f69a0caef54bf784214254c4100a3a"/>
  <p:tag name="KSO_WM_UNIT_TEXT_FILL_FORE_SCHEMECOLOR_INDEX_BRIGHTNESS" val="0"/>
  <p:tag name="KSO_WM_UNIT_TEXT_FILL_FORE_SCHEMECOLOR_INDEX" val="13"/>
  <p:tag name="KSO_WM_UNIT_TEXT_FILL_TYPE" val="1"/>
  <p:tag name="KSO_WM_TEMPLATE_ASSEMBLE_XID" val="60656e6e4054ed1e2fb7f896"/>
  <p:tag name="KSO_WM_TEMPLATE_ASSEMBLE_GROUPID" val="60656e6e4054ed1e2fb7f896"/>
</p:tagLst>
</file>

<file path=ppt/tags/tag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74_1*f*1"/>
  <p:tag name="KSO_WM_TEMPLATE_CATEGORY" val="diagram"/>
  <p:tag name="KSO_WM_TEMPLATE_INDEX" val="20207574"/>
  <p:tag name="KSO_WM_UNIT_LAYERLEVEL" val="1"/>
  <p:tag name="KSO_WM_TAG_VERSION" val="1.0"/>
  <p:tag name="KSO_WM_BEAUTIFY_FLAG" val="#wm#"/>
  <p:tag name="KSO_WM_UNIT_DEFAULT_FONT" val="14;20;2"/>
  <p:tag name="KSO_WM_UNIT_BLOCK" val="0"/>
  <p:tag name="KSO_WM_UNIT_VALUE" val="95"/>
  <p:tag name="KSO_WM_UNIT_SHOW_EDIT_AREA_INDICATION" val="1"/>
  <p:tag name="KSO_WM_CHIP_GROUPID" val="5e6b05596848fb12bee65ac8"/>
  <p:tag name="KSO_WM_CHIP_XID" val="5e6b05596848fb12bee65aca"/>
  <p:tag name="KSO_WM_UNIT_DEC_AREA_ID" val="3e2be86fb4a64c0e9d1715b8bc40bc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3287027075e4569b877af43d959f318"/>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6e4054ed1e2fb7f896"/>
  <p:tag name="KSO_WM_TEMPLATE_ASSEMBLE_GROUPID" val="60656e6e4054ed1e2fb7f896"/>
</p:tagLst>
</file>

<file path=ppt/tags/tag68.xml><?xml version="1.0" encoding="utf-8"?>
<p:tagLst xmlns:p="http://schemas.openxmlformats.org/presentationml/2006/main">
  <p:tag name="KSO_WM_BEAUTIFY_FLAG" val="#wm#"/>
  <p:tag name="KSO_WM_TEMPLATE_CATEGORY" val="diagram"/>
  <p:tag name="KSO_WM_TEMPLATE_INDEX" val="20207574"/>
  <p:tag name="KSO_WM_SLIDE_LAYOUT_INFO" val="{&quot;direction&quot;:1,&quot;id&quot;:&quot;2021-04-01T14:58:30&quot;,&quot;maxSize&quot;:{&quot;size1&quot;:32.5},&quot;minSize&quot;:{&quot;size1&quot;:32.5},&quot;normalSize&quot;:{&quot;size1&quot;:32.5},&quot;subLayout&quot;:[{&quot;id&quot;:&quot;2021-04-01T14:58:30&quot;,&quot;margin&quot;:{&quot;bottom&quot;:6.7729997634887695,&quot;left&quot;:1.6929999589920044,&quot;right&quot;:2.117000102996826,&quot;top&quot;:5.927000999450684},&quot;type&quot;:0},{&quot;id&quot;:&quot;2021-04-01T14:58:30&quot;,&quot;margin&quot;:{&quot;bottom&quot;:4.2330002784729,&quot;left&quot;:0.4230000674724579,&quot;right&quot;:4.657000541687012,&quot;top&quot;:4.2330002784729},&quot;type&quot;:0}],&quot;type&quot;:0}"/>
  <p:tag name="KSO_WM_SLIDE_RATIO" val="1.777778"/>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7574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40*396"/>
  <p:tag name="KSO_WM_SLIDE_POSITION" val="48*71"/>
  <p:tag name="KSO_WM_TAG_VERSION" val="1.0"/>
  <p:tag name="KSO_WM_SLIDE_LAYOUT" val="a_f"/>
  <p:tag name="KSO_WM_SLIDE_LAYOUT_CNT" val="1_1"/>
  <p:tag name="KSO_WM_CHIP_GROUPID" val="5ed745afafe44fab1839bd05"/>
  <p:tag name="KSO_WM_SLIDE_BK_DARK_LIGHT" val="2"/>
  <p:tag name="KSO_WM_SLIDE_BACKGROUND_TYPE" val="general"/>
  <p:tag name="KSO_WM_SLIDE_SUPPORT_FEATURE_TYPE" val="0"/>
  <p:tag name="KSO_WM_TEMPLATE_ASSEMBLE_XID" val="60656e6e4054ed1e2fb7f896"/>
  <p:tag name="KSO_WM_TEMPLATE_ASSEMBLE_GROUPID" val="60656e6e4054ed1e2fb7f89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1"/>
  <p:tag name="KSO_WM_TEMPLATE_CATEGORY" val="diagram"/>
  <p:tag name="KSO_WM_TEMPLATE_INDEX" val="20207574"/>
  <p:tag name="KSO_WM_UNIT_LAYERLEVEL" val="1"/>
  <p:tag name="KSO_WM_TAG_VERSION" val="1.0"/>
  <p:tag name="KSO_WM_BEAUTIFY_FLAG" val="#wm#"/>
  <p:tag name="KSO_WM_UNIT_TYPE" val="i"/>
  <p:tag name="KSO_WM_UNIT_INDEX" val="1"/>
  <p:tag name="KSO_WM_UNIT_BLOCK" val="0"/>
  <p:tag name="KSO_WM_UNIT_SM_LIMIT_TYPE" val="0"/>
  <p:tag name="KSO_WM_UNIT_DECORATE_INFO" val="{&quot;DecorateInfoH&quot;:{&quot;IsAbs&quot;:true},&quot;DecorateInfoW&quot;:{&quot;IsAbs&quot;:true},&quot;DecorateInfoX&quot;:{&quot;IsAbs&quot;:true,&quot;Pos&quot;:1},&quot;DecorateInfoY&quot;:{&quot;IsAbs&quot;:true,&quot;Pos&quot;:0},&quot;ReferentInfo&quot;:{&quot;Id&quot;:&quot;9ac5351bde294d52a1a9e6ad08e6a601&quot;,&quot;X&quot;:{&quot;Pos&quot;:1},&quot;Y&quot;:{&quot;Pos&quot;:2}},&quot;whChangeMode&quot;:0}"/>
  <p:tag name="KSO_WM_UNIT_DEC_AREA_ID" val="4888bd01fbb84a2a8c58278df8578006"/>
  <p:tag name="KSO_WM_CHIP_GROUPID" val="5ed745afafe44fab1839bd05"/>
  <p:tag name="KSO_WM_CHIP_XID" val="5ed21bffdaf2e53b70be3ec4"/>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10"/>
  <p:tag name="KSO_WM_TEMPLATE_ASSEMBLE_XID" val="60656e6e4054ed1e2fb7f896"/>
  <p:tag name="KSO_WM_TEMPLATE_ASSEMBLE_GROUPID" val="60656e6e4054ed1e2fb7f896"/>
</p:tagLst>
</file>

<file path=ppt/tags/tag7.xml><?xml version="1.0" encoding="utf-8"?>
<p:tagLst xmlns:p="http://schemas.openxmlformats.org/presentationml/2006/main">
  <p:tag name="KSO_WM_UNIT_VALUE" val="550*550"/>
  <p:tag name="KSO_WM_UNIT_HIGHLIGHT" val="0"/>
  <p:tag name="KSO_WM_UNIT_COMPATIBLE" val="0"/>
  <p:tag name="KSO_WM_UNIT_DIAGRAM_ISNUMVISUAL" val="0"/>
  <p:tag name="KSO_WM_UNIT_DIAGRAM_ISREFERUNIT" val="0"/>
  <p:tag name="KSO_WM_UNIT_TYPE" val="d"/>
  <p:tag name="KSO_WM_UNIT_INDEX" val="1"/>
  <p:tag name="KSO_WM_UNIT_ID" val="diagram20215804_1*d*1"/>
  <p:tag name="KSO_WM_TEMPLATE_CATEGORY" val="diagram"/>
  <p:tag name="KSO_WM_TEMPLATE_INDEX" val="20215804"/>
  <p:tag name="KSO_WM_UNIT_LAYERLEVEL" val="1"/>
  <p:tag name="KSO_WM_TAG_VERSION" val="1.0"/>
  <p:tag name="KSO_WM_BEAUTIFY_FLAG" val="#wm#"/>
  <p:tag name="KSO_WM_CHIP_GROUPID" val="5e7310da9a230a26b9e88a19"/>
  <p:tag name="KSO_WM_CHIP_XID" val="5e7310da9a230a26b9e88a1a"/>
  <p:tag name="KSO_WM_UNIT_DEC_AREA_ID" val="4ba856d77e3d4bd1b2edfd13e44d9b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b9052904348423d9b909f124970f661"/>
  <p:tag name="KSO_WM_TEMPLATE_ASSEMBLE_XID" val="6130c4e0c26b0a66a1c57d08"/>
  <p:tag name="KSO_WM_TEMPLATE_ASSEMBLE_GROUPID" val="6130c4e0c26b0a66a1c57d08"/>
  <p:tag name="KSO_WM_UNIT_PICTURE_CLIP_FLAG" val="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2"/>
  <p:tag name="KSO_WM_TEMPLATE_CATEGORY" val="diagram"/>
  <p:tag name="KSO_WM_TEMPLATE_INDEX" val="20207574"/>
  <p:tag name="KSO_WM_UNIT_LAYERLEVEL" val="1"/>
  <p:tag name="KSO_WM_TAG_VERSION" val="1.0"/>
  <p:tag name="KSO_WM_BEAUTIFY_FLAG" val="#wm#"/>
  <p:tag name="KSO_WM_UNIT_TYPE" val="i"/>
  <p:tag name="KSO_WM_UNIT_INDEX" val="2"/>
  <p:tag name="KSO_WM_UNIT_BLOCK" val="0"/>
  <p:tag name="KSO_WM_UNIT_SM_LIMIT_TYPE" val="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EC_AREA_ID" val="51fc2a00958e4110a7400cf7c5fb9b10"/>
  <p:tag name="KSO_WM_CHIP_GROUPID" val="5ed745afafe44fab1839bd05"/>
  <p:tag name="KSO_WM_CHIP_XID" val="5ed21bffdaf2e53b70be3ec4"/>
  <p:tag name="KSO_WM_UNIT_LINE_FORE_SCHEMECOLOR_INDEX_BRIGHTNESS" val="-0.15"/>
  <p:tag name="KSO_WM_UNIT_LINE_FORE_SCHEMECOLOR_INDEX" val="14"/>
  <p:tag name="KSO_WM_UNIT_LINE_FILL_TYPE" val="2"/>
  <p:tag name="KSO_WM_UNIT_VALUE" val="738"/>
  <p:tag name="KSO_WM_TEMPLATE_ASSEMBLE_XID" val="60656e6e4054ed1e2fb7f896"/>
  <p:tag name="KSO_WM_TEMPLATE_ASSEMBLE_GROUPID" val="60656e6e4054ed1e2fb7f896"/>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7574_1*a*1"/>
  <p:tag name="KSO_WM_TEMPLATE_CATEGORY" val="diagram"/>
  <p:tag name="KSO_WM_TEMPLATE_INDEX" val="2020757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c5351bde294d52a1a9e6ad08e6a6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1f69a0caef54bf784214254c4100a3a"/>
  <p:tag name="KSO_WM_UNIT_TEXT_FILL_FORE_SCHEMECOLOR_INDEX_BRIGHTNESS" val="0"/>
  <p:tag name="KSO_WM_UNIT_TEXT_FILL_FORE_SCHEMECOLOR_INDEX" val="13"/>
  <p:tag name="KSO_WM_UNIT_TEXT_FILL_TYPE" val="1"/>
  <p:tag name="KSO_WM_TEMPLATE_ASSEMBLE_XID" val="60656e6e4054ed1e2fb7f896"/>
  <p:tag name="KSO_WM_TEMPLATE_ASSEMBLE_GROUPID" val="60656e6e4054ed1e2fb7f896"/>
</p:tagLst>
</file>

<file path=ppt/tags/tag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74_1*f*1"/>
  <p:tag name="KSO_WM_TEMPLATE_CATEGORY" val="diagram"/>
  <p:tag name="KSO_WM_TEMPLATE_INDEX" val="20207574"/>
  <p:tag name="KSO_WM_UNIT_LAYERLEVEL" val="1"/>
  <p:tag name="KSO_WM_TAG_VERSION" val="1.0"/>
  <p:tag name="KSO_WM_BEAUTIFY_FLAG" val="#wm#"/>
  <p:tag name="KSO_WM_UNIT_DEFAULT_FONT" val="14;20;2"/>
  <p:tag name="KSO_WM_UNIT_BLOCK" val="0"/>
  <p:tag name="KSO_WM_UNIT_VALUE" val="95"/>
  <p:tag name="KSO_WM_UNIT_SHOW_EDIT_AREA_INDICATION" val="1"/>
  <p:tag name="KSO_WM_CHIP_GROUPID" val="5e6b05596848fb12bee65ac8"/>
  <p:tag name="KSO_WM_CHIP_XID" val="5e6b05596848fb12bee65aca"/>
  <p:tag name="KSO_WM_UNIT_DEC_AREA_ID" val="3e2be86fb4a64c0e9d1715b8bc40bc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3287027075e4569b877af43d959f318"/>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6e4054ed1e2fb7f896"/>
  <p:tag name="KSO_WM_TEMPLATE_ASSEMBLE_GROUPID" val="60656e6e4054ed1e2fb7f896"/>
</p:tagLst>
</file>

<file path=ppt/tags/tag73.xml><?xml version="1.0" encoding="utf-8"?>
<p:tagLst xmlns:p="http://schemas.openxmlformats.org/presentationml/2006/main">
  <p:tag name="KSO_WM_BEAUTIFY_FLAG" val="#wm#"/>
  <p:tag name="KSO_WM_TEMPLATE_CATEGORY" val="diagram"/>
  <p:tag name="KSO_WM_TEMPLATE_INDEX" val="20207574"/>
  <p:tag name="KSO_WM_SLIDE_LAYOUT_INFO" val="{&quot;direction&quot;:1,&quot;id&quot;:&quot;2021-04-01T14:58:30&quot;,&quot;maxSize&quot;:{&quot;size1&quot;:32.5},&quot;minSize&quot;:{&quot;size1&quot;:32.5},&quot;normalSize&quot;:{&quot;size1&quot;:32.5},&quot;subLayout&quot;:[{&quot;id&quot;:&quot;2021-04-01T14:58:30&quot;,&quot;margin&quot;:{&quot;bottom&quot;:6.7729997634887695,&quot;left&quot;:1.6929999589920044,&quot;right&quot;:2.117000102996826,&quot;top&quot;:5.927000999450684},&quot;type&quot;:0},{&quot;id&quot;:&quot;2021-04-01T14:58:30&quot;,&quot;margin&quot;:{&quot;bottom&quot;:4.2330002784729,&quot;left&quot;:0.4230000674724579,&quot;right&quot;:4.657000541687012,&quot;top&quot;:4.2330002784729},&quot;type&quot;:0}],&quot;type&quot;:0}"/>
  <p:tag name="KSO_WM_SLIDE_RATIO" val="1.777778"/>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7574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40*396"/>
  <p:tag name="KSO_WM_SLIDE_POSITION" val="48*71"/>
  <p:tag name="KSO_WM_TAG_VERSION" val="1.0"/>
  <p:tag name="KSO_WM_SLIDE_LAYOUT" val="a_f"/>
  <p:tag name="KSO_WM_SLIDE_LAYOUT_CNT" val="1_1"/>
  <p:tag name="KSO_WM_CHIP_GROUPID" val="5ed745afafe44fab1839bd05"/>
  <p:tag name="KSO_WM_SLIDE_BK_DARK_LIGHT" val="2"/>
  <p:tag name="KSO_WM_SLIDE_BACKGROUND_TYPE" val="general"/>
  <p:tag name="KSO_WM_SLIDE_SUPPORT_FEATURE_TYPE" val="0"/>
  <p:tag name="KSO_WM_TEMPLATE_ASSEMBLE_XID" val="60656e6e4054ed1e2fb7f896"/>
  <p:tag name="KSO_WM_TEMPLATE_ASSEMBLE_GROUPID" val="60656e6e4054ed1e2fb7f896"/>
</p:tagLst>
</file>

<file path=ppt/tags/tag74.xml><?xml version="1.0" encoding="utf-8"?>
<p:tagLst xmlns:p="http://schemas.openxmlformats.org/presentationml/2006/main">
  <p:tag name="PA" val="v3.0.1"/>
</p:tagLst>
</file>

<file path=ppt/tags/tag75.xml><?xml version="1.0" encoding="utf-8"?>
<p:tagLst xmlns:p="http://schemas.openxmlformats.org/presentationml/2006/main">
  <p:tag name="PA" val="v3.0.1"/>
</p:tagLst>
</file>

<file path=ppt/tags/tag76.xml><?xml version="1.0" encoding="utf-8"?>
<p:tagLst xmlns:p="http://schemas.openxmlformats.org/presentationml/2006/main">
  <p:tag name="PA" val="v3.0.1"/>
</p:tagLst>
</file>

<file path=ppt/tags/tag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62_1*f*1"/>
  <p:tag name="KSO_WM_TEMPLATE_CATEGORY" val="diagram"/>
  <p:tag name="KSO_WM_TEMPLATE_INDEX" val="20217162"/>
  <p:tag name="KSO_WM_UNIT_LAYERLEVEL" val="1"/>
  <p:tag name="KSO_WM_TAG_VERSION" val="1.0"/>
  <p:tag name="KSO_WM_BEAUTIFY_FLAG" val="#wm#"/>
  <p:tag name="KSO_WM_UNIT_DEFAULT_FONT" val="14;20;2"/>
  <p:tag name="KSO_WM_UNIT_BLOCK" val="0"/>
  <p:tag name="KSO_WM_UNIT_VALUE" val="140"/>
  <p:tag name="KSO_WM_UNIT_SHOW_EDIT_AREA_INDICATION" val="1"/>
  <p:tag name="KSO_WM_CHIP_GROUPID" val="5e6b05596848fb12bee65ac8"/>
  <p:tag name="KSO_WM_CHIP_XID" val="5e6b05596848fb12bee65aca"/>
  <p:tag name="KSO_WM_UNIT_DEC_AREA_ID" val="599060e93e194705ae6626e197e745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9a8c031c0a04093a656c951f1459733"/>
  <p:tag name="KSO_WM_UNIT_TEXT_FILL_FORE_SCHEMECOLOR_INDEX_BRIGHTNESS" val="0.25"/>
  <p:tag name="KSO_WM_UNIT_TEXT_FILL_FORE_SCHEMECOLOR_INDEX" val="13"/>
  <p:tag name="KSO_WM_UNIT_TEXT_FILL_TYPE" val="1"/>
  <p:tag name="KSO_WM_TEMPLATE_ASSEMBLE_XID" val="6065706c4054ed1e2fb8150b"/>
  <p:tag name="KSO_WM_TEMPLATE_ASSEMBLE_GROUPID" val="6065706c4054ed1e2fb8150b"/>
</p:tagLst>
</file>

<file path=ppt/tags/tag78.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6:16:54&quot;,&quot;maxSize&quot;:{&quot;size1&quot;:48.799646976551351},&quot;minSize&quot;:{&quot;size1&quot;:36.299646976551351},&quot;normalSize&quot;:{&quot;size1&quot;:43.855896976551357},&quot;subLayout&quot;:[{&quot;id&quot;:&quot;2021-04-01T16:16:54&quot;,&quot;margin&quot;:{&quot;bottom&quot;:1.7289999723434448,&quot;left&quot;:2.5399999618530273,&quot;right&quot;:0.81999999284744263,&quot;top&quot;:1.7289999723434448},&quot;type&quot;:0},{&quot;id&quot;:&quot;2021-04-01T16:16:54&quot;,&quot;margin&quot;:{&quot;bottom&quot;:1.6929999589920044,&quot;left&quot;:0.026000002399086952,&quot;right&quot;:2.5399999618530273,&quot;top&quot;:1.6929999589920044},&quot;type&quot;:0}],&quot;type&quot;:0}"/>
  <p:tag name="KSO_WM_SLIDE_CAN_ADD_NAVIGATION" val="1"/>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DECFILLPROP" val="[]"/>
  <p:tag name="KSO_WM_SLIDE_ID" val="diagram2021716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768*253"/>
  <p:tag name="KSO_WM_SLIDE_POSITION" val="96*143"/>
  <p:tag name="KSO_WM_TAG_VERSION" val="1.0"/>
  <p:tag name="KSO_WM_BEAUTIFY_FLAG" val="#wm#"/>
  <p:tag name="KSO_WM_TEMPLATE_CATEGORY" val="diagram"/>
  <p:tag name="KSO_WM_TEMPLATE_INDEX" val="20217162"/>
  <p:tag name="KSO_WM_SLIDE_LAYOUT" val="d_f"/>
  <p:tag name="KSO_WM_SLIDE_LAYOUT_CNT" val="1_1"/>
  <p:tag name="KSO_WM_CHIP_GROUPID" val="5e6f0058605d5daf04fe5fa3"/>
  <p:tag name="KSO_WM_SLIDE_BK_DARK_LIGHT" val="2"/>
  <p:tag name="KSO_WM_SLIDE_BACKGROUND_TYPE" val="frame"/>
  <p:tag name="KSO_WM_SLIDE_SUPPORT_FEATURE_TYPE" val="3"/>
  <p:tag name="KSO_WM_TEMPLATE_ASSEMBLE_XID" val="6065706c4054ed1e2fb8150b"/>
  <p:tag name="KSO_WM_TEMPLATE_ASSEMBLE_GROUPID" val="6065706c4054ed1e2fb8150b"/>
</p:tagLst>
</file>

<file path=ppt/tags/tag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62_1*f*1"/>
  <p:tag name="KSO_WM_TEMPLATE_CATEGORY" val="diagram"/>
  <p:tag name="KSO_WM_TEMPLATE_INDEX" val="20217162"/>
  <p:tag name="KSO_WM_UNIT_LAYERLEVEL" val="1"/>
  <p:tag name="KSO_WM_TAG_VERSION" val="1.0"/>
  <p:tag name="KSO_WM_BEAUTIFY_FLAG" val="#wm#"/>
  <p:tag name="KSO_WM_UNIT_DEFAULT_FONT" val="14;20;2"/>
  <p:tag name="KSO_WM_UNIT_BLOCK" val="0"/>
  <p:tag name="KSO_WM_UNIT_VALUE" val="140"/>
  <p:tag name="KSO_WM_UNIT_SHOW_EDIT_AREA_INDICATION" val="1"/>
  <p:tag name="KSO_WM_CHIP_GROUPID" val="5e6b05596848fb12bee65ac8"/>
  <p:tag name="KSO_WM_CHIP_XID" val="5e6b05596848fb12bee65aca"/>
  <p:tag name="KSO_WM_UNIT_DEC_AREA_ID" val="599060e93e194705ae6626e197e745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9a8c031c0a04093a656c951f1459733"/>
  <p:tag name="KSO_WM_UNIT_TEXT_FILL_FORE_SCHEMECOLOR_INDEX_BRIGHTNESS" val="0.25"/>
  <p:tag name="KSO_WM_UNIT_TEXT_FILL_FORE_SCHEMECOLOR_INDEX" val="13"/>
  <p:tag name="KSO_WM_UNIT_TEXT_FILL_TYPE" val="1"/>
  <p:tag name="KSO_WM_TEMPLATE_ASSEMBLE_XID" val="6065706c4054ed1e2fb8150b"/>
  <p:tag name="KSO_WM_TEMPLATE_ASSEMBLE_GROUPID" val="6065706c4054ed1e2fb8150b"/>
</p:tagLst>
</file>

<file path=ppt/tags/tag8.xml><?xml version="1.0" encoding="utf-8"?>
<p:tagLst xmlns:p="http://schemas.openxmlformats.org/presentationml/2006/main">
  <p:tag name="KSO_WM_SLIDE_ID" val="diagram2021580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311.95*30.95"/>
  <p:tag name="KSO_WM_SLIDE_POSITION" val="48.0004*185.05"/>
  <p:tag name="KSO_WM_TAG_VERSION" val="1.0"/>
  <p:tag name="KSO_WM_BEAUTIFY_FLAG" val="#wm#"/>
  <p:tag name="KSO_WM_TEMPLATE_CATEGORY" val="diagram"/>
  <p:tag name="KSO_WM_TEMPLATE_INDEX" val="20215804"/>
  <p:tag name="KSO_WM_SLIDE_LAYOUT" val="d_h"/>
  <p:tag name="KSO_WM_SLIDE_LAYOUT_CNT" val="3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9-02T20:34:42&quot;,&quot;maxSize&quot;:{&quot;size1&quot;:37.6},&quot;minSize&quot;:{&quot;size1&quot;:37.6},&quot;normalSize&quot;:{&quot;size1&quot;:37.6},&quot;subLayout&quot;:[{&quot;id&quot;:&quot;2021-09-02T20:34:42&quot;,&quot;margin&quot;:{&quot;bottom&quot;:5.502999782562256,&quot;left&quot;:1.6929999589920044,&quot;right&quot;:0.02600000612437725,&quot;top&quot;:4.657000541687012},&quot;maxSize&quot;:{&quot;size1&quot;:49.38709106445313},&quot;minSize&quot;:{&quot;size1&quot;:33.487091064453125},&quot;normalSize&quot;:{&quot;size1&quot;:38.28320217556424},&quot;subLayout&quot;:[{&quot;id&quot;:&quot;2021-09-02T20:34:42&quot;,&quot;margin&quot;:{&quot;bottom&quot;:0.04692979156970978,&quot;left&quot;:1.6929999589920044,&quot;right&quot;:0.02600000612437725,&quot;top&quot;:4.657000541687012},&quot;type&quot;:0},{&quot;id&quot;:&quot;2021-09-02T20:34:42&quot;,&quot;margin&quot;:{&quot;bottom&quot;:5.502999782562256,&quot;left&quot;:1.6929999589920044,&quot;right&quot;:0.02600000612437725,&quot;top&quot;:0.14886198937892914},&quot;type&quot;:0}],&quot;type&quot;:0},{&quot;direction&quot;:1,&quot;id&quot;:&quot;2021-09-02T20:34:42&quot;,&quot;maxSize&quot;:{&quot;size1&quot;:36.8},&quot;minSize&quot;:{&quot;size1&quot;:36.8},&quot;normalSize&quot;:{&quot;size1&quot;:36.8},&quot;subLayout&quot;:[{&quot;id&quot;:&quot;2021-09-02T20:34:42&quot;,&quot;margin&quot;:{&quot;bottom&quot;:4.657000541687012,&quot;left&quot;:1.4550000429153442,&quot;right&quot;:0.8199999928474426,&quot;top&quot;:4.657000541687012},&quot;type&quot;:0},{&quot;direction&quot;:1,&quot;id&quot;:&quot;2021-09-02T20:34:42&quot;,&quot;maxSize&quot;:{&quot;size1&quot;:47.5},&quot;minSize&quot;:{&quot;size1&quot;:47.5},&quot;normalSize&quot;:{&quot;size1&quot;:47.5},&quot;subLayout&quot;:[{&quot;id&quot;:&quot;2021-09-02T20:34:42&quot;,&quot;margin&quot;:{&quot;bottom&quot;:4.657000541687012,&quot;left&quot;:0.02600000612437725,&quot;right&quot;:0.8199999928474426,&quot;top&quot;:4.657000541687012},&quot;type&quot;:0},{&quot;id&quot;:&quot;2021-09-02T20:34:42&quot;,&quot;margin&quot;:{&quot;bottom&quot;:4.657000541687012,&quot;left&quot;:0.02600000612437725,&quot;right&quot;:1.4819999933242798,&quot;top&quot;:4.657000541687012},&quot;type&quot;:0}],&quot;type&quot;:0}],&quot;type&quot;:0}],&quot;type&quot;:0}"/>
  <p:tag name="KSO_WM_SLIDE_CAN_ADD_NAVIGATION" val="1"/>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022998712faa657a673"/>
  <p:tag name="KSO_WM_CHIP_FILLPROP" val="[[{&quot;text_align&quot;:&quot;lm&quot;,&quot;text_direction&quot;:&quot;horizontal&quot;,&quot;support_big_font&quot;:false,&quot;picture_toward&quot;:0,&quot;picture_dockside&quot;:[],&quot;fill_id&quot;:&quot;6cee0a032f3a4cfdbe47a8ff16338544&quot;,&quot;fill_align&quot;:&quot;lm&quot;,&quot;chip_types&quot;:[&quot;text&quot;,&quot;header&quot;]},{&quot;text_align&quot;:&quot;cm&quot;,&quot;text_direction&quot;:&quot;horizontal&quot;,&quot;support_big_font&quot;:false,&quot;picture_toward&quot;:0,&quot;picture_dockside&quot;:[],&quot;fill_id&quot;:&quot;75a5889e3ad34a3eb89fdf69f8b3429a&quot;,&quot;fill_align&quot;:&quot;cm&quot;,&quot;chip_types&quot;:[&quot;picture&quot;]},{&quot;text_align&quot;:&quot;cm&quot;,&quot;text_direction&quot;:&quot;horizontal&quot;,&quot;support_big_font&quot;:false,&quot;picture_toward&quot;:0,&quot;picture_dockside&quot;:[],&quot;fill_id&quot;:&quot;58ec24c2735b418d88dd85514fcbb471&quot;,&quot;fill_align&quot;:&quot;cm&quot;,&quot;chip_types&quot;:[&quot;picture&quot;]},{&quot;text_align&quot;:&quot;cm&quot;,&quot;text_direction&quot;:&quot;horizontal&quot;,&quot;support_big_font&quot;:false,&quot;picture_toward&quot;:0,&quot;picture_dockside&quot;:[],&quot;fill_id&quot;:&quot;4094e6800a934cca9d8943fcd738aaa3&quot;,&quot;fill_align&quot;:&quot;cm&quot;,&quot;chip_types&quot;:[&quot;picture&quot;]}]]"/>
  <p:tag name="KSO_WM_CHIP_DECFILLPROP" val="[]"/>
  <p:tag name="KSO_WM_CHIP_GROUPID" val="5eeda760aa51720c6c8f4f12"/>
  <p:tag name="KSO_WM_SLIDE_BK_DARK_LIGHT" val="2"/>
  <p:tag name="KSO_WM_SLIDE_BACKGROUND_TYPE" val="frame"/>
  <p:tag name="KSO_WM_SLIDE_SUPPORT_FEATURE_TYPE" val="0"/>
  <p:tag name="KSO_WM_TEMPLATE_ASSEMBLE_XID" val="6130c4e0c26b0a66a1c57d08"/>
  <p:tag name="KSO_WM_TEMPLATE_ASSEMBLE_GROUPID" val="6130c4e0c26b0a66a1c57d08"/>
</p:tagLst>
</file>

<file path=ppt/tags/tag80.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6:16:54&quot;,&quot;maxSize&quot;:{&quot;size1&quot;:48.799646976551351},&quot;minSize&quot;:{&quot;size1&quot;:36.299646976551351},&quot;normalSize&quot;:{&quot;size1&quot;:43.855896976551357},&quot;subLayout&quot;:[{&quot;id&quot;:&quot;2021-04-01T16:16:54&quot;,&quot;margin&quot;:{&quot;bottom&quot;:1.7289999723434448,&quot;left&quot;:2.5399999618530273,&quot;right&quot;:0.81999999284744263,&quot;top&quot;:1.7289999723434448},&quot;type&quot;:0},{&quot;id&quot;:&quot;2021-04-01T16:16:54&quot;,&quot;margin&quot;:{&quot;bottom&quot;:1.6929999589920044,&quot;left&quot;:0.026000002399086952,&quot;right&quot;:2.5399999618530273,&quot;top&quot;:1.6929999589920044},&quot;type&quot;:0}],&quot;type&quot;:0}"/>
  <p:tag name="KSO_WM_SLIDE_CAN_ADD_NAVIGATION" val="1"/>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DECFILLPROP" val="[]"/>
  <p:tag name="KSO_WM_SLIDE_ID" val="diagram2021716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768*253"/>
  <p:tag name="KSO_WM_SLIDE_POSITION" val="96*143"/>
  <p:tag name="KSO_WM_TAG_VERSION" val="1.0"/>
  <p:tag name="KSO_WM_BEAUTIFY_FLAG" val="#wm#"/>
  <p:tag name="KSO_WM_TEMPLATE_CATEGORY" val="diagram"/>
  <p:tag name="KSO_WM_TEMPLATE_INDEX" val="20217162"/>
  <p:tag name="KSO_WM_SLIDE_LAYOUT" val="d_f"/>
  <p:tag name="KSO_WM_SLIDE_LAYOUT_CNT" val="1_1"/>
  <p:tag name="KSO_WM_CHIP_GROUPID" val="5e6f0058605d5daf04fe5fa3"/>
  <p:tag name="KSO_WM_SLIDE_BK_DARK_LIGHT" val="2"/>
  <p:tag name="KSO_WM_SLIDE_BACKGROUND_TYPE" val="frame"/>
  <p:tag name="KSO_WM_SLIDE_SUPPORT_FEATURE_TYPE" val="3"/>
  <p:tag name="KSO_WM_TEMPLATE_ASSEMBLE_XID" val="6065706c4054ed1e2fb8150b"/>
  <p:tag name="KSO_WM_TEMPLATE_ASSEMBLE_GROUPID" val="6065706c4054ed1e2fb8150b"/>
</p:tagLst>
</file>

<file path=ppt/tags/tag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62_1*f*1"/>
  <p:tag name="KSO_WM_TEMPLATE_CATEGORY" val="diagram"/>
  <p:tag name="KSO_WM_TEMPLATE_INDEX" val="20217162"/>
  <p:tag name="KSO_WM_UNIT_LAYERLEVEL" val="1"/>
  <p:tag name="KSO_WM_TAG_VERSION" val="1.0"/>
  <p:tag name="KSO_WM_BEAUTIFY_FLAG" val="#wm#"/>
  <p:tag name="KSO_WM_UNIT_DEFAULT_FONT" val="14;20;2"/>
  <p:tag name="KSO_WM_UNIT_BLOCK" val="0"/>
  <p:tag name="KSO_WM_UNIT_VALUE" val="140"/>
  <p:tag name="KSO_WM_UNIT_SHOW_EDIT_AREA_INDICATION" val="1"/>
  <p:tag name="KSO_WM_CHIP_GROUPID" val="5e6b05596848fb12bee65ac8"/>
  <p:tag name="KSO_WM_CHIP_XID" val="5e6b05596848fb12bee65aca"/>
  <p:tag name="KSO_WM_UNIT_DEC_AREA_ID" val="599060e93e194705ae6626e197e745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9a8c031c0a04093a656c951f1459733"/>
  <p:tag name="KSO_WM_UNIT_TEXT_FILL_FORE_SCHEMECOLOR_INDEX_BRIGHTNESS" val="0.25"/>
  <p:tag name="KSO_WM_UNIT_TEXT_FILL_FORE_SCHEMECOLOR_INDEX" val="13"/>
  <p:tag name="KSO_WM_UNIT_TEXT_FILL_TYPE" val="1"/>
  <p:tag name="KSO_WM_TEMPLATE_ASSEMBLE_XID" val="6065706c4054ed1e2fb8150b"/>
  <p:tag name="KSO_WM_TEMPLATE_ASSEMBLE_GROUPID" val="6065706c4054ed1e2fb8150b"/>
</p:tagLst>
</file>

<file path=ppt/tags/tag82.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6:16:54&quot;,&quot;maxSize&quot;:{&quot;size1&quot;:48.799646976551351},&quot;minSize&quot;:{&quot;size1&quot;:36.299646976551351},&quot;normalSize&quot;:{&quot;size1&quot;:43.855896976551357},&quot;subLayout&quot;:[{&quot;id&quot;:&quot;2021-04-01T16:16:54&quot;,&quot;margin&quot;:{&quot;bottom&quot;:1.7289999723434448,&quot;left&quot;:2.5399999618530273,&quot;right&quot;:0.81999999284744263,&quot;top&quot;:1.7289999723434448},&quot;type&quot;:0},{&quot;id&quot;:&quot;2021-04-01T16:16:54&quot;,&quot;margin&quot;:{&quot;bottom&quot;:1.6929999589920044,&quot;left&quot;:0.026000002399086952,&quot;right&quot;:2.5399999618530273,&quot;top&quot;:1.6929999589920044},&quot;type&quot;:0}],&quot;type&quot;:0}"/>
  <p:tag name="KSO_WM_SLIDE_CAN_ADD_NAVIGATION" val="1"/>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DECFILLPROP" val="[]"/>
  <p:tag name="KSO_WM_SLIDE_ID" val="diagram2021716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768*253"/>
  <p:tag name="KSO_WM_SLIDE_POSITION" val="96*143"/>
  <p:tag name="KSO_WM_TAG_VERSION" val="1.0"/>
  <p:tag name="KSO_WM_BEAUTIFY_FLAG" val="#wm#"/>
  <p:tag name="KSO_WM_TEMPLATE_CATEGORY" val="diagram"/>
  <p:tag name="KSO_WM_TEMPLATE_INDEX" val="20217162"/>
  <p:tag name="KSO_WM_SLIDE_LAYOUT" val="d_f"/>
  <p:tag name="KSO_WM_SLIDE_LAYOUT_CNT" val="1_1"/>
  <p:tag name="KSO_WM_CHIP_GROUPID" val="5e6f0058605d5daf04fe5fa3"/>
  <p:tag name="KSO_WM_SLIDE_BK_DARK_LIGHT" val="2"/>
  <p:tag name="KSO_WM_SLIDE_BACKGROUND_TYPE" val="frame"/>
  <p:tag name="KSO_WM_SLIDE_SUPPORT_FEATURE_TYPE" val="3"/>
  <p:tag name="KSO_WM_TEMPLATE_ASSEMBLE_XID" val="6065706c4054ed1e2fb8150b"/>
  <p:tag name="KSO_WM_TEMPLATE_ASSEMBLE_GROUPID" val="6065706c4054ed1e2fb8150b"/>
</p:tagLst>
</file>

<file path=ppt/tags/tag83.xml><?xml version="1.0" encoding="utf-8"?>
<p:tagLst xmlns:p="http://schemas.openxmlformats.org/presentationml/2006/main">
  <p:tag name="PA" val="v3.0.1"/>
</p:tagLst>
</file>

<file path=ppt/tags/tag84.xml><?xml version="1.0" encoding="utf-8"?>
<p:tagLst xmlns:p="http://schemas.openxmlformats.org/presentationml/2006/main">
  <p:tag name="PA" val="v3.0.1"/>
</p:tagLst>
</file>

<file path=ppt/tags/tag85.xml><?xml version="1.0" encoding="utf-8"?>
<p:tagLst xmlns:p="http://schemas.openxmlformats.org/presentationml/2006/main">
  <p:tag name="PA" val="v3.0.1"/>
</p:tagLst>
</file>

<file path=ppt/tags/tag86.xml><?xml version="1.0" encoding="utf-8"?>
<p:tagLst xmlns:p="http://schemas.openxmlformats.org/presentationml/2006/main">
  <p:tag name="PA" val="v3.0.1"/>
</p:tagLst>
</file>

<file path=ppt/tags/tag87.xml><?xml version="1.0" encoding="utf-8"?>
<p:tagLst xmlns:p="http://schemas.openxmlformats.org/presentationml/2006/main">
  <p:tag name="KSO_WM_UNIT_TABLE_BEAUTIFY" val="smartTable{1b789ee3-f620-4a78-b42e-4be909b0e7fd}"/>
  <p:tag name="TABLE_ENDDRAG_ORIGIN_RECT" val="671*347"/>
  <p:tag name="TABLE_ENDDRAG_RECT" val="144*122*671*347"/>
</p:tagLst>
</file>

<file path=ppt/tags/tag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688_1*f*1"/>
  <p:tag name="KSO_WM_TEMPLATE_CATEGORY" val="diagram"/>
  <p:tag name="KSO_WM_TEMPLATE_INDEX" val="20212688"/>
  <p:tag name="KSO_WM_UNIT_LAYERLEVEL" val="1"/>
  <p:tag name="KSO_WM_TAG_VERSION" val="1.0"/>
  <p:tag name="KSO_WM_BEAUTIFY_FLAG" val="#wm#"/>
  <p:tag name="KSO_WM_UNIT_DEFAULT_FONT" val="14;20;2"/>
  <p:tag name="KSO_WM_UNIT_BLOCK" val="0"/>
  <p:tag name="KSO_WM_UNIT_VALUE" val="429"/>
  <p:tag name="KSO_WM_UNIT_SHOW_EDIT_AREA_INDICATION" val="1"/>
  <p:tag name="KSO_WM_CHIP_GROUPID" val="5e6b05596848fb12bee65ac8"/>
  <p:tag name="KSO_WM_CHIP_XID" val="5e6b05596848fb12bee65aca"/>
  <p:tag name="KSO_WM_UNIT_DEC_AREA_ID" val="b0924ee4f0bf4db19602127a894914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a8d18818cf74d1aad3f5baf96ba58d0"/>
  <p:tag name="KSO_WM_UNIT_SUPPORT_UNIT_TYPE" val="[&quot;d&quot;]"/>
  <p:tag name="KSO_WM_UNIT_TEXT_FILL_FORE_SCHEMECOLOR_INDEX_BRIGHTNESS" val="0.25"/>
  <p:tag name="KSO_WM_UNIT_TEXT_FILL_FORE_SCHEMECOLOR_INDEX" val="13"/>
  <p:tag name="KSO_WM_UNIT_TEXT_FILL_TYPE" val="1"/>
  <p:tag name="KSO_WM_TEMPLATE_ASSEMBLE_XID" val="60656f654054ed1e2fb8094a"/>
  <p:tag name="KSO_WM_TEMPLATE_ASSEMBLE_GROUPID" val="60656f654054ed1e2fb8094a"/>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688_1*i*1"/>
  <p:tag name="KSO_WM_TEMPLATE_CATEGORY" val="diagram"/>
  <p:tag name="KSO_WM_TEMPLATE_INDEX" val="20212688"/>
  <p:tag name="KSO_WM_UNIT_LAYERLEVEL" val="1"/>
  <p:tag name="KSO_WM_TAG_VERSION" val="1.0"/>
  <p:tag name="KSO_WM_BEAUTIFY_FLAG" val="#wm#"/>
  <p:tag name="KSO_WM_UNIT_BLOCK" val="0"/>
  <p:tag name="KSO_WM_UNIT_SM_LIMIT_TYPE" val="3"/>
  <p:tag name="KSO_WM_UNIT_DEC_AREA_ID" val="35aea4b9d0b144fdafb25aa6d2e468f9"/>
  <p:tag name="KSO_WM_UNIT_DECORATE_INFO" val="{&quot;DecorateInfoH&quot;:{&quot;IsAbs&quot;:true},&quot;DecorateInfoW&quot;:{&quot;IsAbs&quot;:false},&quot;DecorateInfoX&quot;:{&quot;IsAbs&quot;:true,&quot;Pos&quot;:1},&quot;DecorateInfoY&quot;:{&quot;IsAbs&quot;:true,&quot;Pos&quot;:2},&quot;ReferentInfo&quot;:{&quot;Id&quot;:&quot;cd6cde8145a24298b943f58cb382a18a&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f654054ed1e2fb8094a"/>
  <p:tag name="KSO_WM_TEMPLATE_ASSEMBLE_GROUPID" val="60656f654054ed1e2fb8094a"/>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688_1*i*2"/>
  <p:tag name="KSO_WM_TEMPLATE_CATEGORY" val="diagram"/>
  <p:tag name="KSO_WM_TEMPLATE_INDEX" val="20212688"/>
  <p:tag name="KSO_WM_UNIT_LAYERLEVEL" val="1"/>
  <p:tag name="KSO_WM_TAG_VERSION" val="1.0"/>
  <p:tag name="KSO_WM_BEAUTIFY_FLAG" val="#wm#"/>
  <p:tag name="KSO_WM_UNIT_BLOCK" val="0"/>
  <p:tag name="KSO_WM_UNIT_SM_LIMIT_TYPE" val="3"/>
  <p:tag name="KSO_WM_UNIT_DEC_AREA_ID" val="eaeb25ad5fa84b899e7eff5736425ff3"/>
  <p:tag name="KSO_WM_UNIT_DECORATE_INFO" val="{&quot;DecorateInfoH&quot;:{&quot;IsAbs&quot;:true},&quot;DecorateInfoW&quot;:{&quot;IsAbs&quot;:false},&quot;DecorateInfoX&quot;:{&quot;IsAbs&quot;:true,&quot;Pos&quot;:1},&quot;DecorateInfoY&quot;:{&quot;IsAbs&quot;:true,&quot;Pos&quot;:0},&quot;ReferentInfo&quot;:{&quot;Id&quot;:&quot;cd6cde8145a24298b943f58cb382a18a&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654054ed1e2fb8094a"/>
  <p:tag name="KSO_WM_TEMPLATE_ASSEMBLE_GROUPID" val="60656f654054ed1e2fb8094a"/>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688_1*i*3"/>
  <p:tag name="KSO_WM_TEMPLATE_CATEGORY" val="diagram"/>
  <p:tag name="KSO_WM_TEMPLATE_INDEX" val="20212688"/>
  <p:tag name="KSO_WM_UNIT_LAYERLEVEL" val="1"/>
  <p:tag name="KSO_WM_TAG_VERSION" val="1.0"/>
  <p:tag name="KSO_WM_BEAUTIFY_FLAG" val="#wm#"/>
  <p:tag name="KSO_WM_UNIT_BLOCK" val="0"/>
  <p:tag name="KSO_WM_UNIT_SM_LIMIT_TYPE" val="3"/>
  <p:tag name="KSO_WM_UNIT_DEC_AREA_ID" val="13af3603c48f4a678221653b550a59e5"/>
  <p:tag name="KSO_WM_UNIT_DECORATE_INFO" val="{&quot;DecorateInfoH&quot;:{&quot;IsAbs&quot;:true},&quot;DecorateInfoW&quot;:{&quot;IsAbs&quot;:false},&quot;DecorateInfoX&quot;:{&quot;IsAbs&quot;:true,&quot;Pos&quot;:1},&quot;DecorateInfoY&quot;:{&quot;IsAbs&quot;:true,&quot;Pos&quot;:0},&quot;ReferentInfo&quot;:{&quot;Id&quot;:&quot;cd6cde8145a24298b943f58cb382a18a&quot;,&quot;X&quot;:{&quot;Pos&quot;:1},&quot;Y&quot;:{&quot;Pos&quot;:2}},&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54"/>
  <p:tag name="KSO_WM_TEMPLATE_ASSEMBLE_XID" val="60656f654054ed1e2fb8094a"/>
  <p:tag name="KSO_WM_TEMPLATE_ASSEMBLE_GROUPID" val="60656f654054ed1e2fb8094a"/>
</p:tagLst>
</file>

<file path=ppt/tags/tag92.xml><?xml version="1.0" encoding="utf-8"?>
<p:tagLst xmlns:p="http://schemas.openxmlformats.org/presentationml/2006/main">
  <p:tag name="KSO_WM_BEAUTIFY_FLAG" val="#wm#"/>
  <p:tag name="KSO_WM_TEMPLATE_CATEGORY" val="diagram"/>
  <p:tag name="KSO_WM_TEMPLATE_INDEX" val="20212688"/>
  <p:tag name="KSO_WM_SLIDE_ID" val="diagram20212688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TYPE" val="text"/>
  <p:tag name="KSO_WM_SLIDE_SUBTYPE" val="picTxt"/>
  <p:tag name="KSO_WM_SLIDE_SIZE" val="840*539"/>
  <p:tag name="KSO_WM_SLIDE_POSITION" val="72*0"/>
  <p:tag name="KSO_WM_SLIDE_LAYOUT_INFO" val="{&quot;direction&quot;:1,&quot;id&quot;:&quot;2021-04-01T15:44:09&quot;,&quot;maxSize&quot;:{&quot;size1&quot;:32.5},&quot;minSize&quot;:{&quot;size1&quot;:27.6},&quot;normalSize&quot;:{&quot;size1&quot;:27.6},&quot;subLayout&quot;:[{&quot;id&quot;:&quot;2021-04-01T15:44:09&quot;,&quot;margin&quot;:{&quot;bottom&quot;:8.043000221252441,&quot;left&quot;:2.5399999618530273,&quot;right&quot;:0.02600000612437725,&quot;top&quot;:5.502999782562256},&quot;type&quot;:0},{&quot;id&quot;:&quot;2021-04-01T15:44:09&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DECFILLPROP" val="[]"/>
  <p:tag name="KSO_WM_SLIDE_CAN_ADD_NAVIGATION" val="1"/>
  <p:tag name="KSO_WM_CHIP_GROUPID" val="5f71a5bf747e3ea6e293b57c"/>
  <p:tag name="KSO_WM_SLIDE_BK_DARK_LIGHT" val="2"/>
  <p:tag name="KSO_WM_SLIDE_BACKGROUND_TYPE" val="general"/>
  <p:tag name="KSO_WM_SLIDE_SUPPORT_FEATURE_TYPE" val="0"/>
  <p:tag name="KSO_WM_TEMPLATE_ASSEMBLE_XID" val="60656f654054ed1e2fb8094a"/>
  <p:tag name="KSO_WM_TEMPLATE_ASSEMBLE_GROUPID" val="60656f654054ed1e2fb8094a"/>
</p:tagLst>
</file>

<file path=ppt/tags/tag93.xml><?xml version="1.0" encoding="utf-8"?>
<p:tagLst xmlns:p="http://schemas.openxmlformats.org/presentationml/2006/main">
  <p:tag name="KSO_WM_BEAUTIFY_FLAG" val="#wm#"/>
  <p:tag name="KSO_WM_TEMPLATE_CATEGORY" val="diagram"/>
  <p:tag name="KSO_WM_TEMPLATE_INDEX" val="20212688"/>
</p:tagLst>
</file>

<file path=ppt/tags/tag94.xml><?xml version="1.0" encoding="utf-8"?>
<p:tagLst xmlns:p="http://schemas.openxmlformats.org/presentationml/2006/main">
  <p:tag name="KSO_WPP_MARK_KEY" val="d3a3b6e5-2796-416d-b383-e627b715ab33"/>
  <p:tag name="COMMONDATA" val="eyJoZGlkIjoiMDBlOWEzZGFiYmM1MWJiOWI4ODc4Mzc5MTkzZDUzOTYifQ=="/>
  <p:tag name="commondata" val="eyJoZGlkIjoiZDhkZTNmYTFkMzQzZWQ5OWVjNDYzOTY3ODg2MzE0Mz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2932</Words>
  <Application>WPS 演示</Application>
  <PresentationFormat>自定义</PresentationFormat>
  <Paragraphs>244</Paragraphs>
  <Slides>41</Slides>
  <Notes>25</Notes>
  <HiddenSlides>0</HiddenSlides>
  <MMClips>1</MMClips>
  <ScaleCrop>false</ScaleCrop>
  <HeadingPairs>
    <vt:vector size="6" baseType="variant">
      <vt:variant>
        <vt:lpstr>已用的字体</vt:lpstr>
      </vt:variant>
      <vt:variant>
        <vt:i4>24</vt:i4>
      </vt:variant>
      <vt:variant>
        <vt:lpstr>主题</vt:lpstr>
      </vt:variant>
      <vt:variant>
        <vt:i4>10</vt:i4>
      </vt:variant>
      <vt:variant>
        <vt:lpstr>幻灯片标题</vt:lpstr>
      </vt:variant>
      <vt:variant>
        <vt:i4>41</vt:i4>
      </vt:variant>
    </vt:vector>
  </HeadingPairs>
  <TitlesOfParts>
    <vt:vector size="75" baseType="lpstr">
      <vt:lpstr>Arial</vt:lpstr>
      <vt:lpstr>宋体</vt:lpstr>
      <vt:lpstr>Wingdings</vt:lpstr>
      <vt:lpstr>Calibri</vt:lpstr>
      <vt:lpstr>Impact</vt:lpstr>
      <vt:lpstr>Signika</vt:lpstr>
      <vt:lpstr>Segoe Print</vt:lpstr>
      <vt:lpstr>Open Sans Extrabold</vt:lpstr>
      <vt:lpstr>Open Sans</vt:lpstr>
      <vt:lpstr>LiHei Pro</vt:lpstr>
      <vt:lpstr>迷你简汉真广标</vt:lpstr>
      <vt:lpstr>ITC Avant Garde Std Bk</vt:lpstr>
      <vt:lpstr>NumberOnly</vt:lpstr>
      <vt:lpstr>华文新魏</vt:lpstr>
      <vt:lpstr>仿宋_GB2312</vt:lpstr>
      <vt:lpstr>微软雅黑</vt:lpstr>
      <vt:lpstr>Segoe UI</vt:lpstr>
      <vt:lpstr>Wingdings</vt:lpstr>
      <vt:lpstr>Arial Unicode MS</vt:lpstr>
      <vt:lpstr>等线</vt:lpstr>
      <vt:lpstr>仿宋</vt:lpstr>
      <vt:lpstr>Times New Roman</vt:lpstr>
      <vt:lpstr>等线 Light</vt:lpstr>
      <vt:lpstr>华康方圆体 Std W7</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moonmoon</cp:lastModifiedBy>
  <cp:revision>3212</cp:revision>
  <dcterms:created xsi:type="dcterms:W3CDTF">2015-12-01T09:06:00Z</dcterms:created>
  <dcterms:modified xsi:type="dcterms:W3CDTF">2025-07-16T13:47:42Z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9ED8C5A843EE40968FDDF96652B99482</vt:lpwstr>
  </property>
</Properties>
</file>