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40" r:id="rId3"/>
    <p:sldId id="402" r:id="rId4"/>
    <p:sldId id="403" r:id="rId6"/>
    <p:sldId id="404" r:id="rId7"/>
    <p:sldId id="405" r:id="rId8"/>
    <p:sldId id="406" r:id="rId9"/>
    <p:sldId id="407" r:id="rId10"/>
    <p:sldId id="408" r:id="rId11"/>
    <p:sldId id="409" r:id="rId12"/>
    <p:sldId id="410" r:id="rId13"/>
    <p:sldId id="411" r:id="rId14"/>
    <p:sldId id="412" r:id="rId15"/>
    <p:sldId id="413" r:id="rId16"/>
    <p:sldId id="414" r:id="rId17"/>
    <p:sldId id="415" r:id="rId18"/>
    <p:sldId id="416" r:id="rId19"/>
    <p:sldId id="417" r:id="rId20"/>
    <p:sldId id="418" r:id="rId21"/>
    <p:sldId id="419" r:id="rId22"/>
    <p:sldId id="420" r:id="rId23"/>
    <p:sldId id="421" r:id="rId24"/>
    <p:sldId id="422" r:id="rId25"/>
    <p:sldId id="423" r:id="rId26"/>
    <p:sldId id="424" r:id="rId27"/>
    <p:sldId id="425" r:id="rId28"/>
    <p:sldId id="426" r:id="rId29"/>
    <p:sldId id="427" r:id="rId30"/>
    <p:sldId id="428" r:id="rId31"/>
    <p:sldId id="429" r:id="rId32"/>
    <p:sldId id="430" r:id="rId33"/>
    <p:sldId id="431" r:id="rId34"/>
    <p:sldId id="432" r:id="rId35"/>
    <p:sldId id="433" r:id="rId36"/>
    <p:sldId id="434" r:id="rId37"/>
    <p:sldId id="435" r:id="rId38"/>
    <p:sldId id="436" r:id="rId39"/>
    <p:sldId id="437" r:id="rId40"/>
    <p:sldId id="438" r:id="rId41"/>
    <p:sldId id="439" r:id="rId42"/>
    <p:sldId id="312" r:id="rId43"/>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20" userDrawn="1">
          <p15:clr>
            <a:srgbClr val="A4A3A4"/>
          </p15:clr>
        </p15:guide>
        <p15:guide id="2" pos="7231" userDrawn="1">
          <p15:clr>
            <a:srgbClr val="A4A3A4"/>
          </p15:clr>
        </p15:guide>
        <p15:guide id="3" orient="horz" pos="635" userDrawn="1">
          <p15:clr>
            <a:srgbClr val="A4A3A4"/>
          </p15:clr>
        </p15:guide>
        <p15:guide id="4" orient="horz" pos="688" userDrawn="1">
          <p15:clr>
            <a:srgbClr val="A4A3A4"/>
          </p15:clr>
        </p15:guide>
        <p15:guide id="5" orient="horz" pos="3960" userDrawn="1">
          <p15:clr>
            <a:srgbClr val="A4A3A4"/>
          </p15:clr>
        </p15:guide>
        <p15:guide id="6" orient="horz" pos="391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AFE"/>
    <a:srgbClr val="F0F5FE"/>
    <a:srgbClr val="D5E8FF"/>
    <a:srgbClr val="639CEF"/>
    <a:srgbClr val="D5E0FF"/>
    <a:srgbClr val="DDE6FF"/>
    <a:srgbClr val="96BDF4"/>
    <a:srgbClr val="D1DDFF"/>
    <a:srgbClr val="C7D6FF"/>
    <a:srgbClr val="C8B5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8" autoAdjust="0"/>
    <p:restoredTop sz="94737" autoAdjust="0"/>
  </p:normalViewPr>
  <p:slideViewPr>
    <p:cSldViewPr snapToGrid="0" showGuides="1">
      <p:cViewPr varScale="1">
        <p:scale>
          <a:sx n="60" d="100"/>
          <a:sy n="60" d="100"/>
        </p:scale>
        <p:origin x="342" y="90"/>
      </p:cViewPr>
      <p:guideLst>
        <p:guide pos="420"/>
        <p:guide pos="7231"/>
        <p:guide orient="horz" pos="635"/>
        <p:guide orient="horz" pos="688"/>
        <p:guide orient="horz" pos="3960"/>
        <p:guide orient="horz" pos="3912"/>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8" Type="http://schemas.openxmlformats.org/officeDocument/2006/relationships/tags" Target="tags/tag188.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760955-7120-48CF-A8BA-A6A75EC7E1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31F0A-3883-48E7-8EA6-5054324991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8" Type="http://schemas.openxmlformats.org/officeDocument/2006/relationships/image" Target="../media/image17.png"/><Relationship Id="rId17" Type="http://schemas.microsoft.com/office/2007/relationships/hdphoto" Target="../media/image16.wdp"/><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4.png"/><Relationship Id="rId7" Type="http://schemas.openxmlformats.org/officeDocument/2006/relationships/image" Target="../media/image11.png"/><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2" Type="http://schemas.microsoft.com/office/2007/relationships/hdphoto" Target="../media/image6.wdp"/><Relationship Id="rId11" Type="http://schemas.openxmlformats.org/officeDocument/2006/relationships/image" Target="../media/image5.png"/><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 Id="rId3" Type="http://schemas.openxmlformats.org/officeDocument/2006/relationships/image" Target="../media/image1.png"/><Relationship Id="rId2" Type="http://schemas.openxmlformats.org/officeDocument/2006/relationships/image" Target="../media/image18.png"/><Relationship Id="rId19" Type="http://schemas.microsoft.com/office/2007/relationships/hdphoto" Target="../media/image16.wdp"/><Relationship Id="rId18" Type="http://schemas.openxmlformats.org/officeDocument/2006/relationships/image" Target="../media/image15.png"/><Relationship Id="rId17" Type="http://schemas.microsoft.com/office/2007/relationships/hdphoto" Target="../media/image6.wdp"/><Relationship Id="rId16" Type="http://schemas.openxmlformats.org/officeDocument/2006/relationships/image" Target="../media/image5.png"/><Relationship Id="rId15" Type="http://schemas.openxmlformats.org/officeDocument/2006/relationships/image" Target="../media/image8.png"/><Relationship Id="rId14" Type="http://schemas.openxmlformats.org/officeDocument/2006/relationships/image" Target="../media/image17.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rgbClr val="D5E8FF"/>
        </a:solidFill>
        <a:effectLst/>
      </p:bgPr>
    </p:bg>
    <p:spTree>
      <p:nvGrpSpPr>
        <p:cNvPr id="1" name=""/>
        <p:cNvGrpSpPr/>
        <p:nvPr/>
      </p:nvGrpSpPr>
      <p:grpSpPr>
        <a:xfrm>
          <a:off x="0" y="0"/>
          <a:ext cx="0" cy="0"/>
          <a:chOff x="0" y="0"/>
          <a:chExt cx="0" cy="0"/>
        </a:xfrm>
      </p:grpSpPr>
      <p:grpSp>
        <p:nvGrpSpPr>
          <p:cNvPr id="12" name="组合 11" descr="29795cde-837d-4299-b6d7-e01575d9c09c"/>
          <p:cNvGrpSpPr/>
          <p:nvPr/>
        </p:nvGrpSpPr>
        <p:grpSpPr>
          <a:xfrm rot="21426917">
            <a:off x="1745750" y="306911"/>
            <a:ext cx="8871857" cy="4876559"/>
            <a:chOff x="1636396" y="425253"/>
            <a:chExt cx="8871857" cy="4876559"/>
          </a:xfrm>
        </p:grpSpPr>
        <p:sp>
          <p:nvSpPr>
            <p:cNvPr id="7" name="任意多边形: 形状 6" descr="9435a320-8ea9-4cf2-b98e-266b2a9862da"/>
            <p:cNvSpPr/>
            <p:nvPr/>
          </p:nvSpPr>
          <p:spPr>
            <a:xfrm flipH="1" flipV="1">
              <a:off x="1636396" y="425253"/>
              <a:ext cx="8871857" cy="4876559"/>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solidFill>
              <a:srgbClr val="F8FAFE"/>
            </a:solidFill>
            <a:ln w="50800" cap="flat">
              <a:solidFill>
                <a:schemeClr val="accent1"/>
              </a:solidFill>
              <a:prstDash val="solid"/>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descr="92e30a37-9fb5-4d23-9a51-88c36513e5f5"/>
            <p:cNvSpPr/>
            <p:nvPr/>
          </p:nvSpPr>
          <p:spPr>
            <a:xfrm flipH="1" flipV="1">
              <a:off x="1849317" y="590423"/>
              <a:ext cx="8446014" cy="4546218"/>
            </a:xfrm>
            <a:custGeom>
              <a:avLst/>
              <a:gdLst>
                <a:gd name="connsiteX0" fmla="*/ 795122 w 795122"/>
                <a:gd name="connsiteY0" fmla="*/ 239221 h 502630"/>
                <a:gd name="connsiteX1" fmla="*/ 639875 w 795122"/>
                <a:gd name="connsiteY1" fmla="*/ 83878 h 502630"/>
                <a:gd name="connsiteX2" fmla="*/ 622932 w 795122"/>
                <a:gd name="connsiteY2" fmla="*/ 84833 h 502630"/>
                <a:gd name="connsiteX3" fmla="*/ 414143 w 795122"/>
                <a:gd name="connsiteY3" fmla="*/ 16925 h 502630"/>
                <a:gd name="connsiteX4" fmla="*/ 369659 w 795122"/>
                <a:gd name="connsiteY4" fmla="*/ 50901 h 502630"/>
                <a:gd name="connsiteX5" fmla="*/ 164706 w 795122"/>
                <a:gd name="connsiteY5" fmla="*/ 58918 h 502630"/>
                <a:gd name="connsiteX6" fmla="*/ 134187 w 795122"/>
                <a:gd name="connsiteY6" fmla="*/ 109792 h 502630"/>
                <a:gd name="connsiteX7" fmla="*/ 1456 w 795122"/>
                <a:gd name="connsiteY7" fmla="*/ 284683 h 502630"/>
                <a:gd name="connsiteX8" fmla="*/ 147693 w 795122"/>
                <a:gd name="connsiteY8" fmla="*/ 418665 h 502630"/>
                <a:gd name="connsiteX9" fmla="*/ 342313 w 795122"/>
                <a:gd name="connsiteY9" fmla="*/ 462476 h 502630"/>
                <a:gd name="connsiteX10" fmla="*/ 494191 w 795122"/>
                <a:gd name="connsiteY10" fmla="*/ 478640 h 502630"/>
                <a:gd name="connsiteX11" fmla="*/ 511639 w 795122"/>
                <a:gd name="connsiteY11" fmla="*/ 460853 h 502630"/>
                <a:gd name="connsiteX12" fmla="*/ 714707 w 795122"/>
                <a:gd name="connsiteY12" fmla="*/ 377202 h 502630"/>
                <a:gd name="connsiteX13" fmla="*/ 715756 w 795122"/>
                <a:gd name="connsiteY13" fmla="*/ 374615 h 502630"/>
                <a:gd name="connsiteX14" fmla="*/ 795122 w 795122"/>
                <a:gd name="connsiteY14" fmla="*/ 239221 h 50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5122" h="502630">
                  <a:moveTo>
                    <a:pt x="795122" y="239221"/>
                  </a:moveTo>
                  <a:cubicBezTo>
                    <a:pt x="795151" y="153455"/>
                    <a:pt x="725640" y="83902"/>
                    <a:pt x="639875" y="83878"/>
                  </a:cubicBezTo>
                  <a:cubicBezTo>
                    <a:pt x="634215" y="83883"/>
                    <a:pt x="628559" y="84202"/>
                    <a:pt x="622932" y="84833"/>
                  </a:cubicBezTo>
                  <a:cubicBezTo>
                    <a:pt x="584028" y="8426"/>
                    <a:pt x="490550" y="-21975"/>
                    <a:pt x="414143" y="16925"/>
                  </a:cubicBezTo>
                  <a:cubicBezTo>
                    <a:pt x="397382" y="25463"/>
                    <a:pt x="382306" y="36974"/>
                    <a:pt x="369659" y="50901"/>
                  </a:cubicBezTo>
                  <a:cubicBezTo>
                    <a:pt x="310849" y="-3482"/>
                    <a:pt x="219088" y="107"/>
                    <a:pt x="164706" y="58918"/>
                  </a:cubicBezTo>
                  <a:cubicBezTo>
                    <a:pt x="151136" y="73589"/>
                    <a:pt x="140745" y="90913"/>
                    <a:pt x="134187" y="109792"/>
                  </a:cubicBezTo>
                  <a:cubicBezTo>
                    <a:pt x="49240" y="121437"/>
                    <a:pt x="-10185" y="199734"/>
                    <a:pt x="1456" y="284683"/>
                  </a:cubicBezTo>
                  <a:cubicBezTo>
                    <a:pt x="11603" y="358718"/>
                    <a:pt x="73054" y="415019"/>
                    <a:pt x="147693" y="418665"/>
                  </a:cubicBezTo>
                  <a:cubicBezTo>
                    <a:pt x="193324" y="478583"/>
                    <a:pt x="275407" y="497062"/>
                    <a:pt x="342313" y="462476"/>
                  </a:cubicBezTo>
                  <a:cubicBezTo>
                    <a:pt x="379791" y="508878"/>
                    <a:pt x="447789" y="516118"/>
                    <a:pt x="494191" y="478640"/>
                  </a:cubicBezTo>
                  <a:cubicBezTo>
                    <a:pt x="500672" y="473405"/>
                    <a:pt x="506528" y="467435"/>
                    <a:pt x="511639" y="460853"/>
                  </a:cubicBezTo>
                  <a:cubicBezTo>
                    <a:pt x="590814" y="493831"/>
                    <a:pt x="681729" y="456377"/>
                    <a:pt x="714707" y="377202"/>
                  </a:cubicBezTo>
                  <a:cubicBezTo>
                    <a:pt x="715064" y="376343"/>
                    <a:pt x="715413" y="375479"/>
                    <a:pt x="715756" y="374615"/>
                  </a:cubicBezTo>
                  <a:cubicBezTo>
                    <a:pt x="764755" y="347164"/>
                    <a:pt x="795108" y="295388"/>
                    <a:pt x="795122" y="239221"/>
                  </a:cubicBezTo>
                  <a:close/>
                </a:path>
              </a:pathLst>
            </a:custGeom>
            <a:noFill/>
            <a:ln w="25400" cap="flat">
              <a:solidFill>
                <a:schemeClr val="accent1"/>
              </a:solidFill>
              <a:prstDash val="dashDot"/>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6" name="图形 5" descr="0d7a4a90-63e7-440b-9ea7-e6efed04b4c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609" y="241219"/>
            <a:ext cx="1733550" cy="923925"/>
          </a:xfrm>
          <a:prstGeom prst="rect">
            <a:avLst/>
          </a:prstGeom>
        </p:spPr>
      </p:pic>
      <p:sp>
        <p:nvSpPr>
          <p:cNvPr id="17" name="矩形 16" descr="84daec4c-12b4-41d2-ba20-f991a20a167f"/>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descr="3fefb1a5-da8a-4bf9-9130-fe9ef0db0ce1"/>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descr="2da473dd-2c2d-4be4-8b3d-d0bb664a94bb"/>
          <p:cNvSpPr/>
          <p:nvPr/>
        </p:nvSpPr>
        <p:spPr>
          <a:xfrm>
            <a:off x="9950280" y="2336"/>
            <a:ext cx="2241720" cy="2289452"/>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b5386709-730e-4e30-a823-b1557eb62b39"/>
          <p:cNvSpPr/>
          <p:nvPr/>
        </p:nvSpPr>
        <p:spPr>
          <a:xfrm>
            <a:off x="0" y="6248398"/>
            <a:ext cx="1662551" cy="609602"/>
          </a:xfrm>
          <a:prstGeom prst="rect">
            <a:avLst/>
          </a:prstGeom>
          <a: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descr="8749cc29-075e-4b94-a813-634bdfc30f96"/>
          <p:cNvSpPr/>
          <p:nvPr/>
        </p:nvSpPr>
        <p:spPr>
          <a:xfrm>
            <a:off x="0" y="2895434"/>
            <a:ext cx="2082230" cy="1678813"/>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5fdcc52-5055-4e73-bf2a-a6deb19c30a4"/>
          <p:cNvSpPr>
            <a:spLocks noGrp="1"/>
          </p:cNvSpPr>
          <p:nvPr>
            <p:ph type="ctrTitle" hasCustomPrompt="1"/>
          </p:nvPr>
        </p:nvSpPr>
        <p:spPr>
          <a:xfrm>
            <a:off x="2392768" y="998870"/>
            <a:ext cx="7393764" cy="2016328"/>
          </a:xfrm>
        </p:spPr>
        <p:txBody>
          <a:bodyPr anchor="b">
            <a:normAutofit/>
          </a:bodyPr>
          <a:lstStyle>
            <a:lvl1pPr algn="ctr">
              <a:defRPr sz="5400">
                <a:solidFill>
                  <a:srgbClr val="639CEF"/>
                </a:solidFill>
              </a:defRPr>
            </a:lvl1pPr>
          </a:lstStyle>
          <a:p>
            <a:pPr lvl="0"/>
            <a:r>
              <a:rPr lang="en-US" dirty="0"/>
              <a:t>Click to </a:t>
            </a:r>
            <a:br>
              <a:rPr lang="en-US" dirty="0"/>
            </a:br>
            <a:r>
              <a:rPr lang="en-US" dirty="0"/>
              <a:t>add title</a:t>
            </a:r>
            <a:endParaRPr lang="en-US" dirty="0"/>
          </a:p>
        </p:txBody>
      </p:sp>
      <p:sp>
        <p:nvSpPr>
          <p:cNvPr id="3" name="副标题 2" descr="ff739546-f122-40e0-be5e-fc30b1ca61ef"/>
          <p:cNvSpPr>
            <a:spLocks noGrp="1"/>
          </p:cNvSpPr>
          <p:nvPr>
            <p:ph type="subTitle" idx="1" hasCustomPrompt="1"/>
          </p:nvPr>
        </p:nvSpPr>
        <p:spPr>
          <a:xfrm>
            <a:off x="3217745" y="3015197"/>
            <a:ext cx="5743810" cy="698726"/>
          </a:xfrm>
          <a:prstGeom prst="roundRect">
            <a:avLst>
              <a:gd name="adj" fmla="val 0"/>
            </a:avLst>
          </a:prstGeom>
          <a:noFill/>
        </p:spPr>
        <p:txBody>
          <a:bodyPr anchor="t">
            <a:normAutofit/>
          </a:bodyPr>
          <a:lstStyle>
            <a:lvl1pPr marL="0" indent="0" algn="ctr">
              <a:buNone/>
              <a:defRPr sz="2000" spc="300">
                <a:solidFill>
                  <a:schemeClr val="tx1">
                    <a:lumMod val="90000"/>
                    <a:lumOff val="1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endParaRPr lang="en-US" dirty="0"/>
          </a:p>
        </p:txBody>
      </p:sp>
      <p:sp>
        <p:nvSpPr>
          <p:cNvPr id="4" name="文本占位符 3" descr="2a0de2e4-65c9-49cf-9b88-b0a472059dee"/>
          <p:cNvSpPr>
            <a:spLocks noGrp="1"/>
          </p:cNvSpPr>
          <p:nvPr>
            <p:ph type="body" sz="quarter" idx="13" hasCustomPrompt="1"/>
          </p:nvPr>
        </p:nvSpPr>
        <p:spPr>
          <a:xfrm>
            <a:off x="461851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dirty="0"/>
              <a:t>Presenter name</a:t>
            </a:r>
            <a:endParaRPr lang="en-US" dirty="0"/>
          </a:p>
        </p:txBody>
      </p:sp>
      <p:sp>
        <p:nvSpPr>
          <p:cNvPr id="5" name="文本占位符 4" descr="035e12d3-bce4-42c3-8525-e911b201c010"/>
          <p:cNvSpPr>
            <a:spLocks noGrp="1"/>
          </p:cNvSpPr>
          <p:nvPr>
            <p:ph type="body" sz="quarter" idx="14" hasCustomPrompt="1"/>
          </p:nvPr>
        </p:nvSpPr>
        <p:spPr>
          <a:xfrm>
            <a:off x="6197249" y="3647440"/>
            <a:ext cx="1382842" cy="378551"/>
          </a:xfrm>
          <a:prstGeom prst="roundRect">
            <a:avLst>
              <a:gd name="adj" fmla="val 50000"/>
            </a:avLst>
          </a:prstGeom>
          <a:solidFill>
            <a:srgbClr val="639CEF"/>
          </a:solidFill>
        </p:spPr>
        <p:txBody>
          <a:bodyPr wrap="square" anchor="ctr">
            <a:normAutofit/>
          </a:bodyPr>
          <a:lstStyle>
            <a:lvl1pPr marL="0" indent="0" algn="ctr">
              <a:buNone/>
              <a:defRPr sz="1200">
                <a:solidFill>
                  <a:schemeClr val="bg1"/>
                </a:solidFill>
                <a:latin typeface="+mn-lt"/>
                <a:ea typeface="+mn-ea"/>
              </a:defRPr>
            </a:lvl1pPr>
          </a:lstStyle>
          <a:p>
            <a:pPr lvl="0"/>
            <a:r>
              <a:rPr lang="en-US"/>
              <a:t>20XX.XX.XX</a:t>
            </a:r>
            <a:endParaRPr lang="en-US"/>
          </a:p>
        </p:txBody>
      </p:sp>
      <p:sp>
        <p:nvSpPr>
          <p:cNvPr id="33" name="矩形 32" descr="7e644e2a-4ea2-45fd-b645-2ca7960a7176"/>
          <p:cNvSpPr/>
          <p:nvPr/>
        </p:nvSpPr>
        <p:spPr>
          <a:xfrm>
            <a:off x="4772092" y="3913473"/>
            <a:ext cx="2319958" cy="2944527"/>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descr="1a51bf34-3f8d-4c0b-b342-c32be0149cfb"/>
          <p:cNvSpPr/>
          <p:nvPr/>
        </p:nvSpPr>
        <p:spPr>
          <a:xfrm>
            <a:off x="931175" y="4073371"/>
            <a:ext cx="2775499" cy="2784629"/>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descr="0439131e-2633-4c94-b7e8-e9e1f4b3756d"/>
          <p:cNvSpPr/>
          <p:nvPr/>
        </p:nvSpPr>
        <p:spPr>
          <a:xfrm>
            <a:off x="3706674" y="5075763"/>
            <a:ext cx="1016635" cy="1180125"/>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descr="245624b0-4e1b-4748-85f7-8f6e1cdc6d6e"/>
          <p:cNvSpPr/>
          <p:nvPr/>
        </p:nvSpPr>
        <p:spPr>
          <a:xfrm>
            <a:off x="8961555" y="5350946"/>
            <a:ext cx="1150901" cy="1160104"/>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9371161a-adf8-4837-b0ac-0e8e3a0f6ad1"/>
          <p:cNvSpPr/>
          <p:nvPr/>
        </p:nvSpPr>
        <p:spPr>
          <a:xfrm>
            <a:off x="8809398" y="5846466"/>
            <a:ext cx="722055" cy="701537"/>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0713f2d0-4064-4000-af9f-a99254b9fe23"/>
          <p:cNvSpPr/>
          <p:nvPr/>
        </p:nvSpPr>
        <p:spPr>
          <a:xfrm>
            <a:off x="6771226" y="4368979"/>
            <a:ext cx="2435848" cy="2481097"/>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descr="8b086bdd-a80d-4251-8b15-ffbe2b890507"/>
          <p:cNvSpPr/>
          <p:nvPr/>
        </p:nvSpPr>
        <p:spPr>
          <a:xfrm>
            <a:off x="10944447" y="4558286"/>
            <a:ext cx="1325302" cy="2299714"/>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descr="7ed672c1-333e-4aca-9f74-6b4363ab70e7"/>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descr="f2512aeb-bdf2-44d2-821c-536f86da6d50"/>
          <p:cNvSpPr/>
          <p:nvPr/>
        </p:nvSpPr>
        <p:spPr>
          <a:xfrm>
            <a:off x="3410825" y="0"/>
            <a:ext cx="7362449" cy="1564323"/>
          </a:xfrm>
          <a:prstGeom prst="rect">
            <a:avLst/>
          </a:prstGeom>
          <a:blipFill>
            <a:blip r:embed="rId1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07f23267-7fd7-475c-ae76-8e1a5a470d6d"/>
          <p:cNvSpPr/>
          <p:nvPr/>
        </p:nvSpPr>
        <p:spPr>
          <a:xfrm>
            <a:off x="-212195" y="1499075"/>
            <a:ext cx="2847486" cy="1564323"/>
          </a:xfrm>
          <a:prstGeom prst="rect">
            <a:avLst/>
          </a:prstGeom>
          <a:blipFill>
            <a:blip r:embed="rId18"/>
            <a:stretch>
              <a:fillRect r="-1585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descr="1626af0b-c489-488f-abdc-351c74ceadb2"/>
          <p:cNvSpPr/>
          <p:nvPr/>
        </p:nvSpPr>
        <p:spPr>
          <a:xfrm>
            <a:off x="8809398" y="3175063"/>
            <a:ext cx="3335710" cy="1248117"/>
          </a:xfrm>
          <a:prstGeom prst="rect">
            <a:avLst/>
          </a:prstGeom>
          <a:blipFill>
            <a:blip r:embed="rId18"/>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5de71bd-9722-4197-96b0-7e0910af7703"/>
          <p:cNvSpPr/>
          <p:nvPr/>
        </p:nvSpPr>
        <p:spPr>
          <a:xfrm>
            <a:off x="7280578" y="595676"/>
            <a:ext cx="708572" cy="495192"/>
          </a:xfrm>
          <a:prstGeom prst="rect">
            <a:avLst/>
          </a:prstGeom>
          <a:blipFill>
            <a:blip r:embed="rId18"/>
            <a:stretch>
              <a:fillRect l="-460155" t="-109417" r="-478900" b="-106484"/>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descr="9f47e0fb-6542-4df4-9891-55560761a2b9"/>
          <p:cNvSpPr>
            <a:spLocks noGrp="1"/>
          </p:cNvSpPr>
          <p:nvPr>
            <p:ph type="title" hasCustomPrompt="1"/>
          </p:nvPr>
        </p:nvSpPr>
        <p:spPr/>
        <p:txBody>
          <a:bodyPr/>
          <a:lstStyle>
            <a:lvl1pPr>
              <a:defRPr/>
            </a:lvl1pPr>
          </a:lstStyle>
          <a:p>
            <a:pPr lvl="0"/>
            <a:r>
              <a:rPr lang="en-US"/>
              <a:t>Click to add title</a:t>
            </a:r>
            <a:endParaRPr lang="en-US"/>
          </a:p>
        </p:txBody>
      </p:sp>
      <p:sp>
        <p:nvSpPr>
          <p:cNvPr id="3" name="内容占位符 2" descr="73fee75f-8403-4fa8-8847-688567d42f9e"/>
          <p:cNvSpPr>
            <a:spLocks noGrp="1"/>
          </p:cNvSpPr>
          <p:nvPr>
            <p:ph idx="1" hasCustomPrompt="1"/>
          </p:nvPr>
        </p:nvSpPr>
        <p:spPr/>
        <p:txBody>
          <a:bodyPr/>
          <a:lstStyle>
            <a:lvl1pPr>
              <a:defRPr/>
            </a:lvl1pPr>
          </a:lstStyle>
          <a:p>
            <a:pPr lvl="0"/>
            <a:r>
              <a:rPr lang="en-US"/>
              <a:t>Click to add text</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descr="5c92a149-73a4-4ac6-8800-77af37aff994"/>
          <p:cNvSpPr>
            <a:spLocks noGrp="1"/>
          </p:cNvSpPr>
          <p:nvPr>
            <p:ph type="dt" sz="half" idx="10"/>
          </p:nvPr>
        </p:nvSpPr>
        <p:spPr/>
        <p:txBody>
          <a:bodyPr/>
          <a:lstStyle/>
          <a:p>
            <a:endParaRPr lang="en-US"/>
          </a:p>
        </p:txBody>
      </p:sp>
      <p:sp>
        <p:nvSpPr>
          <p:cNvPr id="5" name="页脚占位符 4" descr="e1792540-52a2-40b8-b517-d0bbbbafdb3e"/>
          <p:cNvSpPr>
            <a:spLocks noGrp="1"/>
          </p:cNvSpPr>
          <p:nvPr>
            <p:ph type="ftr" sz="quarter" idx="11"/>
          </p:nvPr>
        </p:nvSpPr>
        <p:spPr/>
        <p:txBody>
          <a:bodyPr/>
          <a:lstStyle/>
          <a:p>
            <a:endParaRPr lang="en-US" dirty="0"/>
          </a:p>
        </p:txBody>
      </p:sp>
      <p:sp>
        <p:nvSpPr>
          <p:cNvPr id="6" name="灯片编号占位符 5" descr="05f3dff6-2fb6-453a-8095-5d2040a69b9e"/>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matchingName="Agenda">
  <p:cSld name="Agenda">
    <p:spTree>
      <p:nvGrpSpPr>
        <p:cNvPr id="1" name=""/>
        <p:cNvGrpSpPr/>
        <p:nvPr/>
      </p:nvGrpSpPr>
      <p:grpSpPr>
        <a:xfrm>
          <a:off x="0" y="0"/>
          <a:ext cx="0" cy="0"/>
          <a:chOff x="0" y="0"/>
          <a:chExt cx="0" cy="0"/>
        </a:xfrm>
      </p:grpSpPr>
      <p:pic>
        <p:nvPicPr>
          <p:cNvPr id="8" name="图形 7" descr="a4f392bf-f976-4521-8d1e-d6bebafa9da0"/>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199" y="248852"/>
            <a:ext cx="2510894" cy="1017696"/>
          </a:xfrm>
          <a:prstGeom prst="rect">
            <a:avLst/>
          </a:prstGeom>
        </p:spPr>
      </p:pic>
      <p:sp>
        <p:nvSpPr>
          <p:cNvPr id="7" name="任意多边形: 形状 6" descr="db18af07-1aba-49a4-a7cd-e74db7b81047"/>
          <p:cNvSpPr/>
          <p:nvPr/>
        </p:nvSpPr>
        <p:spPr>
          <a:xfrm>
            <a:off x="10370086" y="2534762"/>
            <a:ext cx="1815564" cy="1109348"/>
          </a:xfrm>
          <a:custGeom>
            <a:avLst/>
            <a:gdLst>
              <a:gd name="connsiteX0" fmla="*/ 1040774 w 1091002"/>
              <a:gd name="connsiteY0" fmla="*/ 166982 h 666625"/>
              <a:gd name="connsiteX1" fmla="*/ 905595 w 1091002"/>
              <a:gd name="connsiteY1" fmla="*/ 80192 h 666625"/>
              <a:gd name="connsiteX2" fmla="*/ 579410 w 1091002"/>
              <a:gd name="connsiteY2" fmla="*/ 171985 h 666625"/>
              <a:gd name="connsiteX3" fmla="*/ 232238 w 1091002"/>
              <a:gd name="connsiteY3" fmla="*/ 28006 h 666625"/>
              <a:gd name="connsiteX4" fmla="*/ 192064 w 1091002"/>
              <a:gd name="connsiteY4" fmla="*/ 266563 h 666625"/>
              <a:gd name="connsiteX5" fmla="*/ 13515 w 1091002"/>
              <a:gd name="connsiteY5" fmla="*/ 334119 h 666625"/>
              <a:gd name="connsiteX6" fmla="*/ 66480 w 1091002"/>
              <a:gd name="connsiteY6" fmla="*/ 601630 h 666625"/>
              <a:gd name="connsiteX7" fmla="*/ 274610 w 1091002"/>
              <a:gd name="connsiteY7" fmla="*/ 657460 h 666625"/>
              <a:gd name="connsiteX8" fmla="*/ 471880 w 1091002"/>
              <a:gd name="connsiteY8" fmla="*/ 531709 h 666625"/>
              <a:gd name="connsiteX9" fmla="*/ 652428 w 1091002"/>
              <a:gd name="connsiteY9" fmla="*/ 664535 h 666625"/>
              <a:gd name="connsiteX10" fmla="*/ 799532 w 1091002"/>
              <a:gd name="connsiteY10" fmla="*/ 469010 h 666625"/>
              <a:gd name="connsiteX11" fmla="*/ 982679 w 1091002"/>
              <a:gd name="connsiteY11" fmla="*/ 507612 h 666625"/>
              <a:gd name="connsiteX12" fmla="*/ 1088209 w 1091002"/>
              <a:gd name="connsiteY12" fmla="*/ 354126 h 666625"/>
              <a:gd name="connsiteX13" fmla="*/ 1040774 w 1091002"/>
              <a:gd name="connsiteY13" fmla="*/ 166982 h 66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1002" h="666625">
                <a:moveTo>
                  <a:pt x="1040774" y="166982"/>
                </a:moveTo>
                <a:cubicBezTo>
                  <a:pt x="1004331" y="119226"/>
                  <a:pt x="955163" y="93204"/>
                  <a:pt x="905595" y="80192"/>
                </a:cubicBezTo>
                <a:cubicBezTo>
                  <a:pt x="793736" y="50738"/>
                  <a:pt x="674081" y="85842"/>
                  <a:pt x="579410" y="171985"/>
                </a:cubicBezTo>
                <a:cubicBezTo>
                  <a:pt x="524379" y="83263"/>
                  <a:pt x="378875" y="-61142"/>
                  <a:pt x="232238" y="28006"/>
                </a:cubicBezTo>
                <a:cubicBezTo>
                  <a:pt x="167813" y="67181"/>
                  <a:pt x="140364" y="204730"/>
                  <a:pt x="192064" y="266563"/>
                </a:cubicBezTo>
                <a:cubicBezTo>
                  <a:pt x="136567" y="209087"/>
                  <a:pt x="44560" y="247336"/>
                  <a:pt x="13515" y="334119"/>
                </a:cubicBezTo>
                <a:cubicBezTo>
                  <a:pt x="-18531" y="423840"/>
                  <a:pt x="9317" y="539577"/>
                  <a:pt x="66480" y="601630"/>
                </a:cubicBezTo>
                <a:cubicBezTo>
                  <a:pt x="123642" y="663609"/>
                  <a:pt x="203057" y="677480"/>
                  <a:pt x="274610" y="657460"/>
                </a:cubicBezTo>
                <a:cubicBezTo>
                  <a:pt x="346163" y="637513"/>
                  <a:pt x="411253" y="587259"/>
                  <a:pt x="471880" y="531709"/>
                </a:cubicBezTo>
                <a:cubicBezTo>
                  <a:pt x="503326" y="622003"/>
                  <a:pt x="580076" y="678406"/>
                  <a:pt x="652428" y="664535"/>
                </a:cubicBezTo>
                <a:cubicBezTo>
                  <a:pt x="724914" y="650664"/>
                  <a:pt x="787406" y="567592"/>
                  <a:pt x="799532" y="469010"/>
                </a:cubicBezTo>
                <a:cubicBezTo>
                  <a:pt x="840039" y="541143"/>
                  <a:pt x="921452" y="543428"/>
                  <a:pt x="982679" y="507612"/>
                </a:cubicBezTo>
                <a:cubicBezTo>
                  <a:pt x="1031780" y="478944"/>
                  <a:pt x="1076750" y="425399"/>
                  <a:pt x="1088209" y="354126"/>
                </a:cubicBezTo>
                <a:cubicBezTo>
                  <a:pt x="1099069" y="286730"/>
                  <a:pt x="1077216" y="214664"/>
                  <a:pt x="1040774" y="166982"/>
                </a:cubicBezTo>
                <a:close/>
              </a:path>
            </a:pathLst>
          </a:custGeom>
          <a:solidFill>
            <a:schemeClr val="bg1"/>
          </a:solidFill>
          <a:ln w="6662" cap="flat">
            <a:noFill/>
            <a:prstDash val="solid"/>
            <a:miter/>
          </a:ln>
        </p:spPr>
        <p:txBody>
          <a:bodyPr rtlCol="0" anchor="ctr"/>
          <a:lstStyle/>
          <a:p>
            <a:endParaRPr lang="zh-CN" altLang="en-US"/>
          </a:p>
        </p:txBody>
      </p:sp>
      <p:sp>
        <p:nvSpPr>
          <p:cNvPr id="9" name="矩形 8" descr="fdded988-0527-49ed-a712-1906fdb15614"/>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descr="912f1f43-b1a8-43de-b2b3-8d8dabcb559e"/>
          <p:cNvSpPr/>
          <p:nvPr/>
        </p:nvSpPr>
        <p:spPr>
          <a:xfrm>
            <a:off x="666750" y="1616928"/>
            <a:ext cx="10858499" cy="4888044"/>
          </a:xfrm>
          <a:custGeom>
            <a:avLst/>
            <a:gdLst>
              <a:gd name="connsiteX0" fmla="*/ 0 w 10858499"/>
              <a:gd name="connsiteY0" fmla="*/ 650892 h 4888044"/>
              <a:gd name="connsiteX1" fmla="*/ 650892 w 10858499"/>
              <a:gd name="connsiteY1" fmla="*/ 0 h 4888044"/>
              <a:gd name="connsiteX2" fmla="*/ 1439321 w 10858499"/>
              <a:gd name="connsiteY2" fmla="*/ 0 h 4888044"/>
              <a:gd name="connsiteX3" fmla="*/ 1845481 w 10858499"/>
              <a:gd name="connsiteY3" fmla="*/ 0 h 4888044"/>
              <a:gd name="connsiteX4" fmla="*/ 2442776 w 10858499"/>
              <a:gd name="connsiteY4" fmla="*/ 0 h 4888044"/>
              <a:gd name="connsiteX5" fmla="*/ 3135638 w 10858499"/>
              <a:gd name="connsiteY5" fmla="*/ 0 h 4888044"/>
              <a:gd name="connsiteX6" fmla="*/ 3924067 w 10858499"/>
              <a:gd name="connsiteY6" fmla="*/ 0 h 4888044"/>
              <a:gd name="connsiteX7" fmla="*/ 4616929 w 10858499"/>
              <a:gd name="connsiteY7" fmla="*/ 0 h 4888044"/>
              <a:gd name="connsiteX8" fmla="*/ 5405358 w 10858499"/>
              <a:gd name="connsiteY8" fmla="*/ 0 h 4888044"/>
              <a:gd name="connsiteX9" fmla="*/ 6098220 w 10858499"/>
              <a:gd name="connsiteY9" fmla="*/ 0 h 4888044"/>
              <a:gd name="connsiteX10" fmla="*/ 6504380 w 10858499"/>
              <a:gd name="connsiteY10" fmla="*/ 0 h 4888044"/>
              <a:gd name="connsiteX11" fmla="*/ 7197242 w 10858499"/>
              <a:gd name="connsiteY11" fmla="*/ 0 h 4888044"/>
              <a:gd name="connsiteX12" fmla="*/ 7698969 w 10858499"/>
              <a:gd name="connsiteY12" fmla="*/ 0 h 4888044"/>
              <a:gd name="connsiteX13" fmla="*/ 8105130 w 10858499"/>
              <a:gd name="connsiteY13" fmla="*/ 0 h 4888044"/>
              <a:gd name="connsiteX14" fmla="*/ 8415723 w 10858499"/>
              <a:gd name="connsiteY14" fmla="*/ 0 h 4888044"/>
              <a:gd name="connsiteX15" fmla="*/ 8821883 w 10858499"/>
              <a:gd name="connsiteY15" fmla="*/ 0 h 4888044"/>
              <a:gd name="connsiteX16" fmla="*/ 9228044 w 10858499"/>
              <a:gd name="connsiteY16" fmla="*/ 0 h 4888044"/>
              <a:gd name="connsiteX17" fmla="*/ 10207607 w 10858499"/>
              <a:gd name="connsiteY17" fmla="*/ 0 h 4888044"/>
              <a:gd name="connsiteX18" fmla="*/ 10858499 w 10858499"/>
              <a:gd name="connsiteY18" fmla="*/ 650892 h 4888044"/>
              <a:gd name="connsiteX19" fmla="*/ 10858499 w 10858499"/>
              <a:gd name="connsiteY19" fmla="*/ 1141014 h 4888044"/>
              <a:gd name="connsiteX20" fmla="*/ 10858499 w 10858499"/>
              <a:gd name="connsiteY20" fmla="*/ 1666999 h 4888044"/>
              <a:gd name="connsiteX21" fmla="*/ 10858499 w 10858499"/>
              <a:gd name="connsiteY21" fmla="*/ 2336434 h 4888044"/>
              <a:gd name="connsiteX22" fmla="*/ 10858499 w 10858499"/>
              <a:gd name="connsiteY22" fmla="*/ 2862419 h 4888044"/>
              <a:gd name="connsiteX23" fmla="*/ 10858499 w 10858499"/>
              <a:gd name="connsiteY23" fmla="*/ 3495992 h 4888044"/>
              <a:gd name="connsiteX24" fmla="*/ 10858499 w 10858499"/>
              <a:gd name="connsiteY24" fmla="*/ 4237152 h 4888044"/>
              <a:gd name="connsiteX25" fmla="*/ 10207607 w 10858499"/>
              <a:gd name="connsiteY25" fmla="*/ 4888044 h 4888044"/>
              <a:gd name="connsiteX26" fmla="*/ 9801447 w 10858499"/>
              <a:gd name="connsiteY26" fmla="*/ 4888044 h 4888044"/>
              <a:gd name="connsiteX27" fmla="*/ 9490853 w 10858499"/>
              <a:gd name="connsiteY27" fmla="*/ 4888044 h 4888044"/>
              <a:gd name="connsiteX28" fmla="*/ 8893559 w 10858499"/>
              <a:gd name="connsiteY28" fmla="*/ 4888044 h 4888044"/>
              <a:gd name="connsiteX29" fmla="*/ 8391831 w 10858499"/>
              <a:gd name="connsiteY29" fmla="*/ 4888044 h 4888044"/>
              <a:gd name="connsiteX30" fmla="*/ 7890104 w 10858499"/>
              <a:gd name="connsiteY30" fmla="*/ 4888044 h 4888044"/>
              <a:gd name="connsiteX31" fmla="*/ 7388376 w 10858499"/>
              <a:gd name="connsiteY31" fmla="*/ 4888044 h 4888044"/>
              <a:gd name="connsiteX32" fmla="*/ 7077783 w 10858499"/>
              <a:gd name="connsiteY32" fmla="*/ 4888044 h 4888044"/>
              <a:gd name="connsiteX33" fmla="*/ 6289354 w 10858499"/>
              <a:gd name="connsiteY33" fmla="*/ 4888044 h 4888044"/>
              <a:gd name="connsiteX34" fmla="*/ 5500925 w 10858499"/>
              <a:gd name="connsiteY34" fmla="*/ 4888044 h 4888044"/>
              <a:gd name="connsiteX35" fmla="*/ 5190332 w 10858499"/>
              <a:gd name="connsiteY35" fmla="*/ 4888044 h 4888044"/>
              <a:gd name="connsiteX36" fmla="*/ 4784171 w 10858499"/>
              <a:gd name="connsiteY36" fmla="*/ 4888044 h 4888044"/>
              <a:gd name="connsiteX37" fmla="*/ 4186877 w 10858499"/>
              <a:gd name="connsiteY37" fmla="*/ 4888044 h 4888044"/>
              <a:gd name="connsiteX38" fmla="*/ 3494015 w 10858499"/>
              <a:gd name="connsiteY38" fmla="*/ 4888044 h 4888044"/>
              <a:gd name="connsiteX39" fmla="*/ 2992287 w 10858499"/>
              <a:gd name="connsiteY39" fmla="*/ 4888044 h 4888044"/>
              <a:gd name="connsiteX40" fmla="*/ 2586127 w 10858499"/>
              <a:gd name="connsiteY40" fmla="*/ 4888044 h 4888044"/>
              <a:gd name="connsiteX41" fmla="*/ 2179966 w 10858499"/>
              <a:gd name="connsiteY41" fmla="*/ 4888044 h 4888044"/>
              <a:gd name="connsiteX42" fmla="*/ 1487105 w 10858499"/>
              <a:gd name="connsiteY42" fmla="*/ 4888044 h 4888044"/>
              <a:gd name="connsiteX43" fmla="*/ 1176511 w 10858499"/>
              <a:gd name="connsiteY43" fmla="*/ 4888044 h 4888044"/>
              <a:gd name="connsiteX44" fmla="*/ 650892 w 10858499"/>
              <a:gd name="connsiteY44" fmla="*/ 4888044 h 4888044"/>
              <a:gd name="connsiteX45" fmla="*/ 0 w 10858499"/>
              <a:gd name="connsiteY45" fmla="*/ 4237152 h 4888044"/>
              <a:gd name="connsiteX46" fmla="*/ 0 w 10858499"/>
              <a:gd name="connsiteY46" fmla="*/ 3675305 h 4888044"/>
              <a:gd name="connsiteX47" fmla="*/ 0 w 10858499"/>
              <a:gd name="connsiteY47" fmla="*/ 3185182 h 4888044"/>
              <a:gd name="connsiteX48" fmla="*/ 0 w 10858499"/>
              <a:gd name="connsiteY48" fmla="*/ 2695060 h 4888044"/>
              <a:gd name="connsiteX49" fmla="*/ 0 w 10858499"/>
              <a:gd name="connsiteY49" fmla="*/ 2133213 h 4888044"/>
              <a:gd name="connsiteX50" fmla="*/ 0 w 10858499"/>
              <a:gd name="connsiteY50" fmla="*/ 1535503 h 4888044"/>
              <a:gd name="connsiteX51" fmla="*/ 0 w 10858499"/>
              <a:gd name="connsiteY51" fmla="*/ 650892 h 488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58499" h="4888044" fill="none" extrusionOk="0">
                <a:moveTo>
                  <a:pt x="0" y="650892"/>
                </a:moveTo>
                <a:cubicBezTo>
                  <a:pt x="18101" y="227839"/>
                  <a:pt x="272596" y="-33449"/>
                  <a:pt x="650892" y="0"/>
                </a:cubicBezTo>
                <a:cubicBezTo>
                  <a:pt x="870289" y="-84499"/>
                  <a:pt x="1140861" y="57305"/>
                  <a:pt x="1439321" y="0"/>
                </a:cubicBezTo>
                <a:cubicBezTo>
                  <a:pt x="1737781" y="-57305"/>
                  <a:pt x="1741466" y="12371"/>
                  <a:pt x="1845481" y="0"/>
                </a:cubicBezTo>
                <a:cubicBezTo>
                  <a:pt x="1949496" y="-12371"/>
                  <a:pt x="2247339" y="27123"/>
                  <a:pt x="2442776" y="0"/>
                </a:cubicBezTo>
                <a:cubicBezTo>
                  <a:pt x="2638213" y="-27123"/>
                  <a:pt x="2901951" y="41369"/>
                  <a:pt x="3135638" y="0"/>
                </a:cubicBezTo>
                <a:cubicBezTo>
                  <a:pt x="3369325" y="-41369"/>
                  <a:pt x="3568801" y="18562"/>
                  <a:pt x="3924067" y="0"/>
                </a:cubicBezTo>
                <a:cubicBezTo>
                  <a:pt x="4279333" y="-18562"/>
                  <a:pt x="4452481" y="8775"/>
                  <a:pt x="4616929" y="0"/>
                </a:cubicBezTo>
                <a:cubicBezTo>
                  <a:pt x="4781377" y="-8775"/>
                  <a:pt x="5191669" y="77449"/>
                  <a:pt x="5405358" y="0"/>
                </a:cubicBezTo>
                <a:cubicBezTo>
                  <a:pt x="5619047" y="-77449"/>
                  <a:pt x="5918714" y="7921"/>
                  <a:pt x="6098220" y="0"/>
                </a:cubicBezTo>
                <a:cubicBezTo>
                  <a:pt x="6277726" y="-7921"/>
                  <a:pt x="6333803" y="13674"/>
                  <a:pt x="6504380" y="0"/>
                </a:cubicBezTo>
                <a:cubicBezTo>
                  <a:pt x="6674957" y="-13674"/>
                  <a:pt x="6860485" y="12748"/>
                  <a:pt x="7197242" y="0"/>
                </a:cubicBezTo>
                <a:cubicBezTo>
                  <a:pt x="7533999" y="-12748"/>
                  <a:pt x="7584682" y="47569"/>
                  <a:pt x="7698969" y="0"/>
                </a:cubicBezTo>
                <a:cubicBezTo>
                  <a:pt x="7813256" y="-47569"/>
                  <a:pt x="7952555" y="23638"/>
                  <a:pt x="8105130" y="0"/>
                </a:cubicBezTo>
                <a:cubicBezTo>
                  <a:pt x="8257705" y="-23638"/>
                  <a:pt x="8333082" y="1561"/>
                  <a:pt x="8415723" y="0"/>
                </a:cubicBezTo>
                <a:cubicBezTo>
                  <a:pt x="8498364" y="-1561"/>
                  <a:pt x="8632511" y="11340"/>
                  <a:pt x="8821883" y="0"/>
                </a:cubicBezTo>
                <a:cubicBezTo>
                  <a:pt x="9011255" y="-11340"/>
                  <a:pt x="9033535" y="47503"/>
                  <a:pt x="9228044" y="0"/>
                </a:cubicBezTo>
                <a:cubicBezTo>
                  <a:pt x="9422553" y="-47503"/>
                  <a:pt x="9820140" y="18787"/>
                  <a:pt x="10207607" y="0"/>
                </a:cubicBezTo>
                <a:cubicBezTo>
                  <a:pt x="10557875" y="-14813"/>
                  <a:pt x="10776622" y="285955"/>
                  <a:pt x="10858499" y="650892"/>
                </a:cubicBezTo>
                <a:cubicBezTo>
                  <a:pt x="10872958" y="866362"/>
                  <a:pt x="10834565" y="984523"/>
                  <a:pt x="10858499" y="1141014"/>
                </a:cubicBezTo>
                <a:cubicBezTo>
                  <a:pt x="10882433" y="1297505"/>
                  <a:pt x="10847917" y="1560522"/>
                  <a:pt x="10858499" y="1666999"/>
                </a:cubicBezTo>
                <a:cubicBezTo>
                  <a:pt x="10869081" y="1773477"/>
                  <a:pt x="10827881" y="2069531"/>
                  <a:pt x="10858499" y="2336434"/>
                </a:cubicBezTo>
                <a:cubicBezTo>
                  <a:pt x="10889117" y="2603338"/>
                  <a:pt x="10816140" y="2641601"/>
                  <a:pt x="10858499" y="2862419"/>
                </a:cubicBezTo>
                <a:cubicBezTo>
                  <a:pt x="10900858" y="3083237"/>
                  <a:pt x="10853868" y="3302990"/>
                  <a:pt x="10858499" y="3495992"/>
                </a:cubicBezTo>
                <a:cubicBezTo>
                  <a:pt x="10863130" y="3688994"/>
                  <a:pt x="10796930" y="3898944"/>
                  <a:pt x="10858499" y="4237152"/>
                </a:cubicBezTo>
                <a:cubicBezTo>
                  <a:pt x="10824265" y="4573362"/>
                  <a:pt x="10617799" y="4892162"/>
                  <a:pt x="10207607" y="4888044"/>
                </a:cubicBezTo>
                <a:cubicBezTo>
                  <a:pt x="10062750" y="4907928"/>
                  <a:pt x="9926380" y="4864558"/>
                  <a:pt x="9801447" y="4888044"/>
                </a:cubicBezTo>
                <a:cubicBezTo>
                  <a:pt x="9676514" y="4911530"/>
                  <a:pt x="9637757" y="4859092"/>
                  <a:pt x="9490853" y="4888044"/>
                </a:cubicBezTo>
                <a:cubicBezTo>
                  <a:pt x="9343949" y="4916996"/>
                  <a:pt x="9121894" y="4826554"/>
                  <a:pt x="8893559" y="4888044"/>
                </a:cubicBezTo>
                <a:cubicBezTo>
                  <a:pt x="8665224" y="4949534"/>
                  <a:pt x="8545293" y="4872120"/>
                  <a:pt x="8391831" y="4888044"/>
                </a:cubicBezTo>
                <a:cubicBezTo>
                  <a:pt x="8238369" y="4903968"/>
                  <a:pt x="7998521" y="4866615"/>
                  <a:pt x="7890104" y="4888044"/>
                </a:cubicBezTo>
                <a:cubicBezTo>
                  <a:pt x="7781687" y="4909473"/>
                  <a:pt x="7515128" y="4864774"/>
                  <a:pt x="7388376" y="4888044"/>
                </a:cubicBezTo>
                <a:cubicBezTo>
                  <a:pt x="7261624" y="4911314"/>
                  <a:pt x="7166510" y="4870332"/>
                  <a:pt x="7077783" y="4888044"/>
                </a:cubicBezTo>
                <a:cubicBezTo>
                  <a:pt x="6989056" y="4905756"/>
                  <a:pt x="6515252" y="4847141"/>
                  <a:pt x="6289354" y="4888044"/>
                </a:cubicBezTo>
                <a:cubicBezTo>
                  <a:pt x="6063456" y="4928947"/>
                  <a:pt x="5872315" y="4822837"/>
                  <a:pt x="5500925" y="4888044"/>
                </a:cubicBezTo>
                <a:cubicBezTo>
                  <a:pt x="5129535" y="4953251"/>
                  <a:pt x="5294953" y="4874107"/>
                  <a:pt x="5190332" y="4888044"/>
                </a:cubicBezTo>
                <a:cubicBezTo>
                  <a:pt x="5085711" y="4901981"/>
                  <a:pt x="4909524" y="4876862"/>
                  <a:pt x="4784171" y="4888044"/>
                </a:cubicBezTo>
                <a:cubicBezTo>
                  <a:pt x="4658818" y="4899226"/>
                  <a:pt x="4306455" y="4858746"/>
                  <a:pt x="4186877" y="4888044"/>
                </a:cubicBezTo>
                <a:cubicBezTo>
                  <a:pt x="4067299" y="4917342"/>
                  <a:pt x="3715197" y="4825327"/>
                  <a:pt x="3494015" y="4888044"/>
                </a:cubicBezTo>
                <a:cubicBezTo>
                  <a:pt x="3272833" y="4950761"/>
                  <a:pt x="3229593" y="4883139"/>
                  <a:pt x="2992287" y="4888044"/>
                </a:cubicBezTo>
                <a:cubicBezTo>
                  <a:pt x="2754981" y="4892949"/>
                  <a:pt x="2771800" y="4846802"/>
                  <a:pt x="2586127" y="4888044"/>
                </a:cubicBezTo>
                <a:cubicBezTo>
                  <a:pt x="2400454" y="4929286"/>
                  <a:pt x="2288270" y="4862059"/>
                  <a:pt x="2179966" y="4888044"/>
                </a:cubicBezTo>
                <a:cubicBezTo>
                  <a:pt x="2071662" y="4914029"/>
                  <a:pt x="1681999" y="4833291"/>
                  <a:pt x="1487105" y="4888044"/>
                </a:cubicBezTo>
                <a:cubicBezTo>
                  <a:pt x="1292211" y="4942797"/>
                  <a:pt x="1243565" y="4852940"/>
                  <a:pt x="1176511" y="4888044"/>
                </a:cubicBezTo>
                <a:cubicBezTo>
                  <a:pt x="1109457" y="4923148"/>
                  <a:pt x="876996" y="4872593"/>
                  <a:pt x="650892" y="4888044"/>
                </a:cubicBezTo>
                <a:cubicBezTo>
                  <a:pt x="299226" y="4873971"/>
                  <a:pt x="66027" y="4611822"/>
                  <a:pt x="0" y="4237152"/>
                </a:cubicBezTo>
                <a:cubicBezTo>
                  <a:pt x="-65010" y="4053958"/>
                  <a:pt x="11621" y="3889586"/>
                  <a:pt x="0" y="3675305"/>
                </a:cubicBezTo>
                <a:cubicBezTo>
                  <a:pt x="-11621" y="3461024"/>
                  <a:pt x="56421" y="3343761"/>
                  <a:pt x="0" y="3185182"/>
                </a:cubicBezTo>
                <a:cubicBezTo>
                  <a:pt x="-56421" y="3026603"/>
                  <a:pt x="23144" y="2867834"/>
                  <a:pt x="0" y="2695060"/>
                </a:cubicBezTo>
                <a:cubicBezTo>
                  <a:pt x="-23144" y="2522286"/>
                  <a:pt x="63973" y="2261408"/>
                  <a:pt x="0" y="2133213"/>
                </a:cubicBezTo>
                <a:cubicBezTo>
                  <a:pt x="-63973" y="2005018"/>
                  <a:pt x="14203" y="1787017"/>
                  <a:pt x="0" y="1535503"/>
                </a:cubicBezTo>
                <a:cubicBezTo>
                  <a:pt x="-14203" y="1283989"/>
                  <a:pt x="88313" y="949756"/>
                  <a:pt x="0" y="650892"/>
                </a:cubicBezTo>
                <a:close/>
              </a:path>
              <a:path w="10858499" h="4888044" stroke="0" extrusionOk="0">
                <a:moveTo>
                  <a:pt x="0" y="650892"/>
                </a:moveTo>
                <a:cubicBezTo>
                  <a:pt x="-31412" y="272038"/>
                  <a:pt x="270203" y="7961"/>
                  <a:pt x="650892" y="0"/>
                </a:cubicBezTo>
                <a:cubicBezTo>
                  <a:pt x="876725" y="-32048"/>
                  <a:pt x="1106261" y="79330"/>
                  <a:pt x="1439321" y="0"/>
                </a:cubicBezTo>
                <a:cubicBezTo>
                  <a:pt x="1772381" y="-79330"/>
                  <a:pt x="1836058" y="13843"/>
                  <a:pt x="1941049" y="0"/>
                </a:cubicBezTo>
                <a:cubicBezTo>
                  <a:pt x="2046040" y="-13843"/>
                  <a:pt x="2233079" y="28947"/>
                  <a:pt x="2347209" y="0"/>
                </a:cubicBezTo>
                <a:cubicBezTo>
                  <a:pt x="2461339" y="-28947"/>
                  <a:pt x="2700733" y="41637"/>
                  <a:pt x="3040071" y="0"/>
                </a:cubicBezTo>
                <a:cubicBezTo>
                  <a:pt x="3379409" y="-41637"/>
                  <a:pt x="3400150" y="8353"/>
                  <a:pt x="3541798" y="0"/>
                </a:cubicBezTo>
                <a:cubicBezTo>
                  <a:pt x="3683446" y="-8353"/>
                  <a:pt x="3950978" y="52273"/>
                  <a:pt x="4330227" y="0"/>
                </a:cubicBezTo>
                <a:cubicBezTo>
                  <a:pt x="4709476" y="-52273"/>
                  <a:pt x="4647502" y="41866"/>
                  <a:pt x="4736388" y="0"/>
                </a:cubicBezTo>
                <a:cubicBezTo>
                  <a:pt x="4825274" y="-41866"/>
                  <a:pt x="5325460" y="50652"/>
                  <a:pt x="5524817" y="0"/>
                </a:cubicBezTo>
                <a:cubicBezTo>
                  <a:pt x="5724174" y="-50652"/>
                  <a:pt x="5681623" y="6081"/>
                  <a:pt x="5835410" y="0"/>
                </a:cubicBezTo>
                <a:cubicBezTo>
                  <a:pt x="5989197" y="-6081"/>
                  <a:pt x="6299983" y="70624"/>
                  <a:pt x="6432705" y="0"/>
                </a:cubicBezTo>
                <a:cubicBezTo>
                  <a:pt x="6565427" y="-70624"/>
                  <a:pt x="6862272" y="3590"/>
                  <a:pt x="7029999" y="0"/>
                </a:cubicBezTo>
                <a:cubicBezTo>
                  <a:pt x="7197726" y="-3590"/>
                  <a:pt x="7369619" y="16232"/>
                  <a:pt x="7531727" y="0"/>
                </a:cubicBezTo>
                <a:cubicBezTo>
                  <a:pt x="7693835" y="-16232"/>
                  <a:pt x="8103647" y="41125"/>
                  <a:pt x="8320156" y="0"/>
                </a:cubicBezTo>
                <a:cubicBezTo>
                  <a:pt x="8536665" y="-41125"/>
                  <a:pt x="8936998" y="4972"/>
                  <a:pt x="9108585" y="0"/>
                </a:cubicBezTo>
                <a:cubicBezTo>
                  <a:pt x="9280172" y="-4972"/>
                  <a:pt x="9374824" y="15913"/>
                  <a:pt x="9514745" y="0"/>
                </a:cubicBezTo>
                <a:cubicBezTo>
                  <a:pt x="9654666" y="-15913"/>
                  <a:pt x="9971826" y="34069"/>
                  <a:pt x="10207607" y="0"/>
                </a:cubicBezTo>
                <a:cubicBezTo>
                  <a:pt x="10540964" y="-53246"/>
                  <a:pt x="10864404" y="211543"/>
                  <a:pt x="10858499" y="650892"/>
                </a:cubicBezTo>
                <a:cubicBezTo>
                  <a:pt x="10869017" y="904512"/>
                  <a:pt x="10815471" y="1033987"/>
                  <a:pt x="10858499" y="1284465"/>
                </a:cubicBezTo>
                <a:cubicBezTo>
                  <a:pt x="10901527" y="1534943"/>
                  <a:pt x="10806668" y="1671481"/>
                  <a:pt x="10858499" y="1810449"/>
                </a:cubicBezTo>
                <a:cubicBezTo>
                  <a:pt x="10910330" y="1949417"/>
                  <a:pt x="10788141" y="2328493"/>
                  <a:pt x="10858499" y="2479885"/>
                </a:cubicBezTo>
                <a:cubicBezTo>
                  <a:pt x="10928857" y="2631277"/>
                  <a:pt x="10851888" y="2918330"/>
                  <a:pt x="10858499" y="3077595"/>
                </a:cubicBezTo>
                <a:cubicBezTo>
                  <a:pt x="10865110" y="3236860"/>
                  <a:pt x="10840684" y="3359246"/>
                  <a:pt x="10858499" y="3603579"/>
                </a:cubicBezTo>
                <a:cubicBezTo>
                  <a:pt x="10876314" y="3847912"/>
                  <a:pt x="10850286" y="4065266"/>
                  <a:pt x="10858499" y="4237152"/>
                </a:cubicBezTo>
                <a:cubicBezTo>
                  <a:pt x="10836326" y="4595375"/>
                  <a:pt x="10586457" y="4904722"/>
                  <a:pt x="10207607" y="4888044"/>
                </a:cubicBezTo>
                <a:cubicBezTo>
                  <a:pt x="10079460" y="4917050"/>
                  <a:pt x="9864648" y="4879135"/>
                  <a:pt x="9610312" y="4888044"/>
                </a:cubicBezTo>
                <a:cubicBezTo>
                  <a:pt x="9355977" y="4896953"/>
                  <a:pt x="9317062" y="4855833"/>
                  <a:pt x="9204152" y="4888044"/>
                </a:cubicBezTo>
                <a:cubicBezTo>
                  <a:pt x="9091242" y="4920255"/>
                  <a:pt x="8839629" y="4872519"/>
                  <a:pt x="8511290" y="4888044"/>
                </a:cubicBezTo>
                <a:cubicBezTo>
                  <a:pt x="8182951" y="4903569"/>
                  <a:pt x="8296723" y="4850678"/>
                  <a:pt x="8105130" y="4888044"/>
                </a:cubicBezTo>
                <a:cubicBezTo>
                  <a:pt x="7913537" y="4925410"/>
                  <a:pt x="7710234" y="4856471"/>
                  <a:pt x="7412268" y="4888044"/>
                </a:cubicBezTo>
                <a:cubicBezTo>
                  <a:pt x="7114302" y="4919617"/>
                  <a:pt x="7183373" y="4886247"/>
                  <a:pt x="7101675" y="4888044"/>
                </a:cubicBezTo>
                <a:cubicBezTo>
                  <a:pt x="7019977" y="4889841"/>
                  <a:pt x="6652324" y="4813632"/>
                  <a:pt x="6408813" y="4888044"/>
                </a:cubicBezTo>
                <a:cubicBezTo>
                  <a:pt x="6165302" y="4962456"/>
                  <a:pt x="6180543" y="4857583"/>
                  <a:pt x="6002652" y="4888044"/>
                </a:cubicBezTo>
                <a:cubicBezTo>
                  <a:pt x="5824761" y="4918505"/>
                  <a:pt x="5754831" y="4871686"/>
                  <a:pt x="5692059" y="4888044"/>
                </a:cubicBezTo>
                <a:cubicBezTo>
                  <a:pt x="5629287" y="4904402"/>
                  <a:pt x="5372159" y="4852454"/>
                  <a:pt x="5285899" y="4888044"/>
                </a:cubicBezTo>
                <a:cubicBezTo>
                  <a:pt x="5199639" y="4923634"/>
                  <a:pt x="4868735" y="4864811"/>
                  <a:pt x="4593037" y="4888044"/>
                </a:cubicBezTo>
                <a:cubicBezTo>
                  <a:pt x="4317339" y="4911277"/>
                  <a:pt x="4298611" y="4874993"/>
                  <a:pt x="4186877" y="4888044"/>
                </a:cubicBezTo>
                <a:cubicBezTo>
                  <a:pt x="4075143" y="4901095"/>
                  <a:pt x="3980962" y="4858453"/>
                  <a:pt x="3876283" y="4888044"/>
                </a:cubicBezTo>
                <a:cubicBezTo>
                  <a:pt x="3771604" y="4917635"/>
                  <a:pt x="3575119" y="4866695"/>
                  <a:pt x="3470123" y="4888044"/>
                </a:cubicBezTo>
                <a:cubicBezTo>
                  <a:pt x="3365127" y="4909393"/>
                  <a:pt x="3214056" y="4852426"/>
                  <a:pt x="2968395" y="4888044"/>
                </a:cubicBezTo>
                <a:cubicBezTo>
                  <a:pt x="2722734" y="4923662"/>
                  <a:pt x="2616460" y="4849033"/>
                  <a:pt x="2371101" y="4888044"/>
                </a:cubicBezTo>
                <a:cubicBezTo>
                  <a:pt x="2125742" y="4927055"/>
                  <a:pt x="2085666" y="4871722"/>
                  <a:pt x="1964940" y="4888044"/>
                </a:cubicBezTo>
                <a:cubicBezTo>
                  <a:pt x="1844214" y="4904366"/>
                  <a:pt x="1337384" y="4845317"/>
                  <a:pt x="1176511" y="4888044"/>
                </a:cubicBezTo>
                <a:cubicBezTo>
                  <a:pt x="1015638" y="4930771"/>
                  <a:pt x="799878" y="4880516"/>
                  <a:pt x="650892" y="4888044"/>
                </a:cubicBezTo>
                <a:cubicBezTo>
                  <a:pt x="298189" y="4911829"/>
                  <a:pt x="97325" y="4637606"/>
                  <a:pt x="0" y="4237152"/>
                </a:cubicBezTo>
                <a:cubicBezTo>
                  <a:pt x="-20814" y="4057167"/>
                  <a:pt x="63039" y="3827704"/>
                  <a:pt x="0" y="3639442"/>
                </a:cubicBezTo>
                <a:cubicBezTo>
                  <a:pt x="-63039" y="3451180"/>
                  <a:pt x="64578" y="3161093"/>
                  <a:pt x="0" y="3005869"/>
                </a:cubicBezTo>
                <a:cubicBezTo>
                  <a:pt x="-64578" y="2850645"/>
                  <a:pt x="54632" y="2681421"/>
                  <a:pt x="0" y="2479885"/>
                </a:cubicBezTo>
                <a:cubicBezTo>
                  <a:pt x="-54632" y="2278349"/>
                  <a:pt x="66743" y="2061553"/>
                  <a:pt x="0" y="1882175"/>
                </a:cubicBezTo>
                <a:cubicBezTo>
                  <a:pt x="-66743" y="1702797"/>
                  <a:pt x="438" y="1556889"/>
                  <a:pt x="0" y="1392052"/>
                </a:cubicBezTo>
                <a:cubicBezTo>
                  <a:pt x="-438" y="1227215"/>
                  <a:pt x="48683" y="1006801"/>
                  <a:pt x="0" y="650892"/>
                </a:cubicBezTo>
                <a:close/>
              </a:path>
            </a:pathLst>
          </a:custGeom>
          <a:solidFill>
            <a:srgbClr val="F8FAFE"/>
          </a:solidFill>
          <a:ln w="508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be2ebc64-bdc5-41f4-9688-ed27fb2ac1be"/>
          <p:cNvSpPr/>
          <p:nvPr/>
        </p:nvSpPr>
        <p:spPr>
          <a:xfrm>
            <a:off x="0" y="0"/>
            <a:ext cx="2213271" cy="1207659"/>
          </a:xfrm>
          <a:prstGeom prst="rect">
            <a:avLst/>
          </a:prstGeom>
          <a:blipFill>
            <a:blip r:embed="rId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be6d01e9-b255-428b-9d35-173aea9e7210"/>
          <p:cNvSpPr/>
          <p:nvPr/>
        </p:nvSpPr>
        <p:spPr>
          <a:xfrm>
            <a:off x="10370086" y="2336"/>
            <a:ext cx="1821914" cy="1860707"/>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descr="3b86e01b-16c2-44c5-b705-a221cde81593"/>
          <p:cNvSpPr/>
          <p:nvPr/>
        </p:nvSpPr>
        <p:spPr>
          <a:xfrm>
            <a:off x="878467" y="1858014"/>
            <a:ext cx="10435064" cy="4405872"/>
          </a:xfrm>
          <a:prstGeom prst="roundRect">
            <a:avLst>
              <a:gd name="adj" fmla="val 13316"/>
            </a:avLst>
          </a:prstGeom>
          <a:noFill/>
          <a:ln w="25400">
            <a:solidFill>
              <a:schemeClr val="accent1"/>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40f319d1-4644-46be-92cc-ef0cffea14d5"/>
          <p:cNvSpPr>
            <a:spLocks noGrp="1"/>
          </p:cNvSpPr>
          <p:nvPr>
            <p:ph type="title" hasCustomPrompt="1"/>
          </p:nvPr>
        </p:nvSpPr>
        <p:spPr>
          <a:xfrm>
            <a:off x="4677719" y="1180482"/>
            <a:ext cx="2836562" cy="915667"/>
          </a:xfrm>
          <a:prstGeom prst="roundRect">
            <a:avLst>
              <a:gd name="adj" fmla="val 50000"/>
            </a:avLst>
          </a:prstGeom>
          <a:solidFill>
            <a:schemeClr val="accent1"/>
          </a:solidFill>
        </p:spPr>
        <p:txBody>
          <a:bodyPr anchor="ctr">
            <a:normAutofit/>
          </a:bodyPr>
          <a:lstStyle>
            <a:lvl1pPr algn="ctr">
              <a:defRPr sz="3600">
                <a:solidFill>
                  <a:schemeClr val="bg1"/>
                </a:solidFill>
              </a:defRPr>
            </a:lvl1pPr>
          </a:lstStyle>
          <a:p>
            <a:pPr lvl="0"/>
            <a:r>
              <a:rPr lang="en-US" dirty="0"/>
              <a:t>Agenda</a:t>
            </a:r>
            <a:endParaRPr lang="en-US" dirty="0"/>
          </a:p>
        </p:txBody>
      </p:sp>
      <p:sp>
        <p:nvSpPr>
          <p:cNvPr id="3" name="内容占位符 2" descr="df0b75e5-bb29-48ce-8702-8ede39d480ae"/>
          <p:cNvSpPr>
            <a:spLocks noGrp="1"/>
          </p:cNvSpPr>
          <p:nvPr>
            <p:ph sz="quarter" idx="1" hasCustomPrompt="1"/>
          </p:nvPr>
        </p:nvSpPr>
        <p:spPr>
          <a:xfrm>
            <a:off x="673100" y="2415854"/>
            <a:ext cx="10845800" cy="3718246"/>
          </a:xfrm>
        </p:spPr>
        <p:txBody>
          <a:bodyPr/>
          <a:lstStyle>
            <a:lvl1pPr marL="342900" indent="-342900" algn="ctr">
              <a:lnSpc>
                <a:spcPct val="100000"/>
              </a:lnSpc>
              <a:buFont typeface="+mj-lt"/>
              <a:buAutoNum type="arabicPeriod"/>
              <a:defRPr/>
            </a:lvl1pPr>
            <a:lvl2pPr marL="800100" indent="-342900" algn="ctr">
              <a:lnSpc>
                <a:spcPct val="100000"/>
              </a:lnSpc>
              <a:buFont typeface="+mj-ea"/>
              <a:buAutoNum type="circleNumDbPlain"/>
              <a:defRPr/>
            </a:lvl2pPr>
            <a:lvl3pPr marL="1257300" indent="-342900" algn="ctr">
              <a:lnSpc>
                <a:spcPct val="100000"/>
              </a:lnSpc>
              <a:buFont typeface="+mj-lt"/>
              <a:buAutoNum type="alphaLcParenR"/>
              <a:defRPr/>
            </a:lvl3pPr>
            <a:lvl4pPr algn="ctr">
              <a:lnSpc>
                <a:spcPct val="100000"/>
              </a:lnSpc>
              <a:defRPr/>
            </a:lvl4pPr>
            <a:lvl5pPr algn="ctr">
              <a:lnSpc>
                <a:spcPct val="100000"/>
              </a:lnSpc>
              <a:defRPr/>
            </a:lvl5p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descr="5023a5d2-c9be-40d7-96fd-f0754790b3d2"/>
          <p:cNvSpPr>
            <a:spLocks noGrp="1"/>
          </p:cNvSpPr>
          <p:nvPr>
            <p:ph type="dt" sz="half" idx="10"/>
          </p:nvPr>
        </p:nvSpPr>
        <p:spPr/>
        <p:txBody>
          <a:bodyPr/>
          <a:lstStyle/>
          <a:p>
            <a:endParaRPr lang="en-US" dirty="0"/>
          </a:p>
        </p:txBody>
      </p:sp>
      <p:sp>
        <p:nvSpPr>
          <p:cNvPr id="5" name="页脚占位符 4" descr="bb3985a9-ee08-4291-a0a3-3e1fc84e7829"/>
          <p:cNvSpPr>
            <a:spLocks noGrp="1"/>
          </p:cNvSpPr>
          <p:nvPr>
            <p:ph type="ftr" sz="quarter" idx="11"/>
          </p:nvPr>
        </p:nvSpPr>
        <p:spPr/>
        <p:txBody>
          <a:bodyPr/>
          <a:lstStyle/>
          <a:p>
            <a:endParaRPr lang="en-US" dirty="0"/>
          </a:p>
        </p:txBody>
      </p:sp>
      <p:sp>
        <p:nvSpPr>
          <p:cNvPr id="6" name="灯片编号占位符 5" descr="acdb0934-b08b-423f-812c-dce040b7e8ed"/>
          <p:cNvSpPr>
            <a:spLocks noGrp="1"/>
          </p:cNvSpPr>
          <p:nvPr>
            <p:ph type="sldNum" sz="quarter" idx="12"/>
          </p:nvPr>
        </p:nvSpPr>
        <p:spPr/>
        <p:txBody>
          <a:bodyPr/>
          <a:lstStyle/>
          <a:p>
            <a:fld id="{C8BB1146-E542-4D4E-B8E9-6919A11DDD48}"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Section Header">
    <p:spTree>
      <p:nvGrpSpPr>
        <p:cNvPr id="1" name=""/>
        <p:cNvGrpSpPr/>
        <p:nvPr/>
      </p:nvGrpSpPr>
      <p:grpSpPr>
        <a:xfrm>
          <a:off x="0" y="0"/>
          <a:ext cx="0" cy="0"/>
          <a:chOff x="0" y="0"/>
          <a:chExt cx="0" cy="0"/>
        </a:xfrm>
      </p:grpSpPr>
      <p:sp>
        <p:nvSpPr>
          <p:cNvPr id="20" name="矩形 19" descr="3eb1ca62-c3d0-4439-873f-a4ff8d2e79e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249de6f8-4407-4814-a8ec-e3b5d062c2f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55847" y="1396698"/>
            <a:ext cx="2186708" cy="733323"/>
          </a:xfrm>
          <a:prstGeom prst="rect">
            <a:avLst/>
          </a:prstGeom>
        </p:spPr>
      </p:pic>
      <p:sp>
        <p:nvSpPr>
          <p:cNvPr id="7" name="矩形 6" descr="ab6614ce-9ead-4f94-b32b-72bfa9af18dc"/>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bb3523dd-afd1-4a31-810b-d96559c8cd9a"/>
          <p:cNvSpPr>
            <a:spLocks noGrp="1"/>
          </p:cNvSpPr>
          <p:nvPr>
            <p:ph type="title" hasCustomPrompt="1"/>
          </p:nvPr>
        </p:nvSpPr>
        <p:spPr>
          <a:xfrm>
            <a:off x="700835" y="2217692"/>
            <a:ext cx="6151880" cy="1269303"/>
          </a:xfrm>
        </p:spPr>
        <p:txBody>
          <a:bodyPr anchor="b">
            <a:normAutofit/>
          </a:bodyPr>
          <a:lstStyle>
            <a:lvl1pPr>
              <a:defRPr sz="4800">
                <a:solidFill>
                  <a:schemeClr val="accent1"/>
                </a:solidFill>
              </a:defRPr>
            </a:lvl1pPr>
          </a:lstStyle>
          <a:p>
            <a:pPr lvl="0"/>
            <a:r>
              <a:rPr lang="en-US" dirty="0"/>
              <a:t>Click to add title</a:t>
            </a:r>
            <a:endParaRPr lang="en-US" dirty="0"/>
          </a:p>
        </p:txBody>
      </p:sp>
      <p:sp>
        <p:nvSpPr>
          <p:cNvPr id="3" name="文本占位符 2" descr="837f6c69-ed63-408e-9ecf-fe4bd514ac8e"/>
          <p:cNvSpPr>
            <a:spLocks noGrp="1"/>
          </p:cNvSpPr>
          <p:nvPr>
            <p:ph type="body" idx="1" hasCustomPrompt="1"/>
          </p:nvPr>
        </p:nvSpPr>
        <p:spPr>
          <a:xfrm>
            <a:off x="777035" y="3492500"/>
            <a:ext cx="6151880" cy="88273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endParaRPr lang="en-US" dirty="0"/>
          </a:p>
        </p:txBody>
      </p:sp>
      <p:sp>
        <p:nvSpPr>
          <p:cNvPr id="4" name="日期占位符 3" descr="f4d4b13a-f719-43c4-90f7-65c3af7a84f3"/>
          <p:cNvSpPr>
            <a:spLocks noGrp="1"/>
          </p:cNvSpPr>
          <p:nvPr>
            <p:ph type="dt" sz="half" idx="10"/>
          </p:nvPr>
        </p:nvSpPr>
        <p:spPr/>
        <p:txBody>
          <a:bodyPr/>
          <a:lstStyle/>
          <a:p>
            <a:endParaRPr lang="en-US"/>
          </a:p>
        </p:txBody>
      </p:sp>
      <p:sp>
        <p:nvSpPr>
          <p:cNvPr id="5" name="页脚占位符 4" descr="5c440c2b-a277-414b-a1cd-fc4eb60d0438"/>
          <p:cNvSpPr>
            <a:spLocks noGrp="1"/>
          </p:cNvSpPr>
          <p:nvPr>
            <p:ph type="ftr" sz="quarter" idx="11"/>
          </p:nvPr>
        </p:nvSpPr>
        <p:spPr/>
        <p:txBody>
          <a:bodyPr/>
          <a:lstStyle/>
          <a:p>
            <a:endParaRPr lang="en-US" dirty="0"/>
          </a:p>
        </p:txBody>
      </p:sp>
      <p:sp>
        <p:nvSpPr>
          <p:cNvPr id="6" name="灯片编号占位符 5" descr="1479f656-1c06-4e57-af2b-45da7af6bcbf"/>
          <p:cNvSpPr>
            <a:spLocks noGrp="1"/>
          </p:cNvSpPr>
          <p:nvPr>
            <p:ph type="sldNum" sz="quarter" idx="12"/>
          </p:nvPr>
        </p:nvSpPr>
        <p:spPr/>
        <p:txBody>
          <a:bodyPr/>
          <a:lstStyle/>
          <a:p>
            <a:fld id="{C8BB1146-E542-4D4E-B8E9-6919A11DDD48}" type="slidenum">
              <a:rPr lang="en-US" smtClean="0"/>
            </a:fld>
            <a:endParaRPr lang="en-US"/>
          </a:p>
        </p:txBody>
      </p:sp>
      <p:sp>
        <p:nvSpPr>
          <p:cNvPr id="9" name="矩形 8" descr="e60d9ea0-e2d2-40f3-9407-c41a686e3720"/>
          <p:cNvSpPr/>
          <p:nvPr/>
        </p:nvSpPr>
        <p:spPr>
          <a:xfrm flipH="1">
            <a:off x="9978729"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16800d8c-ca33-4fb6-acf4-609a0a3fe2e7"/>
          <p:cNvSpPr/>
          <p:nvPr/>
        </p:nvSpPr>
        <p:spPr>
          <a:xfrm>
            <a:off x="6244311" y="4073371"/>
            <a:ext cx="2775499" cy="2784629"/>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86c0d157-fb46-4727-a3e0-dd6eba8ff214"/>
          <p:cNvSpPr/>
          <p:nvPr/>
        </p:nvSpPr>
        <p:spPr>
          <a:xfrm flipH="1">
            <a:off x="10744199" y="5409635"/>
            <a:ext cx="1364211" cy="1375120"/>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76c78a26-9bb1-415f-b3c2-035f3b2db075"/>
          <p:cNvSpPr/>
          <p:nvPr/>
        </p:nvSpPr>
        <p:spPr>
          <a:xfrm>
            <a:off x="9044381" y="3063542"/>
            <a:ext cx="2186708" cy="3794458"/>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66281c8e-ad2c-4f8a-8944-23d9fa823aee"/>
          <p:cNvSpPr/>
          <p:nvPr/>
        </p:nvSpPr>
        <p:spPr>
          <a:xfrm>
            <a:off x="5117972" y="5472575"/>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27b9a9c8-b235-43f7-9041-45a2d6319faf"/>
          <p:cNvSpPr/>
          <p:nvPr/>
        </p:nvSpPr>
        <p:spPr>
          <a:xfrm>
            <a:off x="9913963" y="1155495"/>
            <a:ext cx="2082230" cy="1678813"/>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19de0fb0-5995-4ee1-92d7-c058dfcde90e"/>
          <p:cNvSpPr/>
          <p:nvPr/>
        </p:nvSpPr>
        <p:spPr>
          <a:xfrm>
            <a:off x="0" y="5945293"/>
            <a:ext cx="2489200" cy="912707"/>
          </a:xfrm>
          <a:prstGeom prst="rect">
            <a:avLst/>
          </a:prstGeom>
          <a:blipFill>
            <a:blip r:embed="rId11">
              <a:duotone>
                <a:schemeClr val="accent5">
                  <a:shade val="45000"/>
                  <a:satMod val="135000"/>
                </a:schemeClr>
                <a:prstClr val="white"/>
              </a:duotone>
              <a:extLst>
                <a:ext uri="{BEBA8EAE-BF5A-486C-A8C5-ECC9F3942E4B}">
                  <a14:imgProps xmlns:a14="http://schemas.microsoft.com/office/drawing/2010/main">
                    <a14:imgLayer r:embed="rId12">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descr="a5743420-d3b0-4112-8d4c-e53a2b1933be"/>
          <p:cNvSpPr/>
          <p:nvPr/>
        </p:nvSpPr>
        <p:spPr>
          <a:xfrm>
            <a:off x="0" y="606167"/>
            <a:ext cx="2406544" cy="1012278"/>
          </a:xfrm>
          <a:custGeom>
            <a:avLst/>
            <a:gdLst>
              <a:gd name="connsiteX0" fmla="*/ 763361 w 2406544"/>
              <a:gd name="connsiteY0" fmla="*/ 1522 h 1012278"/>
              <a:gd name="connsiteX1" fmla="*/ 1306879 w 2406544"/>
              <a:gd name="connsiteY1" fmla="*/ 276360 h 1012278"/>
              <a:gd name="connsiteX2" fmla="*/ 1425862 w 2406544"/>
              <a:gd name="connsiteY2" fmla="*/ 240987 h 1012278"/>
              <a:gd name="connsiteX3" fmla="*/ 1917121 w 2406544"/>
              <a:gd name="connsiteY3" fmla="*/ 416419 h 1012278"/>
              <a:gd name="connsiteX4" fmla="*/ 2053986 w 2406544"/>
              <a:gd name="connsiteY4" fmla="*/ 398950 h 1012278"/>
              <a:gd name="connsiteX5" fmla="*/ 2054643 w 2406544"/>
              <a:gd name="connsiteY5" fmla="*/ 398950 h 1012278"/>
              <a:gd name="connsiteX6" fmla="*/ 2253516 w 2406544"/>
              <a:gd name="connsiteY6" fmla="*/ 437942 h 1012278"/>
              <a:gd name="connsiteX7" fmla="*/ 2345044 w 2406544"/>
              <a:gd name="connsiteY7" fmla="*/ 747965 h 1012278"/>
              <a:gd name="connsiteX8" fmla="*/ 1856309 w 2406544"/>
              <a:gd name="connsiteY8" fmla="*/ 806027 h 1012278"/>
              <a:gd name="connsiteX9" fmla="*/ 1806514 w 2406544"/>
              <a:gd name="connsiteY9" fmla="*/ 849552 h 1012278"/>
              <a:gd name="connsiteX10" fmla="*/ 1325073 w 2406544"/>
              <a:gd name="connsiteY10" fmla="*/ 859576 h 1012278"/>
              <a:gd name="connsiteX11" fmla="*/ 910868 w 2406544"/>
              <a:gd name="connsiteY11" fmla="*/ 903350 h 1012278"/>
              <a:gd name="connsiteX12" fmla="*/ 841141 w 2406544"/>
              <a:gd name="connsiteY12" fmla="*/ 943632 h 1012278"/>
              <a:gd name="connsiteX13" fmla="*/ 97213 w 2406544"/>
              <a:gd name="connsiteY13" fmla="*/ 879227 h 1012278"/>
              <a:gd name="connsiteX14" fmla="*/ 0 w 2406544"/>
              <a:gd name="connsiteY14" fmla="*/ 905171 h 1012278"/>
              <a:gd name="connsiteX15" fmla="*/ 0 w 2406544"/>
              <a:gd name="connsiteY15" fmla="*/ 355496 h 1012278"/>
              <a:gd name="connsiteX16" fmla="*/ 80822 w 2406544"/>
              <a:gd name="connsiteY16" fmla="*/ 376179 h 1012278"/>
              <a:gd name="connsiteX17" fmla="*/ 515285 w 2406544"/>
              <a:gd name="connsiteY17" fmla="*/ 19418 h 1012278"/>
              <a:gd name="connsiteX18" fmla="*/ 763361 w 2406544"/>
              <a:gd name="connsiteY18" fmla="*/ 1522 h 101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544" h="1012278">
                <a:moveTo>
                  <a:pt x="763361" y="1522"/>
                </a:moveTo>
                <a:cubicBezTo>
                  <a:pt x="1007446" y="15135"/>
                  <a:pt x="1226824" y="119144"/>
                  <a:pt x="1306879" y="276360"/>
                </a:cubicBezTo>
                <a:cubicBezTo>
                  <a:pt x="1343185" y="260472"/>
                  <a:pt x="1383392" y="248525"/>
                  <a:pt x="1425862" y="240987"/>
                </a:cubicBezTo>
                <a:cubicBezTo>
                  <a:pt x="1637881" y="203377"/>
                  <a:pt x="1857834" y="281922"/>
                  <a:pt x="1917121" y="416419"/>
                </a:cubicBezTo>
                <a:cubicBezTo>
                  <a:pt x="1960443" y="404867"/>
                  <a:pt x="2006977" y="398930"/>
                  <a:pt x="2053986" y="398950"/>
                </a:cubicBezTo>
                <a:lnTo>
                  <a:pt x="2054643" y="398950"/>
                </a:lnTo>
                <a:cubicBezTo>
                  <a:pt x="2125616" y="398919"/>
                  <a:pt x="2194951" y="412509"/>
                  <a:pt x="2253516" y="437942"/>
                </a:cubicBezTo>
                <a:cubicBezTo>
                  <a:pt x="2413756" y="507525"/>
                  <a:pt x="2454734" y="646326"/>
                  <a:pt x="2345044" y="747965"/>
                </a:cubicBezTo>
                <a:cubicBezTo>
                  <a:pt x="2235354" y="849615"/>
                  <a:pt x="2016549" y="875609"/>
                  <a:pt x="1856309" y="806027"/>
                </a:cubicBezTo>
                <a:cubicBezTo>
                  <a:pt x="1842639" y="821790"/>
                  <a:pt x="1825904" y="836419"/>
                  <a:pt x="1806514" y="849552"/>
                </a:cubicBezTo>
                <a:cubicBezTo>
                  <a:pt x="1677925" y="936655"/>
                  <a:pt x="1462382" y="941147"/>
                  <a:pt x="1325073" y="859576"/>
                </a:cubicBezTo>
                <a:cubicBezTo>
                  <a:pt x="1206892" y="916701"/>
                  <a:pt x="1051849" y="933088"/>
                  <a:pt x="910868" y="903350"/>
                </a:cubicBezTo>
                <a:cubicBezTo>
                  <a:pt x="889560" y="918064"/>
                  <a:pt x="866219" y="931550"/>
                  <a:pt x="841141" y="943632"/>
                </a:cubicBezTo>
                <a:cubicBezTo>
                  <a:pt x="607665" y="1056168"/>
                  <a:pt x="274597" y="1027324"/>
                  <a:pt x="97213" y="879227"/>
                </a:cubicBezTo>
                <a:lnTo>
                  <a:pt x="0" y="905171"/>
                </a:lnTo>
                <a:lnTo>
                  <a:pt x="0" y="355496"/>
                </a:lnTo>
                <a:lnTo>
                  <a:pt x="80822" y="376179"/>
                </a:lnTo>
                <a:cubicBezTo>
                  <a:pt x="95655" y="211769"/>
                  <a:pt x="268238" y="70046"/>
                  <a:pt x="515285" y="19418"/>
                </a:cubicBezTo>
                <a:cubicBezTo>
                  <a:pt x="597893" y="2491"/>
                  <a:pt x="682000" y="-3016"/>
                  <a:pt x="763361" y="1522"/>
                </a:cubicBezTo>
                <a:close/>
              </a:path>
            </a:pathLst>
          </a:custGeom>
          <a:solidFill>
            <a:srgbClr val="FFFFFF"/>
          </a:solidFill>
          <a:ln w="16381" cap="flat">
            <a:noFill/>
            <a:prstDash val="solid"/>
            <a:miter/>
          </a:ln>
        </p:spPr>
        <p:txBody>
          <a:bodyPr rtlCol="0" anchor="ct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descr="17334d2a-6dc7-45a7-ae72-14e0e8c14498"/>
          <p:cNvSpPr>
            <a:spLocks noGrp="1"/>
          </p:cNvSpPr>
          <p:nvPr>
            <p:ph type="title" hasCustomPrompt="1"/>
          </p:nvPr>
        </p:nvSpPr>
        <p:spPr/>
        <p:txBody>
          <a:bodyPr/>
          <a:lstStyle>
            <a:lvl1pPr>
              <a:defRPr/>
            </a:lvl1pPr>
          </a:lstStyle>
          <a:p>
            <a:pPr lvl="0"/>
            <a:r>
              <a:rPr lang="en-US"/>
              <a:t>Click to add title</a:t>
            </a:r>
            <a:endParaRPr lang="en-US"/>
          </a:p>
        </p:txBody>
      </p:sp>
      <p:sp>
        <p:nvSpPr>
          <p:cNvPr id="3" name="日期占位符 2" descr="dc9b10b1-b87b-4b32-ac31-749d6f53eb16"/>
          <p:cNvSpPr>
            <a:spLocks noGrp="1"/>
          </p:cNvSpPr>
          <p:nvPr>
            <p:ph type="dt" sz="half" idx="10"/>
          </p:nvPr>
        </p:nvSpPr>
        <p:spPr/>
        <p:txBody>
          <a:bodyPr/>
          <a:lstStyle/>
          <a:p>
            <a:endParaRPr lang="en-US"/>
          </a:p>
        </p:txBody>
      </p:sp>
      <p:sp>
        <p:nvSpPr>
          <p:cNvPr id="4" name="页脚占位符 3" descr="179d26c3-8645-4900-9327-104a7d9d24dd"/>
          <p:cNvSpPr>
            <a:spLocks noGrp="1"/>
          </p:cNvSpPr>
          <p:nvPr>
            <p:ph type="ftr" sz="quarter" idx="11"/>
          </p:nvPr>
        </p:nvSpPr>
        <p:spPr/>
        <p:txBody>
          <a:bodyPr/>
          <a:lstStyle/>
          <a:p>
            <a:endParaRPr lang="en-US" dirty="0"/>
          </a:p>
        </p:txBody>
      </p:sp>
      <p:sp>
        <p:nvSpPr>
          <p:cNvPr id="5" name="灯片编号占位符 4" descr="f4ff8e14-ab41-4a4b-a514-3a1e57be35e6"/>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showMasterSp="0">
  <p:cSld name="Blank">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日期占位符 1" descr="daa06b6b-24a1-4141-a274-4faa77a80041"/>
          <p:cNvSpPr>
            <a:spLocks noGrp="1"/>
          </p:cNvSpPr>
          <p:nvPr>
            <p:ph type="dt" sz="half" idx="10"/>
          </p:nvPr>
        </p:nvSpPr>
        <p:spPr/>
        <p:txBody>
          <a:bodyPr/>
          <a:lstStyle/>
          <a:p>
            <a:endParaRPr lang="en-US"/>
          </a:p>
        </p:txBody>
      </p:sp>
      <p:sp>
        <p:nvSpPr>
          <p:cNvPr id="3" name="页脚占位符 2" descr="b10021d4-62bc-4a34-ae9d-274142dc2ffe"/>
          <p:cNvSpPr>
            <a:spLocks noGrp="1"/>
          </p:cNvSpPr>
          <p:nvPr>
            <p:ph type="ftr" sz="quarter" idx="11"/>
          </p:nvPr>
        </p:nvSpPr>
        <p:spPr/>
        <p:txBody>
          <a:bodyPr/>
          <a:lstStyle/>
          <a:p>
            <a:endParaRPr lang="en-US" dirty="0"/>
          </a:p>
        </p:txBody>
      </p:sp>
      <p:sp>
        <p:nvSpPr>
          <p:cNvPr id="4" name="灯片编号占位符 3" descr="50c74d09-9498-43ef-aeb8-416f8fedc8c9"/>
          <p:cNvSpPr>
            <a:spLocks noGrp="1"/>
          </p:cNvSpPr>
          <p:nvPr>
            <p:ph type="sldNum" sz="quarter" idx="12"/>
          </p:nvPr>
        </p:nvSpPr>
        <p:spPr/>
        <p:txBody>
          <a:bodyPr/>
          <a:lstStyle/>
          <a:p>
            <a:fld id="{C8BB1146-E542-4D4E-B8E9-6919A11DDD48}"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matchingName="Closing">
  <p:cSld name="Closing">
    <p:spTree>
      <p:nvGrpSpPr>
        <p:cNvPr id="1" name=""/>
        <p:cNvGrpSpPr/>
        <p:nvPr/>
      </p:nvGrpSpPr>
      <p:grpSpPr>
        <a:xfrm>
          <a:off x="0" y="0"/>
          <a:ext cx="0" cy="0"/>
          <a:chOff x="0" y="0"/>
          <a:chExt cx="0" cy="0"/>
        </a:xfrm>
      </p:grpSpPr>
      <p:sp>
        <p:nvSpPr>
          <p:cNvPr id="22" name="矩形 21" descr="c0178407-eada-4fb3-b5b0-a08cde2dfb9f"/>
          <p:cNvSpPr/>
          <p:nvPr/>
        </p:nvSpPr>
        <p:spPr>
          <a:xfrm>
            <a:off x="-7875" y="6920"/>
            <a:ext cx="12192000" cy="1999142"/>
          </a:xfrm>
          <a:prstGeom prst="rect">
            <a:avLst/>
          </a:prstGeom>
          <a:blipFill>
            <a:blip r:embed="rId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descr="521ad51e-e2e1-4f89-9e4e-de4037343394"/>
          <p:cNvSpPr/>
          <p:nvPr/>
        </p:nvSpPr>
        <p:spPr>
          <a:xfrm>
            <a:off x="0" y="5902732"/>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71123bc7-42bb-48ae-87ee-26ab5f07481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078" y="386075"/>
            <a:ext cx="2213270" cy="923925"/>
          </a:xfrm>
          <a:prstGeom prst="rect">
            <a:avLst/>
          </a:prstGeom>
        </p:spPr>
      </p:pic>
      <p:sp>
        <p:nvSpPr>
          <p:cNvPr id="6" name="矩形 5" descr="1ab32a79-4a38-4745-9971-da3c665367b6"/>
          <p:cNvSpPr/>
          <p:nvPr/>
        </p:nvSpPr>
        <p:spPr>
          <a:xfrm>
            <a:off x="0" y="0"/>
            <a:ext cx="2213271" cy="1207659"/>
          </a:xfrm>
          <a:prstGeom prst="rect">
            <a:avLst/>
          </a:prstGeom>
          <a:blipFill>
            <a:blip r:embed="rId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descr="91a73225-ce32-4d9e-aaf6-512e88f0cd5a"/>
          <p:cNvSpPr/>
          <p:nvPr/>
        </p:nvSpPr>
        <p:spPr>
          <a:xfrm>
            <a:off x="9950280" y="2336"/>
            <a:ext cx="2241720" cy="2289452"/>
          </a:xfrm>
          <a:prstGeom prst="rect">
            <a:avLst/>
          </a:prstGeom>
          <a:blipFill>
            <a:blip r:embed="rId6"/>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descr="edfaa4fb-aed1-4a47-a142-e392bec69c0f"/>
          <p:cNvSpPr/>
          <p:nvPr/>
        </p:nvSpPr>
        <p:spPr>
          <a:xfrm>
            <a:off x="131041" y="2917253"/>
            <a:ext cx="2082230" cy="1678813"/>
          </a:xfrm>
          <a:prstGeom prst="rect">
            <a:avLst/>
          </a:prstGeom>
          <a:blipFill>
            <a:blip r:embed="rId7"/>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descr="20db2814-1486-4107-ba4f-1d5d58031158"/>
          <p:cNvSpPr>
            <a:spLocks noGrp="1"/>
          </p:cNvSpPr>
          <p:nvPr>
            <p:ph type="title" hasCustomPrompt="1"/>
          </p:nvPr>
        </p:nvSpPr>
        <p:spPr>
          <a:xfrm>
            <a:off x="1904214" y="1043216"/>
            <a:ext cx="8370872" cy="1999142"/>
          </a:xfrm>
        </p:spPr>
        <p:txBody>
          <a:bodyPr anchor="b">
            <a:normAutofit/>
          </a:bodyPr>
          <a:lstStyle>
            <a:lvl1pPr algn="ctr">
              <a:defRPr sz="7200">
                <a:solidFill>
                  <a:schemeClr val="accent1"/>
                </a:solidFill>
              </a:defRPr>
            </a:lvl1pPr>
          </a:lstStyle>
          <a:p>
            <a:pPr lvl="0"/>
            <a:r>
              <a:rPr lang="en-US" dirty="0"/>
              <a:t>Click to </a:t>
            </a:r>
            <a:br>
              <a:rPr lang="en-US" dirty="0"/>
            </a:br>
            <a:r>
              <a:rPr lang="en-US" dirty="0"/>
              <a:t>add title</a:t>
            </a:r>
            <a:endParaRPr lang="en-US" dirty="0"/>
          </a:p>
        </p:txBody>
      </p:sp>
      <p:sp>
        <p:nvSpPr>
          <p:cNvPr id="4" name="文本占位符 3" descr="5768ef48-bf95-4d96-a860-c3b14ce73f90"/>
          <p:cNvSpPr>
            <a:spLocks noGrp="1"/>
          </p:cNvSpPr>
          <p:nvPr>
            <p:ph type="body" sz="quarter" idx="13" hasCustomPrompt="1"/>
          </p:nvPr>
        </p:nvSpPr>
        <p:spPr>
          <a:xfrm>
            <a:off x="4352944" y="3223151"/>
            <a:ext cx="1579127"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dirty="0"/>
              <a:t>Presenter name</a:t>
            </a:r>
            <a:endParaRPr lang="en-US" dirty="0"/>
          </a:p>
        </p:txBody>
      </p:sp>
      <p:sp>
        <p:nvSpPr>
          <p:cNvPr id="5" name="文本占位符 4" descr="07d704a1-846a-43ac-a067-fb52ae275802"/>
          <p:cNvSpPr>
            <a:spLocks noGrp="1"/>
          </p:cNvSpPr>
          <p:nvPr>
            <p:ph type="body" sz="quarter" idx="14" hasCustomPrompt="1"/>
          </p:nvPr>
        </p:nvSpPr>
        <p:spPr>
          <a:xfrm>
            <a:off x="6234527" y="3223151"/>
            <a:ext cx="1381615" cy="397679"/>
          </a:xfrm>
          <a:prstGeom prst="roundRect">
            <a:avLst>
              <a:gd name="adj" fmla="val 50000"/>
            </a:avLst>
          </a:prstGeom>
          <a:solidFill>
            <a:schemeClr val="accent1"/>
          </a:solidFill>
        </p:spPr>
        <p:txBody>
          <a:bodyPr wrap="square" anchor="ctr">
            <a:normAutofit/>
          </a:bodyPr>
          <a:lstStyle>
            <a:lvl1pPr marL="0" indent="0" algn="ctr">
              <a:buNone/>
              <a:defRPr sz="1200">
                <a:solidFill>
                  <a:schemeClr val="bg1"/>
                </a:solidFill>
                <a:latin typeface="+mn-lt"/>
              </a:defRPr>
            </a:lvl1pPr>
          </a:lstStyle>
          <a:p>
            <a:pPr lvl="0"/>
            <a:r>
              <a:rPr lang="en-US"/>
              <a:t>20XX.XX.XX</a:t>
            </a:r>
            <a:endParaRPr lang="en-US"/>
          </a:p>
        </p:txBody>
      </p:sp>
      <p:sp>
        <p:nvSpPr>
          <p:cNvPr id="12" name="矩形 11" descr="97365587-a718-4f41-bca2-270427e865d8"/>
          <p:cNvSpPr/>
          <p:nvPr/>
        </p:nvSpPr>
        <p:spPr>
          <a:xfrm>
            <a:off x="931175" y="4073371"/>
            <a:ext cx="2775499" cy="2784629"/>
          </a:xfrm>
          <a:prstGeom prst="rect">
            <a:avLst/>
          </a:prstGeom>
          <a:blipFill>
            <a:blip r:embed="rId8"/>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922a235a-f32c-48c2-8fb0-8fb59dc2ac93"/>
          <p:cNvSpPr/>
          <p:nvPr/>
        </p:nvSpPr>
        <p:spPr>
          <a:xfrm>
            <a:off x="3706674" y="5075763"/>
            <a:ext cx="1016635" cy="1180125"/>
          </a:xfrm>
          <a:prstGeom prst="rect">
            <a:avLst/>
          </a:prstGeom>
          <a:blipFill>
            <a:blip r:embed="rId9"/>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cbea88bb-1737-428c-8296-320b71438f13"/>
          <p:cNvSpPr/>
          <p:nvPr/>
        </p:nvSpPr>
        <p:spPr>
          <a:xfrm>
            <a:off x="8961555" y="5350946"/>
            <a:ext cx="1150901" cy="1160104"/>
          </a:xfrm>
          <a:prstGeom prst="rect">
            <a:avLst/>
          </a:prstGeom>
          <a:blipFill>
            <a:blip r:embed="rId10"/>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ca9fd21a-ed33-40e2-b370-0f3e2eb77b43"/>
          <p:cNvSpPr/>
          <p:nvPr/>
        </p:nvSpPr>
        <p:spPr>
          <a:xfrm>
            <a:off x="8809398" y="5846466"/>
            <a:ext cx="722055" cy="701537"/>
          </a:xfrm>
          <a:prstGeom prst="rect">
            <a:avLst/>
          </a:prstGeom>
          <a:blipFill>
            <a:blip r:embed="rId11"/>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bee45ae9-29d2-4711-83c1-ddbbe46bf2d2"/>
          <p:cNvSpPr/>
          <p:nvPr/>
        </p:nvSpPr>
        <p:spPr>
          <a:xfrm>
            <a:off x="6771226" y="4368979"/>
            <a:ext cx="2435848" cy="2481097"/>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descr="bec57069-e56d-4e11-a53e-81d36a7a95ed"/>
          <p:cNvSpPr/>
          <p:nvPr/>
        </p:nvSpPr>
        <p:spPr>
          <a:xfrm>
            <a:off x="10944447" y="4558286"/>
            <a:ext cx="1325302" cy="229971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a1aa508f-9279-4fdb-a160-5756fd63c14d"/>
          <p:cNvSpPr/>
          <p:nvPr/>
        </p:nvSpPr>
        <p:spPr>
          <a:xfrm>
            <a:off x="3410825" y="0"/>
            <a:ext cx="7362449" cy="1564323"/>
          </a:xfrm>
          <a:prstGeom prst="rect">
            <a:avLst/>
          </a:prstGeom>
          <a:blipFill>
            <a:blip r:embed="rId14"/>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d7b01eae-67b7-422f-b0ad-ac03278a8fc0"/>
          <p:cNvSpPr/>
          <p:nvPr/>
        </p:nvSpPr>
        <p:spPr>
          <a:xfrm>
            <a:off x="4772092" y="3913473"/>
            <a:ext cx="2319958" cy="2944527"/>
          </a:xfrm>
          <a:prstGeom prst="rect">
            <a:avLst/>
          </a:prstGeom>
          <a:blipFill>
            <a:blip r:embed="rId15"/>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a228fde6-b724-4503-b6bc-58b2fde00653"/>
          <p:cNvSpPr/>
          <p:nvPr/>
        </p:nvSpPr>
        <p:spPr>
          <a:xfrm>
            <a:off x="0" y="6248398"/>
            <a:ext cx="1662551" cy="609602"/>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4ad397fa-f332-4a6a-8471-1994d8b38d76"/>
          <p:cNvSpPr/>
          <p:nvPr/>
        </p:nvSpPr>
        <p:spPr>
          <a:xfrm>
            <a:off x="10400140" y="6238007"/>
            <a:ext cx="1791860" cy="619993"/>
          </a:xfrm>
          <a:prstGeom prst="rect">
            <a:avLst/>
          </a:prstGeom>
          <a:blipFill>
            <a:blip r:embed="rId18">
              <a:duotone>
                <a:schemeClr val="accent5">
                  <a:shade val="45000"/>
                  <a:satMod val="135000"/>
                </a:schemeClr>
                <a:prstClr val="white"/>
              </a:duotone>
              <a:extLst>
                <a:ext uri="{BEBA8EAE-BF5A-486C-A8C5-ECC9F3942E4B}">
                  <a14:imgProps xmlns:a14="http://schemas.microsoft.com/office/drawing/2010/main">
                    <a14:imgLayer r:embed="rId19">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1acb04df-1494-4868-98cd-797be830167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5898" y="2791427"/>
            <a:ext cx="1263388" cy="673344"/>
          </a:xfrm>
          <a:prstGeom prst="rect">
            <a:avLst/>
          </a:prstGeom>
        </p:spPr>
      </p:pic>
      <p:sp>
        <p:nvSpPr>
          <p:cNvPr id="25" name="矩形 24" descr="b2efc4a5-6ac0-49c0-8328-93647aa03bfd"/>
          <p:cNvSpPr/>
          <p:nvPr/>
        </p:nvSpPr>
        <p:spPr>
          <a:xfrm>
            <a:off x="8298174" y="2896978"/>
            <a:ext cx="3335710" cy="1248117"/>
          </a:xfrm>
          <a:prstGeom prst="rect">
            <a:avLst/>
          </a:prstGeom>
          <a:blipFill>
            <a:blip r:embed="rId14"/>
            <a:stretch>
              <a:fillRect l="-84656" t="-25334" r="-36060"/>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617" y="1600276"/>
            <a:ext cx="5384940" cy="4526173"/>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7762" y="1600276"/>
            <a:ext cx="5384940" cy="4526173"/>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microsoft.com/office/2007/relationships/hdphoto" Target="../media/image16.wdp"/><Relationship Id="rId16" Type="http://schemas.openxmlformats.org/officeDocument/2006/relationships/image" Target="../media/image15.png"/><Relationship Id="rId15" Type="http://schemas.microsoft.com/office/2007/relationships/hdphoto" Target="../media/image6.wdp"/><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19.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5E8FF"/>
        </a:solidFill>
        <a:effectLst/>
      </p:bgPr>
    </p:bg>
    <p:spTree>
      <p:nvGrpSpPr>
        <p:cNvPr id="1" name=""/>
        <p:cNvGrpSpPr/>
        <p:nvPr/>
      </p:nvGrpSpPr>
      <p:grpSpPr>
        <a:xfrm>
          <a:off x="0" y="0"/>
          <a:ext cx="0" cy="0"/>
          <a:chOff x="0" y="0"/>
          <a:chExt cx="0" cy="0"/>
        </a:xfrm>
      </p:grpSpPr>
      <p:sp>
        <p:nvSpPr>
          <p:cNvPr id="8" name="矩形 7"/>
          <p:cNvSpPr/>
          <p:nvPr/>
        </p:nvSpPr>
        <p:spPr>
          <a:xfrm>
            <a:off x="0" y="5898770"/>
            <a:ext cx="12185650" cy="955268"/>
          </a:xfrm>
          <a:prstGeom prst="rect">
            <a:avLst/>
          </a:prstGeom>
          <a:solidFill>
            <a:srgbClr val="96BD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50" y="0"/>
            <a:ext cx="12192000" cy="5903089"/>
          </a:xfrm>
          <a:prstGeom prst="rect">
            <a:avLst/>
          </a:prstGeom>
          <a:blipFill>
            <a:blip r:embed="rId12"/>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312516" y="358814"/>
            <a:ext cx="11563109" cy="6146157"/>
          </a:xfrm>
          <a:custGeom>
            <a:avLst/>
            <a:gdLst>
              <a:gd name="connsiteX0" fmla="*/ 0 w 11563109"/>
              <a:gd name="connsiteY0" fmla="*/ 353035 h 6146157"/>
              <a:gd name="connsiteX1" fmla="*/ 353035 w 11563109"/>
              <a:gd name="connsiteY1" fmla="*/ 0 h 6146157"/>
              <a:gd name="connsiteX2" fmla="*/ 814459 w 11563109"/>
              <a:gd name="connsiteY2" fmla="*/ 0 h 6146157"/>
              <a:gd name="connsiteX3" fmla="*/ 1710165 w 11563109"/>
              <a:gd name="connsiteY3" fmla="*/ 0 h 6146157"/>
              <a:gd name="connsiteX4" fmla="*/ 2605871 w 11563109"/>
              <a:gd name="connsiteY4" fmla="*/ 0 h 6146157"/>
              <a:gd name="connsiteX5" fmla="*/ 3175865 w 11563109"/>
              <a:gd name="connsiteY5" fmla="*/ 0 h 6146157"/>
              <a:gd name="connsiteX6" fmla="*/ 3745860 w 11563109"/>
              <a:gd name="connsiteY6" fmla="*/ 0 h 6146157"/>
              <a:gd name="connsiteX7" fmla="*/ 4641565 w 11563109"/>
              <a:gd name="connsiteY7" fmla="*/ 0 h 6146157"/>
              <a:gd name="connsiteX8" fmla="*/ 5537271 w 11563109"/>
              <a:gd name="connsiteY8" fmla="*/ 0 h 6146157"/>
              <a:gd name="connsiteX9" fmla="*/ 5998695 w 11563109"/>
              <a:gd name="connsiteY9" fmla="*/ 0 h 6146157"/>
              <a:gd name="connsiteX10" fmla="*/ 6677260 w 11563109"/>
              <a:gd name="connsiteY10" fmla="*/ 0 h 6146157"/>
              <a:gd name="connsiteX11" fmla="*/ 7355825 w 11563109"/>
              <a:gd name="connsiteY11" fmla="*/ 0 h 6146157"/>
              <a:gd name="connsiteX12" fmla="*/ 7925820 w 11563109"/>
              <a:gd name="connsiteY12" fmla="*/ 0 h 6146157"/>
              <a:gd name="connsiteX13" fmla="*/ 8387244 w 11563109"/>
              <a:gd name="connsiteY13" fmla="*/ 0 h 6146157"/>
              <a:gd name="connsiteX14" fmla="*/ 9174379 w 11563109"/>
              <a:gd name="connsiteY14" fmla="*/ 0 h 6146157"/>
              <a:gd name="connsiteX15" fmla="*/ 9744374 w 11563109"/>
              <a:gd name="connsiteY15" fmla="*/ 0 h 6146157"/>
              <a:gd name="connsiteX16" fmla="*/ 10314368 w 11563109"/>
              <a:gd name="connsiteY16" fmla="*/ 0 h 6146157"/>
              <a:gd name="connsiteX17" fmla="*/ 11210074 w 11563109"/>
              <a:gd name="connsiteY17" fmla="*/ 0 h 6146157"/>
              <a:gd name="connsiteX18" fmla="*/ 11563109 w 11563109"/>
              <a:gd name="connsiteY18" fmla="*/ 353035 h 6146157"/>
              <a:gd name="connsiteX19" fmla="*/ 11563109 w 11563109"/>
              <a:gd name="connsiteY19" fmla="*/ 1087447 h 6146157"/>
              <a:gd name="connsiteX20" fmla="*/ 11563109 w 11563109"/>
              <a:gd name="connsiteY20" fmla="*/ 1658656 h 6146157"/>
              <a:gd name="connsiteX21" fmla="*/ 11563109 w 11563109"/>
              <a:gd name="connsiteY21" fmla="*/ 2175464 h 6146157"/>
              <a:gd name="connsiteX22" fmla="*/ 11563109 w 11563109"/>
              <a:gd name="connsiteY22" fmla="*/ 2692272 h 6146157"/>
              <a:gd name="connsiteX23" fmla="*/ 11563109 w 11563109"/>
              <a:gd name="connsiteY23" fmla="*/ 3263482 h 6146157"/>
              <a:gd name="connsiteX24" fmla="*/ 11563109 w 11563109"/>
              <a:gd name="connsiteY24" fmla="*/ 3780290 h 6146157"/>
              <a:gd name="connsiteX25" fmla="*/ 11563109 w 11563109"/>
              <a:gd name="connsiteY25" fmla="*/ 4405900 h 6146157"/>
              <a:gd name="connsiteX26" fmla="*/ 11563109 w 11563109"/>
              <a:gd name="connsiteY26" fmla="*/ 5085911 h 6146157"/>
              <a:gd name="connsiteX27" fmla="*/ 11563109 w 11563109"/>
              <a:gd name="connsiteY27" fmla="*/ 5793122 h 6146157"/>
              <a:gd name="connsiteX28" fmla="*/ 11210074 w 11563109"/>
              <a:gd name="connsiteY28" fmla="*/ 6146157 h 6146157"/>
              <a:gd name="connsiteX29" fmla="*/ 10748650 w 11563109"/>
              <a:gd name="connsiteY29" fmla="*/ 6146157 h 6146157"/>
              <a:gd name="connsiteX30" fmla="*/ 9961515 w 11563109"/>
              <a:gd name="connsiteY30" fmla="*/ 6146157 h 6146157"/>
              <a:gd name="connsiteX31" fmla="*/ 9282950 w 11563109"/>
              <a:gd name="connsiteY31" fmla="*/ 6146157 h 6146157"/>
              <a:gd name="connsiteX32" fmla="*/ 8495814 w 11563109"/>
              <a:gd name="connsiteY32" fmla="*/ 6146157 h 6146157"/>
              <a:gd name="connsiteX33" fmla="*/ 7600109 w 11563109"/>
              <a:gd name="connsiteY33" fmla="*/ 6146157 h 6146157"/>
              <a:gd name="connsiteX34" fmla="*/ 6812973 w 11563109"/>
              <a:gd name="connsiteY34" fmla="*/ 6146157 h 6146157"/>
              <a:gd name="connsiteX35" fmla="*/ 5917267 w 11563109"/>
              <a:gd name="connsiteY35" fmla="*/ 6146157 h 6146157"/>
              <a:gd name="connsiteX36" fmla="*/ 5455843 w 11563109"/>
              <a:gd name="connsiteY36" fmla="*/ 6146157 h 6146157"/>
              <a:gd name="connsiteX37" fmla="*/ 5102990 w 11563109"/>
              <a:gd name="connsiteY37" fmla="*/ 6146157 h 6146157"/>
              <a:gd name="connsiteX38" fmla="*/ 4315854 w 11563109"/>
              <a:gd name="connsiteY38" fmla="*/ 6146157 h 6146157"/>
              <a:gd name="connsiteX39" fmla="*/ 3637289 w 11563109"/>
              <a:gd name="connsiteY39" fmla="*/ 6146157 h 6146157"/>
              <a:gd name="connsiteX40" fmla="*/ 2850154 w 11563109"/>
              <a:gd name="connsiteY40" fmla="*/ 6146157 h 6146157"/>
              <a:gd name="connsiteX41" fmla="*/ 2388730 w 11563109"/>
              <a:gd name="connsiteY41" fmla="*/ 6146157 h 6146157"/>
              <a:gd name="connsiteX42" fmla="*/ 2035876 w 11563109"/>
              <a:gd name="connsiteY42" fmla="*/ 6146157 h 6146157"/>
              <a:gd name="connsiteX43" fmla="*/ 1574452 w 11563109"/>
              <a:gd name="connsiteY43" fmla="*/ 6146157 h 6146157"/>
              <a:gd name="connsiteX44" fmla="*/ 353035 w 11563109"/>
              <a:gd name="connsiteY44" fmla="*/ 6146157 h 6146157"/>
              <a:gd name="connsiteX45" fmla="*/ 0 w 11563109"/>
              <a:gd name="connsiteY45" fmla="*/ 5793122 h 6146157"/>
              <a:gd name="connsiteX46" fmla="*/ 0 w 11563109"/>
              <a:gd name="connsiteY46" fmla="*/ 5276314 h 6146157"/>
              <a:gd name="connsiteX47" fmla="*/ 0 w 11563109"/>
              <a:gd name="connsiteY47" fmla="*/ 4759505 h 6146157"/>
              <a:gd name="connsiteX48" fmla="*/ 0 w 11563109"/>
              <a:gd name="connsiteY48" fmla="*/ 4133895 h 6146157"/>
              <a:gd name="connsiteX49" fmla="*/ 0 w 11563109"/>
              <a:gd name="connsiteY49" fmla="*/ 3453885 h 6146157"/>
              <a:gd name="connsiteX50" fmla="*/ 0 w 11563109"/>
              <a:gd name="connsiteY50" fmla="*/ 2665072 h 6146157"/>
              <a:gd name="connsiteX51" fmla="*/ 0 w 11563109"/>
              <a:gd name="connsiteY51" fmla="*/ 2039462 h 6146157"/>
              <a:gd name="connsiteX52" fmla="*/ 0 w 11563109"/>
              <a:gd name="connsiteY52" fmla="*/ 1413852 h 6146157"/>
              <a:gd name="connsiteX53" fmla="*/ 0 w 11563109"/>
              <a:gd name="connsiteY53" fmla="*/ 353035 h 614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63109" h="6146157" fill="none" extrusionOk="0">
                <a:moveTo>
                  <a:pt x="0" y="353035"/>
                </a:moveTo>
                <a:cubicBezTo>
                  <a:pt x="-2001" y="138532"/>
                  <a:pt x="155350" y="14140"/>
                  <a:pt x="353035" y="0"/>
                </a:cubicBezTo>
                <a:cubicBezTo>
                  <a:pt x="540051" y="9557"/>
                  <a:pt x="697962" y="-6005"/>
                  <a:pt x="814459" y="0"/>
                </a:cubicBezTo>
                <a:cubicBezTo>
                  <a:pt x="930956" y="6005"/>
                  <a:pt x="1441369" y="35642"/>
                  <a:pt x="1710165" y="0"/>
                </a:cubicBezTo>
                <a:cubicBezTo>
                  <a:pt x="1978961" y="-35642"/>
                  <a:pt x="2352779" y="7874"/>
                  <a:pt x="2605871" y="0"/>
                </a:cubicBezTo>
                <a:cubicBezTo>
                  <a:pt x="2858963" y="-7874"/>
                  <a:pt x="2981565" y="668"/>
                  <a:pt x="3175865" y="0"/>
                </a:cubicBezTo>
                <a:cubicBezTo>
                  <a:pt x="3370165" y="-668"/>
                  <a:pt x="3584072" y="-13564"/>
                  <a:pt x="3745860" y="0"/>
                </a:cubicBezTo>
                <a:cubicBezTo>
                  <a:pt x="3907648" y="13564"/>
                  <a:pt x="4211094" y="29153"/>
                  <a:pt x="4641565" y="0"/>
                </a:cubicBezTo>
                <a:cubicBezTo>
                  <a:pt x="5072036" y="-29153"/>
                  <a:pt x="5278374" y="-15418"/>
                  <a:pt x="5537271" y="0"/>
                </a:cubicBezTo>
                <a:cubicBezTo>
                  <a:pt x="5796168" y="15418"/>
                  <a:pt x="5793110" y="7492"/>
                  <a:pt x="5998695" y="0"/>
                </a:cubicBezTo>
                <a:cubicBezTo>
                  <a:pt x="6204280" y="-7492"/>
                  <a:pt x="6382941" y="-29213"/>
                  <a:pt x="6677260" y="0"/>
                </a:cubicBezTo>
                <a:cubicBezTo>
                  <a:pt x="6971580" y="29213"/>
                  <a:pt x="7112812" y="-13405"/>
                  <a:pt x="7355825" y="0"/>
                </a:cubicBezTo>
                <a:cubicBezTo>
                  <a:pt x="7598839" y="13405"/>
                  <a:pt x="7678799" y="-21676"/>
                  <a:pt x="7925820" y="0"/>
                </a:cubicBezTo>
                <a:cubicBezTo>
                  <a:pt x="8172842" y="21676"/>
                  <a:pt x="8229300" y="-19225"/>
                  <a:pt x="8387244" y="0"/>
                </a:cubicBezTo>
                <a:cubicBezTo>
                  <a:pt x="8545188" y="19225"/>
                  <a:pt x="9014179" y="-3079"/>
                  <a:pt x="9174379" y="0"/>
                </a:cubicBezTo>
                <a:cubicBezTo>
                  <a:pt x="9334580" y="3079"/>
                  <a:pt x="9501970" y="-14184"/>
                  <a:pt x="9744374" y="0"/>
                </a:cubicBezTo>
                <a:cubicBezTo>
                  <a:pt x="9986778" y="14184"/>
                  <a:pt x="10066851" y="10937"/>
                  <a:pt x="10314368" y="0"/>
                </a:cubicBezTo>
                <a:cubicBezTo>
                  <a:pt x="10561885" y="-10937"/>
                  <a:pt x="10960207" y="-18404"/>
                  <a:pt x="11210074" y="0"/>
                </a:cubicBezTo>
                <a:cubicBezTo>
                  <a:pt x="11391977" y="33298"/>
                  <a:pt x="11569394" y="185113"/>
                  <a:pt x="11563109" y="353035"/>
                </a:cubicBezTo>
                <a:cubicBezTo>
                  <a:pt x="11567711" y="600772"/>
                  <a:pt x="11556529" y="882254"/>
                  <a:pt x="11563109" y="1087447"/>
                </a:cubicBezTo>
                <a:cubicBezTo>
                  <a:pt x="11569689" y="1292640"/>
                  <a:pt x="11582960" y="1464407"/>
                  <a:pt x="11563109" y="1658656"/>
                </a:cubicBezTo>
                <a:cubicBezTo>
                  <a:pt x="11543258" y="1852905"/>
                  <a:pt x="11558026" y="1994734"/>
                  <a:pt x="11563109" y="2175464"/>
                </a:cubicBezTo>
                <a:cubicBezTo>
                  <a:pt x="11568192" y="2356194"/>
                  <a:pt x="11562512" y="2465213"/>
                  <a:pt x="11563109" y="2692272"/>
                </a:cubicBezTo>
                <a:cubicBezTo>
                  <a:pt x="11563706" y="2919331"/>
                  <a:pt x="11573688" y="3012140"/>
                  <a:pt x="11563109" y="3263482"/>
                </a:cubicBezTo>
                <a:cubicBezTo>
                  <a:pt x="11552531" y="3514824"/>
                  <a:pt x="11559663" y="3577051"/>
                  <a:pt x="11563109" y="3780290"/>
                </a:cubicBezTo>
                <a:cubicBezTo>
                  <a:pt x="11566555" y="3983529"/>
                  <a:pt x="11576391" y="4157479"/>
                  <a:pt x="11563109" y="4405900"/>
                </a:cubicBezTo>
                <a:cubicBezTo>
                  <a:pt x="11549828" y="4654321"/>
                  <a:pt x="11535363" y="4783834"/>
                  <a:pt x="11563109" y="5085911"/>
                </a:cubicBezTo>
                <a:cubicBezTo>
                  <a:pt x="11590855" y="5387988"/>
                  <a:pt x="11555756" y="5606214"/>
                  <a:pt x="11563109" y="5793122"/>
                </a:cubicBezTo>
                <a:cubicBezTo>
                  <a:pt x="11571004" y="5968066"/>
                  <a:pt x="11412922" y="6159086"/>
                  <a:pt x="11210074" y="6146157"/>
                </a:cubicBezTo>
                <a:cubicBezTo>
                  <a:pt x="11000251" y="6135614"/>
                  <a:pt x="10957069" y="6124318"/>
                  <a:pt x="10748650" y="6146157"/>
                </a:cubicBezTo>
                <a:cubicBezTo>
                  <a:pt x="10540231" y="6167996"/>
                  <a:pt x="10151725" y="6140424"/>
                  <a:pt x="9961515" y="6146157"/>
                </a:cubicBezTo>
                <a:cubicBezTo>
                  <a:pt x="9771305" y="6151890"/>
                  <a:pt x="9532950" y="6167623"/>
                  <a:pt x="9282950" y="6146157"/>
                </a:cubicBezTo>
                <a:cubicBezTo>
                  <a:pt x="9032950" y="6124691"/>
                  <a:pt x="8800648" y="6126739"/>
                  <a:pt x="8495814" y="6146157"/>
                </a:cubicBezTo>
                <a:cubicBezTo>
                  <a:pt x="8190980" y="6165575"/>
                  <a:pt x="7994753" y="6134435"/>
                  <a:pt x="7600109" y="6146157"/>
                </a:cubicBezTo>
                <a:cubicBezTo>
                  <a:pt x="7205465" y="6157879"/>
                  <a:pt x="7008693" y="6153397"/>
                  <a:pt x="6812973" y="6146157"/>
                </a:cubicBezTo>
                <a:cubicBezTo>
                  <a:pt x="6617253" y="6138917"/>
                  <a:pt x="6281195" y="6174110"/>
                  <a:pt x="5917267" y="6146157"/>
                </a:cubicBezTo>
                <a:cubicBezTo>
                  <a:pt x="5553339" y="6118204"/>
                  <a:pt x="5670473" y="6155791"/>
                  <a:pt x="5455843" y="6146157"/>
                </a:cubicBezTo>
                <a:cubicBezTo>
                  <a:pt x="5241213" y="6136523"/>
                  <a:pt x="5279311" y="6142587"/>
                  <a:pt x="5102990" y="6146157"/>
                </a:cubicBezTo>
                <a:cubicBezTo>
                  <a:pt x="4926669" y="6149727"/>
                  <a:pt x="4490829" y="6144279"/>
                  <a:pt x="4315854" y="6146157"/>
                </a:cubicBezTo>
                <a:cubicBezTo>
                  <a:pt x="4140879" y="6148035"/>
                  <a:pt x="3867595" y="6126230"/>
                  <a:pt x="3637289" y="6146157"/>
                </a:cubicBezTo>
                <a:cubicBezTo>
                  <a:pt x="3406983" y="6166084"/>
                  <a:pt x="3114506" y="6151411"/>
                  <a:pt x="2850154" y="6146157"/>
                </a:cubicBezTo>
                <a:cubicBezTo>
                  <a:pt x="2585803" y="6140903"/>
                  <a:pt x="2544623" y="6156933"/>
                  <a:pt x="2388730" y="6146157"/>
                </a:cubicBezTo>
                <a:cubicBezTo>
                  <a:pt x="2232837" y="6135381"/>
                  <a:pt x="2187962" y="6136061"/>
                  <a:pt x="2035876" y="6146157"/>
                </a:cubicBezTo>
                <a:cubicBezTo>
                  <a:pt x="1883790" y="6156253"/>
                  <a:pt x="1704933" y="6145685"/>
                  <a:pt x="1574452" y="6146157"/>
                </a:cubicBezTo>
                <a:cubicBezTo>
                  <a:pt x="1443971" y="6146629"/>
                  <a:pt x="915762" y="6176363"/>
                  <a:pt x="353035" y="6146157"/>
                </a:cubicBezTo>
                <a:cubicBezTo>
                  <a:pt x="167515" y="6099777"/>
                  <a:pt x="10958" y="5987880"/>
                  <a:pt x="0" y="5793122"/>
                </a:cubicBezTo>
                <a:cubicBezTo>
                  <a:pt x="16379" y="5599752"/>
                  <a:pt x="-16735" y="5480059"/>
                  <a:pt x="0" y="5276314"/>
                </a:cubicBezTo>
                <a:cubicBezTo>
                  <a:pt x="16735" y="5072569"/>
                  <a:pt x="360" y="4941362"/>
                  <a:pt x="0" y="4759505"/>
                </a:cubicBezTo>
                <a:cubicBezTo>
                  <a:pt x="-360" y="4577648"/>
                  <a:pt x="20181" y="4351820"/>
                  <a:pt x="0" y="4133895"/>
                </a:cubicBezTo>
                <a:cubicBezTo>
                  <a:pt x="-20181" y="3915970"/>
                  <a:pt x="-16338" y="3620454"/>
                  <a:pt x="0" y="3453885"/>
                </a:cubicBezTo>
                <a:cubicBezTo>
                  <a:pt x="16338" y="3287316"/>
                  <a:pt x="25501" y="2954278"/>
                  <a:pt x="0" y="2665072"/>
                </a:cubicBezTo>
                <a:cubicBezTo>
                  <a:pt x="-25501" y="2375866"/>
                  <a:pt x="-23973" y="2274839"/>
                  <a:pt x="0" y="2039462"/>
                </a:cubicBezTo>
                <a:cubicBezTo>
                  <a:pt x="23973" y="1804085"/>
                  <a:pt x="12109" y="1639070"/>
                  <a:pt x="0" y="1413852"/>
                </a:cubicBezTo>
                <a:cubicBezTo>
                  <a:pt x="-12109" y="1188634"/>
                  <a:pt x="-13806" y="568188"/>
                  <a:pt x="0" y="353035"/>
                </a:cubicBezTo>
                <a:close/>
              </a:path>
              <a:path w="11563109" h="6146157" stroke="0" extrusionOk="0">
                <a:moveTo>
                  <a:pt x="0" y="353035"/>
                </a:moveTo>
                <a:cubicBezTo>
                  <a:pt x="-36463" y="134719"/>
                  <a:pt x="159179" y="40025"/>
                  <a:pt x="353035" y="0"/>
                </a:cubicBezTo>
                <a:cubicBezTo>
                  <a:pt x="590760" y="10478"/>
                  <a:pt x="753940" y="-9854"/>
                  <a:pt x="923030" y="0"/>
                </a:cubicBezTo>
                <a:cubicBezTo>
                  <a:pt x="1092120" y="9854"/>
                  <a:pt x="1357266" y="-26281"/>
                  <a:pt x="1601594" y="0"/>
                </a:cubicBezTo>
                <a:cubicBezTo>
                  <a:pt x="1845922" y="26281"/>
                  <a:pt x="1894789" y="10994"/>
                  <a:pt x="2063019" y="0"/>
                </a:cubicBezTo>
                <a:cubicBezTo>
                  <a:pt x="2231249" y="-10994"/>
                  <a:pt x="2489000" y="36842"/>
                  <a:pt x="2850154" y="0"/>
                </a:cubicBezTo>
                <a:cubicBezTo>
                  <a:pt x="3211309" y="-36842"/>
                  <a:pt x="3345884" y="25091"/>
                  <a:pt x="3637289" y="0"/>
                </a:cubicBezTo>
                <a:cubicBezTo>
                  <a:pt x="3928694" y="-25091"/>
                  <a:pt x="3919022" y="6595"/>
                  <a:pt x="4098713" y="0"/>
                </a:cubicBezTo>
                <a:cubicBezTo>
                  <a:pt x="4278404" y="-6595"/>
                  <a:pt x="4630106" y="33879"/>
                  <a:pt x="4885849" y="0"/>
                </a:cubicBezTo>
                <a:cubicBezTo>
                  <a:pt x="5141592" y="-33879"/>
                  <a:pt x="5154666" y="-13492"/>
                  <a:pt x="5347273" y="0"/>
                </a:cubicBezTo>
                <a:cubicBezTo>
                  <a:pt x="5539880" y="13492"/>
                  <a:pt x="5554367" y="-9830"/>
                  <a:pt x="5700127" y="0"/>
                </a:cubicBezTo>
                <a:cubicBezTo>
                  <a:pt x="5845887" y="9830"/>
                  <a:pt x="6092306" y="-7461"/>
                  <a:pt x="6378692" y="0"/>
                </a:cubicBezTo>
                <a:cubicBezTo>
                  <a:pt x="6665079" y="7461"/>
                  <a:pt x="7069155" y="41731"/>
                  <a:pt x="7274397" y="0"/>
                </a:cubicBezTo>
                <a:cubicBezTo>
                  <a:pt x="7479640" y="-41731"/>
                  <a:pt x="7622145" y="12705"/>
                  <a:pt x="7844392" y="0"/>
                </a:cubicBezTo>
                <a:cubicBezTo>
                  <a:pt x="8066639" y="-12705"/>
                  <a:pt x="8528780" y="-42008"/>
                  <a:pt x="8740098" y="0"/>
                </a:cubicBezTo>
                <a:cubicBezTo>
                  <a:pt x="8951416" y="42008"/>
                  <a:pt x="8930861" y="-10334"/>
                  <a:pt x="9092951" y="0"/>
                </a:cubicBezTo>
                <a:cubicBezTo>
                  <a:pt x="9255041" y="10334"/>
                  <a:pt x="9623710" y="13116"/>
                  <a:pt x="9771516" y="0"/>
                </a:cubicBezTo>
                <a:cubicBezTo>
                  <a:pt x="9919322" y="-13116"/>
                  <a:pt x="10211859" y="7764"/>
                  <a:pt x="10450081" y="0"/>
                </a:cubicBezTo>
                <a:cubicBezTo>
                  <a:pt x="10688304" y="-7764"/>
                  <a:pt x="10951255" y="-29205"/>
                  <a:pt x="11210074" y="0"/>
                </a:cubicBezTo>
                <a:cubicBezTo>
                  <a:pt x="11409747" y="38882"/>
                  <a:pt x="11572775" y="163449"/>
                  <a:pt x="11563109" y="353035"/>
                </a:cubicBezTo>
                <a:cubicBezTo>
                  <a:pt x="11576004" y="485290"/>
                  <a:pt x="11543559" y="836807"/>
                  <a:pt x="11563109" y="978645"/>
                </a:cubicBezTo>
                <a:cubicBezTo>
                  <a:pt x="11582660" y="1120483"/>
                  <a:pt x="11551129" y="1518814"/>
                  <a:pt x="11563109" y="1713057"/>
                </a:cubicBezTo>
                <a:cubicBezTo>
                  <a:pt x="11575089" y="1907300"/>
                  <a:pt x="11575792" y="2118024"/>
                  <a:pt x="11563109" y="2229865"/>
                </a:cubicBezTo>
                <a:cubicBezTo>
                  <a:pt x="11550426" y="2341706"/>
                  <a:pt x="11570063" y="2841224"/>
                  <a:pt x="11563109" y="3018678"/>
                </a:cubicBezTo>
                <a:cubicBezTo>
                  <a:pt x="11556155" y="3196132"/>
                  <a:pt x="11569132" y="3426464"/>
                  <a:pt x="11563109" y="3807490"/>
                </a:cubicBezTo>
                <a:cubicBezTo>
                  <a:pt x="11557086" y="4188516"/>
                  <a:pt x="11587069" y="4216456"/>
                  <a:pt x="11563109" y="4378699"/>
                </a:cubicBezTo>
                <a:cubicBezTo>
                  <a:pt x="11539149" y="4540942"/>
                  <a:pt x="11587592" y="4860184"/>
                  <a:pt x="11563109" y="5058710"/>
                </a:cubicBezTo>
                <a:cubicBezTo>
                  <a:pt x="11538626" y="5257236"/>
                  <a:pt x="11563237" y="5515433"/>
                  <a:pt x="11563109" y="5793122"/>
                </a:cubicBezTo>
                <a:cubicBezTo>
                  <a:pt x="11546257" y="6020958"/>
                  <a:pt x="11391790" y="6130644"/>
                  <a:pt x="11210074" y="6146157"/>
                </a:cubicBezTo>
                <a:cubicBezTo>
                  <a:pt x="11068584" y="6145890"/>
                  <a:pt x="10915000" y="6145922"/>
                  <a:pt x="10748650" y="6146157"/>
                </a:cubicBezTo>
                <a:cubicBezTo>
                  <a:pt x="10582300" y="6146392"/>
                  <a:pt x="10234496" y="6131038"/>
                  <a:pt x="10070085" y="6146157"/>
                </a:cubicBezTo>
                <a:cubicBezTo>
                  <a:pt x="9905675" y="6161276"/>
                  <a:pt x="9806713" y="6152398"/>
                  <a:pt x="9608661" y="6146157"/>
                </a:cubicBezTo>
                <a:cubicBezTo>
                  <a:pt x="9410609" y="6139916"/>
                  <a:pt x="9385309" y="6145108"/>
                  <a:pt x="9255807" y="6146157"/>
                </a:cubicBezTo>
                <a:cubicBezTo>
                  <a:pt x="9126305" y="6147206"/>
                  <a:pt x="8780049" y="6179024"/>
                  <a:pt x="8468672" y="6146157"/>
                </a:cubicBezTo>
                <a:cubicBezTo>
                  <a:pt x="8157296" y="6113290"/>
                  <a:pt x="8029883" y="6126628"/>
                  <a:pt x="7790107" y="6146157"/>
                </a:cubicBezTo>
                <a:cubicBezTo>
                  <a:pt x="7550331" y="6165686"/>
                  <a:pt x="7419726" y="6172084"/>
                  <a:pt x="7220112" y="6146157"/>
                </a:cubicBezTo>
                <a:cubicBezTo>
                  <a:pt x="7020498" y="6120230"/>
                  <a:pt x="6842891" y="6173965"/>
                  <a:pt x="6650118" y="6146157"/>
                </a:cubicBezTo>
                <a:cubicBezTo>
                  <a:pt x="6457345" y="6118349"/>
                  <a:pt x="6372355" y="6136133"/>
                  <a:pt x="6297264" y="6146157"/>
                </a:cubicBezTo>
                <a:cubicBezTo>
                  <a:pt x="6222173" y="6156181"/>
                  <a:pt x="5939625" y="6146362"/>
                  <a:pt x="5835840" y="6146157"/>
                </a:cubicBezTo>
                <a:cubicBezTo>
                  <a:pt x="5732055" y="6145952"/>
                  <a:pt x="5370935" y="6140917"/>
                  <a:pt x="5048704" y="6146157"/>
                </a:cubicBezTo>
                <a:cubicBezTo>
                  <a:pt x="4726473" y="6151397"/>
                  <a:pt x="4485211" y="6170812"/>
                  <a:pt x="4261569" y="6146157"/>
                </a:cubicBezTo>
                <a:cubicBezTo>
                  <a:pt x="4037927" y="6121502"/>
                  <a:pt x="3788244" y="6106992"/>
                  <a:pt x="3474434" y="6146157"/>
                </a:cubicBezTo>
                <a:cubicBezTo>
                  <a:pt x="3160625" y="6185322"/>
                  <a:pt x="3135674" y="6126053"/>
                  <a:pt x="2904439" y="6146157"/>
                </a:cubicBezTo>
                <a:cubicBezTo>
                  <a:pt x="2673204" y="6166261"/>
                  <a:pt x="2660021" y="6143997"/>
                  <a:pt x="2443015" y="6146157"/>
                </a:cubicBezTo>
                <a:cubicBezTo>
                  <a:pt x="2226009" y="6148317"/>
                  <a:pt x="2011344" y="6137007"/>
                  <a:pt x="1655880" y="6146157"/>
                </a:cubicBezTo>
                <a:cubicBezTo>
                  <a:pt x="1300416" y="6155307"/>
                  <a:pt x="1216474" y="6156968"/>
                  <a:pt x="977315" y="6146157"/>
                </a:cubicBezTo>
                <a:cubicBezTo>
                  <a:pt x="738157" y="6135346"/>
                  <a:pt x="516167" y="6168634"/>
                  <a:pt x="353035" y="6146157"/>
                </a:cubicBezTo>
                <a:cubicBezTo>
                  <a:pt x="177675" y="6106993"/>
                  <a:pt x="3422" y="5951613"/>
                  <a:pt x="0" y="5793122"/>
                </a:cubicBezTo>
                <a:cubicBezTo>
                  <a:pt x="7531" y="5576656"/>
                  <a:pt x="-24307" y="5464976"/>
                  <a:pt x="0" y="5221913"/>
                </a:cubicBezTo>
                <a:cubicBezTo>
                  <a:pt x="24307" y="4978850"/>
                  <a:pt x="16982" y="4799843"/>
                  <a:pt x="0" y="4650704"/>
                </a:cubicBezTo>
                <a:cubicBezTo>
                  <a:pt x="-16982" y="4501565"/>
                  <a:pt x="15071" y="4198446"/>
                  <a:pt x="0" y="3970693"/>
                </a:cubicBezTo>
                <a:cubicBezTo>
                  <a:pt x="-15071" y="3742940"/>
                  <a:pt x="22018" y="3446245"/>
                  <a:pt x="0" y="3181880"/>
                </a:cubicBezTo>
                <a:cubicBezTo>
                  <a:pt x="-22018" y="2917515"/>
                  <a:pt x="-26841" y="2757793"/>
                  <a:pt x="0" y="2556270"/>
                </a:cubicBezTo>
                <a:cubicBezTo>
                  <a:pt x="26841" y="2354747"/>
                  <a:pt x="25999" y="2025714"/>
                  <a:pt x="0" y="1876259"/>
                </a:cubicBezTo>
                <a:cubicBezTo>
                  <a:pt x="-25999" y="1726804"/>
                  <a:pt x="4807" y="1404592"/>
                  <a:pt x="0" y="1196248"/>
                </a:cubicBezTo>
                <a:cubicBezTo>
                  <a:pt x="-4807" y="987904"/>
                  <a:pt x="-24531" y="669654"/>
                  <a:pt x="0" y="353035"/>
                </a:cubicBezTo>
                <a:close/>
              </a:path>
            </a:pathLst>
          </a:custGeom>
          <a:solidFill>
            <a:srgbClr val="F8FAFE"/>
          </a:solidFill>
          <a:ln w="50800">
            <a:solidFill>
              <a:schemeClr val="accent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pPr lvl="0"/>
            <a:r>
              <a:rPr lang="en-US" dirty="0"/>
              <a:t>Click to add title</a:t>
            </a:r>
            <a:endParaRPr lang="en-US" dirty="0"/>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add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fld>
            <a:endParaRPr lang="en-US"/>
          </a:p>
        </p:txBody>
      </p:sp>
      <p:sp>
        <p:nvSpPr>
          <p:cNvPr id="11" name="矩形 10"/>
          <p:cNvSpPr/>
          <p:nvPr/>
        </p:nvSpPr>
        <p:spPr>
          <a:xfrm>
            <a:off x="11087552" y="2336"/>
            <a:ext cx="1104447" cy="1127964"/>
          </a:xfrm>
          <a:prstGeom prst="rect">
            <a:avLst/>
          </a:prstGeom>
          <a:blipFill>
            <a:blip r:embed="rId13"/>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6248398"/>
            <a:ext cx="1662551" cy="609602"/>
          </a:xfrm>
          <a:prstGeom prst="rect">
            <a:avLst/>
          </a:prstGeom>
          <a:blipFill>
            <a:blip r:embed="rId14">
              <a:duotone>
                <a:schemeClr val="accent5">
                  <a:shade val="45000"/>
                  <a:satMod val="135000"/>
                </a:schemeClr>
                <a:prstClr val="white"/>
              </a:duotone>
              <a:extLst>
                <a:ext uri="{BEBA8EAE-BF5A-486C-A8C5-ECC9F3942E4B}">
                  <a14:imgProps xmlns:a14="http://schemas.microsoft.com/office/drawing/2010/main">
                    <a14:imgLayer r:embed="rId15">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00140" y="6238007"/>
            <a:ext cx="1791860" cy="619993"/>
          </a:xfrm>
          <a:prstGeom prst="rect">
            <a:avLst/>
          </a:prstGeom>
          <a:blipFill>
            <a:blip r:embed="rId16">
              <a:duotone>
                <a:schemeClr val="accent5">
                  <a:shade val="45000"/>
                  <a:satMod val="135000"/>
                </a:schemeClr>
                <a:prstClr val="white"/>
              </a:duotone>
              <a:extLst>
                <a:ext uri="{BEBA8EAE-BF5A-486C-A8C5-ECC9F3942E4B}">
                  <a14:imgProps xmlns:a14="http://schemas.microsoft.com/office/drawing/2010/main">
                    <a14:imgLayer r:embed="rId17">
                      <a14:imgEffect>
                        <a14:colorTemperature colorTemp="5300"/>
                      </a14:imgEffect>
                      <a14:imgEffect>
                        <a14:saturation sat="400000"/>
                      </a14:imgEffect>
                    </a14:imgLayer>
                  </a14:imgProps>
                </a:ext>
              </a:extLst>
            </a:blip>
            <a:stretch>
              <a:fillRect/>
            </a:stretch>
          </a:blip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2800" b="0" kern="1200">
          <a:solidFill>
            <a:schemeClr val="accent1"/>
          </a:solidFill>
          <a:latin typeface="+mj-ea"/>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ea"/>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ea"/>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ea"/>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tiff"/></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24.jpeg"/><Relationship Id="rId1" Type="http://schemas.openxmlformats.org/officeDocument/2006/relationships/tags" Target="../tags/tag35.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image" Target="../media/image25.jpeg"/><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0.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49.xml"/><Relationship Id="rId5" Type="http://schemas.openxmlformats.org/officeDocument/2006/relationships/image" Target="../media/image27.jpeg"/><Relationship Id="rId4" Type="http://schemas.openxmlformats.org/officeDocument/2006/relationships/tags" Target="../tags/tag48.xml"/><Relationship Id="rId3" Type="http://schemas.openxmlformats.org/officeDocument/2006/relationships/image" Target="../media/image26.jpeg"/><Relationship Id="rId2" Type="http://schemas.openxmlformats.org/officeDocument/2006/relationships/tags" Target="../tags/tag47.xml"/><Relationship Id="rId1" Type="http://schemas.openxmlformats.org/officeDocument/2006/relationships/tags" Target="../tags/tag46.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54.xml"/><Relationship Id="rId5" Type="http://schemas.openxmlformats.org/officeDocument/2006/relationships/image" Target="../media/image28.jpeg"/><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1.xml"/><Relationship Id="rId1" Type="http://schemas.openxmlformats.org/officeDocument/2006/relationships/tags" Target="../tags/tag60.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image" Target="../media/image30.jpeg"/><Relationship Id="rId4" Type="http://schemas.openxmlformats.org/officeDocument/2006/relationships/tags" Target="../tags/tag64.xml"/><Relationship Id="rId3" Type="http://schemas.openxmlformats.org/officeDocument/2006/relationships/image" Target="../media/image29.png"/><Relationship Id="rId2" Type="http://schemas.openxmlformats.org/officeDocument/2006/relationships/tags" Target="../tags/tag63.xml"/><Relationship Id="rId1" Type="http://schemas.openxmlformats.org/officeDocument/2006/relationships/tags" Target="../tags/tag62.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image" Target="../media/image31.jpeg"/><Relationship Id="rId1" Type="http://schemas.openxmlformats.org/officeDocument/2006/relationships/tags" Target="../tags/tag68.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image" Target="../media/image32.jpeg"/><Relationship Id="rId1" Type="http://schemas.openxmlformats.org/officeDocument/2006/relationships/tags" Target="../tags/tag7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87.xml"/><Relationship Id="rId4" Type="http://schemas.openxmlformats.org/officeDocument/2006/relationships/image" Target="../media/image33.jpeg"/><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34.jpeg"/><Relationship Id="rId1" Type="http://schemas.openxmlformats.org/officeDocument/2006/relationships/tags" Target="../tags/tag88.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image" Target="../media/image35.jpeg"/><Relationship Id="rId1" Type="http://schemas.openxmlformats.org/officeDocument/2006/relationships/tags" Target="../tags/tag95.xml"/></Relationships>
</file>

<file path=ppt/slides/_rels/slide24.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image" Target="../media/image36.png"/><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2" Type="http://schemas.openxmlformats.org/officeDocument/2006/relationships/slideLayout" Target="../slideLayouts/slideLayout6.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0.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image" Target="../media/image37.jpeg"/><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18.xml"/><Relationship Id="rId4" Type="http://schemas.openxmlformats.org/officeDocument/2006/relationships/image" Target="../media/image38.jpeg"/><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0.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28.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39.jpeg"/><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0" Type="http://schemas.openxmlformats.org/officeDocument/2006/relationships/slideLayout" Target="../slideLayouts/slideLayout6.xml"/><Relationship Id="rId1" Type="http://schemas.openxmlformats.org/officeDocument/2006/relationships/tags" Target="../tags/tag122.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32.xml"/><Relationship Id="rId3" Type="http://schemas.openxmlformats.org/officeDocument/2006/relationships/image" Target="../media/image40.jpeg"/><Relationship Id="rId2" Type="http://schemas.openxmlformats.org/officeDocument/2006/relationships/tags" Target="../tags/tag131.xml"/><Relationship Id="rId1" Type="http://schemas.openxmlformats.org/officeDocument/2006/relationships/tags" Target="../tags/tag130.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notesSlide" Target="../notesSlides/notesSlide2.xml"/><Relationship Id="rId12" Type="http://schemas.openxmlformats.org/officeDocument/2006/relationships/slideLayout" Target="../slideLayouts/slideLayout9.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36.xml"/><Relationship Id="rId4" Type="http://schemas.openxmlformats.org/officeDocument/2006/relationships/image" Target="../media/image41.jpeg"/><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0.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0.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49.xml"/><Relationship Id="rId1" Type="http://schemas.openxmlformats.org/officeDocument/2006/relationships/tags" Target="../tags/tag148.xml"/></Relationships>
</file>

<file path=ppt/slides/_rels/slide35.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1" Type="http://schemas.openxmlformats.org/officeDocument/2006/relationships/slideLayout" Target="../slideLayouts/slideLayout6.xml"/><Relationship Id="rId20" Type="http://schemas.openxmlformats.org/officeDocument/2006/relationships/tags" Target="../tags/tag169.xml"/><Relationship Id="rId2" Type="http://schemas.openxmlformats.org/officeDocument/2006/relationships/tags" Target="../tags/tag151.xml"/><Relationship Id="rId19" Type="http://schemas.openxmlformats.org/officeDocument/2006/relationships/tags" Target="../tags/tag168.xml"/><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77.xml"/><Relationship Id="rId1" Type="http://schemas.openxmlformats.org/officeDocument/2006/relationships/tags" Target="../tags/tag176.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0.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0.xml"/><Relationship Id="rId2" Type="http://schemas.openxmlformats.org/officeDocument/2006/relationships/tags" Target="../tags/tag23.xml"/><Relationship Id="rId1" Type="http://schemas.openxmlformats.org/officeDocument/2006/relationships/tags" Target="../tags/tag2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0.xml"/><Relationship Id="rId2" Type="http://schemas.openxmlformats.org/officeDocument/2006/relationships/tags" Target="../tags/tag25.xml"/><Relationship Id="rId1" Type="http://schemas.openxmlformats.org/officeDocument/2006/relationships/tags" Target="../tags/tag24.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0.xml"/><Relationship Id="rId3" Type="http://schemas.openxmlformats.org/officeDocument/2006/relationships/image" Target="../media/image21.jpeg"/><Relationship Id="rId2" Type="http://schemas.openxmlformats.org/officeDocument/2006/relationships/tags" Target="../tags/tag27.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image" Target="../media/image23.jpeg"/><Relationship Id="rId3" Type="http://schemas.openxmlformats.org/officeDocument/2006/relationships/tags" Target="../tags/tag29.xml"/><Relationship Id="rId2" Type="http://schemas.openxmlformats.org/officeDocument/2006/relationships/image" Target="../media/image22.jpeg"/><Relationship Id="rId10" Type="http://schemas.openxmlformats.org/officeDocument/2006/relationships/slideLayout" Target="../slideLayouts/slideLayout11.xml"/><Relationship Id="rId1" Type="http://schemas.openxmlformats.org/officeDocument/2006/relationships/tags" Target="../tags/tag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sp>
        <p:nvSpPr>
          <p:cNvPr id="4" name="灯片编号占位符 3"/>
          <p:cNvSpPr>
            <a:spLocks noGrp="1"/>
          </p:cNvSpPr>
          <p:nvPr>
            <p:ph type="sldNum" sz="quarter" idx="12"/>
          </p:nvPr>
        </p:nvSpPr>
        <p:spPr/>
        <p:txBody>
          <a:bodyPr/>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pic>
        <p:nvPicPr>
          <p:cNvPr id="5" name="图片 4" descr="【课件模板2】2.项目二  学前儿童身体的生长发育与保健_01"/>
          <p:cNvPicPr>
            <a:picLocks noChangeAspect="1"/>
          </p:cNvPicPr>
          <p:nvPr/>
        </p:nvPicPr>
        <p:blipFill>
          <a:blip r:embed="rId1"/>
          <a:stretch>
            <a:fillRect/>
          </a:stretch>
        </p:blipFill>
        <p:spPr>
          <a:xfrm>
            <a:off x="4797" y="1171"/>
            <a:ext cx="12183043" cy="6852486"/>
          </a:xfrm>
          <a:prstGeom prst="rect">
            <a:avLst/>
          </a:prstGeom>
        </p:spPr>
      </p:pic>
      <p:sp>
        <p:nvSpPr>
          <p:cNvPr id="6" name="文本框 5"/>
          <p:cNvSpPr txBox="1"/>
          <p:nvPr/>
        </p:nvSpPr>
        <p:spPr>
          <a:xfrm>
            <a:off x="2968685" y="2278986"/>
            <a:ext cx="7963785" cy="193802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zh-CN" sz="6000" dirty="0">
                <a:solidFill>
                  <a:srgbClr val="8298EB"/>
                </a:solidFill>
                <a:latin typeface="华文新魏" panose="02010800040101010101" pitchFamily="2" charset="-122"/>
                <a:ea typeface="华文新魏" panose="02010800040101010101" pitchFamily="2" charset="-122"/>
                <a:sym typeface="+mn-ea"/>
              </a:rPr>
              <a:t>经典绘本阅读指导</a:t>
            </a:r>
            <a:endParaRPr lang="zh-CN" altLang="zh-CN" sz="6000" dirty="0">
              <a:solidFill>
                <a:srgbClr val="8298EB"/>
              </a:solidFill>
              <a:latin typeface="华文新魏" panose="02010800040101010101" pitchFamily="2" charset="-122"/>
              <a:ea typeface="华文新魏" panose="02010800040101010101" pitchFamily="2" charset="-122"/>
            </a:endParaRPr>
          </a:p>
          <a:p>
            <a:pPr algn="l"/>
            <a:endParaRPr lang="zh-CN" altLang="zh-CN" sz="6000" dirty="0">
              <a:solidFill>
                <a:srgbClr val="8298EB"/>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custDataLst>
              <p:tags r:id="rId1"/>
            </p:custDataLst>
          </p:nvPr>
        </p:nvPicPr>
        <p:blipFill>
          <a:blip r:embed="rId2"/>
          <a:srcRect l="7567" r="7567"/>
          <a:stretch>
            <a:fillRect/>
          </a:stretch>
        </p:blipFill>
        <p:spPr>
          <a:xfrm>
            <a:off x="0" y="0"/>
            <a:ext cx="4572000" cy="6858000"/>
          </a:xfrm>
          <a:custGeom>
            <a:avLst/>
            <a:gdLst>
              <a:gd name="connsiteX0" fmla="*/ 0 w 4572000"/>
              <a:gd name="connsiteY0" fmla="*/ 5878178 h 6858000"/>
              <a:gd name="connsiteX1" fmla="*/ 979822 w 4572000"/>
              <a:gd name="connsiteY1" fmla="*/ 6858000 h 6858000"/>
              <a:gd name="connsiteX2" fmla="*/ 0 w 4572000"/>
              <a:gd name="connsiteY2" fmla="*/ 6858000 h 6858000"/>
              <a:gd name="connsiteX3" fmla="*/ 0 w 4572000"/>
              <a:gd name="connsiteY3" fmla="*/ 3126259 h 6858000"/>
              <a:gd name="connsiteX4" fmla="*/ 3731740 w 4572000"/>
              <a:gd name="connsiteY4" fmla="*/ 6858000 h 6858000"/>
              <a:gd name="connsiteX5" fmla="*/ 1147214 w 4572000"/>
              <a:gd name="connsiteY5" fmla="*/ 6858000 h 6858000"/>
              <a:gd name="connsiteX6" fmla="*/ 0 w 4572000"/>
              <a:gd name="connsiteY6" fmla="*/ 5710786 h 6858000"/>
              <a:gd name="connsiteX7" fmla="*/ 0 w 4572000"/>
              <a:gd name="connsiteY7" fmla="*/ 374341 h 6858000"/>
              <a:gd name="connsiteX8" fmla="*/ 4572000 w 4572000"/>
              <a:gd name="connsiteY8" fmla="*/ 4946341 h 6858000"/>
              <a:gd name="connsiteX9" fmla="*/ 4572000 w 4572000"/>
              <a:gd name="connsiteY9" fmla="*/ 5115784 h 6858000"/>
              <a:gd name="connsiteX10" fmla="*/ 3364458 w 4572000"/>
              <a:gd name="connsiteY10" fmla="*/ 6323326 h 6858000"/>
              <a:gd name="connsiteX11" fmla="*/ 0 w 4572000"/>
              <a:gd name="connsiteY11" fmla="*/ 2958867 h 6858000"/>
              <a:gd name="connsiteX12" fmla="*/ 2544970 w 4572000"/>
              <a:gd name="connsiteY12" fmla="*/ 0 h 6858000"/>
              <a:gd name="connsiteX13" fmla="*/ 4572000 w 4572000"/>
              <a:gd name="connsiteY13" fmla="*/ 0 h 6858000"/>
              <a:gd name="connsiteX14" fmla="*/ 4572000 w 4572000"/>
              <a:gd name="connsiteY14" fmla="*/ 791640 h 6858000"/>
              <a:gd name="connsiteX15" fmla="*/ 3954305 w 4572000"/>
              <a:gd name="connsiteY15" fmla="*/ 1409335 h 6858000"/>
              <a:gd name="connsiteX16" fmla="*/ 0 w 4572000"/>
              <a:gd name="connsiteY16" fmla="*/ 0 h 6858000"/>
              <a:gd name="connsiteX17" fmla="*/ 2377579 w 4572000"/>
              <a:gd name="connsiteY17" fmla="*/ 0 h 6858000"/>
              <a:gd name="connsiteX18" fmla="*/ 4572000 w 4572000"/>
              <a:gd name="connsiteY18" fmla="*/ 2194422 h 6858000"/>
              <a:gd name="connsiteX19" fmla="*/ 4572000 w 4572000"/>
              <a:gd name="connsiteY19" fmla="*/ 2369808 h 6858000"/>
              <a:gd name="connsiteX20" fmla="*/ 3367430 w 4572000"/>
              <a:gd name="connsiteY20" fmla="*/ 3574379 h 6858000"/>
              <a:gd name="connsiteX21" fmla="*/ 0 w 4572000"/>
              <a:gd name="connsiteY21" fmla="*/ 2069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72000" h="6858000">
                <a:moveTo>
                  <a:pt x="0" y="5878178"/>
                </a:moveTo>
                <a:lnTo>
                  <a:pt x="979822" y="6858000"/>
                </a:lnTo>
                <a:lnTo>
                  <a:pt x="0" y="6858000"/>
                </a:lnTo>
                <a:close/>
                <a:moveTo>
                  <a:pt x="0" y="3126259"/>
                </a:moveTo>
                <a:lnTo>
                  <a:pt x="3731740" y="6858000"/>
                </a:lnTo>
                <a:lnTo>
                  <a:pt x="1147214" y="6858000"/>
                </a:lnTo>
                <a:lnTo>
                  <a:pt x="0" y="5710786"/>
                </a:lnTo>
                <a:close/>
                <a:moveTo>
                  <a:pt x="0" y="374341"/>
                </a:moveTo>
                <a:lnTo>
                  <a:pt x="4572000" y="4946341"/>
                </a:lnTo>
                <a:lnTo>
                  <a:pt x="4572000" y="5115784"/>
                </a:lnTo>
                <a:lnTo>
                  <a:pt x="3364458" y="6323326"/>
                </a:lnTo>
                <a:lnTo>
                  <a:pt x="0" y="2958867"/>
                </a:lnTo>
                <a:close/>
                <a:moveTo>
                  <a:pt x="2544970" y="0"/>
                </a:moveTo>
                <a:lnTo>
                  <a:pt x="4572000" y="0"/>
                </a:lnTo>
                <a:lnTo>
                  <a:pt x="4572000" y="791640"/>
                </a:lnTo>
                <a:lnTo>
                  <a:pt x="3954305" y="1409335"/>
                </a:lnTo>
                <a:close/>
                <a:moveTo>
                  <a:pt x="0" y="0"/>
                </a:moveTo>
                <a:lnTo>
                  <a:pt x="2377579" y="0"/>
                </a:lnTo>
                <a:lnTo>
                  <a:pt x="4572000" y="2194422"/>
                </a:lnTo>
                <a:lnTo>
                  <a:pt x="4572000" y="2369808"/>
                </a:lnTo>
                <a:lnTo>
                  <a:pt x="3367430" y="3574379"/>
                </a:lnTo>
                <a:lnTo>
                  <a:pt x="0" y="206949"/>
                </a:lnTo>
                <a:close/>
              </a:path>
            </a:pathLst>
          </a:custGeom>
        </p:spPr>
      </p:pic>
      <p:sp>
        <p:nvSpPr>
          <p:cNvPr id="11" name="Title 6"/>
          <p:cNvSpPr txBox="1"/>
          <p:nvPr>
            <p:custDataLst>
              <p:tags r:id="rId3"/>
            </p:custDataLst>
          </p:nvPr>
        </p:nvSpPr>
        <p:spPr>
          <a:xfrm>
            <a:off x="5924616" y="1628164"/>
            <a:ext cx="5505475" cy="329692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fontAlgn="auto">
              <a:lnSpc>
                <a:spcPct val="120000"/>
              </a:lnSpc>
              <a:spcBef>
                <a:spcPts val="0"/>
              </a:spcBef>
              <a:spcAft>
                <a:spcPts val="800"/>
              </a:spcAft>
              <a:buClrTx/>
              <a:buSzTx/>
              <a:buFontTx/>
              <a:buNone/>
            </a:pPr>
            <a:r>
              <a:rPr altLang="zh-CN" sz="1800" b="1"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3.个性化原则。</a:t>
            </a:r>
            <a:endParaRPr altLang="zh-CN" sz="1800" b="1"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algn="l" fontAlgn="auto">
              <a:lnSpc>
                <a:spcPct val="150000"/>
              </a:lnSpc>
              <a:spcBef>
                <a:spcPts val="0"/>
              </a:spcBef>
              <a:spcAft>
                <a:spcPts val="800"/>
              </a:spcAft>
              <a:buClrTx/>
              <a:buSzTx/>
              <a:buFontTx/>
              <a:buNone/>
            </a:pPr>
            <a:r>
              <a:rPr alt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这是针对成人读者来说的。我们一定结合自身优势和特点，根据自己对绘本的理解去描述、讲解和把握，力争表现自己的独特风格</a:t>
            </a:r>
            <a:r>
              <a:rPr lang="zh-CN" altLang="en-US"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alt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比如《爱心树》</a:t>
            </a:r>
            <a:r>
              <a:rPr lang="zh-CN" altLang="en-US"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4"/>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Rectangle 10"/>
          <p:cNvSpPr/>
          <p:nvPr>
            <p:custDataLst>
              <p:tags r:id="rId1"/>
            </p:custDataLst>
          </p:nvPr>
        </p:nvSpPr>
        <p:spPr>
          <a:xfrm>
            <a:off x="6553260" y="1066680"/>
            <a:ext cx="4572036" cy="4572036"/>
          </a:xfrm>
          <a:custGeom>
            <a:avLst/>
            <a:gdLst>
              <a:gd name="connsiteX0" fmla="*/ 4495837 w 4495837"/>
              <a:gd name="connsiteY0" fmla="*/ 0 h 4495834"/>
              <a:gd name="connsiteX1" fmla="*/ 4495834 w 4495837"/>
              <a:gd name="connsiteY1" fmla="*/ 4495834 h 4495834"/>
              <a:gd name="connsiteX2" fmla="*/ 1 w 4495837"/>
              <a:gd name="connsiteY2" fmla="*/ 4495834 h 4495834"/>
              <a:gd name="connsiteX3" fmla="*/ 0 w 4495837"/>
              <a:gd name="connsiteY3" fmla="*/ 1 h 4495834"/>
            </a:gdLst>
            <a:ahLst/>
            <a:cxnLst>
              <a:cxn ang="0">
                <a:pos x="connsiteX0" y="connsiteY0"/>
              </a:cxn>
              <a:cxn ang="0">
                <a:pos x="connsiteX1" y="connsiteY1"/>
              </a:cxn>
              <a:cxn ang="0">
                <a:pos x="connsiteX2" y="connsiteY2"/>
              </a:cxn>
              <a:cxn ang="0">
                <a:pos x="connsiteX3" y="connsiteY3"/>
              </a:cxn>
            </a:cxnLst>
            <a:rect l="l" t="t" r="r" b="b"/>
            <a:pathLst>
              <a:path w="4495837" h="4495834">
                <a:moveTo>
                  <a:pt x="4495837" y="0"/>
                </a:moveTo>
                <a:lnTo>
                  <a:pt x="4495834" y="4495834"/>
                </a:lnTo>
                <a:lnTo>
                  <a:pt x="1" y="4495834"/>
                </a:lnTo>
                <a:lnTo>
                  <a:pt x="0" y="1"/>
                </a:lnTo>
                <a:close/>
              </a:path>
            </a:pathLst>
          </a:custGeom>
          <a:solidFill>
            <a:schemeClr val="lt2"/>
          </a:solidFill>
          <a:ln>
            <a:noFill/>
          </a:ln>
          <a:effectLst>
            <a:outerShdw blurRad="1905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2"/>
            </p:custDataLst>
          </p:nvPr>
        </p:nvPicPr>
        <p:blipFill rotWithShape="1">
          <a:blip r:embed="rId3"/>
          <a:srcRect l="4070" r="4070"/>
          <a:stretch>
            <a:fillRect/>
          </a:stretch>
        </p:blipFill>
        <p:spPr>
          <a:xfrm>
            <a:off x="1066809" y="1676413"/>
            <a:ext cx="5486400" cy="3352800"/>
          </a:xfrm>
          <a:custGeom>
            <a:avLst/>
            <a:gdLst/>
            <a:ahLst/>
            <a:cxnLst>
              <a:cxn ang="3">
                <a:pos x="hc" y="t"/>
              </a:cxn>
              <a:cxn ang="cd2">
                <a:pos x="l" y="vc"/>
              </a:cxn>
              <a:cxn ang="cd4">
                <a:pos x="hc" y="b"/>
              </a:cxn>
              <a:cxn ang="0">
                <a:pos x="r" y="vc"/>
              </a:cxn>
            </a:cxnLst>
            <a:rect l="l" t="t" r="r" b="b"/>
            <a:pathLst>
              <a:path w="8640" h="5280">
                <a:moveTo>
                  <a:pt x="0" y="0"/>
                </a:moveTo>
                <a:lnTo>
                  <a:pt x="8640" y="0"/>
                </a:lnTo>
                <a:lnTo>
                  <a:pt x="8640" y="5280"/>
                </a:lnTo>
                <a:lnTo>
                  <a:pt x="0" y="5280"/>
                </a:lnTo>
                <a:lnTo>
                  <a:pt x="0" y="0"/>
                </a:lnTo>
                <a:close/>
              </a:path>
            </a:pathLst>
          </a:custGeom>
        </p:spPr>
      </p:pic>
      <p:sp>
        <p:nvSpPr>
          <p:cNvPr id="11" name="Title 6"/>
          <p:cNvSpPr txBox="1"/>
          <p:nvPr>
            <p:custDataLst>
              <p:tags r:id="rId4"/>
            </p:custDataLst>
          </p:nvPr>
        </p:nvSpPr>
        <p:spPr>
          <a:xfrm>
            <a:off x="7010456" y="1523892"/>
            <a:ext cx="3657625" cy="365758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altLang="zh-CN" sz="1800" b="1"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a:t>
            </a:r>
            <a:r>
              <a:rPr lang="zh-CN" altLang="en-US" sz="1800" b="1"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互动性原则</a:t>
            </a:r>
            <a:r>
              <a:rPr lang="zh-CN" altLang="en-US" sz="18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0" algn="l" fontAlgn="auto">
              <a:lnSpc>
                <a:spcPct val="180000"/>
              </a:lnSpc>
              <a:spcBef>
                <a:spcPts val="0"/>
              </a:spcBef>
              <a:spcAft>
                <a:spcPts val="800"/>
              </a:spcAft>
              <a:buSzPct val="100000"/>
              <a:buNone/>
            </a:pPr>
            <a:r>
              <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这是针对讲述的对象幼儿来说的。绘本讲述要关注孩子们的情绪和表现，注意启发他们主动参与到讲述中来。比如《好饿的小蛇》。</a:t>
            </a:r>
            <a:endPar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965" y="1479276"/>
            <a:ext cx="9742906" cy="546634"/>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charset="-122"/>
                  <a:ea typeface="微软雅黑" panose="020B0503020204020204" charset="-122"/>
                  <a:sym typeface="+mn-ea"/>
                </a:rPr>
                <a:t>绘本阅读的方法</a:t>
              </a:r>
              <a:endParaRPr lang="zh-CN" altLang="en-US" sz="2000" b="1" dirty="0">
                <a:solidFill>
                  <a:schemeClr val="accent5">
                    <a:lumMod val="75000"/>
                  </a:schemeClr>
                </a:solidFill>
                <a:latin typeface="微软雅黑" panose="020B0503020204020204" charset="-122"/>
                <a:ea typeface="微软雅黑" panose="020B0503020204020204" charset="-122"/>
                <a:sym typeface="+mn-ea"/>
              </a:endParaRPr>
            </a:p>
          </p:txBody>
        </p:sp>
      </p:grpSp>
      <p:sp>
        <p:nvSpPr>
          <p:cNvPr id="17" name="品 15"/>
          <p:cNvSpPr txBox="1"/>
          <p:nvPr>
            <p:custDataLst>
              <p:tags r:id="rId3"/>
            </p:custDataLst>
          </p:nvPr>
        </p:nvSpPr>
        <p:spPr>
          <a:xfrm>
            <a:off x="1950085" y="2470785"/>
            <a:ext cx="8542655" cy="227266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charset="-122"/>
                <a:ea typeface="微软雅黑" panose="020B0503020204020204" charset="-122"/>
                <a:sym typeface="+mn-ea"/>
              </a:rPr>
              <a:t>（一）抓住几个关键点</a:t>
            </a:r>
            <a:endParaRPr lang="zh-CN" altLang="en-US" dirty="0">
              <a:solidFill>
                <a:schemeClr val="tx1">
                  <a:lumMod val="75000"/>
                  <a:lumOff val="25000"/>
                </a:schemeClr>
              </a:solidFill>
              <a:latin typeface="微软雅黑" panose="020B0503020204020204" charset="-122"/>
              <a:ea typeface="微软雅黑" panose="020B0503020204020204" charset="-122"/>
              <a:sym typeface="+mn-ea"/>
            </a:endParaRPr>
          </a:p>
          <a:p>
            <a:pPr marL="1905" indent="457200" algn="just" fontAlgn="auto">
              <a:lnSpc>
                <a:spcPct val="15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charset="-122"/>
                <a:ea typeface="微软雅黑" panose="020B0503020204020204" charset="-122"/>
                <a:sym typeface="+mn-ea"/>
              </a:rPr>
              <a:t>1.图画</a:t>
            </a:r>
            <a:endParaRPr lang="zh-CN" altLang="en-US" dirty="0">
              <a:solidFill>
                <a:schemeClr val="tx1">
                  <a:lumMod val="75000"/>
                  <a:lumOff val="25000"/>
                </a:schemeClr>
              </a:solidFill>
              <a:latin typeface="微软雅黑" panose="020B0503020204020204" charset="-122"/>
              <a:ea typeface="微软雅黑" panose="020B0503020204020204" charset="-122"/>
              <a:sym typeface="+mn-ea"/>
            </a:endParaRPr>
          </a:p>
          <a:p>
            <a:pPr marL="1905" indent="406400" algn="just" fontAlgn="auto">
              <a:lnSpc>
                <a:spcPct val="19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从某种意义上说，图画是绘本的核心。阅读绘本，我们首先要抓住图画，要用儿童的眼睛来看图画是怎样讲故事的，也要用成人的目光去领略插画家的艺术作品带来的审美愉悦。</a:t>
            </a:r>
            <a:endParaRPr lang="zh-CN" altLang="en-US" dirty="0">
              <a:solidFill>
                <a:schemeClr val="tx1">
                  <a:lumMod val="75000"/>
                  <a:lumOff val="25000"/>
                </a:schemeClr>
              </a:solidFill>
              <a:latin typeface="微软雅黑" panose="020B0503020204020204" charset="-122"/>
              <a:ea typeface="微软雅黑" panose="020B0503020204020204" charset="-122"/>
              <a:sym typeface="+mn-ea"/>
            </a:endParaRPr>
          </a:p>
          <a:p>
            <a:pPr marL="1905" indent="457200" algn="just" fontAlgn="auto">
              <a:lnSpc>
                <a:spcPct val="150000"/>
              </a:lnSpc>
              <a:buNone/>
              <a:extLst>
                <a:ext uri="{35155182-B16C-46BC-9424-99874614C6A1}">
                  <wpsdc:indentchars xmlns:wpsdc="http://www.wps.cn/officeDocument/2017/drawingmlCustomData" val="200" checksum="59296752"/>
                </a:ext>
              </a:extLst>
            </a:pPr>
            <a:endParaRPr lang="zh-CN" altLang="en-US" dirty="0">
              <a:solidFill>
                <a:schemeClr val="tx1">
                  <a:lumMod val="75000"/>
                  <a:lumOff val="25000"/>
                </a:schemeClr>
              </a:solidFill>
              <a:latin typeface="微软雅黑" panose="020B0503020204020204" charset="-122"/>
              <a:ea typeface="微软雅黑" panose="020B0503020204020204" charset="-122"/>
              <a:sym typeface="+mn-ea"/>
            </a:endParaRPr>
          </a:p>
        </p:txBody>
      </p:sp>
      <p:grpSp>
        <p:nvGrpSpPr>
          <p:cNvPr id="2" name="组合 1"/>
          <p:cNvGrpSpPr/>
          <p:nvPr/>
        </p:nvGrpSpPr>
        <p:grpSpPr>
          <a:xfrm>
            <a:off x="954293" y="265164"/>
            <a:ext cx="11230003" cy="520040"/>
            <a:chOff x="952388" y="551143"/>
            <a:chExt cx="11232083" cy="520136"/>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43"/>
              <a:ext cx="1404010" cy="4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69"/>
              <a:ext cx="8529320" cy="3073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绘本阅读的方法与策略</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itle 6"/>
          <p:cNvSpPr txBox="1"/>
          <p:nvPr>
            <p:custDataLst>
              <p:tags r:id="rId1"/>
            </p:custDataLst>
          </p:nvPr>
        </p:nvSpPr>
        <p:spPr>
          <a:xfrm>
            <a:off x="6288405" y="609600"/>
            <a:ext cx="5262245" cy="56388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80000"/>
              </a:lnSpc>
              <a:spcBef>
                <a:spcPts val="0"/>
              </a:spcBef>
              <a:spcAft>
                <a:spcPts val="800"/>
              </a:spcAft>
              <a:buSzPct val="100000"/>
              <a:buNone/>
            </a:pPr>
            <a:r>
              <a:rPr altLang="zh-CN" sz="1800" b="1" spc="160">
                <a:solidFill>
                  <a:schemeClr val="accent1"/>
                </a:solidFill>
                <a:uFillTx/>
                <a:latin typeface="微软雅黑" panose="020B0503020204020204" charset="-122"/>
                <a:ea typeface="微软雅黑" panose="020B0503020204020204" charset="-122"/>
                <a:cs typeface="+mn-cs"/>
                <a:sym typeface="+mn-ea"/>
              </a:rPr>
              <a:t>     </a:t>
            </a:r>
            <a:r>
              <a:rPr lang="zh-CN" altLang="en-US" sz="1800" b="1" spc="160">
                <a:solidFill>
                  <a:schemeClr val="accent1"/>
                </a:solidFill>
                <a:uFillTx/>
                <a:latin typeface="微软雅黑" panose="020B0503020204020204" charset="-122"/>
                <a:ea typeface="微软雅黑" panose="020B0503020204020204" charset="-122"/>
                <a:cs typeface="+mn-cs"/>
                <a:sym typeface="+mn-ea"/>
              </a:rPr>
              <a:t>首先，根据绘本结构，阅读图画的整体性和连贯性。</a:t>
            </a:r>
            <a:endParaRPr lang="zh-CN" altLang="en-US" sz="1800" b="1" spc="160">
              <a:solidFill>
                <a:schemeClr val="accent1"/>
              </a:solidFill>
              <a:uFillTx/>
              <a:latin typeface="微软雅黑" panose="020B0503020204020204" charset="-122"/>
              <a:ea typeface="微软雅黑" panose="020B0503020204020204" charset="-122"/>
              <a:cs typeface="+mn-cs"/>
              <a:sym typeface="+mn-ea"/>
            </a:endParaRPr>
          </a:p>
          <a:p>
            <a:pPr marL="685800" lvl="1" indent="-330200" algn="l" fontAlgn="ctr">
              <a:lnSpc>
                <a:spcPct val="120000"/>
              </a:lnSpc>
              <a:spcBef>
                <a:spcPts val="0"/>
              </a:spcBef>
              <a:spcAft>
                <a:spcPts val="800"/>
              </a:spcAft>
              <a:buSzPct val="100000"/>
              <a:buFont typeface="Calibri Light" panose="020F0302020204030204" charset="0"/>
              <a:buAutoNum type="arabicPeriod"/>
            </a:pPr>
            <a:r>
              <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从封面猜故事。</a:t>
            </a:r>
            <a:endPar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685800" lvl="1" indent="-330200" algn="l" fontAlgn="ctr">
              <a:lnSpc>
                <a:spcPct val="120000"/>
              </a:lnSpc>
              <a:spcBef>
                <a:spcPts val="0"/>
              </a:spcBef>
              <a:spcAft>
                <a:spcPts val="800"/>
              </a:spcAft>
              <a:buSzPct val="100000"/>
              <a:buFont typeface="Calibri Light" panose="020F0302020204030204" charset="0"/>
              <a:buAutoNum type="arabicPeriod"/>
            </a:pPr>
            <a:r>
              <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不要漏过环衬。</a:t>
            </a:r>
            <a:endPar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685800" lvl="1" indent="-330200" algn="l" fontAlgn="ctr">
              <a:lnSpc>
                <a:spcPct val="120000"/>
              </a:lnSpc>
              <a:spcBef>
                <a:spcPts val="0"/>
              </a:spcBef>
              <a:spcAft>
                <a:spcPts val="800"/>
              </a:spcAft>
              <a:buSzPct val="100000"/>
              <a:buFont typeface="Calibri Light" panose="020F0302020204030204" charset="0"/>
              <a:buAutoNum type="arabicPeriod"/>
            </a:pPr>
            <a:r>
              <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扉页里的故事。</a:t>
            </a:r>
            <a:endPar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Calibri Light" panose="020F0302020204030204" charset="0"/>
              <a:buAutoNum type="arabicPeriod"/>
            </a:pPr>
            <a:r>
              <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作为主体的正文。</a:t>
            </a:r>
            <a:endPar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Calibri Light" panose="020F0302020204030204" charset="0"/>
              <a:buAutoNum type="arabicPeriod"/>
            </a:pPr>
            <a:r>
              <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封底隐藏的细节。</a:t>
            </a:r>
            <a:endParaRPr lang="zh-CN" altLang="en-US"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5" descr="5-1"/>
          <p:cNvPicPr>
            <a:picLocks noChangeAspect="1"/>
          </p:cNvPicPr>
          <p:nvPr>
            <p:custDataLst>
              <p:tags r:id="rId2"/>
            </p:custDataLst>
          </p:nvPr>
        </p:nvPicPr>
        <p:blipFill>
          <a:blip r:embed="rId3"/>
          <a:stretch>
            <a:fillRect/>
          </a:stretch>
        </p:blipFill>
        <p:spPr>
          <a:xfrm>
            <a:off x="1462405" y="552450"/>
            <a:ext cx="2999105" cy="2645410"/>
          </a:xfrm>
          <a:prstGeom prst="rect">
            <a:avLst/>
          </a:prstGeom>
          <a:ln>
            <a:solidFill>
              <a:schemeClr val="tx1"/>
            </a:solidFill>
          </a:ln>
        </p:spPr>
      </p:pic>
      <p:pic>
        <p:nvPicPr>
          <p:cNvPr id="6" name="图片 3"/>
          <p:cNvPicPr>
            <a:picLocks noChangeAspect="1"/>
          </p:cNvPicPr>
          <p:nvPr>
            <p:custDataLst>
              <p:tags r:id="rId4"/>
            </p:custDataLst>
          </p:nvPr>
        </p:nvPicPr>
        <p:blipFill rotWithShape="1">
          <a:blip r:embed="rId5"/>
          <a:srcRect l="1545" r="1545"/>
          <a:stretch>
            <a:fillRect/>
          </a:stretch>
        </p:blipFill>
        <p:spPr>
          <a:xfrm>
            <a:off x="1462405" y="3409950"/>
            <a:ext cx="2999740" cy="2345690"/>
          </a:xfrm>
          <a:custGeom>
            <a:avLst/>
            <a:gdLst/>
            <a:ahLst/>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a:ln>
            <a:solidFill>
              <a:schemeClr val="tx2">
                <a:alpha val="0"/>
              </a:schemeClr>
            </a:solidFill>
          </a:ln>
        </p:spPr>
      </p:pic>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4"/>
          <p:cNvSpPr/>
          <p:nvPr>
            <p:custDataLst>
              <p:tags r:id="rId1"/>
            </p:custDataLst>
          </p:nvPr>
        </p:nvSpPr>
        <p:spPr>
          <a:xfrm>
            <a:off x="1828815" y="609605"/>
            <a:ext cx="9906079" cy="5638845"/>
          </a:xfrm>
          <a:prstGeom prst="rect">
            <a:avLst/>
          </a:prstGeom>
          <a:solidFill>
            <a:srgbClr val="FFFFFF"/>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2"/>
          <p:cNvSpPr txBox="1"/>
          <p:nvPr>
            <p:custDataLst>
              <p:tags r:id="rId2"/>
            </p:custDataLst>
          </p:nvPr>
        </p:nvSpPr>
        <p:spPr>
          <a:xfrm>
            <a:off x="5162583" y="1371646"/>
            <a:ext cx="6115101" cy="1068743"/>
          </a:xfrm>
          <a:prstGeom prst="rect">
            <a:avLst/>
          </a:prstGeom>
          <a:noFill/>
        </p:spPr>
        <p:txBody>
          <a:bodyPr wrap="square" lIns="63500" tIns="25400" rIns="63500" bIns="25400" rtlCol="0" anchor="b" anchorCtr="0">
            <a:normAutofit lnSpcReduction="10000"/>
          </a:bodyPr>
          <a:p>
            <a:pPr marL="0" indent="0" algn="l">
              <a:lnSpc>
                <a:spcPct val="100000"/>
              </a:lnSpc>
              <a:spcBef>
                <a:spcPts val="0"/>
              </a:spcBef>
              <a:spcAft>
                <a:spcPts val="0"/>
              </a:spcAft>
              <a:buSzPct val="100000"/>
            </a:pPr>
            <a:r>
              <a:rPr lang="zh-CN" altLang="en-US" b="1" spc="160">
                <a:solidFill>
                  <a:schemeClr val="accent1"/>
                </a:solidFill>
                <a:uFillTx/>
                <a:latin typeface="微软雅黑" panose="020B0503020204020204" charset="-122"/>
                <a:ea typeface="微软雅黑" panose="020B0503020204020204" charset="-122"/>
              </a:rPr>
              <a:t>其次，把握图画的表面叙事和隐藏叙事的关系</a:t>
            </a:r>
            <a:r>
              <a:rPr lang="zh-CN" altLang="en-US" sz="3200" b="1" spc="160">
                <a:solidFill>
                  <a:schemeClr val="accent1"/>
                </a:solidFill>
                <a:uFillTx/>
                <a:latin typeface="微软雅黑" panose="020B0503020204020204" charset="-122"/>
                <a:ea typeface="微软雅黑" panose="020B0503020204020204" charset="-122"/>
              </a:rPr>
              <a:t>。</a:t>
            </a:r>
            <a:endParaRPr lang="zh-CN" altLang="en-US" sz="3200" b="1" spc="160">
              <a:solidFill>
                <a:schemeClr val="accent1"/>
              </a:solidFill>
              <a:uFillTx/>
              <a:latin typeface="微软雅黑" panose="020B0503020204020204" charset="-122"/>
              <a:ea typeface="微软雅黑" panose="020B0503020204020204" charset="-122"/>
            </a:endParaRPr>
          </a:p>
        </p:txBody>
      </p:sp>
      <p:sp>
        <p:nvSpPr>
          <p:cNvPr id="7" name="Title 6"/>
          <p:cNvSpPr txBox="1"/>
          <p:nvPr>
            <p:custDataLst>
              <p:tags r:id="rId3"/>
            </p:custDataLst>
          </p:nvPr>
        </p:nvSpPr>
        <p:spPr>
          <a:xfrm>
            <a:off x="5162583" y="2743141"/>
            <a:ext cx="6115101" cy="274321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90000"/>
              </a:lnSpc>
              <a:spcBef>
                <a:spcPts val="0"/>
              </a:spcBef>
              <a:spcAft>
                <a:spcPts val="800"/>
              </a:spcAft>
              <a:buSzPct val="100000"/>
              <a:buFont typeface="Wingdings" panose="05000000000000000000" charset="0"/>
            </a:pPr>
            <a:r>
              <a:rPr lang="zh-CN" altLang="en-US"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图画叙事有的是直接展现和具象呈现，有的是间接暗示和抽象化表达。一般说来，儿童对直观的具象会更有兴趣，更能理会，图画与故事本体的粘连也更为紧密，相关的讲图我们都好处理。可是，如何讲述图像符号暗示的层面？这一问题显得更具挑战性。比如《大猩猩》。</a:t>
            </a:r>
            <a:endParaRPr lang="zh-CN" altLang="en-US"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8" name="图片 5"/>
          <p:cNvPicPr>
            <a:picLocks noChangeAspect="1"/>
          </p:cNvPicPr>
          <p:nvPr>
            <p:custDataLst>
              <p:tags r:id="rId4"/>
            </p:custDataLst>
          </p:nvPr>
        </p:nvPicPr>
        <p:blipFill rotWithShape="1">
          <a:blip r:embed="rId5"/>
          <a:srcRect l="4886" r="4886"/>
          <a:stretch>
            <a:fillRect/>
          </a:stretch>
        </p:blipFill>
        <p:spPr>
          <a:xfrm>
            <a:off x="609605" y="1628762"/>
            <a:ext cx="4095763" cy="3600475"/>
          </a:xfrm>
          <a:custGeom>
            <a:avLst/>
            <a:gdLst/>
            <a:ahLst/>
            <a:cxnLst>
              <a:cxn ang="3">
                <a:pos x="hc" y="t"/>
              </a:cxn>
              <a:cxn ang="cd2">
                <a:pos x="l" y="vc"/>
              </a:cxn>
              <a:cxn ang="cd4">
                <a:pos x="hc" y="b"/>
              </a:cxn>
              <a:cxn ang="0">
                <a:pos x="r" y="vc"/>
              </a:cxn>
            </a:cxnLst>
            <a:rect l="l" t="t" r="r" b="b"/>
            <a:pathLst>
              <a:path w="4800" h="5040">
                <a:moveTo>
                  <a:pt x="0" y="0"/>
                </a:moveTo>
                <a:lnTo>
                  <a:pt x="4800" y="0"/>
                </a:lnTo>
                <a:lnTo>
                  <a:pt x="4800" y="5040"/>
                </a:lnTo>
                <a:lnTo>
                  <a:pt x="0" y="5040"/>
                </a:lnTo>
                <a:lnTo>
                  <a:pt x="0" y="0"/>
                </a:lnTo>
                <a:close/>
              </a:path>
            </a:pathLst>
          </a:custGeom>
        </p:spPr>
      </p:pic>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2"/>
          <p:cNvSpPr/>
          <p:nvPr>
            <p:custDataLst>
              <p:tags r:id="rId1"/>
            </p:custDataLst>
          </p:nvPr>
        </p:nvSpPr>
        <p:spPr>
          <a:xfrm>
            <a:off x="2407920" y="389890"/>
            <a:ext cx="8060690" cy="579818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sp>
        <p:nvSpPr>
          <p:cNvPr id="6" name="矩形 3"/>
          <p:cNvSpPr/>
          <p:nvPr>
            <p:custDataLst>
              <p:tags r:id="rId2"/>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chemeClr val="lt1"/>
              </a:solidFill>
              <a:latin typeface="微软雅黑" panose="020B0503020204020204" charset="-122"/>
              <a:ea typeface="微软雅黑" panose="020B0503020204020204" charset="-122"/>
              <a:cs typeface="+mn-ea"/>
              <a:sym typeface="+mn-lt"/>
            </a:endParaRPr>
          </a:p>
        </p:txBody>
      </p:sp>
      <p:sp>
        <p:nvSpPr>
          <p:cNvPr id="11" name="Title 6"/>
          <p:cNvSpPr txBox="1"/>
          <p:nvPr>
            <p:custDataLst>
              <p:tags r:id="rId3"/>
            </p:custDataLst>
          </p:nvPr>
        </p:nvSpPr>
        <p:spPr>
          <a:xfrm>
            <a:off x="3103271" y="1019163"/>
            <a:ext cx="6705016" cy="89598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1800" b="1" i="0" spc="160">
                <a:solidFill>
                  <a:schemeClr val="accent1"/>
                </a:solidFill>
                <a:uFillTx/>
                <a:latin typeface="微软雅黑" panose="020B0503020204020204" charset="-122"/>
                <a:ea typeface="微软雅黑" panose="020B0503020204020204" charset="-122"/>
                <a:cs typeface="+mn-cs"/>
              </a:rPr>
              <a:t>最后，把握图画对儿童的意义。</a:t>
            </a:r>
            <a:endParaRPr kumimoji="0" lang="zh-CN" altLang="en-US" sz="1800" b="1" i="0" spc="160">
              <a:solidFill>
                <a:schemeClr val="accent1"/>
              </a:solidFill>
              <a:uFillTx/>
              <a:latin typeface="微软雅黑" panose="020B0503020204020204" charset="-122"/>
              <a:ea typeface="微软雅黑" panose="020B0503020204020204" charset="-122"/>
              <a:cs typeface="+mn-cs"/>
            </a:endParaRPr>
          </a:p>
        </p:txBody>
      </p:sp>
      <p:sp>
        <p:nvSpPr>
          <p:cNvPr id="14" name="Title 6"/>
          <p:cNvSpPr txBox="1"/>
          <p:nvPr>
            <p:custDataLst>
              <p:tags r:id="rId4"/>
            </p:custDataLst>
          </p:nvPr>
        </p:nvSpPr>
        <p:spPr>
          <a:xfrm>
            <a:off x="3103271" y="2033258"/>
            <a:ext cx="6704997" cy="375795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200000"/>
              </a:lnSpc>
              <a:spcBef>
                <a:spcPts val="0"/>
              </a:spcBef>
              <a:spcAft>
                <a:spcPts val="800"/>
              </a:spcAft>
              <a:buSzPct val="100000"/>
            </a:pPr>
            <a:r>
              <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给儿童讲读绘本，不仅要关注图画本身，更要关注图画对儿童的意义。如果将读图的快乐或通过看图读故事的快乐看做是吸引并支持儿童进入和完成绘本阅读的基础，我们必须依据儿童读图的过程中心理和情感的反应，去确定讲图的方向和基调，讲图的重点和意义层次的深浅。</a:t>
            </a:r>
            <a:endPar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品 15"/>
          <p:cNvSpPr txBox="1"/>
          <p:nvPr>
            <p:custDataLst>
              <p:tags r:id="rId1"/>
            </p:custDataLst>
          </p:nvPr>
        </p:nvSpPr>
        <p:spPr>
          <a:xfrm>
            <a:off x="1824990" y="1125220"/>
            <a:ext cx="8542655" cy="90043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4"/>
          </a:lnRef>
          <a:fillRef idx="1">
            <a:schemeClr val="lt1"/>
          </a:fillRef>
          <a:effectRef idx="0">
            <a:schemeClr val="accent4"/>
          </a:effectRef>
          <a:fontRef idx="minor">
            <a:schemeClr val="dk1"/>
          </a:fontRef>
        </p:style>
        <p:txBody>
          <a:bodyPr wrap="square" rtlCol="0">
            <a:spAutoFit/>
          </a:bodyPr>
          <a:p>
            <a:pPr marL="1905" indent="457200" algn="l" fontAlgn="auto">
              <a:lnSpc>
                <a:spcPct val="150000"/>
              </a:lnSpc>
              <a:buNone/>
              <a:extLst>
                <a:ext uri="{35155182-B16C-46BC-9424-99874614C6A1}">
                  <wpsdc:indentchars xmlns:wpsdc="http://www.wps.cn/officeDocument/2017/drawingmlCustomData" val="200" checksum="59296752"/>
                </a:ext>
              </a:extLst>
            </a:pPr>
            <a:r>
              <a:rPr lang="zh-CN" altLang="en-US" b="1" dirty="0">
                <a:solidFill>
                  <a:schemeClr val="tx1">
                    <a:lumMod val="75000"/>
                    <a:lumOff val="25000"/>
                  </a:schemeClr>
                </a:solidFill>
                <a:latin typeface="微软雅黑" panose="020B0503020204020204" charset="-122"/>
                <a:ea typeface="微软雅黑" panose="020B0503020204020204" charset="-122"/>
                <a:sym typeface="+mn-ea"/>
              </a:rPr>
              <a:t>2.文字</a:t>
            </a:r>
            <a:endParaRPr lang="zh-CN" altLang="en-US" b="1" dirty="0">
              <a:solidFill>
                <a:schemeClr val="tx1">
                  <a:lumMod val="75000"/>
                  <a:lumOff val="25000"/>
                </a:schemeClr>
              </a:solidFill>
              <a:latin typeface="微软雅黑" panose="020B0503020204020204" charset="-122"/>
              <a:ea typeface="微软雅黑" panose="020B0503020204020204" charset="-122"/>
              <a:sym typeface="+mn-ea"/>
            </a:endParaRPr>
          </a:p>
          <a:p>
            <a:pPr marL="1905" indent="406400" algn="l" fontAlgn="auto">
              <a:lnSpc>
                <a:spcPct val="160000"/>
              </a:lnSpc>
              <a:buNone/>
              <a:extLst>
                <a:ext uri="{35155182-B16C-46BC-9424-99874614C6A1}">
                  <wpsdc:indentchars xmlns:wpsdc="http://www.wps.cn/officeDocument/2017/drawingmlCustomData" val="200" checksum="1740828767"/>
                </a:ext>
              </a:extLst>
            </a:pPr>
            <a:endParaRPr lang="zh-CN" altLang="en-US" sz="16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5" name="文本框 4"/>
          <p:cNvSpPr txBox="1"/>
          <p:nvPr/>
        </p:nvSpPr>
        <p:spPr>
          <a:xfrm>
            <a:off x="1824355" y="2191385"/>
            <a:ext cx="8542655" cy="316484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p>
            <a:pPr indent="0">
              <a:lnSpc>
                <a:spcPct val="150000"/>
              </a:lnSpc>
            </a:pPr>
            <a:r>
              <a:rPr lang="en-US" altLang="zh-CN" sz="1800" b="1" dirty="0">
                <a:solidFill>
                  <a:schemeClr val="tx1">
                    <a:lumMod val="75000"/>
                    <a:lumOff val="25000"/>
                  </a:schemeClr>
                </a:solidFill>
                <a:latin typeface="微软雅黑" panose="020B0503020204020204" charset="-122"/>
                <a:ea typeface="微软雅黑" panose="020B0503020204020204" charset="-122"/>
              </a:rPr>
              <a:t> </a:t>
            </a:r>
            <a:r>
              <a:rPr lang="en-US" altLang="zh-CN" sz="1600" b="1" dirty="0">
                <a:solidFill>
                  <a:schemeClr val="tx1">
                    <a:lumMod val="75000"/>
                    <a:lumOff val="25000"/>
                  </a:schemeClr>
                </a:solidFill>
                <a:latin typeface="微软雅黑" panose="020B0503020204020204" charset="-122"/>
                <a:ea typeface="微软雅黑" panose="020B0503020204020204" charset="-122"/>
              </a:rPr>
              <a:t>    </a:t>
            </a:r>
            <a:r>
              <a:rPr lang="zh-CN" altLang="en-US" sz="1600" b="1" dirty="0">
                <a:solidFill>
                  <a:schemeClr val="tx1">
                    <a:lumMod val="75000"/>
                    <a:lumOff val="25000"/>
                  </a:schemeClr>
                </a:solidFill>
                <a:latin typeface="微软雅黑" panose="020B0503020204020204" charset="-122"/>
                <a:ea typeface="微软雅黑" panose="020B0503020204020204" charset="-122"/>
              </a:rPr>
              <a:t>①节奏和押韵</a:t>
            </a:r>
            <a:endParaRPr lang="zh-CN" altLang="en-US" sz="1800" b="0" dirty="0">
              <a:solidFill>
                <a:schemeClr val="tx1">
                  <a:lumMod val="75000"/>
                  <a:lumOff val="25000"/>
                </a:schemeClr>
              </a:solidFill>
              <a:latin typeface="微软雅黑" panose="020B0503020204020204" charset="-122"/>
              <a:ea typeface="微软雅黑" panose="020B0503020204020204" charset="-122"/>
            </a:endParaRPr>
          </a:p>
          <a:p>
            <a:pPr indent="0">
              <a:lnSpc>
                <a:spcPct val="180000"/>
              </a:lnSpc>
            </a:pPr>
            <a:r>
              <a:rPr lang="en-US" altLang="zh-CN" sz="1600" b="0" dirty="0">
                <a:solidFill>
                  <a:schemeClr val="tx1">
                    <a:lumMod val="75000"/>
                    <a:lumOff val="25000"/>
                  </a:schemeClr>
                </a:solidFill>
                <a:latin typeface="微软雅黑" panose="020B0503020204020204" charset="-122"/>
                <a:ea typeface="微软雅黑" panose="020B0503020204020204" charset="-122"/>
              </a:rPr>
              <a:t>      </a:t>
            </a:r>
            <a:r>
              <a:rPr lang="zh-CN" altLang="en-US" sz="1600" b="0" dirty="0">
                <a:solidFill>
                  <a:schemeClr val="tx1">
                    <a:lumMod val="75000"/>
                    <a:lumOff val="25000"/>
                  </a:schemeClr>
                </a:solidFill>
                <a:latin typeface="微软雅黑" panose="020B0503020204020204" charset="-122"/>
                <a:ea typeface="微软雅黑" panose="020B0503020204020204" charset="-122"/>
              </a:rPr>
              <a:t>由于幼儿天生对声音敏感，他们特别喜欢重复的节奏和押韵的语言。比如《我们去捉狗熊》里——</a:t>
            </a: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p>
            <a:pPr indent="0">
              <a:lnSpc>
                <a:spcPct val="180000"/>
              </a:lnSpc>
            </a:pPr>
            <a:r>
              <a:rPr lang="en-US" altLang="zh-CN" sz="1600" b="0" dirty="0">
                <a:solidFill>
                  <a:schemeClr val="tx1">
                    <a:lumMod val="75000"/>
                    <a:lumOff val="25000"/>
                  </a:schemeClr>
                </a:solidFill>
                <a:latin typeface="微软雅黑" panose="020B0503020204020204" charset="-122"/>
                <a:ea typeface="微软雅黑" panose="020B0503020204020204" charset="-122"/>
              </a:rPr>
              <a:t>      </a:t>
            </a:r>
            <a:r>
              <a:rPr lang="zh-CN" altLang="en-US" sz="1600" b="0" dirty="0">
                <a:solidFill>
                  <a:schemeClr val="tx1">
                    <a:lumMod val="75000"/>
                    <a:lumOff val="25000"/>
                  </a:schemeClr>
                </a:solidFill>
                <a:latin typeface="微软雅黑" panose="020B0503020204020204" charset="-122"/>
                <a:ea typeface="微软雅黑" panose="020B0503020204020204" charset="-122"/>
              </a:rPr>
              <a:t>我们要去捉狗熊/我们要捉一只大大的/天气这么好/没什么好怕的/哎呦，野草！/高大摇摆的野草。/上面飞不过，下面钻不透。/天啊，/只好硬着头皮向前走。</a:t>
            </a: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p>
            <a:pPr indent="0">
              <a:lnSpc>
                <a:spcPct val="180000"/>
              </a:lnSpc>
            </a:pPr>
            <a:r>
              <a:rPr lang="en-US" altLang="zh-CN" sz="1600" b="0" dirty="0">
                <a:solidFill>
                  <a:schemeClr val="tx1">
                    <a:lumMod val="75000"/>
                    <a:lumOff val="25000"/>
                  </a:schemeClr>
                </a:solidFill>
                <a:latin typeface="微软雅黑" panose="020B0503020204020204" charset="-122"/>
                <a:ea typeface="微软雅黑" panose="020B0503020204020204" charset="-122"/>
              </a:rPr>
              <a:t>     </a:t>
            </a:r>
            <a:r>
              <a:rPr lang="zh-CN" altLang="en-US" sz="1600" b="0" dirty="0">
                <a:solidFill>
                  <a:schemeClr val="tx1">
                    <a:lumMod val="75000"/>
                    <a:lumOff val="25000"/>
                  </a:schemeClr>
                </a:solidFill>
                <a:latin typeface="微软雅黑" panose="020B0503020204020204" charset="-122"/>
                <a:ea typeface="微软雅黑" panose="020B0503020204020204" charset="-122"/>
              </a:rPr>
              <a:t>我们要去捉狗熊/我们要捉一只大大的/天气这么好/没什么好怕的/哎呦，河水！/又凉又深的河水。/上面飞不过，下面钻不透。/天啊，/只好硬着头皮向前走。</a:t>
            </a:r>
            <a:endParaRPr lang="zh-CN" altLang="en-US" sz="1600" dirty="0">
              <a:solidFill>
                <a:schemeClr val="tx1">
                  <a:lumMod val="75000"/>
                  <a:lumOff val="25000"/>
                </a:schemeClr>
              </a:solidFill>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457200" y="606752"/>
            <a:ext cx="11277600" cy="5644118"/>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pic>
        <p:nvPicPr>
          <p:cNvPr id="6" name="图形 3"/>
          <p:cNvPicPr>
            <a:picLocks noChangeAspect="1"/>
          </p:cNvPicPr>
          <p:nvPr>
            <p:custDataLst>
              <p:tags r:id="rId2"/>
            </p:custDataLst>
          </p:nvPr>
        </p:nvPicPr>
        <p:blipFill>
          <a:blip r:embed="rId3"/>
          <a:stretch>
            <a:fillRect/>
          </a:stretch>
        </p:blipFill>
        <p:spPr>
          <a:xfrm rot="10800000">
            <a:off x="10087100" y="1253992"/>
            <a:ext cx="869950" cy="746935"/>
          </a:xfrm>
          <a:prstGeom prst="rect">
            <a:avLst/>
          </a:prstGeom>
        </p:spPr>
      </p:pic>
      <p:pic>
        <p:nvPicPr>
          <p:cNvPr id="3" name="图片 1"/>
          <p:cNvPicPr>
            <a:picLocks noChangeAspect="1"/>
          </p:cNvPicPr>
          <p:nvPr>
            <p:custDataLst>
              <p:tags r:id="rId4"/>
            </p:custDataLst>
          </p:nvPr>
        </p:nvPicPr>
        <p:blipFill rotWithShape="1">
          <a:blip r:embed="rId5"/>
          <a:srcRect t="14495" b="14495"/>
          <a:stretch>
            <a:fillRect/>
          </a:stretch>
        </p:blipFill>
        <p:spPr>
          <a:xfrm>
            <a:off x="552532" y="714375"/>
            <a:ext cx="5657888" cy="5429250"/>
          </a:xfrm>
          <a:custGeom>
            <a:avLst/>
            <a:gdLst/>
            <a:ahLst/>
            <a:cxnLst>
              <a:cxn ang="3">
                <a:pos x="hc" y="t"/>
              </a:cxn>
              <a:cxn ang="cd2">
                <a:pos x="l" y="vc"/>
              </a:cxn>
              <a:cxn ang="cd4">
                <a:pos x="hc" y="b"/>
              </a:cxn>
              <a:cxn ang="0">
                <a:pos x="r" y="vc"/>
              </a:cxn>
            </a:cxnLst>
            <a:rect l="l" t="t" r="r" b="b"/>
            <a:pathLst>
              <a:path w="7920" h="7920">
                <a:moveTo>
                  <a:pt x="0" y="0"/>
                </a:moveTo>
                <a:lnTo>
                  <a:pt x="7920" y="0"/>
                </a:lnTo>
                <a:lnTo>
                  <a:pt x="7920" y="7920"/>
                </a:lnTo>
                <a:lnTo>
                  <a:pt x="0" y="7920"/>
                </a:lnTo>
                <a:lnTo>
                  <a:pt x="0" y="0"/>
                </a:lnTo>
                <a:close/>
              </a:path>
            </a:pathLst>
          </a:custGeom>
        </p:spPr>
      </p:pic>
      <p:sp>
        <p:nvSpPr>
          <p:cNvPr id="11" name="Title 6"/>
          <p:cNvSpPr txBox="1"/>
          <p:nvPr>
            <p:custDataLst>
              <p:tags r:id="rId6"/>
            </p:custDataLst>
          </p:nvPr>
        </p:nvSpPr>
        <p:spPr>
          <a:xfrm>
            <a:off x="6445733" y="1363367"/>
            <a:ext cx="4143527" cy="92645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sz="1800" b="1" i="0" spc="20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②呼应和暗示</a:t>
            </a:r>
            <a:endParaRPr kumimoji="0" lang="zh-CN" sz="1800" b="1" i="0" spc="20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7"/>
            </p:custDataLst>
          </p:nvPr>
        </p:nvSpPr>
        <p:spPr>
          <a:xfrm>
            <a:off x="6560820" y="2628900"/>
            <a:ext cx="4395470" cy="2098040"/>
          </a:xfrm>
          <a:prstGeom prst="rect">
            <a:avLst/>
          </a:prstGeom>
          <a:noFill/>
          <a:ln w="3175">
            <a:noFill/>
            <a:prstDash val="dash"/>
          </a:ln>
        </p:spPr>
        <p:txBody>
          <a:bodyPr wrap="square" lIns="63500" tIns="25400" rIns="63500" bIns="25400" anchor="t"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80000"/>
              </a:lnSpc>
              <a:spcBef>
                <a:spcPts val="0"/>
              </a:spcBef>
              <a:spcAft>
                <a:spcPts val="800"/>
              </a:spcAft>
              <a:buSzPct val="100000"/>
            </a:pP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由于绘本文图的高度一致，有些时候文字也成为图画的一部分，呼应并且配合情节的发展，产生一种特殊的效果。比如《憋不住了》，文字的波浪走向一直呼应和催促着主人公快憋不住的动作和路线，引人发笑。</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rotWithShape="1">
          <a:blip r:embed="rId2"/>
          <a:srcRect l="6807" r="6807"/>
          <a:stretch>
            <a:fillRect/>
          </a:stretch>
        </p:blipFill>
        <p:spPr>
          <a:xfrm>
            <a:off x="761978" y="1066787"/>
            <a:ext cx="5644921" cy="4724425"/>
          </a:xfrm>
          <a:custGeom>
            <a:avLst/>
            <a:gdLst/>
            <a:ahLst/>
            <a:cxnLst>
              <a:cxn ang="3">
                <a:pos x="hc" y="t"/>
              </a:cxn>
              <a:cxn ang="cd2">
                <a:pos x="l" y="vc"/>
              </a:cxn>
              <a:cxn ang="cd4">
                <a:pos x="hc" y="b"/>
              </a:cxn>
              <a:cxn ang="0">
                <a:pos x="r" y="vc"/>
              </a:cxn>
            </a:cxnLst>
            <a:rect l="l" t="t" r="r" b="b"/>
            <a:pathLst>
              <a:path w="5280" h="7440">
                <a:moveTo>
                  <a:pt x="0" y="0"/>
                </a:moveTo>
                <a:lnTo>
                  <a:pt x="5280" y="0"/>
                </a:lnTo>
                <a:lnTo>
                  <a:pt x="5280" y="7440"/>
                </a:lnTo>
                <a:lnTo>
                  <a:pt x="0" y="7440"/>
                </a:lnTo>
                <a:lnTo>
                  <a:pt x="0" y="0"/>
                </a:lnTo>
                <a:close/>
              </a:path>
            </a:pathLst>
          </a:custGeom>
          <a:ln w="38100">
            <a:solidFill>
              <a:srgbClr val="000000"/>
            </a:solidFill>
          </a:ln>
        </p:spPr>
      </p:pic>
      <p:sp>
        <p:nvSpPr>
          <p:cNvPr id="11" name="Title 6"/>
          <p:cNvSpPr txBox="1"/>
          <p:nvPr>
            <p:custDataLst>
              <p:tags r:id="rId3"/>
            </p:custDataLst>
          </p:nvPr>
        </p:nvSpPr>
        <p:spPr>
          <a:xfrm>
            <a:off x="6864703" y="1066787"/>
            <a:ext cx="4565320" cy="528333"/>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2000" b="1" i="0" spc="120" noProof="0" dirty="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sym typeface="+mn-ea"/>
              </a:rPr>
              <a:t>3.图文关系</a:t>
            </a:r>
            <a:endParaRPr kumimoji="0" lang="zh-CN" altLang="en-US" sz="2000" b="1" i="0" spc="120" noProof="0" dirty="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4"/>
            </p:custDataLst>
          </p:nvPr>
        </p:nvSpPr>
        <p:spPr>
          <a:xfrm>
            <a:off x="6921853" y="1595400"/>
            <a:ext cx="4565320" cy="66598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algn="l" defTabSz="914400" rtl="0" eaLnBrk="1" fontAlgn="auto" latinLnBrk="0" hangingPunct="1">
              <a:lnSpc>
                <a:spcPct val="100000"/>
              </a:lnSpc>
              <a:spcBef>
                <a:spcPts val="0"/>
              </a:spcBef>
              <a:spcAft>
                <a:spcPts val="0"/>
              </a:spcAft>
              <a:buClrTx/>
              <a:buSzTx/>
              <a:buFontTx/>
              <a:buNone/>
            </a:pPr>
            <a:r>
              <a:rPr kumimoji="0" lang="zh-CN" sz="1800" b="1" i="0" spc="240">
                <a:solidFill>
                  <a:schemeClr val="accent1">
                    <a:lumMod val="75000"/>
                  </a:schemeClr>
                </a:solidFill>
                <a:uFillTx/>
                <a:latin typeface="微软雅黑" panose="020B0503020204020204" charset="-122"/>
                <a:ea typeface="微软雅黑" panose="020B0503020204020204" charset="-122"/>
                <a:cs typeface="+mn-cs"/>
              </a:rPr>
              <a:t>（1）图文结合叙事</a:t>
            </a:r>
            <a:endParaRPr kumimoji="0" lang="zh-CN" sz="1800" b="1" i="0" spc="240">
              <a:solidFill>
                <a:schemeClr val="accent1">
                  <a:lumMod val="75000"/>
                </a:schemeClr>
              </a:solidFill>
              <a:uFillTx/>
              <a:latin typeface="微软雅黑" panose="020B0503020204020204" charset="-122"/>
              <a:ea typeface="微软雅黑" panose="020B0503020204020204" charset="-122"/>
              <a:cs typeface="+mn-cs"/>
            </a:endParaRPr>
          </a:p>
        </p:txBody>
      </p:sp>
      <p:sp>
        <p:nvSpPr>
          <p:cNvPr id="5" name="Title 6"/>
          <p:cNvSpPr txBox="1"/>
          <p:nvPr>
            <p:custDataLst>
              <p:tags r:id="rId5"/>
            </p:custDataLst>
          </p:nvPr>
        </p:nvSpPr>
        <p:spPr>
          <a:xfrm>
            <a:off x="6644358" y="2660161"/>
            <a:ext cx="4565301" cy="123176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50000"/>
              </a:lnSpc>
              <a:spcBef>
                <a:spcPts val="0"/>
              </a:spcBef>
              <a:spcAft>
                <a:spcPts val="800"/>
              </a:spcAft>
              <a:buSzPct val="100000"/>
            </a:pPr>
            <a:r>
              <a:rPr alt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比如《爷爷有没有穿西装？》，这本书的主题是“死亡”。出如何能给孩子解释一个生命的“死亡”？秘密就是图文结合叙事。</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rotWithShape="1">
          <a:blip r:embed="rId2"/>
          <a:srcRect l="3377" r="3377"/>
          <a:stretch>
            <a:fillRect/>
          </a:stretch>
        </p:blipFill>
        <p:spPr>
          <a:xfrm>
            <a:off x="914407" y="1219182"/>
            <a:ext cx="4419625" cy="4419625"/>
          </a:xfrm>
          <a:custGeom>
            <a:avLst/>
            <a:gdLst/>
            <a:ahLst/>
            <a:cxnLst>
              <a:cxn ang="3">
                <a:pos x="hc" y="t"/>
              </a:cxn>
              <a:cxn ang="cd2">
                <a:pos x="l" y="vc"/>
              </a:cxn>
              <a:cxn ang="cd4">
                <a:pos x="hc" y="b"/>
              </a:cxn>
              <a:cxn ang="0">
                <a:pos x="r" y="vc"/>
              </a:cxn>
            </a:cxnLst>
            <a:rect l="l" t="t" r="r" b="b"/>
            <a:pathLst>
              <a:path w="6960" h="6960">
                <a:moveTo>
                  <a:pt x="0" y="0"/>
                </a:moveTo>
                <a:lnTo>
                  <a:pt x="6960" y="0"/>
                </a:lnTo>
                <a:lnTo>
                  <a:pt x="6960" y="6960"/>
                </a:lnTo>
                <a:lnTo>
                  <a:pt x="0" y="6960"/>
                </a:lnTo>
                <a:lnTo>
                  <a:pt x="0" y="0"/>
                </a:lnTo>
                <a:close/>
              </a:path>
            </a:pathLst>
          </a:custGeom>
          <a:ln w="38100">
            <a:solidFill>
              <a:srgbClr val="000000"/>
            </a:solidFill>
          </a:ln>
        </p:spPr>
      </p:pic>
      <p:sp>
        <p:nvSpPr>
          <p:cNvPr id="6" name="文本框 1"/>
          <p:cNvSpPr txBox="1"/>
          <p:nvPr>
            <p:custDataLst>
              <p:tags r:id="rId3"/>
            </p:custDataLst>
          </p:nvPr>
        </p:nvSpPr>
        <p:spPr>
          <a:xfrm>
            <a:off x="5952490" y="1828800"/>
            <a:ext cx="5334000" cy="76200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pPr>
            <a:r>
              <a:rPr lang="zh-CN" b="1" spc="240">
                <a:solidFill>
                  <a:schemeClr val="accent1">
                    <a:lumMod val="75000"/>
                  </a:schemeClr>
                </a:solidFill>
                <a:uFillTx/>
                <a:latin typeface="微软雅黑" panose="020B0503020204020204" charset="-122"/>
                <a:ea typeface="微软雅黑" panose="020B0503020204020204" charset="-122"/>
              </a:rPr>
              <a:t>（2）翻页关系</a:t>
            </a:r>
            <a:endParaRPr lang="zh-CN" b="1" spc="240">
              <a:solidFill>
                <a:schemeClr val="accent1">
                  <a:lumMod val="75000"/>
                </a:schemeClr>
              </a:solidFill>
              <a:uFillTx/>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5952490" y="2895600"/>
            <a:ext cx="5334000" cy="27432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70000"/>
              </a:lnSpc>
              <a:spcBef>
                <a:spcPts val="0"/>
              </a:spcBef>
              <a:spcAft>
                <a:spcPts val="800"/>
              </a:spcAft>
              <a:buSzPct val="100000"/>
              <a:buFont typeface="Wingdings" panose="05000000000000000000" charset="0"/>
            </a:pPr>
            <a:r>
              <a:rPr lang="zh-CN" sz="16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绘本运用了图画和文字两种媒介，通过翻页产生一种动态的变化。翻页关系可以产生绘本的节奏感，也可以产生连续感，制造惊喜。</a:t>
            </a:r>
            <a:endParaRPr lang="zh-CN" sz="16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6027" y="342837"/>
            <a:ext cx="11480262" cy="6172643"/>
          </a:xfrm>
          <a:prstGeom prst="rect">
            <a:avLst/>
          </a:prstGeom>
          <a:noFill/>
          <a:ln>
            <a:solidFill>
              <a:srgbClr val="68B9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2212425" y="2268095"/>
            <a:ext cx="2714491" cy="1258483"/>
            <a:chOff x="3238500" y="3079008"/>
            <a:chExt cx="5729514" cy="865420"/>
          </a:xfrm>
        </p:grpSpPr>
        <p:sp>
          <p:nvSpPr>
            <p:cNvPr id="14" name="文本框 283"/>
            <p:cNvSpPr txBox="1"/>
            <p:nvPr/>
          </p:nvSpPr>
          <p:spPr>
            <a:xfrm rot="16200000">
              <a:off x="5794135" y="1077349"/>
              <a:ext cx="634828" cy="4869322"/>
            </a:xfrm>
            <a:prstGeom prst="rect">
              <a:avLst/>
            </a:prstGeom>
            <a:noFill/>
          </p:spPr>
          <p:txBody>
            <a:bodyPr vert="horz" wrap="square" rtlCol="0" anchor="ctr" anchorCtr="0">
              <a:spAutoFit/>
            </a:bodyPr>
            <a:lstStyle/>
            <a:p>
              <a:pPr algn="ctr"/>
              <a:r>
                <a:rPr lang="zh-CN" altLang="en-US" sz="4800" spc="600" dirty="0">
                  <a:solidFill>
                    <a:srgbClr val="68B9A8"/>
                  </a:solidFill>
                  <a:latin typeface="华文新魏" panose="02010800040101010101" pitchFamily="2" charset="-122"/>
                  <a:ea typeface="华文新魏" panose="02010800040101010101" pitchFamily="2" charset="-122"/>
                </a:rPr>
                <a:t>项目五</a:t>
              </a:r>
              <a:endParaRPr lang="zh-CN" altLang="en-US" sz="4800" spc="600" dirty="0">
                <a:solidFill>
                  <a:srgbClr val="68B9A8"/>
                </a:solidFill>
                <a:latin typeface="华文新魏" panose="02010800040101010101" pitchFamily="2" charset="-122"/>
                <a:ea typeface="华文新魏" panose="02010800040101010101" pitchFamily="2" charset="-122"/>
              </a:endParaRPr>
            </a:p>
          </p:txBody>
        </p:sp>
        <p:grpSp>
          <p:nvGrpSpPr>
            <p:cNvPr id="15" name="组合 14"/>
            <p:cNvGrpSpPr/>
            <p:nvPr/>
          </p:nvGrpSpPr>
          <p:grpSpPr>
            <a:xfrm>
              <a:off x="3238500" y="3079008"/>
              <a:ext cx="5729514" cy="865420"/>
              <a:chOff x="3200400" y="3079008"/>
              <a:chExt cx="5729514" cy="865420"/>
            </a:xfrm>
          </p:grpSpPr>
          <p:cxnSp>
            <p:nvCxnSpPr>
              <p:cNvPr id="16" name="直接连接符 15"/>
              <p:cNvCxnSpPr/>
              <p:nvPr/>
            </p:nvCxnSpPr>
            <p:spPr>
              <a:xfrm>
                <a:off x="3214914" y="3079008"/>
                <a:ext cx="5715000" cy="0"/>
              </a:xfrm>
              <a:prstGeom prst="line">
                <a:avLst/>
              </a:prstGeom>
              <a:ln>
                <a:solidFill>
                  <a:srgbClr val="68B9A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200400" y="3944428"/>
                <a:ext cx="5715000" cy="0"/>
              </a:xfrm>
              <a:prstGeom prst="line">
                <a:avLst/>
              </a:prstGeom>
              <a:ln>
                <a:solidFill>
                  <a:srgbClr val="68B9A8"/>
                </a:solidFill>
              </a:ln>
            </p:spPr>
            <p:style>
              <a:lnRef idx="1">
                <a:schemeClr val="accent1"/>
              </a:lnRef>
              <a:fillRef idx="0">
                <a:schemeClr val="accent1"/>
              </a:fillRef>
              <a:effectRef idx="0">
                <a:schemeClr val="accent1"/>
              </a:effectRef>
              <a:fontRef idx="minor">
                <a:schemeClr val="tx1"/>
              </a:fontRef>
            </p:style>
          </p:cxnSp>
        </p:grpSp>
      </p:grpSp>
      <p:sp>
        <p:nvSpPr>
          <p:cNvPr id="22" name="标题 1"/>
          <p:cNvSpPr txBox="1"/>
          <p:nvPr/>
        </p:nvSpPr>
        <p:spPr>
          <a:xfrm>
            <a:off x="4198162" y="2304621"/>
            <a:ext cx="6838785" cy="1043747"/>
          </a:xfrm>
          <a:prstGeom prst="rect">
            <a:avLst/>
          </a:prstGeom>
        </p:spPr>
        <p:txBody>
          <a:bodyPr rtlCol="0"/>
          <a:lstStyle>
            <a:lvl1pPr algn="ctr" defTabSz="1218565" rtl="0" eaLnBrk="1" latinLnBrk="0" hangingPunct="1">
              <a:spcBef>
                <a:spcPct val="0"/>
              </a:spcBef>
              <a:buNone/>
              <a:defRPr sz="5900" kern="1200">
                <a:solidFill>
                  <a:schemeClr val="tx1"/>
                </a:solidFill>
                <a:latin typeface="+mj-lt"/>
                <a:ea typeface="+mj-ea"/>
                <a:cs typeface="+mj-cs"/>
              </a:defRPr>
            </a:lvl1pPr>
          </a:lstStyle>
          <a:p>
            <a:pPr>
              <a:defRPr/>
            </a:pPr>
            <a:r>
              <a:rPr lang="zh-CN" altLang="en-US" sz="4200" dirty="0">
                <a:solidFill>
                  <a:srgbClr val="68B9A8"/>
                </a:solidFill>
                <a:latin typeface="华文新魏" panose="02010800040101010101" pitchFamily="2" charset="-122"/>
                <a:ea typeface="华文新魏" panose="02010800040101010101" pitchFamily="2" charset="-122"/>
              </a:rPr>
              <a:t>绘本阅读</a:t>
            </a:r>
            <a:endParaRPr lang="zh-CN" altLang="en-US" sz="4200" dirty="0">
              <a:solidFill>
                <a:srgbClr val="68B9A8"/>
              </a:solidFill>
              <a:latin typeface="华文新魏" panose="02010800040101010101" pitchFamily="2" charset="-122"/>
              <a:ea typeface="华文新魏" panose="02010800040101010101" pitchFamily="2" charset="-122"/>
            </a:endParaRPr>
          </a:p>
        </p:txBody>
      </p:sp>
      <p:sp>
        <p:nvSpPr>
          <p:cNvPr id="23" name="副标题 2"/>
          <p:cNvSpPr txBox="1"/>
          <p:nvPr/>
        </p:nvSpPr>
        <p:spPr>
          <a:xfrm>
            <a:off x="4560597" y="3203617"/>
            <a:ext cx="6118997" cy="451401"/>
          </a:xfrm>
          <a:prstGeom prst="rect">
            <a:avLst/>
          </a:prstGeom>
        </p:spPr>
        <p:txBody>
          <a:bodyPr rtlCol="0"/>
          <a:lst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lgn="ctr">
              <a:buNone/>
              <a:defRPr/>
            </a:pPr>
            <a:r>
              <a:rPr lang="zh-CN" altLang="en-US" sz="1400" spc="300" dirty="0">
                <a:solidFill>
                  <a:schemeClr val="bg1">
                    <a:lumMod val="50000"/>
                  </a:schemeClr>
                </a:solidFill>
                <a:latin typeface="华文新魏" panose="02010800040101010101" pitchFamily="2" charset="-122"/>
                <a:ea typeface="华文新魏" panose="02010800040101010101" pitchFamily="2" charset="-122"/>
              </a:rPr>
              <a:t>概念</a:t>
            </a:r>
            <a:r>
              <a:rPr lang="en-US" altLang="zh-CN" sz="1400" spc="300" dirty="0">
                <a:solidFill>
                  <a:schemeClr val="bg1">
                    <a:lumMod val="50000"/>
                  </a:schemeClr>
                </a:solidFill>
                <a:latin typeface="华文新魏" panose="02010800040101010101" pitchFamily="2" charset="-122"/>
                <a:ea typeface="华文新魏" panose="02010800040101010101" pitchFamily="2" charset="-122"/>
              </a:rPr>
              <a:t>|</a:t>
            </a:r>
            <a:r>
              <a:rPr lang="zh-CN" altLang="en-US" sz="1400" spc="300" dirty="0">
                <a:solidFill>
                  <a:schemeClr val="bg1">
                    <a:lumMod val="50000"/>
                  </a:schemeClr>
                </a:solidFill>
                <a:latin typeface="华文新魏" panose="02010800040101010101" pitchFamily="2" charset="-122"/>
                <a:ea typeface="华文新魏" panose="02010800040101010101" pitchFamily="2" charset="-122"/>
              </a:rPr>
              <a:t>性质</a:t>
            </a:r>
            <a:r>
              <a:rPr lang="en-US" altLang="zh-CN" sz="1400" spc="300" dirty="0">
                <a:solidFill>
                  <a:schemeClr val="bg1">
                    <a:lumMod val="50000"/>
                  </a:schemeClr>
                </a:solidFill>
                <a:latin typeface="华文新魏" panose="02010800040101010101" pitchFamily="2" charset="-122"/>
                <a:ea typeface="华文新魏" panose="02010800040101010101" pitchFamily="2" charset="-122"/>
              </a:rPr>
              <a:t>|</a:t>
            </a:r>
            <a:r>
              <a:rPr lang="zh-CN" altLang="en-US" sz="1400" spc="300" dirty="0">
                <a:solidFill>
                  <a:schemeClr val="bg1">
                    <a:lumMod val="50000"/>
                  </a:schemeClr>
                </a:solidFill>
                <a:latin typeface="华文新魏" panose="02010800040101010101" pitchFamily="2" charset="-122"/>
                <a:ea typeface="华文新魏" panose="02010800040101010101" pitchFamily="2" charset="-122"/>
              </a:rPr>
              <a:t>原则</a:t>
            </a:r>
            <a:r>
              <a:rPr lang="en-US" altLang="zh-CN" sz="1400" spc="300" dirty="0">
                <a:solidFill>
                  <a:schemeClr val="bg1">
                    <a:lumMod val="50000"/>
                  </a:schemeClr>
                </a:solidFill>
                <a:latin typeface="华文新魏" panose="02010800040101010101" pitchFamily="2" charset="-122"/>
                <a:ea typeface="华文新魏" panose="02010800040101010101" pitchFamily="2" charset="-122"/>
                <a:sym typeface="+mn-ea"/>
              </a:rPr>
              <a:t>|</a:t>
            </a:r>
            <a:r>
              <a:rPr lang="zh-CN" altLang="en-US" sz="1400" spc="300" dirty="0">
                <a:solidFill>
                  <a:schemeClr val="bg1">
                    <a:lumMod val="50000"/>
                  </a:schemeClr>
                </a:solidFill>
                <a:latin typeface="华文新魏" panose="02010800040101010101" pitchFamily="2" charset="-122"/>
                <a:ea typeface="华文新魏" panose="02010800040101010101" pitchFamily="2" charset="-122"/>
                <a:sym typeface="+mn-ea"/>
              </a:rPr>
              <a:t>策略</a:t>
            </a:r>
            <a:endParaRPr lang="zh-CN" altLang="en-US" sz="1400" spc="300" dirty="0">
              <a:solidFill>
                <a:schemeClr val="bg1">
                  <a:lumMod val="50000"/>
                </a:schemeClr>
              </a:solidFill>
              <a:latin typeface="华文新魏" panose="02010800040101010101" pitchFamily="2" charset="-122"/>
              <a:ea typeface="华文新魏" panose="02010800040101010101" pitchFamily="2" charset="-122"/>
              <a:sym typeface="+mn-ea"/>
            </a:endParaRPr>
          </a:p>
        </p:txBody>
      </p:sp>
      <p:cxnSp>
        <p:nvCxnSpPr>
          <p:cNvPr id="24" name="直接连接符 23"/>
          <p:cNvCxnSpPr/>
          <p:nvPr/>
        </p:nvCxnSpPr>
        <p:spPr>
          <a:xfrm>
            <a:off x="4560639" y="3103597"/>
            <a:ext cx="6118912" cy="0"/>
          </a:xfrm>
          <a:prstGeom prst="line">
            <a:avLst/>
          </a:prstGeom>
          <a:ln w="3175">
            <a:solidFill>
              <a:srgbClr val="68B9A8"/>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fill="hold"/>
                                        <p:tgtEl>
                                          <p:spTgt spid="13"/>
                                        </p:tgtEl>
                                        <p:attrNameLst>
                                          <p:attrName>ppt_x</p:attrName>
                                        </p:attrNameLst>
                                      </p:cBhvr>
                                      <p:tavLst>
                                        <p:tav tm="0">
                                          <p:val>
                                            <p:strVal val="#ppt_x"/>
                                          </p:val>
                                        </p:tav>
                                        <p:tav tm="100000">
                                          <p:val>
                                            <p:strVal val="#ppt_x"/>
                                          </p:val>
                                        </p:tav>
                                      </p:tavLst>
                                    </p:anim>
                                    <p:anim calcmode="lin" valueType="num">
                                      <p:cBhvr additive="base">
                                        <p:cTn id="14" dur="1000" fill="hold"/>
                                        <p:tgtEl>
                                          <p:spTgt spid="13"/>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ppt_x</p:attrName>
                                        </p:attrNameLst>
                                      </p:cBhvr>
                                      <p:tavLst>
                                        <p:tav tm="0">
                                          <p:val>
                                            <p:strVal val="#ppt_x"/>
                                          </p:val>
                                        </p:tav>
                                        <p:tav tm="100000">
                                          <p:val>
                                            <p:strVal val="#ppt_x"/>
                                          </p:val>
                                        </p:tav>
                                      </p:tavLst>
                                    </p:anim>
                                    <p:anim calcmode="lin" valueType="num">
                                      <p:cBhvr>
                                        <p:cTn id="32"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6" name="PA-直接连接符 9"/>
          <p:cNvCxnSpPr/>
          <p:nvPr>
            <p:custDataLst>
              <p:tags r:id="rId1"/>
            </p:custDataLst>
          </p:nvPr>
        </p:nvCxnSpPr>
        <p:spPr>
          <a:xfrm flipH="1" flipV="1">
            <a:off x="9601835" y="0"/>
            <a:ext cx="2557145" cy="2571115"/>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PA-直角三角形 5"/>
          <p:cNvSpPr/>
          <p:nvPr>
            <p:custDataLst>
              <p:tags r:id="rId2"/>
            </p:custDataLst>
          </p:nvPr>
        </p:nvSpPr>
        <p:spPr>
          <a:xfrm>
            <a:off x="9923145" y="635"/>
            <a:ext cx="2268855" cy="2284730"/>
          </a:xfrm>
          <a:custGeom>
            <a:avLst/>
            <a:gdLst>
              <a:gd name="connsiteX0" fmla="*/ 0 w 2268855"/>
              <a:gd name="connsiteY0" fmla="*/ 0 h 2284730"/>
              <a:gd name="connsiteX1" fmla="*/ 2268855 w 2268855"/>
              <a:gd name="connsiteY1" fmla="*/ 0 h 2284730"/>
              <a:gd name="connsiteX2" fmla="*/ 2268855 w 2268855"/>
              <a:gd name="connsiteY2" fmla="*/ 2284730 h 2284730"/>
            </a:gdLst>
            <a:ahLst/>
            <a:cxnLst>
              <a:cxn ang="0">
                <a:pos x="connsiteX0" y="connsiteY0"/>
              </a:cxn>
              <a:cxn ang="0">
                <a:pos x="connsiteX1" y="connsiteY1"/>
              </a:cxn>
              <a:cxn ang="0">
                <a:pos x="connsiteX2" y="connsiteY2"/>
              </a:cxn>
            </a:cxnLst>
            <a:rect l="l" t="t" r="r" b="b"/>
            <a:pathLst>
              <a:path w="2268855" h="2284730">
                <a:moveTo>
                  <a:pt x="0" y="0"/>
                </a:moveTo>
                <a:lnTo>
                  <a:pt x="2268855" y="0"/>
                </a:lnTo>
                <a:lnTo>
                  <a:pt x="2268855" y="2284730"/>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8" name="PA-直角三角形 8"/>
          <p:cNvSpPr/>
          <p:nvPr>
            <p:custDataLst>
              <p:tags r:id="rId3"/>
            </p:custDataLst>
          </p:nvPr>
        </p:nvSpPr>
        <p:spPr>
          <a:xfrm>
            <a:off x="0" y="5401945"/>
            <a:ext cx="1459865" cy="1456055"/>
          </a:xfrm>
          <a:prstGeom prst="rtTriangl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cxnSp>
        <p:nvCxnSpPr>
          <p:cNvPr id="9" name="PA-直接连接符 9"/>
          <p:cNvCxnSpPr/>
          <p:nvPr>
            <p:custDataLst>
              <p:tags r:id="rId4"/>
            </p:custDataLst>
          </p:nvPr>
        </p:nvCxnSpPr>
        <p:spPr>
          <a:xfrm flipH="1" flipV="1">
            <a:off x="10160" y="4983480"/>
            <a:ext cx="1980565" cy="190500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1"/>
          <p:cNvSpPr txBox="1"/>
          <p:nvPr>
            <p:custDataLst>
              <p:tags r:id="rId5"/>
            </p:custDataLst>
          </p:nvPr>
        </p:nvSpPr>
        <p:spPr>
          <a:xfrm>
            <a:off x="92672" y="1523373"/>
            <a:ext cx="10972876" cy="762000"/>
          </a:xfrm>
          <a:prstGeom prst="rect">
            <a:avLst/>
          </a:prstGeom>
          <a:noFill/>
        </p:spPr>
        <p:txBody>
          <a:bodyPr wrap="square" lIns="63500" tIns="25400" rIns="63500" bIns="25400" rtlCol="0" anchor="t" anchorCtr="0">
            <a:normAutofit/>
          </a:bodyPr>
          <a:p>
            <a:pPr marL="0" algn="ctr" defTabSz="913765">
              <a:lnSpc>
                <a:spcPct val="100000"/>
              </a:lnSpc>
              <a:spcBef>
                <a:spcPts val="0"/>
              </a:spcBef>
              <a:spcAft>
                <a:spcPts val="0"/>
              </a:spcAft>
              <a:buClrTx/>
              <a:buSzTx/>
              <a:buFontTx/>
            </a:pPr>
            <a:r>
              <a:rPr lang="zh-CN" altLang="en-US" sz="2000" b="1" spc="120" noProof="0" dirty="0" smtClean="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4.整体设计</a:t>
            </a:r>
            <a:endParaRPr lang="zh-CN" altLang="en-US" sz="2000" b="1" spc="120" noProof="0" dirty="0" smtClean="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 name="Title 6"/>
          <p:cNvSpPr txBox="1"/>
          <p:nvPr>
            <p:custDataLst>
              <p:tags r:id="rId6"/>
            </p:custDataLst>
          </p:nvPr>
        </p:nvSpPr>
        <p:spPr>
          <a:xfrm>
            <a:off x="1007110" y="1523381"/>
            <a:ext cx="10058400" cy="39624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50000"/>
              </a:lnSpc>
              <a:spcBef>
                <a:spcPts val="0"/>
              </a:spcBef>
              <a:spcAft>
                <a:spcPts val="800"/>
              </a:spcAft>
              <a:buSzPct val="100000"/>
              <a:buFont typeface="Wingdings" panose="05000000000000000000" charset="0"/>
              <a:buChar char="l"/>
            </a:pP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优质的绘本都有独特的构思和设计理念，包括开本、封面、环衬、扉页、排版、边框、封底及材料等，无不经过创作者精心的琢磨与安排，最终和谐而完美地凝聚成为一个艺术整体。</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50000"/>
              </a:lnSpc>
              <a:spcBef>
                <a:spcPts val="0"/>
              </a:spcBef>
              <a:spcAft>
                <a:spcPts val="800"/>
              </a:spcAft>
              <a:buSzPct val="100000"/>
              <a:buFont typeface="Wingdings" panose="05000000000000000000" charset="0"/>
              <a:buChar char="l"/>
            </a:pP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开本的选择，主要取决于画家对于作品视觉效果的总体设计和表现需要。封面是绘本的“脸面”，会给读者第一印象，能够引发读者的阅读兴趣，而环衬、扉页这些副文本无不都经过精心设计，内页的设计和安排则关系到作品的艺术表达和总体品质。</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8115307" y="609596"/>
            <a:ext cx="3619539" cy="5638845"/>
          </a:xfrm>
          <a:prstGeom prst="rect">
            <a:avLst/>
          </a:prstGeom>
          <a:noFill/>
          <a:ln w="254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sp>
        <p:nvSpPr>
          <p:cNvPr id="11" name="Title 6"/>
          <p:cNvSpPr txBox="1"/>
          <p:nvPr>
            <p:custDataLst>
              <p:tags r:id="rId2"/>
            </p:custDataLst>
          </p:nvPr>
        </p:nvSpPr>
        <p:spPr>
          <a:xfrm>
            <a:off x="914359" y="1066788"/>
            <a:ext cx="6134138" cy="47244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spc="1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（二）做好几个设计</a:t>
            </a:r>
            <a:endParaRPr lang="zh-CN" altLang="en-US" sz="2000" spc="1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55600" lvl="1" indent="0" algn="l" fontAlgn="auto">
              <a:lnSpc>
                <a:spcPct val="120000"/>
              </a:lnSpc>
              <a:spcBef>
                <a:spcPts val="0"/>
              </a:spcBef>
              <a:spcAft>
                <a:spcPts val="800"/>
              </a:spcAft>
              <a:buSzPct val="100000"/>
              <a:buNone/>
            </a:pPr>
            <a:r>
              <a:rPr lang="en-US" altLang="zh-CN" b="1"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b="1"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重点画面与讲读节奏</a:t>
            </a:r>
            <a:endParaRPr lang="zh-CN" altLang="en-US" b="1" spc="2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990600" lvl="2" indent="-304800" algn="l" fontAlgn="ctr">
              <a:lnSpc>
                <a:spcPct val="170000"/>
              </a:lnSpc>
              <a:spcBef>
                <a:spcPts val="0"/>
              </a:spcBef>
              <a:spcAft>
                <a:spcPts val="800"/>
              </a:spcAft>
              <a:buClr>
                <a:srgbClr val="404040"/>
              </a:buClr>
              <a:buSzPct val="100000"/>
              <a:buFont typeface="Wingdings" panose="05000000000000000000" charset="0"/>
              <a:buChar char="l"/>
            </a:pPr>
            <a:r>
              <a:rPr lang="zh-CN" altLang="en-US" sz="16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封面提示了绘本最重要的信息，甚至预示了主要情节事情，应该作为重点画面。</a:t>
            </a:r>
            <a:endParaRPr lang="zh-CN" altLang="en-US" sz="16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990600" lvl="2" indent="-304800" algn="l" fontAlgn="ctr">
              <a:lnSpc>
                <a:spcPct val="170000"/>
              </a:lnSpc>
              <a:spcBef>
                <a:spcPts val="0"/>
              </a:spcBef>
              <a:spcAft>
                <a:spcPts val="800"/>
              </a:spcAft>
              <a:buClr>
                <a:srgbClr val="404040"/>
              </a:buClr>
              <a:buSzPct val="100000"/>
              <a:buFont typeface="Wingdings" panose="05000000000000000000" charset="0"/>
              <a:buChar char="l"/>
            </a:pPr>
            <a:r>
              <a:rPr lang="zh-CN" altLang="en-US" sz="16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具有重要情节提示的画面。比如，《咕叽咕叽》里，主人公的第一次亮相。</a:t>
            </a:r>
            <a:endParaRPr lang="zh-CN" altLang="en-US" sz="16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990600" lvl="2" indent="-304800" algn="l" fontAlgn="ctr">
              <a:lnSpc>
                <a:spcPct val="170000"/>
              </a:lnSpc>
              <a:spcBef>
                <a:spcPts val="0"/>
              </a:spcBef>
              <a:spcAft>
                <a:spcPts val="800"/>
              </a:spcAft>
              <a:buClr>
                <a:srgbClr val="404040"/>
              </a:buClr>
              <a:buSzPct val="100000"/>
              <a:buFont typeface="Wingdings" panose="05000000000000000000" charset="0"/>
              <a:buChar char="l"/>
            </a:pPr>
            <a:r>
              <a:rPr lang="zh-CN" altLang="en-US" sz="16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那些重要的、特别的、或者以对开的大拉页等特殊幅图形式推出故事高潮的画面，都是阅读的重点。</a:t>
            </a:r>
            <a:endParaRPr lang="zh-CN" altLang="en-US" sz="16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3"/>
          <p:cNvPicPr>
            <a:picLocks noChangeAspect="1"/>
          </p:cNvPicPr>
          <p:nvPr>
            <p:custDataLst>
              <p:tags r:id="rId3"/>
            </p:custDataLst>
          </p:nvPr>
        </p:nvPicPr>
        <p:blipFill rotWithShape="1">
          <a:blip r:embed="rId4"/>
          <a:srcRect t="288" b="288"/>
          <a:stretch>
            <a:fillRect/>
          </a:stretch>
        </p:blipFill>
        <p:spPr>
          <a:xfrm>
            <a:off x="7658103" y="1066800"/>
            <a:ext cx="3619538" cy="4724400"/>
          </a:xfrm>
          <a:custGeom>
            <a:avLst/>
            <a:gdLst/>
            <a:ahLst/>
            <a:cxnLst>
              <a:cxn ang="3">
                <a:pos x="hc" y="t"/>
              </a:cxn>
              <a:cxn ang="cd2">
                <a:pos x="l" y="vc"/>
              </a:cxn>
              <a:cxn ang="cd4">
                <a:pos x="hc" y="b"/>
              </a:cxn>
              <a:cxn ang="0">
                <a:pos x="r" y="vc"/>
              </a:cxn>
            </a:cxnLst>
            <a:rect l="l" t="t" r="r" b="b"/>
            <a:pathLst>
              <a:path w="7680" h="7440">
                <a:moveTo>
                  <a:pt x="0" y="0"/>
                </a:moveTo>
                <a:lnTo>
                  <a:pt x="7680" y="0"/>
                </a:lnTo>
                <a:lnTo>
                  <a:pt x="7680" y="7440"/>
                </a:lnTo>
                <a:lnTo>
                  <a:pt x="0" y="7440"/>
                </a:lnTo>
                <a:lnTo>
                  <a:pt x="0" y="0"/>
                </a:lnTo>
                <a:close/>
              </a:path>
            </a:pathLst>
          </a:custGeom>
        </p:spPr>
      </p:pic>
    </p:spTree>
    <p:custDataLst>
      <p:tags r:id="rId5"/>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4"/>
          <p:cNvPicPr>
            <a:picLocks noChangeAspect="1"/>
          </p:cNvPicPr>
          <p:nvPr>
            <p:custDataLst>
              <p:tags r:id="rId1"/>
            </p:custDataLst>
          </p:nvPr>
        </p:nvPicPr>
        <p:blipFill rotWithShape="1">
          <a:blip r:embed="rId2"/>
          <a:srcRect t="9777" b="9777"/>
          <a:stretch>
            <a:fillRect/>
          </a:stretch>
        </p:blipFill>
        <p:spPr>
          <a:xfrm>
            <a:off x="6001187" y="820494"/>
            <a:ext cx="6190812" cy="4980200"/>
          </a:xfrm>
          <a:prstGeom prst="rect">
            <a:avLst/>
          </a:prstGeom>
        </p:spPr>
      </p:pic>
      <p:sp>
        <p:nvSpPr>
          <p:cNvPr id="14" name="矩形 6"/>
          <p:cNvSpPr/>
          <p:nvPr>
            <p:custDataLst>
              <p:tags r:id="rId3"/>
            </p:custDataLst>
          </p:nvPr>
        </p:nvSpPr>
        <p:spPr>
          <a:xfrm>
            <a:off x="5817437" y="5095047"/>
            <a:ext cx="705682" cy="7056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图形 4"/>
          <p:cNvSpPr/>
          <p:nvPr>
            <p:custDataLst>
              <p:tags r:id="rId4"/>
            </p:custDataLst>
          </p:nvPr>
        </p:nvSpPr>
        <p:spPr>
          <a:xfrm>
            <a:off x="5619607" y="5331824"/>
            <a:ext cx="763164" cy="705682"/>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p>
        </p:txBody>
      </p:sp>
      <p:sp>
        <p:nvSpPr>
          <p:cNvPr id="6" name="矩形 4"/>
          <p:cNvSpPr/>
          <p:nvPr>
            <p:custDataLst>
              <p:tags r:id="rId5"/>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文本框 5"/>
          <p:cNvSpPr txBox="1"/>
          <p:nvPr>
            <p:custDataLst>
              <p:tags r:id="rId6"/>
            </p:custDataLst>
          </p:nvPr>
        </p:nvSpPr>
        <p:spPr>
          <a:xfrm>
            <a:off x="819791" y="820420"/>
            <a:ext cx="4248175" cy="609600"/>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b="1" spc="160">
                <a:solidFill>
                  <a:schemeClr val="tx1"/>
                </a:solidFill>
                <a:uFillTx/>
                <a:latin typeface="微软雅黑" panose="020B0503020204020204" charset="-122"/>
                <a:ea typeface="微软雅黑" panose="020B0503020204020204" charset="-122"/>
              </a:rPr>
              <a:t>2.提问与互动</a:t>
            </a:r>
            <a:endParaRPr lang="zh-CN" b="1" spc="160">
              <a:solidFill>
                <a:schemeClr val="tx1"/>
              </a:solidFill>
              <a:uFillTx/>
              <a:latin typeface="微软雅黑" panose="020B0503020204020204" charset="-122"/>
              <a:ea typeface="微软雅黑" panose="020B0503020204020204" charset="-122"/>
            </a:endParaRPr>
          </a:p>
        </p:txBody>
      </p:sp>
      <p:sp>
        <p:nvSpPr>
          <p:cNvPr id="12" name="Title 6"/>
          <p:cNvSpPr txBox="1"/>
          <p:nvPr>
            <p:custDataLst>
              <p:tags r:id="rId7"/>
            </p:custDataLst>
          </p:nvPr>
        </p:nvSpPr>
        <p:spPr>
          <a:xfrm>
            <a:off x="762006" y="1574494"/>
            <a:ext cx="4248175" cy="3962413"/>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90000"/>
              </a:lnSpc>
              <a:spcBef>
                <a:spcPts val="0"/>
              </a:spcBef>
              <a:spcAft>
                <a:spcPts val="800"/>
              </a:spcAft>
              <a:buSzPct val="100000"/>
              <a:buFont typeface="Wingdings" panose="05000000000000000000" charset="0"/>
              <a:buChar char="l"/>
            </a:pPr>
            <a:r>
              <a:rPr 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提问的设置其实很重要，比如有些画面适合进行猜测性的提问。比如当《咕叽咕叽》被三只坏鳄鱼嘲笑，并且受到威胁之后，可以设计假设性的、开放性的问题。</a:t>
            </a:r>
            <a:endParaRPr 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90000"/>
              </a:lnSpc>
              <a:spcBef>
                <a:spcPts val="0"/>
              </a:spcBef>
              <a:spcAft>
                <a:spcPts val="800"/>
              </a:spcAft>
              <a:buSzPct val="100000"/>
              <a:buFont typeface="Wingdings" panose="05000000000000000000" charset="0"/>
              <a:buChar char="l"/>
            </a:pPr>
            <a:r>
              <a:rPr 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在《暴脾气的熊爸爸》里，针对一些画面重点画面可以设计预测性的问题。</a:t>
            </a:r>
            <a:endParaRPr 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79400" lvl="1" indent="0" algn="l" fontAlgn="ctr">
              <a:lnSpc>
                <a:spcPct val="120000"/>
              </a:lnSpc>
              <a:spcBef>
                <a:spcPts val="0"/>
              </a:spcBef>
              <a:spcAft>
                <a:spcPts val="800"/>
              </a:spcAft>
              <a:buSzPct val="100000"/>
              <a:buFont typeface="Arial" panose="020B0604020202020204" pitchFamily="34" charset="0"/>
              <a:buNone/>
            </a:pPr>
            <a:endParaRPr lang="zh-CN" altLang="en-US" sz="12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3"/>
          <p:cNvPicPr>
            <a:picLocks noChangeAspect="1"/>
          </p:cNvPicPr>
          <p:nvPr>
            <p:custDataLst>
              <p:tags r:id="rId1"/>
            </p:custDataLst>
          </p:nvPr>
        </p:nvPicPr>
        <p:blipFill rotWithShape="1">
          <a:blip r:embed="rId2"/>
          <a:srcRect t="7414" b="7414"/>
          <a:stretch>
            <a:fillRect/>
          </a:stretch>
        </p:blipFill>
        <p:spPr>
          <a:xfrm>
            <a:off x="704857" y="1019163"/>
            <a:ext cx="5467375" cy="4819675"/>
          </a:xfrm>
          <a:custGeom>
            <a:avLst/>
            <a:gdLst/>
            <a:ahLst/>
            <a:cxnLst>
              <a:cxn ang="3">
                <a:pos x="hc" y="t"/>
              </a:cxn>
              <a:cxn ang="cd2">
                <a:pos x="l" y="vc"/>
              </a:cxn>
              <a:cxn ang="cd4">
                <a:pos x="hc" y="b"/>
              </a:cxn>
              <a:cxn ang="0">
                <a:pos x="r" y="vc"/>
              </a:cxn>
            </a:cxnLst>
            <a:rect l="l" t="t" r="r" b="b"/>
            <a:pathLst>
              <a:path w="6960" h="6960">
                <a:moveTo>
                  <a:pt x="0" y="0"/>
                </a:moveTo>
                <a:lnTo>
                  <a:pt x="6960" y="0"/>
                </a:lnTo>
                <a:lnTo>
                  <a:pt x="6960" y="6960"/>
                </a:lnTo>
                <a:lnTo>
                  <a:pt x="0" y="6960"/>
                </a:lnTo>
                <a:lnTo>
                  <a:pt x="0" y="0"/>
                </a:lnTo>
                <a:close/>
              </a:path>
            </a:pathLst>
          </a:custGeom>
          <a:effectLst>
            <a:outerShdw blurRad="457200" dist="50800" dir="2700000" algn="tl" rotWithShape="0">
              <a:srgbClr val="000000">
                <a:alpha val="20000"/>
              </a:srgbClr>
            </a:outerShdw>
          </a:effectLst>
        </p:spPr>
      </p:pic>
      <p:sp>
        <p:nvSpPr>
          <p:cNvPr id="11" name="Title 6"/>
          <p:cNvSpPr txBox="1"/>
          <p:nvPr>
            <p:custDataLst>
              <p:tags r:id="rId3"/>
            </p:custDataLst>
          </p:nvPr>
        </p:nvSpPr>
        <p:spPr>
          <a:xfrm>
            <a:off x="6925993" y="2000579"/>
            <a:ext cx="4647603" cy="92645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sz="1800" b="1" i="0" spc="20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3.主题的设计</a:t>
            </a:r>
            <a:endParaRPr kumimoji="0" lang="zh-CN" sz="1800" b="1" i="0" spc="20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4"/>
            </p:custDataLst>
          </p:nvPr>
        </p:nvSpPr>
        <p:spPr>
          <a:xfrm>
            <a:off x="6781848" y="3276281"/>
            <a:ext cx="4647584" cy="2569236"/>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565150" lvl="1" indent="-285750" algn="l" fontAlgn="ctr">
              <a:lnSpc>
                <a:spcPct val="140000"/>
              </a:lnSpc>
              <a:spcBef>
                <a:spcPts val="0"/>
              </a:spcBef>
              <a:spcAft>
                <a:spcPts val="800"/>
              </a:spcAft>
              <a:buClr>
                <a:srgbClr val="595959"/>
              </a:buClr>
              <a:buSzPct val="100000"/>
              <a:buFont typeface="Wingdings" panose="05000000000000000000" charset="0"/>
              <a:buChar char="l"/>
            </a:pPr>
            <a:r>
              <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主题的设计必须考虑到幼儿年龄特点和接受水平。</a:t>
            </a:r>
            <a:endPar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65150" lvl="1" indent="-285750" algn="l" fontAlgn="ctr">
              <a:lnSpc>
                <a:spcPct val="140000"/>
              </a:lnSpc>
              <a:spcBef>
                <a:spcPts val="0"/>
              </a:spcBef>
              <a:spcAft>
                <a:spcPts val="800"/>
              </a:spcAft>
              <a:buClr>
                <a:srgbClr val="595959"/>
              </a:buClr>
              <a:buSzPct val="100000"/>
              <a:buFont typeface="Wingdings" panose="05000000000000000000" charset="0"/>
              <a:buChar char="l"/>
            </a:pPr>
            <a:r>
              <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主题的设计要具有科学性。</a:t>
            </a:r>
            <a:endPar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矩形 5"/>
          <p:cNvSpPr/>
          <p:nvPr>
            <p:custDataLst>
              <p:tags r:id="rId5"/>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635" y="1440191"/>
            <a:ext cx="12192000" cy="502924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6" name="组合 3"/>
          <p:cNvGrpSpPr/>
          <p:nvPr>
            <p:custDataLst>
              <p:tags r:id="rId2"/>
            </p:custDataLst>
          </p:nvPr>
        </p:nvGrpSpPr>
        <p:grpSpPr>
          <a:xfrm>
            <a:off x="11377569" y="434583"/>
            <a:ext cx="203545" cy="74612"/>
            <a:chOff x="9839643" y="910585"/>
            <a:chExt cx="203545" cy="74612"/>
          </a:xfrm>
        </p:grpSpPr>
        <p:cxnSp>
          <p:nvCxnSpPr>
            <p:cNvPr id="7" name="直接连接符 4"/>
            <p:cNvCxnSpPr/>
            <p:nvPr>
              <p:custDataLst>
                <p:tags r:id="rId3"/>
              </p:custDataLst>
            </p:nvPr>
          </p:nvCxnSpPr>
          <p:spPr>
            <a:xfrm>
              <a:off x="9839643" y="910585"/>
              <a:ext cx="203545"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5"/>
            <p:cNvCxnSpPr/>
            <p:nvPr>
              <p:custDataLst>
                <p:tags r:id="rId4"/>
              </p:custDataLst>
            </p:nvPr>
          </p:nvCxnSpPr>
          <p:spPr>
            <a:xfrm>
              <a:off x="9839643" y="985197"/>
              <a:ext cx="155575"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0" name="文本框 2"/>
          <p:cNvSpPr txBox="1"/>
          <p:nvPr>
            <p:custDataLst>
              <p:tags r:id="rId5"/>
            </p:custDataLst>
          </p:nvPr>
        </p:nvSpPr>
        <p:spPr>
          <a:xfrm>
            <a:off x="667385" y="2194560"/>
            <a:ext cx="10972876"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pPr>
            <a:r>
              <a:rPr lang="zh-CN" b="1" spc="160">
                <a:solidFill>
                  <a:schemeClr val="accent1">
                    <a:lumMod val="75000"/>
                  </a:schemeClr>
                </a:solidFill>
                <a:uFillTx/>
                <a:latin typeface="微软雅黑" panose="020B0503020204020204" charset="-122"/>
                <a:ea typeface="微软雅黑" panose="020B0503020204020204" charset="-122"/>
              </a:rPr>
              <a:t>1.观察与猜测</a:t>
            </a:r>
            <a:endParaRPr lang="zh-CN" b="1" spc="160">
              <a:solidFill>
                <a:schemeClr val="accent1">
                  <a:lumMod val="75000"/>
                </a:schemeClr>
              </a:solidFill>
              <a:uFillTx/>
              <a:latin typeface="微软雅黑" panose="020B0503020204020204" charset="-122"/>
              <a:ea typeface="微软雅黑" panose="020B0503020204020204" charset="-122"/>
            </a:endParaRPr>
          </a:p>
        </p:txBody>
      </p:sp>
      <p:sp>
        <p:nvSpPr>
          <p:cNvPr id="11" name="Title 6"/>
          <p:cNvSpPr txBox="1"/>
          <p:nvPr>
            <p:custDataLst>
              <p:tags r:id="rId6"/>
            </p:custDataLst>
          </p:nvPr>
        </p:nvSpPr>
        <p:spPr>
          <a:xfrm>
            <a:off x="740410" y="2497455"/>
            <a:ext cx="7543165" cy="290131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200000"/>
              </a:lnSpc>
              <a:spcBef>
                <a:spcPts val="0"/>
              </a:spcBef>
              <a:spcAft>
                <a:spcPts val="800"/>
              </a:spcAft>
              <a:buClr>
                <a:srgbClr val="808080"/>
              </a:buClr>
              <a:buSzPct val="100000"/>
              <a:buFont typeface="Wingdings" panose="05000000000000000000" charset="0"/>
              <a:buChar char="l"/>
            </a:pPr>
            <a:r>
              <a:rPr alt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观察是一种有目的、有组织、有计划、比较持久的知觉。它是幼儿进入绘本世界的门户或窗口，而且有助于幼儿从图画阅读中获得乐趣。</a:t>
            </a:r>
            <a:endParaRPr 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200000"/>
              </a:lnSpc>
              <a:spcBef>
                <a:spcPts val="0"/>
              </a:spcBef>
              <a:spcAft>
                <a:spcPts val="800"/>
              </a:spcAft>
              <a:buClr>
                <a:srgbClr val="808080"/>
              </a:buClr>
              <a:buSzPct val="100000"/>
              <a:buFont typeface="Wingdings" panose="05000000000000000000" charset="0"/>
              <a:buChar char="l"/>
            </a:pPr>
            <a:r>
              <a:rPr alt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观察需要抓住细节。儿童需要从头到尾地读绘本，寻找到处都隐藏着秘密的“神秘地图”，发现更多的小细节，获得更多阅读上的愉悦。</a:t>
            </a:r>
            <a:endParaRPr lang="zh-CN"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13" name="图片 9"/>
          <p:cNvPicPr>
            <a:picLocks noChangeAspect="1"/>
          </p:cNvPicPr>
          <p:nvPr>
            <p:custDataLst>
              <p:tags r:id="rId7"/>
            </p:custDataLst>
          </p:nvPr>
        </p:nvPicPr>
        <p:blipFill rotWithShape="1">
          <a:blip r:embed="rId8"/>
          <a:srcRect t="17397" b="17397"/>
          <a:stretch>
            <a:fillRect/>
          </a:stretch>
        </p:blipFill>
        <p:spPr>
          <a:xfrm>
            <a:off x="8659495" y="2362835"/>
            <a:ext cx="3048000" cy="2735580"/>
          </a:xfrm>
          <a:custGeom>
            <a:avLst/>
            <a:gdLst/>
            <a:ahLst/>
            <a:cxnLst>
              <a:cxn ang="3">
                <a:pos x="hc" y="t"/>
              </a:cxn>
              <a:cxn ang="cd2">
                <a:pos x="l" y="vc"/>
              </a:cxn>
              <a:cxn ang="cd4">
                <a:pos x="hc" y="b"/>
              </a:cxn>
              <a:cxn ang="0">
                <a:pos x="r" y="vc"/>
              </a:cxn>
            </a:cxnLst>
            <a:rect l="l" t="t" r="r" b="b"/>
            <a:pathLst>
              <a:path w="4800" h="3360">
                <a:moveTo>
                  <a:pt x="0" y="0"/>
                </a:moveTo>
                <a:lnTo>
                  <a:pt x="4800" y="0"/>
                </a:lnTo>
                <a:lnTo>
                  <a:pt x="4800" y="3360"/>
                </a:lnTo>
                <a:lnTo>
                  <a:pt x="0" y="3360"/>
                </a:lnTo>
                <a:lnTo>
                  <a:pt x="0" y="0"/>
                </a:lnTo>
                <a:close/>
              </a:path>
            </a:pathLst>
          </a:custGeom>
        </p:spPr>
      </p:pic>
      <p:sp>
        <p:nvSpPr>
          <p:cNvPr id="2" name="文本框 1"/>
          <p:cNvSpPr txBox="1"/>
          <p:nvPr/>
        </p:nvSpPr>
        <p:spPr>
          <a:xfrm>
            <a:off x="1330960" y="509270"/>
            <a:ext cx="1402080" cy="583565"/>
          </a:xfrm>
          <a:prstGeom prst="rect">
            <a:avLst/>
          </a:prstGeom>
          <a:noFill/>
        </p:spPr>
        <p:txBody>
          <a:bodyPr wrap="none" rtlCol="0" anchor="t">
            <a:spAutoFit/>
          </a:bodyPr>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endParaRPr lang="zh-CN" altLang="en-US"/>
          </a:p>
        </p:txBody>
      </p:sp>
      <p:grpSp>
        <p:nvGrpSpPr>
          <p:cNvPr id="4" name="组合 3"/>
          <p:cNvGrpSpPr/>
          <p:nvPr/>
        </p:nvGrpSpPr>
        <p:grpSpPr>
          <a:xfrm>
            <a:off x="366372" y="1513552"/>
            <a:ext cx="9818457" cy="546634"/>
            <a:chOff x="1691" y="2446"/>
            <a:chExt cx="15465" cy="861"/>
          </a:xfrm>
        </p:grpSpPr>
        <p:sp>
          <p:nvSpPr>
            <p:cNvPr id="15" name="PA_KSO_Shape"/>
            <p:cNvSpPr/>
            <p:nvPr>
              <p:custDataLst>
                <p:tags r:id="rId9"/>
              </p:custDataLst>
            </p:nvPr>
          </p:nvSpPr>
          <p:spPr>
            <a:xfrm>
              <a:off x="1691" y="2446"/>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16" name="出品 26"/>
            <p:cNvSpPr txBox="1"/>
            <p:nvPr>
              <p:custDataLst>
                <p:tags r:id="rId10"/>
              </p:custDataLst>
            </p:nvPr>
          </p:nvSpPr>
          <p:spPr>
            <a:xfrm>
              <a:off x="2712" y="2562"/>
              <a:ext cx="14444" cy="628"/>
            </a:xfrm>
            <a:prstGeom prst="rect">
              <a:avLst/>
            </a:prstGeom>
            <a:noFill/>
          </p:spPr>
          <p:txBody>
            <a:bodyPr wrap="square" rtlCol="0">
              <a:spAutoFit/>
            </a:bodyPr>
            <a:p>
              <a:pPr algn="l"/>
              <a:r>
                <a:rPr lang="zh-CN" altLang="en-US" sz="2000" b="1" dirty="0">
                  <a:solidFill>
                    <a:schemeClr val="accent5">
                      <a:lumMod val="75000"/>
                    </a:schemeClr>
                  </a:solidFill>
                  <a:latin typeface="微软雅黑" panose="020B0503020204020204" charset="-122"/>
                  <a:ea typeface="微软雅黑" panose="020B0503020204020204" charset="-122"/>
                  <a:sym typeface="+mn-ea"/>
                </a:rPr>
                <a:t>绘本阅读的策略</a:t>
              </a:r>
              <a:endParaRPr lang="zh-CN" altLang="en-US" sz="2000" b="1" dirty="0">
                <a:solidFill>
                  <a:schemeClr val="accent5">
                    <a:lumMod val="75000"/>
                  </a:schemeClr>
                </a:solidFill>
                <a:latin typeface="微软雅黑" panose="020B0503020204020204" charset="-122"/>
                <a:ea typeface="微软雅黑" panose="020B0503020204020204" charset="-122"/>
                <a:sym typeface="+mn-ea"/>
              </a:endParaRPr>
            </a:p>
          </p:txBody>
        </p:sp>
      </p:grpSp>
      <p:sp>
        <p:nvSpPr>
          <p:cNvPr id="5" name="TextBox 8"/>
          <p:cNvSpPr txBox="1">
            <a:spLocks noChangeArrowheads="1"/>
          </p:cNvSpPr>
          <p:nvPr/>
        </p:nvSpPr>
        <p:spPr bwMode="auto">
          <a:xfrm>
            <a:off x="2733303" y="647108"/>
            <a:ext cx="8527741" cy="3073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绘本阅读的方法与策略</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10"/>
          <p:cNvSpPr/>
          <p:nvPr>
            <p:custDataLst>
              <p:tags r:id="rId1"/>
            </p:custDataLst>
          </p:nvPr>
        </p:nvSpPr>
        <p:spPr>
          <a:xfrm>
            <a:off x="457181" y="1676413"/>
            <a:ext cx="11277690" cy="4572036"/>
          </a:xfrm>
          <a:prstGeom prst="rect">
            <a:avLst/>
          </a:prstGeom>
          <a:solidFill>
            <a:schemeClr val="lt2"/>
          </a:solidFill>
          <a:ln>
            <a:noFill/>
          </a:ln>
          <a:effectLst>
            <a:outerShdw blurRad="292100" dir="5400000" sx="101000" sy="101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文本框 1"/>
          <p:cNvSpPr txBox="1"/>
          <p:nvPr>
            <p:custDataLst>
              <p:tags r:id="rId2"/>
            </p:custDataLst>
          </p:nvPr>
        </p:nvSpPr>
        <p:spPr>
          <a:xfrm>
            <a:off x="532727" y="889640"/>
            <a:ext cx="10972876" cy="685800"/>
          </a:xfrm>
          <a:prstGeom prst="rect">
            <a:avLst/>
          </a:prstGeom>
          <a:noFill/>
        </p:spPr>
        <p:txBody>
          <a:bodyPr wrap="square" lIns="63500" tIns="25400" rIns="63500" bIns="25400" rtlCol="0" anchor="t" anchorCtr="0">
            <a:normAutofit/>
          </a:bodyPr>
          <a:p>
            <a:pPr marL="0" indent="0" algn="ctr">
              <a:lnSpc>
                <a:spcPct val="100000"/>
              </a:lnSpc>
              <a:spcBef>
                <a:spcPts val="0"/>
              </a:spcBef>
              <a:spcAft>
                <a:spcPts val="0"/>
              </a:spcAft>
              <a:buSzPct val="100000"/>
            </a:pPr>
            <a:r>
              <a:rPr lang="en-US" b="1" spc="200">
                <a:solidFill>
                  <a:schemeClr val="accent1">
                    <a:lumMod val="75000"/>
                  </a:schemeClr>
                </a:solidFill>
                <a:uFillTx/>
                <a:latin typeface="微软雅黑" panose="020B0503020204020204" charset="-122"/>
                <a:ea typeface="微软雅黑" panose="020B0503020204020204" charset="-122"/>
              </a:rPr>
              <a:t>2.假设与预测</a:t>
            </a:r>
            <a:endParaRPr lang="en-US" b="1" spc="200">
              <a:solidFill>
                <a:schemeClr val="accent1">
                  <a:lumMod val="75000"/>
                </a:schemeClr>
              </a:solidFill>
              <a:uFillTx/>
              <a:latin typeface="微软雅黑" panose="020B0503020204020204" charset="-122"/>
              <a:ea typeface="微软雅黑" panose="020B0503020204020204" charset="-122"/>
            </a:endParaRPr>
          </a:p>
        </p:txBody>
      </p:sp>
      <p:pic>
        <p:nvPicPr>
          <p:cNvPr id="8" name="图片 3"/>
          <p:cNvPicPr>
            <a:picLocks noChangeAspect="1"/>
          </p:cNvPicPr>
          <p:nvPr>
            <p:custDataLst>
              <p:tags r:id="rId3"/>
            </p:custDataLst>
          </p:nvPr>
        </p:nvPicPr>
        <p:blipFill rotWithShape="1">
          <a:blip r:embed="rId4"/>
          <a:srcRect l="87" r="87"/>
          <a:stretch>
            <a:fillRect/>
          </a:stretch>
        </p:blipFill>
        <p:spPr>
          <a:xfrm>
            <a:off x="761983" y="1981215"/>
            <a:ext cx="3714788" cy="3962425"/>
          </a:xfrm>
          <a:custGeom>
            <a:avLst/>
            <a:gdLst/>
            <a:ahLst/>
            <a:cxnLst>
              <a:cxn ang="3">
                <a:pos x="hc" y="t"/>
              </a:cxn>
              <a:cxn ang="cd2">
                <a:pos x="l" y="vc"/>
              </a:cxn>
              <a:cxn ang="cd4">
                <a:pos x="hc" y="b"/>
              </a:cxn>
              <a:cxn ang="0">
                <a:pos x="r" y="vc"/>
              </a:cxn>
            </a:cxnLst>
            <a:rect l="l" t="t" r="r" b="b"/>
            <a:pathLst>
              <a:path w="8160" h="6240">
                <a:moveTo>
                  <a:pt x="0" y="0"/>
                </a:moveTo>
                <a:lnTo>
                  <a:pt x="8160" y="0"/>
                </a:lnTo>
                <a:lnTo>
                  <a:pt x="8160" y="6240"/>
                </a:lnTo>
                <a:lnTo>
                  <a:pt x="0" y="6240"/>
                </a:lnTo>
                <a:lnTo>
                  <a:pt x="0" y="0"/>
                </a:lnTo>
                <a:close/>
              </a:path>
            </a:pathLst>
          </a:custGeom>
        </p:spPr>
      </p:pic>
      <p:sp>
        <p:nvSpPr>
          <p:cNvPr id="11" name="Title 6"/>
          <p:cNvSpPr txBox="1"/>
          <p:nvPr>
            <p:custDataLst>
              <p:tags r:id="rId5"/>
            </p:custDataLst>
          </p:nvPr>
        </p:nvSpPr>
        <p:spPr>
          <a:xfrm>
            <a:off x="4772003" y="1818021"/>
            <a:ext cx="6648488" cy="39624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90000"/>
              </a:lnSpc>
              <a:spcBef>
                <a:spcPts val="0"/>
              </a:spcBef>
              <a:spcAft>
                <a:spcPts val="800"/>
              </a:spcAft>
              <a:buSzPct val="100000"/>
              <a:buFont typeface="Wingdings" panose="05000000000000000000" charset="0"/>
            </a:pPr>
            <a:r>
              <a:rPr lang="zh-CN" sz="16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绘本故事常常都有一个出人意料的结尾或者转折，当我们读到紧要关头，先停下来让孩子去预测故事的发展，这是在绘本教学中常见的一个阅读策略。比如《小蓝和小黄。</a:t>
            </a:r>
            <a:endParaRPr lang="zh-CN" sz="16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Wingdings" panose="05000000000000000000" charset="0"/>
            </a:pPr>
            <a:endParaRPr lang="zh-CN" sz="16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4"/>
          <p:cNvSpPr/>
          <p:nvPr>
            <p:custDataLst>
              <p:tags r:id="rId1"/>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文本框 5"/>
          <p:cNvSpPr txBox="1"/>
          <p:nvPr>
            <p:custDataLst>
              <p:tags r:id="rId2"/>
            </p:custDataLst>
          </p:nvPr>
        </p:nvSpPr>
        <p:spPr>
          <a:xfrm>
            <a:off x="762006" y="1877695"/>
            <a:ext cx="6134125" cy="609600"/>
          </a:xfrm>
          <a:prstGeom prst="rect">
            <a:avLst/>
          </a:prstGeom>
          <a:noFill/>
        </p:spPr>
        <p:txBody>
          <a:bodyPr wrap="square" lIns="63500" tIns="25400" rIns="63500" bIns="25400" rtlCol="0" anchor="t" anchorCtr="0">
            <a:normAutofit/>
          </a:bodyPr>
          <a:p>
            <a:pPr indent="0">
              <a:lnSpc>
                <a:spcPct val="100000"/>
              </a:lnSpc>
              <a:spcBef>
                <a:spcPts val="0"/>
              </a:spcBef>
              <a:spcAft>
                <a:spcPts val="0"/>
              </a:spcAft>
              <a:buSzPct val="100000"/>
            </a:pPr>
            <a:r>
              <a:rPr lang="zh-CN" b="1" spc="160">
                <a:solidFill>
                  <a:schemeClr val="accent1">
                    <a:lumMod val="75000"/>
                  </a:schemeClr>
                </a:solidFill>
                <a:latin typeface="微软雅黑" panose="020B0503020204020204" charset="-122"/>
                <a:ea typeface="微软雅黑" panose="020B0503020204020204" charset="-122"/>
              </a:rPr>
              <a:t>3.比较与验证</a:t>
            </a:r>
            <a:endParaRPr lang="zh-CN" b="1" spc="160">
              <a:solidFill>
                <a:schemeClr val="accent1">
                  <a:lumMod val="75000"/>
                </a:schemeClr>
              </a:solidFill>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762006" y="2601924"/>
            <a:ext cx="6134125" cy="323088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70000"/>
              </a:lnSpc>
              <a:spcBef>
                <a:spcPts val="0"/>
              </a:spcBef>
              <a:spcAft>
                <a:spcPts val="800"/>
              </a:spcAft>
              <a:buSzPct val="100000"/>
              <a:buFont typeface="Wingdings" panose="05000000000000000000" charset="0"/>
              <a:buChar char="l"/>
            </a:pPr>
            <a:r>
              <a:rPr lang="zh-CN" sz="16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孩子在阅读绘本的时候，有很大的快乐来自于对预测或者假设的验证。</a:t>
            </a:r>
            <a:endParaRPr lang="zh-CN" sz="16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70000"/>
              </a:lnSpc>
              <a:spcBef>
                <a:spcPts val="0"/>
              </a:spcBef>
              <a:spcAft>
                <a:spcPts val="800"/>
              </a:spcAft>
              <a:buSzPct val="100000"/>
              <a:buFont typeface="Wingdings" panose="05000000000000000000" charset="0"/>
              <a:buChar char="l"/>
            </a:pPr>
            <a:r>
              <a:rPr lang="zh-CN" sz="16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通过比较与验证，可以满足儿童的阅读期待，引发他以更加积极的心理态势进入文学的阅读活动中。</a:t>
            </a:r>
            <a:endParaRPr lang="zh-CN" sz="16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106" name="图片 105"/>
          <p:cNvPicPr/>
          <p:nvPr/>
        </p:nvPicPr>
        <p:blipFill>
          <a:blip r:embed="rId4"/>
          <a:stretch>
            <a:fillRect/>
          </a:stretch>
        </p:blipFill>
        <p:spPr>
          <a:xfrm>
            <a:off x="7276465" y="1131570"/>
            <a:ext cx="4163060" cy="4940300"/>
          </a:xfrm>
          <a:prstGeom prst="rect">
            <a:avLst/>
          </a:prstGeom>
          <a:noFill/>
          <a:ln w="9525">
            <a:noFill/>
          </a:ln>
        </p:spPr>
      </p:pic>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965" y="1479276"/>
            <a:ext cx="9742906" cy="546634"/>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charset="-122"/>
                  <a:ea typeface="微软雅黑" panose="020B0503020204020204" charset="-122"/>
                  <a:sym typeface="+mn-ea"/>
                </a:rPr>
                <a:t>绘本阅读能力指标</a:t>
              </a:r>
              <a:endParaRPr lang="zh-CN" altLang="en-US" sz="2000" b="1" dirty="0">
                <a:solidFill>
                  <a:schemeClr val="accent5">
                    <a:lumMod val="75000"/>
                  </a:schemeClr>
                </a:solidFill>
                <a:latin typeface="微软雅黑" panose="020B0503020204020204" charset="-122"/>
                <a:ea typeface="微软雅黑" panose="020B0503020204020204" charset="-122"/>
                <a:sym typeface="+mn-ea"/>
              </a:endParaRPr>
            </a:p>
          </p:txBody>
        </p:sp>
      </p:grpSp>
      <p:grpSp>
        <p:nvGrpSpPr>
          <p:cNvPr id="2" name="组合 1"/>
          <p:cNvGrpSpPr/>
          <p:nvPr/>
        </p:nvGrpSpPr>
        <p:grpSpPr>
          <a:xfrm>
            <a:off x="954293" y="265164"/>
            <a:ext cx="11230003" cy="520040"/>
            <a:chOff x="952388" y="551143"/>
            <a:chExt cx="11232083" cy="520136"/>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43"/>
              <a:ext cx="1404010" cy="4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任务三</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69"/>
              <a:ext cx="8529320" cy="3073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绘本阅读的指导与实践</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7" name="品 15"/>
          <p:cNvSpPr txBox="1"/>
          <p:nvPr>
            <p:custDataLst>
              <p:tags r:id="rId3"/>
            </p:custDataLst>
          </p:nvPr>
        </p:nvSpPr>
        <p:spPr>
          <a:xfrm>
            <a:off x="1446530" y="2179955"/>
            <a:ext cx="9641840" cy="283591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p>
            <a:pPr marL="1905" indent="513080" algn="just" fontAlgn="auto">
              <a:lnSpc>
                <a:spcPct val="200000"/>
              </a:lnSpc>
              <a:buNone/>
              <a:extLst>
                <a:ext uri="{35155182-B16C-46BC-9424-99874614C6A1}">
                  <wpsdc:indentchars xmlns:wpsdc="http://www.wps.cn/officeDocument/2017/drawingmlCustomData" val="200" checksum="3907645995"/>
                </a:ext>
              </a:extLst>
            </a:pPr>
            <a:r>
              <a:rPr lang="zh-CN" altLang="en-US" b="1" spc="220">
                <a:solidFill>
                  <a:schemeClr val="accent1">
                    <a:lumMod val="75000"/>
                  </a:schemeClr>
                </a:solidFill>
                <a:uFillTx/>
                <a:latin typeface="微软雅黑" panose="020B0503020204020204" charset="-122"/>
                <a:ea typeface="微软雅黑" panose="020B0503020204020204" charset="-122"/>
                <a:sym typeface="+mn-ea"/>
              </a:rPr>
              <a:t>1.读图能力</a:t>
            </a:r>
            <a:endParaRPr lang="zh-CN" altLang="en-US" b="1" spc="220">
              <a:solidFill>
                <a:schemeClr val="accent1">
                  <a:lumMod val="75000"/>
                </a:schemeClr>
              </a:solidFill>
              <a:uFillTx/>
              <a:latin typeface="微软雅黑" panose="020B0503020204020204" charset="-122"/>
              <a:ea typeface="微软雅黑" panose="020B0503020204020204" charset="-122"/>
              <a:sym typeface="+mn-ea"/>
            </a:endParaRPr>
          </a:p>
          <a:p>
            <a:pPr marL="1905" indent="406400" algn="just" fontAlgn="auto">
              <a:lnSpc>
                <a:spcPct val="23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一般地，相比起文字来说，绘本的图画分量更重、意味更深。因此，读图能力是绘本阅读能力的重要指标。然而，读图能力并不是天生的，需要后天的培养和训练。事实上，鲜明、生动的图像往往能迅速激活儿童的想象，成为儿童心中再现和重组故事的基本素材。</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a:p>
            <a:pPr marL="1905" indent="406400" algn="just" fontAlgn="auto">
              <a:lnSpc>
                <a:spcPct val="200000"/>
              </a:lnSpc>
              <a:buNone/>
              <a:extLst>
                <a:ext uri="{35155182-B16C-46BC-9424-99874614C6A1}">
                  <wpsdc:indentchars xmlns:wpsdc="http://www.wps.cn/officeDocument/2017/drawingmlCustomData" val="200" checksum="1740828767"/>
                </a:ext>
              </a:extLst>
            </a:pP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strVal val="#ppt_w*0.70"/>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Effect transition="in" filter="fade">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3"/>
          <p:cNvSpPr/>
          <p:nvPr>
            <p:custDataLst>
              <p:tags r:id="rId1"/>
            </p:custDataLst>
          </p:nvPr>
        </p:nvSpPr>
        <p:spPr>
          <a:xfrm>
            <a:off x="5130800" y="1718902"/>
            <a:ext cx="6369050" cy="4326816"/>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5" name="矩形 12"/>
          <p:cNvSpPr/>
          <p:nvPr>
            <p:custDataLst>
              <p:tags r:id="rId2"/>
            </p:custDataLst>
          </p:nvPr>
        </p:nvSpPr>
        <p:spPr>
          <a:xfrm>
            <a:off x="679450" y="1718902"/>
            <a:ext cx="3994150" cy="4326816"/>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6" name="矩形 14"/>
          <p:cNvSpPr/>
          <p:nvPr>
            <p:custDataLst>
              <p:tags r:id="rId3"/>
            </p:custDataLst>
          </p:nvPr>
        </p:nvSpPr>
        <p:spPr>
          <a:xfrm>
            <a:off x="831850" y="1871302"/>
            <a:ext cx="3994150" cy="4326816"/>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4"/>
            </p:custDataLst>
          </p:nvPr>
        </p:nvSpPr>
        <p:spPr>
          <a:xfrm>
            <a:off x="5283200" y="1871302"/>
            <a:ext cx="6369050" cy="4326816"/>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2" name="文本框 2"/>
          <p:cNvSpPr txBox="1"/>
          <p:nvPr>
            <p:custDataLst>
              <p:tags r:id="rId5"/>
            </p:custDataLst>
          </p:nvPr>
        </p:nvSpPr>
        <p:spPr>
          <a:xfrm>
            <a:off x="679450" y="963175"/>
            <a:ext cx="10972800" cy="755649"/>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pPr>
            <a:r>
              <a:rPr lang="zh-CN" altLang="en-US" b="1" spc="220">
                <a:solidFill>
                  <a:schemeClr val="accent1">
                    <a:lumMod val="75000"/>
                  </a:schemeClr>
                </a:solidFill>
                <a:uFillTx/>
                <a:latin typeface="微软雅黑" panose="020B0503020204020204" charset="-122"/>
                <a:ea typeface="微软雅黑" panose="020B0503020204020204" charset="-122"/>
              </a:rPr>
              <a:t>2.想象能力</a:t>
            </a:r>
            <a:endParaRPr lang="zh-CN" altLang="en-US" b="1" spc="220">
              <a:solidFill>
                <a:schemeClr val="accent1">
                  <a:lumMod val="75000"/>
                </a:schemeClr>
              </a:solidFill>
              <a:uFillTx/>
              <a:latin typeface="微软雅黑" panose="020B0503020204020204" charset="-122"/>
              <a:ea typeface="微软雅黑" panose="020B0503020204020204" charset="-122"/>
            </a:endParaRPr>
          </a:p>
        </p:txBody>
      </p:sp>
      <p:pic>
        <p:nvPicPr>
          <p:cNvPr id="13" name="图片 3"/>
          <p:cNvPicPr>
            <a:picLocks noChangeAspect="1"/>
          </p:cNvPicPr>
          <p:nvPr>
            <p:custDataLst>
              <p:tags r:id="rId6"/>
            </p:custDataLst>
          </p:nvPr>
        </p:nvPicPr>
        <p:blipFill rotWithShape="1">
          <a:blip r:embed="rId7"/>
          <a:srcRect t="590" b="590"/>
          <a:stretch>
            <a:fillRect/>
          </a:stretch>
        </p:blipFill>
        <p:spPr>
          <a:xfrm>
            <a:off x="1066800" y="2125821"/>
            <a:ext cx="3524250" cy="3817779"/>
          </a:xfrm>
          <a:custGeom>
            <a:avLst/>
            <a:gdLst/>
            <a:ahLst/>
            <a:cxnLst>
              <a:cxn ang="3">
                <a:pos x="hc" y="t"/>
              </a:cxn>
              <a:cxn ang="cd2">
                <a:pos x="l" y="vc"/>
              </a:cxn>
              <a:cxn ang="cd4">
                <a:pos x="hc" y="b"/>
              </a:cxn>
              <a:cxn ang="0">
                <a:pos x="r" y="vc"/>
              </a:cxn>
            </a:cxnLst>
            <a:rect l="l" t="t" r="r" b="b"/>
            <a:pathLst>
              <a:path w="7200" h="4800">
                <a:moveTo>
                  <a:pt x="0" y="0"/>
                </a:moveTo>
                <a:lnTo>
                  <a:pt x="7200" y="0"/>
                </a:lnTo>
                <a:lnTo>
                  <a:pt x="7200" y="4800"/>
                </a:lnTo>
                <a:lnTo>
                  <a:pt x="0" y="4800"/>
                </a:lnTo>
                <a:lnTo>
                  <a:pt x="0" y="0"/>
                </a:lnTo>
                <a:close/>
              </a:path>
            </a:pathLst>
          </a:custGeom>
        </p:spPr>
      </p:pic>
      <p:sp>
        <p:nvSpPr>
          <p:cNvPr id="14" name="Title 6"/>
          <p:cNvSpPr txBox="1"/>
          <p:nvPr>
            <p:custDataLst>
              <p:tags r:id="rId8"/>
            </p:custDataLst>
          </p:nvPr>
        </p:nvSpPr>
        <p:spPr>
          <a:xfrm>
            <a:off x="5375910" y="1973580"/>
            <a:ext cx="6184265" cy="38176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60000"/>
              </a:lnSpc>
              <a:spcBef>
                <a:spcPts val="0"/>
              </a:spcBef>
              <a:spcAft>
                <a:spcPts val="800"/>
              </a:spcAft>
              <a:buSzPct val="100000"/>
            </a:pPr>
            <a:r>
              <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许多绘本都以强大的想象力著称。比如《我绝对绝对不吃番茄》里，为了让妹妹萝拉不挑食，查理发挥了超强的想象力，对蔬菜作出各种各样美丽的解读——</a:t>
            </a:r>
            <a:endPar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60000"/>
              </a:lnSpc>
              <a:spcBef>
                <a:spcPts val="0"/>
              </a:spcBef>
              <a:spcAft>
                <a:spcPts val="800"/>
              </a:spcAft>
              <a:buClr>
                <a:srgbClr val="595959"/>
              </a:buClr>
              <a:buSzPct val="100000"/>
              <a:buFont typeface="Wingdings" panose="05000000000000000000" charset="0"/>
              <a:buChar char="l"/>
            </a:pPr>
            <a:r>
              <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胡萝卜不是胡萝卜，是木星上来的橘树枝。</a:t>
            </a:r>
            <a:endPar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60000"/>
              </a:lnSpc>
              <a:spcBef>
                <a:spcPts val="0"/>
              </a:spcBef>
              <a:spcAft>
                <a:spcPts val="800"/>
              </a:spcAft>
              <a:buClr>
                <a:srgbClr val="595959"/>
              </a:buClr>
              <a:buSzPct val="100000"/>
              <a:buFont typeface="Wingdings" panose="05000000000000000000" charset="0"/>
              <a:buChar char="l"/>
            </a:pPr>
            <a:r>
              <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豌豆不是豌豆，是从绿色王国来的绿色圆球。</a:t>
            </a:r>
            <a:endPar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60000"/>
              </a:lnSpc>
              <a:spcBef>
                <a:spcPts val="0"/>
              </a:spcBef>
              <a:spcAft>
                <a:spcPts val="800"/>
              </a:spcAft>
              <a:buClr>
                <a:srgbClr val="595959"/>
              </a:buClr>
              <a:buSzPct val="100000"/>
              <a:buFont typeface="Wingdings" panose="05000000000000000000" charset="0"/>
              <a:buChar char="l"/>
            </a:pPr>
            <a:r>
              <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土豆泥根本不是土豆泥，是从富士山的山尖上飘下来的云朵。</a:t>
            </a:r>
            <a:endPar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60000"/>
              </a:lnSpc>
              <a:spcBef>
                <a:spcPts val="0"/>
              </a:spcBef>
              <a:spcAft>
                <a:spcPts val="800"/>
              </a:spcAft>
              <a:buSzPct val="100000"/>
            </a:pPr>
            <a:r>
              <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这样一来，小萝拉怎么能够拒绝这些美味呢？</a:t>
            </a:r>
            <a:endPar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60000"/>
              </a:lnSpc>
              <a:spcBef>
                <a:spcPts val="0"/>
              </a:spcBef>
              <a:spcAft>
                <a:spcPts val="800"/>
              </a:spcAft>
              <a:buSzPct val="100000"/>
            </a:pPr>
            <a:endParaRPr lang="zh-CN" altLang="en-US"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itle 6"/>
          <p:cNvSpPr txBox="1"/>
          <p:nvPr>
            <p:custDataLst>
              <p:tags r:id="rId1"/>
            </p:custDataLst>
          </p:nvPr>
        </p:nvSpPr>
        <p:spPr>
          <a:xfrm>
            <a:off x="4782185" y="1066800"/>
            <a:ext cx="6475095" cy="47244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indent="-304800" algn="l" fontAlgn="ctr">
              <a:lnSpc>
                <a:spcPct val="120000"/>
              </a:lnSpc>
              <a:spcBef>
                <a:spcPts val="0"/>
              </a:spcBef>
              <a:spcAft>
                <a:spcPts val="800"/>
              </a:spcAft>
              <a:buSzPct val="100000"/>
              <a:buFont typeface="Calibri Light" panose="020F0302020204030204" charset="0"/>
              <a:buNone/>
            </a:pPr>
            <a:r>
              <a:rPr lang="en-US" altLang="zh-CN" sz="1800" b="1" spc="220">
                <a:solidFill>
                  <a:schemeClr val="accent1">
                    <a:lumMod val="75000"/>
                  </a:schemeClr>
                </a:solidFill>
                <a:uFillTx/>
                <a:latin typeface="微软雅黑" panose="020B0503020204020204" charset="-122"/>
                <a:ea typeface="微软雅黑" panose="020B0503020204020204" charset="-122"/>
              </a:rPr>
              <a:t>3.</a:t>
            </a:r>
            <a:r>
              <a:rPr lang="zh-CN" altLang="en-US" sz="1800" b="1" spc="220">
                <a:solidFill>
                  <a:schemeClr val="accent1">
                    <a:lumMod val="75000"/>
                  </a:schemeClr>
                </a:solidFill>
                <a:uFillTx/>
                <a:latin typeface="微软雅黑" panose="020B0503020204020204" charset="-122"/>
                <a:ea typeface="微软雅黑" panose="020B0503020204020204" charset="-122"/>
              </a:rPr>
              <a:t>表达能力</a:t>
            </a:r>
            <a:endParaRPr lang="zh-CN" altLang="en-US" sz="1800" b="1" spc="220">
              <a:solidFill>
                <a:schemeClr val="accent1">
                  <a:lumMod val="75000"/>
                </a:schemeClr>
              </a:solidFill>
              <a:uFillTx/>
              <a:latin typeface="微软雅黑" panose="020B0503020204020204" charset="-122"/>
              <a:ea typeface="微软雅黑" panose="020B0503020204020204" charset="-122"/>
            </a:endParaRPr>
          </a:p>
          <a:p>
            <a:pPr marL="0" lvl="1" indent="-304800" algn="l" fontAlgn="ctr">
              <a:lnSpc>
                <a:spcPct val="230000"/>
              </a:lnSpc>
              <a:spcBef>
                <a:spcPts val="0"/>
              </a:spcBef>
              <a:spcAft>
                <a:spcPts val="800"/>
              </a:spcAft>
              <a:buSzPct val="100000"/>
              <a:buFont typeface="Calibri Light" panose="020F0302020204030204" charset="0"/>
              <a:buNone/>
            </a:pPr>
            <a:r>
              <a:rPr lang="zh-CN" sz="1600" spc="1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阅读绘本的过程中，通过提问和互动等策略，可以促进幼儿的表达能力。绘本中人物角色之间的对话，是幼儿学习语言的良好机会。而重复的语言，更为幼儿语言的习得和完整表达提供了便利。比如《我的连衣裙》。</a:t>
            </a:r>
            <a:endParaRPr lang="zh-CN" sz="1600" spc="1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3" name="图片 3"/>
          <p:cNvPicPr>
            <a:picLocks noChangeAspect="1"/>
          </p:cNvPicPr>
          <p:nvPr>
            <p:custDataLst>
              <p:tags r:id="rId2"/>
            </p:custDataLst>
          </p:nvPr>
        </p:nvPicPr>
        <p:blipFill rotWithShape="1">
          <a:blip r:embed="rId3"/>
          <a:srcRect t="1308" b="1308"/>
          <a:stretch>
            <a:fillRect/>
          </a:stretch>
        </p:blipFill>
        <p:spPr>
          <a:xfrm>
            <a:off x="609486" y="1066686"/>
            <a:ext cx="3638664" cy="4724629"/>
          </a:xfrm>
          <a:custGeom>
            <a:avLst/>
            <a:gdLst/>
            <a:ahLst/>
            <a:cxnLst>
              <a:cxn ang="3">
                <a:pos x="hc" y="t"/>
              </a:cxn>
              <a:cxn ang="cd2">
                <a:pos x="l" y="vc"/>
              </a:cxn>
              <a:cxn ang="cd4">
                <a:pos x="hc" y="b"/>
              </a:cxn>
              <a:cxn ang="0">
                <a:pos x="r" y="vc"/>
              </a:cxn>
            </a:cxnLst>
            <a:rect l="l" t="t" r="r" b="b"/>
            <a:pathLst>
              <a:path w="3120" h="3120">
                <a:moveTo>
                  <a:pt x="0" y="0"/>
                </a:moveTo>
                <a:lnTo>
                  <a:pt x="3120" y="0"/>
                </a:lnTo>
                <a:lnTo>
                  <a:pt x="3120" y="3120"/>
                </a:lnTo>
                <a:lnTo>
                  <a:pt x="0" y="3120"/>
                </a:lnTo>
                <a:lnTo>
                  <a:pt x="0" y="0"/>
                </a:lnTo>
                <a:close/>
              </a:path>
            </a:pathLst>
          </a:custGeom>
        </p:spPr>
      </p:pic>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18603" y="483216"/>
            <a:ext cx="11264046" cy="492125"/>
            <a:chOff x="914923" y="768229"/>
            <a:chExt cx="11269980" cy="492384"/>
          </a:xfrm>
        </p:grpSpPr>
        <p:sp>
          <p:nvSpPr>
            <p:cNvPr id="11" name="矩形 10"/>
            <p:cNvSpPr/>
            <p:nvPr/>
          </p:nvSpPr>
          <p:spPr>
            <a:xfrm>
              <a:off x="1899808" y="976639"/>
              <a:ext cx="10285095" cy="762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914923" y="768229"/>
              <a:ext cx="984885" cy="492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目录</a:t>
              </a:r>
              <a:endPar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15" name="AutoShape 104"/>
          <p:cNvSpPr/>
          <p:nvPr>
            <p:custDataLst>
              <p:tags r:id="rId1"/>
            </p:custDataLst>
          </p:nvPr>
        </p:nvSpPr>
        <p:spPr>
          <a:xfrm>
            <a:off x="2506648" y="1627503"/>
            <a:ext cx="7235189" cy="4207834"/>
          </a:xfrm>
          <a:prstGeom prst="roundRect">
            <a:avLst>
              <a:gd name="adj" fmla="val 7315"/>
            </a:avLst>
          </a:prstGeom>
          <a:noFill/>
          <a:ln w="19050" cap="rnd" cmpd="sng">
            <a:solidFill>
              <a:srgbClr val="1C1C1C"/>
            </a:solidFill>
            <a:prstDash val="sysDot"/>
            <a:round/>
            <a:headEnd type="none" w="med" len="med"/>
            <a:tailEnd type="none" w="med" len="med"/>
          </a:ln>
        </p:spPr>
        <p:txBody>
          <a:bodyPr wrap="none" anchor="ctr"/>
          <a:p>
            <a:endParaRPr lang="zh-CN" altLang="en-US" dirty="0">
              <a:latin typeface="Arial" panose="020B0604020202020204" pitchFamily="34" charset="0"/>
            </a:endParaRPr>
          </a:p>
        </p:txBody>
      </p:sp>
      <p:grpSp>
        <p:nvGrpSpPr>
          <p:cNvPr id="21" name="组合 20"/>
          <p:cNvGrpSpPr/>
          <p:nvPr>
            <p:custDataLst>
              <p:tags r:id="rId2"/>
            </p:custDataLst>
          </p:nvPr>
        </p:nvGrpSpPr>
        <p:grpSpPr>
          <a:xfrm>
            <a:off x="2957830" y="2049145"/>
            <a:ext cx="6332855" cy="3286760"/>
            <a:chOff x="4654" y="3227"/>
            <a:chExt cx="9978" cy="3912"/>
          </a:xfrm>
        </p:grpSpPr>
        <p:grpSp>
          <p:nvGrpSpPr>
            <p:cNvPr id="4" name="组合 3"/>
            <p:cNvGrpSpPr/>
            <p:nvPr/>
          </p:nvGrpSpPr>
          <p:grpSpPr>
            <a:xfrm>
              <a:off x="4654" y="4616"/>
              <a:ext cx="9978" cy="1134"/>
              <a:chOff x="4624" y="4474"/>
              <a:chExt cx="9978" cy="1134"/>
            </a:xfrm>
          </p:grpSpPr>
          <p:grpSp>
            <p:nvGrpSpPr>
              <p:cNvPr id="6150" name="Group 98"/>
              <p:cNvGrpSpPr/>
              <p:nvPr/>
            </p:nvGrpSpPr>
            <p:grpSpPr>
              <a:xfrm>
                <a:off x="4624" y="4474"/>
                <a:ext cx="9978" cy="1134"/>
                <a:chOff x="0" y="0"/>
                <a:chExt cx="3206" cy="338"/>
              </a:xfrm>
            </p:grpSpPr>
            <p:sp>
              <p:nvSpPr>
                <p:cNvPr id="6151" name="AutoShape 99"/>
                <p:cNvSpPr/>
                <p:nvPr>
                  <p:custDataLst>
                    <p:tags r:id="rId3"/>
                  </p:custDataLst>
                </p:nvPr>
              </p:nvSpPr>
              <p:spPr>
                <a:xfrm>
                  <a:off x="0" y="0"/>
                  <a:ext cx="3206" cy="338"/>
                </a:xfrm>
                <a:prstGeom prst="roundRect">
                  <a:avLst>
                    <a:gd name="adj" fmla="val 16667"/>
                  </a:avLst>
                </a:prstGeom>
                <a:solidFill>
                  <a:schemeClr val="accent1"/>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52" name="AutoShape 100"/>
                <p:cNvSpPr/>
                <p:nvPr>
                  <p:custDataLst>
                    <p:tags r:id="rId4"/>
                  </p:custDataLst>
                </p:nvPr>
              </p:nvSpPr>
              <p:spPr>
                <a:xfrm>
                  <a:off x="10" y="6"/>
                  <a:ext cx="3187" cy="152"/>
                </a:xfrm>
                <a:prstGeom prst="roundRect">
                  <a:avLst>
                    <a:gd name="adj" fmla="val 28356"/>
                  </a:avLst>
                </a:prstGeom>
                <a:gradFill rotWithShape="1">
                  <a:gsLst>
                    <a:gs pos="0">
                      <a:srgbClr val="FFFFFF">
                        <a:alpha val="70000"/>
                      </a:srgbClr>
                    </a:gs>
                    <a:gs pos="100000">
                      <a:schemeClr val="accent1">
                        <a:alpha val="70000"/>
                      </a:schemeClr>
                    </a:gs>
                  </a:gsLst>
                  <a:lin ang="5400000" scaled="1"/>
                  <a:tileRect/>
                </a:gra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56" name="AutoShape 105"/>
              <p:cNvSpPr/>
              <p:nvPr>
                <p:custDataLst>
                  <p:tags r:id="rId5"/>
                </p:custDataLst>
              </p:nvPr>
            </p:nvSpPr>
            <p:spPr>
              <a:xfrm>
                <a:off x="4624" y="4757"/>
                <a:ext cx="9978" cy="568"/>
              </a:xfrm>
              <a:prstGeom prst="roundRect">
                <a:avLst>
                  <a:gd name="adj" fmla="val 7574"/>
                </a:avLst>
              </a:prstGeom>
              <a:noFill/>
              <a:ln w="9525">
                <a:noFill/>
              </a:ln>
            </p:spPr>
            <p:txBody>
              <a:bodyPr wrap="none" anchor="ctr"/>
              <a:p>
                <a:pPr algn="ctr"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任务二   绘本阅读的</a:t>
                </a:r>
                <a:r>
                  <a:rPr lang="zh-CN" altLang="en-US" b="1" dirty="0">
                    <a:latin typeface="Arial" panose="020B0604020202020204" pitchFamily="34" charset="0"/>
                    <a:ea typeface="宋体" panose="02010600030101010101" pitchFamily="2" charset="-122"/>
                  </a:rPr>
                  <a:t>方法与策略</a:t>
                </a:r>
                <a:endParaRPr lang="zh-CN" altLang="en-US" b="1" dirty="0">
                  <a:latin typeface="Arial" panose="020B0604020202020204" pitchFamily="34" charset="0"/>
                  <a:ea typeface="宋体" panose="02010600030101010101" pitchFamily="2" charset="-122"/>
                </a:endParaRPr>
              </a:p>
            </p:txBody>
          </p:sp>
        </p:grpSp>
        <p:grpSp>
          <p:nvGrpSpPr>
            <p:cNvPr id="5" name="组合 4"/>
            <p:cNvGrpSpPr/>
            <p:nvPr/>
          </p:nvGrpSpPr>
          <p:grpSpPr>
            <a:xfrm>
              <a:off x="4654" y="3227"/>
              <a:ext cx="9978" cy="1134"/>
              <a:chOff x="4655" y="3227"/>
              <a:chExt cx="9978" cy="1134"/>
            </a:xfrm>
          </p:grpSpPr>
          <p:grpSp>
            <p:nvGrpSpPr>
              <p:cNvPr id="6153" name="Group 101"/>
              <p:cNvGrpSpPr/>
              <p:nvPr/>
            </p:nvGrpSpPr>
            <p:grpSpPr>
              <a:xfrm>
                <a:off x="4655" y="3227"/>
                <a:ext cx="9978" cy="1134"/>
                <a:chOff x="0" y="0"/>
                <a:chExt cx="3206" cy="338"/>
              </a:xfrm>
            </p:grpSpPr>
            <p:sp>
              <p:nvSpPr>
                <p:cNvPr id="6154" name="AutoShape 102"/>
                <p:cNvSpPr/>
                <p:nvPr>
                  <p:custDataLst>
                    <p:tags r:id="rId6"/>
                  </p:custDataLst>
                </p:nvPr>
              </p:nvSpPr>
              <p:spPr>
                <a:xfrm>
                  <a:off x="0" y="0"/>
                  <a:ext cx="3206" cy="338"/>
                </a:xfrm>
                <a:prstGeom prst="roundRect">
                  <a:avLst>
                    <a:gd name="adj" fmla="val 16667"/>
                  </a:avLst>
                </a:prstGeom>
                <a:solidFill>
                  <a:srgbClr val="88B42B"/>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55" name="AutoShape 103"/>
                <p:cNvSpPr/>
                <p:nvPr>
                  <p:custDataLst>
                    <p:tags r:id="rId7"/>
                  </p:custDataLst>
                </p:nvPr>
              </p:nvSpPr>
              <p:spPr>
                <a:xfrm>
                  <a:off x="10" y="6"/>
                  <a:ext cx="3187" cy="152"/>
                </a:xfrm>
                <a:prstGeom prst="roundRect">
                  <a:avLst>
                    <a:gd name="adj" fmla="val 28356"/>
                  </a:avLst>
                </a:prstGeom>
                <a:gradFill rotWithShape="1">
                  <a:gsLst>
                    <a:gs pos="0">
                      <a:srgbClr val="FFFFFF">
                        <a:alpha val="70000"/>
                      </a:srgbClr>
                    </a:gs>
                    <a:gs pos="100000">
                      <a:srgbClr val="88B42B">
                        <a:alpha val="70000"/>
                      </a:srgbClr>
                    </a:gs>
                  </a:gsLst>
                  <a:lin ang="5400000" scaled="1"/>
                  <a:tileRect/>
                </a:gra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57" name="AutoShape 110"/>
              <p:cNvSpPr/>
              <p:nvPr>
                <p:custDataLst>
                  <p:tags r:id="rId8"/>
                </p:custDataLst>
              </p:nvPr>
            </p:nvSpPr>
            <p:spPr>
              <a:xfrm>
                <a:off x="4655" y="3510"/>
                <a:ext cx="9978" cy="567"/>
              </a:xfrm>
              <a:prstGeom prst="roundRect">
                <a:avLst>
                  <a:gd name="adj" fmla="val 7574"/>
                </a:avLst>
              </a:prstGeom>
              <a:noFill/>
              <a:ln w="9525">
                <a:noFill/>
              </a:ln>
            </p:spPr>
            <p:txBody>
              <a:bodyPr wrap="none" anchor="ctr"/>
              <a:p>
                <a:pPr algn="ctr"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任务一   绘本阅读</a:t>
                </a:r>
                <a:r>
                  <a:rPr lang="zh-CN" altLang="en-US" b="1" dirty="0">
                    <a:latin typeface="Arial" panose="020B0604020202020204" pitchFamily="34" charset="0"/>
                    <a:ea typeface="宋体" panose="02010600030101010101" pitchFamily="2" charset="-122"/>
                  </a:rPr>
                  <a:t>概述</a:t>
                </a:r>
                <a:endParaRPr lang="zh-CN" altLang="en-US" b="1" dirty="0">
                  <a:latin typeface="Arial" panose="020B0604020202020204" pitchFamily="34" charset="0"/>
                  <a:ea typeface="宋体" panose="02010600030101010101" pitchFamily="2" charset="-122"/>
                </a:endParaRPr>
              </a:p>
            </p:txBody>
          </p:sp>
        </p:grpSp>
        <p:grpSp>
          <p:nvGrpSpPr>
            <p:cNvPr id="3" name="组合 2"/>
            <p:cNvGrpSpPr/>
            <p:nvPr/>
          </p:nvGrpSpPr>
          <p:grpSpPr>
            <a:xfrm>
              <a:off x="4654" y="6005"/>
              <a:ext cx="9978" cy="1134"/>
              <a:chOff x="4623" y="5687"/>
              <a:chExt cx="9978" cy="1134"/>
            </a:xfrm>
          </p:grpSpPr>
          <p:grpSp>
            <p:nvGrpSpPr>
              <p:cNvPr id="6146" name="Group 98"/>
              <p:cNvGrpSpPr/>
              <p:nvPr/>
            </p:nvGrpSpPr>
            <p:grpSpPr>
              <a:xfrm>
                <a:off x="4623" y="5687"/>
                <a:ext cx="9978" cy="1134"/>
                <a:chOff x="0" y="0"/>
                <a:chExt cx="3206" cy="338"/>
              </a:xfrm>
            </p:grpSpPr>
            <p:sp>
              <p:nvSpPr>
                <p:cNvPr id="6147" name="AutoShape 99"/>
                <p:cNvSpPr/>
                <p:nvPr>
                  <p:custDataLst>
                    <p:tags r:id="rId9"/>
                  </p:custDataLst>
                </p:nvPr>
              </p:nvSpPr>
              <p:spPr>
                <a:xfrm>
                  <a:off x="0" y="0"/>
                  <a:ext cx="3206" cy="338"/>
                </a:xfrm>
                <a:prstGeom prst="roundRect">
                  <a:avLst>
                    <a:gd name="adj" fmla="val 16667"/>
                  </a:avLst>
                </a:prstGeom>
                <a:solidFill>
                  <a:srgbClr val="FF9900"/>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48" name="AutoShape 100"/>
                <p:cNvSpPr/>
                <p:nvPr>
                  <p:custDataLst>
                    <p:tags r:id="rId10"/>
                  </p:custDataLst>
                </p:nvPr>
              </p:nvSpPr>
              <p:spPr>
                <a:xfrm>
                  <a:off x="10" y="6"/>
                  <a:ext cx="3187" cy="152"/>
                </a:xfrm>
                <a:prstGeom prst="roundRect">
                  <a:avLst>
                    <a:gd name="adj" fmla="val 28356"/>
                  </a:avLst>
                </a:prstGeom>
                <a:gradFill rotWithShape="1">
                  <a:gsLst>
                    <a:gs pos="0">
                      <a:srgbClr val="FFFFFF"/>
                    </a:gs>
                    <a:gs pos="100000">
                      <a:srgbClr val="FF9900">
                        <a:alpha val="23000"/>
                      </a:srgbClr>
                    </a:gs>
                  </a:gsLst>
                  <a:lin ang="5400000" scaled="1"/>
                  <a:tileRect/>
                </a:gra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61" name="AutoShape 110"/>
              <p:cNvSpPr/>
              <p:nvPr>
                <p:custDataLst>
                  <p:tags r:id="rId11"/>
                </p:custDataLst>
              </p:nvPr>
            </p:nvSpPr>
            <p:spPr>
              <a:xfrm>
                <a:off x="4623" y="5970"/>
                <a:ext cx="9978" cy="567"/>
              </a:xfrm>
              <a:prstGeom prst="roundRect">
                <a:avLst>
                  <a:gd name="adj" fmla="val 7574"/>
                </a:avLst>
              </a:prstGeom>
              <a:noFill/>
              <a:ln w="9525">
                <a:noFill/>
              </a:ln>
            </p:spPr>
            <p:txBody>
              <a:bodyPr wrap="none" anchor="ctr"/>
              <a:p>
                <a:pPr algn="ctr"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任务三  绘本阅读的指导</a:t>
                </a:r>
                <a:r>
                  <a:rPr lang="zh-CN" altLang="en-US" b="1" dirty="0">
                    <a:latin typeface="Arial" panose="020B0604020202020204" pitchFamily="34" charset="0"/>
                    <a:ea typeface="宋体" panose="02010600030101010101" pitchFamily="2" charset="-122"/>
                  </a:rPr>
                  <a:t>与实践</a:t>
                </a:r>
                <a:endParaRPr lang="zh-CN" altLang="en-US" b="1" dirty="0">
                  <a:latin typeface="Arial" panose="020B0604020202020204" pitchFamily="34" charset="0"/>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p:nvPr userDrawn="1">
            <p:custDataLst>
              <p:tags r:id="rId1"/>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2"/>
            </p:custDataLst>
          </p:nvPr>
        </p:nvSpPr>
        <p:spPr>
          <a:xfrm>
            <a:off x="3867150" y="1066800"/>
            <a:ext cx="7715364" cy="47244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indent="-304800" algn="l" fontAlgn="ctr">
              <a:lnSpc>
                <a:spcPct val="160000"/>
              </a:lnSpc>
              <a:spcBef>
                <a:spcPts val="0"/>
              </a:spcBef>
              <a:spcAft>
                <a:spcPts val="800"/>
              </a:spcAft>
              <a:buSzPct val="100000"/>
              <a:buFont typeface="Calibri Light" panose="020F0302020204030204" charset="0"/>
              <a:buNone/>
            </a:pPr>
            <a:r>
              <a:rPr lang="en-US" altLang="zh-CN" b="1" spc="220">
                <a:solidFill>
                  <a:schemeClr val="accent1">
                    <a:lumMod val="75000"/>
                  </a:schemeClr>
                </a:solidFill>
                <a:uFillTx/>
                <a:latin typeface="微软雅黑" panose="020B0503020204020204" charset="-122"/>
                <a:ea typeface="微软雅黑" panose="020B0503020204020204" charset="-122"/>
              </a:rPr>
              <a:t>4.</a:t>
            </a:r>
            <a:r>
              <a:rPr lang="zh-CN" altLang="en-US" b="1" spc="220">
                <a:solidFill>
                  <a:schemeClr val="accent1">
                    <a:lumMod val="75000"/>
                  </a:schemeClr>
                </a:solidFill>
                <a:uFillTx/>
                <a:latin typeface="微软雅黑" panose="020B0503020204020204" charset="-122"/>
                <a:ea typeface="微软雅黑" panose="020B0503020204020204" charset="-122"/>
              </a:rPr>
              <a:t>共情能力</a:t>
            </a:r>
            <a:endParaRPr lang="zh-CN" altLang="en-US" b="1" spc="220">
              <a:solidFill>
                <a:schemeClr val="accent1">
                  <a:lumMod val="75000"/>
                </a:schemeClr>
              </a:solidFill>
              <a:uFillTx/>
              <a:latin typeface="微软雅黑" panose="020B0503020204020204" charset="-122"/>
              <a:ea typeface="微软雅黑" panose="020B0503020204020204" charset="-122"/>
            </a:endParaRPr>
          </a:p>
          <a:p>
            <a:pPr marL="0" lvl="1" indent="-304800" algn="l" fontAlgn="ctr">
              <a:lnSpc>
                <a:spcPct val="160000"/>
              </a:lnSpc>
              <a:spcBef>
                <a:spcPts val="0"/>
              </a:spcBef>
              <a:spcAft>
                <a:spcPts val="800"/>
              </a:spcAft>
              <a:buSzPct val="100000"/>
              <a:buFont typeface="Calibri Light" panose="020F0302020204030204" charset="0"/>
              <a:buNone/>
            </a:pPr>
            <a:r>
              <a:rPr lang="zh-CN" sz="16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绘本图文并茂，往往能够吸引儿童全身心地投入。优秀的绘本正是把儿童心灵放在第一位，从儿童的心理出发让孩子在阅读中学会爱自己，爱他人，爱世界，带孩子走进绘本建立的世界，产生共情。</a:t>
            </a:r>
            <a:endParaRPr lang="zh-CN" sz="16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304800" algn="l" fontAlgn="ctr">
              <a:lnSpc>
                <a:spcPct val="160000"/>
              </a:lnSpc>
              <a:spcBef>
                <a:spcPts val="0"/>
              </a:spcBef>
              <a:spcAft>
                <a:spcPts val="800"/>
              </a:spcAft>
              <a:buSzPct val="100000"/>
              <a:buFont typeface="Calibri Light" panose="020F0302020204030204" charset="0"/>
              <a:buNone/>
            </a:pPr>
            <a:r>
              <a:rPr lang="en-US" altLang="zh-CN" b="1" spc="220">
                <a:solidFill>
                  <a:schemeClr val="accent1">
                    <a:lumMod val="75000"/>
                  </a:schemeClr>
                </a:solidFill>
                <a:uFillTx/>
                <a:latin typeface="微软雅黑" panose="020B0503020204020204" charset="-122"/>
                <a:ea typeface="微软雅黑" panose="020B0503020204020204" charset="-122"/>
              </a:rPr>
              <a:t>5.</a:t>
            </a:r>
            <a:r>
              <a:rPr lang="zh-CN" altLang="en-US" b="1" spc="220">
                <a:solidFill>
                  <a:schemeClr val="accent1">
                    <a:lumMod val="75000"/>
                  </a:schemeClr>
                </a:solidFill>
                <a:uFillTx/>
                <a:latin typeface="微软雅黑" panose="020B0503020204020204" charset="-122"/>
                <a:ea typeface="微软雅黑" panose="020B0503020204020204" charset="-122"/>
              </a:rPr>
              <a:t>审美能力</a:t>
            </a:r>
            <a:endParaRPr lang="zh-CN" altLang="en-US" b="1" spc="220">
              <a:solidFill>
                <a:schemeClr val="accent1">
                  <a:lumMod val="75000"/>
                </a:schemeClr>
              </a:solidFill>
              <a:uFillTx/>
              <a:latin typeface="微软雅黑" panose="020B0503020204020204" charset="-122"/>
              <a:ea typeface="微软雅黑" panose="020B0503020204020204" charset="-122"/>
            </a:endParaRPr>
          </a:p>
          <a:p>
            <a:pPr marL="0" lvl="1" indent="-304800" algn="l" fontAlgn="ctr">
              <a:lnSpc>
                <a:spcPct val="160000"/>
              </a:lnSpc>
              <a:spcBef>
                <a:spcPts val="0"/>
              </a:spcBef>
              <a:spcAft>
                <a:spcPts val="800"/>
              </a:spcAft>
              <a:buSzPct val="100000"/>
              <a:buFont typeface="Calibri Light" panose="020F0302020204030204" charset="0"/>
              <a:buNone/>
            </a:pPr>
            <a:r>
              <a:rPr lang="zh-CN" sz="16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优质绘本展示的是不同艺术家的风格，还有他们对艺术的崇高追求。比如《荷花镇的早市》里中国江南水乡的秀美能够帮助幼儿建立审美经验，提高对美的感悟力和欣赏力。</a:t>
            </a:r>
            <a:endParaRPr lang="zh-CN" sz="16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5" name="图片 3"/>
          <p:cNvPicPr>
            <a:picLocks noChangeAspect="1"/>
          </p:cNvPicPr>
          <p:nvPr>
            <p:custDataLst>
              <p:tags r:id="rId3"/>
            </p:custDataLst>
          </p:nvPr>
        </p:nvPicPr>
        <p:blipFill rotWithShape="1">
          <a:blip r:embed="rId4"/>
          <a:srcRect l="7910" r="7910"/>
          <a:stretch>
            <a:fillRect/>
          </a:stretch>
        </p:blipFill>
        <p:spPr>
          <a:xfrm>
            <a:off x="609486" y="1066740"/>
            <a:ext cx="2800464" cy="3981463"/>
          </a:xfrm>
          <a:custGeom>
            <a:avLst/>
            <a:gdLst/>
            <a:ahLst/>
            <a:cxnLst>
              <a:cxn ang="3">
                <a:pos x="hc" y="t"/>
              </a:cxn>
              <a:cxn ang="cd2">
                <a:pos x="l" y="vc"/>
              </a:cxn>
              <a:cxn ang="cd4">
                <a:pos x="hc" y="b"/>
              </a:cxn>
              <a:cxn ang="0">
                <a:pos x="r" y="vc"/>
              </a:cxn>
            </a:cxnLst>
            <a:rect l="l" t="t" r="r" b="b"/>
            <a:pathLst>
              <a:path w="3120" h="3120">
                <a:moveTo>
                  <a:pt x="0" y="0"/>
                </a:moveTo>
                <a:lnTo>
                  <a:pt x="3120" y="0"/>
                </a:lnTo>
                <a:lnTo>
                  <a:pt x="3120" y="3120"/>
                </a:lnTo>
                <a:lnTo>
                  <a:pt x="0" y="3120"/>
                </a:lnTo>
                <a:lnTo>
                  <a:pt x="0" y="0"/>
                </a:lnTo>
                <a:close/>
              </a:path>
            </a:pathLst>
          </a:custGeom>
        </p:spPr>
      </p:pic>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965" y="1479276"/>
            <a:ext cx="9742906" cy="546634"/>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charset="-122"/>
                  <a:ea typeface="微软雅黑" panose="020B0503020204020204" charset="-122"/>
                  <a:sym typeface="+mn-ea"/>
                </a:rPr>
                <a:t>绘本阅读指导策略</a:t>
              </a:r>
              <a:endParaRPr lang="zh-CN" altLang="en-US" sz="2000" b="1" dirty="0">
                <a:solidFill>
                  <a:schemeClr val="accent5">
                    <a:lumMod val="75000"/>
                  </a:schemeClr>
                </a:solidFill>
                <a:latin typeface="微软雅黑" panose="020B0503020204020204" charset="-122"/>
                <a:ea typeface="微软雅黑" panose="020B0503020204020204" charset="-122"/>
                <a:sym typeface="+mn-ea"/>
              </a:endParaRPr>
            </a:p>
          </p:txBody>
        </p:sp>
      </p:grpSp>
      <p:grpSp>
        <p:nvGrpSpPr>
          <p:cNvPr id="2" name="组合 1"/>
          <p:cNvGrpSpPr/>
          <p:nvPr/>
        </p:nvGrpSpPr>
        <p:grpSpPr>
          <a:xfrm>
            <a:off x="954293" y="265164"/>
            <a:ext cx="11230003" cy="520040"/>
            <a:chOff x="952388" y="551143"/>
            <a:chExt cx="11232083" cy="520136"/>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43"/>
              <a:ext cx="1404010" cy="4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任务三</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69"/>
              <a:ext cx="8529320" cy="3073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绘本阅读的指导与实践</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7" name="品 15"/>
          <p:cNvSpPr txBox="1"/>
          <p:nvPr>
            <p:custDataLst>
              <p:tags r:id="rId3"/>
            </p:custDataLst>
          </p:nvPr>
        </p:nvSpPr>
        <p:spPr>
          <a:xfrm>
            <a:off x="2459990" y="2125980"/>
            <a:ext cx="7874635" cy="383222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p>
            <a:pPr marL="1905" indent="513080" algn="just" fontAlgn="auto">
              <a:lnSpc>
                <a:spcPct val="160000"/>
              </a:lnSpc>
              <a:buNone/>
              <a:extLst>
                <a:ext uri="{35155182-B16C-46BC-9424-99874614C6A1}">
                  <wpsdc:indentchars xmlns:wpsdc="http://www.wps.cn/officeDocument/2017/drawingmlCustomData" val="200" checksum="3907645995"/>
                </a:ext>
              </a:extLst>
            </a:pPr>
            <a:r>
              <a:rPr lang="zh-CN" altLang="en-US" b="1" spc="220">
                <a:solidFill>
                  <a:schemeClr val="accent1">
                    <a:lumMod val="75000"/>
                  </a:schemeClr>
                </a:solidFill>
                <a:uFillTx/>
                <a:latin typeface="微软雅黑" panose="020B0503020204020204" charset="-122"/>
                <a:ea typeface="微软雅黑" panose="020B0503020204020204" charset="-122"/>
                <a:sym typeface="+mn-ea"/>
              </a:rPr>
              <a:t>1.复述策略</a:t>
            </a:r>
            <a:endParaRPr lang="zh-CN" altLang="en-US" b="1" spc="220">
              <a:solidFill>
                <a:schemeClr val="accent1">
                  <a:lumMod val="75000"/>
                </a:schemeClr>
              </a:solidFill>
              <a:uFillTx/>
              <a:latin typeface="微软雅黑" panose="020B0503020204020204" charset="-122"/>
              <a:ea typeface="微软雅黑" panose="020B0503020204020204" charset="-122"/>
              <a:sym typeface="+mn-ea"/>
            </a:endParaRPr>
          </a:p>
          <a:p>
            <a:pPr marL="1905" indent="406400" algn="just" fontAlgn="auto">
              <a:lnSpc>
                <a:spcPct val="16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包括反复阅读、材料操作、共玩具，实物、重点标识、肢体语言和分角色扮演、绘画再现等。</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a:p>
            <a:pPr marL="1905" indent="513080" algn="just" fontAlgn="auto">
              <a:lnSpc>
                <a:spcPct val="160000"/>
              </a:lnSpc>
              <a:buClrTx/>
              <a:buSzTx/>
              <a:buFontTx/>
              <a:buNone/>
              <a:extLst>
                <a:ext uri="{35155182-B16C-46BC-9424-99874614C6A1}">
                  <wpsdc:indentchars xmlns:wpsdc="http://www.wps.cn/officeDocument/2017/drawingmlCustomData" val="200" checksum="3907645995"/>
                </a:ext>
              </a:extLst>
            </a:pPr>
            <a:r>
              <a:rPr lang="zh-CN" altLang="en-US" b="1" spc="220">
                <a:solidFill>
                  <a:schemeClr val="accent1">
                    <a:lumMod val="75000"/>
                  </a:schemeClr>
                </a:solidFill>
                <a:uFillTx/>
                <a:latin typeface="微软雅黑" panose="020B0503020204020204" charset="-122"/>
                <a:ea typeface="微软雅黑" panose="020B0503020204020204" charset="-122"/>
                <a:sym typeface="+mn-ea"/>
              </a:rPr>
              <a:t>2.精加工策略</a:t>
            </a:r>
            <a:endParaRPr lang="zh-CN" altLang="en-US" b="1" spc="220">
              <a:solidFill>
                <a:schemeClr val="accent1">
                  <a:lumMod val="75000"/>
                </a:schemeClr>
              </a:solidFill>
              <a:uFillTx/>
              <a:latin typeface="微软雅黑" panose="020B0503020204020204" charset="-122"/>
              <a:ea typeface="微软雅黑" panose="020B0503020204020204" charset="-122"/>
              <a:sym typeface="+mn-ea"/>
            </a:endParaRPr>
          </a:p>
          <a:p>
            <a:pPr marL="1905" indent="406400" algn="just" fontAlgn="auto">
              <a:lnSpc>
                <a:spcPct val="16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包括补充细节、回忆联想、推论判断、创造类比、自主思考等。</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a:p>
            <a:pPr marL="1905" indent="513080" algn="just" fontAlgn="auto">
              <a:lnSpc>
                <a:spcPct val="160000"/>
              </a:lnSpc>
              <a:buClrTx/>
              <a:buSzTx/>
              <a:buFontTx/>
              <a:buNone/>
              <a:extLst>
                <a:ext uri="{35155182-B16C-46BC-9424-99874614C6A1}">
                  <wpsdc:indentchars xmlns:wpsdc="http://www.wps.cn/officeDocument/2017/drawingmlCustomData" val="200" checksum="3907645995"/>
                </a:ext>
              </a:extLst>
            </a:pPr>
            <a:r>
              <a:rPr lang="zh-CN" altLang="en-US" b="1" spc="220">
                <a:solidFill>
                  <a:schemeClr val="accent1">
                    <a:lumMod val="75000"/>
                  </a:schemeClr>
                </a:solidFill>
                <a:uFillTx/>
                <a:latin typeface="微软雅黑" panose="020B0503020204020204" charset="-122"/>
                <a:ea typeface="微软雅黑" panose="020B0503020204020204" charset="-122"/>
                <a:sym typeface="+mn-ea"/>
              </a:rPr>
              <a:t>3.组织策略</a:t>
            </a:r>
            <a:endParaRPr lang="zh-CN" altLang="en-US" b="1" spc="220">
              <a:solidFill>
                <a:schemeClr val="accent1">
                  <a:lumMod val="75000"/>
                </a:schemeClr>
              </a:solidFill>
              <a:uFillTx/>
              <a:latin typeface="微软雅黑" panose="020B0503020204020204" charset="-122"/>
              <a:ea typeface="微软雅黑" panose="020B0503020204020204" charset="-122"/>
              <a:sym typeface="+mn-ea"/>
            </a:endParaRPr>
          </a:p>
          <a:p>
            <a:pPr marL="1905" indent="406400" algn="just" fontAlgn="auto">
              <a:lnSpc>
                <a:spcPct val="16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内容架构、线索搜寻、主题概括、网络构建等。</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a:p>
            <a:pPr marL="1905" indent="513080" algn="just" fontAlgn="auto">
              <a:lnSpc>
                <a:spcPct val="160000"/>
              </a:lnSpc>
              <a:buClrTx/>
              <a:buSzTx/>
              <a:buFontTx/>
              <a:buNone/>
              <a:extLst>
                <a:ext uri="{35155182-B16C-46BC-9424-99874614C6A1}">
                  <wpsdc:indentchars xmlns:wpsdc="http://www.wps.cn/officeDocument/2017/drawingmlCustomData" val="200" checksum="3907645995"/>
                </a:ext>
              </a:extLst>
            </a:pPr>
            <a:r>
              <a:rPr lang="zh-CN" altLang="en-US" b="1" spc="220">
                <a:solidFill>
                  <a:schemeClr val="accent1">
                    <a:lumMod val="75000"/>
                  </a:schemeClr>
                </a:solidFill>
                <a:uFillTx/>
                <a:latin typeface="微软雅黑" panose="020B0503020204020204" charset="-122"/>
                <a:ea typeface="微软雅黑" panose="020B0503020204020204" charset="-122"/>
                <a:sym typeface="+mn-ea"/>
              </a:rPr>
              <a:t>4.认知策略</a:t>
            </a:r>
            <a:endParaRPr lang="zh-CN" altLang="en-US" b="1" spc="220">
              <a:solidFill>
                <a:schemeClr val="accent1">
                  <a:lumMod val="75000"/>
                </a:schemeClr>
              </a:solidFill>
              <a:uFillTx/>
              <a:latin typeface="微软雅黑" panose="020B0503020204020204" charset="-122"/>
              <a:ea typeface="微软雅黑" panose="020B0503020204020204" charset="-122"/>
              <a:sym typeface="+mn-ea"/>
            </a:endParaRPr>
          </a:p>
          <a:p>
            <a:pPr marL="1905" indent="406400" algn="just" fontAlgn="auto">
              <a:lnSpc>
                <a:spcPct val="16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主要是对图像思维能力的培养。</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strVal val="#ppt_w*0.70"/>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Effect transition="in" filter="fade">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2"/>
          <p:cNvSpPr/>
          <p:nvPr>
            <p:custDataLst>
              <p:tags r:id="rId1"/>
            </p:custDataLst>
          </p:nvPr>
        </p:nvSpPr>
        <p:spPr>
          <a:xfrm>
            <a:off x="2407920" y="271780"/>
            <a:ext cx="8286750" cy="6315075"/>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sp>
        <p:nvSpPr>
          <p:cNvPr id="11" name="矩形 3"/>
          <p:cNvSpPr/>
          <p:nvPr>
            <p:custDataLst>
              <p:tags r:id="rId2"/>
            </p:custDataLst>
          </p:nvPr>
        </p:nvSpPr>
        <p:spPr>
          <a:xfrm>
            <a:off x="1221740" y="551180"/>
            <a:ext cx="1408430" cy="594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chemeClr val="lt1"/>
              </a:solidFill>
              <a:latin typeface="微软雅黑" panose="020B0503020204020204" charset="-122"/>
              <a:ea typeface="微软雅黑" panose="020B0503020204020204" charset="-122"/>
              <a:cs typeface="+mn-ea"/>
              <a:sym typeface="+mn-lt"/>
            </a:endParaRPr>
          </a:p>
        </p:txBody>
      </p:sp>
      <p:sp>
        <p:nvSpPr>
          <p:cNvPr id="12" name="Title 6"/>
          <p:cNvSpPr txBox="1"/>
          <p:nvPr>
            <p:custDataLst>
              <p:tags r:id="rId3"/>
            </p:custDataLst>
          </p:nvPr>
        </p:nvSpPr>
        <p:spPr>
          <a:xfrm>
            <a:off x="3201061" y="876307"/>
            <a:ext cx="6705016" cy="89598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1800" b="1" i="0" spc="20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绘本阅读的几个误区：</a:t>
            </a:r>
            <a:r>
              <a:rPr kumimoji="0" lang="zh-CN" altLang="en-US" sz="3600" b="1" i="0" spc="20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3600" b="1" i="0" spc="20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4"/>
            </p:custDataLst>
          </p:nvPr>
        </p:nvSpPr>
        <p:spPr>
          <a:xfrm>
            <a:off x="2938806" y="1842777"/>
            <a:ext cx="7228237" cy="413891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584200" lvl="1" indent="-279400" algn="l" fontAlgn="ctr">
              <a:lnSpc>
                <a:spcPct val="170000"/>
              </a:lnSpc>
              <a:spcBef>
                <a:spcPts val="0"/>
              </a:spcBef>
              <a:spcAft>
                <a:spcPts val="800"/>
              </a:spcAft>
              <a:buSzPct val="100000"/>
              <a:buFont typeface="Calibri Light" panose="020F0302020204030204" charset="0"/>
              <a:buAutoNum type="arabicPeriod"/>
            </a:pPr>
            <a:r>
              <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重视文字，轻视图画。</a:t>
            </a:r>
            <a:endPar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70000"/>
              </a:lnSpc>
              <a:spcBef>
                <a:spcPts val="0"/>
              </a:spcBef>
              <a:spcAft>
                <a:spcPts val="800"/>
              </a:spcAft>
              <a:buSzPct val="100000"/>
              <a:buFont typeface="Calibri Light" panose="020F0302020204030204" charset="0"/>
              <a:buAutoNum type="arabicPeriod"/>
            </a:pPr>
            <a:r>
              <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重视意义，轻视感受。</a:t>
            </a:r>
            <a:endPar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70000"/>
              </a:lnSpc>
              <a:spcBef>
                <a:spcPts val="0"/>
              </a:spcBef>
              <a:spcAft>
                <a:spcPts val="800"/>
              </a:spcAft>
              <a:buSzPct val="100000"/>
              <a:buFont typeface="Calibri Light" panose="020F0302020204030204" charset="0"/>
              <a:buAutoNum type="arabicPeriod"/>
            </a:pPr>
            <a:r>
              <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重视情节，轻视细节。</a:t>
            </a:r>
            <a:endPar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70000"/>
              </a:lnSpc>
              <a:spcBef>
                <a:spcPts val="0"/>
              </a:spcBef>
              <a:spcAft>
                <a:spcPts val="800"/>
              </a:spcAft>
              <a:buSzPct val="100000"/>
              <a:buFont typeface="Calibri Light" panose="020F0302020204030204" charset="0"/>
              <a:buAutoNum type="arabicPeriod"/>
            </a:pPr>
            <a:r>
              <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重视讲述，轻视对话。</a:t>
            </a:r>
            <a:endPar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70000"/>
              </a:lnSpc>
              <a:spcBef>
                <a:spcPts val="0"/>
              </a:spcBef>
              <a:spcAft>
                <a:spcPts val="800"/>
              </a:spcAft>
              <a:buSzPct val="100000"/>
              <a:buFont typeface="Calibri Light" panose="020F0302020204030204" charset="0"/>
              <a:buAutoNum type="arabicPeriod"/>
            </a:pPr>
            <a:r>
              <a:rPr lang="zh-CN" altLang="en-US"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重视知识，轻视体验。</a:t>
            </a:r>
            <a:r>
              <a:rPr lang="zh-CN" altLang="en-US"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zh-CN" altLang="en-US" sz="14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965" y="1479276"/>
            <a:ext cx="9742906" cy="546634"/>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charset="-122"/>
                  <a:ea typeface="微软雅黑" panose="020B0503020204020204" charset="-122"/>
                  <a:sym typeface="+mn-ea"/>
                </a:rPr>
                <a:t>绘本阅读实践案例</a:t>
              </a:r>
              <a:endParaRPr lang="zh-CN" altLang="en-US" sz="2000" b="1" dirty="0">
                <a:solidFill>
                  <a:schemeClr val="accent5">
                    <a:lumMod val="75000"/>
                  </a:schemeClr>
                </a:solidFill>
                <a:latin typeface="微软雅黑" panose="020B0503020204020204" charset="-122"/>
                <a:ea typeface="微软雅黑" panose="020B0503020204020204" charset="-122"/>
                <a:sym typeface="+mn-ea"/>
              </a:endParaRPr>
            </a:p>
          </p:txBody>
        </p:sp>
      </p:grpSp>
      <p:grpSp>
        <p:nvGrpSpPr>
          <p:cNvPr id="2" name="组合 1"/>
          <p:cNvGrpSpPr/>
          <p:nvPr/>
        </p:nvGrpSpPr>
        <p:grpSpPr>
          <a:xfrm>
            <a:off x="954293" y="265164"/>
            <a:ext cx="11230003" cy="520040"/>
            <a:chOff x="952388" y="551143"/>
            <a:chExt cx="11232083" cy="520136"/>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43"/>
              <a:ext cx="1404010" cy="4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任务三</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69"/>
              <a:ext cx="8529320" cy="3073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绘本阅读的指导与实践</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7" name="品 15"/>
          <p:cNvSpPr txBox="1"/>
          <p:nvPr>
            <p:custDataLst>
              <p:tags r:id="rId3"/>
            </p:custDataLst>
          </p:nvPr>
        </p:nvSpPr>
        <p:spPr>
          <a:xfrm>
            <a:off x="1446530" y="2179955"/>
            <a:ext cx="9211310" cy="23241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p>
            <a:pPr marL="1905" indent="513080" algn="just" fontAlgn="auto">
              <a:lnSpc>
                <a:spcPct val="220000"/>
              </a:lnSpc>
              <a:buNone/>
              <a:extLst>
                <a:ext uri="{35155182-B16C-46BC-9424-99874614C6A1}">
                  <wpsdc:indentchars xmlns:wpsdc="http://www.wps.cn/officeDocument/2017/drawingmlCustomData" val="200" checksum="3907645995"/>
                </a:ext>
              </a:extLst>
            </a:pPr>
            <a:r>
              <a:rPr lang="zh-CN" altLang="en-US" b="1" spc="220">
                <a:solidFill>
                  <a:schemeClr val="accent1">
                    <a:lumMod val="75000"/>
                  </a:schemeClr>
                </a:solidFill>
                <a:uFillTx/>
                <a:latin typeface="微软雅黑" panose="020B0503020204020204" charset="-122"/>
                <a:ea typeface="微软雅黑" panose="020B0503020204020204" charset="-122"/>
                <a:sym typeface="+mn-ea"/>
              </a:rPr>
              <a:t>（一）“一对一”阅读</a:t>
            </a:r>
            <a:endParaRPr lang="zh-CN" altLang="en-US" b="1" spc="220">
              <a:solidFill>
                <a:schemeClr val="accent1">
                  <a:lumMod val="75000"/>
                </a:schemeClr>
              </a:solidFill>
              <a:uFillTx/>
              <a:latin typeface="微软雅黑" panose="020B0503020204020204" charset="-122"/>
              <a:ea typeface="微软雅黑" panose="020B0503020204020204" charset="-122"/>
              <a:sym typeface="+mn-ea"/>
            </a:endParaRPr>
          </a:p>
          <a:p>
            <a:pPr marL="1905" indent="406400" algn="just" fontAlgn="auto">
              <a:lnSpc>
                <a:spcPct val="22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指的是一个成人陪伴一个幼儿进行的共读。“一对一”阅读是根据幼儿个体特点和个性需要设计的阅读活动，能够培养幼儿逐步形成适合自身发展的阅读兴趣、阅读风格、阅读品质，养成良好的、富有个性的、健康的阅读习惯，从而形成适合自身发展的阅读理解能力和鉴赏水平。</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strVal val="#ppt_w*0.70"/>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Effect transition="in" filter="fade">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478280" y="1745615"/>
            <a:ext cx="9641840" cy="316928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p>
            <a:pPr marL="1905" indent="513080" algn="just" fontAlgn="auto">
              <a:lnSpc>
                <a:spcPct val="200000"/>
              </a:lnSpc>
              <a:buNone/>
              <a:extLst>
                <a:ext uri="{35155182-B16C-46BC-9424-99874614C6A1}">
                  <wpsdc:indentchars xmlns:wpsdc="http://www.wps.cn/officeDocument/2017/drawingmlCustomData" val="200" checksum="3907645995"/>
                </a:ext>
              </a:extLst>
            </a:pPr>
            <a:r>
              <a:rPr lang="zh-CN" altLang="en-US" b="1" spc="220">
                <a:solidFill>
                  <a:schemeClr val="accent1">
                    <a:lumMod val="75000"/>
                  </a:schemeClr>
                </a:solidFill>
                <a:uFillTx/>
                <a:latin typeface="微软雅黑" panose="020B0503020204020204" charset="-122"/>
                <a:ea typeface="微软雅黑" panose="020B0503020204020204" charset="-122"/>
                <a:sym typeface="+mn-ea"/>
              </a:rPr>
              <a:t>（二）集体阅读</a:t>
            </a:r>
            <a:endParaRPr lang="zh-CN" altLang="en-US" b="1" spc="220">
              <a:solidFill>
                <a:schemeClr val="accent1">
                  <a:lumMod val="75000"/>
                </a:schemeClr>
              </a:solidFill>
              <a:uFillTx/>
              <a:latin typeface="微软雅黑" panose="020B0503020204020204" charset="-122"/>
              <a:ea typeface="微软雅黑" panose="020B0503020204020204" charset="-122"/>
              <a:sym typeface="+mn-ea"/>
            </a:endParaRPr>
          </a:p>
          <a:p>
            <a:pPr marL="1905" indent="406400" algn="just" fontAlgn="auto">
              <a:lnSpc>
                <a:spcPct val="20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指的是一个成人带领多个幼儿进行的共读。该活动往往由多年龄段的孩子参与，成人需要创设一个积极、热烈的阅读氛围，同时注意对幼儿的观察和互动。</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a:p>
            <a:pPr marL="1905" indent="513080" algn="just" fontAlgn="auto">
              <a:lnSpc>
                <a:spcPct val="200000"/>
              </a:lnSpc>
              <a:buNone/>
              <a:extLst>
                <a:ext uri="{35155182-B16C-46BC-9424-99874614C6A1}">
                  <wpsdc:indentchars xmlns:wpsdc="http://www.wps.cn/officeDocument/2017/drawingmlCustomData" val="200" checksum="3907645995"/>
                </a:ext>
              </a:extLst>
            </a:pPr>
            <a:r>
              <a:rPr lang="zh-CN" altLang="en-US" b="1" spc="220">
                <a:solidFill>
                  <a:schemeClr val="accent1">
                    <a:lumMod val="75000"/>
                  </a:schemeClr>
                </a:solidFill>
                <a:uFillTx/>
                <a:latin typeface="微软雅黑" panose="020B0503020204020204" charset="-122"/>
                <a:ea typeface="微软雅黑" panose="020B0503020204020204" charset="-122"/>
                <a:sym typeface="+mn-ea"/>
              </a:rPr>
              <a:t>（三）线上故事会</a:t>
            </a:r>
            <a:endParaRPr lang="zh-CN" altLang="en-US" b="1" spc="220">
              <a:solidFill>
                <a:schemeClr val="accent1">
                  <a:lumMod val="75000"/>
                </a:schemeClr>
              </a:solidFill>
              <a:uFillTx/>
              <a:latin typeface="微软雅黑" panose="020B0503020204020204" charset="-122"/>
              <a:ea typeface="微软雅黑" panose="020B0503020204020204" charset="-122"/>
              <a:sym typeface="+mn-ea"/>
            </a:endParaRPr>
          </a:p>
          <a:p>
            <a:pPr marL="1905" indent="406400" algn="just" fontAlgn="auto">
              <a:lnSpc>
                <a:spcPct val="20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随着信息化时代的到来，线上绘本阅读会让更多幼儿受益，也越来越成为一种学前教师的基本功和必备技能。</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1295368" y="990583"/>
            <a:ext cx="8839264" cy="7620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pPr>
            <a:r>
              <a:rPr lang="zh-CN" b="1" spc="240">
                <a:solidFill>
                  <a:schemeClr val="dk1"/>
                </a:solidFill>
                <a:uFillTx/>
                <a:latin typeface="微软雅黑" panose="020B0503020204020204" charset="-122"/>
                <a:ea typeface="微软雅黑" panose="020B0503020204020204" charset="-122"/>
              </a:rPr>
              <a:t>1.线上故事会的讲读要求</a:t>
            </a:r>
            <a:endParaRPr lang="zh-CN" b="1" spc="240">
              <a:solidFill>
                <a:schemeClr val="dk1"/>
              </a:solidFill>
              <a:uFillTx/>
              <a:latin typeface="微软雅黑" panose="020B0503020204020204" charset="-122"/>
              <a:ea typeface="微软雅黑" panose="020B0503020204020204" charset="-122"/>
            </a:endParaRPr>
          </a:p>
        </p:txBody>
      </p:sp>
      <p:sp>
        <p:nvSpPr>
          <p:cNvPr id="20" name="Title 6"/>
          <p:cNvSpPr txBox="1"/>
          <p:nvPr>
            <p:custDataLst>
              <p:tags r:id="rId2"/>
            </p:custDataLst>
          </p:nvPr>
        </p:nvSpPr>
        <p:spPr>
          <a:xfrm>
            <a:off x="2238356" y="1447792"/>
            <a:ext cx="7962938" cy="39624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调整和反复修改绘本，尽量去掉过多的文字。</a:t>
            </a:r>
            <a:endPar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设计一个有悬念、很好玩的导入。</a:t>
            </a:r>
            <a:endPar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选择一个舒服而且有趣的讲述方式。</a:t>
            </a:r>
            <a:endPar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力争讲述的时候注意控制好节奏和语气。</a:t>
            </a:r>
            <a:endPar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把故事内容变成自己的语言，带领孩子仔细观察画面。</a:t>
            </a:r>
            <a:endPar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合理运用提问策略。</a:t>
            </a:r>
            <a:endParaRPr lang="zh-CN" sz="16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grpSp>
        <p:nvGrpSpPr>
          <p:cNvPr id="7" name="组合 1"/>
          <p:cNvGrpSpPr/>
          <p:nvPr>
            <p:custDataLst>
              <p:tags r:id="rId3"/>
            </p:custDataLst>
          </p:nvPr>
        </p:nvGrpSpPr>
        <p:grpSpPr>
          <a:xfrm>
            <a:off x="457200" y="457200"/>
            <a:ext cx="11277600" cy="5943600"/>
            <a:chOff x="720" y="720"/>
            <a:chExt cx="17760" cy="9360"/>
          </a:xfrm>
        </p:grpSpPr>
        <p:sp>
          <p:nvSpPr>
            <p:cNvPr id="8" name="图形 11"/>
            <p:cNvSpPr/>
            <p:nvPr>
              <p:custDataLst>
                <p:tags r:id="rId4"/>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9" name="图形 11"/>
            <p:cNvSpPr/>
            <p:nvPr>
              <p:custDataLst>
                <p:tags r:id="rId5"/>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10" name="直接连接符 4"/>
            <p:cNvCxnSpPr/>
            <p:nvPr>
              <p:custDataLst>
                <p:tags r:id="rId6"/>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1" name="直接连接符 5"/>
            <p:cNvCxnSpPr/>
            <p:nvPr>
              <p:custDataLst>
                <p:tags r:id="rId7"/>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2" name="直接连接符 6"/>
            <p:cNvCxnSpPr/>
            <p:nvPr>
              <p:custDataLst>
                <p:tags r:id="rId8"/>
              </p:custDataLst>
            </p:nvPr>
          </p:nvCxnSpPr>
          <p:spPr>
            <a:xfrm>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3" name="图形 11"/>
            <p:cNvSpPr/>
            <p:nvPr>
              <p:custDataLst>
                <p:tags r:id="rId9"/>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14" name="图形 11"/>
            <p:cNvSpPr/>
            <p:nvPr>
              <p:custDataLst>
                <p:tags r:id="rId10"/>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15" name="直接连接符 9"/>
            <p:cNvCxnSpPr/>
            <p:nvPr>
              <p:custDataLst>
                <p:tags r:id="rId11"/>
              </p:custDataLst>
            </p:nvPr>
          </p:nvCxnSpPr>
          <p:spPr>
            <a:xfrm>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6" name="图形 11"/>
            <p:cNvSpPr/>
            <p:nvPr>
              <p:custDataLst>
                <p:tags r:id="rId12"/>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17" name="图形 11"/>
            <p:cNvSpPr/>
            <p:nvPr>
              <p:custDataLst>
                <p:tags r:id="rId13"/>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18" name="直接连接符 12"/>
            <p:cNvCxnSpPr/>
            <p:nvPr>
              <p:custDataLst>
                <p:tags r:id="rId14"/>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1" name="直接连接符 13"/>
            <p:cNvCxnSpPr/>
            <p:nvPr>
              <p:custDataLst>
                <p:tags r:id="rId15"/>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2" name="直接连接符 14"/>
            <p:cNvCxnSpPr/>
            <p:nvPr>
              <p:custDataLst>
                <p:tags r:id="rId16"/>
              </p:custDataLst>
            </p:nvPr>
          </p:nvCxnSpPr>
          <p:spPr>
            <a:xfrm>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3" name="图形 11"/>
            <p:cNvSpPr/>
            <p:nvPr>
              <p:custDataLst>
                <p:tags r:id="rId17"/>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24" name="图形 11"/>
            <p:cNvSpPr/>
            <p:nvPr>
              <p:custDataLst>
                <p:tags r:id="rId18"/>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25" name="直接连接符 17"/>
            <p:cNvCxnSpPr/>
            <p:nvPr>
              <p:custDataLst>
                <p:tags r:id="rId19"/>
              </p:custDataLst>
            </p:nvPr>
          </p:nvCxnSpPr>
          <p:spPr>
            <a:xfrm>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Tree>
    <p:custDataLst>
      <p:tags r:id="rId20"/>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2"/>
          <p:cNvSpPr txBox="1"/>
          <p:nvPr>
            <p:custDataLst>
              <p:tags r:id="rId1"/>
            </p:custDataLst>
          </p:nvPr>
        </p:nvSpPr>
        <p:spPr>
          <a:xfrm>
            <a:off x="609562" y="1364620"/>
            <a:ext cx="10972876" cy="685800"/>
          </a:xfrm>
          <a:prstGeom prst="rect">
            <a:avLst/>
          </a:prstGeom>
          <a:noFill/>
        </p:spPr>
        <p:txBody>
          <a:bodyPr wrap="square" lIns="63500" tIns="25400" rIns="63500" bIns="25400" rtlCol="0" anchor="t" anchorCtr="0">
            <a:normAutofit/>
          </a:bodyPr>
          <a:p>
            <a:pPr marL="0" indent="0" algn="ctr">
              <a:lnSpc>
                <a:spcPct val="100000"/>
              </a:lnSpc>
              <a:spcBef>
                <a:spcPts val="0"/>
              </a:spcBef>
              <a:spcAft>
                <a:spcPts val="0"/>
              </a:spcAft>
              <a:buSzPct val="100000"/>
            </a:pPr>
            <a:r>
              <a:rPr lang="zh-CN" b="1" spc="200">
                <a:solidFill>
                  <a:schemeClr val="dk1"/>
                </a:solidFill>
                <a:uFillTx/>
                <a:latin typeface="微软雅黑" panose="020B0503020204020204" charset="-122"/>
                <a:ea typeface="微软雅黑" panose="020B0503020204020204" charset="-122"/>
              </a:rPr>
              <a:t>2.线上故事会的注意事项</a:t>
            </a:r>
            <a:endParaRPr lang="zh-CN" b="1" spc="200">
              <a:solidFill>
                <a:schemeClr val="dk1"/>
              </a:solidFill>
              <a:uFillTx/>
              <a:latin typeface="微软雅黑" panose="020B0503020204020204" charset="-122"/>
              <a:ea typeface="微软雅黑" panose="020B0503020204020204" charset="-122"/>
            </a:endParaRPr>
          </a:p>
        </p:txBody>
      </p:sp>
      <p:sp>
        <p:nvSpPr>
          <p:cNvPr id="12" name="Title 6"/>
          <p:cNvSpPr txBox="1"/>
          <p:nvPr>
            <p:custDataLst>
              <p:tags r:id="rId2"/>
            </p:custDataLst>
          </p:nvPr>
        </p:nvSpPr>
        <p:spPr>
          <a:xfrm>
            <a:off x="1981721" y="2133617"/>
            <a:ext cx="8229829" cy="35052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绘本选择上，把握经典性和趣味性。</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提问接地气，能够围绕孩子的生活经验和阅读经验设计问题。</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互动提问要有效，有拓展性和思考空间。</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把观察图画的工作交给孩子去做，尽可能多发掘绘本的细节，激发孩子们的兴趣点和想象力。</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利用声音辅助或者背景音乐，辅助讲述效果。</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0"/>
              </a:spcBef>
              <a:spcAft>
                <a:spcPts val="800"/>
              </a:spcAft>
              <a:buClr>
                <a:srgbClr val="F0B928"/>
              </a:buClr>
              <a:buSzPct val="100000"/>
              <a:buFont typeface="Wingdings" panose="05000000000000000000" charset="0"/>
              <a:buChar char="l"/>
            </a:pPr>
            <a:r>
              <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适当使用小道具，小表情符号之类的细节。</a:t>
            </a:r>
            <a:endParaRPr lang="zh-CN"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8" name="矩形 11"/>
          <p:cNvSpPr/>
          <p:nvPr>
            <p:custDataLst>
              <p:tags r:id="rId3"/>
            </p:custDataLst>
          </p:nvPr>
        </p:nvSpPr>
        <p:spPr>
          <a:xfrm>
            <a:off x="1781175" y="1821815"/>
            <a:ext cx="8889365" cy="3215005"/>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9" name="矩形 12"/>
          <p:cNvSpPr/>
          <p:nvPr>
            <p:custDataLst>
              <p:tags r:id="rId4"/>
            </p:custDataLst>
          </p:nvPr>
        </p:nvSpPr>
        <p:spPr>
          <a:xfrm>
            <a:off x="10210988" y="2438420"/>
            <a:ext cx="106616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矩形 12"/>
          <p:cNvSpPr/>
          <p:nvPr>
            <p:custDataLst>
              <p:tags r:id="rId5"/>
            </p:custDataLst>
          </p:nvPr>
        </p:nvSpPr>
        <p:spPr>
          <a:xfrm>
            <a:off x="761886" y="4876839"/>
            <a:ext cx="121983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478280" y="1745615"/>
            <a:ext cx="9037955" cy="306641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p>
            <a:pPr marL="1905" indent="513080" algn="just" fontAlgn="auto">
              <a:lnSpc>
                <a:spcPct val="150000"/>
              </a:lnSpc>
              <a:buNone/>
              <a:extLst>
                <a:ext uri="{35155182-B16C-46BC-9424-99874614C6A1}">
                  <wpsdc:indentchars xmlns:wpsdc="http://www.wps.cn/officeDocument/2017/drawingmlCustomData" val="200" checksum="3907645995"/>
                </a:ext>
              </a:extLst>
            </a:pPr>
            <a:r>
              <a:rPr lang="zh-CN" altLang="en-US" b="1" spc="220">
                <a:solidFill>
                  <a:schemeClr val="accent1">
                    <a:lumMod val="75000"/>
                  </a:schemeClr>
                </a:solidFill>
                <a:uFillTx/>
                <a:latin typeface="微软雅黑" panose="020B0503020204020204" charset="-122"/>
                <a:ea typeface="微软雅黑" panose="020B0503020204020204" charset="-122"/>
                <a:sym typeface="+mn-ea"/>
              </a:rPr>
              <a:t>（四）立体化阅读</a:t>
            </a:r>
            <a:endParaRPr lang="zh-CN" altLang="en-US" b="1" spc="220">
              <a:solidFill>
                <a:schemeClr val="accent1">
                  <a:lumMod val="75000"/>
                </a:schemeClr>
              </a:solidFill>
              <a:uFillTx/>
              <a:latin typeface="微软雅黑" panose="020B0503020204020204" charset="-122"/>
              <a:ea typeface="微软雅黑" panose="020B0503020204020204" charset="-122"/>
              <a:sym typeface="+mn-ea"/>
            </a:endParaRPr>
          </a:p>
          <a:p>
            <a:pPr marL="1905" indent="406400" algn="just" fontAlgn="auto">
              <a:lnSpc>
                <a:spcPct val="260000"/>
              </a:lnSpc>
              <a:buNone/>
              <a:extLst>
                <a:ext uri="{35155182-B16C-46BC-9424-99874614C6A1}">
                  <wpsdc:indentchars xmlns:wpsdc="http://www.wps.cn/officeDocument/2017/drawingmlCustomData" val="200" checksum="1740828767"/>
                </a:ext>
              </a:extLs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立体阅读是将阅读的内容从平面的状态转变为动态的、纵向的、充满画面感的、参与式的、融入情节中的、多元的、超维度的阅读方式，可以依靠戏剧教育的方式，让幼儿有机会去体验、感受、呈现、理解、创造、思考，这样的教学过程，正好可以完全的实现我们对一本书、一个故事的全方位理解和品味。</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6"/>
          <p:cNvSpPr txBox="1"/>
          <p:nvPr>
            <p:custDataLst>
              <p:tags r:id="rId6"/>
            </p:custDataLst>
          </p:nvPr>
        </p:nvSpPr>
        <p:spPr>
          <a:xfrm>
            <a:off x="1219162" y="762121"/>
            <a:ext cx="9753676" cy="533375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sz="1600" b="1"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【案例评析】</a:t>
            </a:r>
            <a:endParaRPr lang="zh-CN" sz="1600" b="1"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70000"/>
              </a:lnSpc>
              <a:spcBef>
                <a:spcPts val="0"/>
              </a:spcBef>
              <a:spcAft>
                <a:spcPts val="800"/>
              </a:spcAft>
              <a:buSzPct val="100000"/>
              <a:buFont typeface="Wingdings" panose="05000000000000000000" charset="0"/>
              <a:buNone/>
            </a:pPr>
            <a:r>
              <a:rPr lang="zh-CN"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阅读绘本《图书馆的狮子》的最后环节，故事姐姐遭遇了尴尬。这说明了一个问题，绘本阅读的文本必须结合儿童的年龄阶段和认知规律去选择，尤其是在对绘本主题的设定上，一定得适宜儿童的理解水平。</a:t>
            </a:r>
            <a:endParaRPr lang="zh-CN"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70000"/>
              </a:lnSpc>
              <a:spcBef>
                <a:spcPts val="0"/>
              </a:spcBef>
              <a:spcAft>
                <a:spcPts val="800"/>
              </a:spcAft>
              <a:buSzPct val="100000"/>
              <a:buFont typeface="Wingdings" panose="05000000000000000000" charset="0"/>
              <a:buNone/>
            </a:pPr>
            <a:r>
              <a:rPr lang="zh-CN"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事实上，故事姐姐选择的《图书馆的狮子》十分曲折生动，对儿童有很强的吸引力。故事姐姐在结束时候，进行总结性提问也是能够提升幼儿的阅读经验，帮助他们互相启发和思考的。事实上，孩子们的解读都谈到对狮子的喜爱。这也说明，绘本阅读是成功的，孩子其实是已经建立对绘本的准确认知和情感认同。</a:t>
            </a:r>
            <a:endParaRPr lang="zh-CN"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70000"/>
              </a:lnSpc>
              <a:spcBef>
                <a:spcPts val="0"/>
              </a:spcBef>
              <a:spcAft>
                <a:spcPts val="800"/>
              </a:spcAft>
              <a:buSzPct val="100000"/>
              <a:buFont typeface="Wingdings" panose="05000000000000000000" charset="0"/>
              <a:buNone/>
            </a:pPr>
            <a:r>
              <a:rPr lang="zh-CN"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可是，故事姐姐的却是失败的。她没有及时肯定孩子的答案，而是一再强调这个故事理性的一面，即对规则的态度。原因就在于，她预设了孩子应该能够懂得“遵守规则和打破规则同样重要”这一道理，而且极力想说明白。这样的主题设定对社会化程度的孩子其实是不合适的。</a:t>
            </a:r>
            <a:endParaRPr lang="zh-CN" sz="14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sz="1600" b="1"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由此，我们必须注意，绘本阅读一定要有对象感，预设的问题或者主题一定得符合儿童的年龄特点和接受特点，绝不能拔苗助长、一蹴而就。</a:t>
            </a:r>
            <a:endParaRPr lang="zh-CN" sz="1600" b="1"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Title 6"/>
          <p:cNvSpPr txBox="1"/>
          <p:nvPr>
            <p:custDataLst>
              <p:tags r:id="rId1"/>
            </p:custDataLst>
          </p:nvPr>
        </p:nvSpPr>
        <p:spPr>
          <a:xfrm>
            <a:off x="1537335" y="915035"/>
            <a:ext cx="9384030" cy="5357495"/>
          </a:xfrm>
          <a:prstGeom prst="rect">
            <a:avLst/>
          </a:prstGeom>
          <a:noFill/>
          <a:ln w="3175">
            <a:noFill/>
            <a:prstDash val="dash"/>
          </a:ln>
        </p:spPr>
        <p:txBody>
          <a:bodyPr wrap="square" lIns="63500" tIns="25400" rIns="63500" bIns="25400" anchor="ctr" anchorCtr="0">
            <a:normAutofit fontScale="8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一、选择题 </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1.绘本阅读的性质是（）。</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A.时代性、儿童性、鉴赏性、趣味性</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B.时代性、儿童性、直观性、特殊性</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C.时代性、文学性、鉴赏性、特殊性</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D.时代性、儿童性、鉴赏性、特殊性 </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2.绘本阅读的原则主要有针对性原则、个性化原则、互动性原则和（）。</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A.图文结合的原则</a:t>
            </a: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B.图画为主的原则</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C.文字为主的原则</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D.自主性原则</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 二、简答题 </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1.简述绘本阅读的能力指标。</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0" algn="l" fontAlgn="ctr">
              <a:lnSpc>
                <a:spcPct val="120000"/>
              </a:lnSpc>
              <a:spcBef>
                <a:spcPts val="0"/>
              </a:spcBef>
              <a:spcAft>
                <a:spcPts val="800"/>
              </a:spcAft>
              <a:buSzPct val="100000"/>
              <a:buFont typeface="Calibri Light" panose="020F0302020204030204" charset="0"/>
              <a:buNone/>
            </a:pPr>
            <a:r>
              <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2.说说绘本阅读能力提升的策略。</a:t>
            </a:r>
            <a:endParaRPr lang="zh-CN"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3" name="文本框 2"/>
          <p:cNvSpPr txBox="1"/>
          <p:nvPr>
            <p:custDataLst>
              <p:tags r:id="rId2"/>
            </p:custDataLst>
          </p:nvPr>
        </p:nvSpPr>
        <p:spPr>
          <a:xfrm>
            <a:off x="64" y="346710"/>
            <a:ext cx="3739769" cy="7620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pPr>
            <a:r>
              <a:rPr lang="zh-CN" b="1" spc="220">
                <a:solidFill>
                  <a:schemeClr val="accent1">
                    <a:lumMod val="75000"/>
                  </a:schemeClr>
                </a:solidFill>
                <a:uFillTx/>
                <a:latin typeface="微软雅黑" panose="020B0503020204020204" charset="-122"/>
                <a:ea typeface="微软雅黑" panose="020B0503020204020204" charset="-122"/>
              </a:rPr>
              <a:t>【思考与练习】</a:t>
            </a:r>
            <a:endParaRPr lang="zh-CN" b="1" spc="220">
              <a:solidFill>
                <a:schemeClr val="accent1">
                  <a:lumMod val="75000"/>
                </a:schemeClr>
              </a:solidFill>
              <a:uFillTx/>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2"/>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4"/>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5"/>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6"/>
          <p:cNvSpPr txBox="1"/>
          <p:nvPr>
            <p:custDataLst>
              <p:tags r:id="rId6"/>
            </p:custDataLst>
          </p:nvPr>
        </p:nvSpPr>
        <p:spPr>
          <a:xfrm>
            <a:off x="1219162" y="902329"/>
            <a:ext cx="9753676" cy="505334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indent="-222250" algn="l" fontAlgn="ctr">
              <a:lnSpc>
                <a:spcPct val="120000"/>
              </a:lnSpc>
              <a:spcBef>
                <a:spcPts val="0"/>
              </a:spcBef>
              <a:spcAft>
                <a:spcPts val="800"/>
              </a:spcAft>
              <a:buSzPct val="100000"/>
              <a:buFont typeface="Arial" panose="020B0604020202020204" pitchFamily="34" charset="0"/>
              <a:buNone/>
            </a:pPr>
            <a:r>
              <a:rPr lang="zh-CN" b="1"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案例导入</a:t>
            </a:r>
            <a:endParaRPr lang="zh-CN" b="1"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222250" algn="l" fontAlgn="ctr">
              <a:lnSpc>
                <a:spcPct val="120000"/>
              </a:lnSpc>
              <a:spcBef>
                <a:spcPts val="0"/>
              </a:spcBef>
              <a:spcAft>
                <a:spcPts val="800"/>
              </a:spcAft>
              <a:buSzPct val="100000"/>
              <a:buFont typeface="Arial" panose="020B0604020202020204" pitchFamily="34" charset="0"/>
              <a:buNone/>
            </a:pPr>
            <a:r>
              <a:rPr lang="zh-CN"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前不久，我们组织了一个线上故事会，讲读内容是《图书馆的狮子》，对象是十几个3-6岁的幼儿。这是个很温馨感人的故事，故事姐姐用娓娓动听的声音表达出狮子和图书馆的人们之间建立起的爱和信任。故事讲完，到了提问环节，故事姐姐问：“你们喜欢狮子吗？为什么？”孩子的七嘴八舌地回答，答案几乎是一致的：“喜欢狮子，因为它很可爱，或者因为它一点儿也不凶。”可是故事姐姐感觉不满，因为这个故事里有更深的学问——就是对规矩的变通态度，这是一个十分成人化、社会化的问题。于是，故事姐姐针对这个道理做了一长串的解释，并且反复强调：“请小朋友们记住，遵守规则重要，打破规则也同样重要哦！”可讲到最后，直播间的孩子却几乎都离开了，这使她哭笑不得。</a:t>
            </a:r>
            <a:endParaRPr lang="zh-CN"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222250" algn="l" fontAlgn="ctr">
              <a:lnSpc>
                <a:spcPct val="120000"/>
              </a:lnSpc>
              <a:spcBef>
                <a:spcPts val="0"/>
              </a:spcBef>
              <a:spcAft>
                <a:spcPts val="800"/>
              </a:spcAft>
              <a:buSzPct val="100000"/>
              <a:buFont typeface="Arial" panose="020B0604020202020204" pitchFamily="34" charset="0"/>
              <a:buNone/>
            </a:pPr>
            <a:r>
              <a:rPr lang="zh-CN" b="1"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情境思考</a:t>
            </a:r>
            <a:endParaRPr lang="zh-CN" b="1"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1" indent="-222250" algn="l" fontAlgn="ctr">
              <a:lnSpc>
                <a:spcPct val="120000"/>
              </a:lnSpc>
              <a:spcBef>
                <a:spcPts val="0"/>
              </a:spcBef>
              <a:spcAft>
                <a:spcPts val="800"/>
              </a:spcAft>
              <a:buSzPct val="100000"/>
              <a:buFont typeface="Arial" panose="020B0604020202020204" pitchFamily="34" charset="0"/>
              <a:buNone/>
            </a:pPr>
            <a:r>
              <a:rPr lang="zh-CN"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这个教育式的结尾到底存在什么问题？怎样的绘本阅读对孩子更有效？</a:t>
            </a:r>
            <a:endParaRPr lang="zh-CN"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20db2814-1486-4107-ba4f-1d5d58031158"/>
          <p:cNvSpPr>
            <a:spLocks noGrp="1"/>
          </p:cNvSpPr>
          <p:nvPr>
            <p:ph type="title" hasCustomPrompt="1"/>
          </p:nvPr>
        </p:nvSpPr>
        <p:spPr/>
        <p:txBody>
          <a:bodyPr/>
          <a:lstStyle/>
          <a:p>
            <a:pPr algn="ctr">
              <a:lnSpc>
                <a:spcPct val="100000"/>
              </a:lnSpc>
              <a:spcBef>
                <a:spcPct val="0"/>
              </a:spcBef>
            </a:pPr>
            <a:r>
              <a:rPr lang="en-US" sz="7200" b="0" i="0" u="none">
                <a:solidFill>
                  <a:srgbClr val="639CEF"/>
                </a:solidFill>
                <a:ea typeface="华康方圆体 Std W7"/>
              </a:rPr>
              <a:t>谢谢观看</a:t>
            </a:r>
            <a:endParaRPr lang="en-US" sz="7200" b="0" i="0" u="none">
              <a:solidFill>
                <a:srgbClr val="639CEF"/>
              </a:solidFill>
              <a:ea typeface="华康方圆体 Std W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965" y="1479276"/>
            <a:ext cx="9742906" cy="546634"/>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charset="-122"/>
                  <a:ea typeface="微软雅黑" panose="020B0503020204020204" charset="-122"/>
                  <a:sym typeface="+mn-ea"/>
                </a:rPr>
                <a:t>绘本阅读的概念</a:t>
              </a:r>
              <a:endParaRPr lang="zh-CN" altLang="en-US" sz="2000" b="1" dirty="0">
                <a:solidFill>
                  <a:schemeClr val="accent5">
                    <a:lumMod val="75000"/>
                  </a:schemeClr>
                </a:solidFill>
                <a:latin typeface="微软雅黑" panose="020B0503020204020204" charset="-122"/>
                <a:ea typeface="微软雅黑" panose="020B0503020204020204" charset="-122"/>
                <a:sym typeface="+mn-ea"/>
              </a:endParaRPr>
            </a:p>
          </p:txBody>
        </p:sp>
      </p:grpSp>
      <p:sp>
        <p:nvSpPr>
          <p:cNvPr id="17" name="品 15"/>
          <p:cNvSpPr txBox="1"/>
          <p:nvPr>
            <p:custDataLst>
              <p:tags r:id="rId3"/>
            </p:custDataLst>
          </p:nvPr>
        </p:nvSpPr>
        <p:spPr>
          <a:xfrm>
            <a:off x="1788160" y="2902585"/>
            <a:ext cx="8359140" cy="158559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1905" indent="457200" algn="just" fontAlgn="auto">
              <a:lnSpc>
                <a:spcPct val="180000"/>
              </a:lnSpc>
              <a:buNone/>
              <a:extLst>
                <a:ext uri="{35155182-B16C-46BC-9424-99874614C6A1}">
                  <wpsdc:indentchars xmlns:wpsdc="http://www.wps.cn/officeDocument/2017/drawingmlCustomData" val="200" checksum="59296752"/>
                </a:ext>
              </a:extLst>
            </a:pPr>
            <a:r>
              <a:rPr lang="zh-CN" altLang="en-US" dirty="0">
                <a:solidFill>
                  <a:schemeClr val="tx1">
                    <a:lumMod val="75000"/>
                    <a:lumOff val="25000"/>
                  </a:schemeClr>
                </a:solidFill>
                <a:latin typeface="微软雅黑" panose="020B0503020204020204" charset="-122"/>
                <a:ea typeface="微软雅黑" panose="020B0503020204020204" charset="-122"/>
                <a:sym typeface="+mn-ea"/>
              </a:rPr>
              <a:t>绘本阅读是把绘本作为儿童文学的一种文体样式，尝试运用科学理性的手法解读赏析，并且能够根据儿童身心发展的特点进行选择传递、反思评价的过程，是基于绘本文本，指向儿童的一种阅读。</a:t>
            </a:r>
            <a:endParaRPr lang="zh-CN" altLang="en-US" dirty="0">
              <a:solidFill>
                <a:schemeClr val="tx1">
                  <a:lumMod val="75000"/>
                  <a:lumOff val="25000"/>
                </a:schemeClr>
              </a:solidFill>
              <a:latin typeface="微软雅黑" panose="020B0503020204020204" charset="-122"/>
              <a:ea typeface="微软雅黑" panose="020B0503020204020204" charset="-122"/>
              <a:sym typeface="+mn-ea"/>
            </a:endParaRPr>
          </a:p>
        </p:txBody>
      </p:sp>
      <p:grpSp>
        <p:nvGrpSpPr>
          <p:cNvPr id="2" name="组合 1"/>
          <p:cNvGrpSpPr/>
          <p:nvPr/>
        </p:nvGrpSpPr>
        <p:grpSpPr>
          <a:xfrm>
            <a:off x="954293" y="265164"/>
            <a:ext cx="11230003" cy="520040"/>
            <a:chOff x="952388" y="551143"/>
            <a:chExt cx="11232083" cy="520136"/>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43"/>
              <a:ext cx="1404010" cy="4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任务一</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69"/>
              <a:ext cx="8529320" cy="3073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绘本阅读概述</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55"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strVal val="#ppt_w*0.70"/>
                                          </p:val>
                                        </p:tav>
                                        <p:tav tm="100000">
                                          <p:val>
                                            <p:strVal val="#ppt_w"/>
                                          </p:val>
                                        </p:tav>
                                      </p:tavLst>
                                    </p:anim>
                                    <p:anim calcmode="lin" valueType="num">
                                      <p:cBhvr>
                                        <p:cTn id="16" dur="1000" fill="hold"/>
                                        <p:tgtEl>
                                          <p:spTgt spid="17"/>
                                        </p:tgtEl>
                                        <p:attrNameLst>
                                          <p:attrName>ppt_h</p:attrName>
                                        </p:attrNameLst>
                                      </p:cBhvr>
                                      <p:tavLst>
                                        <p:tav tm="0">
                                          <p:val>
                                            <p:strVal val="#ppt_h"/>
                                          </p:val>
                                        </p:tav>
                                        <p:tav tm="100000">
                                          <p:val>
                                            <p:strVal val="#ppt_h"/>
                                          </p:val>
                                        </p:tav>
                                      </p:tavLst>
                                    </p:anim>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965" y="1479276"/>
            <a:ext cx="9703543" cy="546634"/>
            <a:chOff x="1797" y="2330"/>
            <a:chExt cx="15284"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37"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charset="-122"/>
                  <a:ea typeface="微软雅黑" panose="020B0503020204020204" charset="-122"/>
                  <a:sym typeface="+mn-ea"/>
                </a:rPr>
                <a:t>绘本阅读的性质</a:t>
              </a:r>
              <a:endParaRPr lang="zh-CN" altLang="en-US" sz="2000" b="1" dirty="0">
                <a:solidFill>
                  <a:schemeClr val="accent5">
                    <a:lumMod val="75000"/>
                  </a:schemeClr>
                </a:solidFill>
                <a:latin typeface="微软雅黑" panose="020B0503020204020204" charset="-122"/>
                <a:ea typeface="微软雅黑" panose="020B0503020204020204" charset="-122"/>
                <a:sym typeface="+mn-ea"/>
              </a:endParaRPr>
            </a:p>
          </p:txBody>
        </p:sp>
      </p:grpSp>
      <p:grpSp>
        <p:nvGrpSpPr>
          <p:cNvPr id="2" name="组合 1"/>
          <p:cNvGrpSpPr/>
          <p:nvPr/>
        </p:nvGrpSpPr>
        <p:grpSpPr>
          <a:xfrm>
            <a:off x="954293" y="265164"/>
            <a:ext cx="11230003" cy="520040"/>
            <a:chOff x="952388" y="551143"/>
            <a:chExt cx="11232083" cy="520136"/>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43"/>
              <a:ext cx="1404010" cy="4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任务一</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69"/>
              <a:ext cx="8529320" cy="3073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绘本阅读概述</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7" name="文本框 6"/>
          <p:cNvSpPr txBox="1"/>
          <p:nvPr/>
        </p:nvSpPr>
        <p:spPr>
          <a:xfrm>
            <a:off x="3093720" y="2244725"/>
            <a:ext cx="7859395" cy="3630930"/>
          </a:xfrm>
          <a:prstGeom prst="rect">
            <a:avLst/>
          </a:prstGeom>
          <a:noFill/>
        </p:spPr>
        <p:txBody>
          <a:bodyPr wrap="square" rtlCol="0" anchor="t">
            <a:spAutoFit/>
          </a:bodyPr>
          <a:p>
            <a:pPr lvl="0">
              <a:lnSpc>
                <a:spcPct val="200000"/>
              </a:lnSpc>
            </a:pPr>
            <a:r>
              <a:rPr lang="zh-CN" altLang="en-US">
                <a:latin typeface="Arial" panose="020B0604020202020204" pitchFamily="34" charset="0"/>
                <a:ea typeface="微软雅黑" panose="020B0503020204020204" charset="-122"/>
                <a:sym typeface="+mn-ea"/>
              </a:rPr>
              <a:t>1.社会性</a:t>
            </a:r>
            <a:endParaRPr lang="zh-CN" altLang="en-US">
              <a:latin typeface="Arial" panose="020B0604020202020204" pitchFamily="34" charset="0"/>
              <a:ea typeface="微软雅黑" panose="020B0503020204020204" charset="-122"/>
              <a:sym typeface="+mn-ea"/>
            </a:endParaRPr>
          </a:p>
          <a:p>
            <a:pPr lvl="0">
              <a:lnSpc>
                <a:spcPct val="200000"/>
              </a:lnSpc>
            </a:pPr>
            <a:r>
              <a:rPr lang="zh-CN" altLang="en-US">
                <a:latin typeface="Arial" panose="020B0604020202020204" pitchFamily="34" charset="0"/>
                <a:ea typeface="微软雅黑" panose="020B0503020204020204" charset="-122"/>
                <a:sym typeface="+mn-ea"/>
              </a:rPr>
              <a:t>2.儿童性</a:t>
            </a:r>
            <a:endParaRPr lang="zh-CN" altLang="en-US">
              <a:latin typeface="Arial" panose="020B0604020202020204" pitchFamily="34" charset="0"/>
              <a:ea typeface="微软雅黑" panose="020B0503020204020204" charset="-122"/>
              <a:sym typeface="+mn-ea"/>
            </a:endParaRPr>
          </a:p>
          <a:p>
            <a:pPr lvl="0">
              <a:lnSpc>
                <a:spcPct val="200000"/>
              </a:lnSpc>
            </a:pPr>
            <a:r>
              <a:rPr lang="zh-CN" altLang="en-US">
                <a:latin typeface="Arial" panose="020B0604020202020204" pitchFamily="34" charset="0"/>
                <a:ea typeface="微软雅黑" panose="020B0503020204020204" charset="-122"/>
                <a:sym typeface="+mn-ea"/>
              </a:rPr>
              <a:t>3.教育性</a:t>
            </a:r>
            <a:endParaRPr lang="zh-CN" altLang="en-US">
              <a:latin typeface="Arial" panose="020B0604020202020204" pitchFamily="34" charset="0"/>
              <a:ea typeface="微软雅黑" panose="020B0503020204020204" charset="-122"/>
              <a:sym typeface="+mn-ea"/>
            </a:endParaRPr>
          </a:p>
          <a:p>
            <a:pPr lvl="0">
              <a:lnSpc>
                <a:spcPct val="200000"/>
              </a:lnSpc>
            </a:pPr>
            <a:r>
              <a:rPr lang="zh-CN" altLang="en-US">
                <a:latin typeface="Arial" panose="020B0604020202020204" pitchFamily="34" charset="0"/>
                <a:ea typeface="微软雅黑" panose="020B0503020204020204" charset="-122"/>
                <a:sym typeface="+mn-ea"/>
              </a:rPr>
              <a:t>4.合作性</a:t>
            </a:r>
            <a:endParaRPr lang="zh-CN" altLang="en-US">
              <a:latin typeface="Arial" panose="020B0604020202020204" pitchFamily="34" charset="0"/>
              <a:ea typeface="微软雅黑" panose="020B0503020204020204" charset="-122"/>
              <a:sym typeface="+mn-ea"/>
            </a:endParaRPr>
          </a:p>
          <a:p>
            <a:pPr lvl="0">
              <a:lnSpc>
                <a:spcPct val="200000"/>
              </a:lnSpc>
            </a:pPr>
            <a:endParaRPr lang="zh-CN" altLang="en-US" sz="1600">
              <a:latin typeface="Arial" panose="020B0604020202020204" pitchFamily="34" charset="0"/>
              <a:ea typeface="微软雅黑" panose="020B0503020204020204" charset="-122"/>
              <a:sym typeface="+mn-ea"/>
            </a:endParaRPr>
          </a:p>
          <a:p>
            <a:pPr lvl="0">
              <a:lnSpc>
                <a:spcPct val="150000"/>
              </a:lnSpc>
            </a:pPr>
            <a:endParaRPr lang="zh-CN" altLang="en-US">
              <a:latin typeface="Arial" panose="020B0604020202020204" pitchFamily="34" charset="0"/>
              <a:ea typeface="微软雅黑" panose="020B0503020204020204" charset="-122"/>
              <a:sym typeface="+mn-ea"/>
            </a:endParaRPr>
          </a:p>
          <a:p>
            <a:pPr lvl="0">
              <a:lnSpc>
                <a:spcPct val="150000"/>
              </a:lnSpc>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965" y="1479276"/>
            <a:ext cx="9703543" cy="546634"/>
            <a:chOff x="1797" y="2330"/>
            <a:chExt cx="15284"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37"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charset="-122"/>
                  <a:ea typeface="微软雅黑" panose="020B0503020204020204" charset="-122"/>
                  <a:sym typeface="+mn-ea"/>
                </a:rPr>
                <a:t>绘本阅读的方式</a:t>
              </a:r>
              <a:endParaRPr lang="zh-CN" altLang="en-US" sz="2000" b="1" dirty="0">
                <a:solidFill>
                  <a:schemeClr val="accent5">
                    <a:lumMod val="75000"/>
                  </a:schemeClr>
                </a:solidFill>
                <a:latin typeface="微软雅黑" panose="020B0503020204020204" charset="-122"/>
                <a:ea typeface="微软雅黑" panose="020B0503020204020204" charset="-122"/>
                <a:sym typeface="+mn-ea"/>
              </a:endParaRPr>
            </a:p>
          </p:txBody>
        </p:sp>
      </p:grpSp>
      <p:grpSp>
        <p:nvGrpSpPr>
          <p:cNvPr id="2" name="组合 1"/>
          <p:cNvGrpSpPr/>
          <p:nvPr/>
        </p:nvGrpSpPr>
        <p:grpSpPr>
          <a:xfrm>
            <a:off x="954293" y="265164"/>
            <a:ext cx="11230003" cy="520040"/>
            <a:chOff x="952388" y="551143"/>
            <a:chExt cx="11232083" cy="520136"/>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43"/>
              <a:ext cx="1404010" cy="4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任务一</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69"/>
              <a:ext cx="8529320" cy="3073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绘本阅读概述</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7" name="文本框 6"/>
          <p:cNvSpPr txBox="1"/>
          <p:nvPr/>
        </p:nvSpPr>
        <p:spPr>
          <a:xfrm>
            <a:off x="1143000" y="2154555"/>
            <a:ext cx="10098405" cy="3169285"/>
          </a:xfrm>
          <a:prstGeom prst="rect">
            <a:avLst/>
          </a:prstGeom>
          <a:noFill/>
        </p:spPr>
        <p:txBody>
          <a:bodyPr wrap="square" rtlCol="0" anchor="t">
            <a:spAutoFit/>
          </a:bodyPr>
          <a:p>
            <a:pPr lvl="0">
              <a:lnSpc>
                <a:spcPct val="200000"/>
              </a:lnSpc>
            </a:pPr>
            <a:r>
              <a:rPr lang="zh-CN" altLang="en-US" b="1">
                <a:latin typeface="Arial" panose="020B0604020202020204" pitchFamily="34" charset="0"/>
                <a:ea typeface="微软雅黑" panose="020B0503020204020204" charset="-122"/>
                <a:sym typeface="+mn-ea"/>
              </a:rPr>
              <a:t>1.自读</a:t>
            </a:r>
            <a:endParaRPr lang="zh-CN" altLang="en-US" b="1">
              <a:latin typeface="Arial" panose="020B0604020202020204" pitchFamily="34" charset="0"/>
              <a:ea typeface="微软雅黑" panose="020B0503020204020204" charset="-122"/>
            </a:endParaRPr>
          </a:p>
          <a:p>
            <a:pPr lvl="1">
              <a:lnSpc>
                <a:spcPct val="200000"/>
              </a:lnSpc>
            </a:pPr>
            <a:r>
              <a:rPr lang="zh-CN" altLang="en-US" sz="1600">
                <a:latin typeface="Arial" panose="020B0604020202020204" pitchFamily="34" charset="0"/>
                <a:ea typeface="微软雅黑" panose="020B0503020204020204" charset="-122"/>
                <a:sym typeface="+mn-ea"/>
              </a:rPr>
              <a:t>自读是完全由儿童自主控制、独立进行的一种绘本阅读方式。独立阅读虽然自由度高，但是需要具有前阅读经验，在一定量的阅读积累之后才能完成。</a:t>
            </a:r>
            <a:endParaRPr lang="zh-CN" altLang="en-US" sz="1600">
              <a:latin typeface="Arial" panose="020B0604020202020204" pitchFamily="34" charset="0"/>
              <a:ea typeface="微软雅黑" panose="020B0503020204020204" charset="-122"/>
            </a:endParaRPr>
          </a:p>
          <a:p>
            <a:pPr lvl="0">
              <a:lnSpc>
                <a:spcPct val="200000"/>
              </a:lnSpc>
            </a:pPr>
            <a:r>
              <a:rPr lang="zh-CN" altLang="en-US" b="1">
                <a:latin typeface="Arial" panose="020B0604020202020204" pitchFamily="34" charset="0"/>
                <a:ea typeface="微软雅黑" panose="020B0503020204020204" charset="-122"/>
                <a:sym typeface="+mn-ea"/>
              </a:rPr>
              <a:t>2.讲读</a:t>
            </a:r>
            <a:endParaRPr lang="zh-CN" altLang="en-US" b="1">
              <a:latin typeface="Arial" panose="020B0604020202020204" pitchFamily="34" charset="0"/>
              <a:ea typeface="微软雅黑" panose="020B0503020204020204" charset="-122"/>
            </a:endParaRPr>
          </a:p>
          <a:p>
            <a:pPr lvl="1">
              <a:lnSpc>
                <a:spcPct val="200000"/>
              </a:lnSpc>
            </a:pPr>
            <a:r>
              <a:rPr lang="zh-CN" altLang="en-US" sz="1600">
                <a:latin typeface="Arial" panose="020B0604020202020204" pitchFamily="34" charset="0"/>
                <a:ea typeface="微软雅黑" panose="020B0503020204020204" charset="-122"/>
                <a:sym typeface="+mn-ea"/>
              </a:rPr>
              <a:t>绘本阅读一般是在成人与儿童合作下完成，由成人讲述、儿童倾听的讲读，是绘本阅读最重要的形式。</a:t>
            </a:r>
            <a:endParaRPr lang="zh-CN" altLang="en-US" sz="1600">
              <a:latin typeface="Arial" panose="020B0604020202020204" pitchFamily="34" charset="0"/>
              <a:ea typeface="微软雅黑" panose="020B0503020204020204" charset="-122"/>
            </a:endParaRPr>
          </a:p>
          <a:p>
            <a:pPr lvl="1">
              <a:lnSpc>
                <a:spcPct val="200000"/>
              </a:lnSpc>
            </a:pPr>
            <a:endParaRPr lang="zh-CN" altLang="en-US" sz="1600">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965" y="1479276"/>
            <a:ext cx="9703543" cy="546634"/>
            <a:chOff x="1797" y="2330"/>
            <a:chExt cx="15284"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37"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charset="-122"/>
                  <a:ea typeface="微软雅黑" panose="020B0503020204020204" charset="-122"/>
                  <a:sym typeface="+mn-ea"/>
                </a:rPr>
                <a:t>绘本阅读的原则</a:t>
              </a:r>
              <a:endParaRPr lang="zh-CN" altLang="en-US" sz="2000" b="1" dirty="0">
                <a:solidFill>
                  <a:schemeClr val="accent5">
                    <a:lumMod val="75000"/>
                  </a:schemeClr>
                </a:solidFill>
                <a:latin typeface="微软雅黑" panose="020B0503020204020204" charset="-122"/>
                <a:ea typeface="微软雅黑" panose="020B0503020204020204" charset="-122"/>
                <a:sym typeface="+mn-ea"/>
              </a:endParaRPr>
            </a:p>
          </p:txBody>
        </p:sp>
      </p:grpSp>
      <p:grpSp>
        <p:nvGrpSpPr>
          <p:cNvPr id="2" name="组合 1"/>
          <p:cNvGrpSpPr/>
          <p:nvPr/>
        </p:nvGrpSpPr>
        <p:grpSpPr>
          <a:xfrm>
            <a:off x="954293" y="265164"/>
            <a:ext cx="11230003" cy="520040"/>
            <a:chOff x="952388" y="551143"/>
            <a:chExt cx="11232083" cy="520136"/>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43"/>
              <a:ext cx="1404010" cy="49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任务一</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69"/>
              <a:ext cx="8529320" cy="3073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绘本阅读概述</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7" name="文本框 6"/>
          <p:cNvSpPr txBox="1"/>
          <p:nvPr/>
        </p:nvSpPr>
        <p:spPr>
          <a:xfrm>
            <a:off x="1304925" y="2952750"/>
            <a:ext cx="6055995" cy="2130425"/>
          </a:xfrm>
          <a:prstGeom prst="rect">
            <a:avLst/>
          </a:prstGeom>
          <a:noFill/>
        </p:spPr>
        <p:txBody>
          <a:bodyPr wrap="square" rtlCol="0" anchor="t">
            <a:spAutoFit/>
          </a:bodyPr>
          <a:p>
            <a:pPr lvl="1">
              <a:lnSpc>
                <a:spcPct val="150000"/>
              </a:lnSpc>
            </a:pPr>
            <a:r>
              <a:rPr lang="zh-CN" altLang="en-US" b="1">
                <a:latin typeface="Arial" panose="020B0604020202020204" pitchFamily="34" charset="0"/>
                <a:ea typeface="微软雅黑" panose="020B0503020204020204" charset="-122"/>
                <a:sym typeface="+mn-ea"/>
              </a:rPr>
              <a:t>1.图文结合的原则。</a:t>
            </a:r>
            <a:endParaRPr lang="zh-CN" altLang="en-US" b="1">
              <a:latin typeface="Arial" panose="020B0604020202020204" pitchFamily="34" charset="0"/>
              <a:ea typeface="微软雅黑" panose="020B0503020204020204" charset="-122"/>
              <a:sym typeface="+mn-ea"/>
            </a:endParaRPr>
          </a:p>
          <a:p>
            <a:pPr lvl="1">
              <a:lnSpc>
                <a:spcPct val="220000"/>
              </a:lnSpc>
            </a:pPr>
            <a:r>
              <a:rPr lang="zh-CN" altLang="en-US" sz="1600">
                <a:latin typeface="Arial" panose="020B0604020202020204" pitchFamily="34" charset="0"/>
                <a:ea typeface="微软雅黑" panose="020B0503020204020204" charset="-122"/>
                <a:sym typeface="+mn-ea"/>
              </a:rPr>
              <a:t>这是从绘本的特征——图文关系的角度考虑。绘本不仅是文字讲故事，图画也在讲故事，而图画和文字结合起来可能还会出现一个新故事。比如《母鸡萝丝去散步》。</a:t>
            </a:r>
            <a:endParaRPr lang="zh-CN" altLang="en-US" sz="1600">
              <a:latin typeface="Arial" panose="020B0604020202020204" pitchFamily="34" charset="0"/>
              <a:ea typeface="微软雅黑" panose="020B0503020204020204" charset="-122"/>
              <a:sym typeface="+mn-ea"/>
            </a:endParaRPr>
          </a:p>
        </p:txBody>
      </p:sp>
      <p:pic>
        <p:nvPicPr>
          <p:cNvPr id="100" name="图片 99"/>
          <p:cNvPicPr/>
          <p:nvPr/>
        </p:nvPicPr>
        <p:blipFill>
          <a:blip r:embed="rId3"/>
          <a:stretch>
            <a:fillRect/>
          </a:stretch>
        </p:blipFill>
        <p:spPr>
          <a:xfrm>
            <a:off x="7736205" y="2025650"/>
            <a:ext cx="3509645" cy="33934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srcRect l="18844" r="18844"/>
          <a:stretch>
            <a:fillRect/>
          </a:stretch>
        </p:blipFill>
        <p:spPr>
          <a:xfrm>
            <a:off x="3887927" y="1219170"/>
            <a:ext cx="2210017" cy="4420034"/>
          </a:xfrm>
          <a:custGeom>
            <a:avLst/>
            <a:gdLst>
              <a:gd name="connsiteX0" fmla="*/ 0 w 2205559"/>
              <a:gd name="connsiteY0" fmla="*/ 0 h 4411118"/>
              <a:gd name="connsiteX1" fmla="*/ 2205559 w 2205559"/>
              <a:gd name="connsiteY1" fmla="*/ 2205559 h 4411118"/>
              <a:gd name="connsiteX2" fmla="*/ 1027 w 2205559"/>
              <a:gd name="connsiteY2" fmla="*/ 4411118 h 4411118"/>
              <a:gd name="connsiteX3" fmla="*/ 0 w 2205559"/>
              <a:gd name="connsiteY3" fmla="*/ 2205559 h 4411118"/>
            </a:gdLst>
            <a:ahLst/>
            <a:cxnLst>
              <a:cxn ang="0">
                <a:pos x="connsiteX0" y="connsiteY0"/>
              </a:cxn>
              <a:cxn ang="0">
                <a:pos x="connsiteX1" y="connsiteY1"/>
              </a:cxn>
              <a:cxn ang="0">
                <a:pos x="connsiteX2" y="connsiteY2"/>
              </a:cxn>
              <a:cxn ang="0">
                <a:pos x="connsiteX3" y="connsiteY3"/>
              </a:cxn>
            </a:cxnLst>
            <a:rect l="l" t="t" r="r" b="b"/>
            <a:pathLst>
              <a:path w="2205559" h="4411118">
                <a:moveTo>
                  <a:pt x="0" y="0"/>
                </a:moveTo>
                <a:cubicBezTo>
                  <a:pt x="1209980" y="0"/>
                  <a:pt x="2205559" y="995579"/>
                  <a:pt x="2205559" y="2205559"/>
                </a:cubicBezTo>
                <a:cubicBezTo>
                  <a:pt x="2205559" y="3415129"/>
                  <a:pt x="1210595" y="4410502"/>
                  <a:pt x="1027" y="4411118"/>
                </a:cubicBezTo>
                <a:lnTo>
                  <a:pt x="0" y="2205559"/>
                </a:lnTo>
                <a:close/>
              </a:path>
            </a:pathLst>
          </a:custGeom>
        </p:spPr>
      </p:pic>
      <p:pic>
        <p:nvPicPr>
          <p:cNvPr id="10" name="图片 9"/>
          <p:cNvPicPr>
            <a:picLocks noChangeAspect="1"/>
          </p:cNvPicPr>
          <p:nvPr>
            <p:custDataLst>
              <p:tags r:id="rId3"/>
            </p:custDataLst>
          </p:nvPr>
        </p:nvPicPr>
        <p:blipFill>
          <a:blip r:embed="rId4"/>
          <a:srcRect l="31680" r="31680"/>
          <a:stretch>
            <a:fillRect/>
          </a:stretch>
        </p:blipFill>
        <p:spPr>
          <a:xfrm>
            <a:off x="1845494" y="1558600"/>
            <a:ext cx="1870586" cy="3741173"/>
          </a:xfrm>
          <a:custGeom>
            <a:avLst/>
            <a:gdLst>
              <a:gd name="connsiteX0" fmla="*/ 1866813 w 1866813"/>
              <a:gd name="connsiteY0" fmla="*/ 0 h 3733626"/>
              <a:gd name="connsiteX1" fmla="*/ 1866813 w 1866813"/>
              <a:gd name="connsiteY1" fmla="*/ 1866813 h 3733626"/>
              <a:gd name="connsiteX2" fmla="*/ 1865944 w 1866813"/>
              <a:gd name="connsiteY2" fmla="*/ 3733626 h 3733626"/>
              <a:gd name="connsiteX3" fmla="*/ 0 w 1866813"/>
              <a:gd name="connsiteY3" fmla="*/ 1866813 h 3733626"/>
              <a:gd name="connsiteX4" fmla="*/ 1866813 w 1866813"/>
              <a:gd name="connsiteY4" fmla="*/ 0 h 3733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813" h="3733626">
                <a:moveTo>
                  <a:pt x="1866813" y="0"/>
                </a:moveTo>
                <a:lnTo>
                  <a:pt x="1866813" y="1866813"/>
                </a:lnTo>
                <a:lnTo>
                  <a:pt x="1865944" y="3733626"/>
                </a:lnTo>
                <a:cubicBezTo>
                  <a:pt x="842150" y="3733105"/>
                  <a:pt x="0" y="2890608"/>
                  <a:pt x="0" y="1866813"/>
                </a:cubicBezTo>
                <a:cubicBezTo>
                  <a:pt x="0" y="842671"/>
                  <a:pt x="842671" y="0"/>
                  <a:pt x="1866813" y="0"/>
                </a:cubicBezTo>
                <a:close/>
              </a:path>
            </a:pathLst>
          </a:custGeom>
        </p:spPr>
      </p:pic>
      <p:sp>
        <p:nvSpPr>
          <p:cNvPr id="7" name="图形 5"/>
          <p:cNvSpPr/>
          <p:nvPr>
            <p:custDataLst>
              <p:tags r:id="rId5"/>
            </p:custDataLst>
          </p:nvPr>
        </p:nvSpPr>
        <p:spPr>
          <a:xfrm>
            <a:off x="1687751" y="1243114"/>
            <a:ext cx="2186070" cy="4372140"/>
          </a:xfrm>
          <a:custGeom>
            <a:avLst/>
            <a:gdLst>
              <a:gd name="connsiteX0" fmla="*/ 2933503 w 2933502"/>
              <a:gd name="connsiteY0" fmla="*/ 2933503 h 5867005"/>
              <a:gd name="connsiteX1" fmla="*/ 2932138 w 2933502"/>
              <a:gd name="connsiteY1" fmla="*/ 5867006 h 5867005"/>
              <a:gd name="connsiteX2" fmla="*/ 0 w 2933502"/>
              <a:gd name="connsiteY2" fmla="*/ 2933503 h 5867005"/>
              <a:gd name="connsiteX3" fmla="*/ 2933503 w 2933502"/>
              <a:gd name="connsiteY3" fmla="*/ 0 h 5867005"/>
              <a:gd name="connsiteX4" fmla="*/ 2933503 w 2933502"/>
              <a:gd name="connsiteY4" fmla="*/ 2933503 h 5867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502" h="5867005">
                <a:moveTo>
                  <a:pt x="2933503" y="2933503"/>
                </a:moveTo>
                <a:lnTo>
                  <a:pt x="2932138" y="5867006"/>
                </a:lnTo>
                <a:cubicBezTo>
                  <a:pt x="1323351" y="5866187"/>
                  <a:pt x="0" y="4542291"/>
                  <a:pt x="0" y="2933503"/>
                </a:cubicBezTo>
                <a:cubicBezTo>
                  <a:pt x="0" y="1324170"/>
                  <a:pt x="1324170" y="0"/>
                  <a:pt x="2933503" y="0"/>
                </a:cubicBezTo>
                <a:lnTo>
                  <a:pt x="2933503" y="2933503"/>
                </a:lnTo>
                <a:close/>
              </a:path>
            </a:pathLst>
          </a:custGeom>
          <a:noFill/>
          <a:ln w="25400" cap="flat">
            <a:solidFill>
              <a:schemeClr val="accent1">
                <a:lumMod val="75000"/>
              </a:schemeClr>
            </a:solidFill>
            <a:prstDash val="solid"/>
            <a:miter/>
          </a:ln>
        </p:spPr>
        <p:txBody>
          <a:bodyPr rtlCol="0" anchor="ctr"/>
          <a:p>
            <a:endParaRPr lang="zh-CN" altLang="en-US"/>
          </a:p>
        </p:txBody>
      </p:sp>
      <p:sp>
        <p:nvSpPr>
          <p:cNvPr id="6" name="图形 5"/>
          <p:cNvSpPr/>
          <p:nvPr>
            <p:custDataLst>
              <p:tags r:id="rId6"/>
            </p:custDataLst>
          </p:nvPr>
        </p:nvSpPr>
        <p:spPr>
          <a:xfrm flipH="1">
            <a:off x="4088010" y="1619333"/>
            <a:ext cx="1809851" cy="3619702"/>
          </a:xfrm>
          <a:custGeom>
            <a:avLst/>
            <a:gdLst>
              <a:gd name="connsiteX0" fmla="*/ 2933503 w 2933502"/>
              <a:gd name="connsiteY0" fmla="*/ 2933503 h 5867005"/>
              <a:gd name="connsiteX1" fmla="*/ 2932138 w 2933502"/>
              <a:gd name="connsiteY1" fmla="*/ 5867006 h 5867005"/>
              <a:gd name="connsiteX2" fmla="*/ 0 w 2933502"/>
              <a:gd name="connsiteY2" fmla="*/ 2933503 h 5867005"/>
              <a:gd name="connsiteX3" fmla="*/ 2933503 w 2933502"/>
              <a:gd name="connsiteY3" fmla="*/ 0 h 5867005"/>
              <a:gd name="connsiteX4" fmla="*/ 2933503 w 2933502"/>
              <a:gd name="connsiteY4" fmla="*/ 2933503 h 5867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502" h="5867005">
                <a:moveTo>
                  <a:pt x="2933503" y="2933503"/>
                </a:moveTo>
                <a:lnTo>
                  <a:pt x="2932138" y="5867006"/>
                </a:lnTo>
                <a:cubicBezTo>
                  <a:pt x="1323351" y="5866187"/>
                  <a:pt x="0" y="4542291"/>
                  <a:pt x="0" y="2933503"/>
                </a:cubicBezTo>
                <a:cubicBezTo>
                  <a:pt x="0" y="1324170"/>
                  <a:pt x="1324170" y="0"/>
                  <a:pt x="2933503" y="0"/>
                </a:cubicBezTo>
                <a:lnTo>
                  <a:pt x="2933503" y="2933503"/>
                </a:lnTo>
                <a:close/>
              </a:path>
            </a:pathLst>
          </a:custGeom>
          <a:noFill/>
          <a:ln w="25400" cap="flat">
            <a:solidFill>
              <a:schemeClr val="accent1">
                <a:lumMod val="75000"/>
              </a:schemeClr>
            </a:solidFill>
            <a:prstDash val="dash"/>
            <a:miter/>
          </a:ln>
        </p:spPr>
        <p:txBody>
          <a:bodyPr rtlCol="0" anchor="ctr"/>
          <a:p>
            <a:endParaRPr lang="zh-CN" altLang="en-US" dirty="0"/>
          </a:p>
        </p:txBody>
      </p:sp>
      <p:sp>
        <p:nvSpPr>
          <p:cNvPr id="11" name="Title 6"/>
          <p:cNvSpPr txBox="1"/>
          <p:nvPr>
            <p:custDataLst>
              <p:tags r:id="rId7"/>
            </p:custDataLst>
          </p:nvPr>
        </p:nvSpPr>
        <p:spPr>
          <a:xfrm>
            <a:off x="6811645" y="2121535"/>
            <a:ext cx="4618355" cy="231013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altLang="zh-CN" sz="1800" b="1"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a:t>
            </a:r>
            <a:r>
              <a:rPr lang="zh-CN" altLang="en-US" sz="1800" b="1"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针对性原则。</a:t>
            </a:r>
            <a:endParaRPr lang="zh-CN" altLang="en-US" sz="1800" b="1"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0" algn="l" fontAlgn="auto">
              <a:lnSpc>
                <a:spcPct val="180000"/>
              </a:lnSpc>
              <a:spcBef>
                <a:spcPts val="0"/>
              </a:spcBef>
              <a:spcAft>
                <a:spcPts val="800"/>
              </a:spcAft>
              <a:buSzPct val="100000"/>
              <a:buNone/>
            </a:pPr>
            <a:r>
              <a:rPr lang="zh-CN" altLang="en-US"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这是基于具体作品的立场去考虑。故事性强的绘本可以更多关注文字本身，用讲故事的口吻娓娓道来即可。比如《活了一百万次的猫》等。</a:t>
            </a:r>
            <a:endParaRPr lang="zh-CN" altLang="en-US" sz="16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2" name="矩形 5"/>
          <p:cNvSpPr/>
          <p:nvPr>
            <p:custDataLst>
              <p:tags r:id="rId8"/>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9"/>
    </p:custDataLst>
  </p:cSld>
  <p:clrMapOvr>
    <a:masterClrMapping/>
  </p:clrMapOvr>
</p:sld>
</file>

<file path=ppt/tags/tag1.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10.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522_1*i*1"/>
  <p:tag name="KSO_WM_TEMPLATE_CATEGORY" val="diagram"/>
  <p:tag name="KSO_WM_TEMPLATE_INDEX" val="20209522"/>
  <p:tag name="KSO_WM_UNIT_LAYERLEVEL" val="1"/>
  <p:tag name="KSO_WM_TAG_VERSION" val="1.0"/>
  <p:tag name="KSO_WM_BEAUTIFY_FLAG" val="#wm#"/>
  <p:tag name="KSO_WM_UNIT_BLOCK" val="0"/>
  <p:tag name="KSO_WM_UNIT_SM_LIMIT_TYPE" val="2"/>
  <p:tag name="KSO_WM_UNIT_DEC_AREA_ID" val="6c96628f77324f8fb985e2b529c0a0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0185ec4814ce96fb1281e"/>
  <p:tag name="KSO_WM_CHIP_XID" val="5f20185ec4814ce96fb1281f"/>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1200"/>
  <p:tag name="KSO_WM_TEMPLATE_ASSEMBLE_XID" val="60656fae4054ed1e2fb80f29"/>
  <p:tag name="KSO_WM_TEMPLATE_ASSEMBLE_GROUPID" val="60656fae4054ed1e2fb80f29"/>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9522_1*i*2"/>
  <p:tag name="KSO_WM_TEMPLATE_CATEGORY" val="diagram"/>
  <p:tag name="KSO_WM_TEMPLATE_INDEX" val="20209522"/>
  <p:tag name="KSO_WM_UNIT_LAYERLEVEL" val="1"/>
  <p:tag name="KSO_WM_TAG_VERSION" val="1.0"/>
  <p:tag name="KSO_WM_BEAUTIFY_FLAG" val="#wm#"/>
  <p:tag name="KSO_WM_UNIT_TYPE" val="i"/>
  <p:tag name="KSO_WM_UNIT_INDEX" val="2"/>
  <p:tag name="KSO_WM_UNIT_BLOCK" val="0"/>
  <p:tag name="KSO_WM_UNIT_SM_LIMIT_TYPE" val="0"/>
  <p:tag name="KSO_WM_UNIT_PLACING_PICTURE_MD4" val="0"/>
  <p:tag name="KSO_WM_UNIT_DEC_AREA_ID" val="46d47f326fdb422bb712117cd2111b5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f20185ec4814ce96fb1281e"/>
  <p:tag name="KSO_WM_CHIP_XID" val="5f20185ec4814ce96fb1281f"/>
  <p:tag name="KSO_WM_TEMPLATE_ASSEMBLE_XID" val="60656fae4054ed1e2fb80f29"/>
  <p:tag name="KSO_WM_TEMPLATE_ASSEMBLE_GROUPID" val="60656fae4054ed1e2fb80f29"/>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9522_1*i*3"/>
  <p:tag name="KSO_WM_TEMPLATE_CATEGORY" val="diagram"/>
  <p:tag name="KSO_WM_TEMPLATE_INDEX" val="20209522"/>
  <p:tag name="KSO_WM_UNIT_LAYERLEVEL" val="1"/>
  <p:tag name="KSO_WM_TAG_VERSION" val="1.0"/>
  <p:tag name="KSO_WM_BEAUTIFY_FLAG" val="#wm#"/>
  <p:tag name="KSO_WM_UNIT_TYPE" val="i"/>
  <p:tag name="KSO_WM_UNIT_INDEX" val="3"/>
  <p:tag name="KSO_WM_UNIT_SM_LIMIT_TYPE" val="0"/>
  <p:tag name="KSO_WM_UNIT_PLACING_PICTURE_MD4" val="0"/>
  <p:tag name="KSO_WM_CHIP_GROUPID" val="5f20185ec4814ce96fb1281e"/>
  <p:tag name="KSO_WM_CHIP_XID" val="5f20185ec4814ce96fb1281f"/>
  <p:tag name="KSO_WM_UNIT_LINE_FORE_SCHEMECOLOR_INDEX_BRIGHTNESS" val="0.25"/>
  <p:tag name="KSO_WM_UNIT_LINE_FORE_SCHEMECOLOR_INDEX" val="13"/>
  <p:tag name="KSO_WM_UNIT_LINE_FILL_TYPE" val="2"/>
  <p:tag name="KSO_WM_TEMPLATE_ASSEMBLE_XID" val="60656fae4054ed1e2fb80f29"/>
  <p:tag name="KSO_WM_TEMPLATE_ASSEMBLE_GROUPID" val="60656fae4054ed1e2fb80f29"/>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9522_1*i*4"/>
  <p:tag name="KSO_WM_TEMPLATE_CATEGORY" val="diagram"/>
  <p:tag name="KSO_WM_TEMPLATE_INDEX" val="20209522"/>
  <p:tag name="KSO_WM_UNIT_LAYERLEVEL" val="1"/>
  <p:tag name="KSO_WM_TAG_VERSION" val="1.0"/>
  <p:tag name="KSO_WM_BEAUTIFY_FLAG" val="#wm#"/>
  <p:tag name="KSO_WM_UNIT_TYPE" val="i"/>
  <p:tag name="KSO_WM_UNIT_INDEX" val="4"/>
  <p:tag name="KSO_WM_UNIT_SM_LIMIT_TYPE" val="0"/>
  <p:tag name="KSO_WM_UNIT_PLACING_PICTURE_MD4" val="0"/>
  <p:tag name="KSO_WM_CHIP_GROUPID" val="5f20185ec4814ce96fb1281e"/>
  <p:tag name="KSO_WM_CHIP_XID" val="5f20185ec4814ce96fb1281f"/>
  <p:tag name="KSO_WM_UNIT_LINE_FORE_SCHEMECOLOR_INDEX_BRIGHTNESS" val="0.25"/>
  <p:tag name="KSO_WM_UNIT_LINE_FORE_SCHEMECOLOR_INDEX" val="13"/>
  <p:tag name="KSO_WM_UNIT_LINE_FILL_TYPE" val="2"/>
  <p:tag name="KSO_WM_TEMPLATE_ASSEMBLE_XID" val="60656fae4054ed1e2fb80f29"/>
  <p:tag name="KSO_WM_TEMPLATE_ASSEMBLE_GROUPID" val="60656fae4054ed1e2fb80f29"/>
</p:tagLst>
</file>

<file path=ppt/tags/tag10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9522_1*a*1"/>
  <p:tag name="KSO_WM_TEMPLATE_CATEGORY" val="diagram"/>
  <p:tag name="KSO_WM_TEMPLATE_INDEX" val="2020952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6169581fe7364761880df35415de731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eff7723ed5b40d182193cb6cdda4b99"/>
  <p:tag name="KSO_WM_UNIT_TEXT_FILL_FORE_SCHEMECOLOR_INDEX_BRIGHTNESS" val="0"/>
  <p:tag name="KSO_WM_UNIT_TEXT_FILL_FORE_SCHEMECOLOR_INDEX" val="13"/>
  <p:tag name="KSO_WM_UNIT_TEXT_FILL_TYPE" val="1"/>
  <p:tag name="KSO_WM_TEMPLATE_ASSEMBLE_XID" val="60656fae4054ed1e2fb80f29"/>
  <p:tag name="KSO_WM_TEMPLATE_ASSEMBLE_GROUPID" val="60656fae4054ed1e2fb80f29"/>
</p:tagLst>
</file>

<file path=ppt/tags/tag1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522_1*f*1"/>
  <p:tag name="KSO_WM_TEMPLATE_CATEGORY" val="diagram"/>
  <p:tag name="KSO_WM_TEMPLATE_INDEX" val="20209522"/>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858e4e6bb0e14723be141022586229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dc3c897e6d04ea299dbe5bdbae67418"/>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ae4054ed1e2fb80f29"/>
  <p:tag name="KSO_WM_TEMPLATE_ASSEMBLE_GROUPID" val="60656fae4054ed1e2fb80f29"/>
</p:tagLst>
</file>

<file path=ppt/tags/tag106.xml><?xml version="1.0" encoding="utf-8"?>
<p:tagLst xmlns:p="http://schemas.openxmlformats.org/presentationml/2006/main">
  <p:tag name="KSO_WM_UNIT_VALUE" val="592*846"/>
  <p:tag name="KSO_WM_UNIT_HIGHLIGHT" val="0"/>
  <p:tag name="KSO_WM_UNIT_COMPATIBLE" val="0"/>
  <p:tag name="KSO_WM_UNIT_DIAGRAM_ISNUMVISUAL" val="0"/>
  <p:tag name="KSO_WM_UNIT_DIAGRAM_ISREFERUNIT" val="0"/>
  <p:tag name="KSO_WM_UNIT_TYPE" val="d"/>
  <p:tag name="KSO_WM_UNIT_INDEX" val="1"/>
  <p:tag name="KSO_WM_UNIT_ID" val="diagram20209522_1*d*1"/>
  <p:tag name="KSO_WM_TEMPLATE_CATEGORY" val="diagram"/>
  <p:tag name="KSO_WM_TEMPLATE_INDEX" val="20209522"/>
  <p:tag name="KSO_WM_UNIT_LAYERLEVEL" val="1"/>
  <p:tag name="KSO_WM_TAG_VERSION" val="1.0"/>
  <p:tag name="KSO_WM_BEAUTIFY_FLAG" val="#wm#"/>
  <p:tag name="KSO_WM_CHIP_GROUPID" val="5e7310da9a230a26b9e88a19"/>
  <p:tag name="KSO_WM_CHIP_XID" val="5e7310da9a230a26b9e88a1a"/>
  <p:tag name="KSO_WM_UNIT_DEC_AREA_ID" val="df4715780a084e5995b3ca1a6e9066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ea6c722628c4e0f942640b52d279d66"/>
  <p:tag name="KSO_WM_TEMPLATE_ASSEMBLE_XID" val="60656fae4054ed1e2fb80f29"/>
  <p:tag name="KSO_WM_TEMPLATE_ASSEMBLE_GROUPID" val="60656fae4054ed1e2fb80f29"/>
  <p:tag name="KSO_WM_UNIT_PICTURE_CLIP_FLAG" val="0"/>
</p:tagLst>
</file>

<file path=ppt/tags/tag107.xml><?xml version="1.0" encoding="utf-8"?>
<p:tagLst xmlns:p="http://schemas.openxmlformats.org/presentationml/2006/main">
  <p:tag name="PA" val="v3.0.1"/>
</p:tagLst>
</file>

<file path=ppt/tags/tag108.xml><?xml version="1.0" encoding="utf-8"?>
<p:tagLst xmlns:p="http://schemas.openxmlformats.org/presentationml/2006/main">
  <p:tag name="PA" val="v3.0.1"/>
</p:tagLst>
</file>

<file path=ppt/tags/tag109.xml><?xml version="1.0" encoding="utf-8"?>
<p:tagLst xmlns:p="http://schemas.openxmlformats.org/presentationml/2006/main">
  <p:tag name="KSO_WM_BEAUTIFY_FLAG" val="#wm#"/>
  <p:tag name="KSO_WM_TEMPLATE_CATEGORY" val="diagram"/>
  <p:tag name="KSO_WM_TEMPLATE_INDEX" val="20209522"/>
  <p:tag name="KSO_WM_SLIDE_LAYOUT_INFO" val="{&quot;id&quot;:&quot;2021-04-01T16:00:33&quot;,&quot;maxSize&quot;:{&quot;size1&quot;:17.9},&quot;minSize&quot;:{&quot;size1&quot;:17.9},&quot;normalSize&quot;:{&quot;size1&quot;:17.9},&quot;subLayout&quot;:[{&quot;id&quot;:&quot;2021-04-01T16:00:33&quot;,&quot;margin&quot;:{&quot;bottom&quot;:0,&quot;left&quot;:1.6929999589920044,&quot;right&quot;:1.6929999589920044,&quot;top&quot;:1.6929999589920044},&quot;type&quot;:0},{&quot;direction&quot;:1,&quot;id&quot;:&quot;2021-04-01T16:00:33&quot;,&quot;maxSize&quot;:{&quot;size1&quot;:70},&quot;minSize&quot;:{&quot;size1&quot;:52.5},&quot;normalSize&quot;:{&quot;size1&quot;:70},&quot;subLayout&quot;:[{&quot;id&quot;:&quot;2021-04-01T16:00:33&quot;,&quot;margin&quot;:{&quot;bottom&quot;:2.117000102996826,&quot;left&quot;:1.6929999589920044,&quot;right&quot;:0.847000002861023,&quot;top&quot;:1.2699999809265137},&quot;type&quot;:0},{&quot;id&quot;:&quot;2021-04-01T16:00:33&quot;,&quot;maxSize&quot;:{&quot;size1&quot;:46},&quot;minSize&quot;:{&quot;size1&quot;:46},&quot;normalSize&quot;:{&quot;size1&quot;:46},&quot;subLayout&quot;:[{&quot;id&quot;:&quot;2021-04-01T16:00:33&quot;,&quot;margin&quot;:{&quot;bottom&quot;:0.0260000042617321,&quot;left&quot;:0.0260000042617321,&quot;right&quot;:1.6929999589920044,&quot;top&quot;:1.2560001611709595},&quot;type&quot;:0},{&quot;id&quot;:&quot;2021-04-01T16:00:33&quot;,&quot;margin&quot;:{&quot;bottom&quot;:2.115999937057495,&quot;left&quot;:0.0260000042617321,&quot;right&quot;:1.6929999589920044,&quot;top&quot;:0.3970000147819519},&quot;type&quot;:0}],&quot;type&quot;:0}],&quot;type&quot;:0}],&quot;type&quot;:0}"/>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637d5ab5e07b4d559837ebbf35c1d556&quot;,&quot;fill_align&quot;:&quot;lm&quot;,&quot;chip_types&quot;:[&quot;header&quot;]},{&quot;text_align&quot;:&quot;lm&quot;,&quot;text_direction&quot;:&quot;horizontal&quot;,&quot;support_big_font&quot;:false,&quot;picture_toward&quot;:0,&quot;picture_dockside&quot;:[],&quot;fill_id&quot;:&quot;7c45f1fd4027465dbd08249e9513c293&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be94353f6984a8a8aea753446634bed&quot;,&quot;fill_align&quot;:&quot;cm&quot;,&quot;chip_types&quot;:[&quot;picture&quot;]},{&quot;text_align&quot;:&quot;lm&quot;,&quot;text_direction&quot;:&quot;horizontal&quot;,&quot;support_big_font&quot;:false,&quot;picture_toward&quot;:0,&quot;picture_dockside&quot;:[],&quot;fill_id&quot;:&quot;62dc9741cefe4101932e525465f91bd0&quot;,&quot;fill_align&quot;:&quot;cm&quot;,&quot;chip_types&quot;:[&quot;picture&quot;]}],[{&quot;text_align&quot;:&quot;lm&quot;,&quot;text_direction&quot;:&quot;horizontal&quot;,&quot;support_big_font&quot;:false,&quot;picture_toward&quot;:0,&quot;picture_dockside&quot;:[],&quot;fill_id&quot;:&quot;637d5ab5e07b4d559837ebbf35c1d556&quot;,&quot;fill_align&quot;:&quot;cm&quot;,&quot;chip_types&quot;:[&quot;header&quot;]},{&quot;text_align&quot;:&quot;lm&quot;,&quot;text_direction&quot;:&quot;horizontal&quot;,&quot;support_big_font&quot;:false,&quot;picture_toward&quot;:0,&quot;picture_dockside&quot;:[],&quot;fill_id&quot;:&quot;7c45f1fd4027465dbd08249e9513c293&quot;,&quot;fill_align&quot;:&quot;lm&quot;,&quot;chip_types&quot;:[&quot;pictext&quot;,&quot;picture&quot;,&quot;chart&quot;,&quot;table&quot;,&quot;video&quot;]},{&quot;text_align&quot;:&quot;lm&quot;,&quot;text_direction&quot;:&quot;horizontal&quot;,&quot;support_big_font&quot;:false,&quot;picture_toward&quot;:0,&quot;picture_dockside&quot;:[],&quot;fill_id&quot;:&quot;5be94353f6984a8a8aea753446634bed&quot;,&quot;fill_align&quot;:&quot;lm&quot;,&quot;chip_types&quot;:[&quot;text&quot;]},{&quot;text_align&quot;:&quot;lm&quot;,&quot;text_direction&quot;:&quot;horizontal&quot;,&quot;support_big_font&quot;:false,&quot;picture_toward&quot;:0,&quot;picture_dockside&quot;:[],&quot;fill_id&quot;:&quot;62dc9741cefe4101932e525465f91bd0&quot;,&quot;fill_align&quot;:&quot;lm&quot;,&quot;chip_types&quot;:[&quot;text&quot;]}]]"/>
  <p:tag name="KSO_WM_SLIDE_ID" val="diagram2020952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70"/>
  <p:tag name="KSO_WM_SLIDE_POSITION" val="0*34"/>
  <p:tag name="KSO_WM_TAG_VERSION" val="1.0"/>
  <p:tag name="KSO_WM_SLIDE_LAYOUT" val="a_d_f"/>
  <p:tag name="KSO_WM_SLIDE_LAYOUT_CNT" val="1_2_1"/>
  <p:tag name="KSO_WM_CHIP_XID" val="5f20185ec4814ce96fb1281f"/>
  <p:tag name="KSO_WM_CHIP_DECFILLPROP" val="[]"/>
  <p:tag name="KSO_WM_SLIDE_CAN_ADD_NAVIGATION" val="1"/>
  <p:tag name="KSO_WM_CHIP_GROUPID" val="5f20185ec4814ce96fb1281e"/>
  <p:tag name="KSO_WM_SLIDE_BK_DARK_LIGHT" val="2"/>
  <p:tag name="KSO_WM_SLIDE_BACKGROUND_TYPE" val="general"/>
  <p:tag name="KSO_WM_SLIDE_SUPPORT_FEATURE_TYPE" val="0"/>
  <p:tag name="KSO_WM_SLIDE_SAME_FONT_SIZE" val="1"/>
  <p:tag name="KSO_WM_TEMPLATE_ASSEMBLE_XID" val="60656fae4054ed1e2fb80f29"/>
  <p:tag name="KSO_WM_TEMPLATE_ASSEMBLE_GROUPID" val="60656fae4054ed1e2fb80f29"/>
</p:tagLst>
</file>

<file path=ppt/tags/tag11.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259_1*i*1"/>
  <p:tag name="KSO_WM_TEMPLATE_CATEGORY" val="diagram"/>
  <p:tag name="KSO_WM_TEMPLATE_INDEX" val="20213259"/>
  <p:tag name="KSO_WM_UNIT_LAYERLEVEL" val="1"/>
  <p:tag name="KSO_WM_TAG_VERSION" val="1.0"/>
  <p:tag name="KSO_WM_BEAUTIFY_FLAG" val="#wm#"/>
  <p:tag name="KSO_WM_UNIT_BLOCK" val="0"/>
  <p:tag name="KSO_WM_UNIT_SM_LIMIT_TYPE" val="2"/>
  <p:tag name="KSO_WM_UNIT_DEC_AREA_ID" val="3dd1536ae78e485f8e121f939854a44c"/>
  <p:tag name="KSO_WM_UNIT_DECORATE_INFO" val="{&quot;DecorateInfoH&quot;:{&quot;IsAbs&quot;:true},&quot;DecorateInfoW&quot;:{&quot;IsAbs&quot;:true},&quot;DecorateInfoX&quot;:{&quot;IsAbs&quot;:true,&quot;Pos&quot;:1},&quot;DecorateInfoY&quot;:{&quot;IsAbs&quot;:true,&quot;Pos&quot;:1},&quot;ReferentInfo&quot;:{&quot;Id&quot;:&quot;6cc9f2c48d7b49e3bd3a752c26cf2c3c;3fe39732645a4e98a2f44490feaf825f&quot;,&quot;X&quot;:{&quot;Pos&quot;:1},&quot;Y&quot;:{&quot;Pos&quot;:1}},&quot;whChangeMode&quot;:0}"/>
  <p:tag name="KSO_WM_CHIP_GROUPID" val="5f5ee1ca4d6848d78f644aed"/>
  <p:tag name="KSO_WM_CHIP_XID" val="5f69675f553136823a5e621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784"/>
  <p:tag name="KSO_WM_TEMPLATE_ASSEMBLE_XID" val="60656ed84054ed1e2fb80089"/>
  <p:tag name="KSO_WM_TEMPLATE_ASSEMBLE_GROUPID" val="60656ed84054ed1e2fb80089"/>
</p:tagLst>
</file>

<file path=ppt/tags/tag111.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259_1*a*1"/>
  <p:tag name="KSO_WM_TEMPLATE_CATEGORY" val="diagram"/>
  <p:tag name="KSO_WM_TEMPLATE_INDEX" val="2021325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5a615ff1d35e43368720af110cf478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89ac27feaa1d40239457f881f2b15d71"/>
  <p:tag name="KSO_WM_UNIT_TEXT_FILL_FORE_SCHEMECOLOR_INDEX_BRIGHTNESS" val="0"/>
  <p:tag name="KSO_WM_UNIT_TEXT_FILL_FORE_SCHEMECOLOR_INDEX" val="13"/>
  <p:tag name="KSO_WM_UNIT_TEXT_FILL_TYPE" val="1"/>
  <p:tag name="KSO_WM_TEMPLATE_ASSEMBLE_XID" val="60656ed84054ed1e2fb80089"/>
  <p:tag name="KSO_WM_TEMPLATE_ASSEMBLE_GROUPID" val="60656ed84054ed1e2fb80089"/>
</p:tagLst>
</file>

<file path=ppt/tags/tag112.xml><?xml version="1.0" encoding="utf-8"?>
<p:tagLst xmlns:p="http://schemas.openxmlformats.org/presentationml/2006/main">
  <p:tag name="KSO_WM_UNIT_VALUE" val="1100*1438"/>
  <p:tag name="KSO_WM_UNIT_HIGHLIGHT" val="0"/>
  <p:tag name="KSO_WM_UNIT_COMPATIBLE" val="0"/>
  <p:tag name="KSO_WM_UNIT_DIAGRAM_ISNUMVISUAL" val="0"/>
  <p:tag name="KSO_WM_UNIT_DIAGRAM_ISREFERUNIT" val="0"/>
  <p:tag name="KSO_WM_UNIT_TYPE" val="d"/>
  <p:tag name="KSO_WM_UNIT_INDEX" val="1"/>
  <p:tag name="KSO_WM_UNIT_ID" val="diagram20213259_1*d*1"/>
  <p:tag name="KSO_WM_TEMPLATE_CATEGORY" val="diagram"/>
  <p:tag name="KSO_WM_TEMPLATE_INDEX" val="20213259"/>
  <p:tag name="KSO_WM_UNIT_LAYERLEVEL" val="1"/>
  <p:tag name="KSO_WM_TAG_VERSION" val="1.0"/>
  <p:tag name="KSO_WM_BEAUTIFY_FLAG" val="#wm#"/>
  <p:tag name="KSO_WM_CHIP_GROUPID" val="5e7310da9a230a26b9e88a19"/>
  <p:tag name="KSO_WM_CHIP_XID" val="5e7310da9a230a26b9e88a1a"/>
  <p:tag name="KSO_WM_UNIT_DEC_AREA_ID" val="6cc9f2c48d7b49e3bd3a752c26cf2c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ad59f74033947a08f9bed71cd1cbf6c"/>
  <p:tag name="KSO_WM_UNIT_SUPPORT_UNIT_TYPE" val="[&quot;d&quot;,&quot;α&quot;,&quot;β&quot;,&quot;θ&quot;]"/>
  <p:tag name="KSO_WM_TEMPLATE_ASSEMBLE_XID" val="60656ed84054ed1e2fb80089"/>
  <p:tag name="KSO_WM_TEMPLATE_ASSEMBLE_GROUPID" val="60656ed84054ed1e2fb80089"/>
</p:tagLst>
</file>

<file path=ppt/tags/tag1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259_1*f*1"/>
  <p:tag name="KSO_WM_TEMPLATE_CATEGORY" val="diagram"/>
  <p:tag name="KSO_WM_TEMPLATE_INDEX" val="20213259"/>
  <p:tag name="KSO_WM_UNIT_LAYERLEVEL" val="1"/>
  <p:tag name="KSO_WM_TAG_VERSION" val="1.0"/>
  <p:tag name="KSO_WM_BEAUTIFY_FLAG" val="#wm#"/>
  <p:tag name="KSO_WM_UNIT_DEFAULT_FONT" val="14;20;2"/>
  <p:tag name="KSO_WM_UNIT_BLOCK" val="0"/>
  <p:tag name="KSO_WM_UNIT_VALUE" val="220"/>
  <p:tag name="KSO_WM_UNIT_SHOW_EDIT_AREA_INDICATION" val="1"/>
  <p:tag name="KSO_WM_CHIP_GROUPID" val="5e6b05596848fb12bee65ac8"/>
  <p:tag name="KSO_WM_CHIP_XID" val="5e6b05596848fb12bee65aca"/>
  <p:tag name="KSO_WM_UNIT_DEC_AREA_ID" val="3fe39732645a4e98a2f44490feaf825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d0d539eecd14d38b47a28a3325e8bf4"/>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d84054ed1e2fb80089"/>
  <p:tag name="KSO_WM_TEMPLATE_ASSEMBLE_GROUPID" val="60656ed84054ed1e2fb80089"/>
</p:tagLst>
</file>

<file path=ppt/tags/tag114.xml><?xml version="1.0" encoding="utf-8"?>
<p:tagLst xmlns:p="http://schemas.openxmlformats.org/presentationml/2006/main">
  <p:tag name="KSO_WM_SLIDE_ID" val="diagram2021325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3259"/>
  <p:tag name="KSO_WM_SLIDE_LAYOUT" val="a_d_f"/>
  <p:tag name="KSO_WM_SLIDE_LAYOUT_CNT" val="1_1_1"/>
  <p:tag name="KSO_WM_TEMPLATE_THUMBS_INDEX" val="1、4、7、12、13、14、15、16、17、18、20、24、25、28、33、36、40、43、44"/>
  <p:tag name="KSO_WM_SLIDE_SIZE" val="888*444"/>
  <p:tag name="KSO_WM_SLIDE_POSITION" val="36*4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f553136823a5e6212"/>
  <p:tag name="KSO_WM_SLIDE_LAYOUT_INFO" val="{&quot;backgroundInfo&quot;:[{&quot;bottom&quot;:0,&quot;bottomAbs&quot;:false,&quot;left&quot;:0,&quot;leftAbs&quot;:false,&quot;right&quot;:0,&quot;rightAbs&quot;:false,&quot;top&quot;:0,&quot;topAbs&quot;:false,&quot;type&quot;:&quot;general&quot;}],&quot;id&quot;:&quot;2021-04-01T15:20:26&quot;,&quot;maxSize&quot;:{&quot;size1&quot;:30.1},&quot;minSize&quot;:{&quot;size1&quot;:19},&quot;normalSize&quot;:{&quot;size1&quot;:19},&quot;subLayout&quot;:[{&quot;id&quot;:&quot;2021-04-01T15:20:26&quot;,&quot;margin&quot;:{&quot;bottom&quot;:0.02600000612437725,&quot;left&quot;:1.6929999589920044,&quot;right&quot;:1.6929999589920044,&quot;top&quot;:1.6929999589920044},&quot;type&quot;:0},{&quot;direction&quot;:1,&quot;id&quot;:&quot;2021-04-01T15:20:26&quot;,&quot;maxSize&quot;:{&quot;size1&quot;:63.799815286176575},&quot;minSize&quot;:{&quot;size1&quot;:38.799815286176575},&quot;normalSize&quot;:{&quot;size1&quot;:39.16856528617658},&quot;subLayout&quot;:[{&quot;id&quot;:&quot;2021-04-01T15:20:26&quot;,&quot;margin&quot;:{&quot;bottom&quot;:2.5399999618530273,&quot;left&quot;:2.117000102996826,&quot;right&quot;:0.8199999928474426,&quot;top&quot;:1.878999948501587},&quot;type&quot;:0},{&quot;id&quot;:&quot;2021-04-01T15:20:26&quot;,&quot;margin&quot;:{&quot;bottom&quot;:2.5399999618530273,&quot;left&quot;:0.02600000612437725,&quot;right&quot;:2.117000102996826,&quot;top&quot;:1.878999948501587},&quot;type&quot;:0}],&quot;type&quot;:0}],&quot;type&quot;:0}"/>
  <p:tag name="KSO_WM_SLIDE_BACKGROUND" val="[&quot;general&quot;]"/>
  <p:tag name="KSO_WM_SLIDE_RATIO" val="1.777778"/>
  <p:tag name="KSO_WM_CHIP_FILLPROP" val="[[{&quot;text_align&quot;:&quot;ct&quot;,&quot;text_direction&quot;:&quot;horizontal&quot;,&quot;support_big_font&quot;:false,&quot;fill_id&quot;:&quot;deca2c856a2c479fa3af2fcbe1e54fdb&quot;,&quot;fill_align&quot;:&quot;ct&quot;,&quot;chip_types&quot;:[&quot;header&quot;]},{&quot;text_align&quot;:&quot;lm&quot;,&quot;text_direction&quot;:&quot;horizontal&quot;,&quot;support_features&quot;:[&quot;collage&quot;],&quot;support_big_font&quot;:false,&quot;fill_id&quot;:&quot;355c1d48380143b687f0639f79f2cda7&quot;,&quot;fill_align&quot;:&quot;cm&quot;,&quot;chip_types&quot;:[&quot;picture&quot;,&quot;chart&quot;,&quot;table&quot;,&quot;video&quot;]},{&quot;text_align&quot;:&quot;lm&quot;,&quot;text_direction&quot;:&quot;horizontal&quot;,&quot;support_features&quot;:[&quot;collage&quot;],&quot;support_big_font&quot;:false,&quot;fill_id&quot;:&quot;89c751b6f8ef4d4fb1124231b0a29aea&quot;,&quot;fill_align&quot;:&quot;cm&quot;,&quot;chip_types&quot;:[&quot;text&quot;,&quot;picture&quot;,&quot;chart&quot;,&quot;table&quot;,&quot;video&quot;]}],[{&quot;text_align&quot;:&quot;ct&quot;,&quot;text_direction&quot;:&quot;horizontal&quot;,&quot;support_big_font&quot;:false,&quot;fill_id&quot;:&quot;deca2c856a2c479fa3af2fcbe1e54fdb&quot;,&quot;fill_align&quot;:&quot;ct&quot;,&quot;chip_types&quot;:[&quot;header&quot;]},{&quot;text_align&quot;:&quot;lm&quot;,&quot;text_direction&quot;:&quot;horizontal&quot;,&quot;support_big_font&quot;:false,&quot;fill_id&quot;:&quot;355c1d48380143b687f0639f79f2cda7&quot;,&quot;fill_align&quot;:&quot;cm&quot;,&quot;chip_types&quot;:[&quot;text&quot;]},{&quot;text_align&quot;:&quot;lm&quot;,&quot;text_direction&quot;:&quot;horizontal&quot;,&quot;support_features&quot;:[&quot;collage&quot;],&quot;support_big_font&quot;:false,&quot;fill_id&quot;:&quot;89c751b6f8ef4d4fb1124231b0a29aea&quot;,&quot;fill_align&quot;:&quot;cm&quot;,&quot;chip_types&quot;:[&quot;picture&quot;,&quot;chart&quot;,&quot;table&quot;,&quot;video&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1"/>
  <p:tag name="KSO_WM_SLIDE_SAME_FONT_SIZE" val="1"/>
  <p:tag name="KSO_WM_TEMPLATE_ASSEMBLE_XID" val="60656ed84054ed1e2fb80089"/>
  <p:tag name="KSO_WM_TEMPLATE_ASSEMBLE_GROUPID" val="60656ed84054ed1e2fb80089"/>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11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1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118.xml><?xml version="1.0" encoding="utf-8"?>
<p:tagLst xmlns:p="http://schemas.openxmlformats.org/presentationml/2006/main">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56.6625},&quot;subLayout&quot;:[{&quot;id&quot;:&quot;2021-04-01T16:16:09&quot;,&quot;maxSize&quot;:{&quot;size1&quot;:35.6},&quot;minSize&quot;:{&quot;size1&quot;:17.8},&quot;normalSize&quot;:{&quot;size1&quot;:24.299999999999997},&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K_DARK_LIGHT" val="2"/>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119.xml><?xml version="1.0" encoding="utf-8"?>
<p:tagLst xmlns:p="http://schemas.openxmlformats.org/presentationml/2006/main">
  <p:tag name="PA" val="v3.0.1"/>
</p:tagLst>
</file>

<file path=ppt/tags/tag12.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Lst>
</file>

<file path=ppt/tags/tag120.xml><?xml version="1.0" encoding="utf-8"?>
<p:tagLst xmlns:p="http://schemas.openxmlformats.org/presentationml/2006/main">
  <p:tag name="PA" val="v3.0.1"/>
</p:tagLst>
</file>

<file path=ppt/tags/tag121.xml><?xml version="1.0" encoding="utf-8"?>
<p:tagLst xmlns:p="http://schemas.openxmlformats.org/presentationml/2006/main">
  <p:tag name="PA" val="v3.0.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91_1*i*1"/>
  <p:tag name="KSO_WM_TEMPLATE_CATEGORY" val="diagram"/>
  <p:tag name="KSO_WM_TEMPLATE_INDEX" val="20217191"/>
  <p:tag name="KSO_WM_UNIT_LAYERLEVEL" val="1"/>
  <p:tag name="KSO_WM_TAG_VERSION" val="1.0"/>
  <p:tag name="KSO_WM_BEAUTIFY_FLAG" val="#wm#"/>
  <p:tag name="KSO_WM_UNIT_BLOCK" val="0"/>
  <p:tag name="KSO_WM_UNIT_SM_LIMIT_TYPE" val="2"/>
  <p:tag name="KSO_WM_UNIT_DEC_AREA_ID" val="1c98024579644dc5b1cfa5717f78c0f0"/>
  <p:tag name="KSO_WM_UNIT_DECORATE_INFO" val="{&quot;DecorateInfoH&quot;:{&quot;IsAbs&quot;:false},&quot;DecorateInfoW&quot;:{&quot;IsAbs&quot;:false},&quot;DecorateInfoX&quot;:{&quot;IsAbs&quot;:true,&quot;Pos&quot;:2},&quot;DecorateInfoY&quot;:{&quot;IsAbs&quot;:true,&quot;Pos&quot;:2},&quot;ReferentInfo&quot;:{&quot;Id&quot;:&quot;eb53932bf0194e93a8e9a0fcec16b983&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14054ed1e2fb81550"/>
  <p:tag name="KSO_WM_TEMPLATE_ASSEMBLE_GROUPID" val="606570714054ed1e2fb81550"/>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1_1*i*2"/>
  <p:tag name="KSO_WM_TEMPLATE_CATEGORY" val="diagram"/>
  <p:tag name="KSO_WM_TEMPLATE_INDEX" val="20217191"/>
  <p:tag name="KSO_WM_UNIT_LAYERLEVEL" val="1"/>
  <p:tag name="KSO_WM_TAG_VERSION" val="1.0"/>
  <p:tag name="KSO_WM_BEAUTIFY_FLAG" val="#wm#"/>
  <p:tag name="KSO_WM_UNIT_BLOCK" val="0"/>
  <p:tag name="KSO_WM_UNIT_SM_LIMIT_TYPE" val="2"/>
  <p:tag name="KSO_WM_UNIT_DEC_AREA_ID" val="8e415bb92bf34e5a97eaf48420e710d9"/>
  <p:tag name="KSO_WM_UNIT_DECORATE_INFO" val="{&quot;DecorateInfoH&quot;:{&quot;IsAbs&quot;:false},&quot;DecorateInfoW&quot;:{&quot;IsAbs&quot;:false},&quot;DecorateInfoX&quot;:{&quot;IsAbs&quot;:true,&quot;Pos&quot;:2},&quot;DecorateInfoY&quot;:{&quot;IsAbs&quot;:true,&quot;Pos&quot;:2},&quot;ReferentInfo&quot;:{&quot;Id&quot;:&quot;4e9f75029dd2413c824ee161285c0df5&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14054ed1e2fb81550"/>
  <p:tag name="KSO_WM_TEMPLATE_ASSEMBLE_GROUPID" val="606570714054ed1e2fb81550"/>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1_1*i*3"/>
  <p:tag name="KSO_WM_TEMPLATE_CATEGORY" val="diagram"/>
  <p:tag name="KSO_WM_TEMPLATE_INDEX" val="20217191"/>
  <p:tag name="KSO_WM_UNIT_LAYERLEVEL" val="1"/>
  <p:tag name="KSO_WM_TAG_VERSION" val="1.0"/>
  <p:tag name="KSO_WM_BEAUTIFY_FLAG" val="#wm#"/>
  <p:tag name="KSO_WM_UNIT_BLOCK" val="0"/>
  <p:tag name="KSO_WM_UNIT_SM_LIMIT_TYPE" val="2"/>
  <p:tag name="KSO_WM_UNIT_DEC_AREA_ID" val="4e9f75029dd2413c824ee161285c0df5"/>
  <p:tag name="KSO_WM_UNIT_DECORATE_INFO" val="{&quot;DecorateInfoH&quot;:{&quot;IsAbs&quot;:false},&quot;DecorateInfoW&quot;:{&quot;IsAbs&quot;:false},&quot;DecorateInfoX&quot;:{&quot;IsAbs&quot;:true,&quot;Pos&quot;:1},&quot;DecorateInfoY&quot;:{&quot;IsAbs&quot;:true,&quot;Pos&quot;:1},&quot;ReferentInfo&quot;:{&quot;Id&quot;:&quot;7570c65b0ceb4c53a8c3dfb19c4042a2&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14054ed1e2fb81550"/>
  <p:tag name="KSO_WM_TEMPLATE_ASSEMBLE_GROUPID" val="606570714054ed1e2fb81550"/>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91_1*i*4"/>
  <p:tag name="KSO_WM_TEMPLATE_CATEGORY" val="diagram"/>
  <p:tag name="KSO_WM_TEMPLATE_INDEX" val="20217191"/>
  <p:tag name="KSO_WM_UNIT_LAYERLEVEL" val="1"/>
  <p:tag name="KSO_WM_TAG_VERSION" val="1.0"/>
  <p:tag name="KSO_WM_BEAUTIFY_FLAG" val="#wm#"/>
  <p:tag name="KSO_WM_UNIT_BLOCK" val="0"/>
  <p:tag name="KSO_WM_UNIT_SM_LIMIT_TYPE" val="2"/>
  <p:tag name="KSO_WM_UNIT_DEC_AREA_ID" val="eb53932bf0194e93a8e9a0fcec16b983"/>
  <p:tag name="KSO_WM_UNIT_DECORATE_INFO" val="{&quot;DecorateInfoH&quot;:{&quot;IsAbs&quot;:false},&quot;DecorateInfoW&quot;:{&quot;IsAbs&quot;:false},&quot;DecorateInfoX&quot;:{&quot;IsAbs&quot;:true,&quot;Pos&quot;:1},&quot;DecorateInfoY&quot;:{&quot;IsAbs&quot;:true,&quot;Pos&quot;:1},&quot;ReferentInfo&quot;:{&quot;Id&quot;:&quot;197161061cb743b0b22e782b7529a8fe&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14054ed1e2fb81550"/>
  <p:tag name="KSO_WM_TEMPLATE_ASSEMBLE_GROUPID" val="606570714054ed1e2fb81550"/>
</p:tagLst>
</file>

<file path=ppt/tags/tag126.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7191_1*a*1"/>
  <p:tag name="KSO_WM_TEMPLATE_CATEGORY" val="diagram"/>
  <p:tag name="KSO_WM_TEMPLATE_INDEX" val="2021719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1116af67617451b9ca418a133f282f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287a03d1ad6428484b85c20318e35cb"/>
  <p:tag name="KSO_WM_UNIT_TEXT_FILL_FORE_SCHEMECOLOR_INDEX_BRIGHTNESS" val="0"/>
  <p:tag name="KSO_WM_UNIT_TEXT_FILL_FORE_SCHEMECOLOR_INDEX" val="13"/>
  <p:tag name="KSO_WM_UNIT_TEXT_FILL_TYPE" val="1"/>
  <p:tag name="KSO_WM_TEMPLATE_ASSEMBLE_XID" val="606570714054ed1e2fb81550"/>
  <p:tag name="KSO_WM_TEMPLATE_ASSEMBLE_GROUPID" val="606570714054ed1e2fb81550"/>
</p:tagLst>
</file>

<file path=ppt/tags/tag127.xml><?xml version="1.0" encoding="utf-8"?>
<p:tagLst xmlns:p="http://schemas.openxmlformats.org/presentationml/2006/main">
  <p:tag name="KSO_WM_UNIT_VALUE" val="846*1269"/>
  <p:tag name="KSO_WM_UNIT_HIGHLIGHT" val="0"/>
  <p:tag name="KSO_WM_UNIT_COMPATIBLE" val="0"/>
  <p:tag name="KSO_WM_UNIT_DIAGRAM_ISNUMVISUAL" val="0"/>
  <p:tag name="KSO_WM_UNIT_DIAGRAM_ISREFERUNIT" val="0"/>
  <p:tag name="KSO_WM_UNIT_TYPE" val="d"/>
  <p:tag name="KSO_WM_UNIT_INDEX" val="1"/>
  <p:tag name="KSO_WM_UNIT_ID" val="diagram20217191_1*d*1"/>
  <p:tag name="KSO_WM_TEMPLATE_CATEGORY" val="diagram"/>
  <p:tag name="KSO_WM_TEMPLATE_INDEX" val="20217191"/>
  <p:tag name="KSO_WM_UNIT_LAYERLEVEL" val="1"/>
  <p:tag name="KSO_WM_TAG_VERSION" val="1.0"/>
  <p:tag name="KSO_WM_BEAUTIFY_FLAG" val="#wm#"/>
  <p:tag name="KSO_WM_CHIP_GROUPID" val="5e7310da9a230a26b9e88a19"/>
  <p:tag name="KSO_WM_CHIP_XID" val="5e7310da9a230a26b9e88a1a"/>
  <p:tag name="KSO_WM_UNIT_DEC_AREA_ID" val="7570c65b0ceb4c53a8c3dfb19c4042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f19b0fd8fb34b848784c595d6a645aa"/>
  <p:tag name="KSO_WM_UNIT_SUPPORT_UNIT_TYPE" val="[&quot;d&quot;]"/>
  <p:tag name="KSO_WM_TEMPLATE_ASSEMBLE_XID" val="606570714054ed1e2fb81550"/>
  <p:tag name="KSO_WM_TEMPLATE_ASSEMBLE_GROUPID" val="606570714054ed1e2fb81550"/>
</p:tagLst>
</file>

<file path=ppt/tags/tag1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91_1*f*1"/>
  <p:tag name="KSO_WM_TEMPLATE_CATEGORY" val="diagram"/>
  <p:tag name="KSO_WM_TEMPLATE_INDEX" val="20217191"/>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197161061cb743b0b22e782b7529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575bf7d6e344f8b9058b495a78f22e4"/>
  <p:tag name="KSO_WM_UNIT_SUPPORT_UNIT_TYPE" val="[&quot;d&quot;]"/>
  <p:tag name="KSO_WM_UNIT_TEXT_FILL_FORE_SCHEMECOLOR_INDEX_BRIGHTNESS" val="0.25"/>
  <p:tag name="KSO_WM_UNIT_TEXT_FILL_FORE_SCHEMECOLOR_INDEX" val="13"/>
  <p:tag name="KSO_WM_UNIT_TEXT_FILL_TYPE" val="1"/>
  <p:tag name="KSO_WM_TEMPLATE_ASSEMBLE_XID" val="606570714054ed1e2fb81550"/>
  <p:tag name="KSO_WM_TEMPLATE_ASSEMBLE_GROUPID" val="606570714054ed1e2fb81550"/>
</p:tagLst>
</file>

<file path=ppt/tags/tag129.xml><?xml version="1.0" encoding="utf-8"?>
<p:tagLst xmlns:p="http://schemas.openxmlformats.org/presentationml/2006/main">
  <p:tag name="KSO_WM_SLIDE_ID" val="diagram2021719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84"/>
  <p:tag name="KSO_WM_SLIDE_POSITION" val="48*72"/>
  <p:tag name="KSO_WM_TAG_VERSION" val="1.0"/>
  <p:tag name="KSO_WM_BEAUTIFY_FLAG" val="#wm#"/>
  <p:tag name="KSO_WM_TEMPLATE_CATEGORY" val="diagram"/>
  <p:tag name="KSO_WM_TEMPLATE_INDEX" val="20217191"/>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6:17:35&quot;,&quot;maxSize&quot;:{&quot;size1&quot;:26.7},&quot;minSize&quot;:{&quot;size1&quot;:20},&quot;normalSize&quot;:{&quot;size1&quot;:20.04212596857294},&quot;subLayout&quot;:[{&quot;id&quot;:&quot;2021-04-01T16:17:35&quot;,&quot;margin&quot;:{&quot;bottom&quot;:0.02600000612437725,&quot;left&quot;:1.6929999589920044,&quot;right&quot;:1.6929999589920044,&quot;top&quot;:1.6929999589920044},&quot;type&quot;:0},{&quot;direction&quot;:1,&quot;id&quot;:&quot;2021-04-01T16:17:35&quot;,&quot;maxSize&quot;:{&quot;size1&quot;:62.5},&quot;minSize&quot;:{&quot;size1&quot;:30},&quot;normalSize&quot;:{&quot;size1&quot;:37.70624999999999},&quot;subLayout&quot;:[{&quot;id&quot;:&quot;2021-04-01T16:17:35&quot;,&quot;margin&quot;:{&quot;bottom&quot;:2.5399999618530273,&quot;left&quot;:2.9629998207092285,&quot;right&quot;:0.02600000612437725,&quot;top&quot;:2.0899999141693115},&quot;type&quot;:0},{&quot;id&quot;:&quot;2021-04-01T16:17:35&quot;,&quot;margin&quot;:{&quot;bottom&quot;:2.5399999618530273,&quot;left&quot;:2.9629998207092285,&quot;right&quot;:2.5399999618530273,&quot;top&quot;:2.117000102996826},&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DECFILLPROP" val="[]"/>
  <p:tag name="KSO_WM_CHIP_GROUPID" val="5f5ee1ca4d6848d78f644aec"/>
  <p:tag name="KSO_WM_SLIDE_BK_DARK_LIGHT" val="2"/>
  <p:tag name="KSO_WM_SLIDE_BACKGROUND_TYPE" val="general"/>
  <p:tag name="KSO_WM_SLIDE_SUPPORT_FEATURE_TYPE" val="0"/>
  <p:tag name="KSO_WM_TEMPLATE_ASSEMBLE_XID" val="606570714054ed1e2fb81550"/>
  <p:tag name="KSO_WM_TEMPLATE_ASSEMBLE_GROUPID" val="606570714054ed1e2fb81550"/>
</p:tagLst>
</file>

<file path=ppt/tags/tag13.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Lst>
</file>

<file path=ppt/tags/tag13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218_1*f*1"/>
  <p:tag name="KSO_WM_TEMPLATE_CATEGORY" val="diagram"/>
  <p:tag name="KSO_WM_TEMPLATE_INDEX" val="20212218"/>
  <p:tag name="KSO_WM_UNIT_LAYERLEVEL" val="1"/>
  <p:tag name="KSO_WM_TAG_VERSION" val="1.0"/>
  <p:tag name="KSO_WM_BEAUTIFY_FLAG" val="#wm#"/>
  <p:tag name="KSO_WM_UNIT_DEFAULT_FONT" val="14;20;2"/>
  <p:tag name="KSO_WM_UNIT_BLOCK" val="0"/>
  <p:tag name="KSO_WM_UNIT_VALUE" val="448"/>
  <p:tag name="KSO_WM_UNIT_SHOW_EDIT_AREA_INDICATION" val="1"/>
  <p:tag name="KSO_WM_CHIP_GROUPID" val="5e6b05596848fb12bee65ac8"/>
  <p:tag name="KSO_WM_CHIP_XID" val="5e6b05596848fb12bee65aca"/>
  <p:tag name="KSO_WM_UNIT_DEC_AREA_ID" val="710aa835a84943c5bff75efac247b8d1"/>
  <p:tag name="KSO_WM_CHIP_FILLAREA_FILL_RULE" val="{&quot;fill_align&quot;:&quot;lt&quot;,&quot;fill_mode&quot;:&quot;full&quot;,&quot;sacle_strategy&quot;:&quot;smart&quot;}"/>
  <p:tag name="KSO_WM_ASSEMBLE_CHIP_INDEX" val="fcde135a8b5e4364b060a21abf2c88fa"/>
  <p:tag name="KSO_WM_UNIT_TEXT_FILL_FORE_SCHEMECOLOR_INDEX_BRIGHTNESS" val="0.25"/>
  <p:tag name="KSO_WM_UNIT_TEXT_FILL_FORE_SCHEMECOLOR_INDEX" val="13"/>
  <p:tag name="KSO_WM_UNIT_TEXT_FILL_TYPE" val="1"/>
  <p:tag name="KSO_WM_TEMPLATE_ASSEMBLE_XID" val="60656f2e4054ed1e2fb80509"/>
  <p:tag name="KSO_WM_TEMPLATE_ASSEMBLE_GROUPID" val="60656f2e4054ed1e2fb80509"/>
</p:tagLst>
</file>

<file path=ppt/tags/tag131.xml><?xml version="1.0" encoding="utf-8"?>
<p:tagLst xmlns:p="http://schemas.openxmlformats.org/presentationml/2006/main">
  <p:tag name="KSO_WM_UNIT_VALUE" val="550*550"/>
  <p:tag name="KSO_WM_UNIT_HIGHLIGHT" val="0"/>
  <p:tag name="KSO_WM_UNIT_COMPATIBLE" val="0"/>
  <p:tag name="KSO_WM_UNIT_DIAGRAM_ISNUMVISUAL" val="0"/>
  <p:tag name="KSO_WM_UNIT_DIAGRAM_ISREFERUNIT" val="0"/>
  <p:tag name="KSO_WM_UNIT_TYPE" val="d"/>
  <p:tag name="KSO_WM_UNIT_INDEX" val="1"/>
  <p:tag name="KSO_WM_UNIT_ID" val="diagram20212218_1*d*1"/>
  <p:tag name="KSO_WM_TEMPLATE_CATEGORY" val="diagram"/>
  <p:tag name="KSO_WM_TEMPLATE_INDEX" val="20212218"/>
  <p:tag name="KSO_WM_UNIT_LAYERLEVEL" val="1"/>
  <p:tag name="KSO_WM_TAG_VERSION" val="1.0"/>
  <p:tag name="KSO_WM_BEAUTIFY_FLAG" val="#wm#"/>
  <p:tag name="KSO_WM_CHIP_GROUPID" val="5e7310da9a230a26b9e88a19"/>
  <p:tag name="KSO_WM_CHIP_XID" val="5e7310da9a230a26b9e88a1a"/>
  <p:tag name="KSO_WM_UNIT_DEC_AREA_ID" val="2b32f073a63e44ec98017386be452294"/>
  <p:tag name="KSO_WM_CHIP_FILLAREA_FILL_RULE" val="{&quot;fill_align&quot;:&quot;rt&quot;,&quot;fill_mode&quot;:&quot;full&quot;,&quot;sacle_strategy&quot;:&quot;smart&quot;}"/>
  <p:tag name="KSO_WM_ASSEMBLE_CHIP_INDEX" val="a89941cca8b846368910b506219f0467"/>
  <p:tag name="KSO_WM_TEMPLATE_ASSEMBLE_XID" val="60656f2e4054ed1e2fb80509"/>
  <p:tag name="KSO_WM_TEMPLATE_ASSEMBLE_GROUPID" val="60656f2e4054ed1e2fb80509"/>
</p:tagLst>
</file>

<file path=ppt/tags/tag132.xml><?xml version="1.0" encoding="utf-8"?>
<p:tagLst xmlns:p="http://schemas.openxmlformats.org/presentationml/2006/main">
  <p:tag name="KSO_WM_BEAUTIFY_FLAG" val="#wm#"/>
  <p:tag name="KSO_WM_TEMPLATE_CATEGORY" val="diagram"/>
  <p:tag name="KSO_WM_TEMPLATE_INDEX" val="20212218"/>
  <p:tag name="KSO_WM_SLIDE_BACKGROUND" val="[&quot;general&quot;,&quot;frame&quot;]"/>
  <p:tag name="KSO_WM_SLIDE_RATIO" val="1.777778"/>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32:39&quot;,&quot;maxSize&quot;:{&quot;size1&quot;:42.5},&quot;minSize&quot;:{&quot;size1&quot;:25},&quot;normalSize&quot;:{&quot;size1&quot;:38.59375},&quot;subLayout&quot;:[{&quot;id&quot;:&quot;2021-04-01T15:32:39&quot;,&quot;margin&quot;:{&quot;bottom&quot;:2.9629998207092285,&quot;left&quot;:1.6929999589920044,&quot;right&quot;:1.2699999809265137,&quot;top&quot;:2.9629998207092285},&quot;type&quot;:0},{&quot;id&quot;:&quot;2021-04-01T15:32:39&quot;,&quot;margin&quot;:{&quot;bottom&quot;:2.9629998207092285,&quot;left&quot;:0,&quot;right&quot;:1.6929999589920044,&quot;top&quot;:2.9629998207092285},&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6eb586bf8da9b6740192"/>
  <p:tag name="KSO_WM_CHIP_FILLPROP" val="[[{&quot;text_align&quot;:&quot;lt&quot;,&quot;text_direction&quot;:&quot;horizontal&quot;,&quot;support_features&quot;:[&quot;collage&quot;,&quot;carousel&quot;],&quot;support_big_font&quot;:false,&quot;fill_id&quot;:&quot;722accd572074b41a2d4cf8c733c9957&quot;,&quot;fill_align&quot;:&quot;lt&quot;,&quot;chip_types&quot;:[&quot;picture&quot;,&quot;chart&quot;,&quot;table&quot;,&quot;video&quot;]},{&quot;text_align&quot;:&quot;lt&quot;,&quot;text_direction&quot;:&quot;horizontal&quot;,&quot;support_big_font&quot;:false,&quot;fill_id&quot;:&quot;164c300f690d423ab1b6e3b65edb0bf9&quot;,&quot;fill_align&quot;:&quot;rt&quot;,&quot;chip_types&quot;:[&quot;text&quot;,&quot;picture&quot;]}],[{&quot;text_align&quot;:&quot;lt&quot;,&quot;text_direction&quot;:&quot;horizontal&quot;,&quot;support_big_font&quot;:false,&quot;fill_id&quot;:&quot;722accd572074b41a2d4cf8c733c9957&quot;,&quot;fill_align&quot;:&quot;lt&quot;,&quot;chip_types&quot;:[&quot;text&quot;]},{&quot;text_align&quot;:&quot;lt&quot;,&quot;text_direction&quot;:&quot;horizontal&quot;,&quot;support_big_font&quot;:false,&quot;fill_id&quot;:&quot;164c300f690d423ab1b6e3b65edb0bf9&quot;,&quot;fill_align&quot;:&quot;rt&quot;,&quot;chip_types&quot;:[&quot;picture&quot;]}]]"/>
  <p:tag name="KSO_WM_SLIDE_ID" val="diagram202122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768*372"/>
  <p:tag name="KSO_WM_SLIDE_POSITION" val="96*84"/>
  <p:tag name="KSO_WM_TAG_VERSION" val="1.0"/>
  <p:tag name="KSO_WM_SLIDE_LAYOUT" val="d_f"/>
  <p:tag name="KSO_WM_SLIDE_LAYOUT_CNT" val="1_1"/>
  <p:tag name="KSO_WM_SLIDE_CAN_ADD_NAVIGATION" val="1"/>
  <p:tag name="KSO_WM_CHIP_DECFILLPROP" val="[]"/>
  <p:tag name="KSO_WM_CHIP_GROUPID" val="5ed8b601afe44fab1839c162"/>
  <p:tag name="KSO_WM_SLIDE_BK_DARK_LIGHT" val="2"/>
  <p:tag name="KSO_WM_SLIDE_BACKGROUND_TYPE" val="frame"/>
  <p:tag name="KSO_WM_SLIDE_SUPPORT_FEATURE_TYPE" val="0"/>
  <p:tag name="KSO_WM_TEMPLATE_ASSEMBLE_XID" val="60656f2e4054ed1e2fb80509"/>
  <p:tag name="KSO_WM_TEMPLATE_ASSEMBLE_GROUPID" val="60656f2e4054ed1e2fb80509"/>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218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218"/>
  <p:tag name="KSO_WM_UNIT_VALUE" val="1150"/>
  <p:tag name="KSO_WM_TEMPLATE_ASSEMBLE_XID" val="60656f2e4054ed1e2fb80509"/>
  <p:tag name="KSO_WM_TEMPLATE_ASSEMBLE_GROUPID" val="60656f2e4054ed1e2fb80509"/>
</p:tagLst>
</file>

<file path=ppt/tags/tag1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218_1*f*1"/>
  <p:tag name="KSO_WM_TEMPLATE_CATEGORY" val="diagram"/>
  <p:tag name="KSO_WM_TEMPLATE_INDEX" val="20212218"/>
  <p:tag name="KSO_WM_UNIT_LAYERLEVEL" val="1"/>
  <p:tag name="KSO_WM_TAG_VERSION" val="1.0"/>
  <p:tag name="KSO_WM_BEAUTIFY_FLAG" val="#wm#"/>
  <p:tag name="KSO_WM_UNIT_DEFAULT_FONT" val="14;20;2"/>
  <p:tag name="KSO_WM_UNIT_BLOCK" val="0"/>
  <p:tag name="KSO_WM_UNIT_VALUE" val="448"/>
  <p:tag name="KSO_WM_UNIT_SHOW_EDIT_AREA_INDICATION" val="1"/>
  <p:tag name="KSO_WM_CHIP_GROUPID" val="5e6b05596848fb12bee65ac8"/>
  <p:tag name="KSO_WM_CHIP_XID" val="5e6b05596848fb12bee65aca"/>
  <p:tag name="KSO_WM_UNIT_DEC_AREA_ID" val="710aa835a84943c5bff75efac247b8d1"/>
  <p:tag name="KSO_WM_CHIP_FILLAREA_FILL_RULE" val="{&quot;fill_align&quot;:&quot;lt&quot;,&quot;fill_mode&quot;:&quot;full&quot;,&quot;sacle_strategy&quot;:&quot;smart&quot;}"/>
  <p:tag name="KSO_WM_ASSEMBLE_CHIP_INDEX" val="fcde135a8b5e4364b060a21abf2c88fa"/>
  <p:tag name="KSO_WM_UNIT_TEXT_FILL_FORE_SCHEMECOLOR_INDEX_BRIGHTNESS" val="0.25"/>
  <p:tag name="KSO_WM_UNIT_TEXT_FILL_FORE_SCHEMECOLOR_INDEX" val="13"/>
  <p:tag name="KSO_WM_UNIT_TEXT_FILL_TYPE" val="1"/>
  <p:tag name="KSO_WM_TEMPLATE_ASSEMBLE_XID" val="60656f2e4054ed1e2fb80509"/>
  <p:tag name="KSO_WM_TEMPLATE_ASSEMBLE_GROUPID" val="60656f2e4054ed1e2fb80509"/>
</p:tagLst>
</file>

<file path=ppt/tags/tag135.xml><?xml version="1.0" encoding="utf-8"?>
<p:tagLst xmlns:p="http://schemas.openxmlformats.org/presentationml/2006/main">
  <p:tag name="KSO_WM_UNIT_VALUE" val="550*550"/>
  <p:tag name="KSO_WM_UNIT_HIGHLIGHT" val="0"/>
  <p:tag name="KSO_WM_UNIT_COMPATIBLE" val="0"/>
  <p:tag name="KSO_WM_UNIT_DIAGRAM_ISNUMVISUAL" val="0"/>
  <p:tag name="KSO_WM_UNIT_DIAGRAM_ISREFERUNIT" val="0"/>
  <p:tag name="KSO_WM_UNIT_TYPE" val="d"/>
  <p:tag name="KSO_WM_UNIT_INDEX" val="1"/>
  <p:tag name="KSO_WM_UNIT_ID" val="diagram20212218_1*d*1"/>
  <p:tag name="KSO_WM_TEMPLATE_CATEGORY" val="diagram"/>
  <p:tag name="KSO_WM_TEMPLATE_INDEX" val="20212218"/>
  <p:tag name="KSO_WM_UNIT_LAYERLEVEL" val="1"/>
  <p:tag name="KSO_WM_TAG_VERSION" val="1.0"/>
  <p:tag name="KSO_WM_BEAUTIFY_FLAG" val="#wm#"/>
  <p:tag name="KSO_WM_CHIP_GROUPID" val="5e7310da9a230a26b9e88a19"/>
  <p:tag name="KSO_WM_CHIP_XID" val="5e7310da9a230a26b9e88a1a"/>
  <p:tag name="KSO_WM_UNIT_DEC_AREA_ID" val="2b32f073a63e44ec98017386be452294"/>
  <p:tag name="KSO_WM_CHIP_FILLAREA_FILL_RULE" val="{&quot;fill_align&quot;:&quot;rt&quot;,&quot;fill_mode&quot;:&quot;full&quot;,&quot;sacle_strategy&quot;:&quot;smart&quot;}"/>
  <p:tag name="KSO_WM_ASSEMBLE_CHIP_INDEX" val="a89941cca8b846368910b506219f0467"/>
  <p:tag name="KSO_WM_TEMPLATE_ASSEMBLE_XID" val="60656f2e4054ed1e2fb80509"/>
  <p:tag name="KSO_WM_TEMPLATE_ASSEMBLE_GROUPID" val="60656f2e4054ed1e2fb80509"/>
  <p:tag name="KSO_WM_UNIT_PICTURE_CLIP_FLAG" val="0"/>
</p:tagLst>
</file>

<file path=ppt/tags/tag136.xml><?xml version="1.0" encoding="utf-8"?>
<p:tagLst xmlns:p="http://schemas.openxmlformats.org/presentationml/2006/main">
  <p:tag name="KSO_WM_BEAUTIFY_FLAG" val="#wm#"/>
  <p:tag name="KSO_WM_TEMPLATE_CATEGORY" val="diagram"/>
  <p:tag name="KSO_WM_TEMPLATE_INDEX" val="20212218"/>
  <p:tag name="KSO_WM_SLIDE_BACKGROUND" val="[&quot;general&quot;,&quot;frame&quot;]"/>
  <p:tag name="KSO_WM_SLIDE_RATIO" val="1.777778"/>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32:39&quot;,&quot;maxSize&quot;:{&quot;size1&quot;:42.5},&quot;minSize&quot;:{&quot;size1&quot;:25},&quot;normalSize&quot;:{&quot;size1&quot;:31.71875},&quot;subLayout&quot;:[{&quot;id&quot;:&quot;2021-04-01T15:32:39&quot;,&quot;margin&quot;:{&quot;bottom&quot;:2.9629998207092285,&quot;left&quot;:1.6929999589920044,&quot;right&quot;:1.2699999809265137,&quot;top&quot;:2.9629998207092285},&quot;type&quot;:0},{&quot;id&quot;:&quot;2021-04-01T15:32:39&quot;,&quot;margin&quot;:{&quot;bottom&quot;:2.9629998207092285,&quot;left&quot;:0,&quot;right&quot;:1.6929999589920044,&quot;top&quot;:2.9629998207092285},&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6eb586bf8da9b6740192"/>
  <p:tag name="KSO_WM_CHIP_FILLPROP" val="[[{&quot;text_align&quot;:&quot;lt&quot;,&quot;text_direction&quot;:&quot;horizontal&quot;,&quot;support_features&quot;:[&quot;collage&quot;,&quot;carousel&quot;],&quot;support_big_font&quot;:false,&quot;fill_id&quot;:&quot;722accd572074b41a2d4cf8c733c9957&quot;,&quot;fill_align&quot;:&quot;lt&quot;,&quot;chip_types&quot;:[&quot;picture&quot;,&quot;chart&quot;,&quot;table&quot;,&quot;video&quot;]},{&quot;text_align&quot;:&quot;lt&quot;,&quot;text_direction&quot;:&quot;horizontal&quot;,&quot;support_big_font&quot;:false,&quot;fill_id&quot;:&quot;164c300f690d423ab1b6e3b65edb0bf9&quot;,&quot;fill_align&quot;:&quot;rt&quot;,&quot;chip_types&quot;:[&quot;text&quot;,&quot;picture&quot;]}],[{&quot;text_align&quot;:&quot;lt&quot;,&quot;text_direction&quot;:&quot;horizontal&quot;,&quot;support_big_font&quot;:false,&quot;fill_id&quot;:&quot;722accd572074b41a2d4cf8c733c9957&quot;,&quot;fill_align&quot;:&quot;lt&quot;,&quot;chip_types&quot;:[&quot;text&quot;]},{&quot;text_align&quot;:&quot;lt&quot;,&quot;text_direction&quot;:&quot;horizontal&quot;,&quot;support_big_font&quot;:false,&quot;fill_id&quot;:&quot;164c300f690d423ab1b6e3b65edb0bf9&quot;,&quot;fill_align&quot;:&quot;rt&quot;,&quot;chip_types&quot;:[&quot;picture&quot;]}]]"/>
  <p:tag name="KSO_WM_SLIDE_ID" val="diagram202122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768*372"/>
  <p:tag name="KSO_WM_SLIDE_POSITION" val="96*84"/>
  <p:tag name="KSO_WM_TAG_VERSION" val="1.0"/>
  <p:tag name="KSO_WM_SLIDE_LAYOUT" val="d_f"/>
  <p:tag name="KSO_WM_SLIDE_LAYOUT_CNT" val="1_1"/>
  <p:tag name="KSO_WM_SLIDE_CAN_ADD_NAVIGATION" val="1"/>
  <p:tag name="KSO_WM_CHIP_DECFILLPROP" val="[]"/>
  <p:tag name="KSO_WM_CHIP_GROUPID" val="5ed8b601afe44fab1839c162"/>
  <p:tag name="KSO_WM_SLIDE_BK_DARK_LIGHT" val="2"/>
  <p:tag name="KSO_WM_SLIDE_BACKGROUND_TYPE" val="frame"/>
  <p:tag name="KSO_WM_SLIDE_SUPPORT_FEATURE_TYPE" val="0"/>
  <p:tag name="KSO_WM_TEMPLATE_ASSEMBLE_XID" val="60656f2e4054ed1e2fb80509"/>
  <p:tag name="KSO_WM_TEMPLATE_ASSEMBLE_GROUPID" val="60656f2e4054ed1e2fb80509"/>
</p:tagLst>
</file>

<file path=ppt/tags/tag137.xml><?xml version="1.0" encoding="utf-8"?>
<p:tagLst xmlns:p="http://schemas.openxmlformats.org/presentationml/2006/main">
  <p:tag name="PA" val="v3.0.1"/>
</p:tagLst>
</file>

<file path=ppt/tags/tag138.xml><?xml version="1.0" encoding="utf-8"?>
<p:tagLst xmlns:p="http://schemas.openxmlformats.org/presentationml/2006/main">
  <p:tag name="PA" val="v3.0.1"/>
</p:tagLst>
</file>

<file path=ppt/tags/tag139.xml><?xml version="1.0" encoding="utf-8"?>
<p:tagLst xmlns:p="http://schemas.openxmlformats.org/presentationml/2006/main">
  <p:tag name="PA" val="v3.0.1"/>
</p:tagLst>
</file>

<file path=ppt/tags/tag14.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Lst>
</file>

<file path=ppt/tags/tag140.xml><?xml version="1.0" encoding="utf-8"?>
<p:tagLst xmlns:p="http://schemas.openxmlformats.org/presentationml/2006/main">
  <p:tag name="KSO_WM_TAG_VERSION" val="1.0"/>
  <p:tag name="KSO_WM_BEAUTIFY_FLAG" val="#wm#"/>
  <p:tag name="KSO_WM_UNIT_TYPE" val="i"/>
  <p:tag name="KSO_WM_UNIT_ID" val="diagram20208753_1*i*1"/>
  <p:tag name="KSO_WM_TEMPLATE_CATEGORY" val="diagram"/>
  <p:tag name="KSO_WM_TEMPLATE_INDEX" val="20208753"/>
  <p:tag name="KSO_WM_UNIT_INDEX" val="1"/>
  <p:tag name="KSO_WM_UNIT_BLOCK" val="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LAYERLEVEL" val="1"/>
  <p:tag name="KSO_WM_UNIT_DEC_AREA_ID" val="83c6265b76b54bb4a19a19a69cc7455a"/>
  <p:tag name="KSO_WM_CHIP_GROUPID" val="5ef0a3f7978989e612c8e89b"/>
  <p:tag name="KSO_WM_CHIP_XID" val="5ef0a3f7978989e612c8e89c"/>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684"/>
  <p:tag name="KSO_WM_TEMPLATE_ASSEMBLE_XID" val="60656e7c4054ed1e2fb7f9c8"/>
  <p:tag name="KSO_WM_TEMPLATE_ASSEMBLE_GROUPID" val="60656e7c4054ed1e2fb7f9c8"/>
</p:tagLst>
</file>

<file path=ppt/tags/tag141.xml><?xml version="1.0" encoding="utf-8"?>
<p:tagLst xmlns:p="http://schemas.openxmlformats.org/presentationml/2006/main">
  <p:tag name="KSO_WM_TAG_VERSION" val="1.0"/>
  <p:tag name="KSO_WM_BEAUTIFY_FLAG" val="#wm#"/>
  <p:tag name="KSO_WM_UNIT_TYPE" val="i"/>
  <p:tag name="KSO_WM_UNIT_ID" val="diagram20208753_1*i*2"/>
  <p:tag name="KSO_WM_TEMPLATE_CATEGORY" val="diagram"/>
  <p:tag name="KSO_WM_TEMPLATE_INDEX" val="20208753"/>
  <p:tag name="KSO_WM_UNIT_INDEX" val="2"/>
  <p:tag name="KSO_WM_UNIT_BLOCK" val="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LAYERLEVEL" val="1"/>
  <p:tag name="KSO_WM_UNIT_DEC_AREA_ID" val="04c6864ae97e4b31ba7d0bb64b9006fc"/>
  <p:tag name="KSO_WM_CHIP_GROUPID" val="5ef0a3f7978989e612c8e89b"/>
  <p:tag name="KSO_WM_CHIP_XID" val="5ef0a3f7978989e612c8e89c"/>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7c4054ed1e2fb7f9c8"/>
  <p:tag name="KSO_WM_TEMPLATE_ASSEMBLE_GROUPID" val="60656e7c4054ed1e2fb7f9c8"/>
</p:tagLst>
</file>

<file path=ppt/tags/tag142.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6"/>
  <p:tag name="KSO_WM_UNIT_HIGHLIGHT" val="0"/>
  <p:tag name="KSO_WM_UNIT_COMPATIBLE" val="0"/>
  <p:tag name="KSO_WM_UNIT_DIAGRAM_ISNUMVISUAL" val="0"/>
  <p:tag name="KSO_WM_UNIT_DIAGRAM_ISREFERUNIT" val="0"/>
  <p:tag name="KSO_WM_UNIT_TYPE" val="h_a"/>
  <p:tag name="KSO_WM_UNIT_INDEX" val="1_1"/>
  <p:tag name="KSO_WM_UNIT_ID" val="diagram20208753_1*h_a*1_1"/>
  <p:tag name="KSO_WM_TEMPLATE_CATEGORY" val="diagram"/>
  <p:tag name="KSO_WM_TEMPLATE_INDEX" val="20208753"/>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4d28e2e0f62b47febf58c2573ca112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988d1ea209b4e739b0c29c6f5e29df9"/>
  <p:tag name="KSO_WM_UNIT_TEXT_FILL_FORE_SCHEMECOLOR_INDEX_BRIGHTNESS" val="0"/>
  <p:tag name="KSO_WM_UNIT_TEXT_FILL_FORE_SCHEMECOLOR_INDEX" val="13"/>
  <p:tag name="KSO_WM_UNIT_TEXT_FILL_TYPE" val="1"/>
  <p:tag name="KSO_WM_TEMPLATE_ASSEMBLE_XID" val="60656e7c4054ed1e2fb7f9c8"/>
  <p:tag name="KSO_WM_TEMPLATE_ASSEMBLE_GROUPID" val="60656e7c4054ed1e2fb7f9c8"/>
</p:tagLst>
</file>

<file path=ppt/tags/tag143.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8753_1*h_f*1_1"/>
  <p:tag name="KSO_WM_TEMPLATE_CATEGORY" val="diagram"/>
  <p:tag name="KSO_WM_TEMPLATE_INDEX" val="20208753"/>
  <p:tag name="KSO_WM_UNIT_LAYERLEVEL" val="1_1"/>
  <p:tag name="KSO_WM_TAG_VERSION" val="1.0"/>
  <p:tag name="KSO_WM_BEAUTIFY_FLAG" val="#wm#"/>
  <p:tag name="KSO_WM_UNIT_SUBTYPE" val="a"/>
  <p:tag name="KSO_WM_UNIT_DEFAULT_FONT" val="14;20;2"/>
  <p:tag name="KSO_WM_UNIT_BLOCK" val="0"/>
  <p:tag name="KSO_WM_UNIT_VALUE" val="260"/>
  <p:tag name="KSO_WM_UNIT_SHOW_EDIT_AREA_INDICATION" val="1"/>
  <p:tag name="KSO_WM_CHIP_GROUPID" val="5e6b05b36848fb12bee65ad8"/>
  <p:tag name="KSO_WM_CHIP_XID" val="5e6b05b36848fb12bee65ada"/>
  <p:tag name="KSO_WM_UNIT_DEC_AREA_ID" val="0888edb867b844a1bede83903fa640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988d1ea209b4e739b0c29c6f5e29df9"/>
  <p:tag name="KSO_WM_UNIT_TEXT_FILL_FORE_SCHEMECOLOR_INDEX_BRIGHTNESS" val="0.25"/>
  <p:tag name="KSO_WM_UNIT_TEXT_FILL_FORE_SCHEMECOLOR_INDEX" val="13"/>
  <p:tag name="KSO_WM_UNIT_TEXT_FILL_TYPE" val="1"/>
  <p:tag name="KSO_WM_TEMPLATE_ASSEMBLE_XID" val="60656e7c4054ed1e2fb7f9c8"/>
  <p:tag name="KSO_WM_TEMPLATE_ASSEMBLE_GROUPID" val="60656e7c4054ed1e2fb7f9c8"/>
</p:tagLst>
</file>

<file path=ppt/tags/tag144.xml><?xml version="1.0" encoding="utf-8"?>
<p:tagLst xmlns:p="http://schemas.openxmlformats.org/presentationml/2006/main">
  <p:tag name="KSO_WM_TEMPLATE_INDEX" val="20208753"/>
  <p:tag name="KSO_WM_TAG_VERSION" val="1.0"/>
  <p:tag name="KSO_WM_SLIDE_INDEX" val="1"/>
  <p:tag name="KSO_WM_SLIDE_ITEM_CNT" val="0"/>
  <p:tag name="KSO_WM_SLIDE_LAYOUT" val="h"/>
  <p:tag name="KSO_WM_SLIDE_LAYOUT_CNT" val="1"/>
  <p:tag name="KSO_WM_SLIDE_TYPE" val="text"/>
  <p:tag name="KSO_WM_BEAUTIFY_FLAG" val="#wm#"/>
  <p:tag name="KSO_WM_SLIDE_POSITION" val="252.002*131.301"/>
  <p:tag name="KSO_WM_SLIDE_SIZE" val="527.953*324.702"/>
  <p:tag name="KSO_WM_SLIDE_SUBTYPE" val="pureTxt"/>
  <p:tag name="KSO_WM_TEMPLATE_CATEGORY" val="diagram"/>
  <p:tag name="KSO_WM_SLIDE_ID" val="diagram20208753_1"/>
  <p:tag name="KSO_WM_SLIDE_LAYOUT_INFO" val="{&quot;backgroundInfo&quot;:[{&quot;bottom&quot;:0,&quot;bottomAbs&quot;:false,&quot;left&quot;:0,&quot;leftAbs&quot;:false,&quot;right&quot;:0,&quot;rightAbs&quot;:false,&quot;top&quot;:0,&quot;topAbs&quot;:false,&quot;type&quot;:&quot;general&quot;}],&quot;id&quot;:&quot;2021-04-01T15:01:45&quot;,&quot;maxSize&quot;:{&quot;size1&quot;:0},&quot;minSize&quot;:{&quot;size1&quot;:0},&quot;normalSize&quot;:{&quot;size1&quot;:0},&quot;subLayout&quot;:[{&quot;id&quot;:&quot;2021-04-01T15:01:45&quot;,&quot;type&quot;:0},{&quot;id&quot;:&quot;2021-04-01T15:01:45&quot;,&quot;margin&quot;:{&quot;bottom&quot;:1.9049999713897705,&quot;left&quot;:7.831999778747559,&quot;right&quot;:5.291999816894531,&quot;top&quot;:1.4819999933242798},&quot;maxSize&quot;:{&quot;size1&quot;:34.935602383005765},&quot;minSize&quot;:{&quot;size1&quot;:19.035602383005756},&quot;normalSize&quot;:{&quot;size1&quot;:24.488908449808754},&quot;subLayout&quot;:[{&quot;id&quot;:&quot;2021-04-01T15:01:45&quot;,&quot;margin&quot;:{&quot;bottom&quot;:0.046930067241191864,&quot;left&quot;:7.831999778747559,&quot;right&quot;:5.291999816894531,&quot;top&quot;:1.4819999933242798},&quot;type&quot;:0},{&quot;id&quot;:&quot;2021-04-01T15:01:45&quot;,&quot;margin&quot;:{&quot;bottom&quot;:1.9049999713897705,&quot;left&quot;:7.831999778747559,&quot;right&quot;:5.291999816894531,&quot;top&quot;:0.14886172115802765},&quot;type&quot;:0}],&quot;type&quot;:0}],&quot;type&quot;:0}"/>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XID" val="5ef0a3f7978989e612c8e89c"/>
  <p:tag name="KSO_WM_SLIDE_CAN_ADD_NAVIGATION" val="1"/>
  <p:tag name="KSO_WM_CHIP_DECFILLPROP" val="[]"/>
  <p:tag name="KSO_WM_CHIP_GROUPID" val="5ef0a3f7978989e612c8e89b"/>
  <p:tag name="KSO_WM_SLIDE_BK_DARK_LIGHT" val="2"/>
  <p:tag name="KSO_WM_SLIDE_BACKGROUND_TYPE" val="general"/>
  <p:tag name="KSO_WM_SLIDE_SUPPORT_FEATURE_TYPE" val="0"/>
  <p:tag name="KSO_WM_TEMPLATE_ASSEMBLE_XID" val="60656e7c4054ed1e2fb7f9c8"/>
  <p:tag name="KSO_WM_TEMPLATE_ASSEMBLE_GROUPID" val="60656e7c4054ed1e2fb7f9c8"/>
</p:tagLst>
</file>

<file path=ppt/tags/tag145.xml><?xml version="1.0" encoding="utf-8"?>
<p:tagLst xmlns:p="http://schemas.openxmlformats.org/presentationml/2006/main">
  <p:tag name="PA" val="v3.0.1"/>
</p:tagLst>
</file>

<file path=ppt/tags/tag146.xml><?xml version="1.0" encoding="utf-8"?>
<p:tagLst xmlns:p="http://schemas.openxmlformats.org/presentationml/2006/main">
  <p:tag name="PA" val="v3.0.1"/>
</p:tagLst>
</file>

<file path=ppt/tags/tag147.xml><?xml version="1.0" encoding="utf-8"?>
<p:tagLst xmlns:p="http://schemas.openxmlformats.org/presentationml/2006/main">
  <p:tag name="PA" val="v3.0.1"/>
</p:tagLst>
</file>

<file path=ppt/tags/tag148.xml><?xml version="1.0" encoding="utf-8"?>
<p:tagLst xmlns:p="http://schemas.openxmlformats.org/presentationml/2006/main">
  <p:tag name="PA" val="v3.0.1"/>
</p:tagLst>
</file>

<file path=ppt/tags/tag149.xml><?xml version="1.0" encoding="utf-8"?>
<p:tagLst xmlns:p="http://schemas.openxmlformats.org/presentationml/2006/main">
  <p:tag name="KSO_WM_BEAUTIFY_FLAG" val="#wm#"/>
  <p:tag name="KSO_WM_TEMPLATE_CATEGORY" val="diagram"/>
  <p:tag name="KSO_WM_TEMPLATE_INDEX" val="20212218"/>
</p:tagLst>
</file>

<file path=ppt/tags/tag15.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Lst>
</file>

<file path=ppt/tags/tag150.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17111_1*a*1"/>
  <p:tag name="KSO_WM_TEMPLATE_CATEGORY" val="diagram"/>
  <p:tag name="KSO_WM_TEMPLATE_INDEX" val="2021711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acf66a143e147d98322fcbb61f15a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bc8e6b265dc480da346c2967c80e3e4"/>
  <p:tag name="KSO_WM_UNIT_TEXT_FILL_FORE_SCHEMECOLOR_INDEX_BRIGHTNESS" val="0"/>
  <p:tag name="KSO_WM_UNIT_TEXT_FILL_FORE_SCHEMECOLOR_INDEX" val="13"/>
  <p:tag name="KSO_WM_UNIT_TEXT_FILL_TYPE" val="1"/>
  <p:tag name="KSO_WM_TEMPLATE_ASSEMBLE_XID" val="6065706a4054ed1e2fb814f9"/>
  <p:tag name="KSO_WM_TEMPLATE_ASSEMBLE_GROUPID" val="6065706a4054ed1e2fb814f9"/>
</p:tagLst>
</file>

<file path=ppt/tags/tag15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11_1*f*1"/>
  <p:tag name="KSO_WM_TEMPLATE_CATEGORY" val="diagram"/>
  <p:tag name="KSO_WM_TEMPLATE_INDEX" val="20217111"/>
  <p:tag name="KSO_WM_UNIT_LAYERLEVEL" val="1"/>
  <p:tag name="KSO_WM_TAG_VERSION" val="1.0"/>
  <p:tag name="KSO_WM_BEAUTIFY_FLAG" val="#wm#"/>
  <p:tag name="KSO_WM_UNIT_DEFAULT_FONT" val="14;20;2"/>
  <p:tag name="KSO_WM_UNIT_BLOCK" val="0"/>
  <p:tag name="KSO_WM_UNIT_VALUE" val="264"/>
  <p:tag name="KSO_WM_UNIT_SHOW_EDIT_AREA_INDICATION" val="1"/>
  <p:tag name="KSO_WM_CHIP_GROUPID" val="5e6b05596848fb12bee65ac8"/>
  <p:tag name="KSO_WM_CHIP_XID" val="5e6b05596848fb12bee65aca"/>
  <p:tag name="KSO_WM_UNIT_DEC_AREA_ID" val="741ab902f0664ef788341e2b7b8236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5e97c5d7c954fd3a83243db65a7ec57"/>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706a4054ed1e2fb814f9"/>
  <p:tag name="KSO_WM_TEMPLATE_ASSEMBLE_GROUPID" val="6065706a4054ed1e2fb814f9"/>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11_1*i*1"/>
  <p:tag name="KSO_WM_TEMPLATE_CATEGORY" val="diagram"/>
  <p:tag name="KSO_WM_TEMPLATE_INDEX" val="20217111"/>
  <p:tag name="KSO_WM_UNIT_LAYERLEVEL" val="1"/>
  <p:tag name="KSO_WM_TAG_VERSION" val="1.0"/>
  <p:tag name="KSO_WM_BEAUTIFY_FLAG" val="#wm#"/>
  <p:tag name="KSO_WM_UNIT_BLOCK" val="0"/>
  <p:tag name="KSO_WM_UNIT_SM_LIMIT_TYPE" val="2"/>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c5e83f310219e61717cdf2"/>
  <p:tag name="KSO_WM_CHIP_XID" val="5fc5e83f310219e61717cdf3"/>
  <p:tag name="KSO_WM_TEMPLATE_ASSEMBLE_XID" val="6065706a4054ed1e2fb814f9"/>
  <p:tag name="KSO_WM_TEMPLATE_ASSEMBLE_GROUPID" val="6065706a4054ed1e2fb814f9"/>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11_1*i*2"/>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11_1*i*3"/>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11_1*i*4"/>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11_1*i*5"/>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7111_1*i*6"/>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17111_1*i*7"/>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17111_1*i*8"/>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16.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17111_1*i*9"/>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17111_1*i*10"/>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17111_1*i*11"/>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17111_1*i*12"/>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17111_1*i*13"/>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17111_1*i*14"/>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17111_1*i*15"/>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17111_1*i*16"/>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17111_1*i*17"/>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169.xml><?xml version="1.0" encoding="utf-8"?>
<p:tagLst xmlns:p="http://schemas.openxmlformats.org/presentationml/2006/main">
  <p:tag name="KSO_WM_BEAUTIFY_FLAG" val="#wm#"/>
  <p:tag name="KSO_WM_TEMPLATE_CATEGORY" val="diagram"/>
  <p:tag name="KSO_WM_TEMPLATE_INDEX" val="20217111"/>
  <p:tag name="KSO_WM_SLIDE_ID" val="diagram20217111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TEMPLATE_THUMBS_INDEX" val="1、4、7、12、13、14、15、16、17、18、20、24、25、28、33、36、40、43、44"/>
  <p:tag name="KSO_WM_SLIDE_SIZE" val="888*468"/>
  <p:tag name="KSO_WM_SLIDE_POSITION" val="36*36"/>
  <p:tag name="KSO_WM_SLIDE_LAYOUT_INFO" val="{&quot;backgroundInfo&quot;:[{&quot;bottom&quot;:0,&quot;bottomAbs&quot;:false,&quot;left&quot;:0,&quot;leftAbs&quot;:false,&quot;right&quot;:0,&quot;rightAbs&quot;:false,&quot;top&quot;:0,&quot;topAbs&quot;:false,&quot;type&quot;:&quot;general&quot;}],&quot;id&quot;:&quot;2021-04-01T16:16:44&quot;,&quot;maxSize&quot;:{&quot;size1&quot;:33.299650680520394},&quot;minSize&quot;:{&quot;size1&quot;:24.5996506805204},&quot;normalSize&quot;:{&quot;size1&quot;:24.5996506805204},&quot;subLayout&quot;:[{&quot;id&quot;:&quot;2021-04-01T16:16:44&quot;,&quot;margin&quot;:{&quot;bottom&quot;:0.02600000612437725,&quot;left&quot;:4.657000541687012,&quot;right&quot;:4.657000541687012,&quot;top&quot;:2.5399999618530273},&quot;type&quot;:0},{&quot;id&quot;:&quot;2021-04-01T16:16:44&quot;,&quot;margin&quot;:{&quot;bottom&quot;:2.5399999618530273,&quot;left&quot;:4.657000541687012,&quot;right&quot;:4.657000541687012,&quot;top&quot;:0.8199999928474426},&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DECFILLPROP" val="[]"/>
  <p:tag name="KSO_WM_CHIP_GROUPID" val="5fc5e83f310219e61717cdf2"/>
  <p:tag name="KSO_WM_SLIDE_BK_DARK_LIGHT" val="2"/>
  <p:tag name="KSO_WM_SLIDE_BACKGROUND_TYPE" val="general"/>
  <p:tag name="KSO_WM_SLIDE_SUPPORT_FEATURE_TYPE" val="0"/>
  <p:tag name="KSO_WM_TEMPLATE_ASSEMBLE_XID" val="6065706a4054ed1e2fb814f9"/>
  <p:tag name="KSO_WM_TEMPLATE_ASSEMBLE_GROUPID" val="6065706a4054ed1e2fb814f9"/>
</p:tagLst>
</file>

<file path=ppt/tags/tag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Lst>
</file>

<file path=ppt/tags/tag170.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673_1*a*1"/>
  <p:tag name="KSO_WM_TEMPLATE_CATEGORY" val="diagram"/>
  <p:tag name="KSO_WM_TEMPLATE_INDEX" val="2021367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37919134acb4a51bbcb8f9b669509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cb75ab1854554ce1b4f35158b54f7333"/>
  <p:tag name="KSO_WM_UNIT_TEXT_FILL_FORE_SCHEMECOLOR_INDEX_BRIGHTNESS" val="0"/>
  <p:tag name="KSO_WM_UNIT_TEXT_FILL_FORE_SCHEMECOLOR_INDEX" val="13"/>
  <p:tag name="KSO_WM_UNIT_TEXT_FILL_TYPE" val="1"/>
  <p:tag name="KSO_WM_TEMPLATE_ASSEMBLE_XID" val="60656eb54054ed1e2fb7fe8f"/>
  <p:tag name="KSO_WM_TEMPLATE_ASSEMBLE_GROUPID" val="60656eb54054ed1e2fb7fe8f"/>
</p:tagLst>
</file>

<file path=ppt/tags/tag1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673_1*f*1"/>
  <p:tag name="KSO_WM_TEMPLATE_CATEGORY" val="diagram"/>
  <p:tag name="KSO_WM_TEMPLATE_INDEX" val="20213673"/>
  <p:tag name="KSO_WM_UNIT_LAYERLEVEL" val="1"/>
  <p:tag name="KSO_WM_TAG_VERSION" val="1.0"/>
  <p:tag name="KSO_WM_BEAUTIFY_FLAG" val="#wm#"/>
  <p:tag name="KSO_WM_UNIT_DEFAULT_FONT" val="14;20;2"/>
  <p:tag name="KSO_WM_UNIT_BLOCK" val="0"/>
  <p:tag name="KSO_WM_UNIT_VALUE" val="225"/>
  <p:tag name="KSO_WM_UNIT_SHOW_EDIT_AREA_INDICATION" val="1"/>
  <p:tag name="KSO_WM_CHIP_GROUPID" val="5e6b05596848fb12bee65ac8"/>
  <p:tag name="KSO_WM_CHIP_XID" val="5e6b05596848fb12bee65aca"/>
  <p:tag name="KSO_WM_UNIT_DEC_AREA_ID" val="c5974a3a47a7438db28ffdaeb587b9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2b0899fbad14fb9990a409e9b2989d8"/>
  <p:tag name="KSO_WM_UNIT_SUPPORT_UNIT_TYPE" val="[&quot;d&quot;,&quot;β&quot;,&quot;θ&quot;]"/>
  <p:tag name="KSO_WM_UNIT_TEXT_FILL_FORE_SCHEMECOLOR_INDEX_BRIGHTNESS" val="0.25"/>
  <p:tag name="KSO_WM_UNIT_TEXT_FILL_FORE_SCHEMECOLOR_INDEX" val="13"/>
  <p:tag name="KSO_WM_UNIT_TEXT_FILL_TYPE" val="1"/>
  <p:tag name="KSO_WM_TEMPLATE_ASSEMBLE_XID" val="60656eb54054ed1e2fb7fe8f"/>
  <p:tag name="KSO_WM_TEMPLATE_ASSEMBLE_GROUPID" val="60656eb54054ed1e2fb7fe8f"/>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673_1*i*1"/>
  <p:tag name="KSO_WM_TEMPLATE_CATEGORY" val="diagram"/>
  <p:tag name="KSO_WM_TEMPLATE_INDEX" val="20213673"/>
  <p:tag name="KSO_WM_UNIT_LAYERLEVEL" val="1"/>
  <p:tag name="KSO_WM_TAG_VERSION" val="1.0"/>
  <p:tag name="KSO_WM_BEAUTIFY_FLAG" val="#wm#"/>
  <p:tag name="KSO_WM_UNIT_BLOCK" val="0"/>
  <p:tag name="KSO_WM_UNIT_SM_LIMIT_TYPE" val="2"/>
  <p:tag name="KSO_WM_UNIT_DEC_AREA_ID" val="77a68b76df7a44bd8803cebad9e0ff01"/>
  <p:tag name="KSO_WM_UNIT_DECORATE_INFO" val="{&quot;DecorateInfoH&quot;:{&quot;IsAbs&quot;:false},&quot;DecorateInfoW&quot;:{&quot;IsAbs&quot;:false},&quot;DecorateInfoX&quot;:{&quot;IsAbs&quot;:false,&quot;Pos&quot;:1},&quot;DecorateInfoY&quot;:{&quot;IsAbs&quot;:false,&quot;Pos&quot;:1},&quot;ReferentInfo&quot;:{&quot;Id&quot;:&quot;c5974a3a47a7438db28ffdaeb587b99c&quot;,&quot;X&quot;:{&quot;Pos&quot;:1},&quot;Y&quot;:{&quot;Pos&quot;:1}},&quot;whChangeMode&quot;:1}"/>
  <p:tag name="KSO_WM_CHIP_GROUPID" val="5f5ee1ca4d6848d78f644aed"/>
  <p:tag name="KSO_WM_CHIP_XID" val="5f69675b553136823a5e6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50"/>
  <p:tag name="KSO_WM_TEMPLATE_ASSEMBLE_XID" val="60656eb54054ed1e2fb7fe8f"/>
  <p:tag name="KSO_WM_TEMPLATE_ASSEMBLE_GROUPID" val="60656eb54054ed1e2fb7fe8f"/>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673_1*i*2"/>
  <p:tag name="KSO_WM_TEMPLATE_CATEGORY" val="diagram"/>
  <p:tag name="KSO_WM_TEMPLATE_INDEX" val="20213673"/>
  <p:tag name="KSO_WM_UNIT_LAYERLEVEL" val="1"/>
  <p:tag name="KSO_WM_TAG_VERSION" val="1.0"/>
  <p:tag name="KSO_WM_BEAUTIFY_FLAG" val="#wm#"/>
  <p:tag name="KSO_WM_UNIT_BLOCK" val="0"/>
  <p:tag name="KSO_WM_UNIT_SM_LIMIT_TYPE" val="0"/>
  <p:tag name="KSO_WM_UNIT_DEC_AREA_ID" val="f8361c95c6a14706b337364fb1f6f01e"/>
  <p:tag name="KSO_WM_UNIT_DECORATE_INFO" val="{&quot;DecorateInfoH&quot;:{&quot;IsAbs&quot;:true},&quot;DecorateInfoW&quot;:{&quot;IsAbs&quot;:true},&quot;DecorateInfoX&quot;:{&quot;IsAbs&quot;:true,&quot;Pos&quot;:0},&quot;DecorateInfoY&quot;:{&quot;IsAbs&quot;:true,&quot;Pos&quot;:0},&quot;ReferentInfo&quot;:{&quot;Id&quot;:&quot;c5974a3a47a7438db28ffdaeb587b99c&quot;,&quot;X&quot;:{&quot;Pos&quot;:2},&quot;Y&quot;:{&quot;Pos&quot;:0}},&quot;whChangeMode&quot;:0}"/>
  <p:tag name="KSO_WM_CHIP_GROUPID" val="5f5ee1ca4d6848d78f644aed"/>
  <p:tag name="KSO_WM_CHIP_XID" val="5f69675b553136823a5e61e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6eb54054ed1e2fb7fe8f"/>
  <p:tag name="KSO_WM_TEMPLATE_ASSEMBLE_GROUPID" val="60656eb54054ed1e2fb7fe8f"/>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673_1*i*3"/>
  <p:tag name="KSO_WM_TEMPLATE_CATEGORY" val="diagram"/>
  <p:tag name="KSO_WM_TEMPLATE_INDEX" val="20213673"/>
  <p:tag name="KSO_WM_UNIT_LAYERLEVEL" val="1"/>
  <p:tag name="KSO_WM_TAG_VERSION" val="1.0"/>
  <p:tag name="KSO_WM_BEAUTIFY_FLAG" val="#wm#"/>
  <p:tag name="KSO_WM_UNIT_BLOCK" val="0"/>
  <p:tag name="KSO_WM_UNIT_SM_LIMIT_TYPE" val="0"/>
  <p:tag name="KSO_WM_UNIT_DEC_AREA_ID" val="78eaa76c012f411782417439eb047a85"/>
  <p:tag name="KSO_WM_UNIT_DECORATE_INFO" val="{&quot;DecorateInfoH&quot;:{&quot;IsAbs&quot;:true},&quot;DecorateInfoW&quot;:{&quot;IsAbs&quot;:true},&quot;DecorateInfoX&quot;:{&quot;IsAbs&quot;:true,&quot;Pos&quot;:2},&quot;DecorateInfoY&quot;:{&quot;IsAbs&quot;:true,&quot;Pos&quot;:2},&quot;ReferentInfo&quot;:{&quot;Id&quot;:&quot;c5974a3a47a7438db28ffdaeb587b99c&quot;,&quot;X&quot;:{&quot;Pos&quot;:0},&quot;Y&quot;:{&quot;Pos&quot;:2}},&quot;whChangeMode&quot;:0}"/>
  <p:tag name="KSO_WM_CHIP_GROUPID" val="5f5ee1ca4d6848d78f644aed"/>
  <p:tag name="KSO_WM_CHIP_XID" val="5f69675b553136823a5e61e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
  <p:tag name="KSO_WM_TEMPLATE_ASSEMBLE_XID" val="60656eb54054ed1e2fb7fe8f"/>
  <p:tag name="KSO_WM_TEMPLATE_ASSEMBLE_GROUPID" val="60656eb54054ed1e2fb7fe8f"/>
</p:tagLst>
</file>

<file path=ppt/tags/tag175.xml><?xml version="1.0" encoding="utf-8"?>
<p:tagLst xmlns:p="http://schemas.openxmlformats.org/presentationml/2006/main">
  <p:tag name="KSO_WM_BEAUTIFY_FLAG" val="#wm#"/>
  <p:tag name="KSO_WM_TEMPLATE_CATEGORY" val="diagram"/>
  <p:tag name="KSO_WM_TEMPLATE_INDEX" val="20213673"/>
  <p:tag name="KSO_WM_SLIDE_ID" val="diagram2021367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1-04-01T15:14:58&quot;,&quot;maxSize&quot;:{&quot;size1&quot;:31.1},&quot;minSize&quot;:{&quot;size1&quot;:20},&quot;normalSize&quot;:{&quot;size1&quot;:22.2},&quot;subLayout&quot;:[{&quot;id&quot;:&quot;2021-04-01T15:14:58&quot;,&quot;margin&quot;:{&quot;bottom&quot;:0.21199998259544373,&quot;left&quot;:1.6929999589920044,&quot;right&quot;:1.6929999589920044,&quot;top&quot;:1.6929999589920044},&quot;type&quot;:0},{&quot;id&quot;:&quot;2021-04-01T15:14:58&quot;,&quot;margin&quot;:{&quot;bottom&quot;:2.117000102996826,&quot;left&quot;:5.502999782562256,&quot;right&quot;:5.502999782562256,&quot;top&quot;:1.6929999589920044},&quot;type&quot;:0}],&quot;type&quot;:0}"/>
  <p:tag name="KSO_WM_SLIDE_BACKGROUND" val="[&quot;general&quot;]"/>
  <p:tag name="KSO_WM_SLIDE_RATIO" val="1.777778"/>
  <p:tag name="KSO_WM_SLIDE_SIZE" val="864*420"/>
  <p:tag name="KSO_WM_SLIDE_POSITION" val="47*4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CHIP_FILLPROP" val="[[{&quot;text_align&quot;:&quot;ct&quot;,&quot;text_direction&quot;:&quot;horizontal&quot;,&quot;support_big_font&quot;:false,&quot;picture_toward&quot;:0,&quot;picture_dockside&quot;:[],&quot;fill_id&quot;:&quot;f4e552a498f24ec88a7a49012f3332fe&quot;,&quot;fill_align&quot;:&quot;ct&quot;,&quot;chip_types&quot;:[&quot;header&quot;]},{&quot;text_align&quot;:&quot;lm&quot;,&quot;text_direction&quot;:&quot;horizontal&quot;,&quot;support_features&quot;:[&quot;collage&quot;],&quot;support_big_font&quot;:false,&quot;picture_toward&quot;:0,&quot;picture_dockside&quot;:[],&quot;fill_id&quot;:&quot;174da224636a4d3fbb0d51f2ce0d7c1d&quot;,&quot;fill_align&quot;:&quot;cm&quot;,&quot;chip_types&quot;:[&quot;pictext&quot;,&quot;text&quot;,&quot;picture&quot;,&quot;table&quot;,&quot;video&quot;]}]]"/>
  <p:tag name="FIXED_XID_TMP" val="5f5ee1ca4d6848d78f644aed"/>
  <p:tag name="KSO_WM_CHIP_DECFILLPROP" val="[]"/>
  <p:tag name="KSO_WM_SLIDE_CAN_ADD_NAVIGATION" val="1"/>
  <p:tag name="KSO_WM_CHIP_GROUPID" val="5f5ee1ca4d6848d78f644aed"/>
  <p:tag name="KSO_WM_SLIDE_BK_DARK_LIGHT" val="2"/>
  <p:tag name="KSO_WM_SLIDE_BACKGROUND_TYPE" val="general"/>
  <p:tag name="KSO_WM_SLIDE_SUPPORT_FEATURE_TYPE" val="0"/>
  <p:tag name="KSO_WM_TEMPLATE_ASSEMBLE_XID" val="60656eb54054ed1e2fb7fe8f"/>
  <p:tag name="KSO_WM_TEMPLATE_ASSEMBLE_GROUPID" val="60656eb54054ed1e2fb7fe8f"/>
</p:tagLst>
</file>

<file path=ppt/tags/tag176.xml><?xml version="1.0" encoding="utf-8"?>
<p:tagLst xmlns:p="http://schemas.openxmlformats.org/presentationml/2006/main">
  <p:tag name="PA" val="v3.0.1"/>
</p:tagLst>
</file>

<file path=ppt/tags/tag177.xml><?xml version="1.0" encoding="utf-8"?>
<p:tagLst xmlns:p="http://schemas.openxmlformats.org/presentationml/2006/main">
  <p:tag name="KSO_WM_BEAUTIFY_FLAG" val="#wm#"/>
  <p:tag name="KSO_WM_TEMPLATE_CATEGORY" val="diagram"/>
  <p:tag name="KSO_WM_TEMPLATE_INDEX" val="20213673"/>
</p:tagLst>
</file>

<file path=ppt/tags/tag178.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Lst>
</file>

<file path=ppt/tags/tag179.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Lst>
</file>

<file path=ppt/tags/tag18.xml><?xml version="1.0" encoding="utf-8"?>
<p:tagLst xmlns:p="http://schemas.openxmlformats.org/presentationml/2006/main">
  <p:tag name="KSO_WM_BEAUTIFY_FLAG" val="#wm#"/>
  <p:tag name="KSO_WM_TEMPLATE_CATEGORY" val="diagram"/>
  <p:tag name="KSO_WM_TEMPLATE_INDEX" val="20208604"/>
  <p:tag name="KSO_WM_SLIDE_LAYOUT_INFO" val="{&quot;backgroundInfo&quot;:[{&quot;bottom&quot;:0,&quot;bottomAbs&quot;:false,&quot;left&quot;:0,&quot;leftAbs&quot;:false,&quot;right&quot;:0,&quot;rightAbs&quot;:false,&quot;top&quot;:0,&quot;topAbs&quot;:false,&quot;type&quot;:&quot;general&quot;}],&quot;direction&quot;:1,&quot;id&quot;:&quot;2021-04-01T15:01:20&quot;,&quot;maxSize&quot;:{&quot;size1&quot;:2.3996064453929042},&quot;minSize&quot;:{&quot;size1&quot;:2.3996064453929042},&quot;normalSize&quot;:{&quot;size1&quot;:2.3996064453929042},&quot;subLayout&quot;:[{&quot;id&quot;:&quot;2021-04-01T15:01:20&quot;,&quot;type&quot;:0},{&quot;id&quot;:&quot;2021-04-01T15:01:20&quot;,&quot;margin&quot;:{&quot;bottom&quot;:2.117000102996826,&quot;left&quot;:1.6929999589920044,&quot;right&quot;:2.5399999618530273,&quot;top&quot;:2.117000102996826},&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SLIDE_ID" val="diagram20208604_1"/>
  <p:tag name="KSO_WM_TEMPLATE_SUBCATEGORY" val="21"/>
  <p:tag name="KSO_WM_TEMPLATE_MASTER_TYPE" val="0"/>
  <p:tag name="KSO_WM_TEMPLATE_COLOR_TYPE" val="1"/>
  <p:tag name="KSO_WM_SLIDE_ITEM_CNT" val="0"/>
  <p:tag name="KSO_WM_SLIDE_INDEX" val="1"/>
  <p:tag name="KSO_WM_TAG_VERSION" val="1.0"/>
  <p:tag name="KSO_WM_SLIDE_TYPE" val="text"/>
  <p:tag name="KSO_WM_SLIDE_SUBTYPE" val="pureTxt"/>
  <p:tag name="KSO_WM_SLIDE_SIZE" val="870*519"/>
  <p:tag name="KSO_WM_SLIDE_POSITION" val="45*10"/>
  <p:tag name="KSO_WM_SLIDE_LAYOUT" val="f"/>
  <p:tag name="KSO_WM_SLIDE_LAYOUT_CNT" val="1"/>
  <p:tag name="KSO_WM_SLIDE_CAN_ADD_NAVIGATION" val="1"/>
  <p:tag name="KSO_WM_CHIP_XID" val="5ef20c07a491bb0086638b15"/>
  <p:tag name="KSO_WM_CHIP_DECFILLPROP" val="[]"/>
  <p:tag name="KSO_WM_CHIP_GROUPID" val="5ef20c07a491bb0086638b14"/>
  <p:tag name="KSO_WM_SLIDE_BK_DARK_LIGHT" val="2"/>
  <p:tag name="KSO_WM_SLIDE_BACKGROUND_TYPE" val="general"/>
  <p:tag name="KSO_WM_SLIDE_SUPPORT_FEATURE_TYPE" val="0"/>
  <p:tag name="KSO_WM_TEMPLATE_ASSEMBLE_XID" val="60656e7a4054ed1e2fb7f9a0"/>
  <p:tag name="KSO_WM_TEMPLATE_ASSEMBLE_GROUPID" val="60656e7a4054ed1e2fb7f9a0"/>
</p:tagLst>
</file>

<file path=ppt/tags/tag180.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Lst>
</file>

<file path=ppt/tags/tag181.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Lst>
</file>

<file path=ppt/tags/tag182.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Lst>
</file>

<file path=ppt/tags/tag18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Lst>
</file>

<file path=ppt/tags/tag184.xml><?xml version="1.0" encoding="utf-8"?>
<p:tagLst xmlns:p="http://schemas.openxmlformats.org/presentationml/2006/main">
  <p:tag name="KSO_WM_BEAUTIFY_FLAG" val="#wm#"/>
  <p:tag name="KSO_WM_TEMPLATE_CATEGORY" val="diagram"/>
  <p:tag name="KSO_WM_TEMPLATE_INDEX" val="20208604"/>
  <p:tag name="KSO_WM_SLIDE_LAYOUT_INFO" val="{&quot;backgroundInfo&quot;:[{&quot;bottom&quot;:0,&quot;bottomAbs&quot;:false,&quot;left&quot;:0,&quot;leftAbs&quot;:false,&quot;right&quot;:0,&quot;rightAbs&quot;:false,&quot;top&quot;:0,&quot;topAbs&quot;:false,&quot;type&quot;:&quot;general&quot;}],&quot;direction&quot;:1,&quot;id&quot;:&quot;2021-04-01T15:01:20&quot;,&quot;maxSize&quot;:{&quot;size1&quot;:2.3996064453929042},&quot;minSize&quot;:{&quot;size1&quot;:2.3996064453929042},&quot;normalSize&quot;:{&quot;size1&quot;:2.3996064453929042},&quot;subLayout&quot;:[{&quot;id&quot;:&quot;2021-04-01T15:01:20&quot;,&quot;type&quot;:0},{&quot;id&quot;:&quot;2021-04-01T15:01:20&quot;,&quot;margin&quot;:{&quot;bottom&quot;:2.117000102996826,&quot;left&quot;:1.6929999589920044,&quot;right&quot;:2.5399999618530273,&quot;top&quot;:2.117000102996826},&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SLIDE_ID" val="diagram20208604_1"/>
  <p:tag name="KSO_WM_TEMPLATE_SUBCATEGORY" val="21"/>
  <p:tag name="KSO_WM_TEMPLATE_MASTER_TYPE" val="0"/>
  <p:tag name="KSO_WM_TEMPLATE_COLOR_TYPE" val="1"/>
  <p:tag name="KSO_WM_SLIDE_ITEM_CNT" val="0"/>
  <p:tag name="KSO_WM_SLIDE_INDEX" val="1"/>
  <p:tag name="KSO_WM_TAG_VERSION" val="1.0"/>
  <p:tag name="KSO_WM_SLIDE_TYPE" val="text"/>
  <p:tag name="KSO_WM_SLIDE_SUBTYPE" val="pureTxt"/>
  <p:tag name="KSO_WM_SLIDE_SIZE" val="870*519"/>
  <p:tag name="KSO_WM_SLIDE_POSITION" val="45*10"/>
  <p:tag name="KSO_WM_SLIDE_LAYOUT" val="f"/>
  <p:tag name="KSO_WM_SLIDE_LAYOUT_CNT" val="1"/>
  <p:tag name="KSO_WM_SLIDE_CAN_ADD_NAVIGATION" val="1"/>
  <p:tag name="KSO_WM_CHIP_XID" val="5ef20c07a491bb0086638b15"/>
  <p:tag name="KSO_WM_CHIP_DECFILLPROP" val="[]"/>
  <p:tag name="KSO_WM_CHIP_GROUPID" val="5ef20c07a491bb0086638b14"/>
  <p:tag name="KSO_WM_SLIDE_BK_DARK_LIGHT" val="2"/>
  <p:tag name="KSO_WM_SLIDE_BACKGROUND_TYPE" val="general"/>
  <p:tag name="KSO_WM_SLIDE_SUPPORT_FEATURE_TYPE" val="0"/>
  <p:tag name="KSO_WM_TEMPLATE_ASSEMBLE_XID" val="60656e7a4054ed1e2fb7f9a0"/>
  <p:tag name="KSO_WM_TEMPLATE_ASSEMBLE_GROUPID" val="60656e7a4054ed1e2fb7f9a0"/>
</p:tagLst>
</file>

<file path=ppt/tags/tag18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95_1*f*1"/>
  <p:tag name="KSO_WM_TEMPLATE_CATEGORY" val="diagram"/>
  <p:tag name="KSO_WM_TEMPLATE_INDEX" val="20212795"/>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320a74f8add64b71a2b7da13709a27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b53cf9dc5b84b71862a578594f64f33"/>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514054ed1e2fb807bb"/>
  <p:tag name="KSO_WM_TEMPLATE_ASSEMBLE_GROUPID" val="60656f514054ed1e2fb807bb"/>
</p:tagLst>
</file>

<file path=ppt/tags/tag18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2795_1*a*1"/>
  <p:tag name="KSO_WM_TEMPLATE_CATEGORY" val="diagram"/>
  <p:tag name="KSO_WM_TEMPLATE_INDEX" val="2021279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d4bdd9b30c64d769f599672c06332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50a945b94e84ce9a62e4cf30ba6635b"/>
  <p:tag name="KSO_WM_UNIT_TEXT_FILL_FORE_SCHEMECOLOR_INDEX_BRIGHTNESS" val="0"/>
  <p:tag name="KSO_WM_UNIT_TEXT_FILL_FORE_SCHEMECOLOR_INDEX" val="13"/>
  <p:tag name="KSO_WM_UNIT_TEXT_FILL_TYPE" val="1"/>
  <p:tag name="KSO_WM_TEMPLATE_ASSEMBLE_XID" val="60656f514054ed1e2fb807bb"/>
  <p:tag name="KSO_WM_TEMPLATE_ASSEMBLE_GROUPID" val="60656f514054ed1e2fb807bb"/>
</p:tagLst>
</file>

<file path=ppt/tags/tag187.xml><?xml version="1.0" encoding="utf-8"?>
<p:tagLst xmlns:p="http://schemas.openxmlformats.org/presentationml/2006/main">
  <p:tag name="KSO_WM_BEAUTIFY_FLAG" val="#wm#"/>
  <p:tag name="KSO_WM_TEMPLATE_CATEGORY" val="diagram"/>
  <p:tag name="KSO_WM_TEMPLATE_INDEX" val="20212795"/>
  <p:tag name="KSO_WM_SLIDE_LAYOUT_INFO" val="{&quot;backgroundInfo&quot;:[{&quot;bottom&quot;:0,&quot;bottomAbs&quot;:false,&quot;left&quot;:0,&quot;leftAbs&quot;:false,&quot;right&quot;:0,&quot;rightAbs&quot;:false,&quot;top&quot;:0,&quot;topAbs&quot;:false,&quot;type&quot;:&quot;general&quot;}],&quot;direction&quot;:1,&quot;id&quot;:&quot;2021-04-01T15:39:49&quot;,&quot;maxSize&quot;:{&quot;size1&quot;:49.736977167924245},&quot;minSize&quot;:{&quot;size1&quot;:40.93697716792425},&quot;normalSize&quot;:{&quot;size1&quot;:45.361977167924245},&quot;subLayout&quot;:[{&quot;id&quot;:&quot;2021-04-01T15:39:49&quot;,&quot;margin&quot;:{&quot;bottom&quot;:6.7729997634887695,&quot;left&quot;:4.021999835968018,&quot;right&quot;:0.6349999904632568,&quot;top&quot;:6.7729997634887695},&quot;type&quot;:0},{&quot;id&quot;:&quot;2021-04-01T15:39:49&quot;,&quot;margin&quot;:{&quot;bottom&quot;:4.021999835968018,&quot;left&quot;:3.38700008392334,&quot;right&quot;:4.657000541687012,&quot;top&quot;:4.021999835968018},&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57372a9ed1b6474e8df08a7445de7597&quot;,&quot;fill_align&quot;:&quot;lm&quot;,&quot;chip_types&quot;:[&quot;pictext&quot;,&quot;text&quot;,&quot;picture&quot;,&quot;chart&quot;]},{&quot;text_align&quot;:&quot;cm&quot;,&quot;text_direction&quot;:&quot;horizontal&quot;,&quot;support_big_font&quot;:false,&quot;fill_id&quot;:&quot;4df981a4516a4b4cba0fdbbf715feb1c&quot;,&quot;fill_align&quot;:&quot;cm&quot;,&quot;chip_types&quot;:[&quot;header&quot;]}],[{&quot;text_align&quot;:&quot;lm&quot;,&quot;text_direction&quot;:&quot;horizontal&quot;,&quot;support_big_font&quot;:false,&quot;fill_id&quot;:&quot;57372a9ed1b6474e8df08a7445de7597&quot;,&quot;fill_align&quot;:&quot;cm&quot;,&quot;chip_types&quot;:[&quot;pictext&quot;,&quot;text&quot;,&quot;picture&quot;,&quot;chart&quot;]},{&quot;text_align&quot;:&quot;lm&quot;,&quot;text_direction&quot;:&quot;horizontal&quot;,&quot;support_big_font&quot;:false,&quot;fill_id&quot;:&quot;4df981a4516a4b4cba0fdbbf715feb1c&quot;,&quot;fill_align&quot;:&quot;cm&quot;,&quot;chip_types&quot;:[&quot;text&quot;]}]]"/>
  <p:tag name="KSO_WM_SLIDE_ID" val="diagram2021279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92*396"/>
  <p:tag name="KSO_WM_SLIDE_POSITION" val="84*72"/>
  <p:tag name="KSO_WM_TAG_VERSION" val="1.0"/>
  <p:tag name="KSO_WM_SLIDE_LAYOUT" val="a_f"/>
  <p:tag name="KSO_WM_SLIDE_LAYOUT_CNT" val="1_1"/>
  <p:tag name="KSO_WM_CHIP_XID" val="5eedbec2fa6683b8872baac0"/>
  <p:tag name="KSO_WM_CHIP_DECFILLPROP" val="[]"/>
  <p:tag name="KSO_WM_SLIDE_BACKGROUND" val="[&quot;general&quot;]"/>
  <p:tag name="KSO_WM_SLIDE_CAN_ADD_NAVIGATION" val="1"/>
  <p:tag name="KSO_WM_CHIP_GROUPID" val="5eedbec2fa6683b8872baabf"/>
  <p:tag name="KSO_WM_SLIDE_BK_DARK_LIGHT" val="2"/>
  <p:tag name="KSO_WM_SLIDE_BACKGROUND_TYPE" val="general"/>
  <p:tag name="KSO_WM_SLIDE_SUPPORT_FEATURE_TYPE" val="0"/>
  <p:tag name="KSO_WM_TEMPLATE_ASSEMBLE_XID" val="60656f514054ed1e2fb807bb"/>
  <p:tag name="KSO_WM_TEMPLATE_ASSEMBLE_GROUPID" val="60656f514054ed1e2fb807bb"/>
</p:tagLst>
</file>

<file path=ppt/tags/tag188.xml><?xml version="1.0" encoding="utf-8"?>
<p:tagLst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241_1*ζ_h_d*1_1_1"/>
  <p:tag name="KSO_WM_TEMPLATE_CATEGORY" val="diagram"/>
  <p:tag name="KSO_WM_TEMPLATE_INDEX" val="20215241"/>
  <p:tag name="KSO_WM_UNIT_LAYERLEVEL" val="1_1_1"/>
  <p:tag name="KSO_WM_TAG_VERSION" val="1.0"/>
  <p:tag name="KSO_WM_BEAUTIFY_FLAG" val="#wm#"/>
  <p:tag name="KSO_WM_UNIT_PICTURE_TOWARD" val="1"/>
  <p:tag name="KSO_WM_UNIT_VALUE" val="1224*612"/>
  <p:tag name="KSO_WM_DIAGRAM_GROUP_CODE" val="ζ1-1"/>
  <p:tag name="KSO_WM_UNIT_TYPE" val="ζ_h_d"/>
  <p:tag name="KSO_WM_UNIT_INDEX" val="1_1_1"/>
  <p:tag name="KSO_WM_UNIT_DIAGRAM_MODELTYPE" val="creativePicture"/>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241_1*ζ_h_d*1_1_2"/>
  <p:tag name="KSO_WM_TEMPLATE_CATEGORY" val="diagram"/>
  <p:tag name="KSO_WM_TEMPLATE_INDEX" val="20215241"/>
  <p:tag name="KSO_WM_UNIT_LAYERLEVEL" val="1_1_1"/>
  <p:tag name="KSO_WM_TAG_VERSION" val="1.0"/>
  <p:tag name="KSO_WM_BEAUTIFY_FLAG" val="#wm#"/>
  <p:tag name="KSO_WM_UNIT_PICTURE_TOWARD" val="1"/>
  <p:tag name="KSO_WM_UNIT_VALUE" val="1036*518"/>
  <p:tag name="KSO_WM_DIAGRAM_GROUP_CODE" val="ζ1-1"/>
  <p:tag name="KSO_WM_UNIT_TYPE" val="ζ_h_d"/>
  <p:tag name="KSO_WM_UNIT_INDEX" val="1_1_2"/>
  <p:tag name="KSO_WM_UNIT_DIAGRAM_MODELTYPE" val="creativePicture"/>
  <p:tag name="KSO_WM_UNIT_USESOURCEFORMAT_APPLY" val="1"/>
</p:tagLst>
</file>

<file path=ppt/tags/tag3.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30.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41_1*ζ_h_i*1_1_1"/>
  <p:tag name="KSO_WM_TEMPLATE_CATEGORY" val="diagram"/>
  <p:tag name="KSO_WM_TEMPLATE_INDEX" val="2021524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41_1*ζ_h_i*1_1_2"/>
  <p:tag name="KSO_WM_TEMPLATE_CATEGORY" val="diagram"/>
  <p:tag name="KSO_WM_TEMPLATE_INDEX" val="2021524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34_1*f*1"/>
  <p:tag name="KSO_WM_TEMPLATE_CATEGORY" val="diagram"/>
  <p:tag name="KSO_WM_TEMPLATE_INDEX" val="20217034"/>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fcfb6491c6474251baf080c86c8573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f818371ca6e430d9cc46fdc0af25308"/>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6"/>
  <p:tag name="KSO_WM_TEMPLATE_ASSEMBLE_GROUPID" val="6065703f4054ed1e2fb81496"/>
</p:tagLst>
</file>

<file path=ppt/tags/tag33.xml><?xml version="1.0" encoding="utf-8"?>
<p:tagLst xmlns:p="http://schemas.openxmlformats.org/presentationml/2006/main">
  <p:tag name="KSO_WM_UNIT_BLOCK" val="0"/>
  <p:tag name="KSO_WM_UNIT_SM_LIMIT_TYPE" val="1"/>
  <p:tag name="KSO_WM_UNIT_DEC_AREA_ID" val="fd846e3714d9467994bd464714eb6ba2"/>
  <p:tag name="KSO_WM_UNIT_HIGHLIGHT" val="0"/>
  <p:tag name="KSO_WM_UNIT_COMPATIBLE" val="0"/>
  <p:tag name="KSO_WM_UNIT_DIAGRAM_ISNUMVISUAL" val="0"/>
  <p:tag name="KSO_WM_UNIT_DIAGRAM_ISREFERUNIT" val="0"/>
  <p:tag name="KSO_WM_UNIT_TYPE" val="i"/>
  <p:tag name="KSO_WM_UNIT_INDEX" val="1"/>
  <p:tag name="KSO_WM_UNIT_ID" val="diagram20217034_1*i*1"/>
  <p:tag name="KSO_WM_TEMPLATE_CATEGORY" val="diagram"/>
  <p:tag name="KSO_WM_TEMPLATE_INDEX" val="2021703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3c998712faa657ab9b"/>
  <p:tag name="KSO_WM_CHIP_XID" val="5fadf23c998712faa657ab9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6"/>
  <p:tag name="KSO_WM_TEMPLATE_ASSEMBLE_GROUPID" val="6065703f4054ed1e2fb81496"/>
</p:tagLst>
</file>

<file path=ppt/tags/tag34.xml><?xml version="1.0" encoding="utf-8"?>
<p:tagLst xmlns:p="http://schemas.openxmlformats.org/presentationml/2006/main">
  <p:tag name="KSO_WM_BEAUTIFY_FLAG" val="#wm#"/>
  <p:tag name="KSO_WM_TEMPLATE_CATEGORY" val="diagram"/>
  <p:tag name="KSO_WM_TEMPLATE_INDEX" val="20217034"/>
  <p:tag name="KSO_WM_SLIDE_LAYOUT_INFO" val="{&quot;direction&quot;:1,&quot;id&quot;:&quot;2021-04-01T16:15:35&quot;,&quot;maxSize&quot;:{&quot;size1&quot;:61.3},&quot;minSize&quot;:{&quot;size1&quot;:41.2},&quot;normalSize&quot;:{&quot;size1&quot;:61.29989583333334},&quot;subLayout&quot;:[{&quot;id&quot;:&quot;2021-04-01T16:15:35&quot;,&quot;margin&quot;:{&quot;bottom&quot;:1.6929999589920044,&quot;left&quot;:1.6929999589920044,&quot;right&quot;:1.6929999589920044,&quot;top&quot;:1.6929999589920044},&quot;type&quot;:0},{&quot;id&quot;:&quot;2021-04-01T16:15:35&quot;,&quot;margin&quot;:{&quot;bottom&quot;:1.6929999589920044,&quot;left&quot;:0.02600000612437725,&quot;right&quot;:2.115999937057495,&quot;top&quot;:1.6929999589920044},&quot;type&quot;:0}],&quot;type&quot;:0}"/>
  <p:tag name="KSO_WM_SLIDE_RATIO" val="1.777778"/>
  <p:tag name="KSO_WM_SLIDE_ID" val="diagram20217034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23c998712faa657ab9c"/>
  <p:tag name="KSO_WM_CHIP_FILLPROP" val="[[{&quot;text_align&quot;:&quot;cm&quot;,&quot;text_direction&quot;:&quot;horizontal&quot;,&quot;support_features&quot;:[&quot;creativepic&quot;],&quot;support_big_font&quot;:false,&quot;picture_toward&quot;:1,&quot;picture_dockside&quot;:[],&quot;fill_id&quot;:&quot;54af87c18ac942a5aeb3bac38f8644f5&quot;,&quot;fill_align&quot;:&quot;cm&quot;,&quot;chip_types&quot;:[&quot;picture&quot;]},{&quot;text_align&quot;:&quot;lb&quot;,&quot;text_direction&quot;:&quot;horizontal&quot;,&quot;support_big_font&quot;:true,&quot;picture_toward&quot;:0,&quot;picture_dockside&quot;:[],&quot;fill_id&quot;:&quot;444a7d36fbb94b9b9947a9b2c3dbafa1&quot;,&quot;fill_align&quot;:&quot;lb&quot;,&quot;chip_types&quot;:[&quot;text&quot;]}]]"/>
  <p:tag name="KSO_WM_CHIP_DECFILLPROP" val="[]"/>
  <p:tag name="KSO_WM_SLIDE_TYPE" val="text"/>
  <p:tag name="KSO_WM_SLIDE_SIZE" val="887*348"/>
  <p:tag name="KSO_WM_SLIDE_POSITION" val="72*95"/>
  <p:tag name="KSO_WM_CHIP_GROUPID" val="5fadf23c998712faa657ab9b"/>
  <p:tag name="KSO_WM_SLIDE_BK_DARK_LIGHT" val="2"/>
  <p:tag name="KSO_WM_SLIDE_BACKGROUND_TYPE" val="general"/>
  <p:tag name="KSO_WM_SLIDE_SUPPORT_FEATURE_TYPE" val="8"/>
  <p:tag name="KSO_WM_SLIDE_SUBTYPE" val="picTxt"/>
  <p:tag name="KSO_WM_TEMPLATE_ASSEMBLE_XID" val="6065703f4054ed1e2fb81496"/>
  <p:tag name="KSO_WM_TEMPLATE_ASSEMBLE_GROUPID" val="6065703f4054ed1e2fb81496"/>
</p:tagLst>
</file>

<file path=ppt/tags/tag35.xml><?xml version="1.0" encoding="utf-8"?>
<p:tagLst xmlns:p="http://schemas.openxmlformats.org/presentationml/2006/main">
  <p:tag name="KSO_WM_UNIT_PICTURE_TOWARD" val="1"/>
  <p:tag name="KSO_WM_UNIT_PICTURE_DOCKSIDE" val="cb,lm,ct"/>
  <p:tag name="KSO_WM_UNIT_VALUE" val="1904*126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96_1*ζ_h_d*1_1_1"/>
  <p:tag name="KSO_WM_TEMPLATE_CATEGORY" val="diagram"/>
  <p:tag name="KSO_WM_TEMPLATE_INDEX" val="20215496"/>
  <p:tag name="KSO_WM_UNIT_LAYERLEVEL" val="1_1_1"/>
  <p:tag name="KSO_WM_TAG_VERSION" val="1.0"/>
  <p:tag name="KSO_WM_BEAUTIFY_FLAG" val="#wm#"/>
  <p:tag name="KSO_WM_UNIT_DIAGRAM_MODELTYPE" val="creativePicture"/>
  <p:tag name="KSO_WM_UNIT_USESOURCEFORMAT_APPLY" val="1"/>
</p:tagLst>
</file>

<file path=ppt/tags/tag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40_1*f*1"/>
  <p:tag name="KSO_WM_TEMPLATE_CATEGORY" val="diagram"/>
  <p:tag name="KSO_WM_TEMPLATE_INDEX" val="20217040"/>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6496ad1abd0b4f9281a141251c8ada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23c2cd00607441149203805c7dd802e9"/>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b"/>
  <p:tag name="KSO_WM_TEMPLATE_ASSEMBLE_GROUPID" val="6065703f4054ed1e2fb8149b"/>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40_1*i*1"/>
  <p:tag name="KSO_WM_TEMPLATE_CATEGORY" val="diagram"/>
  <p:tag name="KSO_WM_TEMPLATE_INDEX" val="20217040"/>
  <p:tag name="KSO_WM_UNIT_LAYERLEVEL" val="1"/>
  <p:tag name="KSO_WM_TAG_VERSION" val="1.0"/>
  <p:tag name="KSO_WM_BEAUTIFY_FLAG" val="#wm#"/>
  <p:tag name="KSO_WM_UNIT_BLOCK" val="0"/>
  <p:tag name="KSO_WM_UNIT_SM_LIMIT_TYPE" val="1"/>
  <p:tag name="KSO_WM_UNIT_DEC_AREA_ID" val="99662325a62548c9aacdda4022b581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626998712faa657abc9"/>
  <p:tag name="KSO_WM_CHIP_XID" val="5fadf626998712faa657abc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b"/>
  <p:tag name="KSO_WM_TEMPLATE_ASSEMBLE_GROUPID" val="6065703f4054ed1e2fb8149b"/>
</p:tagLst>
</file>

<file path=ppt/tags/tag38.xml><?xml version="1.0" encoding="utf-8"?>
<p:tagLst xmlns:p="http://schemas.openxmlformats.org/presentationml/2006/main">
  <p:tag name="KSO_WM_BEAUTIFY_FLAG" val="#wm#"/>
  <p:tag name="KSO_WM_TEMPLATE_CATEGORY" val="diagram"/>
  <p:tag name="KSO_WM_TEMPLATE_INDEX" val="20217040"/>
  <p:tag name="KSO_WM_SLIDE_ID" val="diagram20217040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direction&quot;:1,&quot;id&quot;:&quot;2021-04-01T16:15:38&quot;,&quot;maxSize&quot;:{&quot;size1&quot;:67.4},&quot;minSize&quot;:{&quot;size1&quot;:42.5},&quot;normalSize&quot;:{&quot;size1&quot;:48.493750000000006},&quot;subLayout&quot;:[{&quot;id&quot;:&quot;2021-04-01T16:15:38&quot;,&quot;margin&quot;:{&quot;bottom&quot;:0,&quot;left&quot;:0,&quot;right&quot;:1.6670000553131104,&quot;top&quot;:0},&quot;type&quot;:0},{&quot;id&quot;:&quot;2021-04-01T16:15:38&quot;,&quot;margin&quot;:{&quot;bottom&quot;:1.6929999589920044,&quot;left&quot;:0.02600000612437725,&quot;right&quot;:2.115999937057495,&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626998712faa657abca"/>
  <p:tag name="KSO_WM_CHIP_FILLPROP" val="[[{&quot;text_align&quot;:&quot;cm&quot;,&quot;text_direction&quot;:&quot;horizontal&quot;,&quot;support_features&quot;:[&quot;creativepic&quot;],&quot;support_big_font&quot;:false,&quot;picture_toward&quot;:1,&quot;picture_dockside&quot;:[&quot;cb&quot;,&quot;lm&quot;,&quot;ct&quot;],&quot;fill_id&quot;:&quot;8b44e3081e7a4041b0905ce91d997165&quot;,&quot;fill_align&quot;:&quot;cm&quot;,&quot;chip_types&quot;:[&quot;picture&quot;]},{&quot;text_align&quot;:&quot;lb&quot;,&quot;text_direction&quot;:&quot;horizontal&quot;,&quot;support_big_font&quot;:true,&quot;picture_toward&quot;:0,&quot;picture_dockside&quot;:[],&quot;fill_id&quot;:&quot;455cd78771d1446ca08855cac7623a64&quot;,&quot;fill_align&quot;:&quot;lb&quot;,&quot;chip_types&quot;:[&quot;text&quot;]}]]"/>
  <p:tag name="KSO_WM_CHIP_DECFILLPROP" val="[]"/>
  <p:tag name="KSO_WM_SLIDE_TYPE" val="text"/>
  <p:tag name="KSO_WM_SLIDE_SIZE" val="959*540"/>
  <p:tag name="KSO_WM_SLIDE_POSITION" val="0*0"/>
  <p:tag name="KSO_WM_CHIP_GROUPID" val="5fadf626998712faa657abc9"/>
  <p:tag name="KSO_WM_SLIDE_BK_DARK_LIGHT" val="2"/>
  <p:tag name="KSO_WM_SLIDE_BACKGROUND_TYPE" val="general"/>
  <p:tag name="KSO_WM_SLIDE_SUPPORT_FEATURE_TYPE" val="8"/>
  <p:tag name="KSO_WM_SLIDE_SUBTYPE" val="picTxt"/>
  <p:tag name="KSO_WM_TEMPLATE_ASSEMBLE_XID" val="6065703f4054ed1e2fb8149b"/>
  <p:tag name="KSO_WM_TEMPLATE_ASSEMBLE_GROUPID" val="6065703f4054ed1e2fb8149b"/>
</p:tagLst>
</file>

<file path=ppt/tags/tag39.xml><?xml version="1.0" encoding="utf-8"?>
<p:tagLst xmlns:p="http://schemas.openxmlformats.org/presentationml/2006/main">
  <p:tag name="KSO_WM_UNIT_BLOCK" val="0"/>
  <p:tag name="KSO_WM_UNIT_DEC_AREA_ID" val="73156903ee894f5ca46a4cf72274fb10"/>
  <p:tag name="KSO_WM_UNIT_HIGHLIGHT" val="0"/>
  <p:tag name="KSO_WM_UNIT_COMPATIBLE" val="0"/>
  <p:tag name="KSO_WM_UNIT_DIAGRAM_ISNUMVISUAL" val="0"/>
  <p:tag name="KSO_WM_UNIT_DIAGRAM_ISREFERUNIT" val="0"/>
  <p:tag name="KSO_WM_UNIT_TYPE" val="i"/>
  <p:tag name="KSO_WM_UNIT_INDEX" val="1"/>
  <p:tag name="KSO_WM_UNIT_ID" val="diagram20211008_1*i*1"/>
  <p:tag name="KSO_WM_TEMPLATE_CATEGORY" val="diagram"/>
  <p:tag name="KSO_WM_TEMPLATE_INDEX" val="20211008"/>
  <p:tag name="KSO_WM_UNIT_LAYERLEVEL" val="1"/>
  <p:tag name="KSO_WM_TAG_VERSION" val="1.0"/>
  <p:tag name="KSO_WM_BEAUTIFY_FLAG" val="#wm#"/>
  <p:tag name="KSO_WM_UNIT_SM_LIMIT_TYPE" val="3"/>
  <p:tag name="KSO_WM_UNIT_DECORATE_INFO" val="{&quot;DecorateInfoH&quot;:{&quot;IsAbs&quot;:true},&quot;DecorateInfoW&quot;:{&quot;IsAbs&quot;:false},&quot;DecorateInfoX&quot;:{&quot;IsAbs&quot;:true,&quot;Pos&quot;:0},&quot;DecorateInfoY&quot;:{&quot;IsAbs&quot;:true,&quot;Pos&quot;:1},&quot;ReferentInfo&quot;:{&quot;Id&quot;:&quot;3fe90d637a704494ab24df4a7c7a8da5&quot;,&quot;X&quot;:{&quot;Pos&quot;:0},&quot;Y&quot;:{&quot;Pos&quot;:1}},&quot;whChangeMode&quot;:0}"/>
  <p:tag name="KSO_WM_CHIP_GROUPID" val="5efda0ca81ee359a788b1e11"/>
  <p:tag name="KSO_WM_CHIP_XID" val="5efda0ca81ee359a788b1e12"/>
  <p:tag name="KSO_WM_UNIT_FILL_FORE_SCHEMECOLOR_INDEX_BRIGHTNESS" val="0"/>
  <p:tag name="KSO_WM_UNIT_FILL_FORE_SCHEMECOLOR_INDEX" val="16"/>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20"/>
  <p:tag name="KSO_WM_TEMPLATE_ASSEMBLE_XID" val="60656ea04054ed1e2fb7fcbc"/>
  <p:tag name="KSO_WM_TEMPLATE_ASSEMBLE_GROUPID" val="60656ea04054ed1e2fb7fcbc"/>
</p:tagLst>
</file>

<file path=ppt/tags/tag4.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40.xml><?xml version="1.0" encoding="utf-8"?>
<p:tagLst xmlns:p="http://schemas.openxmlformats.org/presentationml/2006/main">
  <p:tag name="KSO_WM_UNIT_VALUE" val="931*1523"/>
  <p:tag name="KSO_WM_UNIT_HIGHLIGHT" val="0"/>
  <p:tag name="KSO_WM_UNIT_COMPATIBLE" val="1"/>
  <p:tag name="KSO_WM_UNIT_DIAGRAM_ISNUMVISUAL" val="0"/>
  <p:tag name="KSO_WM_UNIT_DIAGRAM_ISREFERUNIT" val="0"/>
  <p:tag name="KSO_WM_UNIT_TYPE" val="d"/>
  <p:tag name="KSO_WM_UNIT_INDEX" val="1"/>
  <p:tag name="KSO_WM_UNIT_ID" val="diagram20211008_1*d*1"/>
  <p:tag name="KSO_WM_TEMPLATE_CATEGORY" val="diagram"/>
  <p:tag name="KSO_WM_TEMPLATE_INDEX" val="20211008"/>
  <p:tag name="KSO_WM_UNIT_LAYERLEVEL" val="1"/>
  <p:tag name="KSO_WM_TAG_VERSION" val="1.0"/>
  <p:tag name="KSO_WM_BEAUTIFY_FLAG" val="#wm#"/>
  <p:tag name="KSO_WM_CHIP_GROUPID" val="5e7310da9a230a26b9e88a19"/>
  <p:tag name="KSO_WM_CHIP_XID" val="5e7310da9a230a26b9e88a1a"/>
  <p:tag name="KSO_WM_UNIT_DEC_AREA_ID" val="bbdd324361f642f5ac29827d9a8244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af17e483a774b2c871eee8c5f51145e"/>
  <p:tag name="KSO_WM_TEMPLATE_ASSEMBLE_XID" val="60656ea04054ed1e2fb7fcbc"/>
  <p:tag name="KSO_WM_TEMPLATE_ASSEMBLE_GROUPID" val="60656ea04054ed1e2fb7fcbc"/>
</p:tagLst>
</file>

<file path=ppt/tags/tag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08_1*f*1"/>
  <p:tag name="KSO_WM_TEMPLATE_CATEGORY" val="diagram"/>
  <p:tag name="KSO_WM_TEMPLATE_INDEX" val="20211008"/>
  <p:tag name="KSO_WM_UNIT_LAYERLEVEL" val="1"/>
  <p:tag name="KSO_WM_TAG_VERSION" val="1.0"/>
  <p:tag name="KSO_WM_BEAUTIFY_FLAG" val="#wm#"/>
  <p:tag name="KSO_WM_UNIT_DEFAULT_FONT" val="14;20;2"/>
  <p:tag name="KSO_WM_UNIT_BLOCK" val="0"/>
  <p:tag name="KSO_WM_UNIT_VALUE" val="128"/>
  <p:tag name="KSO_WM_UNIT_SHOW_EDIT_AREA_INDICATION" val="1"/>
  <p:tag name="KSO_WM_CHIP_GROUPID" val="5e6b05596848fb12bee65ac8"/>
  <p:tag name="KSO_WM_CHIP_XID" val="5e6b05596848fb12bee65aca"/>
  <p:tag name="KSO_WM_UNIT_DEC_AREA_ID" val="3fe90d637a704494ab24df4a7c7a8d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c9f53a6766c460e8a3870e58db9b32d"/>
  <p:tag name="KSO_WM_UNIT_TEXT_FILL_FORE_SCHEMECOLOR_INDEX_BRIGHTNESS" val="0.25"/>
  <p:tag name="KSO_WM_UNIT_TEXT_FILL_FORE_SCHEMECOLOR_INDEX" val="13"/>
  <p:tag name="KSO_WM_UNIT_TEXT_FILL_TYPE" val="1"/>
  <p:tag name="KSO_WM_TEMPLATE_ASSEMBLE_XID" val="60656ea04054ed1e2fb7fcbc"/>
  <p:tag name="KSO_WM_TEMPLATE_ASSEMBLE_GROUPID" val="60656ea04054ed1e2fb7fcbc"/>
</p:tagLst>
</file>

<file path=ppt/tags/tag42.xml><?xml version="1.0" encoding="utf-8"?>
<p:tagLst xmlns:p="http://schemas.openxmlformats.org/presentationml/2006/main">
  <p:tag name="KSO_WM_BEAUTIFY_FLAG" val="#wm#"/>
  <p:tag name="KSO_WM_TEMPLATE_CATEGORY" val="diagram"/>
  <p:tag name="KSO_WM_TEMPLATE_INDEX" val="20211008"/>
  <p:tag name="KSO_WM_SLIDE_ID" val="diagram2021100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792*360"/>
  <p:tag name="KSO_WM_SLIDE_POSITION" val="84*84"/>
  <p:tag name="KSO_WM_TAG_VERSION" val="1.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10:00&quot;,&quot;maxSize&quot;:{&quot;size1&quot;:53.8},&quot;minSize&quot;:{&quot;size1&quot;:43.8},&quot;normalSize&quot;:{&quot;size1&quot;:53.8},&quot;subLayout&quot;:[{&quot;id&quot;:&quot;2021-04-01T15:10:00&quot;,&quot;margin&quot;:{&quot;bottom&quot;:4.2330002784729,&quot;left&quot;:2.9629998207092285,&quot;right&quot;:0.02600000612437725,&quot;top&quot;:3.809999942779541},&quot;type&quot;:0},{&quot;id&quot;:&quot;2021-04-01T15:10:00&quot;,&quot;margin&quot;:{&quot;bottom&quot;:4.657000541687012,&quot;left&quot;:1.243999719619751,&quot;right&quot;:4.2330002784729,&quot;top&quot;:4.2330002784729},&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a0ca81ee359a788b1e12"/>
  <p:tag name="KSO_WM_CHIP_FILLPROP" val="[[{&quot;text_align&quot;:&quot;cm&quot;,&quot;text_direction&quot;:&quot;horizontal&quot;,&quot;support_big_font&quot;:false,&quot;fill_id&quot;:&quot;786b140b84eb4cccba8bd0b4ce9e6995&quot;,&quot;fill_align&quot;:&quot;cm&quot;,&quot;chip_types&quot;:[&quot;picture&quot;]},{&quot;text_align&quot;:&quot;lm&quot;,&quot;text_direction&quot;:&quot;horizontal&quot;,&quot;support_big_font&quot;:false,&quot;fill_id&quot;:&quot;8bbba178d1af484580c84ab6725f5905&quot;,&quot;fill_align&quot;:&quot;cm&quot;,&quot;chip_types&quot;:[&quot;text&quot;]}]]"/>
  <p:tag name="KSO_WM_CHIP_DECFILLPROP" val="[]"/>
  <p:tag name="KSO_WM_CHIP_GROUPID" val="5efda0ca81ee359a788b1e11"/>
  <p:tag name="KSO_WM_SLIDE_BK_DARK_LIGHT" val="2"/>
  <p:tag name="KSO_WM_SLIDE_BACKGROUND_TYPE" val="general"/>
  <p:tag name="KSO_WM_SLIDE_SUPPORT_FEATURE_TYPE" val="0"/>
  <p:tag name="KSO_WM_TEMPLATE_ASSEMBLE_XID" val="60656ea04054ed1e2fb7fcbc"/>
  <p:tag name="KSO_WM_TEMPLATE_ASSEMBLE_GROUPID" val="60656ea04054ed1e2fb7fcbc"/>
</p:tagLst>
</file>

<file path=ppt/tags/tag43.xml><?xml version="1.0" encoding="utf-8"?>
<p:tagLst xmlns:p="http://schemas.openxmlformats.org/presentationml/2006/main">
  <p:tag name="PA" val="v3.0.1"/>
</p:tagLst>
</file>

<file path=ppt/tags/tag44.xml><?xml version="1.0" encoding="utf-8"?>
<p:tagLst xmlns:p="http://schemas.openxmlformats.org/presentationml/2006/main">
  <p:tag name="PA" val="v3.0.1"/>
</p:tagLst>
</file>

<file path=ppt/tags/tag45.xml><?xml version="1.0" encoding="utf-8"?>
<p:tagLst xmlns:p="http://schemas.openxmlformats.org/presentationml/2006/main">
  <p:tag name="PA" val="v3.0.1"/>
</p:tagLst>
</file>

<file path=ppt/tags/tag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096_1*f*1"/>
  <p:tag name="KSO_WM_TEMPLATE_CATEGORY" val="diagram"/>
  <p:tag name="KSO_WM_TEMPLATE_INDEX" val="20212096"/>
  <p:tag name="KSO_WM_UNIT_LAYERLEVEL" val="1"/>
  <p:tag name="KSO_WM_TAG_VERSION" val="1.0"/>
  <p:tag name="KSO_WM_BEAUTIFY_FLAG" val="#wm#"/>
  <p:tag name="KSO_WM_UNIT_DEFAULT_FONT" val="14;20;2"/>
  <p:tag name="KSO_WM_UNIT_BLOCK" val="0"/>
  <p:tag name="KSO_WM_UNIT_VALUE" val="140"/>
  <p:tag name="KSO_WM_UNIT_SHOW_EDIT_AREA_INDICATION" val="1"/>
  <p:tag name="KSO_WM_CHIP_GROUPID" val="5e6b05596848fb12bee65ac8"/>
  <p:tag name="KSO_WM_CHIP_XID" val="5e6b05596848fb12bee65aca"/>
  <p:tag name="KSO_WM_UNIT_DEC_AREA_ID" val="d1cfc7b69fd34edca77db28544a108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8819b775ad44f690d7c258950cf2da"/>
  <p:tag name="KSO_WM_UNIT_TEXT_FILL_FORE_SCHEMECOLOR_INDEX_BRIGHTNESS" val="0.25"/>
  <p:tag name="KSO_WM_UNIT_TEXT_FILL_FORE_SCHEMECOLOR_INDEX" val="13"/>
  <p:tag name="KSO_WM_UNIT_TEXT_FILL_TYPE" val="1"/>
  <p:tag name="KSO_WM_TEMPLATE_ASSEMBLE_XID" val="60656f124054ed1e2fb802ee"/>
  <p:tag name="KSO_WM_TEMPLATE_ASSEMBLE_GROUPID" val="60656f124054ed1e2fb802ee"/>
</p:tagLst>
</file>

<file path=ppt/tags/tag47.xml><?xml version="1.0" encoding="utf-8"?>
<p:tagLst xmlns:p="http://schemas.openxmlformats.org/presentationml/2006/main">
  <p:tag name="KSO_WM_UNIT_PLACING_PICTURE_USER_VIEWPORT" val="{&quot;height&quot;:4475,&quot;width&quot;:4804}"/>
</p:tagLst>
</file>

<file path=ppt/tags/tag48.xml><?xml version="1.0" encoding="utf-8"?>
<p:tagLst xmlns:p="http://schemas.openxmlformats.org/presentationml/2006/main">
  <p:tag name="KSO_WM_UNIT_VALUE" val="888*888"/>
  <p:tag name="KSO_WM_UNIT_HIGHLIGHT" val="0"/>
  <p:tag name="KSO_WM_UNIT_COMPATIBLE" val="0"/>
  <p:tag name="KSO_WM_UNIT_DIAGRAM_ISNUMVISUAL" val="0"/>
  <p:tag name="KSO_WM_UNIT_DIAGRAM_ISREFERUNIT" val="0"/>
  <p:tag name="KSO_WM_UNIT_TYPE" val="d"/>
  <p:tag name="KSO_WM_UNIT_INDEX" val="1"/>
  <p:tag name="KSO_WM_UNIT_ID" val="diagram20217161_1*d*1"/>
  <p:tag name="KSO_WM_TEMPLATE_CATEGORY" val="diagram"/>
  <p:tag name="KSO_WM_TEMPLATE_INDEX" val="20217161"/>
  <p:tag name="KSO_WM_UNIT_LAYERLEVEL" val="1"/>
  <p:tag name="KSO_WM_TAG_VERSION" val="1.0"/>
  <p:tag name="KSO_WM_BEAUTIFY_FLAG" val="#wm#"/>
  <p:tag name="KSO_WM_CHIP_GROUPID" val="5e7310da9a230a26b9e88a19"/>
  <p:tag name="KSO_WM_CHIP_XID" val="5e7310da9a230a26b9e88a1a"/>
  <p:tag name="KSO_WM_UNIT_DEC_AREA_ID" val="eb988f9d65d6475ebf37b65c767695c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3d36b514dc94e11a86f8344a8248ff3"/>
  <p:tag name="KSO_WM_UNIT_SUPPORT_UNIT_TYPE" val="[&quot;d&quot;,&quot;α&quot;,&quot;β&quot;]"/>
  <p:tag name="KSO_WM_TEMPLATE_ASSEMBLE_XID" val="6065706c4054ed1e2fb81509"/>
  <p:tag name="KSO_WM_TEMPLATE_ASSEMBLE_GROUPID" val="6065706c4054ed1e2fb81509"/>
  <p:tag name="KSO_WM_UNIT_PICTURE_CLIP_FLAG" val="0"/>
  <p:tag name="KSO_WM_UNIT_PLACING_PICTURE_USER_VIEWPORT" val="{&quot;height&quot;:5040.03937007874,&quot;width&quot;:6690.03937007874}"/>
</p:tagLst>
</file>

<file path=ppt/tags/tag49.xml><?xml version="1.0" encoding="utf-8"?>
<p:tagLst xmlns:p="http://schemas.openxmlformats.org/presentationml/2006/main">
  <p:tag name="KSO_WM_BEAUTIFY_FLAG" val="#wm#"/>
  <p:tag name="KSO_WM_TEMPLATE_CATEGORY" val="diagram"/>
  <p:tag name="KSO_WM_TEMPLATE_INDEX" val="20212096"/>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27:03&quot;,&quot;maxSize&quot;:{&quot;size1&quot;:65.26080645620823},&quot;minSize&quot;:{&quot;size1&quot;:52.86080645620823},&quot;normalSize&quot;:{&quot;size1&quot;:52.8609106228749},&quot;subLayout&quot;:[{&quot;id&quot;:&quot;2021-04-01T15:27:03&quot;,&quot;margin&quot;:{&quot;bottom&quot;:1.6929999589920044,&quot;left&quot;:1.6929999589920044,&quot;right&quot;:0.0010000000474974513,&quot;top&quot;:1.6929999589920044},&quot;type&quot;:0},{&quot;id&quot;:&quot;2021-04-01T15:27:03&quot;,&quot;margin&quot;:{&quot;bottom&quot;:1.6929999589920044,&quot;left&quot;:1.2699999809265137,&quot;right&quot;:1.6929999589920044,&quot;top&quot;:1.6929999589920044},&quot;type&quot;:0}],&quot;type&quot;:0}"/>
  <p:tag name="KSO_WM_SLIDE_CAN_ADD_NAVIGATION" val="1"/>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0104605d5daf04fe5faa"/>
  <p:tag name="KSO_WM_SLIDE_ID" val="diagram2021209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252"/>
  <p:tag name="KSO_WM_SLIDE_POSITION" val="72*144"/>
  <p:tag name="KSO_WM_TAG_VERSION" val="1.0"/>
  <p:tag name="KSO_WM_SLIDE_LAYOUT" val="d_f"/>
  <p:tag name="KSO_WM_SLIDE_LAYOUT_CNT" val="1_1"/>
  <p:tag name="KSO_WM_CHIP_FILLPROP" val="[[{&quot;text_align&quot;:&quot;lm&quot;,&quot;text_direction&quot;:&quot;horizontal&quot;,&quot;support_features&quot;:[&quot;collage&quot;],&quot;support_big_font&quot;:false,&quot;fill_id&quot;:&quot;2a09e2f775654192b023eba9d64cfa63&quot;,&quot;fill_align&quot;:&quot;lm&quot;,&quot;chip_types&quot;:[&quot;header&quot;]},{&quot;text_align&quot;:&quot;lm&quot;,&quot;text_direction&quot;:&quot;horizontal&quot;,&quot;support_features&quot;:[&quot;collage&quot;,&quot;carousel&quot;],&quot;support_big_font&quot;:false,&quot;fill_id&quot;:&quot;dc91f2014f8e464faea79d4ff00b49fd&quot;,&quot;fill_align&quot;:&quot;rm&quot;,&quot;chip_types&quot;:[&quot;picture&quot;,&quot;video&quot;]}],[{&quot;text_align&quot;:&quot;lm&quot;,&quot;text_direction&quot;:&quot;horizontal&quot;,&quot;support_big_font&quot;:false,&quot;fill_id&quot;:&quot;2a09e2f775654192b023eba9d64cfa63&quot;,&quot;fill_align&quot;:&quot;lm&quot;,&quot;chip_types&quot;:[&quot;text&quot;]},{&quot;text_align&quot;:&quot;lm&quot;,&quot;text_direction&quot;:&quot;horizontal&quot;,&quot;support_features&quot;:[&quot;collage&quot;,&quot;carousel&quot;],&quot;support_big_font&quot;:false,&quot;fill_id&quot;:&quot;dc91f2014f8e464faea79d4ff00b49fd&quot;,&quot;fill_align&quot;:&quot;rm&quot;,&quot;chip_types&quot;:[&quot;diagram&quot;,&quot;pictext&quot;,&quot;picture&quot;,&quot;chart&quot;,&quot;table&quot;,&quot;video&quot;]}]]"/>
  <p:tag name="KSO_WM_CHIP_DECFILLPROP" val="[]"/>
  <p:tag name="KSO_WM_CHIP_GROUPID" val="5e6f0104605d5daf04fe5fa9"/>
  <p:tag name="KSO_WM_SLIDE_BK_DARK_LIGHT" val="2"/>
  <p:tag name="KSO_WM_SLIDE_BACKGROUND_TYPE" val="frame"/>
  <p:tag name="KSO_WM_SLIDE_SUPPORT_FEATURE_TYPE" val="3"/>
  <p:tag name="KSO_WM_TEMPLATE_ASSEMBLE_XID" val="60656f124054ed1e2fb802ee"/>
  <p:tag name="KSO_WM_TEMPLATE_ASSEMBLE_GROUPID" val="60656f124054ed1e2fb802ee"/>
</p:tagLst>
</file>

<file path=ppt/tags/tag5.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50.xml><?xml version="1.0" encoding="utf-8"?>
<p:tagLst xmlns:p="http://schemas.openxmlformats.org/presentationml/2006/main">
  <p:tag name="KSO_WM_UNIT_BLOCK" val="0"/>
  <p:tag name="KSO_WM_UNIT_DEC_AREA_ID" val="b725a0bf599e42d68df8e003a786f4e3"/>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847_1*i*1"/>
  <p:tag name="KSO_WM_TEMPLATE_CATEGORY" val="diagram"/>
  <p:tag name="KSO_WM_TEMPLATE_INDEX" val="20211847"/>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60656f294054ed1e2fb804b8"/>
  <p:tag name="KSO_WM_TEMPLATE_ASSEMBLE_GROUPID" val="60656f294054ed1e2fb804b8"/>
</p:tagLst>
</file>

<file path=ppt/tags/tag51.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47_1*a*1"/>
  <p:tag name="KSO_WM_TEMPLATE_CATEGORY" val="diagram"/>
  <p:tag name="KSO_WM_TEMPLATE_INDEX" val="20211847"/>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1533a8ce31b4e68ba22e2c3e28512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74c017d7eee4a00a4955b80107feb48"/>
  <p:tag name="KSO_WM_UNIT_TEXT_FILL_FORE_SCHEMECOLOR_INDEX_BRIGHTNESS" val="0"/>
  <p:tag name="KSO_WM_UNIT_TEXT_FILL_FORE_SCHEMECOLOR_INDEX" val="13"/>
  <p:tag name="KSO_WM_UNIT_TEXT_FILL_TYPE" val="1"/>
  <p:tag name="KSO_WM_TEMPLATE_ASSEMBLE_XID" val="60656f294054ed1e2fb804b8"/>
  <p:tag name="KSO_WM_TEMPLATE_ASSEMBLE_GROUPID" val="60656f294054ed1e2fb804b8"/>
</p:tagLst>
</file>

<file path=ppt/tags/tag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47_1*f*1"/>
  <p:tag name="KSO_WM_TEMPLATE_CATEGORY" val="diagram"/>
  <p:tag name="KSO_WM_TEMPLATE_INDEX" val="20211847"/>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3f91259a502c4e11902b03b6092ffb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cbde44be2634b2f8812388f5bfcac6e"/>
  <p:tag name="KSO_WM_UNIT_TEXT_FILL_FORE_SCHEMECOLOR_INDEX_BRIGHTNESS" val="0.25"/>
  <p:tag name="KSO_WM_UNIT_TEXT_FILL_FORE_SCHEMECOLOR_INDEX" val="13"/>
  <p:tag name="KSO_WM_UNIT_TEXT_FILL_TYPE" val="1"/>
  <p:tag name="KSO_WM_TEMPLATE_ASSEMBLE_XID" val="60656f294054ed1e2fb804b8"/>
  <p:tag name="KSO_WM_TEMPLATE_ASSEMBLE_GROUPID" val="60656f294054ed1e2fb804b8"/>
</p:tagLst>
</file>

<file path=ppt/tags/tag53.xml><?xml version="1.0" encoding="utf-8"?>
<p:tagLst xmlns:p="http://schemas.openxmlformats.org/presentationml/2006/main">
  <p:tag name="KSO_WM_UNIT_VALUE" val="888*846"/>
  <p:tag name="KSO_WM_UNIT_HIGHLIGHT" val="0"/>
  <p:tag name="KSO_WM_UNIT_COMPATIBLE" val="1"/>
  <p:tag name="KSO_WM_UNIT_DIAGRAM_ISNUMVISUAL" val="0"/>
  <p:tag name="KSO_WM_UNIT_DIAGRAM_ISREFERUNIT" val="0"/>
  <p:tag name="KSO_WM_UNIT_TYPE" val="d"/>
  <p:tag name="KSO_WM_UNIT_INDEX" val="1"/>
  <p:tag name="KSO_WM_UNIT_ID" val="diagram20211847_1*d*1"/>
  <p:tag name="KSO_WM_TEMPLATE_CATEGORY" val="diagram"/>
  <p:tag name="KSO_WM_TEMPLATE_INDEX" val="20211847"/>
  <p:tag name="KSO_WM_UNIT_LAYERLEVEL" val="1"/>
  <p:tag name="KSO_WM_TAG_VERSION" val="1.0"/>
  <p:tag name="KSO_WM_BEAUTIFY_FLAG" val="#wm#"/>
  <p:tag name="KSO_WM_CHIP_GROUPID" val="5e7310da9a230a26b9e88a19"/>
  <p:tag name="KSO_WM_CHIP_XID" val="5e7310da9a230a26b9e88a1a"/>
  <p:tag name="KSO_WM_UNIT_DEC_AREA_ID" val="00b636d004534f6e963533431b7d167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889b35a409d4125972879a899f78f03"/>
  <p:tag name="KSO_WM_TEMPLATE_ASSEMBLE_XID" val="60656f294054ed1e2fb804b8"/>
  <p:tag name="KSO_WM_TEMPLATE_ASSEMBLE_GROUPID" val="60656f294054ed1e2fb804b8"/>
</p:tagLst>
</file>

<file path=ppt/tags/tag54.xml><?xml version="1.0" encoding="utf-8"?>
<p:tagLst xmlns:p="http://schemas.openxmlformats.org/presentationml/2006/main">
  <p:tag name="KSO_WM_BEAUTIFY_FLAG" val="#wm#"/>
  <p:tag name="KSO_WM_TEMPLATE_CATEGORY" val="diagram"/>
  <p:tag name="KSO_WM_TEMPLATE_INDEX" val="20211847"/>
  <p:tag name="KSO_WM_SLIDE_ID" val="diagram20211847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876*444"/>
  <p:tag name="KSO_WM_SLIDE_POSITION" val="48*48"/>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LAYOUT_INFO" val="{&quot;backgroundInfo&quot;:[{&quot;bottom&quot;:0,&quot;bottomAbs&quot;:false,&quot;left&quot;:0,&quot;leftAbs&quot;:false,&quot;right&quot;:0,&quot;rightAbs&quot;:false,&quot;top&quot;:0,&quot;topAbs&quot;:false,&quot;type&quot;:&quot;general&quot;}],&quot;direction&quot;:1,&quot;id&quot;:&quot;2021-04-01T15:31:47&quot;,&quot;maxSize&quot;:{&quot;size1&quot;:42.6},&quot;minSize&quot;:{&quot;size1&quot;:30.1},&quot;normalSize&quot;:{&quot;size1&quot;:38.69375},&quot;subLayout&quot;:[{&quot;id&quot;:&quot;2021-04-01T15:31:47&quot;,&quot;margin&quot;:{&quot;bottom&quot;:3.38700008392334,&quot;left&quot;:1.6929999589920044,&quot;right&quot;:0.02600000612437725,&quot;top&quot;:3.38700008392334},&quot;type&quot;:0},{&quot;id&quot;:&quot;2021-04-01T15:31:47&quot;,&quot;maxSize&quot;:{&quot;size1&quot;:40.02104867299398},&quot;minSize&quot;:{&quot;size1&quot;:31.121048672993975},&quot;normalSize&quot;:{&quot;size1&quot;:35.72104867299398},&quot;subLayout&quot;:[{&quot;id&quot;:&quot;2021-04-01T15:31:47&quot;,&quot;margin&quot;:{&quot;bottom&quot;:0.02600000612437725,&quot;left&quot;:1.2360000610351562,&quot;right&quot;:2.5399999618530273,&quot;top&quot;:3.38700008392334},&quot;type&quot;:0},{&quot;id&quot;:&quot;2021-04-01T15:31:47&quot;,&quot;margin&quot;:{&quot;bottom&quot;:3.38700008392334,&quot;left&quot;:1.2360000610351562,&quot;right&quot;:2.5399999618530273,&quot;top&quot;:0.8199999928474426},&quot;type&quot;:0}],&quot;type&quot;:0}],&quot;type&quot;:0}"/>
  <p:tag name="KSO_WM_SLIDE_BACKGROUND" val="[&quot;general&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60656f294054ed1e2fb804b8"/>
  <p:tag name="KSO_WM_TEMPLATE_ASSEMBLE_GROUPID" val="60656f294054ed1e2fb804b8"/>
</p:tagLst>
</file>

<file path=ppt/tags/tag55.xml><?xml version="1.0" encoding="utf-8"?>
<p:tagLst xmlns:p="http://schemas.openxmlformats.org/presentationml/2006/main">
  <p:tag name="KSO_WM_TAG_VERSION" val="1.0"/>
  <p:tag name="KSO_WM_BEAUTIFY_FLAG" val="#wm#"/>
  <p:tag name="KSO_WM_UNIT_TYPE" val="i"/>
  <p:tag name="KSO_WM_UNIT_ID" val="diagram20208753_1*i*1"/>
  <p:tag name="KSO_WM_TEMPLATE_CATEGORY" val="diagram"/>
  <p:tag name="KSO_WM_TEMPLATE_INDEX" val="20208753"/>
  <p:tag name="KSO_WM_UNIT_INDEX" val="1"/>
  <p:tag name="KSO_WM_UNIT_BLOCK" val="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LAYERLEVEL" val="1"/>
  <p:tag name="KSO_WM_UNIT_DEC_AREA_ID" val="83c6265b76b54bb4a19a19a69cc7455a"/>
  <p:tag name="KSO_WM_CHIP_GROUPID" val="5ef0a3f7978989e612c8e89b"/>
  <p:tag name="KSO_WM_CHIP_XID" val="5ef0a3f7978989e612c8e89c"/>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684"/>
  <p:tag name="KSO_WM_TEMPLATE_ASSEMBLE_XID" val="60656e7c4054ed1e2fb7f9c8"/>
  <p:tag name="KSO_WM_TEMPLATE_ASSEMBLE_GROUPID" val="60656e7c4054ed1e2fb7f9c8"/>
</p:tagLst>
</file>

<file path=ppt/tags/tag56.xml><?xml version="1.0" encoding="utf-8"?>
<p:tagLst xmlns:p="http://schemas.openxmlformats.org/presentationml/2006/main">
  <p:tag name="KSO_WM_TAG_VERSION" val="1.0"/>
  <p:tag name="KSO_WM_BEAUTIFY_FLAG" val="#wm#"/>
  <p:tag name="KSO_WM_UNIT_TYPE" val="i"/>
  <p:tag name="KSO_WM_UNIT_ID" val="diagram20208753_1*i*2"/>
  <p:tag name="KSO_WM_TEMPLATE_CATEGORY" val="diagram"/>
  <p:tag name="KSO_WM_TEMPLATE_INDEX" val="20208753"/>
  <p:tag name="KSO_WM_UNIT_INDEX" val="2"/>
  <p:tag name="KSO_WM_UNIT_BLOCK" val="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LAYERLEVEL" val="1"/>
  <p:tag name="KSO_WM_UNIT_DEC_AREA_ID" val="04c6864ae97e4b31ba7d0bb64b9006fc"/>
  <p:tag name="KSO_WM_CHIP_GROUPID" val="5ef0a3f7978989e612c8e89b"/>
  <p:tag name="KSO_WM_CHIP_XID" val="5ef0a3f7978989e612c8e89c"/>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7c4054ed1e2fb7f9c8"/>
  <p:tag name="KSO_WM_TEMPLATE_ASSEMBLE_GROUPID" val="60656e7c4054ed1e2fb7f9c8"/>
</p:tagLst>
</file>

<file path=ppt/tags/tag57.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6"/>
  <p:tag name="KSO_WM_UNIT_HIGHLIGHT" val="0"/>
  <p:tag name="KSO_WM_UNIT_COMPATIBLE" val="0"/>
  <p:tag name="KSO_WM_UNIT_DIAGRAM_ISNUMVISUAL" val="0"/>
  <p:tag name="KSO_WM_UNIT_DIAGRAM_ISREFERUNIT" val="0"/>
  <p:tag name="KSO_WM_UNIT_TYPE" val="h_a"/>
  <p:tag name="KSO_WM_UNIT_INDEX" val="1_1"/>
  <p:tag name="KSO_WM_UNIT_ID" val="diagram20208753_1*h_a*1_1"/>
  <p:tag name="KSO_WM_TEMPLATE_CATEGORY" val="diagram"/>
  <p:tag name="KSO_WM_TEMPLATE_INDEX" val="20208753"/>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4d28e2e0f62b47febf58c2573ca112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988d1ea209b4e739b0c29c6f5e29df9"/>
  <p:tag name="KSO_WM_UNIT_TEXT_FILL_FORE_SCHEMECOLOR_INDEX_BRIGHTNESS" val="0"/>
  <p:tag name="KSO_WM_UNIT_TEXT_FILL_FORE_SCHEMECOLOR_INDEX" val="13"/>
  <p:tag name="KSO_WM_UNIT_TEXT_FILL_TYPE" val="1"/>
  <p:tag name="KSO_WM_TEMPLATE_ASSEMBLE_XID" val="60656e7c4054ed1e2fb7f9c8"/>
  <p:tag name="KSO_WM_TEMPLATE_ASSEMBLE_GROUPID" val="60656e7c4054ed1e2fb7f9c8"/>
</p:tagLst>
</file>

<file path=ppt/tags/tag58.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8753_1*h_f*1_1"/>
  <p:tag name="KSO_WM_TEMPLATE_CATEGORY" val="diagram"/>
  <p:tag name="KSO_WM_TEMPLATE_INDEX" val="20208753"/>
  <p:tag name="KSO_WM_UNIT_LAYERLEVEL" val="1_1"/>
  <p:tag name="KSO_WM_TAG_VERSION" val="1.0"/>
  <p:tag name="KSO_WM_BEAUTIFY_FLAG" val="#wm#"/>
  <p:tag name="KSO_WM_UNIT_SUBTYPE" val="a"/>
  <p:tag name="KSO_WM_UNIT_DEFAULT_FONT" val="14;20;2"/>
  <p:tag name="KSO_WM_UNIT_BLOCK" val="0"/>
  <p:tag name="KSO_WM_UNIT_VALUE" val="260"/>
  <p:tag name="KSO_WM_UNIT_SHOW_EDIT_AREA_INDICATION" val="1"/>
  <p:tag name="KSO_WM_CHIP_GROUPID" val="5e6b05b36848fb12bee65ad8"/>
  <p:tag name="KSO_WM_CHIP_XID" val="5e6b05b36848fb12bee65ada"/>
  <p:tag name="KSO_WM_UNIT_DEC_AREA_ID" val="0888edb867b844a1bede83903fa640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988d1ea209b4e739b0c29c6f5e29df9"/>
  <p:tag name="KSO_WM_UNIT_TEXT_FILL_FORE_SCHEMECOLOR_INDEX_BRIGHTNESS" val="0.25"/>
  <p:tag name="KSO_WM_UNIT_TEXT_FILL_FORE_SCHEMECOLOR_INDEX" val="13"/>
  <p:tag name="KSO_WM_UNIT_TEXT_FILL_TYPE" val="1"/>
  <p:tag name="KSO_WM_TEMPLATE_ASSEMBLE_XID" val="60656e7c4054ed1e2fb7f9c8"/>
  <p:tag name="KSO_WM_TEMPLATE_ASSEMBLE_GROUPID" val="60656e7c4054ed1e2fb7f9c8"/>
</p:tagLst>
</file>

<file path=ppt/tags/tag59.xml><?xml version="1.0" encoding="utf-8"?>
<p:tagLst xmlns:p="http://schemas.openxmlformats.org/presentationml/2006/main">
  <p:tag name="KSO_WM_BEAUTIFY_FLAG" val="#wm#"/>
  <p:tag name="KSO_WM_TEMPLATE_CATEGORY" val="diagram"/>
  <p:tag name="KSO_WM_TEMPLATE_INDEX" val="20208753"/>
  <p:tag name="KSO_WM_TAG_VERSION" val="1.0"/>
  <p:tag name="KSO_WM_SLIDE_INDEX" val="1"/>
  <p:tag name="KSO_WM_SLIDE_ITEM_CNT" val="0"/>
  <p:tag name="KSO_WM_SLIDE_LAYOUT" val="h"/>
  <p:tag name="KSO_WM_SLIDE_LAYOUT_CNT" val="1"/>
  <p:tag name="KSO_WM_SLIDE_TYPE" val="text"/>
  <p:tag name="KSO_WM_SLIDE_POSITION" val="252.002*131.301"/>
  <p:tag name="KSO_WM_SLIDE_SIZE" val="527.953*324.702"/>
  <p:tag name="KSO_WM_SLIDE_SUBTYPE" val="pureTxt"/>
  <p:tag name="KSO_WM_SLIDE_ID" val="diagram20208753_1"/>
  <p:tag name="KSO_WM_SLIDE_LAYOUT_INFO" val="{&quot;backgroundInfo&quot;:[{&quot;bottom&quot;:0,&quot;bottomAbs&quot;:false,&quot;left&quot;:0,&quot;leftAbs&quot;:false,&quot;right&quot;:0,&quot;rightAbs&quot;:false,&quot;top&quot;:0,&quot;topAbs&quot;:false,&quot;type&quot;:&quot;general&quot;}],&quot;id&quot;:&quot;2021-04-01T15:01:45&quot;,&quot;maxSize&quot;:{&quot;size1&quot;:2.1996865086507538},&quot;minSize&quot;:{&quot;size1&quot;:2.1996865086507538},&quot;normalSize&quot;:{&quot;size1&quot;:2.1996865086507538},&quot;subLayout&quot;:[{&quot;id&quot;:&quot;2021-04-01T15:01:45&quot;,&quot;type&quot;:0},{&quot;id&quot;:&quot;2021-04-01T15:01:45&quot;,&quot;margin&quot;:{&quot;bottom&quot;:1.9049999713897705,&quot;left&quot;:7.831999778747559,&quot;right&quot;:5.291999816894531,&quot;top&quot;:1.4819999933242798},&quot;maxSize&quot;:{&quot;size1&quot;:37.71309476317376},&quot;minSize&quot;:{&quot;size1&quot;:21.813094763173744},&quot;normalSize&quot;:{&quot;size1&quot;:27.266400829976742},&quot;subLayout&quot;:[{&quot;id&quot;:&quot;2021-04-01T15:01:45&quot;,&quot;margin&quot;:{&quot;bottom&quot;:0.046930067241191864,&quot;left&quot;:7.831999778747559,&quot;right&quot;:5.291999816894531,&quot;top&quot;:1.4819999933242798},&quot;type&quot;:0},{&quot;id&quot;:&quot;2021-04-01T15:01:45&quot;,&quot;margin&quot;:{&quot;bottom&quot;:1.9049999713897705,&quot;left&quot;:7.831999778747559,&quot;right&quot;:5.291999816894531,&quot;top&quot;:0.14886172115802765},&quot;type&quot;:0}],&quot;type&quot;:0}],&quot;type&quot;:0}"/>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XID" val="5ef0a3f7978989e612c8e89c"/>
  <p:tag name="KSO_WM_SLIDE_CAN_ADD_NAVIGATION" val="1"/>
  <p:tag name="KSO_WM_CHIP_DECFILLPROP" val="[]"/>
  <p:tag name="KSO_WM_CHIP_GROUPID" val="5ef0a3f7978989e612c8e89b"/>
  <p:tag name="KSO_WM_SLIDE_BK_DARK_LIGHT" val="2"/>
  <p:tag name="KSO_WM_SLIDE_BACKGROUND_TYPE" val="general"/>
  <p:tag name="KSO_WM_SLIDE_SUPPORT_FEATURE_TYPE" val="0"/>
  <p:tag name="KSO_WM_TEMPLATE_ASSEMBLE_XID" val="60656e7c4054ed1e2fb7f9c8"/>
  <p:tag name="KSO_WM_TEMPLATE_ASSEMBLE_GROUPID" val="60656e7c4054ed1e2fb7f9c8"/>
</p:tagLst>
</file>

<file path=ppt/tags/tag6.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60.xml><?xml version="1.0" encoding="utf-8"?>
<p:tagLst xmlns:p="http://schemas.openxmlformats.org/presentationml/2006/main">
  <p:tag name="PA" val="v3.0.1"/>
</p:tagLst>
</file>

<file path=ppt/tags/tag61.xml><?xml version="1.0" encoding="utf-8"?>
<p:tagLst xmlns:p="http://schemas.openxmlformats.org/presentationml/2006/main">
  <p:tag name="KSO_WM_BEAUTIFY_FLAG" val="#wm#"/>
  <p:tag name="KSO_WM_TEMPLATE_CATEGORY" val="diagram"/>
  <p:tag name="KSO_WM_TEMPLATE_INDEX" val="20208753"/>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896_1*i*1"/>
  <p:tag name="KSO_WM_TEMPLATE_CATEGORY" val="diagram"/>
  <p:tag name="KSO_WM_TEMPLATE_INDEX" val="20211896"/>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6fd5bc5f48ee4de29c3c6c2407a84390"/>
  <p:tag name="KSO_WM_CHIP_GROUPID" val="5ef16ca95bb2a422ac9a2b25"/>
  <p:tag name="KSO_WM_CHIP_XID" val="5ef16ca95bb2a422ac9a2b26"/>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1265"/>
  <p:tag name="KSO_WM_TEMPLATE_ASSEMBLE_XID" val="60656f0f4054ed1e2fb802b9"/>
  <p:tag name="KSO_WM_TEMPLATE_ASSEMBLE_GROUPID" val="60656f0f4054ed1e2fb802b9"/>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896_1*i*2"/>
  <p:tag name="KSO_WM_TEMPLATE_CATEGORY" val="diagram"/>
  <p:tag name="KSO_WM_TEMPLATE_INDEX" val="20211896"/>
  <p:tag name="KSO_WM_UNIT_LAYERLEVEL" val="1"/>
  <p:tag name="KSO_WM_TAG_VERSION" val="1.0"/>
  <p:tag name="KSO_WM_BEAUTIFY_FLAG" val="#wm#"/>
  <p:tag name="KSO_WM_UNIT_PLACING_PICTURE_MD4" val="7A5771E8F0C5F33BEFFFA9F7C1FFE1CB"/>
  <p:tag name="KSO_WM_UNIT_BLOCK" val="0"/>
  <p:tag name="KSO_WM_UNIT_SM_LIMIT_TYPE" val="2"/>
  <p:tag name="KSO_WM_UNIT_DEC_AREA_ID" val="2b0f70a30e6647e185dbffae2058be7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16ca95bb2a422ac9a2b25"/>
  <p:tag name="KSO_WM_CHIP_XID" val="5ef16ca95bb2a422ac9a2b26"/>
  <p:tag name="KSO_WM_TEMPLATE_ASSEMBLE_XID" val="60656f0f4054ed1e2fb802b9"/>
  <p:tag name="KSO_WM_TEMPLATE_ASSEMBLE_GROUPID" val="60656f0f4054ed1e2fb802b9"/>
</p:tagLst>
</file>

<file path=ppt/tags/tag64.xml><?xml version="1.0" encoding="utf-8"?>
<p:tagLst xmlns:p="http://schemas.openxmlformats.org/presentationml/2006/main">
  <p:tag name="KSO_WM_UNIT_VALUE" val="1396*1396"/>
  <p:tag name="KSO_WM_UNIT_HIGHLIGHT" val="0"/>
  <p:tag name="KSO_WM_UNIT_COMPATIBLE" val="1"/>
  <p:tag name="KSO_WM_UNIT_DIAGRAM_ISNUMVISUAL" val="0"/>
  <p:tag name="KSO_WM_UNIT_DIAGRAM_ISREFERUNIT" val="0"/>
  <p:tag name="KSO_WM_UNIT_TYPE" val="d"/>
  <p:tag name="KSO_WM_UNIT_INDEX" val="1"/>
  <p:tag name="KSO_WM_UNIT_ID" val="diagram20211896_1*d*1"/>
  <p:tag name="KSO_WM_TEMPLATE_CATEGORY" val="diagram"/>
  <p:tag name="KSO_WM_TEMPLATE_INDEX" val="20211896"/>
  <p:tag name="KSO_WM_UNIT_LAYERLEVEL" val="1"/>
  <p:tag name="KSO_WM_TAG_VERSION" val="1.0"/>
  <p:tag name="KSO_WM_BEAUTIFY_FLAG" val="#wm#"/>
  <p:tag name="KSO_WM_CHIP_GROUPID" val="5e7310da9a230a26b9e88a19"/>
  <p:tag name="KSO_WM_CHIP_XID" val="5e7310da9a230a26b9e88a1a"/>
  <p:tag name="KSO_WM_UNIT_DEC_AREA_ID" val="dc2efaf6bdd64c9e95a617c1aad5697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10fa6cac5ad4a4ebb75b68d3ebe74f0"/>
  <p:tag name="KSO_WM_TEMPLATE_ASSEMBLE_XID" val="60656f0f4054ed1e2fb802b9"/>
  <p:tag name="KSO_WM_TEMPLATE_ASSEMBLE_GROUPID" val="60656f0f4054ed1e2fb802b9"/>
</p:tagLst>
</file>

<file path=ppt/tags/tag6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6"/>
  <p:tag name="KSO_WM_UNIT_HIGHLIGHT" val="0"/>
  <p:tag name="KSO_WM_UNIT_COMPATIBLE" val="0"/>
  <p:tag name="KSO_WM_UNIT_DIAGRAM_ISNUMVISUAL" val="0"/>
  <p:tag name="KSO_WM_UNIT_DIAGRAM_ISREFERUNIT" val="0"/>
  <p:tag name="KSO_WM_UNIT_TYPE" val="h_a"/>
  <p:tag name="KSO_WM_UNIT_INDEX" val="1_1"/>
  <p:tag name="KSO_WM_UNIT_ID" val="diagram20211896_1*h_a*1_1"/>
  <p:tag name="KSO_WM_TEMPLATE_CATEGORY" val="diagram"/>
  <p:tag name="KSO_WM_TEMPLATE_INDEX" val="20211896"/>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1e7f9d925ce2441084bdb97b4eb1bac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304af1d8837436f901de1ac25d3fd01"/>
  <p:tag name="KSO_WM_UNIT_TEXT_FILL_FORE_SCHEMECOLOR_INDEX_BRIGHTNESS" val="0"/>
  <p:tag name="KSO_WM_UNIT_TEXT_FILL_FORE_SCHEMECOLOR_INDEX" val="13"/>
  <p:tag name="KSO_WM_UNIT_TEXT_FILL_TYPE" val="1"/>
  <p:tag name="KSO_WM_TEMPLATE_ASSEMBLE_XID" val="60656f0f4054ed1e2fb802b9"/>
  <p:tag name="KSO_WM_TEMPLATE_ASSEMBLE_GROUPID" val="60656f0f4054ed1e2fb802b9"/>
</p:tagLst>
</file>

<file path=ppt/tags/tag66.xml><?xml version="1.0" encoding="utf-8"?>
<p:tagLst xmlns:p="http://schemas.openxmlformats.org/presentationml/2006/main">
  <p:tag name="KSO_WM_UNIT_TEX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1896_1*h_f*1_1"/>
  <p:tag name="KSO_WM_TEMPLATE_CATEGORY" val="diagram"/>
  <p:tag name="KSO_WM_TEMPLATE_INDEX" val="20211896"/>
  <p:tag name="KSO_WM_UNIT_LAYERLEVEL" val="1_1"/>
  <p:tag name="KSO_WM_TAG_VERSION" val="1.0"/>
  <p:tag name="KSO_WM_BEAUTIFY_FLAG" val="#wm#"/>
  <p:tag name="KSO_WM_UNIT_SUBTYPE" val="a"/>
  <p:tag name="KSO_WM_UNIT_DEFAULT_FONT" val="14;20;2"/>
  <p:tag name="KSO_WM_UNIT_BLOCK" val="0"/>
  <p:tag name="KSO_WM_UNIT_VALUE" val="32"/>
  <p:tag name="KSO_WM_UNIT_SHOW_EDIT_AREA_INDICATION" val="1"/>
  <p:tag name="KSO_WM_CHIP_GROUPID" val="5e6b05b36848fb12bee65ad8"/>
  <p:tag name="KSO_WM_CHIP_XID" val="5e6b05b36848fb12bee65ada"/>
  <p:tag name="KSO_WM_UNIT_DEC_AREA_ID" val="bff6febceaee43bf9175f47e8e3651b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304af1d8837436f901de1ac25d3fd01"/>
  <p:tag name="KSO_WM_UNIT_TEXT_FILL_FORE_SCHEMECOLOR_INDEX_BRIGHTNESS" val="0.25"/>
  <p:tag name="KSO_WM_UNIT_TEXT_FILL_FORE_SCHEMECOLOR_INDEX" val="13"/>
  <p:tag name="KSO_WM_UNIT_TEXT_FILL_TYPE" val="1"/>
  <p:tag name="KSO_WM_TEMPLATE_ASSEMBLE_XID" val="60656f0f4054ed1e2fb802b9"/>
  <p:tag name="KSO_WM_TEMPLATE_ASSEMBLE_GROUPID" val="60656f0f4054ed1e2fb802b9"/>
</p:tagLst>
</file>

<file path=ppt/tags/tag67.xml><?xml version="1.0" encoding="utf-8"?>
<p:tagLst xmlns:p="http://schemas.openxmlformats.org/presentationml/2006/main">
  <p:tag name="KSO_WM_BEAUTIFY_FLAG" val="#wm#"/>
  <p:tag name="KSO_WM_TEMPLATE_CATEGORY" val="diagram"/>
  <p:tag name="KSO_WM_TEMPLATE_INDEX" val="20211896"/>
  <p:tag name="KSO_WM_SLIDE_ID" val="diagram2021189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323.949*84.701"/>
  <p:tag name="KSO_WM_SLIDE_POSITION" val="540*263.302"/>
  <p:tag name="KSO_WM_TAG_VERSION" val="1.0"/>
  <p:tag name="KSO_WM_SLIDE_LAYOUT" val="d_h"/>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26:32&quot;,&quot;maxSize&quot;:{&quot;size1&quot;:60},&quot;minSize&quot;:{&quot;size1&quot;:52.5},&quot;normalSize&quot;:{&quot;size1&quot;:55.9375},&quot;subLayout&quot;:[{&quot;id&quot;:&quot;2021-04-01T15:26:32&quot;,&quot;margin&quot;:{&quot;bottom&quot;:1.6929999589920044,&quot;left&quot;:1.2699999809265137,&quot;right&quot;:1.6929999589920044,&quot;top&quot;:1.6929999589920044},&quot;type&quot;:0},{&quot;id&quot;:&quot;2021-04-01T15:26:32&quot;,&quot;margin&quot;:{&quot;bottom&quot;:2.575000047683716,&quot;left&quot;:0.02600000612437725,&quot;right&quot;:3.38700008392334,&quot;top&quot;:6.349999904632568},&quot;maxSize&quot;:{&quot;size1&quot;:63.87815393518519},&quot;minSize&quot;:{&quot;size1&quot;:47.97815393518518},&quot;normalSize&quot;:{&quot;size1&quot;:53.75574652777778},&quot;subLayout&quot;:[{&quot;id&quot;:&quot;2021-04-01T15:26:32&quot;,&quot;margin&quot;:{&quot;bottom&quot;:0.046929728239774704,&quot;left&quot;:0.02600000612437725,&quot;right&quot;:3.38700008392334,&quot;top&quot;:6.349999904632568},&quot;type&quot;:0},{&quot;id&quot;:&quot;2021-04-01T15:26:32&quot;,&quot;margin&quot;:{&quot;bottom&quot;:2.575000047683716,&quot;left&quot;:0.02600000612437725,&quot;right&quot;:3.38700008392334,&quot;top&quot;:0.14886191487312317},&quot;type&quot;:0}],&quot;type&quot;:0}],&quot;type&quot;:0}"/>
  <p:tag name="KSO_WM_SLIDE_CAN_ADD_NAVIGATION" val="1"/>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8311045140f74294977eca18e4f89ae7&quot;,&quot;fill_align&quot;:&quot;cm&quot;,&quot;text_align&quot;:&quot;cm&quot;,&quot;text_direction&quot;:&quot;horizontal&quot;,&quot;chip_types&quot;:[&quot;picture&quot;]},{&quot;fill_id&quot;:&quot;f73d4ac0f8b640348b03049ba5198229&quot;,&quot;fill_align&quot;:&quot;cm&quot;,&quot;text_align&quot;:&quot;lm&quot;,&quot;text_direction&quot;:&quot;horizontal&quot;,&quot;chip_types&quot;:[&quot;text&quot;,&quot;header&quot;]}]]"/>
  <p:tag name="KSO_WM_CHIP_XID" val="5ef16ca95bb2a422ac9a2b26"/>
  <p:tag name="KSO_WM_CHIP_GROUPID" val="5ef16ca95bb2a422ac9a2b25"/>
  <p:tag name="KSO_WM_SLIDE_BK_DARK_LIGHT" val="2"/>
  <p:tag name="KSO_WM_SLIDE_BACKGROUND_TYPE" val="general"/>
  <p:tag name="KSO_WM_SLIDE_SUPPORT_FEATURE_TYPE" val="0"/>
  <p:tag name="KSO_WM_TEMPLATE_ASSEMBLE_XID" val="60656f0f4054ed1e2fb802b9"/>
  <p:tag name="KSO_WM_TEMPLATE_ASSEMBLE_GROUPID" val="60656f0f4054ed1e2fb802b9"/>
</p:tagLst>
</file>

<file path=ppt/tags/tag68.xml><?xml version="1.0" encoding="utf-8"?>
<p:tagLst xmlns:p="http://schemas.openxmlformats.org/presentationml/2006/main">
  <p:tag name="KSO_WM_UNIT_VALUE" val="1311*931"/>
  <p:tag name="KSO_WM_UNIT_HIGHLIGHT" val="0"/>
  <p:tag name="KSO_WM_UNIT_COMPATIBLE" val="0"/>
  <p:tag name="KSO_WM_UNIT_DIAGRAM_ISNUMVISUAL" val="0"/>
  <p:tag name="KSO_WM_UNIT_DIAGRAM_ISREFERUNIT" val="0"/>
  <p:tag name="KSO_WM_UNIT_TYPE" val="d"/>
  <p:tag name="KSO_WM_UNIT_INDEX" val="1"/>
  <p:tag name="KSO_WM_UNIT_ID" val="diagram20213040_1*d*1"/>
  <p:tag name="KSO_WM_TEMPLATE_CATEGORY" val="diagram"/>
  <p:tag name="KSO_WM_TEMPLATE_INDEX" val="20213040"/>
  <p:tag name="KSO_WM_UNIT_LAYERLEVEL" val="1"/>
  <p:tag name="KSO_WM_TAG_VERSION" val="1.0"/>
  <p:tag name="KSO_WM_BEAUTIFY_FLAG" val="#wm#"/>
  <p:tag name="KSO_WM_CHIP_GROUPID" val="5e7310da9a230a26b9e88a19"/>
  <p:tag name="KSO_WM_CHIP_XID" val="5e7310da9a230a26b9e88a1a"/>
  <p:tag name="KSO_WM_UNIT_DEC_AREA_ID" val="466e7807c9ea4b0e8b8fef1bfde168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c6f98848c442e88a35dad4dbd74929"/>
  <p:tag name="KSO_WM_UNIT_SUPPORT_UNIT_TYPE" val="[&quot;l&quot;,&quot;m&quot;,&quot;n&quot;,&quot;o&quot;,&quot;p&quot;,&quot;q&quot;,&quot;r&quot;,&quot;δ&quot;,&quot;ε&quot;,&quot;ζ&quot;,&quot;η&quot;,&quot;d&quot;,&quot;α&quot;,&quot;β&quot;,&quot;θ&quot;]"/>
  <p:tag name="KSO_WM_TEMPLATE_ASSEMBLE_XID" val="60656f384054ed1e2fb805ed"/>
  <p:tag name="KSO_WM_TEMPLATE_ASSEMBLE_GROUPID" val="60656f384054ed1e2fb805ed"/>
</p:tagLst>
</file>

<file path=ppt/tags/tag69.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6"/>
  <p:tag name="KSO_WM_UNIT_HIGHLIGHT" val="0"/>
  <p:tag name="KSO_WM_UNIT_COMPATIBLE" val="0"/>
  <p:tag name="KSO_WM_UNIT_DIAGRAM_ISNUMVISUAL" val="0"/>
  <p:tag name="KSO_WM_UNIT_DIAGRAM_ISREFERUNIT" val="0"/>
  <p:tag name="KSO_WM_UNIT_TYPE" val="h_a"/>
  <p:tag name="KSO_WM_UNIT_INDEX" val="1_1"/>
  <p:tag name="KSO_WM_UNIT_ID" val="diagram20213040_1*h_a*1_1"/>
  <p:tag name="KSO_WM_TEMPLATE_CATEGORY" val="diagram"/>
  <p:tag name="KSO_WM_TEMPLATE_INDEX" val="2021304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1f30bd4f0ff94f1b8ec6225ca4d993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4b19142cbcd841f897ff1e82c3d8a9e5"/>
  <p:tag name="KSO_WM_UNIT_TEXT_FILL_FORE_SCHEMECOLOR_INDEX_BRIGHTNESS" val="0"/>
  <p:tag name="KSO_WM_UNIT_TEXT_FILL_FORE_SCHEMECOLOR_INDEX" val="13"/>
  <p:tag name="KSO_WM_UNIT_TEXT_FILL_TYPE" val="1"/>
  <p:tag name="KSO_WM_TEMPLATE_ASSEMBLE_XID" val="60656f384054ed1e2fb805ed"/>
  <p:tag name="KSO_WM_TEMPLATE_ASSEMBLE_GROUPID" val="60656f384054ed1e2fb805ed"/>
</p:tagLst>
</file>

<file path=ppt/tags/tag7.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70.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6"/>
  <p:tag name="KSO_WM_UNIT_HIGHLIGHT" val="0"/>
  <p:tag name="KSO_WM_UNIT_COMPATIBLE" val="0"/>
  <p:tag name="KSO_WM_UNIT_DIAGRAM_ISNUMVISUAL" val="0"/>
  <p:tag name="KSO_WM_UNIT_DIAGRAM_ISREFERUNIT" val="0"/>
  <p:tag name="KSO_WM_UNIT_TYPE" val="h_a"/>
  <p:tag name="KSO_WM_UNIT_INDEX" val="2_1"/>
  <p:tag name="KSO_WM_UNIT_ID" val="diagram20213040_1*h_a*2_1"/>
  <p:tag name="KSO_WM_TEMPLATE_CATEGORY" val="diagram"/>
  <p:tag name="KSO_WM_TEMPLATE_INDEX" val="2021304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d58236911fe2406d9536d378d07c32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2779bf08243429a82ab4377d6a4a200"/>
  <p:tag name="KSO_WM_UNIT_TEXT_FILL_FORE_SCHEMECOLOR_INDEX_BRIGHTNESS" val="0"/>
  <p:tag name="KSO_WM_UNIT_TEXT_FILL_FORE_SCHEMECOLOR_INDEX" val="13"/>
  <p:tag name="KSO_WM_UNIT_TEXT_FILL_TYPE" val="1"/>
  <p:tag name="KSO_WM_TEMPLATE_ASSEMBLE_XID" val="60656f384054ed1e2fb805ed"/>
  <p:tag name="KSO_WM_TEMPLATE_ASSEMBLE_GROUPID" val="60656f384054ed1e2fb805ed"/>
</p:tagLst>
</file>

<file path=ppt/tags/tag71.xml><?xml version="1.0" encoding="utf-8"?>
<p:tagLst xmlns:p="http://schemas.openxmlformats.org/presentationml/2006/main">
  <p:tag name="KSO_WM_UNIT_TEX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3040_1*h_f*2_1"/>
  <p:tag name="KSO_WM_TEMPLATE_CATEGORY" val="diagram"/>
  <p:tag name="KSO_WM_TEMPLATE_INDEX" val="20213040"/>
  <p:tag name="KSO_WM_UNIT_LAYERLEVEL" val="1_1"/>
  <p:tag name="KSO_WM_TAG_VERSION" val="1.0"/>
  <p:tag name="KSO_WM_BEAUTIFY_FLAG" val="#wm#"/>
  <p:tag name="KSO_WM_UNIT_SUBTYPE" val="a"/>
  <p:tag name="KSO_WM_UNIT_DEFAULT_FONT" val="14;20;2"/>
  <p:tag name="KSO_WM_UNIT_BLOCK" val="0"/>
  <p:tag name="KSO_WM_UNIT_VALUE" val="52"/>
  <p:tag name="KSO_WM_UNIT_SHOW_EDIT_AREA_INDICATION" val="1"/>
  <p:tag name="KSO_WM_CHIP_GROUPID" val="5e6b05b36848fb12bee65ad8"/>
  <p:tag name="KSO_WM_CHIP_XID" val="5e6b05b36848fb12bee65ada"/>
  <p:tag name="KSO_WM_UNIT_DEC_AREA_ID" val="698eb899b28240a2992a1e8aec6ef93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2779bf08243429a82ab4377d6a4a200"/>
  <p:tag name="KSO_WM_UNIT_TEXT_FILL_FORE_SCHEMECOLOR_INDEX_BRIGHTNESS" val="0.25"/>
  <p:tag name="KSO_WM_UNIT_TEXT_FILL_FORE_SCHEMECOLOR_INDEX" val="13"/>
  <p:tag name="KSO_WM_UNIT_TEXT_FILL_TYPE" val="1"/>
  <p:tag name="KSO_WM_TEMPLATE_ASSEMBLE_XID" val="60656f384054ed1e2fb805ed"/>
  <p:tag name="KSO_WM_TEMPLATE_ASSEMBLE_GROUPID" val="60656f384054ed1e2fb805ed"/>
</p:tagLst>
</file>

<file path=ppt/tags/tag72.xml><?xml version="1.0" encoding="utf-8"?>
<p:tagLst xmlns:p="http://schemas.openxmlformats.org/presentationml/2006/main">
  <p:tag name="KSO_WM_BEAUTIFY_FLAG" val="#wm#"/>
  <p:tag name="KSO_WM_TEMPLATE_CATEGORY" val="diagram"/>
  <p:tag name="KSO_WM_TEMPLATE_INDEX" val="20213040"/>
  <p:tag name="KSO_WM_SLIDE_CAN_ADD_NAVIGATION" val="1"/>
  <p:tag name="KSO_WM_SLIDE_BACKGROUND" val="[&quot;general&quot;]"/>
  <p:tag name="KSO_WM_SLIDE_RATIO" val="1.777778"/>
  <p:tag name="KSO_WM_CHIP_XID" val="5e71ec0347edf80c4a5df1a3"/>
  <p:tag name="KSO_WM_SLIDE_ID" val="diagram2021304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539.953*324.702"/>
  <p:tag name="KSO_WM_SLIDE_POSITION" val="360*131.301"/>
  <p:tag name="KSO_WM_TAG_VERSION" val="1.0"/>
  <p:tag name="KSO_WM_SLIDE_LAYOUT" val="d_h"/>
  <p:tag name="KSO_WM_SLIDE_LAYOUT_CNT" val="1_2"/>
  <p:tag name="KSO_WM_CHIP_FILLPROP" val="[[{&quot;text_align&quot;:&quot;lm&quot;,&quot;text_direction&quot;:&quot;horizontal&quot;,&quot;support_features&quot;:[&quot;collage&quot;,&quot;carousel&quot;,&quot;creativecrop&quot;],&quot;support_big_font&quot;:false,&quot;picture_toward&quot;:0,&quot;picture_dockside&quot;:[],&quot;fill_id&quot;:&quot;dabab36840834ae49eb4f61043c8020b&quot;,&quot;fill_align&quot;:&quot;cm&quot;,&quot;chip_types&quot;:[&quot;diagram&quot;,&quot;pictext&quot;,&quot;text&quot;,&quot;picture&quot;,&quot;header&quot;,&quot;chart&quot;,&quot;table&quot;,&quot;video&quot;]},{&quot;text_align&quot;:&quot;lb&quot;,&quot;text_direction&quot;:&quot;horizontal&quot;,&quot;support_big_font&quot;:false,&quot;picture_toward&quot;:0,&quot;picture_dockside&quot;:[],&quot;fill_id&quot;:&quot;ac9f38e257d846e1b17ef54b0b3e8ea6&quot;,&quot;fill_align&quot;:&quot;lb&quot;,&quot;chip_types&quot;:[&quot;text&quot;,&quot;picture&quot;]},{&quot;text_align&quot;:&quot;lt&quot;,&quot;text_direction&quot;:&quot;horizontal&quot;,&quot;support_big_font&quot;:false,&quot;picture_toward&quot;:0,&quot;picture_dockside&quot;:[],&quot;fill_id&quot;:&quot;7fa22ba9a6ce4cab9e50f3c3b3842673&quot;,&quot;fill_align&quot;:&quot;lt&quot;,&quot;chip_types&quot;:[&quot;text&quot;]}],[{&quot;text_align&quot;:&quot;lm&quot;,&quot;text_direction&quot;:&quot;horizontal&quot;,&quot;support_big_font&quot;:false,&quot;picture_toward&quot;:0,&quot;picture_dockside&quot;:[],&quot;fill_id&quot;:&quot;dabab36840834ae49eb4f61043c8020b&quot;,&quot;fill_align&quot;:&quot;cm&quot;,&quot;chip_types&quot;:[&quot;text&quot;]},{&quot;text_align&quot;:&quot;lb&quot;,&quot;text_direction&quot;:&quot;horizontal&quot;,&quot;support_big_font&quot;:false,&quot;picture_toward&quot;:0,&quot;picture_dockside&quot;:[],&quot;fill_id&quot;:&quot;ac9f38e257d846e1b17ef54b0b3e8ea6&quot;,&quot;fill_align&quot;:&quot;lb&quot;,&quot;chip_types&quot;:[&quot;diagram&quot;,&quot;picture&quot;]},{&quot;text_align&quot;:&quot;lt&quot;,&quot;text_direction&quot;:&quot;horizontal&quot;,&quot;support_big_font&quot;:false,&quot;picture_toward&quot;:0,&quot;picture_dockside&quot;:[],&quot;fill_id&quot;:&quot;7fa22ba9a6ce4cab9e50f3c3b3842673&quot;,&quot;fill_align&quot;:&quot;lt&quot;,&quot;chip_types&quot;:[&quot;text&quot;]}]]"/>
  <p:tag name="KSO_WM_CHIP_DECFILLPROP" val="[]"/>
  <p:tag name="KSO_WM_SLIDE_LAYOUT_INFO" val="{&quot;backgroundInfo&quot;:[{&quot;bottom&quot;:0,&quot;bottomAbs&quot;:false,&quot;left&quot;:0,&quot;leftAbs&quot;:false,&quot;right&quot;:0,&quot;rightAbs&quot;:false,&quot;top&quot;:0,&quot;topAbs&quot;:false,&quot;type&quot;:&quot;general&quot;}],&quot;direction&quot;:1,&quot;id&quot;:&quot;2021-04-01T15:35:02&quot;,&quot;maxSize&quot;:{&quot;size1&quot;:52.59976641037696},&quot;minSize&quot;:{&quot;size1&quot;:33.799766410376954},&quot;normalSize&quot;:{&quot;size1&quot;:52.59976641037695},&quot;subLayout&quot;:[{&quot;id&quot;:&quot;2021-04-01T15:35:02&quot;,&quot;margin&quot;:{&quot;bottom&quot;:2.9629998207092285,&quot;left&quot;:2.117000102996826,&quot;right&quot;:0.02600000612437725,&quot;top&quot;:2.9629998207092285},&quot;type&quot;:0},{&quot;id&quot;:&quot;2021-04-01T15:35:02&quot;,&quot;maxSize&quot;:{&quot;size1&quot;:64.29967944439656},&quot;minSize&quot;:{&quot;size1&quot;:55.59967944439656},&quot;normalSize&quot;:{&quot;size1&quot;:55.59986462958176},&quot;subLayout&quot;:[{&quot;id&quot;:&quot;2021-04-01T15:35:02&quot;,&quot;margin&quot;:{&quot;bottom&quot;:0.8199999928474426,&quot;left&quot;:1.2430000305175781,&quot;right&quot;:2.117000102996826,&quot;top&quot;:2.9629998207092285},&quot;maxSize&quot;:{&quot;size1&quot;:52.49898606608248},&quot;minSize&quot;:{&quot;size1&quot;:36.598986066082475},&quot;normalSize&quot;:{&quot;size1&quot;:42.276131619013796},&quot;subLayout&quot;:[{&quot;id&quot;:&quot;2021-04-01T15:35:02&quot;,&quot;margin&quot;:{&quot;bottom&quot;:0.046929989010095596,&quot;left&quot;:1.2430000305175781,&quot;right&quot;:2.117000102996826,&quot;top&quot;:2.9629998207092285},&quot;type&quot;:0},{&quot;id&quot;:&quot;2021-04-01T15:35:02&quot;,&quot;margin&quot;:{&quot;bottom&quot;:0.8199999928474426,&quot;left&quot;:1.2430000305175781,&quot;right&quot;:2.117000102996826,&quot;top&quot;:0.14886191487312317},&quot;type&quot;:0}],&quot;type&quot;:0},{&quot;id&quot;:&quot;2021-04-01T15:35:03&quot;,&quot;margin&quot;:{&quot;bottom&quot;:2.9629998207092285,&quot;left&quot;:1.2430000305175781,&quot;right&quot;:2.117000102996826,&quot;top&quot;:0.02600000612437725},&quot;maxSize&quot;:{&quot;size1&quot;:38.65217684227933},&quot;minSize&quot;:{&quot;size1&quot;:22.752176842279326},&quot;normalSize&quot;:{&quot;size1&quot;:22.752354381823753},&quot;subLayout&quot;:[{&quot;id&quot;:&quot;2021-04-01T15:35:03&quot;,&quot;margin&quot;:{&quot;bottom&quot;:0.0469297356903553,&quot;left&quot;:1.2430000305175781,&quot;right&quot;:2.117000102996826,&quot;top&quot;:0.02600000612437725},&quot;type&quot;:0},{&quot;id&quot;:&quot;2021-04-01T15:35:03&quot;,&quot;margin&quot;:{&quot;bottom&quot;:2.9629998207092285,&quot;left&quot;:1.2430000305175781,&quot;right&quot;:2.117000102996826,&quot;top&quot;:0.14886149764060974},&quot;type&quot;:0}],&quot;type&quot;:0}],&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GROUPID" val="5e71ec0347edf80c4a5df1a2"/>
  <p:tag name="KSO_WM_SLIDE_BK_DARK_LIGHT" val="2"/>
  <p:tag name="KSO_WM_SLIDE_BACKGROUND_TYPE" val="general"/>
  <p:tag name="KSO_WM_SLIDE_SUPPORT_FEATURE_TYPE" val="7"/>
  <p:tag name="KSO_WM_TEMPLATE_ASSEMBLE_XID" val="60656f384054ed1e2fb805ed"/>
  <p:tag name="KSO_WM_TEMPLATE_ASSEMBLE_GROUPID" val="60656f384054ed1e2fb805ed"/>
</p:tagLst>
</file>

<file path=ppt/tags/tag73.xml><?xml version="1.0" encoding="utf-8"?>
<p:tagLst xmlns:p="http://schemas.openxmlformats.org/presentationml/2006/main">
  <p:tag name="KSO_WM_UNIT_VALUE" val="1227*1227"/>
  <p:tag name="KSO_WM_UNIT_HIGHLIGHT" val="0"/>
  <p:tag name="KSO_WM_UNIT_COMPATIBLE" val="1"/>
  <p:tag name="KSO_WM_UNIT_DIAGRAM_ISNUMVISUAL" val="0"/>
  <p:tag name="KSO_WM_UNIT_DIAGRAM_ISREFERUNIT" val="0"/>
  <p:tag name="KSO_WM_UNIT_TYPE" val="d"/>
  <p:tag name="KSO_WM_UNIT_INDEX" val="1"/>
  <p:tag name="KSO_WM_UNIT_ID" val="diagram20217057_1*d*1"/>
  <p:tag name="KSO_WM_TEMPLATE_CATEGORY" val="diagram"/>
  <p:tag name="KSO_WM_TEMPLATE_INDEX" val="20217057"/>
  <p:tag name="KSO_WM_UNIT_LAYERLEVEL" val="1"/>
  <p:tag name="KSO_WM_TAG_VERSION" val="1.0"/>
  <p:tag name="KSO_WM_BEAUTIFY_FLAG" val="#wm#"/>
  <p:tag name="KSO_WM_CHIP_GROUPID" val="5e7310da9a230a26b9e88a19"/>
  <p:tag name="KSO_WM_CHIP_XID" val="5e7310da9a230a26b9e88a1a"/>
  <p:tag name="KSO_WM_UNIT_DEC_AREA_ID" val="1360c193c1444aa9b2a002f5a0057b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ASSEMBLE_CHIP_INDEX" val="c176681ee7144fd590ea8a4a283c11c3"/>
  <p:tag name="KSO_WM_TEMPLATE_ASSEMBLE_XID" val="606570484054ed1e2fb814b4"/>
  <p:tag name="KSO_WM_TEMPLATE_ASSEMBLE_GROUPID" val="606570484054ed1e2fb814b4"/>
</p:tagLst>
</file>

<file path=ppt/tags/tag7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7_1*a*1"/>
  <p:tag name="KSO_WM_TEMPLATE_CATEGORY" val="diagram"/>
  <p:tag name="KSO_WM_TEMPLATE_INDEX" val="20217057"/>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b77358e78a412590a2ef6cdc379c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feaab78ef3944e5a8385e86db420fe8e"/>
  <p:tag name="KSO_WM_UNIT_TEXT_FILL_FORE_SCHEMECOLOR_INDEX_BRIGHTNESS" val="0"/>
  <p:tag name="KSO_WM_UNIT_TEXT_FILL_FORE_SCHEMECOLOR_INDEX" val="13"/>
  <p:tag name="KSO_WM_UNIT_TEXT_FILL_TYPE" val="1"/>
  <p:tag name="KSO_WM_TEMPLATE_ASSEMBLE_XID" val="606570484054ed1e2fb814b4"/>
  <p:tag name="KSO_WM_TEMPLATE_ASSEMBLE_GROUPID" val="606570484054ed1e2fb814b4"/>
</p:tagLst>
</file>

<file path=ppt/tags/tag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7_1*f*1"/>
  <p:tag name="KSO_WM_TEMPLATE_CATEGORY" val="diagram"/>
  <p:tag name="KSO_WM_TEMPLATE_INDEX" val="20217057"/>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72f2a9365b3849888a9fad9747817c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2bf8c8888c94d9d85c495c07aa8776a"/>
  <p:tag name="KSO_WM_UNIT_TEXT_FILL_FORE_SCHEMECOLOR_INDEX_BRIGHTNESS" val="0.25"/>
  <p:tag name="KSO_WM_UNIT_TEXT_FILL_FORE_SCHEMECOLOR_INDEX" val="13"/>
  <p:tag name="KSO_WM_UNIT_TEXT_FILL_TYPE" val="1"/>
  <p:tag name="KSO_WM_TEMPLATE_ASSEMBLE_XID" val="606570484054ed1e2fb814b4"/>
  <p:tag name="KSO_WM_TEMPLATE_ASSEMBLE_GROUPID" val="606570484054ed1e2fb814b4"/>
</p:tagLst>
</file>

<file path=ppt/tags/tag76.xml><?xml version="1.0" encoding="utf-8"?>
<p:tagLst xmlns:p="http://schemas.openxmlformats.org/presentationml/2006/main">
  <p:tag name="KSO_WM_BEAUTIFY_FLAG" val="#wm#"/>
  <p:tag name="KSO_WM_TEMPLATE_CATEGORY" val="diagram"/>
  <p:tag name="KSO_WM_TEMPLATE_INDEX" val="20217057"/>
  <p:tag name="KSO_WM_SLIDE_LAYOUT_INFO" val="{&quot;direction&quot;:1,&quot;id&quot;:&quot;2021-04-01T16:15:56&quot;,&quot;maxSize&quot;:{&quot;size1&quot;:56.2},&quot;minSize&quot;:{&quot;size1&quot;:33.8},&quot;normalSize&quot;:{&quot;size1&quot;:43.8},&quot;subLayout&quot;:[{&quot;id&quot;:&quot;2021-04-01T16:15:56&quot;,&quot;margin&quot;:{&quot;bottom&quot;:1.6929999589920044,&quot;left&quot;:1.6929999589920044,&quot;right&quot;:0.0260000042617321,&quot;top&quot;:1.6929999589920044},&quot;type&quot;:0},{&quot;id&quot;:&quot;2021-04-01T16:15:56&quot;,&quot;maxSize&quot;:{&quot;size1&quot;:55.6},&quot;minSize&quot;:{&quot;size1&quot;:20},&quot;normalSize&quot;:{&quot;size1&quot;:37.9},&quot;subLayout&quot;:[{&quot;id&quot;:&quot;2021-04-01T16:15:56&quot;,&quot;margin&quot;:{&quot;bottom&quot;:0.0260000042617321,&quot;left&quot;:1.690999984741211,&quot;right&quot;:2.5149998664855957,&quot;top&quot;:1.6929999589920044},&quot;type&quot;:0},{&quot;id&quot;:&quot;2021-04-01T16:15:56&quot;,&quot;margin&quot;:{&quot;bottom&quot;:1.6929999589920044,&quot;left&quot;:1.690999984741211,&quot;right&quot;:2.5149998664855957,&quot;top&quot;:0.8199999928474426},&quot;type&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a50998712faa657a756"/>
  <p:tag name="KSO_WM_CHIP_FILLPROP" val="[[{&quot;text_align&quot;:&quot;cm&quot;,&quot;text_direction&quot;:&quot;horizontal&quot;,&quot;support_features&quot;:[&quot;creativepic&quot;],&quot;support_big_font&quot;:false,&quot;picture_toward&quot;:1,&quot;picture_dockside&quot;:[],&quot;fill_id&quot;:&quot;a412ec61b47f4bfe9e5c81c35b54a6b4&quot;,&quot;fill_align&quot;:&quot;cm&quot;,&quot;chip_types&quot;:[&quot;picture&quot;]},{&quot;text_align&quot;:&quot;lb&quot;,&quot;text_direction&quot;:&quot;horizontal&quot;,&quot;support_big_font&quot;:false,&quot;picture_toward&quot;:0,&quot;picture_dockside&quot;:[],&quot;fill_id&quot;:&quot;5cb92c8a3b8149649945ce43e7d43924&quot;,&quot;fill_align&quot;:&quot;lb&quot;,&quot;chip_types&quot;:[&quot;text&quot;,&quot;header&quot;]},{&quot;text_align&quot;:&quot;lt&quot;,&quot;text_direction&quot;:&quot;horizontal&quot;,&quot;support_big_font&quot;:false,&quot;picture_toward&quot;:0,&quot;picture_dockside&quot;:[],&quot;fill_id&quot;:&quot;619ad5830d4a44d39cb831fc54ce2e31&quot;,&quot;fill_align&quot;:&quot;lt&quot;,&quot;chip_types&quot;:[&quot;text&quot;]}]]"/>
  <p:tag name="KSO_WM_CHIP_DECFILLPROP" val="[]"/>
  <p:tag name="KSO_WM_SLIDE_ID" val="diagram20217057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816*348"/>
  <p:tag name="KSO_WM_SLIDE_POSITION" val="72*95"/>
  <p:tag name="KSO_WM_CHIP_GROUPID" val="5facfa50998712faa657a755"/>
  <p:tag name="KSO_WM_SLIDE_BK_DARK_LIGHT" val="2"/>
  <p:tag name="KSO_WM_SLIDE_BACKGROUND_TYPE" val="general"/>
  <p:tag name="KSO_WM_SLIDE_SUPPORT_FEATURE_TYPE" val="8"/>
  <p:tag name="KSO_WM_SLIDE_SUBTYPE" val="picTxt"/>
  <p:tag name="KSO_WM_TEMPLATE_ASSEMBLE_XID" val="606570484054ed1e2fb814b4"/>
  <p:tag name="KSO_WM_TEMPLATE_ASSEMBLE_GROUPID" val="606570484054ed1e2fb814b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550_1*i*1"/>
  <p:tag name="KSO_WM_TEMPLATE_CATEGORY" val="diagram"/>
  <p:tag name="KSO_WM_TEMPLATE_INDEX" val="20213550"/>
  <p:tag name="KSO_WM_UNIT_LAYERLEVEL" val="1"/>
  <p:tag name="KSO_WM_TAG_VERSION" val="1.0"/>
  <p:tag name="KSO_WM_BEAUTIFY_FLAG" val="#wm#"/>
  <p:tag name="KSO_WM_UNIT_SM_LIMIT_TYPE" val="2"/>
  <p:tag name="KSO_WM_UNIT_BLOCK" val="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EC_AREA_ID" val="d6b7b97a08cd45318ddbc29e28f79a68"/>
  <p:tag name="PA" val="v5.2.11"/>
  <p:tag name="KSO_WM_CHIP_GROUPID" val="5e757e3269be4861f5f8614a"/>
  <p:tag name="KSO_WM_CHIP_XID" val="5f607145688f7a6c7bea32a6"/>
  <p:tag name="KSO_WM_UNIT_LINE_FORE_SCHEMECOLOR_INDEX_BRIGHTNESS" val="-0.25"/>
  <p:tag name="KSO_WM_UNIT_LINE_FORE_SCHEMECOLOR_INDEX" val="14"/>
  <p:tag name="KSO_WM_UNIT_LINE_FILL_TYPE" val="2"/>
  <p:tag name="KSO_WM_TEMPLATE_ASSEMBLE_XID" val="60656f434054ed1e2fb80687"/>
  <p:tag name="KSO_WM_TEMPLATE_ASSEMBLE_GROUPID" val="60656f434054ed1e2fb80687"/>
</p:tagLst>
</file>

<file path=ppt/tags/tag78.xml><?xml version="1.0" encoding="utf-8"?>
<p:tagLst xmlns:p="http://schemas.openxmlformats.org/presentationml/2006/main">
  <p:tag name="KSO_WM_UNIT_BLOCK" val="0"/>
  <p:tag name="KSO_WM_UNIT_SM_LIMIT_TYPE" val="2"/>
  <p:tag name="KSO_WM_UNIT_DEC_AREA_ID" val="09af2422ee32446883a82694180d26fd"/>
  <p:tag name="KSO_WM_UNIT_HIGHLIGHT" val="0"/>
  <p:tag name="KSO_WM_UNIT_COMPATIBLE" val="0"/>
  <p:tag name="KSO_WM_UNIT_DIAGRAM_ISNUMVISUAL" val="0"/>
  <p:tag name="KSO_WM_UNIT_DIAGRAM_ISREFERUNIT" val="0"/>
  <p:tag name="KSO_WM_UNIT_TYPE" val="i"/>
  <p:tag name="KSO_WM_UNIT_INDEX" val="2"/>
  <p:tag name="KSO_WM_UNIT_ID" val="diagram20213550_1*i*2"/>
  <p:tag name="KSO_WM_TEMPLATE_CATEGORY" val="diagram"/>
  <p:tag name="KSO_WM_TEMPLATE_INDEX" val="20213550"/>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757e3269be4861f5f8614a"/>
  <p:tag name="KSO_WM_CHIP_XID" val="5f607145688f7a6c7bea32a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72"/>
  <p:tag name="KSO_WM_TEMPLATE_ASSEMBLE_XID" val="60656f434054ed1e2fb80687"/>
  <p:tag name="KSO_WM_TEMPLATE_ASSEMBLE_GROUPID" val="60656f434054ed1e2fb80687"/>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550_1*i*3"/>
  <p:tag name="KSO_WM_TEMPLATE_CATEGORY" val="diagram"/>
  <p:tag name="KSO_WM_TEMPLATE_INDEX" val="20213550"/>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EC_AREA_ID" val="d5b40817ac0b46399ce6168549b75b5b"/>
  <p:tag name="PA" val="v5.2.11"/>
  <p:tag name="KSO_WM_CHIP_GROUPID" val="5e757e3269be4861f5f8614a"/>
  <p:tag name="KSO_WM_CHIP_XID" val="5f607145688f7a6c7bea32a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f434054ed1e2fb80687"/>
  <p:tag name="KSO_WM_TEMPLATE_ASSEMBLE_GROUPID" val="60656f434054ed1e2fb80687"/>
</p:tagLst>
</file>

<file path=ppt/tags/tag8.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550_1*i*4"/>
  <p:tag name="KSO_WM_TEMPLATE_CATEGORY" val="diagram"/>
  <p:tag name="KSO_WM_TEMPLATE_INDEX" val="20213550"/>
  <p:tag name="KSO_WM_UNIT_LAYERLEVEL" val="1"/>
  <p:tag name="KSO_WM_TAG_VERSION" val="1.0"/>
  <p:tag name="KSO_WM_BEAUTIFY_FLAG" val="#wm#"/>
  <p:tag name="KSO_WM_UNIT_SM_LIMIT_TYPE" val="2"/>
  <p:tag name="KSO_WM_UNIT_BLOCK" val="0"/>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EC_AREA_ID" val="bf73e0fa95254115a65380345b4aa9dc"/>
  <p:tag name="PA" val="v5.2.11"/>
  <p:tag name="KSO_WM_CHIP_GROUPID" val="5e757e3269be4861f5f8614a"/>
  <p:tag name="KSO_WM_CHIP_XID" val="5f607145688f7a6c7bea32a6"/>
  <p:tag name="KSO_WM_UNIT_LINE_FORE_SCHEMECOLOR_INDEX_BRIGHTNESS" val="-0.25"/>
  <p:tag name="KSO_WM_UNIT_LINE_FORE_SCHEMECOLOR_INDEX" val="14"/>
  <p:tag name="KSO_WM_UNIT_LINE_FILL_TYPE" val="2"/>
  <p:tag name="KSO_WM_TEMPLATE_ASSEMBLE_XID" val="60656f434054ed1e2fb80687"/>
  <p:tag name="KSO_WM_TEMPLATE_ASSEMBLE_GROUPID" val="60656f434054ed1e2fb80687"/>
</p:tagLst>
</file>

<file path=ppt/tags/tag81.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550_1*a*1"/>
  <p:tag name="KSO_WM_TEMPLATE_CATEGORY" val="diagram"/>
  <p:tag name="KSO_WM_TEMPLATE_INDEX" val="2021355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139e14b1e39486da7140564d90166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0439eeda57a64da4894f55c4d016b9b6"/>
  <p:tag name="KSO_WM_UNIT_TEXT_FILL_FORE_SCHEMECOLOR_INDEX_BRIGHTNESS" val="0"/>
  <p:tag name="KSO_WM_UNIT_TEXT_FILL_FORE_SCHEMECOLOR_INDEX" val="13"/>
  <p:tag name="KSO_WM_UNIT_TEXT_FILL_TYPE" val="1"/>
  <p:tag name="KSO_WM_TEMPLATE_ASSEMBLE_XID" val="60656f434054ed1e2fb80687"/>
  <p:tag name="KSO_WM_TEMPLATE_ASSEMBLE_GROUPID" val="60656f434054ed1e2fb80687"/>
</p:tagLst>
</file>

<file path=ppt/tags/tag8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550_1*f*1"/>
  <p:tag name="KSO_WM_TEMPLATE_CATEGORY" val="diagram"/>
  <p:tag name="KSO_WM_TEMPLATE_INDEX" val="20213550"/>
  <p:tag name="KSO_WM_UNIT_LAYERLEVEL" val="1"/>
  <p:tag name="KSO_WM_TAG_VERSION" val="1.0"/>
  <p:tag name="KSO_WM_BEAUTIFY_FLAG" val="#wm#"/>
  <p:tag name="KSO_WM_UNIT_DEFAULT_FONT" val="14;20;2"/>
  <p:tag name="KSO_WM_UNIT_BLOCK" val="0"/>
  <p:tag name="KSO_WM_UNIT_VALUE" val="242"/>
  <p:tag name="KSO_WM_UNIT_SHOW_EDIT_AREA_INDICATION" val="1"/>
  <p:tag name="KSO_WM_CHIP_GROUPID" val="5e6b05596848fb12bee65ac8"/>
  <p:tag name="KSO_WM_CHIP_XID" val="5e6b05596848fb12bee65aca"/>
  <p:tag name="KSO_WM_UNIT_DEC_AREA_ID" val="7cac9eb14d5b496c9f6c6630ba265d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8ba5ca2741f4e36a2045bff4ad70628"/>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434054ed1e2fb80687"/>
  <p:tag name="KSO_WM_TEMPLATE_ASSEMBLE_GROUPID" val="60656f434054ed1e2fb80687"/>
</p:tagLst>
</file>

<file path=ppt/tags/tag83.xml><?xml version="1.0" encoding="utf-8"?>
<p:tagLst xmlns:p="http://schemas.openxmlformats.org/presentationml/2006/main">
  <p:tag name="KSO_WM_BEAUTIFY_FLAG" val="#wm#"/>
  <p:tag name="KSO_WM_TEMPLATE_CATEGORY" val="diagram"/>
  <p:tag name="KSO_WM_TEMPLATE_INDEX" val="20213550"/>
  <p:tag name="KSO_WM_SLIDE_ID" val="diagram20213550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59*542"/>
  <p:tag name="KSO_WM_SLIDE_POSITION" val="0*0"/>
  <p:tag name="KSO_WM_TAG_VERSION" val="1.0"/>
  <p:tag name="KSO_WM_SLIDE_LAYOUT" val="a_f"/>
  <p:tag name="KSO_WM_SLIDE_LAYOUT_CNT" val="1_1"/>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07145688f7a6c7bea32a6"/>
  <p:tag name="KSO_WM_CHIP_FILLPROP" val="[[{&quot;text_align&quot;:&quot;ct&quot;,&quot;text_direction&quot;:&quot;horizontal&quot;,&quot;support_big_font&quot;:false,&quot;fill_id&quot;:&quot;ddcf2610c0ac4b45bec7e29ab0ab1f83&quot;,&quot;fill_align&quot;:&quot;ct&quot;,&quot;chip_types&quot;:[&quot;header&quot;]},{&quot;text_align&quot;:&quot;lm&quot;,&quot;text_direction&quot;:&quot;horizontal&quot;,&quot;support_features&quot;:[&quot;collage&quot;,&quot;carousel&quot;],&quot;support_big_font&quot;:false,&quot;fill_id&quot;:&quot;f2ad6f8ec5eb4c60ab8a9b497fa44351&quot;,&quot;fill_align&quot;:&quot;cm&quot;,&quot;chip_types&quot;:[&quot;diagram&quot;,&quot;pictext&quot;,&quot;text&quot;,&quot;picture&quot;,&quot;chart&quot;,&quot;table&quot;,&quot;video&quot;]}]]"/>
  <p:tag name="KSO_WM_CHIP_DECFILLPROP" val="[]"/>
  <p:tag name="KSO_WM_SLIDE_LAYOUT_INFO" val="{&quot;id&quot;:&quot;2021-04-01T15:36:38&quot;,&quot;maxSize&quot;:{&quot;size1&quot;:30.1},&quot;minSize&quot;:{&quot;size1&quot;:20.1},&quot;normalSize&quot;:{&quot;size1&quot;:25.7},&quot;subLayout&quot;:[{&quot;id&quot;:&quot;2021-04-01T15:36:38&quot;,&quot;margin&quot;:{&quot;bottom&quot;:0.02600000612437725,&quot;left&quot;:1.6929999589920044,&quot;right&quot;:1.6929999589920044,&quot;top&quot;:2.752000093460083},&quot;type&quot;:0},{&quot;id&quot;:&quot;2021-04-01T15:36:38&quot;,&quot;margin&quot;:{&quot;bottom&quot;:1.7280000448226929,&quot;left&quot;:1.6929999589920044,&quot;right&quot;:1.6929999589920044,&quot;top&quot;:0.609000027179718},&quot;type&quot;:0}],&quot;type&quot;:0}"/>
  <p:tag name="KSO_WM_CHIP_GROUPID" val="5e757e3269be4861f5f8614a"/>
  <p:tag name="KSO_WM_SLIDE_BK_DARK_LIGHT" val="2"/>
  <p:tag name="KSO_WM_SLIDE_BACKGROUND_TYPE" val="general"/>
  <p:tag name="KSO_WM_SLIDE_SUPPORT_FEATURE_TYPE" val="0"/>
  <p:tag name="KSO_WM_TEMPLATE_ASSEMBLE_XID" val="60656f434054ed1e2fb80687"/>
  <p:tag name="KSO_WM_TEMPLATE_ASSEMBLE_GROUPID" val="60656f434054ed1e2fb80687"/>
</p:tagLst>
</file>

<file path=ppt/tags/tag84.xml><?xml version="1.0" encoding="utf-8"?>
<p:tagLst xmlns:p="http://schemas.openxmlformats.org/presentationml/2006/main">
  <p:tag name="KSO_WM_TAG_VERSION" val="1.0"/>
  <p:tag name="KSO_WM_BEAUTIFY_FLAG" val="#wm#"/>
  <p:tag name="KSO_WM_UNIT_TYPE" val="i"/>
  <p:tag name="KSO_WM_UNIT_ID" val="diagram20211899_1*i*1"/>
  <p:tag name="KSO_WM_TEMPLATE_CATEGORY" val="diagram"/>
  <p:tag name="KSO_WM_TEMPLATE_INDEX" val="20211899"/>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d2e05467955471fa302bda457c0223f"/>
  <p:tag name="KSO_WM_UNIT_DECORATE_INFO" val="{&quot;DecorateInfoH&quot;:{&quot;IsAbs&quot;:true},&quot;DecorateInfoW&quot;:{&quot;IsAbs&quot;:true},&quot;DecorateInfoX&quot;:{&quot;IsAbs&quot;:true,&quot;Pos&quot;:1},&quot;DecorateInfoY&quot;:{&quot;IsAbs&quot;:true,&quot;Pos&quot;:1},&quot;ReferentInfo&quot;:{&quot;Id&quot;:&quot;51e6b16af8414593af898aa3f2cc02ec&quot;,&quot;X&quot;:{&quot;Pos&quot;:1},&quot;Y&quot;:{&quot;Pos&quot;:1}},&quot;whChangeMode&quot;:0}"/>
  <p:tag name="KSO_WM_CHIP_GROUPID" val="5ef0aed10e56d0f322bebb3b"/>
  <p:tag name="KSO_WM_CHIP_XID" val="5ef0aed10e56d0f322bebb3c"/>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357"/>
  <p:tag name="KSO_WM_TEMPLATE_ASSEMBLE_XID" val="60656f0e4054ed1e2fb802b1"/>
  <p:tag name="KSO_WM_TEMPLATE_ASSEMBLE_GROUPID" val="60656f0e4054ed1e2fb802b1"/>
</p:tagLst>
</file>

<file path=ppt/tags/tag8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99_1*f*1"/>
  <p:tag name="KSO_WM_TEMPLATE_CATEGORY" val="diagram"/>
  <p:tag name="KSO_WM_TEMPLATE_INDEX" val="20211899"/>
  <p:tag name="KSO_WM_UNIT_LAYERLEVEL" val="1"/>
  <p:tag name="KSO_WM_TAG_VERSION" val="1.0"/>
  <p:tag name="KSO_WM_BEAUTIFY_FLAG" val="#wm#"/>
  <p:tag name="KSO_WM_UNIT_DEFAULT_FONT" val="14;20;2"/>
  <p:tag name="KSO_WM_UNIT_BLOCK" val="0"/>
  <p:tag name="KSO_WM_UNIT_VALUE" val="294"/>
  <p:tag name="KSO_WM_UNIT_SHOW_EDIT_AREA_INDICATION" val="1"/>
  <p:tag name="KSO_WM_CHIP_GROUPID" val="5e6b05596848fb12bee65ac8"/>
  <p:tag name="KSO_WM_CHIP_XID" val="5e6b05596848fb12bee65aca"/>
  <p:tag name="KSO_WM_UNIT_DEC_AREA_ID" val="24c1277e83284b3e8ff9d295f21b0b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1d359df93964d5d92ead9569eaa9c26"/>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0e4054ed1e2fb802b1"/>
  <p:tag name="KSO_WM_TEMPLATE_ASSEMBLE_GROUPID" val="60656f0e4054ed1e2fb802b1"/>
</p:tagLst>
</file>

<file path=ppt/tags/tag86.xml><?xml version="1.0" encoding="utf-8"?>
<p:tagLst xmlns:p="http://schemas.openxmlformats.org/presentationml/2006/main">
  <p:tag name="KSO_WM_UNIT_VALUE" val="1311*1354"/>
  <p:tag name="KSO_WM_UNIT_HIGHLIGHT" val="0"/>
  <p:tag name="KSO_WM_UNIT_COMPATIBLE" val="0"/>
  <p:tag name="KSO_WM_UNIT_DIAGRAM_ISNUMVISUAL" val="0"/>
  <p:tag name="KSO_WM_UNIT_DIAGRAM_ISREFERUNIT" val="0"/>
  <p:tag name="KSO_WM_UNIT_TYPE" val="d"/>
  <p:tag name="KSO_WM_UNIT_INDEX" val="1"/>
  <p:tag name="KSO_WM_UNIT_ID" val="diagram20211899_1*d*1"/>
  <p:tag name="KSO_WM_TEMPLATE_CATEGORY" val="diagram"/>
  <p:tag name="KSO_WM_TEMPLATE_INDEX" val="20211899"/>
  <p:tag name="KSO_WM_UNIT_LAYERLEVEL" val="1"/>
  <p:tag name="KSO_WM_TAG_VERSION" val="1.0"/>
  <p:tag name="KSO_WM_BEAUTIFY_FLAG" val="#wm#"/>
  <p:tag name="KSO_WM_CHIP_GROUPID" val="5e7310da9a230a26b9e88a19"/>
  <p:tag name="KSO_WM_CHIP_XID" val="5e7310da9a230a26b9e88a1a"/>
  <p:tag name="KSO_WM_UNIT_DEC_AREA_ID" val="51e6b16af8414593af898aa3f2cc02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8138117cc34770aa353d22a3ee0721"/>
  <p:tag name="KSO_WM_TEMPLATE_ASSEMBLE_XID" val="60656f0e4054ed1e2fb802b1"/>
  <p:tag name="KSO_WM_TEMPLATE_ASSEMBLE_GROUPID" val="60656f0e4054ed1e2fb802b1"/>
</p:tagLst>
</file>

<file path=ppt/tags/tag87.xml><?xml version="1.0" encoding="utf-8"?>
<p:tagLst xmlns:p="http://schemas.openxmlformats.org/presentationml/2006/main">
  <p:tag name="KSO_WM_BEAUTIFY_FLAG" val="#wm#"/>
  <p:tag name="KSO_WM_TEMPLATE_CATEGORY" val="diagram"/>
  <p:tag name="KSO_WM_TEMPLATE_INDEX" val="20211899"/>
  <p:tag name="KSO_WM_TAG_VERSION" val="1.0"/>
  <p:tag name="KSO_WM_SLIDE_ID" val="diagram20211899_1"/>
  <p:tag name="KSO_WM_SLIDE_INDEX" val="1"/>
  <p:tag name="KSO_WM_SLIDE_ITEM_CNT" val="0"/>
  <p:tag name="KSO_WM_SLIDE_LAYOUT" val="d_f"/>
  <p:tag name="KSO_WM_SLIDE_LAYOUT_CNT" val="1_1"/>
  <p:tag name="KSO_WM_SLIDE_TYPE" val="text"/>
  <p:tag name="KSO_WM_SLIDE_SUBTYPE" val="picTxt"/>
  <p:tag name="KSO_WM_SLIDE_POSITION" val="84*47"/>
  <p:tag name="KSO_WM_SLIDE_SIZE" val="836*445"/>
  <p:tag name="KSO_WM_SLIDE_LAYOUT_INFO" val="{&quot;backgroundInfo&quot;:[{&quot;bottom&quot;:0,&quot;bottomAbs&quot;:false,&quot;left&quot;:0,&quot;leftAbs&quot;:false,&quot;right&quot;:0,&quot;rightAbs&quot;:false,&quot;top&quot;:0,&quot;topAbs&quot;:false,&quot;type&quot;:&quot;general&quot;}],&quot;direction&quot;:1,&quot;id&quot;:&quot;2021-04-01T15:26:28&quot;,&quot;maxSize&quot;:{&quot;size1&quot;:61.29960641510066},&quot;minSize&quot;:{&quot;size1&quot;:36.19960641510067},&quot;normalSize&quot;:{&quot;size1&quot;:57.912106415100666},&quot;subLayout&quot;:[{&quot;id&quot;:&quot;2021-04-01T15:26:28&quot;,&quot;margin&quot;:{&quot;bottom&quot;:2.9629998207092285,&quot;left&quot;:2.5399999618530273,&quot;right&quot;:0.02600000612437725,&quot;top&quot;:2.9629998207092285},&quot;type&quot;:0},{&quot;id&quot;:&quot;2021-04-01T15:26:28&quot;,&quot;margin&quot;:{&quot;bottom&quot;:2.9629998207092285,&quot;left&quot;:1.6929999589920044,&quot;right&quot;:2.5399999618530273,&quot;top&quot;:2.9629998207092285},&quot;type&quot;:0}],&quot;type&quot;:0}"/>
  <p:tag name="KSO_WM_SLIDE_BACKGROUND" val="[&quot;general&quot;]"/>
  <p:tag name="KSO_WM_SLIDE_RATIO" val="1.777778"/>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8514caf1982843f58415543f86a08969&quot;,&quot;fill_align&quot;:&quot;cm&quot;,&quot;text_align&quot;:&quot;lm&quot;,&quot;text_direction&quot;:&quot;horizontal&quot;,&quot;chip_types&quot;:[&quot;pictext&quot;,&quot;text&quot;,&quot;picture&quot;,&quot;chart&quot;,&quot;table&quot;,&quot;video&quot;],&quot;support_features&quot;:[&quot;collage&quot;,&quot;carousel&quot;,&quot;creativecrop&quot;]},{&quot;fill_id&quot;:&quot;9828eee373e8460b9325602065c17857&quot;,&quot;fill_align&quot;:&quot;cm&quot;,&quot;text_align&quot;:&quot;cm&quot;,&quot;text_direction&quot;:&quot;horizontal&quot;,&quot;chip_types&quot;:[&quot;picture&quot;]}]]"/>
  <p:tag name="KSO_WM_CHIP_XID" val="5ef0aed10e56d0f322bebb3c"/>
  <p:tag name="KSO_WM_SLIDE_CAN_ADD_NAVIGATION" val="1"/>
  <p:tag name="KSO_WM_CHIP_GROUPID" val="5ef0aed10e56d0f322bebb3b"/>
  <p:tag name="KSO_WM_SLIDE_BK_DARK_LIGHT" val="2"/>
  <p:tag name="KSO_WM_SLIDE_BACKGROUND_TYPE" val="general"/>
  <p:tag name="KSO_WM_SLIDE_SUPPORT_FEATURE_TYPE" val="0"/>
  <p:tag name="KSO_WM_TEMPLATE_ASSEMBLE_XID" val="60656f0e4054ed1e2fb802b1"/>
  <p:tag name="KSO_WM_TEMPLATE_ASSEMBLE_GROUPID" val="60656f0e4054ed1e2fb802b1"/>
</p:tagLst>
</file>

<file path=ppt/tags/tag88.xml><?xml version="1.0" encoding="utf-8"?>
<p:tagLst xmlns:p="http://schemas.openxmlformats.org/presentationml/2006/main">
  <p:tag name="KSO_WM_UNIT_PICTURE_TOWARD" val="1"/>
  <p:tag name="KSO_WM_UNIT_PICTURE_DOCKSIDE" val="rm"/>
  <p:tag name="KSO_WM_UNIT_VALUE" val="1599*19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34_1*ζ_h_d*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Lst>
</file>

<file path=ppt/tags/tag89.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DIAGRAM_VIRTUALLY_FRAME" val="{&quot;height&quot;:331.3255118110236,&quot;left&quot;:197.37385826771654,&quot;top&quot;:128.14984251968502,&quot;width&quot;:569.6999212598425}"/>
</p:tagLst>
</file>

<file path=ppt/tags/tag90.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9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94.xml><?xml version="1.0" encoding="utf-8"?>
<p:tagLst xmlns:p="http://schemas.openxmlformats.org/presentationml/2006/main">
  <p:tag name="KSO_WM_BEAUTIFY_FLAG" val="#wm#"/>
  <p:tag name="KSO_WM_TEMPLATE_CATEGORY" val="diagram"/>
  <p:tag name="KSO_WM_TEMPLATE_INDEX" val="20217073"/>
  <p:tag name="KSO_WM_TAG_VERSION" val="1.0"/>
  <p:tag name="KSO_WM_SLIDE_INDEX" val="1"/>
  <p:tag name="KSO_WM_SLIDE_ITEM_CNT" val="0"/>
  <p:tag name="KSO_WM_SLIDE_LAYOUT" val="a_d_f"/>
  <p:tag name="KSO_WM_SLIDE_LAYOUT_CNT" val="1_1_1"/>
  <p:tag name="KSO_WM_SLIDE_TYPE" val="text"/>
  <p:tag name="KSO_WM_SLIDE_POSITION" val="0*0"/>
  <p:tag name="KSO_WM_SLIDE_SIZE" val="960*540"/>
  <p:tag name="KSO_WM_SLIDE_SUBTYPE" val="picTxt"/>
  <p:tag name="KSO_WM_SLIDE_ID" val="diagram20217073_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TEMPLATE_SUBCATEGORY" val="21"/>
  <p:tag name="KSO_WM_TEMPLATE_MASTER_TYPE" val="0"/>
  <p:tag name="KSO_WM_TEMPLATE_COLOR_TYPE" val="1"/>
  <p:tag name="KSO_WM_CHIP_XID" val="5fade49c998712faa657a980"/>
  <p:tag name="KSO_WM_SLIDE_CAN_ADD_NAVIGATION" val="1"/>
  <p:tag name="KSO_WM_CHIP_DECFILLPROP" val="[]"/>
  <p:tag name="KSO_WM_CHIP_GROUPID" val="5fade49c998712faa657a97f"/>
  <p:tag name="KSO_WM_SLIDE_BK_DARK_LIGHT" val="2"/>
  <p:tag name="KSO_WM_SLIDE_BACKGROUND_TYPE" val="general"/>
  <p:tag name="KSO_WM_SLIDE_SUPPORT_FEATURE_TYPE" val="8"/>
  <p:tag name="KSO_WM_TEMPLATE_ASSEMBLE_XID" val="606570534054ed1e2fb814c7"/>
  <p:tag name="KSO_WM_TEMPLATE_ASSEMBLE_GROUPID" val="606570534054ed1e2fb814c7"/>
  <p:tag name="KSO_WM_SLIDE_LAYOUT_INFO" val="{&quot;direction&quot;:1,&quot;id&quot;:&quot;2021-04-01T16:16:09&quot;,&quot;maxSize&quot;:{&quot;size1&quot;:57.5},&quot;minSize&quot;:{&quot;size1&quot;:32.6},&quot;normalSize&quot;:{&quot;size1&quot;:41.19375},&quot;subLayout&quot;:[{&quot;id&quot;:&quot;2021-04-01T16:16:09&quot;,&quot;maxSize&quot;:{&quot;size1&quot;:35.6},&quot;minSize&quot;:{&quot;size1&quot;:17.8},&quot;normalSize&quot;:{&quot;size1&quot;:24.299999999999997},&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Lst>
</file>

<file path=ppt/tags/tag95.xml><?xml version="1.0" encoding="utf-8"?>
<p:tagLst xmlns:p="http://schemas.openxmlformats.org/presentationml/2006/main">
  <p:tag name="KSO_WM_UNIT_VALUE" val="1227*1227"/>
  <p:tag name="KSO_WM_UNIT_HIGHLIGHT" val="0"/>
  <p:tag name="KSO_WM_UNIT_COMPATIBLE" val="1"/>
  <p:tag name="KSO_WM_UNIT_DIAGRAM_ISNUMVISUAL" val="0"/>
  <p:tag name="KSO_WM_UNIT_DIAGRAM_ISREFERUNIT" val="0"/>
  <p:tag name="KSO_WM_UNIT_TYPE" val="d"/>
  <p:tag name="KSO_WM_UNIT_INDEX" val="1"/>
  <p:tag name="KSO_WM_UNIT_ID" val="diagram20217035_1*d*1"/>
  <p:tag name="KSO_WM_TEMPLATE_CATEGORY" val="diagram"/>
  <p:tag name="KSO_WM_TEMPLATE_INDEX" val="20217035"/>
  <p:tag name="KSO_WM_UNIT_LAYERLEVEL" val="1"/>
  <p:tag name="KSO_WM_TAG_VERSION" val="1.0"/>
  <p:tag name="KSO_WM_BEAUTIFY_FLAG" val="#wm#"/>
  <p:tag name="KSO_WM_CHIP_GROUPID" val="5e7310da9a230a26b9e88a19"/>
  <p:tag name="KSO_WM_CHIP_XID" val="5e7310da9a230a26b9e88a1a"/>
  <p:tag name="KSO_WM_UNIT_DEC_AREA_ID" val="c53caf7c6d884cd6ad96c0d1a94590e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ASSEMBLE_CHIP_INDEX" val="22f268a6983941f2a47b7ebee6948e14"/>
  <p:tag name="KSO_WM_TEMPLATE_ASSEMBLE_XID" val="6065703f4054ed1e2fb81495"/>
  <p:tag name="KSO_WM_TEMPLATE_ASSEMBLE_GROUPID" val="6065703f4054ed1e2fb81495"/>
</p:tagLst>
</file>

<file path=ppt/tags/tag9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1"/>
  <p:tag name="KSO_WM_UNIT_HIGHLIGHT" val="0"/>
  <p:tag name="KSO_WM_UNIT_COMPATIBLE" val="0"/>
  <p:tag name="KSO_WM_UNIT_DIAGRAM_ISNUMVISUAL" val="0"/>
  <p:tag name="KSO_WM_UNIT_DIAGRAM_ISREFERUNIT" val="0"/>
  <p:tag name="KSO_WM_UNIT_TYPE" val="h_a"/>
  <p:tag name="KSO_WM_UNIT_INDEX" val="1_1"/>
  <p:tag name="KSO_WM_UNIT_ID" val="diagram20217035_1*h_a*1_1"/>
  <p:tag name="KSO_WM_TEMPLATE_CATEGORY" val="diagram"/>
  <p:tag name="KSO_WM_TEMPLATE_INDEX" val="20217035"/>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a219eb85f5ce4f1cb626ce098bd840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e85a2a5b5ab4b47bcdf8846230a0be7"/>
  <p:tag name="KSO_WM_UNIT_SUPPORT_BIG_FONT" val="1"/>
  <p:tag name="KSO_WM_UNIT_TEXT_FILL_FORE_SCHEMECOLOR_INDEX_BRIGHTNESS" val="0"/>
  <p:tag name="KSO_WM_UNIT_TEXT_FILL_FORE_SCHEMECOLOR_INDEX" val="13"/>
  <p:tag name="KSO_WM_UNIT_TEXT_FILL_TYPE" val="1"/>
  <p:tag name="KSO_WM_TEMPLATE_ASSEMBLE_XID" val="6065703f4054ed1e2fb81495"/>
  <p:tag name="KSO_WM_TEMPLATE_ASSEMBLE_GROUPID" val="6065703f4054ed1e2fb81495"/>
</p:tagLst>
</file>

<file path=ppt/tags/tag97.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7035_1*h_f*1_1"/>
  <p:tag name="KSO_WM_TEMPLATE_CATEGORY" val="diagram"/>
  <p:tag name="KSO_WM_TEMPLATE_INDEX" val="20217035"/>
  <p:tag name="KSO_WM_UNIT_LAYERLEVEL" val="1_1"/>
  <p:tag name="KSO_WM_TAG_VERSION" val="1.0"/>
  <p:tag name="KSO_WM_BEAUTIFY_FLAG" val="#wm#"/>
  <p:tag name="KSO_WM_UNIT_SUBTYPE" val="a"/>
  <p:tag name="KSO_WM_UNIT_DEFAULT_FONT" val="14;20;2"/>
  <p:tag name="KSO_WM_UNIT_BLOCK" val="0"/>
  <p:tag name="KSO_WM_UNIT_VALUE" val="63"/>
  <p:tag name="KSO_WM_UNIT_SHOW_EDIT_AREA_INDICATION" val="1"/>
  <p:tag name="KSO_WM_CHIP_GROUPID" val="5e6b05b36848fb12bee65ad8"/>
  <p:tag name="KSO_WM_CHIP_XID" val="5e6b05b36848fb12bee65ada"/>
  <p:tag name="KSO_WM_UNIT_DEC_AREA_ID" val="f5df3d721edd4c3b8bf3ea3f9abea7f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e85a2a5b5ab4b47bcdf8846230a0be7"/>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5"/>
  <p:tag name="KSO_WM_TEMPLATE_ASSEMBLE_GROUPID" val="6065703f4054ed1e2fb81495"/>
</p:tagLst>
</file>

<file path=ppt/tags/tag98.xml><?xml version="1.0" encoding="utf-8"?>
<p:tagLst xmlns:p="http://schemas.openxmlformats.org/presentationml/2006/main">
  <p:tag name="KSO_WM_UNIT_BLOCK" val="0"/>
  <p:tag name="KSO_WM_UNIT_SM_LIMIT_TYPE" val="1"/>
  <p:tag name="KSO_WM_UNIT_DEC_AREA_ID" val="fd846e3714d9467994bd464714eb6ba2"/>
  <p:tag name="KSO_WM_UNIT_HIGHLIGHT" val="0"/>
  <p:tag name="KSO_WM_UNIT_COMPATIBLE" val="0"/>
  <p:tag name="KSO_WM_UNIT_DIAGRAM_ISNUMVISUAL" val="0"/>
  <p:tag name="KSO_WM_UNIT_DIAGRAM_ISREFERUNIT" val="0"/>
  <p:tag name="KSO_WM_UNIT_TYPE" val="i"/>
  <p:tag name="KSO_WM_UNIT_INDEX" val="1"/>
  <p:tag name="KSO_WM_UNIT_ID" val="diagram20217035_1*i*1"/>
  <p:tag name="KSO_WM_TEMPLATE_CATEGORY" val="diagram"/>
  <p:tag name="KSO_WM_TEMPLATE_INDEX" val="2021703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3c998712faa657ab9b"/>
  <p:tag name="KSO_WM_CHIP_XID" val="5fadf23c998712faa657ab9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5"/>
  <p:tag name="KSO_WM_TEMPLATE_ASSEMBLE_GROUPID" val="6065703f4054ed1e2fb81495"/>
</p:tagLst>
</file>

<file path=ppt/tags/tag99.xml><?xml version="1.0" encoding="utf-8"?>
<p:tagLst xmlns:p="http://schemas.openxmlformats.org/presentationml/2006/main">
  <p:tag name="KSO_WM_BEAUTIFY_FLAG" val="#wm#"/>
  <p:tag name="KSO_WM_TEMPLATE_CATEGORY" val="diagram"/>
  <p:tag name="KSO_WM_TEMPLATE_INDEX" val="20217035"/>
  <p:tag name="KSO_WM_SLIDE_LAYOUT_INFO" val="{&quot;direction&quot;:1,&quot;id&quot;:&quot;2021-04-01T16:15:34&quot;,&quot;maxSize&quot;:{&quot;size1&quot;:61.3},&quot;minSize&quot;:{&quot;size1&quot;:41.2},&quot;normalSize&quot;:{&quot;size1&quot;:55.575},&quot;subLayout&quot;:[{&quot;id&quot;:&quot;2021-04-01T16:15:34&quot;,&quot;margin&quot;:{&quot;bottom&quot;:1.6929999589920044,&quot;left&quot;:1.6929999589920044,&quot;right&quot;:1.6929999589920044,&quot;top&quot;:1.6929999589920044},&quot;type&quot;:0},{&quot;id&quot;:&quot;2021-04-01T16:15:34&quot;,&quot;margin&quot;:{&quot;bottom&quot;:1.6929999589920044,&quot;left&quot;:0.02600000612437725,&quot;right&quot;:2.115999937057495,&quot;top&quot;:1.6929999589920044},&quot;maxSize&quot;:{&quot;size1&quot;:57.114110442885654},&quot;minSize&quot;:{&quot;size1&quot;:41.21411044288565},&quot;normalSize&quot;:{&quot;size1&quot;:46.991703035478245},&quot;subLayout&quot;:[{&quot;id&quot;:&quot;2021-04-01T16:15:34&quot;,&quot;margin&quot;:{&quot;bottom&quot;:0.04692972078919411,&quot;left&quot;:0.02600000612437725,&quot;right&quot;:2.115999937057495,&quot;top&quot;:1.6929999589920044},&quot;type&quot;:0},{&quot;id&quot;:&quot;2021-04-01T16:15:34&quot;,&quot;margin&quot;:{&quot;bottom&quot;:1.6929999589920044,&quot;left&quot;:0.02600000612437725,&quot;right&quot;:2.115999937057495,&quot;top&quot;:0.14886191487312317},&quot;type&quot;:0}],&quot;type&quot;:0}],&quot;type&quot;:0}"/>
  <p:tag name="KSO_WM_SLIDE_RATIO" val="1.777778"/>
  <p:tag name="KSO_WM_SLIDE_ID" val="diagram20217035_1"/>
  <p:tag name="KSO_WM_TEMPLATE_SUBCATEGORY" val="21"/>
  <p:tag name="KSO_WM_TEMPLATE_MASTER_TYPE" val="0"/>
  <p:tag name="KSO_WM_TEMPLATE_COLOR_TYPE" val="1"/>
  <p:tag name="KSO_WM_SLIDE_ITEM_CNT" val="0"/>
  <p:tag name="KSO_WM_SLIDE_INDEX" val="1"/>
  <p:tag name="KSO_WM_TAG_VERSION" val="1.0"/>
  <p:tag name="KSO_WM_SLIDE_LAYOUT" val="d_h"/>
  <p:tag name="KSO_WM_SLIDE_LAYOUT_CNT" val="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23c998712faa657ab9c"/>
  <p:tag name="KSO_WM_CHIP_FILLPROP" val="[[{&quot;text_align&quot;:&quot;cm&quot;,&quot;text_direction&quot;:&quot;horizontal&quot;,&quot;support_features&quot;:[&quot;creativepic&quot;],&quot;support_big_font&quot;:false,&quot;picture_toward&quot;:1,&quot;picture_dockside&quot;:[],&quot;fill_id&quot;:&quot;54af87c18ac942a5aeb3bac38f8644f5&quot;,&quot;fill_align&quot;:&quot;cm&quot;,&quot;chip_types&quot;:[&quot;picture&quot;]},{&quot;text_align&quot;:&quot;lb&quot;,&quot;text_direction&quot;:&quot;horizontal&quot;,&quot;support_big_font&quot;:true,&quot;picture_toward&quot;:0,&quot;picture_dockside&quot;:[],&quot;fill_id&quot;:&quot;444a7d36fbb94b9b9947a9b2c3dbafa1&quot;,&quot;fill_align&quot;:&quot;lb&quot;,&quot;chip_types&quot;:[&quot;text&quot;]}]]"/>
  <p:tag name="KSO_WM_CHIP_DECFILLPROP" val="[]"/>
  <p:tag name="KSO_WM_SLIDE_TYPE" val="text"/>
  <p:tag name="KSO_WM_SLIDE_SIZE" val="431.952*108.701"/>
  <p:tag name="KSO_WM_SLIDE_POSITION" val="468.004*227.301"/>
  <p:tag name="KSO_WM_CHIP_GROUPID" val="5fadf23c998712faa657ab9b"/>
  <p:tag name="KSO_WM_SLIDE_BK_DARK_LIGHT" val="2"/>
  <p:tag name="KSO_WM_SLIDE_BACKGROUND_TYPE" val="general"/>
  <p:tag name="KSO_WM_SLIDE_SUPPORT_FEATURE_TYPE" val="8"/>
  <p:tag name="KSO_WM_SLIDE_SUBTYPE" val="picTxt"/>
  <p:tag name="KSO_WM_TEMPLATE_ASSEMBLE_XID" val="6065703f4054ed1e2fb81495"/>
  <p:tag name="KSO_WM_TEMPLATE_ASSEMBLE_GROUPID" val="6065703f4054ed1e2fb81495"/>
</p:tagLst>
</file>

<file path=ppt/theme/theme1.xml><?xml version="1.0" encoding="utf-8"?>
<a:theme xmlns:a="http://schemas.openxmlformats.org/drawingml/2006/main" name="Designed by iSlide">
  <a:themeElements>
    <a:clrScheme name="iSlide">
      <a:dk1>
        <a:srgbClr val="2F2F2F"/>
      </a:dk1>
      <a:lt1>
        <a:srgbClr val="FFFFFF"/>
      </a:lt1>
      <a:dk2>
        <a:srgbClr val="778495"/>
      </a:dk2>
      <a:lt2>
        <a:srgbClr val="F0F0F0"/>
      </a:lt2>
      <a:accent1>
        <a:srgbClr val="639CEF"/>
      </a:accent1>
      <a:accent2>
        <a:srgbClr val="BF87B8"/>
      </a:accent2>
      <a:accent3>
        <a:srgbClr val="F9738A"/>
      </a:accent3>
      <a:accent4>
        <a:srgbClr val="45F9D7"/>
      </a:accent4>
      <a:accent5>
        <a:srgbClr val="7865ED"/>
      </a:accent5>
      <a:accent6>
        <a:srgbClr val="F7CB4F"/>
      </a:accent6>
      <a:hlink>
        <a:srgbClr val="F84D4D"/>
      </a:hlink>
      <a:folHlink>
        <a:srgbClr val="979797"/>
      </a:folHlink>
    </a:clrScheme>
    <a:fontScheme name="iSlide">
      <a:majorFont>
        <a:latin typeface="Lato Black"/>
        <a:ea typeface="华康方圆体 Std W7"/>
        <a:cs typeface=""/>
      </a:majorFont>
      <a:minorFont>
        <a:latin typeface="Lato"/>
        <a:ea typeface="思源黑体 CN Normal"/>
        <a:cs typeface=""/>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 Presentation Template</Template>
  <TotalTime>0</TotalTime>
  <Words>4823</Words>
  <Application>WPS 演示</Application>
  <PresentationFormat>宽屏</PresentationFormat>
  <Paragraphs>277</Paragraphs>
  <Slides>40</Slides>
  <Notes>7</Notes>
  <HiddenSlides>7</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40</vt:i4>
      </vt:variant>
    </vt:vector>
  </HeadingPairs>
  <TitlesOfParts>
    <vt:vector size="56" baseType="lpstr">
      <vt:lpstr>Arial</vt:lpstr>
      <vt:lpstr>宋体</vt:lpstr>
      <vt:lpstr>Wingdings</vt:lpstr>
      <vt:lpstr>华文新魏</vt:lpstr>
      <vt:lpstr>微软雅黑</vt:lpstr>
      <vt:lpstr>Segoe UI</vt:lpstr>
      <vt:lpstr>Lato</vt:lpstr>
      <vt:lpstr>Latha</vt:lpstr>
      <vt:lpstr>华康方圆体 Std W7</vt:lpstr>
      <vt:lpstr>思源黑体 CN Normal</vt:lpstr>
      <vt:lpstr>Arial Unicode MS</vt:lpstr>
      <vt:lpstr>等线</vt:lpstr>
      <vt:lpstr>Calibri Light</vt:lpstr>
      <vt:lpstr>Wingdings</vt:lpstr>
      <vt:lpstr>华康方圆体 Std W7</vt:lpstr>
      <vt:lpstr>Designed by iSlide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谢谢观看</vt:lpstr>
    </vt:vector>
  </TitlesOfParts>
  <Company>iSlide</Company>
  <LinksUpToDate>false</LinksUpToDate>
  <SharedDoc>false</SharedDoc>
  <HyperlinksChanged>false</HyperlinksChanged>
  <AppVersion>14.0000</AppVersion>
  <Manager>婷婷煜立</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婷婷煜立</dc:creator>
  <cp:lastModifiedBy>嘟嘟</cp:lastModifiedBy>
  <cp:revision>12</cp:revision>
  <cp:lastPrinted>2024-11-10T16:00:00Z</cp:lastPrinted>
  <dcterms:created xsi:type="dcterms:W3CDTF">2024-11-10T16:00:00Z</dcterms:created>
  <dcterms:modified xsi:type="dcterms:W3CDTF">2025-08-04T07:42:21Z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2c5ec207-e925-4be5-861e-a7bc7bb8d660</vt:lpwstr>
  </property>
  <property fmtid="{D5CDD505-2E9C-101B-9397-08002B2CF9AE}" pid="3" name="ICV">
    <vt:lpwstr>B30C907DA9E8472C893F787F52FCF664_13</vt:lpwstr>
  </property>
  <property fmtid="{D5CDD505-2E9C-101B-9397-08002B2CF9AE}" pid="4" name="KSOProductBuildVer">
    <vt:lpwstr>2052-12.1.0.21171</vt:lpwstr>
  </property>
</Properties>
</file>