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colors5.xml" ContentType="application/vnd.openxmlformats-officedocument.drawingml.diagramColors+xml"/>
  <Override PartName="/ppt/diagrams/colors6.xml" ContentType="application/vnd.openxmlformats-officedocument.drawingml.diagramColors+xml"/>
  <Override PartName="/ppt/diagrams/colors7.xml" ContentType="application/vnd.openxmlformats-officedocument.drawingml.diagramColors+xml"/>
  <Override PartName="/ppt/diagrams/data1.xml" ContentType="application/vnd.openxmlformats-officedocument.drawingml.diagramData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data6.xml" ContentType="application/vnd.openxmlformats-officedocument.drawingml.diagramData+xml"/>
  <Override PartName="/ppt/diagrams/data7.xml" ContentType="application/vnd.openxmlformats-officedocument.drawingml.diagramData+xml"/>
  <Override PartName="/ppt/diagrams/drawing1.xml" ContentType="application/vnd.ms-office.drawingml.diagramDrawing+xml"/>
  <Override PartName="/ppt/diagrams/drawing2.xml" ContentType="application/vnd.ms-office.drawingml.diagramDrawing+xml"/>
  <Override PartName="/ppt/diagrams/drawing3.xml" ContentType="application/vnd.ms-office.drawingml.diagramDrawing+xml"/>
  <Override PartName="/ppt/diagrams/drawing4.xml" ContentType="application/vnd.ms-office.drawingml.diagramDrawing+xml"/>
  <Override PartName="/ppt/diagrams/drawing5.xml" ContentType="application/vnd.ms-office.drawingml.diagramDrawing+xml"/>
  <Override PartName="/ppt/diagrams/drawing6.xml" ContentType="application/vnd.ms-office.drawingml.diagramDrawing+xml"/>
  <Override PartName="/ppt/diagrams/drawing7.xml" ContentType="application/vnd.ms-office.drawingml.diagramDrawing+xml"/>
  <Override PartName="/ppt/diagrams/layout1.xml" ContentType="application/vnd.openxmlformats-officedocument.drawingml.diagram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4.xml" ContentType="application/vnd.openxmlformats-officedocument.drawingml.diagramLayout+xml"/>
  <Override PartName="/ppt/diagrams/layout5.xml" ContentType="application/vnd.openxmlformats-officedocument.drawingml.diagramLayout+xml"/>
  <Override PartName="/ppt/diagrams/layout6.xml" ContentType="application/vnd.openxmlformats-officedocument.drawingml.diagramLayout+xml"/>
  <Override PartName="/ppt/diagrams/layout7.xml" ContentType="application/vnd.openxmlformats-officedocument.drawingml.diagramLayout+xml"/>
  <Override PartName="/ppt/diagrams/quickStyle1.xml" ContentType="application/vnd.openxmlformats-officedocument.drawingml.diagramStyle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diagrams/quickStyle4.xml" ContentType="application/vnd.openxmlformats-officedocument.drawingml.diagramStyle+xml"/>
  <Override PartName="/ppt/diagrams/quickStyle5.xml" ContentType="application/vnd.openxmlformats-officedocument.drawingml.diagramStyle+xml"/>
  <Override PartName="/ppt/diagrams/quickStyle6.xml" ContentType="application/vnd.openxmlformats-officedocument.drawingml.diagramStyle+xml"/>
  <Override PartName="/ppt/diagrams/quickStyle7.xml" ContentType="application/vnd.openxmlformats-officedocument.drawingml.diagramStyle+xml"/>
  <Override PartName="/ppt/media/image2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402" r:id="rId3"/>
    <p:sldId id="375" r:id="rId4"/>
    <p:sldId id="376" r:id="rId6"/>
    <p:sldId id="377" r:id="rId7"/>
    <p:sldId id="378" r:id="rId8"/>
    <p:sldId id="380" r:id="rId9"/>
    <p:sldId id="381" r:id="rId10"/>
    <p:sldId id="382" r:id="rId11"/>
    <p:sldId id="383" r:id="rId12"/>
    <p:sldId id="384" r:id="rId13"/>
    <p:sldId id="385" r:id="rId14"/>
    <p:sldId id="386" r:id="rId15"/>
    <p:sldId id="387" r:id="rId16"/>
    <p:sldId id="388" r:id="rId17"/>
    <p:sldId id="389" r:id="rId18"/>
    <p:sldId id="390" r:id="rId19"/>
    <p:sldId id="392" r:id="rId20"/>
    <p:sldId id="393" r:id="rId21"/>
    <p:sldId id="394" r:id="rId22"/>
    <p:sldId id="395" r:id="rId23"/>
    <p:sldId id="396" r:id="rId24"/>
    <p:sldId id="397" r:id="rId25"/>
    <p:sldId id="398" r:id="rId26"/>
    <p:sldId id="399" r:id="rId27"/>
    <p:sldId id="400" r:id="rId28"/>
    <p:sldId id="401" r:id="rId29"/>
    <p:sldId id="312" r:id="rId30"/>
  </p:sldIdLst>
  <p:sldSz cx="12192000" cy="6858000"/>
  <p:notesSz cx="6858000" cy="9144000"/>
  <p:custDataLst>
    <p:tags r:id="rId3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416" userDrawn="1">
          <p15:clr>
            <a:srgbClr val="A4A3A4"/>
          </p15:clr>
        </p15:guide>
        <p15:guide id="2" pos="7256" userDrawn="1">
          <p15:clr>
            <a:srgbClr val="A4A3A4"/>
          </p15:clr>
        </p15:guide>
        <p15:guide id="3" orient="horz" pos="648" userDrawn="1">
          <p15:clr>
            <a:srgbClr val="A4A3A4"/>
          </p15:clr>
        </p15:guide>
        <p15:guide id="4" orient="horz" pos="714" userDrawn="1">
          <p15:clr>
            <a:srgbClr val="A4A3A4"/>
          </p15:clr>
        </p15:guide>
        <p15:guide id="5" orient="horz" pos="3960" userDrawn="1">
          <p15:clr>
            <a:srgbClr val="A4A3A4"/>
          </p15:clr>
        </p15:guide>
        <p15:guide id="6" orient="horz" pos="391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  <p:cmAuthor id="1" name="幸全" initials="幸全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8FAFE"/>
    <a:srgbClr val="F0F5FE"/>
    <a:srgbClr val="D5E8FF"/>
    <a:srgbClr val="639CEF"/>
    <a:srgbClr val="D5E0FF"/>
    <a:srgbClr val="DDE6FF"/>
    <a:srgbClr val="96BDF4"/>
    <a:srgbClr val="D1DDFF"/>
    <a:srgbClr val="C7D6FF"/>
    <a:srgbClr val="C8B5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78" autoAdjust="0"/>
    <p:restoredTop sz="94737" autoAdjust="0"/>
  </p:normalViewPr>
  <p:slideViewPr>
    <p:cSldViewPr snapToGrid="0" showGuides="1">
      <p:cViewPr varScale="1">
        <p:scale>
          <a:sx n="60" d="100"/>
          <a:sy n="60" d="100"/>
        </p:scale>
        <p:origin x="342" y="90"/>
      </p:cViewPr>
      <p:guideLst>
        <p:guide pos="416"/>
        <p:guide pos="7256"/>
        <p:guide orient="horz" pos="648"/>
        <p:guide orient="horz" pos="714"/>
        <p:guide orient="horz" pos="3960"/>
        <p:guide orient="horz" pos="391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5" Type="http://schemas.openxmlformats.org/officeDocument/2006/relationships/tags" Target="tags/tag71.xml"/><Relationship Id="rId34" Type="http://schemas.openxmlformats.org/officeDocument/2006/relationships/commentAuthors" Target="commentAuthors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iagrams/_rels/data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image" Target="../media/image52.png"/></Relationships>
</file>

<file path=ppt/diagrams/_rels/data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image" Target="../media/image54.png"/></Relationships>
</file>

<file path=ppt/diagrams/_rels/data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image" Target="../media/image56.png"/></Relationships>
</file>

<file path=ppt/diagrams/_rels/data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image" Target="../media/image58.png"/></Relationships>
</file>

<file path=ppt/diagrams/_rels/data7.xml.rels><?xml version="1.0" encoding="UTF-8" standalone="yes"?>
<Relationships xmlns="http://schemas.openxmlformats.org/package/2006/relationships"><Relationship Id="rId1" Type="http://schemas.openxmlformats.org/officeDocument/2006/relationships/image" Target="../media/image60.png"/></Relationships>
</file>

<file path=ppt/diagrams/_rels/drawing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image" Target="../media/image52.png"/></Relationships>
</file>

<file path=ppt/diagrams/_rels/drawing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image" Target="../media/image54.png"/></Relationships>
</file>

<file path=ppt/diagrams/_rels/drawing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image" Target="../media/image56.png"/></Relationships>
</file>

<file path=ppt/diagrams/_rels/drawing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image" Target="../media/image58.png"/></Relationships>
</file>

<file path=ppt/diagrams/_rels/drawing7.xml.rels><?xml version="1.0" encoding="UTF-8" standalone="yes"?>
<Relationships xmlns="http://schemas.openxmlformats.org/package/2006/relationships"><Relationship Id="rId1" Type="http://schemas.openxmlformats.org/officeDocument/2006/relationships/image" Target="../media/image60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5_3">
  <dgm:title val=""/>
  <dgm:desc val=""/>
  <dgm:catLst>
    <dgm:cat type="accent5" pri="11300"/>
  </dgm:catLst>
  <dgm:styleLbl name="align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>
        <a:shade val="80000"/>
      </a:schemeClr>
      <a:schemeClr val="accent5">
        <a:tint val="7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/>
    <dgm:txEffectClrLst/>
  </dgm:styleLbl>
  <dgm:styleLbl name="asst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>
        <a:shade val="80000"/>
      </a:schemeClr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shade val="80000"/>
      </a:schemeClr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9000"/>
      </a:schemeClr>
    </dgm:fillClrLst>
    <dgm:linClrLst meth="repeat">
      <a:schemeClr val="accent5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80000"/>
      </a:schemeClr>
    </dgm:fillClrLst>
    <dgm:linClrLst meth="repeat">
      <a:schemeClr val="accent5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shade val="80000"/>
        <a:alpha val="50000"/>
      </a:schemeClr>
      <a:schemeClr val="accent5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5_3">
  <dgm:title val=""/>
  <dgm:desc val=""/>
  <dgm:catLst>
    <dgm:cat type="accent5" pri="11300"/>
  </dgm:catLst>
  <dgm:styleLbl name="align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>
        <a:shade val="80000"/>
      </a:schemeClr>
      <a:schemeClr val="accent5">
        <a:tint val="7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/>
    <dgm:txEffectClrLst/>
  </dgm:styleLbl>
  <dgm:styleLbl name="asst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>
        <a:shade val="80000"/>
      </a:schemeClr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shade val="80000"/>
      </a:schemeClr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9000"/>
      </a:schemeClr>
    </dgm:fillClrLst>
    <dgm:linClrLst meth="repeat">
      <a:schemeClr val="accent5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80000"/>
      </a:schemeClr>
    </dgm:fillClrLst>
    <dgm:linClrLst meth="repeat">
      <a:schemeClr val="accent5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shade val="80000"/>
        <a:alpha val="50000"/>
      </a:schemeClr>
      <a:schemeClr val="accent5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5_3">
  <dgm:title val=""/>
  <dgm:desc val=""/>
  <dgm:catLst>
    <dgm:cat type="accent5" pri="11300"/>
  </dgm:catLst>
  <dgm:styleLbl name="align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>
        <a:shade val="80000"/>
      </a:schemeClr>
      <a:schemeClr val="accent5">
        <a:tint val="7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/>
    <dgm:txEffectClrLst/>
  </dgm:styleLbl>
  <dgm:styleLbl name="asst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>
        <a:shade val="80000"/>
      </a:schemeClr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shade val="80000"/>
      </a:schemeClr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9000"/>
      </a:schemeClr>
    </dgm:fillClrLst>
    <dgm:linClrLst meth="repeat">
      <a:schemeClr val="accent5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80000"/>
      </a:schemeClr>
    </dgm:fillClrLst>
    <dgm:linClrLst meth="repeat">
      <a:schemeClr val="accent5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shade val="80000"/>
        <a:alpha val="50000"/>
      </a:schemeClr>
      <a:schemeClr val="accent5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5_3">
  <dgm:title val=""/>
  <dgm:desc val=""/>
  <dgm:catLst>
    <dgm:cat type="accent5" pri="11300"/>
  </dgm:catLst>
  <dgm:styleLbl name="align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>
        <a:shade val="80000"/>
      </a:schemeClr>
      <a:schemeClr val="accent5">
        <a:tint val="7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/>
    <dgm:txEffectClrLst/>
  </dgm:styleLbl>
  <dgm:styleLbl name="asst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>
        <a:shade val="80000"/>
      </a:schemeClr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shade val="80000"/>
      </a:schemeClr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9000"/>
      </a:schemeClr>
    </dgm:fillClrLst>
    <dgm:linClrLst meth="repeat">
      <a:schemeClr val="accent5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80000"/>
      </a:schemeClr>
    </dgm:fillClrLst>
    <dgm:linClrLst meth="repeat">
      <a:schemeClr val="accent5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shade val="80000"/>
        <a:alpha val="50000"/>
      </a:schemeClr>
      <a:schemeClr val="accent5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5_3">
  <dgm:title val=""/>
  <dgm:desc val=""/>
  <dgm:catLst>
    <dgm:cat type="accent5" pri="11300"/>
  </dgm:catLst>
  <dgm:styleLbl name="align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>
        <a:shade val="80000"/>
      </a:schemeClr>
      <a:schemeClr val="accent5">
        <a:tint val="7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/>
    <dgm:txEffectClrLst/>
  </dgm:styleLbl>
  <dgm:styleLbl name="asst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>
        <a:shade val="80000"/>
      </a:schemeClr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shade val="80000"/>
      </a:schemeClr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9000"/>
      </a:schemeClr>
    </dgm:fillClrLst>
    <dgm:linClrLst meth="repeat">
      <a:schemeClr val="accent5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80000"/>
      </a:schemeClr>
    </dgm:fillClrLst>
    <dgm:linClrLst meth="repeat">
      <a:schemeClr val="accent5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shade val="80000"/>
        <a:alpha val="50000"/>
      </a:schemeClr>
      <a:schemeClr val="accent5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68FBB7B-694A-47BF-865D-2F44C1051453}" type="doc">
      <dgm:prSet loTypeId="list" loCatId="list" qsTypeId="urn:microsoft.com/office/officeart/2005/8/quickstyle/simple1" qsCatId="simple" csTypeId="urn:microsoft.com/office/officeart/2005/8/colors/accent5_2" csCatId="accent1" phldr="0"/>
      <dgm:spPr/>
      <dgm:t>
        <a:bodyPr/>
        <a:p>
          <a:endParaRPr lang="zh-CN" altLang="en-US"/>
        </a:p>
      </dgm:t>
    </dgm:pt>
    <dgm:pt modelId="{BD5427FF-4EB1-4006-BF7F-42158E0C5129}">
      <dgm:prSet phldrT="[文本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>
              <a:latin typeface="微软雅黑" panose="020B0503020204020204" charset="-122"/>
              <a:ea typeface="微软雅黑" panose="020B0503020204020204" charset="-122"/>
            </a:rPr>
            <a:t>1</a:t>
          </a:r>
          <a:r>
            <a:rPr lang="en-US" altLang="zh-CN">
              <a:latin typeface="微软雅黑" panose="020B0503020204020204" charset="-122"/>
              <a:ea typeface="微软雅黑" panose="020B0503020204020204" charset="-122"/>
            </a:rPr>
            <a:t/>
          </a:r>
          <a:endParaRPr lang="en-US" altLang="zh-CN">
            <a:latin typeface="微软雅黑" panose="020B0503020204020204" charset="-122"/>
            <a:ea typeface="微软雅黑" panose="020B0503020204020204" charset="-122"/>
          </a:endParaRPr>
        </a:p>
      </dgm:t>
    </dgm:pt>
    <dgm:pt modelId="{A2F6D805-3B53-408A-A2A3-20BC3BF0D242}" cxnId="{A613982F-0579-465A-AC08-D65969154BF8}" type="parTrans">
      <dgm:prSet/>
      <dgm:spPr/>
      <dgm:t>
        <a:bodyPr/>
        <a:p>
          <a:endParaRPr lang="zh-CN" altLang="en-US"/>
        </a:p>
      </dgm:t>
    </dgm:pt>
    <dgm:pt modelId="{D47F9812-1256-4E44-A6BE-BEC559BE8FF3}" cxnId="{A613982F-0579-465A-AC08-D65969154BF8}" type="sibTrans">
      <dgm:prSet/>
      <dgm:spPr/>
      <dgm:t>
        <a:bodyPr/>
        <a:p>
          <a:endParaRPr lang="zh-CN" altLang="en-US"/>
        </a:p>
      </dgm:t>
    </dgm:pt>
    <dgm:pt modelId="{3A7B819B-DBE9-4610-B22A-5573EA6D532D}">
      <dgm:prSet phldrT="[文本]"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 sz="4000">
              <a:latin typeface="微软雅黑" panose="020B0503020204020204" charset="-122"/>
              <a:ea typeface="微软雅黑" panose="020B0503020204020204" charset="-122"/>
            </a:rPr>
            <a:t/>
          </a:r>
          <a:endParaRPr lang="zh-CN" altLang="en-US" sz="4000">
            <a:latin typeface="微软雅黑" panose="020B0503020204020204" charset="-122"/>
            <a:ea typeface="微软雅黑" panose="020B0503020204020204" charset="-122"/>
          </a:endParaRPr>
        </a:p>
      </dgm:t>
    </dgm:pt>
    <dgm:pt modelId="{DC4BEA23-BF6E-42AD-9BF0-CFBDE86A80F1}" cxnId="{C8B8D0E6-481F-411C-87D7-8CF96692FE65}" type="parTrans">
      <dgm:prSet/>
      <dgm:spPr/>
      <dgm:t>
        <a:bodyPr/>
        <a:p>
          <a:endParaRPr lang="zh-CN" altLang="en-US"/>
        </a:p>
      </dgm:t>
    </dgm:pt>
    <dgm:pt modelId="{0BF6ACD3-AE1A-4691-8CBE-DBE77AB8A685}" cxnId="{C8B8D0E6-481F-411C-87D7-8CF96692FE65}" type="sibTrans">
      <dgm:prSet/>
      <dgm:spPr/>
      <dgm:t>
        <a:bodyPr/>
        <a:p>
          <a:endParaRPr lang="zh-CN" altLang="en-US"/>
        </a:p>
      </dgm:t>
    </dgm:pt>
    <dgm:pt modelId="{FE969E54-0D5D-4815-BDC4-3309E2F7325D}">
      <dgm:prSet phldrT="[文本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/>
            <a:t>2</a:t>
          </a:r>
          <a:r>
            <a:rPr lang="en-US" altLang="zh-CN"/>
            <a:t/>
          </a:r>
          <a:endParaRPr lang="en-US" altLang="zh-CN"/>
        </a:p>
      </dgm:t>
    </dgm:pt>
    <dgm:pt modelId="{B5D9FB86-EEBE-488F-B7DE-B7CF5C9166C5}" cxnId="{AC0ACF91-AFB8-4A79-8B4F-4F9A2C0E889E}" type="parTrans">
      <dgm:prSet/>
      <dgm:spPr/>
      <dgm:t>
        <a:bodyPr/>
        <a:p>
          <a:endParaRPr lang="zh-CN" altLang="en-US"/>
        </a:p>
      </dgm:t>
    </dgm:pt>
    <dgm:pt modelId="{D7D19B67-C01A-45D3-B5C7-B7E1B18A9F62}" cxnId="{AC0ACF91-AFB8-4A79-8B4F-4F9A2C0E889E}" type="sibTrans">
      <dgm:prSet/>
      <dgm:spPr/>
      <dgm:t>
        <a:bodyPr/>
        <a:p>
          <a:endParaRPr lang="zh-CN" altLang="en-US"/>
        </a:p>
      </dgm:t>
    </dgm:pt>
    <dgm:pt modelId="{35600F67-42C2-4D1B-B072-DC2A36FCB136}">
      <dgm:prSet phldrT="[文本]" phldr="1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/>
            <a:t/>
          </a:r>
          <a:endParaRPr lang="zh-CN" altLang="en-US"/>
        </a:p>
      </dgm:t>
    </dgm:pt>
    <dgm:pt modelId="{B4BC79E1-FDBA-43D1-A988-1BE8090EDA7A}" cxnId="{0878B214-B993-472C-9351-A5E49BCB7FA7}" type="parTrans">
      <dgm:prSet/>
      <dgm:spPr/>
      <dgm:t>
        <a:bodyPr/>
        <a:p>
          <a:endParaRPr lang="zh-CN" altLang="en-US"/>
        </a:p>
      </dgm:t>
    </dgm:pt>
    <dgm:pt modelId="{AD46A0AA-C45A-46D2-89AF-28390F99F9D0}" cxnId="{0878B214-B993-472C-9351-A5E49BCB7FA7}" type="sibTrans">
      <dgm:prSet/>
      <dgm:spPr/>
      <dgm:t>
        <a:bodyPr/>
        <a:p>
          <a:endParaRPr lang="zh-CN" altLang="en-US"/>
        </a:p>
      </dgm:t>
    </dgm:pt>
    <dgm:pt modelId="{61F0DC84-7FFF-4FDD-9B5D-40960093AE83}">
      <dgm:prSet phldrT="[文本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/>
            <a:t>3</a:t>
          </a:r>
          <a:r>
            <a:rPr lang="en-US" altLang="zh-CN"/>
            <a:t/>
          </a:r>
          <a:endParaRPr lang="en-US" altLang="zh-CN"/>
        </a:p>
      </dgm:t>
    </dgm:pt>
    <dgm:pt modelId="{2CB3CEFC-83E6-4DB9-B636-5287ACC11553}" cxnId="{C8E8257C-6F2F-4E80-B0FA-DA8C664505E0}" type="parTrans">
      <dgm:prSet/>
      <dgm:spPr/>
      <dgm:t>
        <a:bodyPr/>
        <a:p>
          <a:endParaRPr lang="zh-CN" altLang="en-US"/>
        </a:p>
      </dgm:t>
    </dgm:pt>
    <dgm:pt modelId="{1FAE29ED-22A2-40FA-904A-0706E8542FE7}" cxnId="{C8E8257C-6F2F-4E80-B0FA-DA8C664505E0}" type="sibTrans">
      <dgm:prSet/>
      <dgm:spPr/>
      <dgm:t>
        <a:bodyPr/>
        <a:p>
          <a:endParaRPr lang="zh-CN" altLang="en-US"/>
        </a:p>
      </dgm:t>
    </dgm:pt>
    <dgm:pt modelId="{2C0D9F89-7CE9-4195-96AC-FB27D6AA2EF6}">
      <dgm:prSet phldrT="[文本]" phldr="0" custT="0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/>
            <a:t/>
          </a:r>
          <a:endParaRPr lang="zh-CN" altLang="en-US"/>
        </a:p>
      </dgm:t>
    </dgm:pt>
    <dgm:pt modelId="{24D9371C-2787-474E-A690-5A09190A9707}" cxnId="{C7A72085-A112-4A11-A661-979828895BA6}" type="parTrans">
      <dgm:prSet/>
      <dgm:spPr/>
      <dgm:t>
        <a:bodyPr/>
        <a:p>
          <a:endParaRPr lang="zh-CN" altLang="en-US"/>
        </a:p>
      </dgm:t>
    </dgm:pt>
    <dgm:pt modelId="{39E6AF7E-E529-4319-B552-AB363EF4CE26}" cxnId="{C7A72085-A112-4A11-A661-979828895BA6}" type="sibTrans">
      <dgm:prSet/>
      <dgm:spPr/>
      <dgm:t>
        <a:bodyPr/>
        <a:p>
          <a:endParaRPr lang="zh-CN" altLang="en-US"/>
        </a:p>
      </dgm:t>
    </dgm:pt>
    <dgm:pt modelId="{D5FB6A06-3991-4223-AD64-C4F7F6F4DF69}" type="pres">
      <dgm:prSet presAssocID="{468FBB7B-694A-47BF-865D-2F44C1051453}" presName="Name0" presStyleCnt="0">
        <dgm:presLayoutVars>
          <dgm:dir/>
          <dgm:animLvl val="lvl"/>
          <dgm:resizeHandles val="exact"/>
        </dgm:presLayoutVars>
      </dgm:prSet>
      <dgm:spPr/>
    </dgm:pt>
    <dgm:pt modelId="{5EB24CCF-928A-4018-A934-89F31F564A83}" type="pres">
      <dgm:prSet presAssocID="{BD5427FF-4EB1-4006-BF7F-42158E0C5129}" presName="composite" presStyleCnt="0"/>
      <dgm:spPr/>
    </dgm:pt>
    <dgm:pt modelId="{5D9704F8-5A95-419F-B794-1E2F82666BDB}" type="pres">
      <dgm:prSet presAssocID="{BD5427FF-4EB1-4006-BF7F-42158E0C5129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</dgm:pt>
    <dgm:pt modelId="{C0A6D3D8-DBC2-45B6-8DEF-789A72552BB4}" type="pres">
      <dgm:prSet presAssocID="{BD5427FF-4EB1-4006-BF7F-42158E0C5129}" presName="desTx" presStyleLbl="alignAccFollowNode1" presStyleIdx="0" presStyleCnt="3">
        <dgm:presLayoutVars>
          <dgm:bulletEnabled val="1"/>
        </dgm:presLayoutVars>
      </dgm:prSet>
      <dgm:spPr/>
    </dgm:pt>
    <dgm:pt modelId="{C4F6D2AE-A2A5-43DC-B705-8E8ECE0E1613}" type="pres">
      <dgm:prSet presAssocID="{D47F9812-1256-4E44-A6BE-BEC559BE8FF3}" presName="space" presStyleCnt="0"/>
      <dgm:spPr/>
    </dgm:pt>
    <dgm:pt modelId="{C1832C44-4F6B-4ABA-88DC-7D5A80779E4B}" type="pres">
      <dgm:prSet presAssocID="{FE969E54-0D5D-4815-BDC4-3309E2F7325D}" presName="composite" presStyleCnt="0"/>
      <dgm:spPr/>
    </dgm:pt>
    <dgm:pt modelId="{3E0BA246-3456-471B-AD87-1436FD251DD8}" type="pres">
      <dgm:prSet presAssocID="{FE969E54-0D5D-4815-BDC4-3309E2F7325D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</dgm:pt>
    <dgm:pt modelId="{33CF15AD-8A19-4E9A-9BED-239A79CAF737}" type="pres">
      <dgm:prSet presAssocID="{FE969E54-0D5D-4815-BDC4-3309E2F7325D}" presName="desTx" presStyleLbl="alignAccFollowNode1" presStyleIdx="1" presStyleCnt="3">
        <dgm:presLayoutVars>
          <dgm:bulletEnabled val="1"/>
        </dgm:presLayoutVars>
      </dgm:prSet>
      <dgm:spPr/>
    </dgm:pt>
    <dgm:pt modelId="{F4639A07-76C8-4329-80D5-712628979A9A}" type="pres">
      <dgm:prSet presAssocID="{D7D19B67-C01A-45D3-B5C7-B7E1B18A9F62}" presName="space" presStyleCnt="0"/>
      <dgm:spPr/>
    </dgm:pt>
    <dgm:pt modelId="{7F710124-E259-48A5-9895-471DE20AF50E}" type="pres">
      <dgm:prSet presAssocID="{61F0DC84-7FFF-4FDD-9B5D-40960093AE83}" presName="composite" presStyleCnt="0"/>
      <dgm:spPr/>
    </dgm:pt>
    <dgm:pt modelId="{FC453BFD-315B-4968-86FA-B7D3125F3320}" type="pres">
      <dgm:prSet presAssocID="{61F0DC84-7FFF-4FDD-9B5D-40960093AE83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</dgm:pt>
    <dgm:pt modelId="{B357C82A-FE93-416B-AFBF-A74F9E99C4E4}" type="pres">
      <dgm:prSet presAssocID="{61F0DC84-7FFF-4FDD-9B5D-40960093AE83}" presName="desTx" presStyleLbl="alignAccFollowNode1" presStyleIdx="2" presStyleCnt="3">
        <dgm:presLayoutVars>
          <dgm:bulletEnabled val="1"/>
        </dgm:presLayoutVars>
      </dgm:prSet>
      <dgm:spPr/>
    </dgm:pt>
  </dgm:ptLst>
  <dgm:cxnLst>
    <dgm:cxn modelId="{A613982F-0579-465A-AC08-D65969154BF8}" srcId="{468FBB7B-694A-47BF-865D-2F44C1051453}" destId="{BD5427FF-4EB1-4006-BF7F-42158E0C5129}" srcOrd="0" destOrd="0" parTransId="{A2F6D805-3B53-408A-A2A3-20BC3BF0D242}" sibTransId="{D47F9812-1256-4E44-A6BE-BEC559BE8FF3}"/>
    <dgm:cxn modelId="{C8B8D0E6-481F-411C-87D7-8CF96692FE65}" srcId="{BD5427FF-4EB1-4006-BF7F-42158E0C5129}" destId="{3A7B819B-DBE9-4610-B22A-5573EA6D532D}" srcOrd="0" destOrd="0" parTransId="{DC4BEA23-BF6E-42AD-9BF0-CFBDE86A80F1}" sibTransId="{0BF6ACD3-AE1A-4691-8CBE-DBE77AB8A685}"/>
    <dgm:cxn modelId="{AC0ACF91-AFB8-4A79-8B4F-4F9A2C0E889E}" srcId="{468FBB7B-694A-47BF-865D-2F44C1051453}" destId="{FE969E54-0D5D-4815-BDC4-3309E2F7325D}" srcOrd="1" destOrd="0" parTransId="{B5D9FB86-EEBE-488F-B7DE-B7CF5C9166C5}" sibTransId="{D7D19B67-C01A-45D3-B5C7-B7E1B18A9F62}"/>
    <dgm:cxn modelId="{0878B214-B993-472C-9351-A5E49BCB7FA7}" srcId="{FE969E54-0D5D-4815-BDC4-3309E2F7325D}" destId="{35600F67-42C2-4D1B-B072-DC2A36FCB136}" srcOrd="0" destOrd="1" parTransId="{B4BC79E1-FDBA-43D1-A988-1BE8090EDA7A}" sibTransId="{AD46A0AA-C45A-46D2-89AF-28390F99F9D0}"/>
    <dgm:cxn modelId="{C8E8257C-6F2F-4E80-B0FA-DA8C664505E0}" srcId="{468FBB7B-694A-47BF-865D-2F44C1051453}" destId="{61F0DC84-7FFF-4FDD-9B5D-40960093AE83}" srcOrd="2" destOrd="0" parTransId="{2CB3CEFC-83E6-4DB9-B636-5287ACC11553}" sibTransId="{1FAE29ED-22A2-40FA-904A-0706E8542FE7}"/>
    <dgm:cxn modelId="{C7A72085-A112-4A11-A661-979828895BA6}" srcId="{61F0DC84-7FFF-4FDD-9B5D-40960093AE83}" destId="{2C0D9F89-7CE9-4195-96AC-FB27D6AA2EF6}" srcOrd="0" destOrd="2" parTransId="{24D9371C-2787-474E-A690-5A09190A9707}" sibTransId="{39E6AF7E-E529-4319-B552-AB363EF4CE26}"/>
    <dgm:cxn modelId="{0B0AFA46-54A3-4731-8691-4DB7EBB188FC}" type="presOf" srcId="{468FBB7B-694A-47BF-865D-2F44C1051453}" destId="{D5FB6A06-3991-4223-AD64-C4F7F6F4DF69}" srcOrd="0" destOrd="0" presId="urn:microsoft.com/office/officeart/2005/8/layout/hList1"/>
    <dgm:cxn modelId="{B1D6F6B2-140C-4F84-B863-B7EDA48E9492}" type="presParOf" srcId="{D5FB6A06-3991-4223-AD64-C4F7F6F4DF69}" destId="{5EB24CCF-928A-4018-A934-89F31F564A83}" srcOrd="0" destOrd="0" presId="urn:microsoft.com/office/officeart/2005/8/layout/hList1"/>
    <dgm:cxn modelId="{D79D636C-0C81-4969-BA57-7ABAB2D0280F}" type="presParOf" srcId="{5EB24CCF-928A-4018-A934-89F31F564A83}" destId="{5D9704F8-5A95-419F-B794-1E2F82666BDB}" srcOrd="0" destOrd="0" presId="urn:microsoft.com/office/officeart/2005/8/layout/hList1"/>
    <dgm:cxn modelId="{E4A046C3-01DF-4F6C-A16C-DDF6ECC8FE4F}" type="presOf" srcId="{BD5427FF-4EB1-4006-BF7F-42158E0C5129}" destId="{5D9704F8-5A95-419F-B794-1E2F82666BDB}" srcOrd="0" destOrd="0" presId="urn:microsoft.com/office/officeart/2005/8/layout/hList1"/>
    <dgm:cxn modelId="{71B9C6A3-3C5D-4772-81C9-8C3921A1288C}" type="presParOf" srcId="{5EB24CCF-928A-4018-A934-89F31F564A83}" destId="{C0A6D3D8-DBC2-45B6-8DEF-789A72552BB4}" srcOrd="1" destOrd="0" presId="urn:microsoft.com/office/officeart/2005/8/layout/hList1"/>
    <dgm:cxn modelId="{784E1E2A-5057-48A4-97D1-7421A54EF6FE}" type="presOf" srcId="{3A7B819B-DBE9-4610-B22A-5573EA6D532D}" destId="{C0A6D3D8-DBC2-45B6-8DEF-789A72552BB4}" srcOrd="0" destOrd="0" presId="urn:microsoft.com/office/officeart/2005/8/layout/hList1"/>
    <dgm:cxn modelId="{AABAEEE9-4EBB-49C6-A850-C230C20D5B20}" type="presParOf" srcId="{D5FB6A06-3991-4223-AD64-C4F7F6F4DF69}" destId="{C4F6D2AE-A2A5-43DC-B705-8E8ECE0E1613}" srcOrd="1" destOrd="0" presId="urn:microsoft.com/office/officeart/2005/8/layout/hList1"/>
    <dgm:cxn modelId="{9919D5F0-3E4F-4D29-AB37-5EE337BEE4B9}" type="presParOf" srcId="{D5FB6A06-3991-4223-AD64-C4F7F6F4DF69}" destId="{C1832C44-4F6B-4ABA-88DC-7D5A80779E4B}" srcOrd="2" destOrd="0" presId="urn:microsoft.com/office/officeart/2005/8/layout/hList1"/>
    <dgm:cxn modelId="{82188DE7-64DA-4922-B402-9E5364B43D8E}" type="presParOf" srcId="{C1832C44-4F6B-4ABA-88DC-7D5A80779E4B}" destId="{3E0BA246-3456-471B-AD87-1436FD251DD8}" srcOrd="0" destOrd="2" presId="urn:microsoft.com/office/officeart/2005/8/layout/hList1"/>
    <dgm:cxn modelId="{3DDF47EC-6DBE-41B8-9789-222EC80B84A2}" type="presOf" srcId="{FE969E54-0D5D-4815-BDC4-3309E2F7325D}" destId="{3E0BA246-3456-471B-AD87-1436FD251DD8}" srcOrd="0" destOrd="0" presId="urn:microsoft.com/office/officeart/2005/8/layout/hList1"/>
    <dgm:cxn modelId="{72648A52-4209-4457-9E34-808B6DF2FB77}" type="presParOf" srcId="{C1832C44-4F6B-4ABA-88DC-7D5A80779E4B}" destId="{33CF15AD-8A19-4E9A-9BED-239A79CAF737}" srcOrd="1" destOrd="2" presId="urn:microsoft.com/office/officeart/2005/8/layout/hList1"/>
    <dgm:cxn modelId="{C5CAE0D8-8ECF-411C-A2BA-75B60B27CED8}" type="presOf" srcId="{35600F67-42C2-4D1B-B072-DC2A36FCB136}" destId="{33CF15AD-8A19-4E9A-9BED-239A79CAF737}" srcOrd="0" destOrd="0" presId="urn:microsoft.com/office/officeart/2005/8/layout/hList1"/>
    <dgm:cxn modelId="{1932CD71-4256-416D-82E2-CAB9FC257F49}" type="presParOf" srcId="{D5FB6A06-3991-4223-AD64-C4F7F6F4DF69}" destId="{F4639A07-76C8-4329-80D5-712628979A9A}" srcOrd="3" destOrd="0" presId="urn:microsoft.com/office/officeart/2005/8/layout/hList1"/>
    <dgm:cxn modelId="{D4297509-F2F2-4D22-9ED6-4A07F1C2699A}" type="presParOf" srcId="{D5FB6A06-3991-4223-AD64-C4F7F6F4DF69}" destId="{7F710124-E259-48A5-9895-471DE20AF50E}" srcOrd="4" destOrd="0" presId="urn:microsoft.com/office/officeart/2005/8/layout/hList1"/>
    <dgm:cxn modelId="{C3D6AC88-0239-4EC8-880B-B1265A60DC5C}" type="presParOf" srcId="{7F710124-E259-48A5-9895-471DE20AF50E}" destId="{FC453BFD-315B-4968-86FA-B7D3125F3320}" srcOrd="0" destOrd="4" presId="urn:microsoft.com/office/officeart/2005/8/layout/hList1"/>
    <dgm:cxn modelId="{C8A7C92B-CF51-4AE8-9952-2D94BD9B5306}" type="presOf" srcId="{61F0DC84-7FFF-4FDD-9B5D-40960093AE83}" destId="{FC453BFD-315B-4968-86FA-B7D3125F3320}" srcOrd="0" destOrd="0" presId="urn:microsoft.com/office/officeart/2005/8/layout/hList1"/>
    <dgm:cxn modelId="{6CB1CCB0-8073-474D-ABF3-331B5377F42E}" type="presParOf" srcId="{7F710124-E259-48A5-9895-471DE20AF50E}" destId="{B357C82A-FE93-416B-AFBF-A74F9E99C4E4}" srcOrd="1" destOrd="4" presId="urn:microsoft.com/office/officeart/2005/8/layout/hList1"/>
    <dgm:cxn modelId="{AB58772B-0CCB-4C1B-A96C-D77754C1F8F9}" type="presOf" srcId="{2C0D9F89-7CE9-4195-96AC-FB27D6AA2EF6}" destId="{B357C82A-FE93-416B-AFBF-A74F9E99C4E4}" srcOrd="0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6C320EB-5352-40AA-A0A9-C13066E1373C}" type="doc">
      <dgm:prSet loTypeId="list" loCatId="list" qsTypeId="urn:microsoft.com/office/officeart/2005/8/quickstyle/simple1" qsCatId="simple" csTypeId="urn:microsoft.com/office/officeart/2005/8/colors/accent5_2" csCatId="accent1" phldr="0"/>
      <dgm:spPr/>
      <dgm:t>
        <a:bodyPr/>
        <a:p>
          <a:endParaRPr lang="zh-CN" altLang="en-US"/>
        </a:p>
      </dgm:t>
    </dgm:pt>
    <dgm:pt modelId="{773C5012-55F9-436E-B78B-2A38D8AAA0C0}">
      <dgm:prSet phldrT="[文本]"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>
              <a:latin typeface="微软雅黑" panose="020B0503020204020204" charset="-122"/>
              <a:ea typeface="微软雅黑" panose="020B0503020204020204" charset="-122"/>
            </a:rPr>
            <a:t>首先，建设一批高质量的专业创作队伍。</a:t>
          </a:r>
          <a:r>
            <a:rPr lang="zh-CN" altLang="en-US" sz="1800">
              <a:latin typeface="微软雅黑" panose="020B0503020204020204" charset="-122"/>
              <a:ea typeface="微软雅黑" panose="020B0503020204020204" charset="-122"/>
            </a:rPr>
            <a:t/>
          </a:r>
          <a:endParaRPr lang="zh-CN" altLang="en-US" sz="1800">
            <a:latin typeface="微软雅黑" panose="020B0503020204020204" charset="-122"/>
            <a:ea typeface="微软雅黑" panose="020B0503020204020204" charset="-122"/>
          </a:endParaRPr>
        </a:p>
      </dgm:t>
    </dgm:pt>
    <dgm:pt modelId="{E1399106-9BE2-43F4-9430-F473CB36780F}" cxnId="{CDD306BF-CF6B-4AFC-AAE7-C9599CA28A28}" type="parTrans">
      <dgm:prSet/>
      <dgm:spPr/>
      <dgm:t>
        <a:bodyPr/>
        <a:p>
          <a:endParaRPr lang="zh-CN" altLang="en-US"/>
        </a:p>
      </dgm:t>
    </dgm:pt>
    <dgm:pt modelId="{507A6FE3-4D55-4ED6-A973-429D64C5DF28}" cxnId="{CDD306BF-CF6B-4AFC-AAE7-C9599CA28A28}" type="sibTrans">
      <dgm:prSet/>
      <dgm:spPr/>
      <dgm:t>
        <a:bodyPr/>
        <a:p>
          <a:endParaRPr lang="zh-CN" altLang="en-US"/>
        </a:p>
      </dgm:t>
    </dgm:pt>
    <dgm:pt modelId="{CA58FE74-4619-4E47-BA6C-E0CD35AF5AC2}">
      <dgm:prSet phldrT="[文本]"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>
              <a:latin typeface="微软雅黑" panose="020B0503020204020204" charset="-122"/>
              <a:ea typeface="微软雅黑" panose="020B0503020204020204" charset="-122"/>
            </a:rPr>
            <a:t>其次，内容反映当下，服务儿童、服务社会。</a:t>
          </a:r>
          <a:r>
            <a:rPr lang="zh-CN" altLang="en-US" sz="1800">
              <a:latin typeface="微软雅黑" panose="020B0503020204020204" charset="-122"/>
              <a:ea typeface="微软雅黑" panose="020B0503020204020204" charset="-122"/>
            </a:rPr>
            <a:t/>
          </a:r>
          <a:endParaRPr lang="zh-CN" altLang="en-US" sz="1800">
            <a:latin typeface="微软雅黑" panose="020B0503020204020204" charset="-122"/>
            <a:ea typeface="微软雅黑" panose="020B0503020204020204" charset="-122"/>
          </a:endParaRPr>
        </a:p>
      </dgm:t>
    </dgm:pt>
    <dgm:pt modelId="{EBAD4DA7-135F-4F4E-9475-804E7DC205D2}" cxnId="{0FF284D2-2979-4203-8440-DFBE8A886D7F}" type="parTrans">
      <dgm:prSet/>
      <dgm:spPr/>
      <dgm:t>
        <a:bodyPr/>
        <a:p>
          <a:endParaRPr lang="zh-CN" altLang="en-US"/>
        </a:p>
      </dgm:t>
    </dgm:pt>
    <dgm:pt modelId="{5723A07A-E737-45B0-B84E-97FB4DE86580}" cxnId="{0FF284D2-2979-4203-8440-DFBE8A886D7F}" type="sibTrans">
      <dgm:prSet/>
      <dgm:spPr/>
      <dgm:t>
        <a:bodyPr/>
        <a:p>
          <a:endParaRPr lang="zh-CN" altLang="en-US"/>
        </a:p>
      </dgm:t>
    </dgm:pt>
    <dgm:pt modelId="{D3284563-CEAB-43B3-81C4-5F6C081CBB78}">
      <dgm:prSet phldrT="[文本]"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>
              <a:latin typeface="微软雅黑" panose="020B0503020204020204" charset="-122"/>
              <a:ea typeface="微软雅黑" panose="020B0503020204020204" charset="-122"/>
            </a:rPr>
            <a:t>最后，继续走民族化和世界化相结合的道路。</a:t>
          </a:r>
          <a:r>
            <a:rPr lang="zh-CN" altLang="en-US" sz="1800">
              <a:latin typeface="微软雅黑" panose="020B0503020204020204" charset="-122"/>
              <a:ea typeface="微软雅黑" panose="020B0503020204020204" charset="-122"/>
            </a:rPr>
            <a:t/>
          </a:r>
          <a:endParaRPr lang="zh-CN" altLang="en-US" sz="1800">
            <a:latin typeface="微软雅黑" panose="020B0503020204020204" charset="-122"/>
            <a:ea typeface="微软雅黑" panose="020B0503020204020204" charset="-122"/>
          </a:endParaRPr>
        </a:p>
      </dgm:t>
    </dgm:pt>
    <dgm:pt modelId="{A2E240DA-ABFA-4A24-BE34-ABE926603D67}" cxnId="{F253D262-5C20-4A41-8D65-EBBCF98FC31E}" type="parTrans">
      <dgm:prSet/>
      <dgm:spPr/>
      <dgm:t>
        <a:bodyPr/>
        <a:p>
          <a:endParaRPr lang="zh-CN" altLang="en-US"/>
        </a:p>
      </dgm:t>
    </dgm:pt>
    <dgm:pt modelId="{2E43EE94-FE21-4F90-81B3-CED5B1ECC8C9}" cxnId="{F253D262-5C20-4A41-8D65-EBBCF98FC31E}" type="sibTrans">
      <dgm:prSet/>
      <dgm:spPr/>
      <dgm:t>
        <a:bodyPr/>
        <a:p>
          <a:endParaRPr lang="zh-CN" altLang="en-US"/>
        </a:p>
      </dgm:t>
    </dgm:pt>
    <dgm:pt modelId="{E5EECCA3-F875-4B71-92CC-9CCDFB7DBFEF}" type="pres">
      <dgm:prSet presAssocID="{26C320EB-5352-40AA-A0A9-C13066E1373C}" presName="linear" presStyleCnt="0">
        <dgm:presLayoutVars>
          <dgm:dir/>
          <dgm:animLvl val="lvl"/>
          <dgm:resizeHandles val="exact"/>
        </dgm:presLayoutVars>
      </dgm:prSet>
      <dgm:spPr/>
    </dgm:pt>
    <dgm:pt modelId="{667CAF5C-37C0-43B7-8B7E-02CCA3754DB9}" type="pres">
      <dgm:prSet presAssocID="{773C5012-55F9-436E-B78B-2A38D8AAA0C0}" presName="parentLin" presStyleCnt="0"/>
      <dgm:spPr/>
    </dgm:pt>
    <dgm:pt modelId="{58B158CB-C1D2-4676-88E6-6B3937A00A96}" type="pres">
      <dgm:prSet presAssocID="{773C5012-55F9-436E-B78B-2A38D8AAA0C0}" presName="parentLeftMargin" presStyleCnt="0"/>
      <dgm:spPr/>
    </dgm:pt>
    <dgm:pt modelId="{D0971512-D8E1-4E4B-89F4-FF2EB164C196}" type="pres">
      <dgm:prSet presAssocID="{773C5012-55F9-436E-B78B-2A38D8AAA0C0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05E10EBB-C85A-471E-9935-B48B9C39A12E}" type="pres">
      <dgm:prSet presAssocID="{773C5012-55F9-436E-B78B-2A38D8AAA0C0}" presName="negativeSpace" presStyleCnt="0"/>
      <dgm:spPr/>
    </dgm:pt>
    <dgm:pt modelId="{1F055725-8984-42CB-98CB-8E7728DD5EAB}" type="pres">
      <dgm:prSet presAssocID="{773C5012-55F9-436E-B78B-2A38D8AAA0C0}" presName="childText" presStyleLbl="conFgAcc1" presStyleIdx="0" presStyleCnt="3">
        <dgm:presLayoutVars>
          <dgm:bulletEnabled val="1"/>
        </dgm:presLayoutVars>
      </dgm:prSet>
      <dgm:spPr/>
    </dgm:pt>
    <dgm:pt modelId="{5785404B-F53E-4CF2-A702-90A46E89CED8}" type="pres">
      <dgm:prSet presAssocID="{507A6FE3-4D55-4ED6-A973-429D64C5DF28}" presName="spaceBetweenRectangles" presStyleCnt="0"/>
      <dgm:spPr/>
    </dgm:pt>
    <dgm:pt modelId="{EF963990-07B7-4DBC-8CFE-C86D15B61BB6}" type="pres">
      <dgm:prSet presAssocID="{CA58FE74-4619-4E47-BA6C-E0CD35AF5AC2}" presName="parentLin" presStyleCnt="0"/>
      <dgm:spPr/>
    </dgm:pt>
    <dgm:pt modelId="{AEA4B341-6C57-43B8-BC42-9813D43D1335}" type="pres">
      <dgm:prSet presAssocID="{CA58FE74-4619-4E47-BA6C-E0CD35AF5AC2}" presName="parentLeftMargin" presStyleCnt="0"/>
      <dgm:spPr/>
    </dgm:pt>
    <dgm:pt modelId="{DD07B078-3354-4F1B-9438-E4F95C4B43A6}" type="pres">
      <dgm:prSet presAssocID="{CA58FE74-4619-4E47-BA6C-E0CD35AF5AC2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98F9047E-C8BE-4990-B6F7-84F4581E1FEA}" type="pres">
      <dgm:prSet presAssocID="{CA58FE74-4619-4E47-BA6C-E0CD35AF5AC2}" presName="negativeSpace" presStyleCnt="0"/>
      <dgm:spPr/>
    </dgm:pt>
    <dgm:pt modelId="{FB20FF5F-D131-4A8A-AEBC-01A2B84D6655}" type="pres">
      <dgm:prSet presAssocID="{CA58FE74-4619-4E47-BA6C-E0CD35AF5AC2}" presName="childText" presStyleLbl="conFgAcc1" presStyleIdx="1" presStyleCnt="3">
        <dgm:presLayoutVars>
          <dgm:bulletEnabled val="1"/>
        </dgm:presLayoutVars>
      </dgm:prSet>
      <dgm:spPr/>
    </dgm:pt>
    <dgm:pt modelId="{AC1FEB9E-7ED9-4E44-9D47-B63AE5862158}" type="pres">
      <dgm:prSet presAssocID="{5723A07A-E737-45B0-B84E-97FB4DE86580}" presName="spaceBetweenRectangles" presStyleCnt="0"/>
      <dgm:spPr/>
    </dgm:pt>
    <dgm:pt modelId="{04A221FB-3A34-4804-9E1E-FAA254BEF819}" type="pres">
      <dgm:prSet presAssocID="{D3284563-CEAB-43B3-81C4-5F6C081CBB78}" presName="parentLin" presStyleCnt="0"/>
      <dgm:spPr/>
    </dgm:pt>
    <dgm:pt modelId="{09CBCBA7-E2EE-4654-BCFB-AB2C2D77E66B}" type="pres">
      <dgm:prSet presAssocID="{D3284563-CEAB-43B3-81C4-5F6C081CBB78}" presName="parentLeftMargin" presStyleCnt="0"/>
      <dgm:spPr/>
    </dgm:pt>
    <dgm:pt modelId="{F8B30F84-9FC1-4455-B8FC-CA5DC2189586}" type="pres">
      <dgm:prSet presAssocID="{D3284563-CEAB-43B3-81C4-5F6C081CBB78}" presName="parentText" presStyleLbl="node1" presStyleIdx="2" presStyleCnt="3">
        <dgm:presLayoutVars>
          <dgm:chMax val="0"/>
          <dgm:bulletEnabled val="1"/>
        </dgm:presLayoutVars>
      </dgm:prSet>
      <dgm:spPr/>
    </dgm:pt>
    <dgm:pt modelId="{75AF99AA-34AA-4169-A0AA-91E0CC0C2D15}" type="pres">
      <dgm:prSet presAssocID="{D3284563-CEAB-43B3-81C4-5F6C081CBB78}" presName="negativeSpace" presStyleCnt="0"/>
      <dgm:spPr/>
    </dgm:pt>
    <dgm:pt modelId="{F855875C-E8B4-4273-8C6C-6A8EC3091B3C}" type="pres">
      <dgm:prSet presAssocID="{D3284563-CEAB-43B3-81C4-5F6C081CBB78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CDD306BF-CF6B-4AFC-AAE7-C9599CA28A28}" srcId="{26C320EB-5352-40AA-A0A9-C13066E1373C}" destId="{773C5012-55F9-436E-B78B-2A38D8AAA0C0}" srcOrd="0" destOrd="0" parTransId="{E1399106-9BE2-43F4-9430-F473CB36780F}" sibTransId="{507A6FE3-4D55-4ED6-A973-429D64C5DF28}"/>
    <dgm:cxn modelId="{0FF284D2-2979-4203-8440-DFBE8A886D7F}" srcId="{26C320EB-5352-40AA-A0A9-C13066E1373C}" destId="{CA58FE74-4619-4E47-BA6C-E0CD35AF5AC2}" srcOrd="1" destOrd="0" parTransId="{EBAD4DA7-135F-4F4E-9475-804E7DC205D2}" sibTransId="{5723A07A-E737-45B0-B84E-97FB4DE86580}"/>
    <dgm:cxn modelId="{F253D262-5C20-4A41-8D65-EBBCF98FC31E}" srcId="{26C320EB-5352-40AA-A0A9-C13066E1373C}" destId="{D3284563-CEAB-43B3-81C4-5F6C081CBB78}" srcOrd="2" destOrd="0" parTransId="{A2E240DA-ABFA-4A24-BE34-ABE926603D67}" sibTransId="{2E43EE94-FE21-4F90-81B3-CED5B1ECC8C9}"/>
    <dgm:cxn modelId="{8218FDB4-13BD-4147-B95F-FFBEA0156C33}" type="presOf" srcId="{26C320EB-5352-40AA-A0A9-C13066E1373C}" destId="{E5EECCA3-F875-4B71-92CC-9CCDFB7DBFEF}" srcOrd="0" destOrd="0" presId="urn:microsoft.com/office/officeart/2005/8/layout/list1"/>
    <dgm:cxn modelId="{0892123F-1F99-495B-A087-B3B87E3FBC2A}" type="presParOf" srcId="{E5EECCA3-F875-4B71-92CC-9CCDFB7DBFEF}" destId="{667CAF5C-37C0-43B7-8B7E-02CCA3754DB9}" srcOrd="0" destOrd="0" presId="urn:microsoft.com/office/officeart/2005/8/layout/list1"/>
    <dgm:cxn modelId="{B15E3268-C3A6-4DEF-8492-D5DF6AA8FA6F}" type="presParOf" srcId="{667CAF5C-37C0-43B7-8B7E-02CCA3754DB9}" destId="{58B158CB-C1D2-4676-88E6-6B3937A00A96}" srcOrd="0" destOrd="0" presId="urn:microsoft.com/office/officeart/2005/8/layout/list1"/>
    <dgm:cxn modelId="{D544ED87-4504-4E21-B7A2-F41CB3E6A280}" type="presOf" srcId="{773C5012-55F9-436E-B78B-2A38D8AAA0C0}" destId="{58B158CB-C1D2-4676-88E6-6B3937A00A96}" srcOrd="0" destOrd="0" presId="urn:microsoft.com/office/officeart/2005/8/layout/list1"/>
    <dgm:cxn modelId="{3CD3D28F-7A57-4921-8758-21F5F3158C7F}" type="presParOf" srcId="{667CAF5C-37C0-43B7-8B7E-02CCA3754DB9}" destId="{D0971512-D8E1-4E4B-89F4-FF2EB164C196}" srcOrd="1" destOrd="0" presId="urn:microsoft.com/office/officeart/2005/8/layout/list1"/>
    <dgm:cxn modelId="{C53E513D-7BA9-45B5-BC42-06A1ADDED419}" type="presOf" srcId="{773C5012-55F9-436E-B78B-2A38D8AAA0C0}" destId="{D0971512-D8E1-4E4B-89F4-FF2EB164C196}" srcOrd="0" destOrd="0" presId="urn:microsoft.com/office/officeart/2005/8/layout/list1"/>
    <dgm:cxn modelId="{981D5489-7BE0-4F0C-A909-6BF7C84D9AEE}" type="presParOf" srcId="{E5EECCA3-F875-4B71-92CC-9CCDFB7DBFEF}" destId="{05E10EBB-C85A-471E-9935-B48B9C39A12E}" srcOrd="1" destOrd="0" presId="urn:microsoft.com/office/officeart/2005/8/layout/list1"/>
    <dgm:cxn modelId="{188D0769-7A79-4003-B470-4EEFEE025563}" type="presParOf" srcId="{E5EECCA3-F875-4B71-92CC-9CCDFB7DBFEF}" destId="{1F055725-8984-42CB-98CB-8E7728DD5EAB}" srcOrd="2" destOrd="0" presId="urn:microsoft.com/office/officeart/2005/8/layout/list1"/>
    <dgm:cxn modelId="{AA47E563-A34D-431B-A11F-EA0E93CDA458}" type="presParOf" srcId="{E5EECCA3-F875-4B71-92CC-9CCDFB7DBFEF}" destId="{5785404B-F53E-4CF2-A702-90A46E89CED8}" srcOrd="3" destOrd="0" presId="urn:microsoft.com/office/officeart/2005/8/layout/list1"/>
    <dgm:cxn modelId="{86CD22CC-8954-49A8-9F9C-C07E6987266B}" type="presParOf" srcId="{E5EECCA3-F875-4B71-92CC-9CCDFB7DBFEF}" destId="{EF963990-07B7-4DBC-8CFE-C86D15B61BB6}" srcOrd="4" destOrd="0" presId="urn:microsoft.com/office/officeart/2005/8/layout/list1"/>
    <dgm:cxn modelId="{A92A3C0E-35AC-4DFB-945E-82EE73ABA3F2}" type="presParOf" srcId="{EF963990-07B7-4DBC-8CFE-C86D15B61BB6}" destId="{AEA4B341-6C57-43B8-BC42-9813D43D1335}" srcOrd="0" destOrd="4" presId="urn:microsoft.com/office/officeart/2005/8/layout/list1"/>
    <dgm:cxn modelId="{8D7273BA-E151-491E-958F-25A58BF6E6ED}" type="presOf" srcId="{CA58FE74-4619-4E47-BA6C-E0CD35AF5AC2}" destId="{AEA4B341-6C57-43B8-BC42-9813D43D1335}" srcOrd="0" destOrd="0" presId="urn:microsoft.com/office/officeart/2005/8/layout/list1"/>
    <dgm:cxn modelId="{E3262185-AA39-4A3C-B993-A1E9BE89AD11}" type="presParOf" srcId="{EF963990-07B7-4DBC-8CFE-C86D15B61BB6}" destId="{DD07B078-3354-4F1B-9438-E4F95C4B43A6}" srcOrd="1" destOrd="4" presId="urn:microsoft.com/office/officeart/2005/8/layout/list1"/>
    <dgm:cxn modelId="{EB769E10-EF5D-4855-B54E-54BCCFAD55A9}" type="presOf" srcId="{CA58FE74-4619-4E47-BA6C-E0CD35AF5AC2}" destId="{DD07B078-3354-4F1B-9438-E4F95C4B43A6}" srcOrd="0" destOrd="0" presId="urn:microsoft.com/office/officeart/2005/8/layout/list1"/>
    <dgm:cxn modelId="{B20F5B49-CD35-43BD-A165-AC9A3D69E3C6}" type="presParOf" srcId="{E5EECCA3-F875-4B71-92CC-9CCDFB7DBFEF}" destId="{98F9047E-C8BE-4990-B6F7-84F4581E1FEA}" srcOrd="5" destOrd="0" presId="urn:microsoft.com/office/officeart/2005/8/layout/list1"/>
    <dgm:cxn modelId="{911617C0-2653-4421-80ED-BF1C82316142}" type="presParOf" srcId="{E5EECCA3-F875-4B71-92CC-9CCDFB7DBFEF}" destId="{FB20FF5F-D131-4A8A-AEBC-01A2B84D6655}" srcOrd="6" destOrd="0" presId="urn:microsoft.com/office/officeart/2005/8/layout/list1"/>
    <dgm:cxn modelId="{99BB8BA7-9FD5-44B6-9F0B-D26F31581A47}" type="presParOf" srcId="{E5EECCA3-F875-4B71-92CC-9CCDFB7DBFEF}" destId="{AC1FEB9E-7ED9-4E44-9D47-B63AE5862158}" srcOrd="7" destOrd="0" presId="urn:microsoft.com/office/officeart/2005/8/layout/list1"/>
    <dgm:cxn modelId="{F5107464-FE29-4923-A29F-AD5A905618C3}" type="presParOf" srcId="{E5EECCA3-F875-4B71-92CC-9CCDFB7DBFEF}" destId="{04A221FB-3A34-4804-9E1E-FAA254BEF819}" srcOrd="8" destOrd="0" presId="urn:microsoft.com/office/officeart/2005/8/layout/list1"/>
    <dgm:cxn modelId="{71424403-8E52-4BA4-B865-2C5C27E8E870}" type="presParOf" srcId="{04A221FB-3A34-4804-9E1E-FAA254BEF819}" destId="{09CBCBA7-E2EE-4654-BCFB-AB2C2D77E66B}" srcOrd="0" destOrd="8" presId="urn:microsoft.com/office/officeart/2005/8/layout/list1"/>
    <dgm:cxn modelId="{E0B8166A-9603-4691-8312-AFA0D8F422A0}" type="presOf" srcId="{D3284563-CEAB-43B3-81C4-5F6C081CBB78}" destId="{09CBCBA7-E2EE-4654-BCFB-AB2C2D77E66B}" srcOrd="0" destOrd="0" presId="urn:microsoft.com/office/officeart/2005/8/layout/list1"/>
    <dgm:cxn modelId="{C0E453AE-33F8-47AC-82DF-AA557C70C0DE}" type="presParOf" srcId="{04A221FB-3A34-4804-9E1E-FAA254BEF819}" destId="{F8B30F84-9FC1-4455-B8FC-CA5DC2189586}" srcOrd="1" destOrd="8" presId="urn:microsoft.com/office/officeart/2005/8/layout/list1"/>
    <dgm:cxn modelId="{A9874972-880F-414A-866A-234B2E1E9889}" type="presOf" srcId="{D3284563-CEAB-43B3-81C4-5F6C081CBB78}" destId="{F8B30F84-9FC1-4455-B8FC-CA5DC2189586}" srcOrd="0" destOrd="0" presId="urn:microsoft.com/office/officeart/2005/8/layout/list1"/>
    <dgm:cxn modelId="{771E046A-6CF5-4269-A84F-964BECC02119}" type="presParOf" srcId="{E5EECCA3-F875-4B71-92CC-9CCDFB7DBFEF}" destId="{75AF99AA-34AA-4169-A0AA-91E0CC0C2D15}" srcOrd="9" destOrd="0" presId="urn:microsoft.com/office/officeart/2005/8/layout/list1"/>
    <dgm:cxn modelId="{85DB2220-E40D-4359-9A67-DF8BC0FD31EE}" type="presParOf" srcId="{E5EECCA3-F875-4B71-92CC-9CCDFB7DBFEF}" destId="{F855875C-E8B4-4273-8C6C-6A8EC3091B3C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BAE718B-9658-42D3-908B-EB4A7C9712F9}" type="doc">
      <dgm:prSet loTypeId="list" loCatId="list" qsTypeId="urn:microsoft.com/office/officeart/2005/8/quickstyle/simple1" qsCatId="simple" csTypeId="urn:microsoft.com/office/officeart/2005/8/colors/accent5_3" csCatId="accent1" phldr="0"/>
      <dgm:spPr/>
      <dgm:t>
        <a:bodyPr/>
        <a:p>
          <a:endParaRPr lang="zh-CN" altLang="en-US"/>
        </a:p>
      </dgm:t>
    </dgm:pt>
    <dgm:pt modelId="{7CA35C6E-7C46-4797-8A42-DCA022D7A785}">
      <dgm:prSet phldrT="[文本]"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杨永青</a:t>
          </a:r>
          <a:r>
            <a:rPr lang="zh-CN" altLang="en-US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/>
          </a:r>
          <a:endParaRPr lang="zh-CN" altLang="en-US" sz="1600"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</a:endParaRPr>
        </a:p>
      </dgm:t>
    </dgm:pt>
    <dgm:pt modelId="{FA4CC6AE-475B-4D5D-AEBF-E8621255EB5F}" cxnId="{29AC66DF-E3CB-41E5-B77B-38C24CD5BBEF}" type="parTrans">
      <dgm:prSet/>
      <dgm:spPr/>
      <dgm:t>
        <a:bodyPr/>
        <a:p>
          <a:endParaRPr lang="zh-CN" altLang="en-US"/>
        </a:p>
      </dgm:t>
    </dgm:pt>
    <dgm:pt modelId="{B3E4CB04-4EAF-415F-BAB5-2E611B0CE1CF}" cxnId="{29AC66DF-E3CB-41E5-B77B-38C24CD5BBEF}" type="sibTrans">
      <dgm:prSet/>
      <dgm:spPr/>
      <dgm:t>
        <a:bodyPr/>
        <a:p>
          <a:endParaRPr lang="zh-CN" altLang="en-US"/>
        </a:p>
      </dgm:t>
    </dgm:pt>
    <dgm:pt modelId="{F1BC2182-D266-4D80-917E-7B4AE72D0FD3}">
      <dgm:prSet phldr="0" custT="1"/>
      <dgm:spPr/>
      <dgm:t>
        <a:bodyPr vert="horz" wrap="square"/>
        <a:p>
          <a:pPr>
            <a:lnSpc>
              <a:spcPct val="120000"/>
            </a:lnSpc>
            <a:spcBef>
              <a:spcPct val="0"/>
            </a:spcBef>
            <a:spcAft>
              <a:spcPct val="15000"/>
            </a:spcAft>
          </a:pPr>
          <a:r>
            <a:rPr lang="zh-CN" altLang="en-US" sz="1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上海市川沙镇人，著名插画家</a:t>
          </a:r>
          <a:r>
            <a:rPr lang="zh-CN" altLang="en-US" sz="1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，</a:t>
          </a:r>
          <a:r>
            <a:rPr lang="zh-CN" altLang="en-US" sz="1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作品以表现传统题材、人物见长。</a:t>
          </a:r>
          <a:r>
            <a:rPr lang="zh-CN" altLang="en-US" sz="1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/>
          </a:r>
          <a:endParaRPr lang="zh-CN" altLang="en-US" sz="1400"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</a:endParaRPr>
        </a:p>
      </dgm:t>
    </dgm:pt>
    <dgm:pt modelId="{4F35953F-99CF-4AD2-A8D8-36A8124DFBD2}" cxnId="{F5E81EB9-A097-4B88-A29F-258E1F3FDC46}" type="parTrans">
      <dgm:prSet/>
      <dgm:spPr/>
    </dgm:pt>
    <dgm:pt modelId="{0CEB57D3-6F54-41CF-9AB8-539099C35C57}" cxnId="{F5E81EB9-A097-4B88-A29F-258E1F3FDC46}" type="sibTrans">
      <dgm:prSet/>
      <dgm:spPr/>
    </dgm:pt>
    <dgm:pt modelId="{CBA4345F-E974-41FF-8AFF-E32E7123C624}">
      <dgm:prSet phldr="0" custT="1"/>
      <dgm:spPr/>
      <dgm:t>
        <a:bodyPr vert="horz" wrap="square"/>
        <a:p>
          <a:pPr>
            <a:lnSpc>
              <a:spcPct val="120000"/>
            </a:lnSpc>
            <a:spcBef>
              <a:spcPct val="0"/>
            </a:spcBef>
            <a:spcAft>
              <a:spcPct val="15000"/>
            </a:spcAft>
          </a:pPr>
          <a:r>
            <a:rPr lang="zh-CN" altLang="en-US" sz="1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绘本代表作有《王二小》《跟爷爷去打猎》《神笔马良》《小山羊和小老虎》《司马光砸缸》等。曾获全国少年儿童图书评奖美术一等奖、国际安徒生奖提名及国内出版署多种荣誉奖。</a:t>
          </a:r>
          <a:r>
            <a:rPr lang="zh-CN" altLang="en-US" sz="1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/>
          </a:r>
          <a:endParaRPr lang="zh-CN" altLang="en-US" sz="1400"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</a:endParaRPr>
        </a:p>
      </dgm:t>
    </dgm:pt>
    <dgm:pt modelId="{13F388AB-3A52-47B3-B43E-ED1E06871949}" cxnId="{DDD9911C-9473-4814-8186-9CBEB8DA4CE8}" type="parTrans">
      <dgm:prSet/>
      <dgm:spPr/>
    </dgm:pt>
    <dgm:pt modelId="{327555CF-2284-4CD6-B437-99EAAA859820}" cxnId="{DDD9911C-9473-4814-8186-9CBEB8DA4CE8}" type="sibTrans">
      <dgm:prSet/>
      <dgm:spPr/>
    </dgm:pt>
    <dgm:pt modelId="{9B3FCC69-D90A-4B8C-B14B-952F56CE3593}">
      <dgm:prSet phldrT="[文本]"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俞理</a:t>
          </a:r>
          <a:r>
            <a:rPr lang="zh-CN" altLang="en-US" sz="1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/>
          </a:r>
          <a:endParaRPr lang="zh-CN" altLang="en-US" sz="1800"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</a:endParaRPr>
        </a:p>
      </dgm:t>
    </dgm:pt>
    <dgm:pt modelId="{6566F408-C1BF-4823-B02A-D15F3569BA22}" cxnId="{2D219180-8D44-496E-9431-BBC0CCD4AA8E}" type="parTrans">
      <dgm:prSet/>
      <dgm:spPr/>
      <dgm:t>
        <a:bodyPr/>
        <a:p>
          <a:endParaRPr lang="zh-CN" altLang="en-US"/>
        </a:p>
      </dgm:t>
    </dgm:pt>
    <dgm:pt modelId="{21E16C35-FFFC-48AF-ACC9-821F23AE1333}" cxnId="{2D219180-8D44-496E-9431-BBC0CCD4AA8E}" type="sibTrans">
      <dgm:prSet/>
      <dgm:spPr/>
      <dgm:t>
        <a:bodyPr/>
        <a:p>
          <a:endParaRPr lang="zh-CN" altLang="en-US"/>
        </a:p>
      </dgm:t>
    </dgm:pt>
    <dgm:pt modelId="{604FB49B-762C-4B30-BDD6-87C5BE4FEC3A}">
      <dgm:prSet phldr="0" custT="1"/>
      <dgm:spPr/>
      <dgm:t>
        <a:bodyPr vert="horz" wrap="square"/>
        <a:p>
          <a:pPr>
            <a:lnSpc>
              <a:spcPct val="120000"/>
            </a:lnSpc>
            <a:spcBef>
              <a:spcPct val="0"/>
            </a:spcBef>
            <a:spcAft>
              <a:spcPct val="15000"/>
            </a:spcAft>
          </a:pPr>
          <a:r>
            <a:rPr lang="zh-CN" altLang="en-US" sz="1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江苏扬州人，当代儿童美术界代表性画家。一生致力于创作有味道的绘本，追求画面的形式语言，喜欢做出肌理效果。</a:t>
          </a:r>
          <a:r>
            <a:rPr lang="zh-CN" altLang="en-US" sz="1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/>
          </a:r>
          <a:endParaRPr lang="zh-CN" altLang="en-US" sz="1400"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</a:endParaRPr>
        </a:p>
      </dgm:t>
    </dgm:pt>
    <dgm:pt modelId="{70728607-86CC-4424-8222-E2E245042F41}" cxnId="{4DDCF1AE-741B-484C-966A-DFC53D199263}" type="parTrans">
      <dgm:prSet/>
      <dgm:spPr/>
    </dgm:pt>
    <dgm:pt modelId="{2CC5ABD9-6C69-474A-BBA5-FF00DF61F8FA}" cxnId="{4DDCF1AE-741B-484C-966A-DFC53D199263}" type="sibTrans">
      <dgm:prSet/>
      <dgm:spPr/>
    </dgm:pt>
    <dgm:pt modelId="{84E06895-6171-4873-98D9-612F70DCD233}">
      <dgm:prSet phldr="0" custT="1"/>
      <dgm:spPr/>
      <dgm:t>
        <a:bodyPr vert="horz" wrap="square"/>
        <a:p>
          <a:pPr>
            <a:lnSpc>
              <a:spcPct val="120000"/>
            </a:lnSpc>
            <a:spcBef>
              <a:spcPct val="0"/>
            </a:spcBef>
            <a:spcAft>
              <a:spcPct val="15000"/>
            </a:spcAft>
          </a:pPr>
          <a:r>
            <a:rPr lang="zh-CN" altLang="en-US" sz="1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代表作有《阿加布和中国医生》《数一数》《岩石上的小蝌蚪》《风的故事》《老鼠嫁女》《快乐的小云朵》等。</a:t>
          </a:r>
          <a:r>
            <a:rPr lang="zh-CN" altLang="en-US" sz="1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/>
          </a:r>
          <a:endParaRPr lang="zh-CN" altLang="en-US" sz="1400"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</a:endParaRPr>
        </a:p>
      </dgm:t>
    </dgm:pt>
    <dgm:pt modelId="{E6568C04-973C-4CDD-818E-3CB2F5739B7F}" cxnId="{1697F905-1B67-4426-AE20-524B1C80D310}" type="parTrans">
      <dgm:prSet/>
      <dgm:spPr/>
    </dgm:pt>
    <dgm:pt modelId="{B140C8BC-3C3C-4B92-9812-5F1F1BEE3E64}" cxnId="{1697F905-1B67-4426-AE20-524B1C80D310}" type="sibTrans">
      <dgm:prSet/>
      <dgm:spPr/>
    </dgm:pt>
    <dgm:pt modelId="{9D8FDF43-5F22-4C58-95A6-F6FA2BC1C4FF}" type="pres">
      <dgm:prSet presAssocID="{EBAE718B-9658-42D3-908B-EB4A7C9712F9}" presName="linear" presStyleCnt="0">
        <dgm:presLayoutVars>
          <dgm:dir/>
          <dgm:resizeHandles val="exact"/>
        </dgm:presLayoutVars>
      </dgm:prSet>
      <dgm:spPr/>
    </dgm:pt>
    <dgm:pt modelId="{90F28F1B-BFCA-4AA0-91E0-00F817812988}" type="pres">
      <dgm:prSet presAssocID="{7CA35C6E-7C46-4797-8A42-DCA022D7A785}" presName="comp" presStyleCnt="0"/>
      <dgm:spPr/>
    </dgm:pt>
    <dgm:pt modelId="{59E8ACA1-F6CD-4305-8E84-F80CD676165B}" type="pres">
      <dgm:prSet presAssocID="{7CA35C6E-7C46-4797-8A42-DCA022D7A785}" presName="box" presStyleLbl="node1" presStyleIdx="0" presStyleCnt="2"/>
      <dgm:spPr/>
    </dgm:pt>
    <dgm:pt modelId="{7D3926AE-D279-4284-8D3C-73162E8460EB}" type="pres">
      <dgm:prSet presAssocID="{7CA35C6E-7C46-4797-8A42-DCA022D7A785}" presName="img" presStyleLbl="fgImgPlace1" presStyleIdx="0" presStyleCnt="2"/>
      <dgm:spPr>
        <a:blipFill>
          <a:blip xmlns:r="http://schemas.openxmlformats.org/officeDocument/2006/relationships" r:embed="rId1"/>
          <a:stretch>
            <a:fillRect/>
          </a:stretch>
        </a:blipFill>
      </dgm:spPr>
    </dgm:pt>
    <dgm:pt modelId="{F9ED24FD-8912-4203-85DC-387A30A0B443}" type="pres">
      <dgm:prSet presAssocID="{7CA35C6E-7C46-4797-8A42-DCA022D7A785}" presName="text" presStyleCnt="0">
        <dgm:presLayoutVars>
          <dgm:bulletEnabled val="1"/>
        </dgm:presLayoutVars>
      </dgm:prSet>
      <dgm:spPr/>
    </dgm:pt>
    <dgm:pt modelId="{EA370BF9-61F4-4BBE-9D45-1C3713175010}" type="pres">
      <dgm:prSet presAssocID="{B3E4CB04-4EAF-415F-BAB5-2E611B0CE1CF}" presName="spacer" presStyleCnt="0"/>
      <dgm:spPr/>
    </dgm:pt>
    <dgm:pt modelId="{40FC0718-56A6-4FC8-AF46-C62CEBD47C6E}" type="pres">
      <dgm:prSet presAssocID="{9B3FCC69-D90A-4B8C-B14B-952F56CE3593}" presName="comp" presStyleCnt="0"/>
      <dgm:spPr/>
    </dgm:pt>
    <dgm:pt modelId="{D7042EFD-CCE5-4CA8-A3F3-419686917197}" type="pres">
      <dgm:prSet presAssocID="{9B3FCC69-D90A-4B8C-B14B-952F56CE3593}" presName="box" presStyleLbl="node1" presStyleIdx="1" presStyleCnt="2"/>
      <dgm:spPr/>
    </dgm:pt>
    <dgm:pt modelId="{496928D0-279A-404C-9494-F9AEFF1DA841}" type="pres">
      <dgm:prSet presAssocID="{9B3FCC69-D90A-4B8C-B14B-952F56CE3593}" presName="img" presStyleLbl="fgImgPlace1" presStyleIdx="1" presStyleCnt="2"/>
      <dgm:spPr>
        <a:blipFill>
          <a:blip xmlns:r="http://schemas.openxmlformats.org/officeDocument/2006/relationships" r:embed="rId2"/>
          <a:stretch>
            <a:fillRect/>
          </a:stretch>
        </a:blipFill>
      </dgm:spPr>
    </dgm:pt>
    <dgm:pt modelId="{6BC3DDFE-6E6C-4FDD-A060-90502780408B}" type="pres">
      <dgm:prSet presAssocID="{9B3FCC69-D90A-4B8C-B14B-952F56CE3593}" presName="text" presStyleCnt="0">
        <dgm:presLayoutVars>
          <dgm:bulletEnabled val="1"/>
        </dgm:presLayoutVars>
      </dgm:prSet>
      <dgm:spPr/>
    </dgm:pt>
  </dgm:ptLst>
  <dgm:cxnLst>
    <dgm:cxn modelId="{29AC66DF-E3CB-41E5-B77B-38C24CD5BBEF}" srcId="{EBAE718B-9658-42D3-908B-EB4A7C9712F9}" destId="{7CA35C6E-7C46-4797-8A42-DCA022D7A785}" srcOrd="0" destOrd="0" parTransId="{FA4CC6AE-475B-4D5D-AEBF-E8621255EB5F}" sibTransId="{B3E4CB04-4EAF-415F-BAB5-2E611B0CE1CF}"/>
    <dgm:cxn modelId="{F5E81EB9-A097-4B88-A29F-258E1F3FDC46}" srcId="{7CA35C6E-7C46-4797-8A42-DCA022D7A785}" destId="{F1BC2182-D266-4D80-917E-7B4AE72D0FD3}" srcOrd="0" destOrd="0" parTransId="{4F35953F-99CF-4AD2-A8D8-36A8124DFBD2}" sibTransId="{0CEB57D3-6F54-41CF-9AB8-539099C35C57}"/>
    <dgm:cxn modelId="{DDD9911C-9473-4814-8186-9CBEB8DA4CE8}" srcId="{7CA35C6E-7C46-4797-8A42-DCA022D7A785}" destId="{CBA4345F-E974-41FF-8AFF-E32E7123C624}" srcOrd="1" destOrd="0" parTransId="{13F388AB-3A52-47B3-B43E-ED1E06871949}" sibTransId="{327555CF-2284-4CD6-B437-99EAAA859820}"/>
    <dgm:cxn modelId="{2D219180-8D44-496E-9431-BBC0CCD4AA8E}" srcId="{EBAE718B-9658-42D3-908B-EB4A7C9712F9}" destId="{9B3FCC69-D90A-4B8C-B14B-952F56CE3593}" srcOrd="1" destOrd="0" parTransId="{6566F408-C1BF-4823-B02A-D15F3569BA22}" sibTransId="{21E16C35-FFFC-48AF-ACC9-821F23AE1333}"/>
    <dgm:cxn modelId="{4DDCF1AE-741B-484C-966A-DFC53D199263}" srcId="{9B3FCC69-D90A-4B8C-B14B-952F56CE3593}" destId="{604FB49B-762C-4B30-BDD6-87C5BE4FEC3A}" srcOrd="0" destOrd="1" parTransId="{70728607-86CC-4424-8222-E2E245042F41}" sibTransId="{2CC5ABD9-6C69-474A-BBA5-FF00DF61F8FA}"/>
    <dgm:cxn modelId="{1697F905-1B67-4426-AE20-524B1C80D310}" srcId="{9B3FCC69-D90A-4B8C-B14B-952F56CE3593}" destId="{84E06895-6171-4873-98D9-612F70DCD233}" srcOrd="1" destOrd="1" parTransId="{E6568C04-973C-4CDD-818E-3CB2F5739B7F}" sibTransId="{B140C8BC-3C3C-4B92-9812-5F1F1BEE3E64}"/>
    <dgm:cxn modelId="{8E4B13ED-C5ED-4768-82DC-961D39B9E3D1}" type="presOf" srcId="{EBAE718B-9658-42D3-908B-EB4A7C9712F9}" destId="{9D8FDF43-5F22-4C58-95A6-F6FA2BC1C4FF}" srcOrd="0" destOrd="0" presId="urn:microsoft.com/office/officeart/2005/8/layout/vList4"/>
    <dgm:cxn modelId="{3719A0CF-1654-4430-A592-009E60FCBE80}" type="presParOf" srcId="{9D8FDF43-5F22-4C58-95A6-F6FA2BC1C4FF}" destId="{90F28F1B-BFCA-4AA0-91E0-00F817812988}" srcOrd="0" destOrd="0" presId="urn:microsoft.com/office/officeart/2005/8/layout/vList4"/>
    <dgm:cxn modelId="{2E5F1630-D3F5-488B-85DC-3C57B224520B}" type="presParOf" srcId="{90F28F1B-BFCA-4AA0-91E0-00F817812988}" destId="{59E8ACA1-F6CD-4305-8E84-F80CD676165B}" srcOrd="0" destOrd="0" presId="urn:microsoft.com/office/officeart/2005/8/layout/vList4"/>
    <dgm:cxn modelId="{AF90B768-0AC9-4464-88A0-EB5EE5784F83}" type="presOf" srcId="{7CA35C6E-7C46-4797-8A42-DCA022D7A785}" destId="{59E8ACA1-F6CD-4305-8E84-F80CD676165B}" srcOrd="0" destOrd="0" presId="urn:microsoft.com/office/officeart/2005/8/layout/vList4"/>
    <dgm:cxn modelId="{7C8DBBC0-EE2B-4DC9-8950-20205ECF1697}" type="presOf" srcId="{F1BC2182-D266-4D80-917E-7B4AE72D0FD3}" destId="{59E8ACA1-F6CD-4305-8E84-F80CD676165B}" srcOrd="0" destOrd="1" presId="urn:microsoft.com/office/officeart/2005/8/layout/vList4"/>
    <dgm:cxn modelId="{868538B4-E54B-47A9-B0C4-C4F18FF848EA}" type="presOf" srcId="{CBA4345F-E974-41FF-8AFF-E32E7123C624}" destId="{59E8ACA1-F6CD-4305-8E84-F80CD676165B}" srcOrd="0" destOrd="2" presId="urn:microsoft.com/office/officeart/2005/8/layout/vList4"/>
    <dgm:cxn modelId="{3852B88C-DA1A-49FC-B808-92A0C0CA08C0}" type="presParOf" srcId="{90F28F1B-BFCA-4AA0-91E0-00F817812988}" destId="{7D3926AE-D279-4284-8D3C-73162E8460EB}" srcOrd="1" destOrd="0" presId="urn:microsoft.com/office/officeart/2005/8/layout/vList4"/>
    <dgm:cxn modelId="{3E5B5088-88AC-4587-961C-45AD4A8916EE}" type="presParOf" srcId="{90F28F1B-BFCA-4AA0-91E0-00F817812988}" destId="{F9ED24FD-8912-4203-85DC-387A30A0B443}" srcOrd="2" destOrd="0" presId="urn:microsoft.com/office/officeart/2005/8/layout/vList4"/>
    <dgm:cxn modelId="{2E91D03D-9F20-4B42-B7C5-31259DE98254}" type="presOf" srcId="{7CA35C6E-7C46-4797-8A42-DCA022D7A785}" destId="{F9ED24FD-8912-4203-85DC-387A30A0B443}" srcOrd="1" destOrd="0" presId="urn:microsoft.com/office/officeart/2005/8/layout/vList4"/>
    <dgm:cxn modelId="{0CB9998C-7A9D-4D7F-BF6A-46FAD379F076}" type="presOf" srcId="{F1BC2182-D266-4D80-917E-7B4AE72D0FD3}" destId="{F9ED24FD-8912-4203-85DC-387A30A0B443}" srcOrd="1" destOrd="1" presId="urn:microsoft.com/office/officeart/2005/8/layout/vList4"/>
    <dgm:cxn modelId="{832DBA5A-D8CB-4965-B88F-161DE305214B}" type="presOf" srcId="{CBA4345F-E974-41FF-8AFF-E32E7123C624}" destId="{F9ED24FD-8912-4203-85DC-387A30A0B443}" srcOrd="1" destOrd="2" presId="urn:microsoft.com/office/officeart/2005/8/layout/vList4"/>
    <dgm:cxn modelId="{CD938437-9C2F-42C5-AB56-E522E0D4453E}" type="presParOf" srcId="{9D8FDF43-5F22-4C58-95A6-F6FA2BC1C4FF}" destId="{EA370BF9-61F4-4BBE-9D45-1C3713175010}" srcOrd="1" destOrd="0" presId="urn:microsoft.com/office/officeart/2005/8/layout/vList4"/>
    <dgm:cxn modelId="{008067DA-F280-42F8-9B35-F39D090FDE15}" type="presOf" srcId="{B3E4CB04-4EAF-415F-BAB5-2E611B0CE1CF}" destId="{EA370BF9-61F4-4BBE-9D45-1C3713175010}" srcOrd="0" destOrd="0" presId="urn:microsoft.com/office/officeart/2005/8/layout/vList4"/>
    <dgm:cxn modelId="{EF3EB012-BA26-48ED-9022-62D433034F0B}" type="presParOf" srcId="{9D8FDF43-5F22-4C58-95A6-F6FA2BC1C4FF}" destId="{40FC0718-56A6-4FC8-AF46-C62CEBD47C6E}" srcOrd="2" destOrd="0" presId="urn:microsoft.com/office/officeart/2005/8/layout/vList4"/>
    <dgm:cxn modelId="{D5373CA7-25BB-48A7-B384-96DD188FCC28}" type="presParOf" srcId="{40FC0718-56A6-4FC8-AF46-C62CEBD47C6E}" destId="{D7042EFD-CCE5-4CA8-A3F3-419686917197}" srcOrd="0" destOrd="2" presId="urn:microsoft.com/office/officeart/2005/8/layout/vList4"/>
    <dgm:cxn modelId="{3650CE2C-53CB-46FC-9645-18BB58C991D2}" type="presOf" srcId="{9B3FCC69-D90A-4B8C-B14B-952F56CE3593}" destId="{D7042EFD-CCE5-4CA8-A3F3-419686917197}" srcOrd="0" destOrd="0" presId="urn:microsoft.com/office/officeart/2005/8/layout/vList4"/>
    <dgm:cxn modelId="{6B2D0694-62DB-42A5-9524-0B72257D76D0}" type="presOf" srcId="{604FB49B-762C-4B30-BDD6-87C5BE4FEC3A}" destId="{D7042EFD-CCE5-4CA8-A3F3-419686917197}" srcOrd="0" destOrd="1" presId="urn:microsoft.com/office/officeart/2005/8/layout/vList4"/>
    <dgm:cxn modelId="{AF1760FE-64F1-4248-923A-052C72801555}" type="presOf" srcId="{84E06895-6171-4873-98D9-612F70DCD233}" destId="{D7042EFD-CCE5-4CA8-A3F3-419686917197}" srcOrd="0" destOrd="2" presId="urn:microsoft.com/office/officeart/2005/8/layout/vList4"/>
    <dgm:cxn modelId="{814F0B94-28D8-4469-9DAB-F4011C8937EB}" type="presParOf" srcId="{40FC0718-56A6-4FC8-AF46-C62CEBD47C6E}" destId="{496928D0-279A-404C-9494-F9AEFF1DA841}" srcOrd="1" destOrd="2" presId="urn:microsoft.com/office/officeart/2005/8/layout/vList4"/>
    <dgm:cxn modelId="{95AF4853-3C2E-4A5A-B734-6738FF9B0470}" type="presParOf" srcId="{40FC0718-56A6-4FC8-AF46-C62CEBD47C6E}" destId="{6BC3DDFE-6E6C-4FDD-A060-90502780408B}" srcOrd="2" destOrd="2" presId="urn:microsoft.com/office/officeart/2005/8/layout/vList4"/>
    <dgm:cxn modelId="{068D0324-9F75-44F3-9FDF-5A8EA8BD4F6F}" type="presOf" srcId="{9B3FCC69-D90A-4B8C-B14B-952F56CE3593}" destId="{6BC3DDFE-6E6C-4FDD-A060-90502780408B}" srcOrd="1" destOrd="0" presId="urn:microsoft.com/office/officeart/2005/8/layout/vList4"/>
    <dgm:cxn modelId="{FF1AD655-3ABB-4B3F-B523-FB43945EE110}" type="presOf" srcId="{604FB49B-762C-4B30-BDD6-87C5BE4FEC3A}" destId="{6BC3DDFE-6E6C-4FDD-A060-90502780408B}" srcOrd="1" destOrd="1" presId="urn:microsoft.com/office/officeart/2005/8/layout/vList4"/>
    <dgm:cxn modelId="{95A0DC16-A866-4CC6-9988-583B2AAE0C23}" type="presOf" srcId="{84E06895-6171-4873-98D9-612F70DCD233}" destId="{6BC3DDFE-6E6C-4FDD-A060-90502780408B}" srcOrd="1" destOrd="2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BAE718B-9658-42D3-908B-EB4A7C9712F9}" type="doc">
      <dgm:prSet loTypeId="list" loCatId="list" qsTypeId="urn:microsoft.com/office/officeart/2005/8/quickstyle/simple1" qsCatId="simple" csTypeId="urn:microsoft.com/office/officeart/2005/8/colors/accent5_3" csCatId="accent1" phldr="0"/>
      <dgm:spPr/>
      <dgm:t>
        <a:bodyPr/>
        <a:p>
          <a:endParaRPr lang="zh-CN" altLang="en-US"/>
        </a:p>
      </dgm:t>
    </dgm:pt>
    <dgm:pt modelId="{7CA35C6E-7C46-4797-8A42-DCA022D7A785}">
      <dgm:prSet phldrT="[文本]"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黄</a:t>
          </a:r>
          <a:r>
            <a:rPr lang="zh-CN" altLang="en-US" sz="1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丽</a:t>
          </a:r>
          <a:r>
            <a:rPr lang="zh-CN" altLang="en-US" sz="1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/>
          </a:r>
          <a:endParaRPr lang="zh-CN" altLang="en-US" sz="1400" b="1"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</a:endParaRPr>
        </a:p>
      </dgm:t>
    </dgm:pt>
    <dgm:pt modelId="{FA4CC6AE-475B-4D5D-AEBF-E8621255EB5F}" cxnId="{B1C8FCF7-8FD1-465E-A61D-95D299E7BDF1}" type="parTrans">
      <dgm:prSet/>
      <dgm:spPr/>
      <dgm:t>
        <a:bodyPr/>
        <a:p>
          <a:endParaRPr lang="zh-CN" altLang="en-US"/>
        </a:p>
      </dgm:t>
    </dgm:pt>
    <dgm:pt modelId="{B3E4CB04-4EAF-415F-BAB5-2E611B0CE1CF}" cxnId="{B1C8FCF7-8FD1-465E-A61D-95D299E7BDF1}" type="sibTrans">
      <dgm:prSet/>
      <dgm:spPr/>
      <dgm:t>
        <a:bodyPr/>
        <a:p>
          <a:endParaRPr lang="zh-CN" altLang="en-US"/>
        </a:p>
      </dgm:t>
    </dgm:pt>
    <dgm:pt modelId="{63C8A0C0-5AF9-4A71-8689-B4C13A658AFE}">
      <dgm:prSet phldr="0" custT="1"/>
      <dgm:spPr/>
      <dgm:t>
        <a:bodyPr vert="horz" wrap="square"/>
        <a:p>
          <a:pPr>
            <a:lnSpc>
              <a:spcPct val="110000"/>
            </a:lnSpc>
            <a:spcBef>
              <a:spcPct val="0"/>
            </a:spcBef>
            <a:spcAft>
              <a:spcPct val="15000"/>
            </a:spcAft>
          </a:pPr>
          <a:r>
            <a:rPr lang="zh-CN" altLang="en-US" sz="1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1972年生于新疆阿勒泰。长期从事儿童图书研究与绘画工作，1998年创办太阳娃插画设计工作室。</a:t>
          </a:r>
          <a:endParaRPr lang="zh-CN" altLang="en-US" sz="1400"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</a:endParaRPr>
        </a:p>
      </dgm:t>
    </dgm:pt>
    <dgm:pt modelId="{577283F4-50B7-4505-8E96-5EF0A08E1916}" cxnId="{A5D18C77-80A2-45CA-A3D6-3A39610155CB}" type="parTrans">
      <dgm:prSet/>
      <dgm:spPr/>
    </dgm:pt>
    <dgm:pt modelId="{17000213-FA49-4719-A260-A99A228ABA06}" cxnId="{A5D18C77-80A2-45CA-A3D6-3A39610155CB}" type="sibTrans">
      <dgm:prSet/>
      <dgm:spPr/>
    </dgm:pt>
    <dgm:pt modelId="{56588A5E-874D-4216-A129-FFBC323BC0FE}">
      <dgm:prSet phldr="0" custT="1"/>
      <dgm:spPr/>
      <dgm:t>
        <a:bodyPr vert="horz" wrap="square"/>
        <a:p>
          <a:pPr>
            <a:lnSpc>
              <a:spcPct val="110000"/>
            </a:lnSpc>
            <a:spcBef>
              <a:spcPct val="0"/>
            </a:spcBef>
            <a:spcAft>
              <a:spcPct val="15000"/>
            </a:spcAft>
          </a:pPr>
          <a:r>
            <a:rPr lang="zh-CN" altLang="en-US" sz="1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代表作品有《安的种子》《卡诺小镇的新居民》《外婆家的马》。曾两次荣获丰子恺儿童图画书奖。</a:t>
          </a:r>
          <a:r>
            <a:rPr lang="zh-CN" altLang="en-US" sz="1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/>
          </a:r>
          <a:endParaRPr lang="zh-CN" altLang="en-US" sz="1400"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</a:endParaRPr>
        </a:p>
      </dgm:t>
    </dgm:pt>
    <dgm:pt modelId="{27A4771F-B7D6-4098-88A0-F798C33E35C1}" cxnId="{98E464CB-2A34-4818-B02D-5AE3B4E430B3}" type="parTrans">
      <dgm:prSet/>
      <dgm:spPr/>
    </dgm:pt>
    <dgm:pt modelId="{4F89075E-2D47-48B9-96B3-FD2688F685CF}" cxnId="{98E464CB-2A34-4818-B02D-5AE3B4E430B3}" type="sibTrans">
      <dgm:prSet/>
      <dgm:spPr/>
    </dgm:pt>
    <dgm:pt modelId="{9B3FCC69-D90A-4B8C-B14B-952F56CE3593}">
      <dgm:prSet phldrT="[文本]"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5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熊亮</a:t>
          </a:r>
          <a:r>
            <a:rPr lang="zh-CN" altLang="en-US" sz="1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/>
          </a:r>
          <a:endParaRPr lang="zh-CN" altLang="en-US" sz="1200"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</a:endParaRPr>
        </a:p>
      </dgm:t>
    </dgm:pt>
    <dgm:pt modelId="{6566F408-C1BF-4823-B02A-D15F3569BA22}" cxnId="{0B930311-82CE-4DE0-ACF7-B68CA3B2B27B}" type="parTrans">
      <dgm:prSet/>
      <dgm:spPr/>
      <dgm:t>
        <a:bodyPr/>
        <a:p>
          <a:endParaRPr lang="zh-CN" altLang="en-US"/>
        </a:p>
      </dgm:t>
    </dgm:pt>
    <dgm:pt modelId="{21E16C35-FFFC-48AF-ACC9-821F23AE1333}" cxnId="{0B930311-82CE-4DE0-ACF7-B68CA3B2B27B}" type="sibTrans">
      <dgm:prSet/>
      <dgm:spPr/>
      <dgm:t>
        <a:bodyPr/>
        <a:p>
          <a:endParaRPr lang="zh-CN" altLang="en-US"/>
        </a:p>
      </dgm:t>
    </dgm:pt>
    <dgm:pt modelId="{80943DE4-5BC8-434D-89FB-741E8A9733BE}">
      <dgm:prSet phldr="0" custT="1"/>
      <dgm:spPr/>
      <dgm:t>
        <a:bodyPr vert="horz" wrap="square"/>
        <a:p>
          <a:pPr>
            <a:lnSpc>
              <a:spcPct val="110000"/>
            </a:lnSpc>
            <a:spcBef>
              <a:spcPct val="0"/>
            </a:spcBef>
            <a:spcAft>
              <a:spcPct val="15000"/>
            </a:spcAft>
          </a:pPr>
          <a:r>
            <a:rPr lang="zh-CN" altLang="en-US" sz="1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1975年生于浙江嘉兴。其作品融传统与现代为一体，体现出浓厚的中国本土文化特色。</a:t>
          </a:r>
          <a:r>
            <a:rPr lang="zh-CN" altLang="en-US" sz="1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/>
          </a:r>
          <a:endParaRPr lang="zh-CN" altLang="en-US" sz="1400"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</a:endParaRPr>
        </a:p>
      </dgm:t>
    </dgm:pt>
    <dgm:pt modelId="{4E9C6E01-2105-4426-A4BE-964815652A78}" cxnId="{6C1FFEE3-AFA1-4F08-92CA-1C5118F4CF03}" type="parTrans">
      <dgm:prSet/>
      <dgm:spPr/>
    </dgm:pt>
    <dgm:pt modelId="{4F162FA0-65BD-4021-B3B8-F7D049E5E978}" cxnId="{6C1FFEE3-AFA1-4F08-92CA-1C5118F4CF03}" type="sibTrans">
      <dgm:prSet/>
      <dgm:spPr/>
    </dgm:pt>
    <dgm:pt modelId="{5D210148-CFED-4B60-B346-B5D8D4AB56A5}">
      <dgm:prSet phldr="0" custT="1"/>
      <dgm:spPr/>
      <dgm:t>
        <a:bodyPr vert="horz" wrap="square"/>
        <a:p>
          <a:pPr>
            <a:lnSpc>
              <a:spcPct val="110000"/>
            </a:lnSpc>
            <a:spcBef>
              <a:spcPct val="0"/>
            </a:spcBef>
            <a:spcAft>
              <a:spcPct val="15000"/>
            </a:spcAft>
          </a:pPr>
          <a:r>
            <a:rPr lang="zh-CN" altLang="en-US" sz="1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代表作品《京剧猫》《小石狮》《灶王爷》《梅雨怪》《和风一起散步》等，曾获陈伯吹国际儿童文学奖评奖年度图书(绘本)奖，入围2018年度国际安徒生奖插画奖。</a:t>
          </a:r>
          <a:r>
            <a:rPr lang="zh-CN" altLang="en-US" sz="1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/>
          </a:r>
          <a:endParaRPr lang="zh-CN" altLang="en-US" sz="1400"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</a:endParaRPr>
        </a:p>
      </dgm:t>
    </dgm:pt>
    <dgm:pt modelId="{1C286A38-099E-4AC5-B86C-91EC5ED7BBC6}" cxnId="{C24D3EEB-3095-425D-BA75-13A95E43C002}" type="parTrans">
      <dgm:prSet/>
      <dgm:spPr/>
    </dgm:pt>
    <dgm:pt modelId="{6704C873-EAE4-44A3-A0BE-17E71DD2D273}" cxnId="{C24D3EEB-3095-425D-BA75-13A95E43C002}" type="sibTrans">
      <dgm:prSet/>
      <dgm:spPr/>
    </dgm:pt>
    <dgm:pt modelId="{9D8FDF43-5F22-4C58-95A6-F6FA2BC1C4FF}" type="pres">
      <dgm:prSet presAssocID="{EBAE718B-9658-42D3-908B-EB4A7C9712F9}" presName="linear" presStyleCnt="0">
        <dgm:presLayoutVars>
          <dgm:dir/>
          <dgm:resizeHandles val="exact"/>
        </dgm:presLayoutVars>
      </dgm:prSet>
      <dgm:spPr/>
    </dgm:pt>
    <dgm:pt modelId="{90F28F1B-BFCA-4AA0-91E0-00F817812988}" type="pres">
      <dgm:prSet presAssocID="{7CA35C6E-7C46-4797-8A42-DCA022D7A785}" presName="comp" presStyleCnt="0"/>
      <dgm:spPr/>
    </dgm:pt>
    <dgm:pt modelId="{59E8ACA1-F6CD-4305-8E84-F80CD676165B}" type="pres">
      <dgm:prSet presAssocID="{7CA35C6E-7C46-4797-8A42-DCA022D7A785}" presName="box" presStyleLbl="node1" presStyleIdx="0" presStyleCnt="2"/>
      <dgm:spPr/>
    </dgm:pt>
    <dgm:pt modelId="{7D3926AE-D279-4284-8D3C-73162E8460EB}" type="pres">
      <dgm:prSet presAssocID="{7CA35C6E-7C46-4797-8A42-DCA022D7A785}" presName="img" presStyleLbl="fgImgPlace1" presStyleIdx="0" presStyleCnt="2"/>
      <dgm:spPr>
        <a:blipFill>
          <a:blip xmlns:r="http://schemas.openxmlformats.org/officeDocument/2006/relationships" r:embed="rId1"/>
          <a:stretch>
            <a:fillRect/>
          </a:stretch>
        </a:blipFill>
      </dgm:spPr>
    </dgm:pt>
    <dgm:pt modelId="{F9ED24FD-8912-4203-85DC-387A30A0B443}" type="pres">
      <dgm:prSet presAssocID="{7CA35C6E-7C46-4797-8A42-DCA022D7A785}" presName="text" presStyleCnt="0">
        <dgm:presLayoutVars>
          <dgm:bulletEnabled val="1"/>
        </dgm:presLayoutVars>
      </dgm:prSet>
      <dgm:spPr/>
    </dgm:pt>
    <dgm:pt modelId="{EA370BF9-61F4-4BBE-9D45-1C3713175010}" type="pres">
      <dgm:prSet presAssocID="{B3E4CB04-4EAF-415F-BAB5-2E611B0CE1CF}" presName="spacer" presStyleCnt="0"/>
      <dgm:spPr/>
    </dgm:pt>
    <dgm:pt modelId="{40FC0718-56A6-4FC8-AF46-C62CEBD47C6E}" type="pres">
      <dgm:prSet presAssocID="{9B3FCC69-D90A-4B8C-B14B-952F56CE3593}" presName="comp" presStyleCnt="0"/>
      <dgm:spPr/>
    </dgm:pt>
    <dgm:pt modelId="{D7042EFD-CCE5-4CA8-A3F3-419686917197}" type="pres">
      <dgm:prSet presAssocID="{9B3FCC69-D90A-4B8C-B14B-952F56CE3593}" presName="box" presStyleLbl="node1" presStyleIdx="1" presStyleCnt="2"/>
      <dgm:spPr/>
    </dgm:pt>
    <dgm:pt modelId="{496928D0-279A-404C-9494-F9AEFF1DA841}" type="pres">
      <dgm:prSet presAssocID="{9B3FCC69-D90A-4B8C-B14B-952F56CE3593}" presName="img" presStyleLbl="fgImgPlace1" presStyleIdx="1" presStyleCnt="2"/>
      <dgm:spPr>
        <a:blipFill>
          <a:blip xmlns:r="http://schemas.openxmlformats.org/officeDocument/2006/relationships" r:embed="rId2"/>
          <a:stretch>
            <a:fillRect/>
          </a:stretch>
        </a:blipFill>
      </dgm:spPr>
    </dgm:pt>
    <dgm:pt modelId="{6BC3DDFE-6E6C-4FDD-A060-90502780408B}" type="pres">
      <dgm:prSet presAssocID="{9B3FCC69-D90A-4B8C-B14B-952F56CE3593}" presName="text" presStyleCnt="0">
        <dgm:presLayoutVars>
          <dgm:bulletEnabled val="1"/>
        </dgm:presLayoutVars>
      </dgm:prSet>
      <dgm:spPr/>
    </dgm:pt>
  </dgm:ptLst>
  <dgm:cxnLst>
    <dgm:cxn modelId="{B1C8FCF7-8FD1-465E-A61D-95D299E7BDF1}" srcId="{EBAE718B-9658-42D3-908B-EB4A7C9712F9}" destId="{7CA35C6E-7C46-4797-8A42-DCA022D7A785}" srcOrd="0" destOrd="0" parTransId="{FA4CC6AE-475B-4D5D-AEBF-E8621255EB5F}" sibTransId="{B3E4CB04-4EAF-415F-BAB5-2E611B0CE1CF}"/>
    <dgm:cxn modelId="{A5D18C77-80A2-45CA-A3D6-3A39610155CB}" srcId="{7CA35C6E-7C46-4797-8A42-DCA022D7A785}" destId="{63C8A0C0-5AF9-4A71-8689-B4C13A658AFE}" srcOrd="0" destOrd="0" parTransId="{577283F4-50B7-4505-8E96-5EF0A08E1916}" sibTransId="{17000213-FA49-4719-A260-A99A228ABA06}"/>
    <dgm:cxn modelId="{98E464CB-2A34-4818-B02D-5AE3B4E430B3}" srcId="{7CA35C6E-7C46-4797-8A42-DCA022D7A785}" destId="{56588A5E-874D-4216-A129-FFBC323BC0FE}" srcOrd="1" destOrd="0" parTransId="{27A4771F-B7D6-4098-88A0-F798C33E35C1}" sibTransId="{4F89075E-2D47-48B9-96B3-FD2688F685CF}"/>
    <dgm:cxn modelId="{0B930311-82CE-4DE0-ACF7-B68CA3B2B27B}" srcId="{EBAE718B-9658-42D3-908B-EB4A7C9712F9}" destId="{9B3FCC69-D90A-4B8C-B14B-952F56CE3593}" srcOrd="1" destOrd="0" parTransId="{6566F408-C1BF-4823-B02A-D15F3569BA22}" sibTransId="{21E16C35-FFFC-48AF-ACC9-821F23AE1333}"/>
    <dgm:cxn modelId="{6C1FFEE3-AFA1-4F08-92CA-1C5118F4CF03}" srcId="{9B3FCC69-D90A-4B8C-B14B-952F56CE3593}" destId="{80943DE4-5BC8-434D-89FB-741E8A9733BE}" srcOrd="0" destOrd="1" parTransId="{4E9C6E01-2105-4426-A4BE-964815652A78}" sibTransId="{4F162FA0-65BD-4021-B3B8-F7D049E5E978}"/>
    <dgm:cxn modelId="{C24D3EEB-3095-425D-BA75-13A95E43C002}" srcId="{9B3FCC69-D90A-4B8C-B14B-952F56CE3593}" destId="{5D210148-CFED-4B60-B346-B5D8D4AB56A5}" srcOrd="1" destOrd="1" parTransId="{1C286A38-099E-4AC5-B86C-91EC5ED7BBC6}" sibTransId="{6704C873-EAE4-44A3-A0BE-17E71DD2D273}"/>
    <dgm:cxn modelId="{FB32D26F-3673-4A5F-BB61-1D4EA7EF94D3}" type="presOf" srcId="{EBAE718B-9658-42D3-908B-EB4A7C9712F9}" destId="{9D8FDF43-5F22-4C58-95A6-F6FA2BC1C4FF}" srcOrd="0" destOrd="0" presId="urn:microsoft.com/office/officeart/2005/8/layout/vList4"/>
    <dgm:cxn modelId="{0EE6B876-EC35-49D1-A2A0-F92071751633}" type="presParOf" srcId="{9D8FDF43-5F22-4C58-95A6-F6FA2BC1C4FF}" destId="{90F28F1B-BFCA-4AA0-91E0-00F817812988}" srcOrd="0" destOrd="0" presId="urn:microsoft.com/office/officeart/2005/8/layout/vList4"/>
    <dgm:cxn modelId="{E456AA47-D23D-4967-9F24-25C9554DFBDE}" type="presParOf" srcId="{90F28F1B-BFCA-4AA0-91E0-00F817812988}" destId="{59E8ACA1-F6CD-4305-8E84-F80CD676165B}" srcOrd="0" destOrd="0" presId="urn:microsoft.com/office/officeart/2005/8/layout/vList4"/>
    <dgm:cxn modelId="{98BF408F-D6DA-4705-8888-18C914BAA1D4}" type="presOf" srcId="{7CA35C6E-7C46-4797-8A42-DCA022D7A785}" destId="{59E8ACA1-F6CD-4305-8E84-F80CD676165B}" srcOrd="0" destOrd="0" presId="urn:microsoft.com/office/officeart/2005/8/layout/vList4"/>
    <dgm:cxn modelId="{5F5424DB-DAF3-444E-888A-2B727B4CB229}" type="presOf" srcId="{63C8A0C0-5AF9-4A71-8689-B4C13A658AFE}" destId="{59E8ACA1-F6CD-4305-8E84-F80CD676165B}" srcOrd="0" destOrd="1" presId="urn:microsoft.com/office/officeart/2005/8/layout/vList4"/>
    <dgm:cxn modelId="{312BB0D4-2140-440D-A4AE-17BDE1DAA161}" type="presOf" srcId="{56588A5E-874D-4216-A129-FFBC323BC0FE}" destId="{59E8ACA1-F6CD-4305-8E84-F80CD676165B}" srcOrd="0" destOrd="2" presId="urn:microsoft.com/office/officeart/2005/8/layout/vList4"/>
    <dgm:cxn modelId="{E25EFC72-4008-4D9E-981C-D54E8A62BA66}" type="presParOf" srcId="{90F28F1B-BFCA-4AA0-91E0-00F817812988}" destId="{7D3926AE-D279-4284-8D3C-73162E8460EB}" srcOrd="1" destOrd="0" presId="urn:microsoft.com/office/officeart/2005/8/layout/vList4"/>
    <dgm:cxn modelId="{303920C6-99CC-4FB1-9F71-D20F1FC5B729}" type="presParOf" srcId="{90F28F1B-BFCA-4AA0-91E0-00F817812988}" destId="{F9ED24FD-8912-4203-85DC-387A30A0B443}" srcOrd="2" destOrd="0" presId="urn:microsoft.com/office/officeart/2005/8/layout/vList4"/>
    <dgm:cxn modelId="{9D125FBD-3EF3-4563-A4C6-A6DC76E5AAF4}" type="presOf" srcId="{7CA35C6E-7C46-4797-8A42-DCA022D7A785}" destId="{F9ED24FD-8912-4203-85DC-387A30A0B443}" srcOrd="1" destOrd="0" presId="urn:microsoft.com/office/officeart/2005/8/layout/vList4"/>
    <dgm:cxn modelId="{FFB7909A-E0F5-4F96-AF1F-7B271471E106}" type="presOf" srcId="{63C8A0C0-5AF9-4A71-8689-B4C13A658AFE}" destId="{F9ED24FD-8912-4203-85DC-387A30A0B443}" srcOrd="1" destOrd="1" presId="urn:microsoft.com/office/officeart/2005/8/layout/vList4"/>
    <dgm:cxn modelId="{7AE14749-6B94-4F8F-A020-7F3700652E33}" type="presOf" srcId="{56588A5E-874D-4216-A129-FFBC323BC0FE}" destId="{F9ED24FD-8912-4203-85DC-387A30A0B443}" srcOrd="1" destOrd="2" presId="urn:microsoft.com/office/officeart/2005/8/layout/vList4"/>
    <dgm:cxn modelId="{B10E97FE-D3C7-43E0-A652-E050E8DCF3BE}" type="presParOf" srcId="{9D8FDF43-5F22-4C58-95A6-F6FA2BC1C4FF}" destId="{EA370BF9-61F4-4BBE-9D45-1C3713175010}" srcOrd="1" destOrd="0" presId="urn:microsoft.com/office/officeart/2005/8/layout/vList4"/>
    <dgm:cxn modelId="{A33DC9CC-5083-4207-82A9-BC42E4671A87}" type="presOf" srcId="{B3E4CB04-4EAF-415F-BAB5-2E611B0CE1CF}" destId="{EA370BF9-61F4-4BBE-9D45-1C3713175010}" srcOrd="0" destOrd="0" presId="urn:microsoft.com/office/officeart/2005/8/layout/vList4"/>
    <dgm:cxn modelId="{7A1C9B79-9223-407B-803A-6C475B31344B}" type="presParOf" srcId="{9D8FDF43-5F22-4C58-95A6-F6FA2BC1C4FF}" destId="{40FC0718-56A6-4FC8-AF46-C62CEBD47C6E}" srcOrd="2" destOrd="0" presId="urn:microsoft.com/office/officeart/2005/8/layout/vList4"/>
    <dgm:cxn modelId="{9479116B-60A6-4BF2-908B-CC18157AFA69}" type="presParOf" srcId="{40FC0718-56A6-4FC8-AF46-C62CEBD47C6E}" destId="{D7042EFD-CCE5-4CA8-A3F3-419686917197}" srcOrd="0" destOrd="2" presId="urn:microsoft.com/office/officeart/2005/8/layout/vList4"/>
    <dgm:cxn modelId="{893D3E1B-0A10-4DED-A196-6CFA3C72827C}" type="presOf" srcId="{9B3FCC69-D90A-4B8C-B14B-952F56CE3593}" destId="{D7042EFD-CCE5-4CA8-A3F3-419686917197}" srcOrd="0" destOrd="0" presId="urn:microsoft.com/office/officeart/2005/8/layout/vList4"/>
    <dgm:cxn modelId="{CC870019-85A0-4EE8-A58A-6E6D9A1AF8EC}" type="presOf" srcId="{80943DE4-5BC8-434D-89FB-741E8A9733BE}" destId="{D7042EFD-CCE5-4CA8-A3F3-419686917197}" srcOrd="0" destOrd="1" presId="urn:microsoft.com/office/officeart/2005/8/layout/vList4"/>
    <dgm:cxn modelId="{8E02872F-CBC0-46E1-992E-B6336171F39D}" type="presOf" srcId="{5D210148-CFED-4B60-B346-B5D8D4AB56A5}" destId="{D7042EFD-CCE5-4CA8-A3F3-419686917197}" srcOrd="0" destOrd="2" presId="urn:microsoft.com/office/officeart/2005/8/layout/vList4"/>
    <dgm:cxn modelId="{2474B689-5533-4184-930B-C03568193C9B}" type="presParOf" srcId="{40FC0718-56A6-4FC8-AF46-C62CEBD47C6E}" destId="{496928D0-279A-404C-9494-F9AEFF1DA841}" srcOrd="1" destOrd="2" presId="urn:microsoft.com/office/officeart/2005/8/layout/vList4"/>
    <dgm:cxn modelId="{626763C4-35B1-4DCB-A605-EB5D8C8BB9FE}" type="presParOf" srcId="{40FC0718-56A6-4FC8-AF46-C62CEBD47C6E}" destId="{6BC3DDFE-6E6C-4FDD-A060-90502780408B}" srcOrd="2" destOrd="2" presId="urn:microsoft.com/office/officeart/2005/8/layout/vList4"/>
    <dgm:cxn modelId="{A2ECE7CF-1005-4FA0-AA52-012D8B8027AE}" type="presOf" srcId="{9B3FCC69-D90A-4B8C-B14B-952F56CE3593}" destId="{6BC3DDFE-6E6C-4FDD-A060-90502780408B}" srcOrd="1" destOrd="0" presId="urn:microsoft.com/office/officeart/2005/8/layout/vList4"/>
    <dgm:cxn modelId="{60903552-B245-46F5-A2A2-F685C1187D56}" type="presOf" srcId="{80943DE4-5BC8-434D-89FB-741E8A9733BE}" destId="{6BC3DDFE-6E6C-4FDD-A060-90502780408B}" srcOrd="1" destOrd="1" presId="urn:microsoft.com/office/officeart/2005/8/layout/vList4"/>
    <dgm:cxn modelId="{5A133CF7-84AE-4CE8-A2D1-09C1603E3FA3}" type="presOf" srcId="{5D210148-CFED-4B60-B346-B5D8D4AB56A5}" destId="{6BC3DDFE-6E6C-4FDD-A060-90502780408B}" srcOrd="1" destOrd="2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EBAE718B-9658-42D3-908B-EB4A7C9712F9}" type="doc">
      <dgm:prSet loTypeId="list" loCatId="list" qsTypeId="urn:microsoft.com/office/officeart/2005/8/quickstyle/simple1" qsCatId="simple" csTypeId="urn:microsoft.com/office/officeart/2005/8/colors/accent5_3" csCatId="accent1" phldr="0"/>
      <dgm:spPr/>
      <dgm:t>
        <a:bodyPr/>
        <a:p>
          <a:endParaRPr lang="zh-CN" altLang="en-US"/>
        </a:p>
      </dgm:t>
    </dgm:pt>
    <dgm:pt modelId="{7CA35C6E-7C46-4797-8A42-DCA022D7A785}">
      <dgm:prSet phldrT="[文本]"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5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九儿</a:t>
          </a:r>
          <a:r>
            <a:rPr lang="zh-CN" altLang="en-US" sz="15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/>
          </a:r>
          <a:endParaRPr lang="zh-CN" altLang="en-US" sz="1500"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</a:endParaRPr>
        </a:p>
      </dgm:t>
    </dgm:pt>
    <dgm:pt modelId="{FA4CC6AE-475B-4D5D-AEBF-E8621255EB5F}" cxnId="{FC916971-C3C7-4A59-815F-3BA98A0B1A61}" type="parTrans">
      <dgm:prSet/>
      <dgm:spPr/>
      <dgm:t>
        <a:bodyPr/>
        <a:p>
          <a:endParaRPr lang="zh-CN" altLang="en-US"/>
        </a:p>
      </dgm:t>
    </dgm:pt>
    <dgm:pt modelId="{B3E4CB04-4EAF-415F-BAB5-2E611B0CE1CF}" cxnId="{FC916971-C3C7-4A59-815F-3BA98A0B1A61}" type="sibTrans">
      <dgm:prSet/>
      <dgm:spPr/>
      <dgm:t>
        <a:bodyPr/>
        <a:p>
          <a:endParaRPr lang="zh-CN" altLang="en-US"/>
        </a:p>
      </dgm:t>
    </dgm:pt>
    <dgm:pt modelId="{92AF5125-2E74-4315-9BB5-BB01A139125D}">
      <dgm:prSet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 sz="1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原名杨洪力，70年代生于东北农村。美术院校毕业后从事雕塑设计创作多年，2012年专心创作儿童插画至今。</a:t>
          </a:r>
          <a:r>
            <a:rPr lang="zh-CN" altLang="en-US" sz="1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/>
          </a:r>
          <a:endParaRPr lang="zh-CN" altLang="en-US" sz="1400"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</a:endParaRPr>
        </a:p>
      </dgm:t>
    </dgm:pt>
    <dgm:pt modelId="{54917F7A-2236-4E9D-A5F2-F4A6A1A956E0}" cxnId="{AD6FF923-F2A4-4830-8A62-B1F46C66A738}" type="parTrans">
      <dgm:prSet/>
      <dgm:spPr/>
    </dgm:pt>
    <dgm:pt modelId="{E0950CC9-F8F6-4844-BCFA-0303D0C744CB}" cxnId="{AD6FF923-F2A4-4830-8A62-B1F46C66A738}" type="sibTrans">
      <dgm:prSet/>
      <dgm:spPr/>
    </dgm:pt>
    <dgm:pt modelId="{874FDD8F-AD45-4901-B345-1093624C585A}">
      <dgm:prSet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 sz="1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主要作品有《妹妹的大南瓜》《妖怪山》《不要和青蛙跳绳》《十二只小狗》《鄂温克的驼鹿》等。是第一位入选国际儿童读物联盟（IBBY）荣誉榜单的国内女画家。</a:t>
          </a:r>
          <a:r>
            <a:rPr lang="zh-CN" altLang="en-US" sz="1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/>
          </a:r>
          <a:endParaRPr lang="zh-CN" altLang="en-US" sz="1400"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</a:endParaRPr>
        </a:p>
      </dgm:t>
    </dgm:pt>
    <dgm:pt modelId="{17DC9494-F51A-4442-A8AC-3D6B85A67884}" cxnId="{2DC4E65D-E8F6-40FF-B93E-148FF2A0E590}" type="parTrans">
      <dgm:prSet/>
      <dgm:spPr/>
    </dgm:pt>
    <dgm:pt modelId="{1374CFC6-0048-4E3B-9108-C3DEAB871683}" cxnId="{2DC4E65D-E8F6-40FF-B93E-148FF2A0E590}" type="sibTrans">
      <dgm:prSet/>
      <dgm:spPr/>
    </dgm:pt>
    <dgm:pt modelId="{9B3FCC69-D90A-4B8C-B14B-952F56CE3593}">
      <dgm:prSet phldrT="[文本]"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5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于虹呈</a:t>
          </a:r>
          <a:r>
            <a:rPr lang="zh-CN" altLang="en-US" sz="17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/>
          </a:r>
          <a:endParaRPr lang="zh-CN" altLang="en-US" sz="1700"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</a:endParaRPr>
        </a:p>
      </dgm:t>
    </dgm:pt>
    <dgm:pt modelId="{6566F408-C1BF-4823-B02A-D15F3569BA22}" cxnId="{B8D0A718-17FA-40EA-BEA8-652C8C772B02}" type="parTrans">
      <dgm:prSet/>
      <dgm:spPr/>
      <dgm:t>
        <a:bodyPr/>
        <a:p>
          <a:endParaRPr lang="zh-CN" altLang="en-US"/>
        </a:p>
      </dgm:t>
    </dgm:pt>
    <dgm:pt modelId="{21E16C35-FFFC-48AF-ACC9-821F23AE1333}" cxnId="{B8D0A718-17FA-40EA-BEA8-652C8C772B02}" type="sibTrans">
      <dgm:prSet/>
      <dgm:spPr/>
      <dgm:t>
        <a:bodyPr/>
        <a:p>
          <a:endParaRPr lang="zh-CN" altLang="en-US"/>
        </a:p>
      </dgm:t>
    </dgm:pt>
    <dgm:pt modelId="{1FB517E5-AFD1-40DD-8D4E-BABD4F225AE3}">
      <dgm:prSet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 sz="1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1989年生于湖南衡阳，一直致力于绘本创作，作品具有高超的构图能力和扎实的写实功力。</a:t>
          </a:r>
          <a:r>
            <a:rPr lang="zh-CN" altLang="en-US" sz="1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/>
          </a:r>
          <a:endParaRPr lang="zh-CN" altLang="en-US" sz="1400"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</a:endParaRPr>
        </a:p>
      </dgm:t>
    </dgm:pt>
    <dgm:pt modelId="{AA93AAAC-0AF2-4860-BC6C-41A95F8C4784}" cxnId="{5BAFAB5B-0767-41D2-BC40-3B47D1C82DCC}" type="parTrans">
      <dgm:prSet/>
      <dgm:spPr/>
    </dgm:pt>
    <dgm:pt modelId="{B8DF6172-75A7-4DBD-AC13-E4C4B5B84388}" cxnId="{5BAFAB5B-0767-41D2-BC40-3B47D1C82DCC}" type="sibTrans">
      <dgm:prSet/>
      <dgm:spPr/>
    </dgm:pt>
    <dgm:pt modelId="{F9D7F48A-FB69-443E-AA7A-82667E88BCCD}">
      <dgm:prSet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 sz="1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代表作有《盘中餐》《小黑鸡》《梁山伯与祝英台》《十面埋伏》等。曾获丰子恺儿童图画书奖首奖、文津图书奖、博洛尼亚插画展优秀作品奖等多项国内外大奖。</a:t>
          </a:r>
          <a:r>
            <a:rPr lang="zh-CN" altLang="en-US" sz="1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/>
          </a:r>
          <a:endParaRPr lang="zh-CN" altLang="en-US" sz="1400"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</a:endParaRPr>
        </a:p>
      </dgm:t>
    </dgm:pt>
    <dgm:pt modelId="{23791D2E-1BC2-46A7-A0DC-9CCAA9125055}" cxnId="{3643E518-4284-48A0-82A9-D88799FA79B8}" type="parTrans">
      <dgm:prSet/>
      <dgm:spPr/>
    </dgm:pt>
    <dgm:pt modelId="{59E55415-9211-4AC9-AB57-903B8A84BCC1}" cxnId="{3643E518-4284-48A0-82A9-D88799FA79B8}" type="sibTrans">
      <dgm:prSet/>
      <dgm:spPr/>
    </dgm:pt>
    <dgm:pt modelId="{9D8FDF43-5F22-4C58-95A6-F6FA2BC1C4FF}" type="pres">
      <dgm:prSet presAssocID="{EBAE718B-9658-42D3-908B-EB4A7C9712F9}" presName="linear" presStyleCnt="0">
        <dgm:presLayoutVars>
          <dgm:dir/>
          <dgm:resizeHandles val="exact"/>
        </dgm:presLayoutVars>
      </dgm:prSet>
      <dgm:spPr/>
    </dgm:pt>
    <dgm:pt modelId="{90F28F1B-BFCA-4AA0-91E0-00F817812988}" type="pres">
      <dgm:prSet presAssocID="{7CA35C6E-7C46-4797-8A42-DCA022D7A785}" presName="comp" presStyleCnt="0"/>
      <dgm:spPr/>
    </dgm:pt>
    <dgm:pt modelId="{59E8ACA1-F6CD-4305-8E84-F80CD676165B}" type="pres">
      <dgm:prSet presAssocID="{7CA35C6E-7C46-4797-8A42-DCA022D7A785}" presName="box" presStyleLbl="node1" presStyleIdx="0" presStyleCnt="2"/>
      <dgm:spPr/>
    </dgm:pt>
    <dgm:pt modelId="{7D3926AE-D279-4284-8D3C-73162E8460EB}" type="pres">
      <dgm:prSet presAssocID="{7CA35C6E-7C46-4797-8A42-DCA022D7A785}" presName="img" presStyleLbl="fgImgPlace1" presStyleIdx="0" presStyleCnt="2"/>
      <dgm:spPr>
        <a:blipFill>
          <a:blip xmlns:r="http://schemas.openxmlformats.org/officeDocument/2006/relationships" r:embed="rId1"/>
          <a:stretch>
            <a:fillRect/>
          </a:stretch>
        </a:blipFill>
      </dgm:spPr>
    </dgm:pt>
    <dgm:pt modelId="{F9ED24FD-8912-4203-85DC-387A30A0B443}" type="pres">
      <dgm:prSet presAssocID="{7CA35C6E-7C46-4797-8A42-DCA022D7A785}" presName="text" presStyleCnt="0">
        <dgm:presLayoutVars>
          <dgm:bulletEnabled val="1"/>
        </dgm:presLayoutVars>
      </dgm:prSet>
      <dgm:spPr/>
    </dgm:pt>
    <dgm:pt modelId="{EA370BF9-61F4-4BBE-9D45-1C3713175010}" type="pres">
      <dgm:prSet presAssocID="{B3E4CB04-4EAF-415F-BAB5-2E611B0CE1CF}" presName="spacer" presStyleCnt="0"/>
      <dgm:spPr/>
    </dgm:pt>
    <dgm:pt modelId="{40FC0718-56A6-4FC8-AF46-C62CEBD47C6E}" type="pres">
      <dgm:prSet presAssocID="{9B3FCC69-D90A-4B8C-B14B-952F56CE3593}" presName="comp" presStyleCnt="0"/>
      <dgm:spPr/>
    </dgm:pt>
    <dgm:pt modelId="{D7042EFD-CCE5-4CA8-A3F3-419686917197}" type="pres">
      <dgm:prSet presAssocID="{9B3FCC69-D90A-4B8C-B14B-952F56CE3593}" presName="box" presStyleLbl="node1" presStyleIdx="1" presStyleCnt="2"/>
      <dgm:spPr/>
    </dgm:pt>
    <dgm:pt modelId="{496928D0-279A-404C-9494-F9AEFF1DA841}" type="pres">
      <dgm:prSet presAssocID="{9B3FCC69-D90A-4B8C-B14B-952F56CE3593}" presName="img" presStyleLbl="fgImgPlace1" presStyleIdx="1" presStyleCnt="2"/>
      <dgm:spPr>
        <a:blipFill>
          <a:blip xmlns:r="http://schemas.openxmlformats.org/officeDocument/2006/relationships" r:embed="rId2"/>
          <a:stretch>
            <a:fillRect/>
          </a:stretch>
        </a:blipFill>
      </dgm:spPr>
    </dgm:pt>
    <dgm:pt modelId="{6BC3DDFE-6E6C-4FDD-A060-90502780408B}" type="pres">
      <dgm:prSet presAssocID="{9B3FCC69-D90A-4B8C-B14B-952F56CE3593}" presName="text" presStyleCnt="0">
        <dgm:presLayoutVars>
          <dgm:bulletEnabled val="1"/>
        </dgm:presLayoutVars>
      </dgm:prSet>
      <dgm:spPr/>
    </dgm:pt>
  </dgm:ptLst>
  <dgm:cxnLst>
    <dgm:cxn modelId="{FC916971-C3C7-4A59-815F-3BA98A0B1A61}" srcId="{EBAE718B-9658-42D3-908B-EB4A7C9712F9}" destId="{7CA35C6E-7C46-4797-8A42-DCA022D7A785}" srcOrd="0" destOrd="0" parTransId="{FA4CC6AE-475B-4D5D-AEBF-E8621255EB5F}" sibTransId="{B3E4CB04-4EAF-415F-BAB5-2E611B0CE1CF}"/>
    <dgm:cxn modelId="{AD6FF923-F2A4-4830-8A62-B1F46C66A738}" srcId="{7CA35C6E-7C46-4797-8A42-DCA022D7A785}" destId="{92AF5125-2E74-4315-9BB5-BB01A139125D}" srcOrd="0" destOrd="0" parTransId="{54917F7A-2236-4E9D-A5F2-F4A6A1A956E0}" sibTransId="{E0950CC9-F8F6-4844-BCFA-0303D0C744CB}"/>
    <dgm:cxn modelId="{2DC4E65D-E8F6-40FF-B93E-148FF2A0E590}" srcId="{7CA35C6E-7C46-4797-8A42-DCA022D7A785}" destId="{874FDD8F-AD45-4901-B345-1093624C585A}" srcOrd="1" destOrd="0" parTransId="{17DC9494-F51A-4442-A8AC-3D6B85A67884}" sibTransId="{1374CFC6-0048-4E3B-9108-C3DEAB871683}"/>
    <dgm:cxn modelId="{B8D0A718-17FA-40EA-BEA8-652C8C772B02}" srcId="{EBAE718B-9658-42D3-908B-EB4A7C9712F9}" destId="{9B3FCC69-D90A-4B8C-B14B-952F56CE3593}" srcOrd="1" destOrd="0" parTransId="{6566F408-C1BF-4823-B02A-D15F3569BA22}" sibTransId="{21E16C35-FFFC-48AF-ACC9-821F23AE1333}"/>
    <dgm:cxn modelId="{5BAFAB5B-0767-41D2-BC40-3B47D1C82DCC}" srcId="{9B3FCC69-D90A-4B8C-B14B-952F56CE3593}" destId="{1FB517E5-AFD1-40DD-8D4E-BABD4F225AE3}" srcOrd="0" destOrd="1" parTransId="{AA93AAAC-0AF2-4860-BC6C-41A95F8C4784}" sibTransId="{B8DF6172-75A7-4DBD-AC13-E4C4B5B84388}"/>
    <dgm:cxn modelId="{3643E518-4284-48A0-82A9-D88799FA79B8}" srcId="{9B3FCC69-D90A-4B8C-B14B-952F56CE3593}" destId="{F9D7F48A-FB69-443E-AA7A-82667E88BCCD}" srcOrd="1" destOrd="1" parTransId="{23791D2E-1BC2-46A7-A0DC-9CCAA9125055}" sibTransId="{59E55415-9211-4AC9-AB57-903B8A84BCC1}"/>
    <dgm:cxn modelId="{708D2CA4-742E-4C40-8551-88256ABB6E9D}" type="presOf" srcId="{EBAE718B-9658-42D3-908B-EB4A7C9712F9}" destId="{9D8FDF43-5F22-4C58-95A6-F6FA2BC1C4FF}" srcOrd="0" destOrd="0" presId="urn:microsoft.com/office/officeart/2005/8/layout/vList4"/>
    <dgm:cxn modelId="{531784F8-4B9C-465F-A67D-D8410852E54F}" type="presParOf" srcId="{9D8FDF43-5F22-4C58-95A6-F6FA2BC1C4FF}" destId="{90F28F1B-BFCA-4AA0-91E0-00F817812988}" srcOrd="0" destOrd="0" presId="urn:microsoft.com/office/officeart/2005/8/layout/vList4"/>
    <dgm:cxn modelId="{7ADD1E2B-1254-4A35-A154-39609FB10C13}" type="presParOf" srcId="{90F28F1B-BFCA-4AA0-91E0-00F817812988}" destId="{59E8ACA1-F6CD-4305-8E84-F80CD676165B}" srcOrd="0" destOrd="0" presId="urn:microsoft.com/office/officeart/2005/8/layout/vList4"/>
    <dgm:cxn modelId="{99B3A97C-8743-4FD3-B7BE-358E052F7DF6}" type="presOf" srcId="{7CA35C6E-7C46-4797-8A42-DCA022D7A785}" destId="{59E8ACA1-F6CD-4305-8E84-F80CD676165B}" srcOrd="0" destOrd="0" presId="urn:microsoft.com/office/officeart/2005/8/layout/vList4"/>
    <dgm:cxn modelId="{207DAC3C-4134-4B0E-863E-878F4B88003B}" type="presOf" srcId="{92AF5125-2E74-4315-9BB5-BB01A139125D}" destId="{59E8ACA1-F6CD-4305-8E84-F80CD676165B}" srcOrd="0" destOrd="1" presId="urn:microsoft.com/office/officeart/2005/8/layout/vList4"/>
    <dgm:cxn modelId="{121D7554-0DF2-405F-B82A-BB1C4958D005}" type="presOf" srcId="{874FDD8F-AD45-4901-B345-1093624C585A}" destId="{59E8ACA1-F6CD-4305-8E84-F80CD676165B}" srcOrd="0" destOrd="2" presId="urn:microsoft.com/office/officeart/2005/8/layout/vList4"/>
    <dgm:cxn modelId="{BEA018AF-EDBB-4F19-8122-D9CDFE2BA2F6}" type="presParOf" srcId="{90F28F1B-BFCA-4AA0-91E0-00F817812988}" destId="{7D3926AE-D279-4284-8D3C-73162E8460EB}" srcOrd="1" destOrd="0" presId="urn:microsoft.com/office/officeart/2005/8/layout/vList4"/>
    <dgm:cxn modelId="{9AA3B6D1-0DA8-435F-9818-80BC75D7F134}" type="presParOf" srcId="{90F28F1B-BFCA-4AA0-91E0-00F817812988}" destId="{F9ED24FD-8912-4203-85DC-387A30A0B443}" srcOrd="2" destOrd="0" presId="urn:microsoft.com/office/officeart/2005/8/layout/vList4"/>
    <dgm:cxn modelId="{246B5EA5-DCB1-4074-82FA-A25FDACC7F09}" type="presOf" srcId="{7CA35C6E-7C46-4797-8A42-DCA022D7A785}" destId="{F9ED24FD-8912-4203-85DC-387A30A0B443}" srcOrd="1" destOrd="0" presId="urn:microsoft.com/office/officeart/2005/8/layout/vList4"/>
    <dgm:cxn modelId="{8123709D-7246-4159-B08C-EADB13CB9AA7}" type="presOf" srcId="{92AF5125-2E74-4315-9BB5-BB01A139125D}" destId="{F9ED24FD-8912-4203-85DC-387A30A0B443}" srcOrd="1" destOrd="1" presId="urn:microsoft.com/office/officeart/2005/8/layout/vList4"/>
    <dgm:cxn modelId="{091EB8B8-288D-4B15-B246-DF28B4B44F34}" type="presOf" srcId="{874FDD8F-AD45-4901-B345-1093624C585A}" destId="{F9ED24FD-8912-4203-85DC-387A30A0B443}" srcOrd="1" destOrd="2" presId="urn:microsoft.com/office/officeart/2005/8/layout/vList4"/>
    <dgm:cxn modelId="{476F9990-1E54-4A4E-A897-B1746E0A27A3}" type="presParOf" srcId="{9D8FDF43-5F22-4C58-95A6-F6FA2BC1C4FF}" destId="{EA370BF9-61F4-4BBE-9D45-1C3713175010}" srcOrd="1" destOrd="0" presId="urn:microsoft.com/office/officeart/2005/8/layout/vList4"/>
    <dgm:cxn modelId="{7E6A9E61-3FDD-4C74-A706-BB46AB4FF932}" type="presOf" srcId="{B3E4CB04-4EAF-415F-BAB5-2E611B0CE1CF}" destId="{EA370BF9-61F4-4BBE-9D45-1C3713175010}" srcOrd="0" destOrd="0" presId="urn:microsoft.com/office/officeart/2005/8/layout/vList4"/>
    <dgm:cxn modelId="{D6318C5E-62B9-485D-8DEE-F5D67FE91C2D}" type="presParOf" srcId="{9D8FDF43-5F22-4C58-95A6-F6FA2BC1C4FF}" destId="{40FC0718-56A6-4FC8-AF46-C62CEBD47C6E}" srcOrd="2" destOrd="0" presId="urn:microsoft.com/office/officeart/2005/8/layout/vList4"/>
    <dgm:cxn modelId="{EDD4021B-6B4C-43F4-A798-AEE4A4342D65}" type="presParOf" srcId="{40FC0718-56A6-4FC8-AF46-C62CEBD47C6E}" destId="{D7042EFD-CCE5-4CA8-A3F3-419686917197}" srcOrd="0" destOrd="2" presId="urn:microsoft.com/office/officeart/2005/8/layout/vList4"/>
    <dgm:cxn modelId="{F5D8C5ED-339A-4B90-BCE1-E3EDFD48C86E}" type="presOf" srcId="{9B3FCC69-D90A-4B8C-B14B-952F56CE3593}" destId="{D7042EFD-CCE5-4CA8-A3F3-419686917197}" srcOrd="0" destOrd="0" presId="urn:microsoft.com/office/officeart/2005/8/layout/vList4"/>
    <dgm:cxn modelId="{2F1D1C46-1B87-492B-AC8D-5CD733F605E7}" type="presOf" srcId="{1FB517E5-AFD1-40DD-8D4E-BABD4F225AE3}" destId="{D7042EFD-CCE5-4CA8-A3F3-419686917197}" srcOrd="0" destOrd="1" presId="urn:microsoft.com/office/officeart/2005/8/layout/vList4"/>
    <dgm:cxn modelId="{87A5B5DA-FDB8-4860-9559-D4AF3A945D1B}" type="presOf" srcId="{F9D7F48A-FB69-443E-AA7A-82667E88BCCD}" destId="{D7042EFD-CCE5-4CA8-A3F3-419686917197}" srcOrd="0" destOrd="2" presId="urn:microsoft.com/office/officeart/2005/8/layout/vList4"/>
    <dgm:cxn modelId="{395B259E-4B36-47DF-AD77-2D0A8D469840}" type="presParOf" srcId="{40FC0718-56A6-4FC8-AF46-C62CEBD47C6E}" destId="{496928D0-279A-404C-9494-F9AEFF1DA841}" srcOrd="1" destOrd="2" presId="urn:microsoft.com/office/officeart/2005/8/layout/vList4"/>
    <dgm:cxn modelId="{139B0F89-22FF-447A-AE66-FA47C4CD24B2}" type="presParOf" srcId="{40FC0718-56A6-4FC8-AF46-C62CEBD47C6E}" destId="{6BC3DDFE-6E6C-4FDD-A060-90502780408B}" srcOrd="2" destOrd="2" presId="urn:microsoft.com/office/officeart/2005/8/layout/vList4"/>
    <dgm:cxn modelId="{FC132C1F-31D3-4B55-A1C1-CB11CB2CC828}" type="presOf" srcId="{9B3FCC69-D90A-4B8C-B14B-952F56CE3593}" destId="{6BC3DDFE-6E6C-4FDD-A060-90502780408B}" srcOrd="1" destOrd="0" presId="urn:microsoft.com/office/officeart/2005/8/layout/vList4"/>
    <dgm:cxn modelId="{74946A3D-B565-4905-BC6B-4DC84607031E}" type="presOf" srcId="{1FB517E5-AFD1-40DD-8D4E-BABD4F225AE3}" destId="{6BC3DDFE-6E6C-4FDD-A060-90502780408B}" srcOrd="1" destOrd="1" presId="urn:microsoft.com/office/officeart/2005/8/layout/vList4"/>
    <dgm:cxn modelId="{FC95EBA7-DA22-4A79-8EC0-6F3A6C3C19B4}" type="presOf" srcId="{F9D7F48A-FB69-443E-AA7A-82667E88BCCD}" destId="{6BC3DDFE-6E6C-4FDD-A060-90502780408B}" srcOrd="1" destOrd="2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EBAE718B-9658-42D3-908B-EB4A7C9712F9}" type="doc">
      <dgm:prSet loTypeId="list" loCatId="list" qsTypeId="urn:microsoft.com/office/officeart/2005/8/quickstyle/simple1" qsCatId="simple" csTypeId="urn:microsoft.com/office/officeart/2005/8/colors/accent5_3" csCatId="accent1" phldr="0"/>
      <dgm:spPr/>
      <dgm:t>
        <a:bodyPr/>
        <a:p>
          <a:endParaRPr lang="zh-CN" altLang="en-US"/>
        </a:p>
      </dgm:t>
    </dgm:pt>
    <dgm:pt modelId="{7CA35C6E-7C46-4797-8A42-DCA022D7A785}">
      <dgm:prSet phldrT="[文本]"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几米</a:t>
          </a:r>
          <a:r>
            <a:rPr lang="zh-CN" altLang="en-US" sz="15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/>
          </a:r>
          <a:endParaRPr lang="zh-CN" altLang="en-US" sz="1500"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</a:endParaRPr>
        </a:p>
      </dgm:t>
    </dgm:pt>
    <dgm:pt modelId="{FA4CC6AE-475B-4D5D-AEBF-E8621255EB5F}" cxnId="{24CB7CAF-A320-4F21-B82A-16A9685CE316}" type="parTrans">
      <dgm:prSet/>
      <dgm:spPr/>
      <dgm:t>
        <a:bodyPr/>
        <a:p>
          <a:endParaRPr lang="zh-CN" altLang="en-US"/>
        </a:p>
      </dgm:t>
    </dgm:pt>
    <dgm:pt modelId="{B3E4CB04-4EAF-415F-BAB5-2E611B0CE1CF}" cxnId="{24CB7CAF-A320-4F21-B82A-16A9685CE316}" type="sibTrans">
      <dgm:prSet/>
      <dgm:spPr/>
      <dgm:t>
        <a:bodyPr/>
        <a:p>
          <a:endParaRPr lang="zh-CN" altLang="en-US"/>
        </a:p>
      </dgm:t>
    </dgm:pt>
    <dgm:pt modelId="{CBDA6280-E4CB-4E2B-9590-9F6F3DBD1EE8}">
      <dgm:prSet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 sz="1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本名廖福彬，1998年开始出版绘本，是台湾绘本的先行者，鲜明跳跃的颜色，敏锐细腻的感受力，都为几米的绘本打下独特的个人印记。</a:t>
          </a:r>
          <a:r>
            <a:rPr lang="zh-CN" altLang="en-US" sz="1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/>
          </a:r>
          <a:endParaRPr lang="zh-CN" altLang="en-US" sz="1400"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</a:endParaRPr>
        </a:p>
      </dgm:t>
    </dgm:pt>
    <dgm:pt modelId="{806D2C2B-453F-439D-B608-5CD92D880C63}" cxnId="{2B364893-54A4-4B6B-AF4E-1EA32714C4CC}" type="parTrans">
      <dgm:prSet/>
      <dgm:spPr/>
    </dgm:pt>
    <dgm:pt modelId="{A1C6F703-340D-4A1C-A64A-C3CFF044973C}" cxnId="{2B364893-54A4-4B6B-AF4E-1EA32714C4CC}" type="sibTrans">
      <dgm:prSet/>
      <dgm:spPr/>
    </dgm:pt>
    <dgm:pt modelId="{DD2048CF-6EF7-40B6-B6EA-CFF4EAF5C481}">
      <dgm:prSet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 sz="1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代表作品有《吃掉黑暗的怪兽》《同一个月亮》《森林里的秘密》《向左走，向右走》等。作品被翻译成多种语言，曾获得金鼎、比利时维塞勒青少年文学奖、瑞典彼得潘银星奖等。</a:t>
          </a:r>
          <a:r>
            <a:rPr lang="zh-CN" altLang="en-US" sz="1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/>
          </a:r>
          <a:endParaRPr lang="zh-CN" altLang="en-US" sz="1400"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</a:endParaRPr>
        </a:p>
      </dgm:t>
    </dgm:pt>
    <dgm:pt modelId="{EE8F6145-D4A6-44C5-8C68-AAFC3A1E9321}" cxnId="{FFC45C1F-5DA7-4903-8D5A-6F4E0C277984}" type="parTrans">
      <dgm:prSet/>
      <dgm:spPr/>
    </dgm:pt>
    <dgm:pt modelId="{5B0AF474-8314-41D8-8E5F-80CF53A86EEB}" cxnId="{FFC45C1F-5DA7-4903-8D5A-6F4E0C277984}" type="sibTrans">
      <dgm:prSet/>
      <dgm:spPr/>
    </dgm:pt>
    <dgm:pt modelId="{9B3FCC69-D90A-4B8C-B14B-952F56CE3593}">
      <dgm:prSet phldrT="[文本]"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rPr>
            <a:t>蔡兆伦</a:t>
          </a:r>
          <a:r>
            <a:rPr lang="zh-CN" altLang="en-US" sz="15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rPr>
            <a:t/>
          </a:r>
          <a:endParaRPr lang="zh-CN" altLang="en-US" sz="1500"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  <a:sym typeface="+mn-ea"/>
          </a:endParaRPr>
        </a:p>
      </dgm:t>
    </dgm:pt>
    <dgm:pt modelId="{6566F408-C1BF-4823-B02A-D15F3569BA22}" cxnId="{10B24AF9-933F-4809-B879-B9BAABFD248D}" type="parTrans">
      <dgm:prSet/>
      <dgm:spPr/>
      <dgm:t>
        <a:bodyPr/>
        <a:p>
          <a:endParaRPr lang="zh-CN" altLang="en-US"/>
        </a:p>
      </dgm:t>
    </dgm:pt>
    <dgm:pt modelId="{21E16C35-FFFC-48AF-ACC9-821F23AE1333}" cxnId="{10B24AF9-933F-4809-B879-B9BAABFD248D}" type="sibTrans">
      <dgm:prSet/>
      <dgm:spPr/>
      <dgm:t>
        <a:bodyPr/>
        <a:p>
          <a:endParaRPr lang="zh-CN" altLang="en-US"/>
        </a:p>
      </dgm:t>
    </dgm:pt>
    <dgm:pt modelId="{112C8E96-E769-449E-8AC6-8FC51A379E91}">
      <dgm:prSet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 sz="1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rPr>
            <a:t>生于台湾，曾经从事卡通动画师，美术编辑等工作。目前为插画师，绘制漫画，儿童插图，童书绘本多年。</a:t>
          </a:r>
          <a:r>
            <a:rPr lang="zh-CN" altLang="en-US" sz="1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rPr>
            <a:t/>
          </a:r>
          <a:endParaRPr lang="zh-CN" altLang="en-US" sz="1400"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  <a:sym typeface="+mn-ea"/>
          </a:endParaRPr>
        </a:p>
      </dgm:t>
    </dgm:pt>
    <dgm:pt modelId="{A0D3D2E2-7F0D-45AC-B215-481E633C646A}" cxnId="{1C58252C-C5FC-4163-A8F7-361EC43DF591}" type="parTrans">
      <dgm:prSet/>
      <dgm:spPr/>
    </dgm:pt>
    <dgm:pt modelId="{9D948271-CBA0-4E26-96E9-E08A504FB989}" cxnId="{1C58252C-C5FC-4163-A8F7-361EC43DF591}" type="sibTrans">
      <dgm:prSet/>
      <dgm:spPr/>
    </dgm:pt>
    <dgm:pt modelId="{74AF5DCE-B541-4689-B28B-15DC48D02A55}">
      <dgm:prSet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 sz="1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rPr>
            <a:t>代表作品有《看不见》《杯杯英雄》《小喜鹊和岩石山》。曾获博洛尼亚国际儿童书展特殊主题佳作奖、丰子恺儿童图画书奖佳作奖、金鼎奖儿童及少年图书奖等荣誉。</a:t>
          </a:r>
          <a:r>
            <a:rPr lang="zh-CN" altLang="en-US" sz="1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rPr>
            <a:t/>
          </a:r>
          <a:endParaRPr lang="zh-CN" altLang="en-US" sz="1400"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  <a:sym typeface="+mn-ea"/>
          </a:endParaRPr>
        </a:p>
      </dgm:t>
    </dgm:pt>
    <dgm:pt modelId="{CC000721-3C7A-4168-AB3F-F51BD14424DA}" cxnId="{C2E8D84B-47F4-4531-8594-57CD63C2D0E9}" type="parTrans">
      <dgm:prSet/>
      <dgm:spPr/>
    </dgm:pt>
    <dgm:pt modelId="{C63946A4-6B70-4D15-952A-981482BF557C}" cxnId="{C2E8D84B-47F4-4531-8594-57CD63C2D0E9}" type="sibTrans">
      <dgm:prSet/>
      <dgm:spPr/>
    </dgm:pt>
    <dgm:pt modelId="{9D8FDF43-5F22-4C58-95A6-F6FA2BC1C4FF}" type="pres">
      <dgm:prSet presAssocID="{EBAE718B-9658-42D3-908B-EB4A7C9712F9}" presName="linear" presStyleCnt="0">
        <dgm:presLayoutVars>
          <dgm:dir/>
          <dgm:resizeHandles val="exact"/>
        </dgm:presLayoutVars>
      </dgm:prSet>
      <dgm:spPr/>
    </dgm:pt>
    <dgm:pt modelId="{90F28F1B-BFCA-4AA0-91E0-00F817812988}" type="pres">
      <dgm:prSet presAssocID="{7CA35C6E-7C46-4797-8A42-DCA022D7A785}" presName="comp" presStyleCnt="0"/>
      <dgm:spPr/>
    </dgm:pt>
    <dgm:pt modelId="{59E8ACA1-F6CD-4305-8E84-F80CD676165B}" type="pres">
      <dgm:prSet presAssocID="{7CA35C6E-7C46-4797-8A42-DCA022D7A785}" presName="box" presStyleLbl="node1" presStyleIdx="0" presStyleCnt="2"/>
      <dgm:spPr/>
    </dgm:pt>
    <dgm:pt modelId="{7D3926AE-D279-4284-8D3C-73162E8460EB}" type="pres">
      <dgm:prSet presAssocID="{7CA35C6E-7C46-4797-8A42-DCA022D7A785}" presName="img" presStyleLbl="fgImgPlace1" presStyleIdx="0" presStyleCnt="2"/>
      <dgm:spPr>
        <a:blipFill>
          <a:blip xmlns:r="http://schemas.openxmlformats.org/officeDocument/2006/relationships" r:embed="rId1"/>
          <a:stretch>
            <a:fillRect/>
          </a:stretch>
        </a:blipFill>
      </dgm:spPr>
    </dgm:pt>
    <dgm:pt modelId="{F9ED24FD-8912-4203-85DC-387A30A0B443}" type="pres">
      <dgm:prSet presAssocID="{7CA35C6E-7C46-4797-8A42-DCA022D7A785}" presName="text" presStyleCnt="0">
        <dgm:presLayoutVars>
          <dgm:bulletEnabled val="1"/>
        </dgm:presLayoutVars>
      </dgm:prSet>
      <dgm:spPr/>
    </dgm:pt>
    <dgm:pt modelId="{EA370BF9-61F4-4BBE-9D45-1C3713175010}" type="pres">
      <dgm:prSet presAssocID="{B3E4CB04-4EAF-415F-BAB5-2E611B0CE1CF}" presName="spacer" presStyleCnt="0"/>
      <dgm:spPr/>
    </dgm:pt>
    <dgm:pt modelId="{40FC0718-56A6-4FC8-AF46-C62CEBD47C6E}" type="pres">
      <dgm:prSet presAssocID="{9B3FCC69-D90A-4B8C-B14B-952F56CE3593}" presName="comp" presStyleCnt="0"/>
      <dgm:spPr/>
    </dgm:pt>
    <dgm:pt modelId="{D7042EFD-CCE5-4CA8-A3F3-419686917197}" type="pres">
      <dgm:prSet presAssocID="{9B3FCC69-D90A-4B8C-B14B-952F56CE3593}" presName="box" presStyleLbl="node1" presStyleIdx="1" presStyleCnt="2"/>
      <dgm:spPr/>
    </dgm:pt>
    <dgm:pt modelId="{496928D0-279A-404C-9494-F9AEFF1DA841}" type="pres">
      <dgm:prSet presAssocID="{9B3FCC69-D90A-4B8C-B14B-952F56CE3593}" presName="img" presStyleLbl="fgImgPlace1" presStyleIdx="1" presStyleCnt="2"/>
      <dgm:spPr>
        <a:blipFill>
          <a:blip xmlns:r="http://schemas.openxmlformats.org/officeDocument/2006/relationships" r:embed="rId2"/>
          <a:stretch>
            <a:fillRect/>
          </a:stretch>
        </a:blipFill>
      </dgm:spPr>
    </dgm:pt>
    <dgm:pt modelId="{6BC3DDFE-6E6C-4FDD-A060-90502780408B}" type="pres">
      <dgm:prSet presAssocID="{9B3FCC69-D90A-4B8C-B14B-952F56CE3593}" presName="text" presStyleCnt="0">
        <dgm:presLayoutVars>
          <dgm:bulletEnabled val="1"/>
        </dgm:presLayoutVars>
      </dgm:prSet>
      <dgm:spPr/>
    </dgm:pt>
  </dgm:ptLst>
  <dgm:cxnLst>
    <dgm:cxn modelId="{24CB7CAF-A320-4F21-B82A-16A9685CE316}" srcId="{EBAE718B-9658-42D3-908B-EB4A7C9712F9}" destId="{7CA35C6E-7C46-4797-8A42-DCA022D7A785}" srcOrd="0" destOrd="0" parTransId="{FA4CC6AE-475B-4D5D-AEBF-E8621255EB5F}" sibTransId="{B3E4CB04-4EAF-415F-BAB5-2E611B0CE1CF}"/>
    <dgm:cxn modelId="{2B364893-54A4-4B6B-AF4E-1EA32714C4CC}" srcId="{7CA35C6E-7C46-4797-8A42-DCA022D7A785}" destId="{CBDA6280-E4CB-4E2B-9590-9F6F3DBD1EE8}" srcOrd="0" destOrd="0" parTransId="{806D2C2B-453F-439D-B608-5CD92D880C63}" sibTransId="{A1C6F703-340D-4A1C-A64A-C3CFF044973C}"/>
    <dgm:cxn modelId="{FFC45C1F-5DA7-4903-8D5A-6F4E0C277984}" srcId="{7CA35C6E-7C46-4797-8A42-DCA022D7A785}" destId="{DD2048CF-6EF7-40B6-B6EA-CFF4EAF5C481}" srcOrd="1" destOrd="0" parTransId="{EE8F6145-D4A6-44C5-8C68-AAFC3A1E9321}" sibTransId="{5B0AF474-8314-41D8-8E5F-80CF53A86EEB}"/>
    <dgm:cxn modelId="{10B24AF9-933F-4809-B879-B9BAABFD248D}" srcId="{EBAE718B-9658-42D3-908B-EB4A7C9712F9}" destId="{9B3FCC69-D90A-4B8C-B14B-952F56CE3593}" srcOrd="1" destOrd="0" parTransId="{6566F408-C1BF-4823-B02A-D15F3569BA22}" sibTransId="{21E16C35-FFFC-48AF-ACC9-821F23AE1333}"/>
    <dgm:cxn modelId="{1C58252C-C5FC-4163-A8F7-361EC43DF591}" srcId="{9B3FCC69-D90A-4B8C-B14B-952F56CE3593}" destId="{112C8E96-E769-449E-8AC6-8FC51A379E91}" srcOrd="0" destOrd="1" parTransId="{A0D3D2E2-7F0D-45AC-B215-481E633C646A}" sibTransId="{9D948271-CBA0-4E26-96E9-E08A504FB989}"/>
    <dgm:cxn modelId="{C2E8D84B-47F4-4531-8594-57CD63C2D0E9}" srcId="{9B3FCC69-D90A-4B8C-B14B-952F56CE3593}" destId="{74AF5DCE-B541-4689-B28B-15DC48D02A55}" srcOrd="1" destOrd="1" parTransId="{CC000721-3C7A-4168-AB3F-F51BD14424DA}" sibTransId="{C63946A4-6B70-4D15-952A-981482BF557C}"/>
    <dgm:cxn modelId="{08A2028C-95A1-4968-9688-F8E473627BF9}" type="presOf" srcId="{EBAE718B-9658-42D3-908B-EB4A7C9712F9}" destId="{9D8FDF43-5F22-4C58-95A6-F6FA2BC1C4FF}" srcOrd="0" destOrd="0" presId="urn:microsoft.com/office/officeart/2005/8/layout/vList4"/>
    <dgm:cxn modelId="{E1C3E0C6-C1E1-4090-BBAF-8CA67112335A}" type="presParOf" srcId="{9D8FDF43-5F22-4C58-95A6-F6FA2BC1C4FF}" destId="{90F28F1B-BFCA-4AA0-91E0-00F817812988}" srcOrd="0" destOrd="0" presId="urn:microsoft.com/office/officeart/2005/8/layout/vList4"/>
    <dgm:cxn modelId="{CFADEE21-2667-4F16-A33A-38526EC3514D}" type="presParOf" srcId="{90F28F1B-BFCA-4AA0-91E0-00F817812988}" destId="{59E8ACA1-F6CD-4305-8E84-F80CD676165B}" srcOrd="0" destOrd="0" presId="urn:microsoft.com/office/officeart/2005/8/layout/vList4"/>
    <dgm:cxn modelId="{87AA22AB-CFFC-4D4E-88B0-C8D7A1E2A646}" type="presOf" srcId="{7CA35C6E-7C46-4797-8A42-DCA022D7A785}" destId="{59E8ACA1-F6CD-4305-8E84-F80CD676165B}" srcOrd="0" destOrd="0" presId="urn:microsoft.com/office/officeart/2005/8/layout/vList4"/>
    <dgm:cxn modelId="{83A2DBD7-C5F7-44D4-B392-8AE24C308792}" type="presOf" srcId="{CBDA6280-E4CB-4E2B-9590-9F6F3DBD1EE8}" destId="{59E8ACA1-F6CD-4305-8E84-F80CD676165B}" srcOrd="0" destOrd="1" presId="urn:microsoft.com/office/officeart/2005/8/layout/vList4"/>
    <dgm:cxn modelId="{19012765-E04B-488B-A5C4-4660C7A24C3C}" type="presOf" srcId="{DD2048CF-6EF7-40B6-B6EA-CFF4EAF5C481}" destId="{59E8ACA1-F6CD-4305-8E84-F80CD676165B}" srcOrd="0" destOrd="2" presId="urn:microsoft.com/office/officeart/2005/8/layout/vList4"/>
    <dgm:cxn modelId="{749CA610-1FFB-4096-8B3C-A384C55E996A}" type="presParOf" srcId="{90F28F1B-BFCA-4AA0-91E0-00F817812988}" destId="{7D3926AE-D279-4284-8D3C-73162E8460EB}" srcOrd="1" destOrd="0" presId="urn:microsoft.com/office/officeart/2005/8/layout/vList4"/>
    <dgm:cxn modelId="{F4B7742D-19AE-4BC1-9B86-6D9226FAB125}" type="presParOf" srcId="{90F28F1B-BFCA-4AA0-91E0-00F817812988}" destId="{F9ED24FD-8912-4203-85DC-387A30A0B443}" srcOrd="2" destOrd="0" presId="urn:microsoft.com/office/officeart/2005/8/layout/vList4"/>
    <dgm:cxn modelId="{653B248D-BDA5-4B90-8BA1-BFDDFB9F20B8}" type="presOf" srcId="{7CA35C6E-7C46-4797-8A42-DCA022D7A785}" destId="{F9ED24FD-8912-4203-85DC-387A30A0B443}" srcOrd="1" destOrd="0" presId="urn:microsoft.com/office/officeart/2005/8/layout/vList4"/>
    <dgm:cxn modelId="{89857108-DBC3-4DCD-BA18-A8D6AADDA11E}" type="presOf" srcId="{CBDA6280-E4CB-4E2B-9590-9F6F3DBD1EE8}" destId="{F9ED24FD-8912-4203-85DC-387A30A0B443}" srcOrd="1" destOrd="1" presId="urn:microsoft.com/office/officeart/2005/8/layout/vList4"/>
    <dgm:cxn modelId="{A15FFE39-19FF-4B71-BE9F-9E7DB848CFCE}" type="presOf" srcId="{DD2048CF-6EF7-40B6-B6EA-CFF4EAF5C481}" destId="{F9ED24FD-8912-4203-85DC-387A30A0B443}" srcOrd="1" destOrd="2" presId="urn:microsoft.com/office/officeart/2005/8/layout/vList4"/>
    <dgm:cxn modelId="{6D001773-B708-4C84-8D1B-3F6538C950E1}" type="presParOf" srcId="{9D8FDF43-5F22-4C58-95A6-F6FA2BC1C4FF}" destId="{EA370BF9-61F4-4BBE-9D45-1C3713175010}" srcOrd="1" destOrd="0" presId="urn:microsoft.com/office/officeart/2005/8/layout/vList4"/>
    <dgm:cxn modelId="{A885FC3C-4A6D-4947-8318-3C3E33DDE3DE}" type="presOf" srcId="{B3E4CB04-4EAF-415F-BAB5-2E611B0CE1CF}" destId="{EA370BF9-61F4-4BBE-9D45-1C3713175010}" srcOrd="0" destOrd="0" presId="urn:microsoft.com/office/officeart/2005/8/layout/vList4"/>
    <dgm:cxn modelId="{D90782CE-4AA2-4F19-A7C7-FA8D50907895}" type="presParOf" srcId="{9D8FDF43-5F22-4C58-95A6-F6FA2BC1C4FF}" destId="{40FC0718-56A6-4FC8-AF46-C62CEBD47C6E}" srcOrd="2" destOrd="0" presId="urn:microsoft.com/office/officeart/2005/8/layout/vList4"/>
    <dgm:cxn modelId="{35EEB6E3-40D3-4887-A7B6-CB6BECCE0FA1}" type="presParOf" srcId="{40FC0718-56A6-4FC8-AF46-C62CEBD47C6E}" destId="{D7042EFD-CCE5-4CA8-A3F3-419686917197}" srcOrd="0" destOrd="2" presId="urn:microsoft.com/office/officeart/2005/8/layout/vList4"/>
    <dgm:cxn modelId="{B25592A2-DBAA-4CEE-83A9-89537626F6B0}" type="presOf" srcId="{9B3FCC69-D90A-4B8C-B14B-952F56CE3593}" destId="{D7042EFD-CCE5-4CA8-A3F3-419686917197}" srcOrd="0" destOrd="0" presId="urn:microsoft.com/office/officeart/2005/8/layout/vList4"/>
    <dgm:cxn modelId="{B5B5B1C2-D09E-4426-B8B2-318C5D88E2CC}" type="presOf" srcId="{112C8E96-E769-449E-8AC6-8FC51A379E91}" destId="{D7042EFD-CCE5-4CA8-A3F3-419686917197}" srcOrd="0" destOrd="1" presId="urn:microsoft.com/office/officeart/2005/8/layout/vList4"/>
    <dgm:cxn modelId="{53B1F42D-3994-4631-A8F9-9E39FBBA0209}" type="presOf" srcId="{74AF5DCE-B541-4689-B28B-15DC48D02A55}" destId="{D7042EFD-CCE5-4CA8-A3F3-419686917197}" srcOrd="0" destOrd="2" presId="urn:microsoft.com/office/officeart/2005/8/layout/vList4"/>
    <dgm:cxn modelId="{678A8385-FEC8-4351-937F-C77368BDDF9E}" type="presParOf" srcId="{40FC0718-56A6-4FC8-AF46-C62CEBD47C6E}" destId="{496928D0-279A-404C-9494-F9AEFF1DA841}" srcOrd="1" destOrd="2" presId="urn:microsoft.com/office/officeart/2005/8/layout/vList4"/>
    <dgm:cxn modelId="{7CB07F95-884C-45C5-B59E-01C33B9BADAD}" type="presParOf" srcId="{40FC0718-56A6-4FC8-AF46-C62CEBD47C6E}" destId="{6BC3DDFE-6E6C-4FDD-A060-90502780408B}" srcOrd="2" destOrd="2" presId="urn:microsoft.com/office/officeart/2005/8/layout/vList4"/>
    <dgm:cxn modelId="{24D75BFB-BD26-43F3-B9C4-3E902207A08F}" type="presOf" srcId="{9B3FCC69-D90A-4B8C-B14B-952F56CE3593}" destId="{6BC3DDFE-6E6C-4FDD-A060-90502780408B}" srcOrd="1" destOrd="0" presId="urn:microsoft.com/office/officeart/2005/8/layout/vList4"/>
    <dgm:cxn modelId="{25652F18-426C-4E5D-A842-30683052F50F}" type="presOf" srcId="{112C8E96-E769-449E-8AC6-8FC51A379E91}" destId="{6BC3DDFE-6E6C-4FDD-A060-90502780408B}" srcOrd="1" destOrd="1" presId="urn:microsoft.com/office/officeart/2005/8/layout/vList4"/>
    <dgm:cxn modelId="{E4AEE8BF-AE4B-4186-8A9B-5FCB378E9837}" type="presOf" srcId="{74AF5DCE-B541-4689-B28B-15DC48D02A55}" destId="{6BC3DDFE-6E6C-4FDD-A060-90502780408B}" srcOrd="1" destOrd="2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EBAE718B-9658-42D3-908B-EB4A7C9712F9}" type="doc">
      <dgm:prSet loTypeId="list" loCatId="list" qsTypeId="urn:microsoft.com/office/officeart/2005/8/quickstyle/simple1" qsCatId="simple" csTypeId="urn:microsoft.com/office/officeart/2005/8/colors/accent5_3" csCatId="accent1" phldr="0"/>
      <dgm:spPr/>
      <dgm:t>
        <a:bodyPr/>
        <a:p>
          <a:endParaRPr lang="zh-CN" altLang="en-US"/>
        </a:p>
      </dgm:t>
    </dgm:pt>
    <dgm:pt modelId="{7CA35C6E-7C46-4797-8A42-DCA022D7A785}">
      <dgm:prSet phldrT="[文本]"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林秀穗和寥健宏夫妇</a:t>
          </a:r>
          <a:r>
            <a:rPr lang="zh-CN" altLang="en-US" sz="1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/>
          </a:r>
          <a:endParaRPr lang="zh-CN" altLang="en-US" sz="1600" b="1"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</a:endParaRPr>
        </a:p>
      </dgm:t>
    </dgm:pt>
    <dgm:pt modelId="{FA4CC6AE-475B-4D5D-AEBF-E8621255EB5F}" cxnId="{F15ECBF7-A7DC-4FE8-A5CE-87CC0A33D0B7}" type="parTrans">
      <dgm:prSet/>
      <dgm:spPr/>
      <dgm:t>
        <a:bodyPr/>
        <a:p>
          <a:endParaRPr lang="zh-CN" altLang="en-US"/>
        </a:p>
      </dgm:t>
    </dgm:pt>
    <dgm:pt modelId="{B3E4CB04-4EAF-415F-BAB5-2E611B0CE1CF}" cxnId="{F15ECBF7-A7DC-4FE8-A5CE-87CC0A33D0B7}" type="sibTrans">
      <dgm:prSet/>
      <dgm:spPr/>
      <dgm:t>
        <a:bodyPr/>
        <a:p>
          <a:endParaRPr lang="zh-CN" altLang="en-US"/>
        </a:p>
      </dgm:t>
    </dgm:pt>
    <dgm:pt modelId="{C7147ED0-A5EC-4C9F-AA69-D6109930C10A}">
      <dgm:prSet phldr="0" custT="1"/>
      <dgm:spPr/>
      <dgm:t>
        <a:bodyPr vert="horz" wrap="square"/>
        <a:p>
          <a:pPr>
            <a:lnSpc>
              <a:spcPct val="2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 sz="1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才华横溢的夫妻档绘本创作者。林秀穗，1970年生于高雄，为专职作家。廖健宏，1971年出生于屏东，杰出的插画家。</a:t>
          </a:r>
          <a:r>
            <a:rPr lang="zh-CN" altLang="en-US" sz="1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/>
          </a:r>
          <a:endParaRPr lang="zh-CN" altLang="en-US" sz="1400"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</a:endParaRPr>
        </a:p>
      </dgm:t>
    </dgm:pt>
    <dgm:pt modelId="{DC25B581-0494-4E04-8BD5-46ABA88A5241}" cxnId="{E3E92464-D365-43A9-A245-8DD7242D4818}" type="parTrans">
      <dgm:prSet/>
      <dgm:spPr/>
    </dgm:pt>
    <dgm:pt modelId="{1C90C91E-2608-4F06-B015-D416684D8D97}" cxnId="{E3E92464-D365-43A9-A245-8DD7242D4818}" type="sibTrans">
      <dgm:prSet/>
      <dgm:spPr/>
    </dgm:pt>
    <dgm:pt modelId="{6F292B83-34CC-445F-9FF9-189F2A8F8149}">
      <dgm:prSet phldr="0" custT="1"/>
      <dgm:spPr/>
      <dgm:t>
        <a:bodyPr vert="horz" wrap="square"/>
        <a:p>
          <a:pPr>
            <a:lnSpc>
              <a:spcPct val="2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 sz="1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代表作品有《小丑兔子魔术师》《癞蛤蟆与变色龙》《司机爷爷》《进城》等。曾获金鼎奖、信谊幼儿图画书奖首奖，丰子恺儿童图画书奖评委奖等多项大奖。</a:t>
          </a:r>
          <a:r>
            <a:rPr lang="zh-CN" altLang="en-US" sz="1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/>
          </a:r>
          <a:endParaRPr lang="zh-CN" altLang="en-US" sz="1400"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</a:endParaRPr>
        </a:p>
      </dgm:t>
    </dgm:pt>
    <dgm:pt modelId="{58F610B0-6A06-48D3-A708-A19F111608B0}" cxnId="{37D6454D-32D6-4E2E-9E05-1451D4972CC7}" type="parTrans">
      <dgm:prSet/>
      <dgm:spPr/>
    </dgm:pt>
    <dgm:pt modelId="{2111D2C2-8CD7-4FAF-9C95-DBB45F9C1C4F}" cxnId="{37D6454D-32D6-4E2E-9E05-1451D4972CC7}" type="sibTrans">
      <dgm:prSet/>
      <dgm:spPr/>
    </dgm:pt>
    <dgm:pt modelId="{9D8FDF43-5F22-4C58-95A6-F6FA2BC1C4FF}" type="pres">
      <dgm:prSet presAssocID="{EBAE718B-9658-42D3-908B-EB4A7C9712F9}" presName="linear" presStyleCnt="0">
        <dgm:presLayoutVars>
          <dgm:dir/>
          <dgm:resizeHandles val="exact"/>
        </dgm:presLayoutVars>
      </dgm:prSet>
      <dgm:spPr/>
    </dgm:pt>
    <dgm:pt modelId="{90F28F1B-BFCA-4AA0-91E0-00F817812988}" type="pres">
      <dgm:prSet presAssocID="{7CA35C6E-7C46-4797-8A42-DCA022D7A785}" presName="comp" presStyleCnt="0"/>
      <dgm:spPr/>
    </dgm:pt>
    <dgm:pt modelId="{59E8ACA1-F6CD-4305-8E84-F80CD676165B}" type="pres">
      <dgm:prSet presAssocID="{7CA35C6E-7C46-4797-8A42-DCA022D7A785}" presName="box" presStyleLbl="node1" presStyleIdx="0" presStyleCnt="1"/>
      <dgm:spPr/>
    </dgm:pt>
    <dgm:pt modelId="{7D3926AE-D279-4284-8D3C-73162E8460EB}" type="pres">
      <dgm:prSet presAssocID="{7CA35C6E-7C46-4797-8A42-DCA022D7A785}" presName="img" presStyleLbl="fgImgPlace1" presStyleIdx="0" presStyleCnt="1"/>
      <dgm:spPr>
        <a:blipFill>
          <a:blip xmlns:r="http://schemas.openxmlformats.org/officeDocument/2006/relationships" r:embed="rId1"/>
          <a:stretch>
            <a:fillRect/>
          </a:stretch>
        </a:blipFill>
      </dgm:spPr>
    </dgm:pt>
    <dgm:pt modelId="{F9ED24FD-8912-4203-85DC-387A30A0B443}" type="pres">
      <dgm:prSet presAssocID="{7CA35C6E-7C46-4797-8A42-DCA022D7A785}" presName="text" presStyleCnt="0">
        <dgm:presLayoutVars>
          <dgm:bulletEnabled val="1"/>
        </dgm:presLayoutVars>
      </dgm:prSet>
      <dgm:spPr/>
    </dgm:pt>
  </dgm:ptLst>
  <dgm:cxnLst>
    <dgm:cxn modelId="{F15ECBF7-A7DC-4FE8-A5CE-87CC0A33D0B7}" srcId="{EBAE718B-9658-42D3-908B-EB4A7C9712F9}" destId="{7CA35C6E-7C46-4797-8A42-DCA022D7A785}" srcOrd="0" destOrd="0" parTransId="{FA4CC6AE-475B-4D5D-AEBF-E8621255EB5F}" sibTransId="{B3E4CB04-4EAF-415F-BAB5-2E611B0CE1CF}"/>
    <dgm:cxn modelId="{E3E92464-D365-43A9-A245-8DD7242D4818}" srcId="{7CA35C6E-7C46-4797-8A42-DCA022D7A785}" destId="{C7147ED0-A5EC-4C9F-AA69-D6109930C10A}" srcOrd="0" destOrd="0" parTransId="{DC25B581-0494-4E04-8BD5-46ABA88A5241}" sibTransId="{1C90C91E-2608-4F06-B015-D416684D8D97}"/>
    <dgm:cxn modelId="{37D6454D-32D6-4E2E-9E05-1451D4972CC7}" srcId="{7CA35C6E-7C46-4797-8A42-DCA022D7A785}" destId="{6F292B83-34CC-445F-9FF9-189F2A8F8149}" srcOrd="1" destOrd="0" parTransId="{58F610B0-6A06-48D3-A708-A19F111608B0}" sibTransId="{2111D2C2-8CD7-4FAF-9C95-DBB45F9C1C4F}"/>
    <dgm:cxn modelId="{11312C63-D7B8-4ACD-AF2F-D5DB22CC72DF}" type="presOf" srcId="{EBAE718B-9658-42D3-908B-EB4A7C9712F9}" destId="{9D8FDF43-5F22-4C58-95A6-F6FA2BC1C4FF}" srcOrd="0" destOrd="0" presId="urn:microsoft.com/office/officeart/2005/8/layout/vList4"/>
    <dgm:cxn modelId="{B5E32DE6-1AB1-47A8-8C15-4021B9048643}" type="presParOf" srcId="{9D8FDF43-5F22-4C58-95A6-F6FA2BC1C4FF}" destId="{90F28F1B-BFCA-4AA0-91E0-00F817812988}" srcOrd="0" destOrd="0" presId="urn:microsoft.com/office/officeart/2005/8/layout/vList4"/>
    <dgm:cxn modelId="{7FB99478-44E9-4B96-BFE3-409B7048A874}" type="presParOf" srcId="{90F28F1B-BFCA-4AA0-91E0-00F817812988}" destId="{59E8ACA1-F6CD-4305-8E84-F80CD676165B}" srcOrd="0" destOrd="0" presId="urn:microsoft.com/office/officeart/2005/8/layout/vList4"/>
    <dgm:cxn modelId="{FE1CD2A3-2439-4F38-AB8E-5544908C5057}" type="presOf" srcId="{7CA35C6E-7C46-4797-8A42-DCA022D7A785}" destId="{59E8ACA1-F6CD-4305-8E84-F80CD676165B}" srcOrd="0" destOrd="0" presId="urn:microsoft.com/office/officeart/2005/8/layout/vList4"/>
    <dgm:cxn modelId="{3AB83EA7-5629-4B16-A461-D98F0232713F}" type="presOf" srcId="{C7147ED0-A5EC-4C9F-AA69-D6109930C10A}" destId="{59E8ACA1-F6CD-4305-8E84-F80CD676165B}" srcOrd="0" destOrd="1" presId="urn:microsoft.com/office/officeart/2005/8/layout/vList4"/>
    <dgm:cxn modelId="{13DC2353-C6EB-4DB1-A36C-91549EDAFE8A}" type="presOf" srcId="{6F292B83-34CC-445F-9FF9-189F2A8F8149}" destId="{59E8ACA1-F6CD-4305-8E84-F80CD676165B}" srcOrd="0" destOrd="2" presId="urn:microsoft.com/office/officeart/2005/8/layout/vList4"/>
    <dgm:cxn modelId="{463854AE-AC87-4C94-A456-233A922B9334}" type="presParOf" srcId="{90F28F1B-BFCA-4AA0-91E0-00F817812988}" destId="{7D3926AE-D279-4284-8D3C-73162E8460EB}" srcOrd="1" destOrd="0" presId="urn:microsoft.com/office/officeart/2005/8/layout/vList4"/>
    <dgm:cxn modelId="{8C58FD68-3FA6-4E9F-A2EC-FD8942D0D8DF}" type="presParOf" srcId="{90F28F1B-BFCA-4AA0-91E0-00F817812988}" destId="{F9ED24FD-8912-4203-85DC-387A30A0B443}" srcOrd="2" destOrd="0" presId="urn:microsoft.com/office/officeart/2005/8/layout/vList4"/>
    <dgm:cxn modelId="{F275E30A-58DB-4F2E-8612-2DABF6EFE5E6}" type="presOf" srcId="{7CA35C6E-7C46-4797-8A42-DCA022D7A785}" destId="{F9ED24FD-8912-4203-85DC-387A30A0B443}" srcOrd="1" destOrd="0" presId="urn:microsoft.com/office/officeart/2005/8/layout/vList4"/>
    <dgm:cxn modelId="{7755C837-84AC-4196-8F75-FD7E96134620}" type="presOf" srcId="{C7147ED0-A5EC-4C9F-AA69-D6109930C10A}" destId="{F9ED24FD-8912-4203-85DC-387A30A0B443}" srcOrd="1" destOrd="1" presId="urn:microsoft.com/office/officeart/2005/8/layout/vList4"/>
    <dgm:cxn modelId="{3791288E-C1B3-4986-9DF8-4CCD9823E330}" type="presOf" srcId="{6F292B83-34CC-445F-9FF9-189F2A8F8149}" destId="{F9ED24FD-8912-4203-85DC-387A30A0B443}" srcOrd="1" destOrd="2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10207640" cy="3420112"/>
        <a:chOff x="0" y="0"/>
        <a:chExt cx="10207640" cy="3420112"/>
      </a:xfrm>
    </dsp:grpSpPr>
    <dsp:sp modelId="{5D9704F8-5A95-419F-B794-1E2F82666BDB}">
      <dsp:nvSpPr>
        <dsp:cNvPr id="3" name="矩形 2"/>
        <dsp:cNvSpPr/>
      </dsp:nvSpPr>
      <dsp:spPr bwMode="white">
        <a:xfrm>
          <a:off x="0" y="0"/>
          <a:ext cx="3112085" cy="1237337"/>
        </a:xfrm>
        <a:prstGeom prst="rect">
          <a:avLst/>
        </a:prstGeom>
      </dsp:spPr>
      <dsp:style>
        <a:lnRef idx="2">
          <a:schemeClr val="accent5"/>
        </a:lnRef>
        <a:fillRef idx="1">
          <a:schemeClr val="accent5"/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355600" tIns="203200" rIns="355600" bIns="203200" anchor="ctr"/>
        <a:lstStyle>
          <a:lvl1pPr algn="ctr">
            <a:defRPr sz="5000"/>
          </a:lvl1pPr>
          <a:lvl2pPr marL="285750" indent="-285750" algn="ctr">
            <a:defRPr sz="3900"/>
          </a:lvl2pPr>
          <a:lvl3pPr marL="571500" indent="-285750" algn="ctr">
            <a:defRPr sz="3900"/>
          </a:lvl3pPr>
          <a:lvl4pPr marL="857250" indent="-285750" algn="ctr">
            <a:defRPr sz="3900"/>
          </a:lvl4pPr>
          <a:lvl5pPr marL="1143000" indent="-285750" algn="ctr">
            <a:defRPr sz="3900"/>
          </a:lvl5pPr>
          <a:lvl6pPr marL="1428750" indent="-285750" algn="ctr">
            <a:defRPr sz="3900"/>
          </a:lvl6pPr>
          <a:lvl7pPr marL="1714500" indent="-285750" algn="ctr">
            <a:defRPr sz="3900"/>
          </a:lvl7pPr>
          <a:lvl8pPr marL="2000250" indent="-285750" algn="ctr">
            <a:defRPr sz="3900"/>
          </a:lvl8pPr>
          <a:lvl9pPr marL="2286000" indent="-285750" algn="ctr">
            <a:defRPr sz="39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>
              <a:latin typeface="微软雅黑" panose="020B0503020204020204" charset="-122"/>
              <a:ea typeface="微软雅黑" panose="020B0503020204020204" charset="-122"/>
            </a:rPr>
            <a:t>1</a:t>
          </a:r>
          <a:endParaRPr lang="en-US" altLang="zh-CN">
            <a:latin typeface="微软雅黑" panose="020B0503020204020204" charset="-122"/>
            <a:ea typeface="微软雅黑" panose="020B0503020204020204" charset="-122"/>
          </a:endParaRPr>
        </a:p>
      </dsp:txBody>
      <dsp:txXfrm>
        <a:off x="0" y="0"/>
        <a:ext cx="3112085" cy="1237337"/>
      </dsp:txXfrm>
    </dsp:sp>
    <dsp:sp modelId="{C0A6D3D8-DBC2-45B6-8DEF-789A72552BB4}">
      <dsp:nvSpPr>
        <dsp:cNvPr id="4" name="矩形 3"/>
        <dsp:cNvSpPr/>
      </dsp:nvSpPr>
      <dsp:spPr bwMode="white">
        <a:xfrm>
          <a:off x="0" y="1237337"/>
          <a:ext cx="3112085" cy="2182775"/>
        </a:xfrm>
        <a:prstGeom prst="rect">
          <a:avLst/>
        </a:prstGeom>
      </dsp:spPr>
      <dsp:style>
        <a:lnRef idx="2">
          <a:schemeClr val="accent5">
            <a:alpha val="90000"/>
            <a:tint val="40000"/>
          </a:schemeClr>
        </a:lnRef>
        <a:fillRef idx="1">
          <a:schemeClr val="accent5">
            <a:alpha val="90000"/>
            <a:tint val="40000"/>
          </a:schemeClr>
        </a:fillRef>
        <a:effectRef idx="0">
          <a:scrgbClr r="0" g="0" b="0"/>
        </a:effectRef>
        <a:fontRef idx="minor"/>
      </dsp:style>
      <dsp:txBody>
        <a:bodyPr vert="horz" wrap="square" lIns="213360" tIns="213360" rIns="284480" bIns="320040" anchor="t"/>
        <a:lstStyle>
          <a:lvl1pPr algn="l">
            <a:defRPr sz="5000"/>
          </a:lvl1pPr>
          <a:lvl2pPr marL="285750" indent="-285750" algn="l">
            <a:defRPr sz="5000"/>
          </a:lvl2pPr>
          <a:lvl3pPr marL="571500" indent="-285750" algn="l">
            <a:defRPr sz="5000"/>
          </a:lvl3pPr>
          <a:lvl4pPr marL="857250" indent="-285750" algn="l">
            <a:defRPr sz="5000"/>
          </a:lvl4pPr>
          <a:lvl5pPr marL="1143000" indent="-285750" algn="l">
            <a:defRPr sz="5000"/>
          </a:lvl5pPr>
          <a:lvl6pPr marL="1428750" indent="-285750" algn="l">
            <a:defRPr sz="5000"/>
          </a:lvl6pPr>
          <a:lvl7pPr marL="1714500" indent="-285750" algn="l">
            <a:defRPr sz="5000"/>
          </a:lvl7pPr>
          <a:lvl8pPr marL="2000250" indent="-285750" algn="l">
            <a:defRPr sz="5000"/>
          </a:lvl8pPr>
          <a:lvl9pPr marL="2286000" indent="-285750" algn="l">
            <a:defRPr sz="5000"/>
          </a:lvl9pPr>
        </a:lstStyle>
        <a:p>
          <a:pPr marL="285750" lvl="1" indent="-28575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zh-CN" altLang="en-US" sz="4000">
            <a:solidFill>
              <a:schemeClr val="dk1"/>
            </a:solidFill>
            <a:latin typeface="微软雅黑" panose="020B0503020204020204" charset="-122"/>
            <a:ea typeface="微软雅黑" panose="020B0503020204020204" charset="-122"/>
          </a:endParaRPr>
        </a:p>
      </dsp:txBody>
      <dsp:txXfrm>
        <a:off x="0" y="1237337"/>
        <a:ext cx="3112085" cy="2182775"/>
      </dsp:txXfrm>
    </dsp:sp>
    <dsp:sp modelId="{3E0BA246-3456-471B-AD87-1436FD251DD8}">
      <dsp:nvSpPr>
        <dsp:cNvPr id="5" name="矩形 4"/>
        <dsp:cNvSpPr/>
      </dsp:nvSpPr>
      <dsp:spPr bwMode="white">
        <a:xfrm>
          <a:off x="3547777" y="0"/>
          <a:ext cx="3112085" cy="1237337"/>
        </a:xfrm>
        <a:prstGeom prst="rect">
          <a:avLst/>
        </a:prstGeom>
      </dsp:spPr>
      <dsp:style>
        <a:lnRef idx="2">
          <a:schemeClr val="accent5"/>
        </a:lnRef>
        <a:fillRef idx="1">
          <a:schemeClr val="accent5"/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355600" tIns="203200" rIns="355600" bIns="203200" anchor="ctr"/>
        <a:lstStyle>
          <a:lvl1pPr algn="ctr">
            <a:defRPr sz="5000"/>
          </a:lvl1pPr>
          <a:lvl2pPr marL="285750" indent="-285750" algn="ctr">
            <a:defRPr sz="3900"/>
          </a:lvl2pPr>
          <a:lvl3pPr marL="571500" indent="-285750" algn="ctr">
            <a:defRPr sz="3900"/>
          </a:lvl3pPr>
          <a:lvl4pPr marL="857250" indent="-285750" algn="ctr">
            <a:defRPr sz="3900"/>
          </a:lvl4pPr>
          <a:lvl5pPr marL="1143000" indent="-285750" algn="ctr">
            <a:defRPr sz="3900"/>
          </a:lvl5pPr>
          <a:lvl6pPr marL="1428750" indent="-285750" algn="ctr">
            <a:defRPr sz="3900"/>
          </a:lvl6pPr>
          <a:lvl7pPr marL="1714500" indent="-285750" algn="ctr">
            <a:defRPr sz="3900"/>
          </a:lvl7pPr>
          <a:lvl8pPr marL="2000250" indent="-285750" algn="ctr">
            <a:defRPr sz="3900"/>
          </a:lvl8pPr>
          <a:lvl9pPr marL="2286000" indent="-285750" algn="ctr">
            <a:defRPr sz="39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/>
            <a:t>2</a:t>
          </a:r>
          <a:endParaRPr lang="en-US" altLang="zh-CN"/>
        </a:p>
      </dsp:txBody>
      <dsp:txXfrm>
        <a:off x="3547777" y="0"/>
        <a:ext cx="3112085" cy="1237337"/>
      </dsp:txXfrm>
    </dsp:sp>
    <dsp:sp modelId="{33CF15AD-8A19-4E9A-9BED-239A79CAF737}">
      <dsp:nvSpPr>
        <dsp:cNvPr id="6" name="矩形 5"/>
        <dsp:cNvSpPr/>
      </dsp:nvSpPr>
      <dsp:spPr bwMode="white">
        <a:xfrm>
          <a:off x="3547777" y="1237337"/>
          <a:ext cx="3112085" cy="2182775"/>
        </a:xfrm>
        <a:prstGeom prst="rect">
          <a:avLst/>
        </a:prstGeom>
      </dsp:spPr>
      <dsp:style>
        <a:lnRef idx="2">
          <a:schemeClr val="accent5">
            <a:alpha val="90000"/>
            <a:tint val="40000"/>
          </a:schemeClr>
        </a:lnRef>
        <a:fillRef idx="1">
          <a:schemeClr val="accent5">
            <a:alpha val="90000"/>
            <a:tint val="40000"/>
          </a:schemeClr>
        </a:fillRef>
        <a:effectRef idx="0">
          <a:scrgbClr r="0" g="0" b="0"/>
        </a:effectRef>
        <a:fontRef idx="minor"/>
      </dsp:style>
      <dsp:txBody>
        <a:bodyPr vert="horz" wrap="square" lIns="266700" tIns="266700" rIns="355600" bIns="400050" anchor="t"/>
        <a:lstStyle>
          <a:lvl1pPr algn="l">
            <a:defRPr sz="5000"/>
          </a:lvl1pPr>
          <a:lvl2pPr marL="285750" indent="-285750" algn="l">
            <a:defRPr sz="5000"/>
          </a:lvl2pPr>
          <a:lvl3pPr marL="571500" indent="-285750" algn="l">
            <a:defRPr sz="5000"/>
          </a:lvl3pPr>
          <a:lvl4pPr marL="857250" indent="-285750" algn="l">
            <a:defRPr sz="5000"/>
          </a:lvl4pPr>
          <a:lvl5pPr marL="1143000" indent="-285750" algn="l">
            <a:defRPr sz="5000"/>
          </a:lvl5pPr>
          <a:lvl6pPr marL="1428750" indent="-285750" algn="l">
            <a:defRPr sz="5000"/>
          </a:lvl6pPr>
          <a:lvl7pPr marL="1714500" indent="-285750" algn="l">
            <a:defRPr sz="5000"/>
          </a:lvl7pPr>
          <a:lvl8pPr marL="2000250" indent="-285750" algn="l">
            <a:defRPr sz="5000"/>
          </a:lvl8pPr>
          <a:lvl9pPr marL="2286000" indent="-285750" algn="l">
            <a:defRPr sz="5000"/>
          </a:lvl9pPr>
        </a:lstStyle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zh-CN" altLang="en-US">
            <a:solidFill>
              <a:schemeClr val="dk1"/>
            </a:solidFill>
          </a:endParaRPr>
        </a:p>
      </dsp:txBody>
      <dsp:txXfrm>
        <a:off x="3547777" y="1237337"/>
        <a:ext cx="3112085" cy="2182775"/>
      </dsp:txXfrm>
    </dsp:sp>
    <dsp:sp modelId="{FC453BFD-315B-4968-86FA-B7D3125F3320}">
      <dsp:nvSpPr>
        <dsp:cNvPr id="7" name="矩形 6"/>
        <dsp:cNvSpPr/>
      </dsp:nvSpPr>
      <dsp:spPr bwMode="white">
        <a:xfrm>
          <a:off x="7095555" y="0"/>
          <a:ext cx="3112085" cy="1237337"/>
        </a:xfrm>
        <a:prstGeom prst="rect">
          <a:avLst/>
        </a:prstGeom>
      </dsp:spPr>
      <dsp:style>
        <a:lnRef idx="2">
          <a:schemeClr val="accent5"/>
        </a:lnRef>
        <a:fillRef idx="1">
          <a:schemeClr val="accent5"/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355600" tIns="203200" rIns="355600" bIns="203200" anchor="ctr"/>
        <a:lstStyle>
          <a:lvl1pPr algn="ctr">
            <a:defRPr sz="5000"/>
          </a:lvl1pPr>
          <a:lvl2pPr marL="285750" indent="-285750" algn="ctr">
            <a:defRPr sz="3900"/>
          </a:lvl2pPr>
          <a:lvl3pPr marL="571500" indent="-285750" algn="ctr">
            <a:defRPr sz="3900"/>
          </a:lvl3pPr>
          <a:lvl4pPr marL="857250" indent="-285750" algn="ctr">
            <a:defRPr sz="3900"/>
          </a:lvl4pPr>
          <a:lvl5pPr marL="1143000" indent="-285750" algn="ctr">
            <a:defRPr sz="3900"/>
          </a:lvl5pPr>
          <a:lvl6pPr marL="1428750" indent="-285750" algn="ctr">
            <a:defRPr sz="3900"/>
          </a:lvl6pPr>
          <a:lvl7pPr marL="1714500" indent="-285750" algn="ctr">
            <a:defRPr sz="3900"/>
          </a:lvl7pPr>
          <a:lvl8pPr marL="2000250" indent="-285750" algn="ctr">
            <a:defRPr sz="3900"/>
          </a:lvl8pPr>
          <a:lvl9pPr marL="2286000" indent="-285750" algn="ctr">
            <a:defRPr sz="39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/>
            <a:t>3</a:t>
          </a:r>
          <a:endParaRPr lang="en-US" altLang="zh-CN"/>
        </a:p>
      </dsp:txBody>
      <dsp:txXfrm>
        <a:off x="7095555" y="0"/>
        <a:ext cx="3112085" cy="1237337"/>
      </dsp:txXfrm>
    </dsp:sp>
    <dsp:sp modelId="{B357C82A-FE93-416B-AFBF-A74F9E99C4E4}">
      <dsp:nvSpPr>
        <dsp:cNvPr id="8" name="矩形 7"/>
        <dsp:cNvSpPr/>
      </dsp:nvSpPr>
      <dsp:spPr bwMode="white">
        <a:xfrm>
          <a:off x="7095555" y="1237337"/>
          <a:ext cx="3112085" cy="2182775"/>
        </a:xfrm>
        <a:prstGeom prst="rect">
          <a:avLst/>
        </a:prstGeom>
      </dsp:spPr>
      <dsp:style>
        <a:lnRef idx="2">
          <a:schemeClr val="accent5">
            <a:alpha val="90000"/>
            <a:tint val="40000"/>
          </a:schemeClr>
        </a:lnRef>
        <a:fillRef idx="1">
          <a:schemeClr val="accent5">
            <a:alpha val="90000"/>
            <a:tint val="40000"/>
          </a:schemeClr>
        </a:fillRef>
        <a:effectRef idx="0">
          <a:scrgbClr r="0" g="0" b="0"/>
        </a:effectRef>
        <a:fontRef idx="minor"/>
      </dsp:style>
      <dsp:txBody>
        <a:bodyPr vert="horz" wrap="square" lIns="266700" tIns="266700" rIns="355600" bIns="400050" anchor="t"/>
        <a:lstStyle>
          <a:lvl1pPr algn="l">
            <a:defRPr sz="5000"/>
          </a:lvl1pPr>
          <a:lvl2pPr marL="285750" indent="-285750" algn="l">
            <a:defRPr sz="3900"/>
          </a:lvl2pPr>
          <a:lvl3pPr marL="571500" indent="-285750" algn="l">
            <a:defRPr sz="3900"/>
          </a:lvl3pPr>
          <a:lvl4pPr marL="857250" indent="-285750" algn="l">
            <a:defRPr sz="3900"/>
          </a:lvl4pPr>
          <a:lvl5pPr marL="1143000" indent="-285750" algn="l">
            <a:defRPr sz="3900"/>
          </a:lvl5pPr>
          <a:lvl6pPr marL="1428750" indent="-285750" algn="l">
            <a:defRPr sz="3900"/>
          </a:lvl6pPr>
          <a:lvl7pPr marL="1714500" indent="-285750" algn="l">
            <a:defRPr sz="3900"/>
          </a:lvl7pPr>
          <a:lvl8pPr marL="2000250" indent="-285750" algn="l">
            <a:defRPr sz="3900"/>
          </a:lvl8pPr>
          <a:lvl9pPr marL="2286000" indent="-285750" algn="l">
            <a:defRPr sz="3900"/>
          </a:lvl9pPr>
        </a:lstStyle>
        <a:p>
          <a:pPr lvl="1" algn="l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zh-CN" altLang="en-US">
            <a:solidFill>
              <a:schemeClr val="dk1"/>
            </a:solidFill>
          </a:endParaRPr>
        </a:p>
      </dsp:txBody>
      <dsp:txXfrm>
        <a:off x="7095555" y="1237337"/>
        <a:ext cx="3112085" cy="218277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9850836" cy="3196633"/>
        <a:chOff x="0" y="0"/>
        <a:chExt cx="9850836" cy="3196633"/>
      </a:xfrm>
    </dsp:grpSpPr>
    <dsp:sp modelId="{1F055725-8984-42CB-98CB-8E7728DD5EAB}">
      <dsp:nvSpPr>
        <dsp:cNvPr id="5" name="矩形 4"/>
        <dsp:cNvSpPr/>
      </dsp:nvSpPr>
      <dsp:spPr bwMode="white">
        <a:xfrm>
          <a:off x="0" y="384397"/>
          <a:ext cx="9850836" cy="604800"/>
        </a:xfrm>
        <a:prstGeom prst="rect">
          <a:avLst/>
        </a:prstGeom>
      </dsp:spPr>
      <dsp:style>
        <a:lnRef idx="2">
          <a:schemeClr val="accent5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lIns="764534" tIns="499872" rIns="764534" bIns="170688" anchor="t"/>
        <a:lstStyle>
          <a:lvl1pPr algn="l">
            <a:defRPr sz="2400"/>
          </a:lvl1pPr>
          <a:lvl2pPr marL="228600" indent="-228600" algn="l">
            <a:defRPr sz="2400"/>
          </a:lvl2pPr>
          <a:lvl3pPr marL="457200" indent="-228600" algn="l">
            <a:defRPr sz="2400"/>
          </a:lvl3pPr>
          <a:lvl4pPr marL="685800" indent="-228600" algn="l">
            <a:defRPr sz="2400"/>
          </a:lvl4pPr>
          <a:lvl5pPr marL="914400" indent="-228600" algn="l">
            <a:defRPr sz="2400"/>
          </a:lvl5pPr>
          <a:lvl6pPr marL="1143000" indent="-228600" algn="l">
            <a:defRPr sz="2400"/>
          </a:lvl6pPr>
          <a:lvl7pPr marL="1371600" indent="-228600" algn="l">
            <a:defRPr sz="2400"/>
          </a:lvl7pPr>
          <a:lvl8pPr marL="1600200" indent="-228600" algn="l">
            <a:defRPr sz="2400"/>
          </a:lvl8pPr>
          <a:lvl9pPr marL="1828800" indent="-228600" algn="l">
            <a:defRPr sz="2400"/>
          </a:lvl9pPr>
        </a:lstStyle>
        <a:p>
          <a:endParaRPr>
            <a:solidFill>
              <a:schemeClr val="dk1"/>
            </a:solidFill>
          </a:endParaRPr>
        </a:p>
      </dsp:txBody>
      <dsp:txXfrm>
        <a:off x="0" y="384397"/>
        <a:ext cx="9850836" cy="604800"/>
      </dsp:txXfrm>
    </dsp:sp>
    <dsp:sp modelId="{D0971512-D8E1-4E4B-89F4-FF2EB164C196}">
      <dsp:nvSpPr>
        <dsp:cNvPr id="4" name="圆角矩形 3"/>
        <dsp:cNvSpPr/>
      </dsp:nvSpPr>
      <dsp:spPr bwMode="white">
        <a:xfrm>
          <a:off x="492542" y="30157"/>
          <a:ext cx="6895585" cy="708480"/>
        </a:xfrm>
        <a:prstGeom prst="roundRect">
          <a:avLst/>
        </a:prstGeom>
      </dsp:spPr>
      <dsp:style>
        <a:lnRef idx="2">
          <a:schemeClr val="lt1"/>
        </a:lnRef>
        <a:fillRef idx="1">
          <a:schemeClr val="accent5"/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260636" tIns="0" rIns="260636" bIns="0" anchor="ctr"/>
        <a:lstStyle>
          <a:lvl1pPr algn="l">
            <a:defRPr sz="2400"/>
          </a:lvl1pPr>
          <a:lvl2pPr marL="171450" indent="-171450" algn="l">
            <a:defRPr sz="1800"/>
          </a:lvl2pPr>
          <a:lvl3pPr marL="342900" indent="-171450" algn="l">
            <a:defRPr sz="1800"/>
          </a:lvl3pPr>
          <a:lvl4pPr marL="514350" indent="-171450" algn="l">
            <a:defRPr sz="1800"/>
          </a:lvl4pPr>
          <a:lvl5pPr marL="685800" indent="-171450" algn="l">
            <a:defRPr sz="1800"/>
          </a:lvl5pPr>
          <a:lvl6pPr marL="857250" indent="-171450" algn="l">
            <a:defRPr sz="1800"/>
          </a:lvl6pPr>
          <a:lvl7pPr marL="1028700" indent="-171450" algn="l">
            <a:defRPr sz="1800"/>
          </a:lvl7pPr>
          <a:lvl8pPr marL="1200150" indent="-171450" algn="l">
            <a:defRPr sz="1800"/>
          </a:lvl8pPr>
          <a:lvl9pPr marL="1371600" indent="-171450" algn="l">
            <a:defRPr sz="18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>
              <a:latin typeface="微软雅黑" panose="020B0503020204020204" charset="-122"/>
              <a:ea typeface="微软雅黑" panose="020B0503020204020204" charset="-122"/>
            </a:rPr>
            <a:t>首先，建设一批高质量的专业创作队伍。</a:t>
          </a:r>
          <a:endParaRPr lang="zh-CN" altLang="en-US" sz="1800">
            <a:latin typeface="微软雅黑" panose="020B0503020204020204" charset="-122"/>
            <a:ea typeface="微软雅黑" panose="020B0503020204020204" charset="-122"/>
          </a:endParaRPr>
        </a:p>
      </dsp:txBody>
      <dsp:txXfrm>
        <a:off x="492542" y="30157"/>
        <a:ext cx="6895585" cy="708480"/>
      </dsp:txXfrm>
    </dsp:sp>
    <dsp:sp modelId="{FB20FF5F-D131-4A8A-AEBC-01A2B84D6655}">
      <dsp:nvSpPr>
        <dsp:cNvPr id="8" name="矩形 7"/>
        <dsp:cNvSpPr/>
      </dsp:nvSpPr>
      <dsp:spPr bwMode="white">
        <a:xfrm>
          <a:off x="0" y="1473037"/>
          <a:ext cx="9850836" cy="604800"/>
        </a:xfrm>
        <a:prstGeom prst="rect">
          <a:avLst/>
        </a:prstGeom>
      </dsp:spPr>
      <dsp:style>
        <a:lnRef idx="2">
          <a:schemeClr val="accent5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lIns="764534" tIns="499872" rIns="764534" bIns="170688" anchor="t"/>
        <a:lstStyle>
          <a:lvl1pPr algn="l">
            <a:defRPr sz="2400"/>
          </a:lvl1pPr>
          <a:lvl2pPr marL="228600" indent="-228600" algn="l">
            <a:defRPr sz="2400"/>
          </a:lvl2pPr>
          <a:lvl3pPr marL="457200" indent="-228600" algn="l">
            <a:defRPr sz="2400"/>
          </a:lvl3pPr>
          <a:lvl4pPr marL="685800" indent="-228600" algn="l">
            <a:defRPr sz="2400"/>
          </a:lvl4pPr>
          <a:lvl5pPr marL="914400" indent="-228600" algn="l">
            <a:defRPr sz="2400"/>
          </a:lvl5pPr>
          <a:lvl6pPr marL="1143000" indent="-228600" algn="l">
            <a:defRPr sz="2400"/>
          </a:lvl6pPr>
          <a:lvl7pPr marL="1371600" indent="-228600" algn="l">
            <a:defRPr sz="2400"/>
          </a:lvl7pPr>
          <a:lvl8pPr marL="1600200" indent="-228600" algn="l">
            <a:defRPr sz="2400"/>
          </a:lvl8pPr>
          <a:lvl9pPr marL="1828800" indent="-228600" algn="l">
            <a:defRPr sz="2400"/>
          </a:lvl9pPr>
        </a:lstStyle>
        <a:p>
          <a:endParaRPr>
            <a:solidFill>
              <a:schemeClr val="dk1"/>
            </a:solidFill>
          </a:endParaRPr>
        </a:p>
      </dsp:txBody>
      <dsp:txXfrm>
        <a:off x="0" y="1473037"/>
        <a:ext cx="9850836" cy="604800"/>
      </dsp:txXfrm>
    </dsp:sp>
    <dsp:sp modelId="{DD07B078-3354-4F1B-9438-E4F95C4B43A6}">
      <dsp:nvSpPr>
        <dsp:cNvPr id="7" name="圆角矩形 6"/>
        <dsp:cNvSpPr/>
      </dsp:nvSpPr>
      <dsp:spPr bwMode="white">
        <a:xfrm>
          <a:off x="492542" y="1118797"/>
          <a:ext cx="6895585" cy="708480"/>
        </a:xfrm>
        <a:prstGeom prst="roundRect">
          <a:avLst/>
        </a:prstGeom>
      </dsp:spPr>
      <dsp:style>
        <a:lnRef idx="2">
          <a:schemeClr val="lt1"/>
        </a:lnRef>
        <a:fillRef idx="1">
          <a:schemeClr val="accent5"/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260636" tIns="0" rIns="260636" bIns="0" anchor="ctr"/>
        <a:lstStyle>
          <a:lvl1pPr algn="l">
            <a:defRPr sz="2400"/>
          </a:lvl1pPr>
          <a:lvl2pPr marL="171450" indent="-171450" algn="l">
            <a:defRPr sz="1800"/>
          </a:lvl2pPr>
          <a:lvl3pPr marL="342900" indent="-171450" algn="l">
            <a:defRPr sz="1800"/>
          </a:lvl3pPr>
          <a:lvl4pPr marL="514350" indent="-171450" algn="l">
            <a:defRPr sz="1800"/>
          </a:lvl4pPr>
          <a:lvl5pPr marL="685800" indent="-171450" algn="l">
            <a:defRPr sz="1800"/>
          </a:lvl5pPr>
          <a:lvl6pPr marL="857250" indent="-171450" algn="l">
            <a:defRPr sz="1800"/>
          </a:lvl6pPr>
          <a:lvl7pPr marL="1028700" indent="-171450" algn="l">
            <a:defRPr sz="1800"/>
          </a:lvl7pPr>
          <a:lvl8pPr marL="1200150" indent="-171450" algn="l">
            <a:defRPr sz="1800"/>
          </a:lvl8pPr>
          <a:lvl9pPr marL="1371600" indent="-171450" algn="l">
            <a:defRPr sz="18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>
              <a:latin typeface="微软雅黑" panose="020B0503020204020204" charset="-122"/>
              <a:ea typeface="微软雅黑" panose="020B0503020204020204" charset="-122"/>
            </a:rPr>
            <a:t>其次，内容反映当下，服务儿童、服务社会。</a:t>
          </a:r>
          <a:endParaRPr lang="zh-CN" altLang="en-US" sz="1800">
            <a:latin typeface="微软雅黑" panose="020B0503020204020204" charset="-122"/>
            <a:ea typeface="微软雅黑" panose="020B0503020204020204" charset="-122"/>
          </a:endParaRPr>
        </a:p>
      </dsp:txBody>
      <dsp:txXfrm>
        <a:off x="492542" y="1118797"/>
        <a:ext cx="6895585" cy="708480"/>
      </dsp:txXfrm>
    </dsp:sp>
    <dsp:sp modelId="{F855875C-E8B4-4273-8C6C-6A8EC3091B3C}">
      <dsp:nvSpPr>
        <dsp:cNvPr id="11" name="矩形 10"/>
        <dsp:cNvSpPr/>
      </dsp:nvSpPr>
      <dsp:spPr bwMode="white">
        <a:xfrm>
          <a:off x="0" y="2561677"/>
          <a:ext cx="9850836" cy="604800"/>
        </a:xfrm>
        <a:prstGeom prst="rect">
          <a:avLst/>
        </a:prstGeom>
      </dsp:spPr>
      <dsp:style>
        <a:lnRef idx="2">
          <a:schemeClr val="accent5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lIns="764534" tIns="499872" rIns="764534" bIns="170688" anchor="t"/>
        <a:lstStyle>
          <a:lvl1pPr algn="l">
            <a:defRPr sz="2400"/>
          </a:lvl1pPr>
          <a:lvl2pPr marL="228600" indent="-228600" algn="l">
            <a:defRPr sz="2400"/>
          </a:lvl2pPr>
          <a:lvl3pPr marL="457200" indent="-228600" algn="l">
            <a:defRPr sz="2400"/>
          </a:lvl3pPr>
          <a:lvl4pPr marL="685800" indent="-228600" algn="l">
            <a:defRPr sz="2400"/>
          </a:lvl4pPr>
          <a:lvl5pPr marL="914400" indent="-228600" algn="l">
            <a:defRPr sz="2400"/>
          </a:lvl5pPr>
          <a:lvl6pPr marL="1143000" indent="-228600" algn="l">
            <a:defRPr sz="2400"/>
          </a:lvl6pPr>
          <a:lvl7pPr marL="1371600" indent="-228600" algn="l">
            <a:defRPr sz="2400"/>
          </a:lvl7pPr>
          <a:lvl8pPr marL="1600200" indent="-228600" algn="l">
            <a:defRPr sz="2400"/>
          </a:lvl8pPr>
          <a:lvl9pPr marL="1828800" indent="-228600" algn="l">
            <a:defRPr sz="2400"/>
          </a:lvl9pPr>
        </a:lstStyle>
        <a:p>
          <a:endParaRPr>
            <a:solidFill>
              <a:schemeClr val="dk1"/>
            </a:solidFill>
          </a:endParaRPr>
        </a:p>
      </dsp:txBody>
      <dsp:txXfrm>
        <a:off x="0" y="2561677"/>
        <a:ext cx="9850836" cy="604800"/>
      </dsp:txXfrm>
    </dsp:sp>
    <dsp:sp modelId="{F8B30F84-9FC1-4455-B8FC-CA5DC2189586}">
      <dsp:nvSpPr>
        <dsp:cNvPr id="10" name="圆角矩形 9"/>
        <dsp:cNvSpPr/>
      </dsp:nvSpPr>
      <dsp:spPr bwMode="white">
        <a:xfrm>
          <a:off x="492542" y="2207437"/>
          <a:ext cx="6895585" cy="708480"/>
        </a:xfrm>
        <a:prstGeom prst="roundRect">
          <a:avLst/>
        </a:prstGeom>
      </dsp:spPr>
      <dsp:style>
        <a:lnRef idx="2">
          <a:schemeClr val="lt1"/>
        </a:lnRef>
        <a:fillRef idx="1">
          <a:schemeClr val="accent5"/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260636" tIns="0" rIns="260636" bIns="0" anchor="ctr"/>
        <a:lstStyle>
          <a:lvl1pPr algn="l">
            <a:defRPr sz="2400"/>
          </a:lvl1pPr>
          <a:lvl2pPr marL="171450" indent="-171450" algn="l">
            <a:defRPr sz="1800"/>
          </a:lvl2pPr>
          <a:lvl3pPr marL="342900" indent="-171450" algn="l">
            <a:defRPr sz="1800"/>
          </a:lvl3pPr>
          <a:lvl4pPr marL="514350" indent="-171450" algn="l">
            <a:defRPr sz="1800"/>
          </a:lvl4pPr>
          <a:lvl5pPr marL="685800" indent="-171450" algn="l">
            <a:defRPr sz="1800"/>
          </a:lvl5pPr>
          <a:lvl6pPr marL="857250" indent="-171450" algn="l">
            <a:defRPr sz="1800"/>
          </a:lvl6pPr>
          <a:lvl7pPr marL="1028700" indent="-171450" algn="l">
            <a:defRPr sz="1800"/>
          </a:lvl7pPr>
          <a:lvl8pPr marL="1200150" indent="-171450" algn="l">
            <a:defRPr sz="1800"/>
          </a:lvl8pPr>
          <a:lvl9pPr marL="1371600" indent="-171450" algn="l">
            <a:defRPr sz="18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>
              <a:latin typeface="微软雅黑" panose="020B0503020204020204" charset="-122"/>
              <a:ea typeface="微软雅黑" panose="020B0503020204020204" charset="-122"/>
            </a:rPr>
            <a:t>最后，继续走民族化和世界化相结合的道路。</a:t>
          </a:r>
          <a:endParaRPr lang="zh-CN" altLang="en-US" sz="1800">
            <a:latin typeface="微软雅黑" panose="020B0503020204020204" charset="-122"/>
            <a:ea typeface="微软雅黑" panose="020B0503020204020204" charset="-122"/>
          </a:endParaRPr>
        </a:p>
      </dsp:txBody>
      <dsp:txXfrm>
        <a:off x="492542" y="2207437"/>
        <a:ext cx="6895585" cy="708480"/>
      </dsp:txXfrm>
    </dsp:sp>
    <dsp:sp modelId="{58B158CB-C1D2-4676-88E6-6B3937A00A96}">
      <dsp:nvSpPr>
        <dsp:cNvPr id="3" name="矩形 2" hidden="1"/>
        <dsp:cNvSpPr/>
      </dsp:nvSpPr>
      <dsp:spPr>
        <a:xfrm>
          <a:off x="0" y="30157"/>
          <a:ext cx="492542" cy="708480"/>
        </a:xfrm>
        <a:prstGeom prst="rect">
          <a:avLst/>
        </a:prstGeom>
      </dsp:spPr>
      <dsp:txXfrm>
        <a:off x="0" y="30157"/>
        <a:ext cx="492542" cy="708480"/>
      </dsp:txXfrm>
    </dsp:sp>
    <dsp:sp modelId="{AEA4B341-6C57-43B8-BC42-9813D43D1335}">
      <dsp:nvSpPr>
        <dsp:cNvPr id="6" name="矩形 5" hidden="1"/>
        <dsp:cNvSpPr/>
      </dsp:nvSpPr>
      <dsp:spPr>
        <a:xfrm>
          <a:off x="0" y="1118797"/>
          <a:ext cx="492542" cy="708480"/>
        </a:xfrm>
        <a:prstGeom prst="rect">
          <a:avLst/>
        </a:prstGeom>
      </dsp:spPr>
      <dsp:txXfrm>
        <a:off x="0" y="1118797"/>
        <a:ext cx="492542" cy="708480"/>
      </dsp:txXfrm>
    </dsp:sp>
    <dsp:sp modelId="{09CBCBA7-E2EE-4654-BCFB-AB2C2D77E66B}">
      <dsp:nvSpPr>
        <dsp:cNvPr id="9" name="矩形 8" hidden="1"/>
        <dsp:cNvSpPr/>
      </dsp:nvSpPr>
      <dsp:spPr>
        <a:xfrm>
          <a:off x="0" y="2207437"/>
          <a:ext cx="492542" cy="708480"/>
        </a:xfrm>
        <a:prstGeom prst="rect">
          <a:avLst/>
        </a:prstGeom>
      </dsp:spPr>
      <dsp:txXfrm>
        <a:off x="0" y="2207437"/>
        <a:ext cx="492542" cy="70848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7520817" cy="3664541"/>
        <a:chOff x="0" y="0"/>
        <a:chExt cx="7520817" cy="3664541"/>
      </a:xfrm>
    </dsp:grpSpPr>
    <dsp:sp modelId="{59E8ACA1-F6CD-4305-8E84-F80CD676165B}">
      <dsp:nvSpPr>
        <dsp:cNvPr id="3" name="圆角矩形 2"/>
        <dsp:cNvSpPr/>
      </dsp:nvSpPr>
      <dsp:spPr bwMode="white">
        <a:xfrm>
          <a:off x="0" y="0"/>
          <a:ext cx="7520817" cy="1745020"/>
        </a:xfrm>
        <a:prstGeom prst="roundRect">
          <a:avLst>
            <a:gd name="adj" fmla="val 10000"/>
          </a:avLst>
        </a:prstGeom>
      </dsp:spPr>
      <dsp:style>
        <a:lnRef idx="2">
          <a:schemeClr val="lt1"/>
        </a:lnRef>
        <a:fillRef idx="1">
          <a:schemeClr val="accent5">
            <a:shade val="80000"/>
            <a:hueOff val="0"/>
            <a:satOff val="0"/>
            <a:lumOff val="0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60960" tIns="60960" rIns="60960" bIns="60960" anchor="t"/>
        <a:lstStyle>
          <a:lvl1pPr algn="l">
            <a:defRPr sz="6500"/>
          </a:lvl1pPr>
          <a:lvl2pPr marL="285750" indent="-285750" algn="l">
            <a:defRPr sz="5000"/>
          </a:lvl2pPr>
          <a:lvl3pPr marL="571500" indent="-285750" algn="l">
            <a:defRPr sz="5000"/>
          </a:lvl3pPr>
          <a:lvl4pPr marL="857250" indent="-285750" algn="l">
            <a:defRPr sz="5000"/>
          </a:lvl4pPr>
          <a:lvl5pPr marL="1143000" indent="-285750" algn="l">
            <a:defRPr sz="5000"/>
          </a:lvl5pPr>
          <a:lvl6pPr marL="1428750" indent="-285750" algn="l">
            <a:defRPr sz="5000"/>
          </a:lvl6pPr>
          <a:lvl7pPr marL="1714500" indent="-285750" algn="l">
            <a:defRPr sz="5000"/>
          </a:lvl7pPr>
          <a:lvl8pPr marL="2000250" indent="-285750" algn="l">
            <a:defRPr sz="5000"/>
          </a:lvl8pPr>
          <a:lvl9pPr marL="2286000" indent="-285750" algn="l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杨永青</a:t>
          </a:r>
          <a:endParaRPr lang="zh-CN" altLang="en-US" sz="1600"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</a:endParaRPr>
        </a:p>
        <a:p>
          <a:pPr marL="114300" lvl="1" indent="-114300">
            <a:lnSpc>
              <a:spcPct val="12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上海市川沙镇人，著名插画家</a:t>
          </a:r>
          <a:r>
            <a:rPr lang="zh-CN" altLang="en-US" sz="1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，</a:t>
          </a:r>
          <a:r>
            <a:rPr lang="zh-CN" altLang="en-US" sz="1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作品以表现传统题材、人物见长。</a:t>
          </a:r>
          <a:endParaRPr lang="zh-CN" altLang="en-US" sz="1400"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</a:endParaRPr>
        </a:p>
        <a:p>
          <a:pPr marL="114300" lvl="1" indent="-114300">
            <a:lnSpc>
              <a:spcPct val="12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绘本代表作有《王二小》《跟爷爷去打猎》《神笔马良》《小山羊和小老虎》《司马光砸缸》等。曾获全国少年儿童图书评奖美术一等奖、国际安徒生奖提名及国内出版署多种荣誉奖。</a:t>
          </a:r>
          <a:endParaRPr lang="zh-CN" altLang="en-US" sz="1400"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</a:endParaRPr>
        </a:p>
      </dsp:txBody>
      <dsp:txXfrm>
        <a:off x="0" y="0"/>
        <a:ext cx="7520817" cy="1745020"/>
      </dsp:txXfrm>
    </dsp:sp>
    <dsp:sp modelId="{7D3926AE-D279-4284-8D3C-73162E8460EB}">
      <dsp:nvSpPr>
        <dsp:cNvPr id="4" name="圆角矩形 3"/>
        <dsp:cNvSpPr/>
      </dsp:nvSpPr>
      <dsp:spPr bwMode="white">
        <a:xfrm>
          <a:off x="174502" y="174502"/>
          <a:ext cx="1504163" cy="1396016"/>
        </a:xfrm>
        <a:prstGeom prst="roundRect">
          <a:avLst>
            <a:gd name="adj" fmla="val 10000"/>
          </a:avLst>
        </a:prstGeom>
        <a:blipFill>
          <a:blip r:embed="rId1"/>
          <a:stretch>
            <a:fillRect/>
          </a:stretch>
        </a:blipFill>
      </dsp:spPr>
      <dsp:style>
        <a:lnRef idx="2">
          <a:schemeClr val="lt1"/>
        </a:lnRef>
        <a:fillRef idx="1">
          <a:schemeClr val="accent5">
            <a:tint val="50000"/>
            <a:hueOff val="0"/>
            <a:satOff val="0"/>
            <a:lumOff val="0"/>
            <a:alpha val="100000"/>
          </a:schemeClr>
        </a:fillRef>
        <a:effectRef idx="0">
          <a:scrgbClr r="0" g="0" b="0"/>
        </a:effectRef>
        <a:fontRef idx="minor"/>
      </dsp:style>
      <dsp:txXfrm>
        <a:off x="174502" y="174502"/>
        <a:ext cx="1504163" cy="1396016"/>
      </dsp:txXfrm>
    </dsp:sp>
    <dsp:sp modelId="{D7042EFD-CCE5-4CA8-A3F3-419686917197}">
      <dsp:nvSpPr>
        <dsp:cNvPr id="5" name="圆角矩形 4"/>
        <dsp:cNvSpPr/>
      </dsp:nvSpPr>
      <dsp:spPr bwMode="white">
        <a:xfrm>
          <a:off x="0" y="1919521"/>
          <a:ext cx="7520817" cy="1745020"/>
        </a:xfrm>
        <a:prstGeom prst="roundRect">
          <a:avLst>
            <a:gd name="adj" fmla="val 10000"/>
          </a:avLst>
        </a:prstGeom>
      </dsp:spPr>
      <dsp:style>
        <a:lnRef idx="2">
          <a:schemeClr val="lt1"/>
        </a:lnRef>
        <a:fillRef idx="1">
          <a:schemeClr val="accent5">
            <a:shade val="80000"/>
            <a:hueOff val="-120000"/>
            <a:satOff val="14902"/>
            <a:lumOff val="20784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68580" tIns="68580" rIns="68580" bIns="68580" anchor="t"/>
        <a:lstStyle>
          <a:lvl1pPr algn="l">
            <a:defRPr sz="6500"/>
          </a:lvl1pPr>
          <a:lvl2pPr marL="285750" indent="-285750" algn="l">
            <a:defRPr sz="5000"/>
          </a:lvl2pPr>
          <a:lvl3pPr marL="571500" indent="-285750" algn="l">
            <a:defRPr sz="5000"/>
          </a:lvl3pPr>
          <a:lvl4pPr marL="857250" indent="-285750" algn="l">
            <a:defRPr sz="5000"/>
          </a:lvl4pPr>
          <a:lvl5pPr marL="1143000" indent="-285750" algn="l">
            <a:defRPr sz="5000"/>
          </a:lvl5pPr>
          <a:lvl6pPr marL="1428750" indent="-285750" algn="l">
            <a:defRPr sz="5000"/>
          </a:lvl6pPr>
          <a:lvl7pPr marL="1714500" indent="-285750" algn="l">
            <a:defRPr sz="5000"/>
          </a:lvl7pPr>
          <a:lvl8pPr marL="2000250" indent="-285750" algn="l">
            <a:defRPr sz="5000"/>
          </a:lvl8pPr>
          <a:lvl9pPr marL="2286000" indent="-285750" algn="l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俞理</a:t>
          </a:r>
          <a:endParaRPr lang="zh-CN" altLang="en-US" sz="1800"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</a:endParaRPr>
        </a:p>
        <a:p>
          <a:pPr marL="114300" lvl="1" indent="-114300">
            <a:lnSpc>
              <a:spcPct val="12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江苏扬州人，当代儿童美术界代表性画家。一生致力于创作有味道的绘本，追求画面的形式语言，喜欢做出肌理效果。</a:t>
          </a:r>
          <a:endParaRPr lang="zh-CN" altLang="en-US" sz="1400"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</a:endParaRPr>
        </a:p>
        <a:p>
          <a:pPr marL="114300" lvl="1" indent="-114300">
            <a:lnSpc>
              <a:spcPct val="12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代表作有《阿加布和中国医生》《数一数》《岩石上的小蝌蚪》《风的故事》《老鼠嫁女》《快乐的小云朵》等。</a:t>
          </a:r>
          <a:endParaRPr lang="zh-CN" altLang="en-US" sz="1400"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</a:endParaRPr>
        </a:p>
      </dsp:txBody>
      <dsp:txXfrm>
        <a:off x="0" y="1919521"/>
        <a:ext cx="7520817" cy="1745020"/>
      </dsp:txXfrm>
    </dsp:sp>
    <dsp:sp modelId="{496928D0-279A-404C-9494-F9AEFF1DA841}">
      <dsp:nvSpPr>
        <dsp:cNvPr id="6" name="圆角矩形 5"/>
        <dsp:cNvSpPr/>
      </dsp:nvSpPr>
      <dsp:spPr bwMode="white">
        <a:xfrm>
          <a:off x="174502" y="2094023"/>
          <a:ext cx="1504163" cy="1396016"/>
        </a:xfrm>
        <a:prstGeom prst="roundRect">
          <a:avLst>
            <a:gd name="adj" fmla="val 10000"/>
          </a:avLst>
        </a:prstGeom>
        <a:blipFill>
          <a:blip r:embed="rId2"/>
          <a:stretch>
            <a:fillRect/>
          </a:stretch>
        </a:blipFill>
      </dsp:spPr>
      <dsp:style>
        <a:lnRef idx="2">
          <a:schemeClr val="lt1"/>
        </a:lnRef>
        <a:fillRef idx="1">
          <a:schemeClr val="accent5">
            <a:tint val="50000"/>
            <a:hueOff val="0"/>
            <a:satOff val="1961"/>
            <a:lumOff val="8235"/>
            <a:alpha val="100000"/>
          </a:schemeClr>
        </a:fillRef>
        <a:effectRef idx="0">
          <a:scrgbClr r="0" g="0" b="0"/>
        </a:effectRef>
        <a:fontRef idx="minor"/>
      </dsp:style>
      <dsp:txXfrm>
        <a:off x="174502" y="2094023"/>
        <a:ext cx="1504163" cy="139601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6812288" cy="3664541"/>
        <a:chOff x="0" y="0"/>
        <a:chExt cx="6812288" cy="3664541"/>
      </a:xfrm>
    </dsp:grpSpPr>
    <dsp:sp modelId="{59E8ACA1-F6CD-4305-8E84-F80CD676165B}">
      <dsp:nvSpPr>
        <dsp:cNvPr id="3" name="圆角矩形 2"/>
        <dsp:cNvSpPr/>
      </dsp:nvSpPr>
      <dsp:spPr bwMode="white">
        <a:xfrm>
          <a:off x="0" y="0"/>
          <a:ext cx="6812288" cy="1745020"/>
        </a:xfrm>
        <a:prstGeom prst="roundRect">
          <a:avLst>
            <a:gd name="adj" fmla="val 10000"/>
          </a:avLst>
        </a:prstGeom>
      </dsp:spPr>
      <dsp:style>
        <a:lnRef idx="2">
          <a:schemeClr val="lt1"/>
        </a:lnRef>
        <a:fillRef idx="1">
          <a:schemeClr val="accent5">
            <a:shade val="80000"/>
            <a:hueOff val="0"/>
            <a:satOff val="0"/>
            <a:lumOff val="0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60960" tIns="60960" rIns="60960" bIns="60960" anchor="t"/>
        <a:lstStyle>
          <a:lvl1pPr algn="l">
            <a:defRPr sz="6500"/>
          </a:lvl1pPr>
          <a:lvl2pPr marL="285750" indent="-285750" algn="l">
            <a:defRPr sz="5000"/>
          </a:lvl2pPr>
          <a:lvl3pPr marL="571500" indent="-285750" algn="l">
            <a:defRPr sz="5000"/>
          </a:lvl3pPr>
          <a:lvl4pPr marL="857250" indent="-285750" algn="l">
            <a:defRPr sz="5000"/>
          </a:lvl4pPr>
          <a:lvl5pPr marL="1143000" indent="-285750" algn="l">
            <a:defRPr sz="5000"/>
          </a:lvl5pPr>
          <a:lvl6pPr marL="1428750" indent="-285750" algn="l">
            <a:defRPr sz="5000"/>
          </a:lvl6pPr>
          <a:lvl7pPr marL="1714500" indent="-285750" algn="l">
            <a:defRPr sz="5000"/>
          </a:lvl7pPr>
          <a:lvl8pPr marL="2000250" indent="-285750" algn="l">
            <a:defRPr sz="5000"/>
          </a:lvl8pPr>
          <a:lvl9pPr marL="2286000" indent="-285750" algn="l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黄</a:t>
          </a:r>
          <a:r>
            <a:rPr lang="zh-CN" altLang="en-US" sz="1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丽</a:t>
          </a:r>
          <a:endParaRPr lang="zh-CN" altLang="en-US" sz="1400" b="1"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</a:endParaRPr>
        </a:p>
        <a:p>
          <a:pPr marL="114300" lvl="1" indent="-114300">
            <a:lnSpc>
              <a:spcPct val="11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1972年生于新疆阿勒泰。长期从事儿童图书研究与绘画工作，1998年创办太阳娃插画设计工作室。</a:t>
          </a:r>
          <a:endParaRPr lang="zh-CN" altLang="en-US" sz="1400"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</a:endParaRPr>
        </a:p>
        <a:p>
          <a:pPr marL="114300" lvl="1" indent="-114300">
            <a:lnSpc>
              <a:spcPct val="11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代表作品有《安的种子》《卡诺小镇的新居民》《外婆家的马》。曾两次荣获丰子恺儿童图画书奖。</a:t>
          </a:r>
          <a:endParaRPr lang="zh-CN" altLang="en-US" sz="1400"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</a:endParaRPr>
        </a:p>
      </dsp:txBody>
      <dsp:txXfrm>
        <a:off x="0" y="0"/>
        <a:ext cx="6812288" cy="1745020"/>
      </dsp:txXfrm>
    </dsp:sp>
    <dsp:sp modelId="{7D3926AE-D279-4284-8D3C-73162E8460EB}">
      <dsp:nvSpPr>
        <dsp:cNvPr id="4" name="圆角矩形 3"/>
        <dsp:cNvSpPr/>
      </dsp:nvSpPr>
      <dsp:spPr bwMode="white">
        <a:xfrm>
          <a:off x="174502" y="174502"/>
          <a:ext cx="1362458" cy="1396016"/>
        </a:xfrm>
        <a:prstGeom prst="roundRect">
          <a:avLst>
            <a:gd name="adj" fmla="val 10000"/>
          </a:avLst>
        </a:prstGeom>
        <a:blipFill>
          <a:blip r:embed="rId1"/>
          <a:stretch>
            <a:fillRect/>
          </a:stretch>
        </a:blipFill>
      </dsp:spPr>
      <dsp:style>
        <a:lnRef idx="2">
          <a:schemeClr val="lt1"/>
        </a:lnRef>
        <a:fillRef idx="1">
          <a:schemeClr val="accent5">
            <a:tint val="50000"/>
            <a:hueOff val="0"/>
            <a:satOff val="0"/>
            <a:lumOff val="0"/>
            <a:alpha val="100000"/>
          </a:schemeClr>
        </a:fillRef>
        <a:effectRef idx="0">
          <a:scrgbClr r="0" g="0" b="0"/>
        </a:effectRef>
        <a:fontRef idx="minor"/>
      </dsp:style>
      <dsp:txXfrm>
        <a:off x="174502" y="174502"/>
        <a:ext cx="1362458" cy="1396016"/>
      </dsp:txXfrm>
    </dsp:sp>
    <dsp:sp modelId="{D7042EFD-CCE5-4CA8-A3F3-419686917197}">
      <dsp:nvSpPr>
        <dsp:cNvPr id="5" name="圆角矩形 4"/>
        <dsp:cNvSpPr/>
      </dsp:nvSpPr>
      <dsp:spPr bwMode="white">
        <a:xfrm>
          <a:off x="0" y="1919521"/>
          <a:ext cx="6812288" cy="1745020"/>
        </a:xfrm>
        <a:prstGeom prst="roundRect">
          <a:avLst>
            <a:gd name="adj" fmla="val 10000"/>
          </a:avLst>
        </a:prstGeom>
      </dsp:spPr>
      <dsp:style>
        <a:lnRef idx="2">
          <a:schemeClr val="lt1"/>
        </a:lnRef>
        <a:fillRef idx="1">
          <a:schemeClr val="accent5">
            <a:shade val="80000"/>
            <a:hueOff val="-120000"/>
            <a:satOff val="14902"/>
            <a:lumOff val="20784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57150" tIns="57150" rIns="57150" bIns="57150" anchor="t"/>
        <a:lstStyle>
          <a:lvl1pPr algn="l">
            <a:defRPr sz="6500"/>
          </a:lvl1pPr>
          <a:lvl2pPr marL="285750" indent="-285750" algn="l">
            <a:defRPr sz="5000"/>
          </a:lvl2pPr>
          <a:lvl3pPr marL="571500" indent="-285750" algn="l">
            <a:defRPr sz="5000"/>
          </a:lvl3pPr>
          <a:lvl4pPr marL="857250" indent="-285750" algn="l">
            <a:defRPr sz="5000"/>
          </a:lvl4pPr>
          <a:lvl5pPr marL="1143000" indent="-285750" algn="l">
            <a:defRPr sz="5000"/>
          </a:lvl5pPr>
          <a:lvl6pPr marL="1428750" indent="-285750" algn="l">
            <a:defRPr sz="5000"/>
          </a:lvl6pPr>
          <a:lvl7pPr marL="1714500" indent="-285750" algn="l">
            <a:defRPr sz="5000"/>
          </a:lvl7pPr>
          <a:lvl8pPr marL="2000250" indent="-285750" algn="l">
            <a:defRPr sz="5000"/>
          </a:lvl8pPr>
          <a:lvl9pPr marL="2286000" indent="-285750" algn="l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5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熊亮</a:t>
          </a:r>
          <a:endParaRPr lang="zh-CN" altLang="en-US" sz="1200"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</a:endParaRPr>
        </a:p>
        <a:p>
          <a:pPr marL="114300" lvl="1" indent="-114300">
            <a:lnSpc>
              <a:spcPct val="11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1975年生于浙江嘉兴。其作品融传统与现代为一体，体现出浓厚的中国本土文化特色。</a:t>
          </a:r>
          <a:endParaRPr lang="zh-CN" altLang="en-US" sz="1400"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</a:endParaRPr>
        </a:p>
        <a:p>
          <a:pPr marL="114300" lvl="1" indent="-114300">
            <a:lnSpc>
              <a:spcPct val="11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代表作品《京剧猫》《小石狮》《灶王爷》《梅雨怪》《和风一起散步》等，曾获陈伯吹国际儿童文学奖评奖年度图书(绘本)奖，入围2018年度国际安徒生奖插画奖。</a:t>
          </a:r>
          <a:endParaRPr lang="zh-CN" altLang="en-US" sz="1400"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</a:endParaRPr>
        </a:p>
      </dsp:txBody>
      <dsp:txXfrm>
        <a:off x="0" y="1919521"/>
        <a:ext cx="6812288" cy="1745020"/>
      </dsp:txXfrm>
    </dsp:sp>
    <dsp:sp modelId="{496928D0-279A-404C-9494-F9AEFF1DA841}">
      <dsp:nvSpPr>
        <dsp:cNvPr id="6" name="圆角矩形 5"/>
        <dsp:cNvSpPr/>
      </dsp:nvSpPr>
      <dsp:spPr bwMode="white">
        <a:xfrm>
          <a:off x="174502" y="2094023"/>
          <a:ext cx="1362458" cy="1396016"/>
        </a:xfrm>
        <a:prstGeom prst="roundRect">
          <a:avLst>
            <a:gd name="adj" fmla="val 10000"/>
          </a:avLst>
        </a:prstGeom>
        <a:blipFill>
          <a:blip r:embed="rId2"/>
          <a:stretch>
            <a:fillRect/>
          </a:stretch>
        </a:blipFill>
      </dsp:spPr>
      <dsp:style>
        <a:lnRef idx="2">
          <a:schemeClr val="lt1"/>
        </a:lnRef>
        <a:fillRef idx="1">
          <a:schemeClr val="accent5">
            <a:tint val="50000"/>
            <a:hueOff val="0"/>
            <a:satOff val="1961"/>
            <a:lumOff val="8235"/>
            <a:alpha val="100000"/>
          </a:schemeClr>
        </a:fillRef>
        <a:effectRef idx="0">
          <a:scrgbClr r="0" g="0" b="0"/>
        </a:effectRef>
        <a:fontRef idx="minor"/>
      </dsp:style>
      <dsp:txXfrm>
        <a:off x="174502" y="2094023"/>
        <a:ext cx="1362458" cy="1396016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6698645" cy="3664541"/>
        <a:chOff x="0" y="0"/>
        <a:chExt cx="6698645" cy="3664541"/>
      </a:xfrm>
    </dsp:grpSpPr>
    <dsp:sp modelId="{59E8ACA1-F6CD-4305-8E84-F80CD676165B}">
      <dsp:nvSpPr>
        <dsp:cNvPr id="3" name="圆角矩形 2"/>
        <dsp:cNvSpPr/>
      </dsp:nvSpPr>
      <dsp:spPr bwMode="white">
        <a:xfrm>
          <a:off x="0" y="0"/>
          <a:ext cx="6698645" cy="1745020"/>
        </a:xfrm>
        <a:prstGeom prst="roundRect">
          <a:avLst>
            <a:gd name="adj" fmla="val 10000"/>
          </a:avLst>
        </a:prstGeom>
      </dsp:spPr>
      <dsp:style>
        <a:lnRef idx="2">
          <a:schemeClr val="lt1"/>
        </a:lnRef>
        <a:fillRef idx="1">
          <a:schemeClr val="accent5">
            <a:shade val="80000"/>
            <a:hueOff val="0"/>
            <a:satOff val="0"/>
            <a:lumOff val="0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57150" tIns="57150" rIns="57150" bIns="57150" anchor="t"/>
        <a:lstStyle>
          <a:lvl1pPr algn="l">
            <a:defRPr sz="6500"/>
          </a:lvl1pPr>
          <a:lvl2pPr marL="285750" indent="-285750" algn="l">
            <a:defRPr sz="5000"/>
          </a:lvl2pPr>
          <a:lvl3pPr marL="571500" indent="-285750" algn="l">
            <a:defRPr sz="5000"/>
          </a:lvl3pPr>
          <a:lvl4pPr marL="857250" indent="-285750" algn="l">
            <a:defRPr sz="5000"/>
          </a:lvl4pPr>
          <a:lvl5pPr marL="1143000" indent="-285750" algn="l">
            <a:defRPr sz="5000"/>
          </a:lvl5pPr>
          <a:lvl6pPr marL="1428750" indent="-285750" algn="l">
            <a:defRPr sz="5000"/>
          </a:lvl6pPr>
          <a:lvl7pPr marL="1714500" indent="-285750" algn="l">
            <a:defRPr sz="5000"/>
          </a:lvl7pPr>
          <a:lvl8pPr marL="2000250" indent="-285750" algn="l">
            <a:defRPr sz="5000"/>
          </a:lvl8pPr>
          <a:lvl9pPr marL="2286000" indent="-285750" algn="l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5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九儿</a:t>
          </a:r>
          <a:endParaRPr lang="zh-CN" altLang="en-US" sz="1500"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</a:endParaRPr>
        </a:p>
        <a:p>
          <a:pPr marL="114300" lvl="1" indent="-11430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原名杨洪力，70年代生于东北农村。美术院校毕业后从事雕塑设计创作多年，2012年专心创作儿童插画至今。</a:t>
          </a:r>
          <a:endParaRPr lang="zh-CN" altLang="en-US" sz="1400"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</a:endParaRPr>
        </a:p>
        <a:p>
          <a:pPr marL="114300" lvl="1" indent="-11430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主要作品有《妹妹的大南瓜》《妖怪山》《不要和青蛙跳绳》《十二只小狗》《鄂温克的驼鹿》等。是第一位入选国际儿童读物联盟（IBBY）荣誉榜单的国内女画家。</a:t>
          </a:r>
          <a:endParaRPr lang="zh-CN" altLang="en-US" sz="1400"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</a:endParaRPr>
        </a:p>
      </dsp:txBody>
      <dsp:txXfrm>
        <a:off x="0" y="0"/>
        <a:ext cx="6698645" cy="1745020"/>
      </dsp:txXfrm>
    </dsp:sp>
    <dsp:sp modelId="{7D3926AE-D279-4284-8D3C-73162E8460EB}">
      <dsp:nvSpPr>
        <dsp:cNvPr id="4" name="圆角矩形 3"/>
        <dsp:cNvSpPr/>
      </dsp:nvSpPr>
      <dsp:spPr bwMode="white">
        <a:xfrm>
          <a:off x="174502" y="174502"/>
          <a:ext cx="1339729" cy="1396016"/>
        </a:xfrm>
        <a:prstGeom prst="roundRect">
          <a:avLst>
            <a:gd name="adj" fmla="val 10000"/>
          </a:avLst>
        </a:prstGeom>
        <a:blipFill>
          <a:blip r:embed="rId1"/>
          <a:stretch>
            <a:fillRect/>
          </a:stretch>
        </a:blipFill>
      </dsp:spPr>
      <dsp:style>
        <a:lnRef idx="2">
          <a:schemeClr val="lt1"/>
        </a:lnRef>
        <a:fillRef idx="1">
          <a:schemeClr val="accent5">
            <a:tint val="50000"/>
            <a:hueOff val="0"/>
            <a:satOff val="0"/>
            <a:lumOff val="0"/>
            <a:alpha val="100000"/>
          </a:schemeClr>
        </a:fillRef>
        <a:effectRef idx="0">
          <a:scrgbClr r="0" g="0" b="0"/>
        </a:effectRef>
        <a:fontRef idx="minor"/>
      </dsp:style>
      <dsp:txXfrm>
        <a:off x="174502" y="174502"/>
        <a:ext cx="1339729" cy="1396016"/>
      </dsp:txXfrm>
    </dsp:sp>
    <dsp:sp modelId="{D7042EFD-CCE5-4CA8-A3F3-419686917197}">
      <dsp:nvSpPr>
        <dsp:cNvPr id="5" name="圆角矩形 4"/>
        <dsp:cNvSpPr/>
      </dsp:nvSpPr>
      <dsp:spPr bwMode="white">
        <a:xfrm>
          <a:off x="0" y="1919521"/>
          <a:ext cx="6698645" cy="1745020"/>
        </a:xfrm>
        <a:prstGeom prst="roundRect">
          <a:avLst>
            <a:gd name="adj" fmla="val 10000"/>
          </a:avLst>
        </a:prstGeom>
      </dsp:spPr>
      <dsp:style>
        <a:lnRef idx="2">
          <a:schemeClr val="lt1"/>
        </a:lnRef>
        <a:fillRef idx="1">
          <a:schemeClr val="accent5">
            <a:shade val="80000"/>
            <a:hueOff val="-120000"/>
            <a:satOff val="14902"/>
            <a:lumOff val="20784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57150" tIns="57150" rIns="57150" bIns="57150" anchor="t"/>
        <a:lstStyle>
          <a:lvl1pPr algn="l">
            <a:defRPr sz="6500"/>
          </a:lvl1pPr>
          <a:lvl2pPr marL="285750" indent="-285750" algn="l">
            <a:defRPr sz="5000"/>
          </a:lvl2pPr>
          <a:lvl3pPr marL="571500" indent="-285750" algn="l">
            <a:defRPr sz="5000"/>
          </a:lvl3pPr>
          <a:lvl4pPr marL="857250" indent="-285750" algn="l">
            <a:defRPr sz="5000"/>
          </a:lvl4pPr>
          <a:lvl5pPr marL="1143000" indent="-285750" algn="l">
            <a:defRPr sz="5000"/>
          </a:lvl5pPr>
          <a:lvl6pPr marL="1428750" indent="-285750" algn="l">
            <a:defRPr sz="5000"/>
          </a:lvl6pPr>
          <a:lvl7pPr marL="1714500" indent="-285750" algn="l">
            <a:defRPr sz="5000"/>
          </a:lvl7pPr>
          <a:lvl8pPr marL="2000250" indent="-285750" algn="l">
            <a:defRPr sz="5000"/>
          </a:lvl8pPr>
          <a:lvl9pPr marL="2286000" indent="-285750" algn="l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5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于虹呈</a:t>
          </a:r>
          <a:endParaRPr lang="zh-CN" altLang="en-US" sz="1700"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</a:endParaRPr>
        </a:p>
        <a:p>
          <a:pPr marL="114300" lvl="1" indent="-11430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1989年生于湖南衡阳，一直致力于绘本创作，作品具有高超的构图能力和扎实的写实功力。</a:t>
          </a:r>
          <a:endParaRPr lang="zh-CN" altLang="en-US" sz="1400"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</a:endParaRPr>
        </a:p>
        <a:p>
          <a:pPr marL="114300" lvl="1" indent="-11430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代表作有《盘中餐》《小黑鸡》《梁山伯与祝英台》《十面埋伏》等。曾获丰子恺儿童图画书奖首奖、文津图书奖、博洛尼亚插画展优秀作品奖等多项国内外大奖。</a:t>
          </a:r>
          <a:endParaRPr lang="zh-CN" altLang="en-US" sz="1400"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</a:endParaRPr>
        </a:p>
      </dsp:txBody>
      <dsp:txXfrm>
        <a:off x="0" y="1919521"/>
        <a:ext cx="6698645" cy="1745020"/>
      </dsp:txXfrm>
    </dsp:sp>
    <dsp:sp modelId="{496928D0-279A-404C-9494-F9AEFF1DA841}">
      <dsp:nvSpPr>
        <dsp:cNvPr id="6" name="圆角矩形 5"/>
        <dsp:cNvSpPr/>
      </dsp:nvSpPr>
      <dsp:spPr bwMode="white">
        <a:xfrm>
          <a:off x="174502" y="2094023"/>
          <a:ext cx="1339729" cy="1396016"/>
        </a:xfrm>
        <a:prstGeom prst="roundRect">
          <a:avLst>
            <a:gd name="adj" fmla="val 10000"/>
          </a:avLst>
        </a:prstGeom>
        <a:blipFill>
          <a:blip r:embed="rId2"/>
          <a:stretch>
            <a:fillRect/>
          </a:stretch>
        </a:blipFill>
      </dsp:spPr>
      <dsp:style>
        <a:lnRef idx="2">
          <a:schemeClr val="lt1"/>
        </a:lnRef>
        <a:fillRef idx="1">
          <a:schemeClr val="accent5">
            <a:tint val="50000"/>
            <a:hueOff val="0"/>
            <a:satOff val="1961"/>
            <a:lumOff val="8235"/>
            <a:alpha val="100000"/>
          </a:schemeClr>
        </a:fillRef>
        <a:effectRef idx="0">
          <a:scrgbClr r="0" g="0" b="0"/>
        </a:effectRef>
        <a:fontRef idx="minor"/>
      </dsp:style>
      <dsp:txXfrm>
        <a:off x="174502" y="2094023"/>
        <a:ext cx="1339729" cy="1396016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6708168" cy="4082294"/>
        <a:chOff x="0" y="0"/>
        <a:chExt cx="6708168" cy="4082294"/>
      </a:xfrm>
    </dsp:grpSpPr>
    <dsp:sp modelId="{59E8ACA1-F6CD-4305-8E84-F80CD676165B}">
      <dsp:nvSpPr>
        <dsp:cNvPr id="3" name="圆角矩形 2"/>
        <dsp:cNvSpPr/>
      </dsp:nvSpPr>
      <dsp:spPr bwMode="white">
        <a:xfrm>
          <a:off x="0" y="0"/>
          <a:ext cx="6708168" cy="1943950"/>
        </a:xfrm>
        <a:prstGeom prst="roundRect">
          <a:avLst>
            <a:gd name="adj" fmla="val 10000"/>
          </a:avLst>
        </a:prstGeom>
      </dsp:spPr>
      <dsp:style>
        <a:lnRef idx="2">
          <a:schemeClr val="lt1"/>
        </a:lnRef>
        <a:fillRef idx="1">
          <a:schemeClr val="accent5">
            <a:shade val="80000"/>
            <a:hueOff val="0"/>
            <a:satOff val="0"/>
            <a:lumOff val="0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60960" tIns="60960" rIns="60960" bIns="60960" anchor="t"/>
        <a:lstStyle>
          <a:lvl1pPr algn="l">
            <a:defRPr sz="6500"/>
          </a:lvl1pPr>
          <a:lvl2pPr marL="285750" indent="-285750" algn="l">
            <a:defRPr sz="5000"/>
          </a:lvl2pPr>
          <a:lvl3pPr marL="571500" indent="-285750" algn="l">
            <a:defRPr sz="5000"/>
          </a:lvl3pPr>
          <a:lvl4pPr marL="857250" indent="-285750" algn="l">
            <a:defRPr sz="5000"/>
          </a:lvl4pPr>
          <a:lvl5pPr marL="1143000" indent="-285750" algn="l">
            <a:defRPr sz="5000"/>
          </a:lvl5pPr>
          <a:lvl6pPr marL="1428750" indent="-285750" algn="l">
            <a:defRPr sz="5000"/>
          </a:lvl6pPr>
          <a:lvl7pPr marL="1714500" indent="-285750" algn="l">
            <a:defRPr sz="5000"/>
          </a:lvl7pPr>
          <a:lvl8pPr marL="2000250" indent="-285750" algn="l">
            <a:defRPr sz="5000"/>
          </a:lvl8pPr>
          <a:lvl9pPr marL="2286000" indent="-285750" algn="l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几米</a:t>
          </a:r>
          <a:endParaRPr lang="zh-CN" altLang="en-US" sz="1500"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</a:endParaRPr>
        </a:p>
        <a:p>
          <a:pPr marL="114300" lvl="1" indent="-11430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本名廖福彬，1998年开始出版绘本，是台湾绘本的先行者，鲜明跳跃的颜色，敏锐细腻的感受力，都为几米的绘本打下独特的个人印记。</a:t>
          </a:r>
          <a:endParaRPr lang="zh-CN" altLang="en-US" sz="1400"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</a:endParaRPr>
        </a:p>
        <a:p>
          <a:pPr marL="114300" lvl="1" indent="-11430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代表作品有《吃掉黑暗的怪兽》《同一个月亮》《森林里的秘密》《向左走，向右走》等。作品被翻译成多种语言，曾获得金鼎、比利时维塞勒青少年文学奖、瑞典彼得潘银星奖等。</a:t>
          </a:r>
          <a:endParaRPr lang="zh-CN" altLang="en-US" sz="1400"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</a:endParaRPr>
        </a:p>
      </dsp:txBody>
      <dsp:txXfrm>
        <a:off x="0" y="0"/>
        <a:ext cx="6708168" cy="1943950"/>
      </dsp:txXfrm>
    </dsp:sp>
    <dsp:sp modelId="{7D3926AE-D279-4284-8D3C-73162E8460EB}">
      <dsp:nvSpPr>
        <dsp:cNvPr id="4" name="圆角矩形 3"/>
        <dsp:cNvSpPr/>
      </dsp:nvSpPr>
      <dsp:spPr bwMode="white">
        <a:xfrm>
          <a:off x="194395" y="194395"/>
          <a:ext cx="1341634" cy="1555160"/>
        </a:xfrm>
        <a:prstGeom prst="roundRect">
          <a:avLst>
            <a:gd name="adj" fmla="val 10000"/>
          </a:avLst>
        </a:prstGeom>
        <a:blipFill>
          <a:blip r:embed="rId1"/>
          <a:stretch>
            <a:fillRect/>
          </a:stretch>
        </a:blipFill>
      </dsp:spPr>
      <dsp:style>
        <a:lnRef idx="2">
          <a:schemeClr val="lt1"/>
        </a:lnRef>
        <a:fillRef idx="1">
          <a:schemeClr val="accent5">
            <a:tint val="50000"/>
            <a:hueOff val="0"/>
            <a:satOff val="0"/>
            <a:lumOff val="0"/>
            <a:alpha val="100000"/>
          </a:schemeClr>
        </a:fillRef>
        <a:effectRef idx="0">
          <a:scrgbClr r="0" g="0" b="0"/>
        </a:effectRef>
        <a:fontRef idx="minor"/>
      </dsp:style>
      <dsp:txXfrm>
        <a:off x="194395" y="194395"/>
        <a:ext cx="1341634" cy="1555160"/>
      </dsp:txXfrm>
    </dsp:sp>
    <dsp:sp modelId="{D7042EFD-CCE5-4CA8-A3F3-419686917197}">
      <dsp:nvSpPr>
        <dsp:cNvPr id="5" name="圆角矩形 4"/>
        <dsp:cNvSpPr/>
      </dsp:nvSpPr>
      <dsp:spPr bwMode="white">
        <a:xfrm>
          <a:off x="0" y="2138344"/>
          <a:ext cx="6708168" cy="1943950"/>
        </a:xfrm>
        <a:prstGeom prst="roundRect">
          <a:avLst>
            <a:gd name="adj" fmla="val 10000"/>
          </a:avLst>
        </a:prstGeom>
      </dsp:spPr>
      <dsp:style>
        <a:lnRef idx="2">
          <a:schemeClr val="lt1"/>
        </a:lnRef>
        <a:fillRef idx="1">
          <a:schemeClr val="accent5">
            <a:shade val="80000"/>
            <a:hueOff val="-120000"/>
            <a:satOff val="14902"/>
            <a:lumOff val="20784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60960" tIns="60960" rIns="60960" bIns="60960" anchor="t"/>
        <a:lstStyle>
          <a:lvl1pPr algn="l">
            <a:defRPr sz="6500"/>
          </a:lvl1pPr>
          <a:lvl2pPr marL="285750" indent="-285750" algn="l">
            <a:defRPr sz="5000"/>
          </a:lvl2pPr>
          <a:lvl3pPr marL="571500" indent="-285750" algn="l">
            <a:defRPr sz="5000"/>
          </a:lvl3pPr>
          <a:lvl4pPr marL="857250" indent="-285750" algn="l">
            <a:defRPr sz="5000"/>
          </a:lvl4pPr>
          <a:lvl5pPr marL="1143000" indent="-285750" algn="l">
            <a:defRPr sz="5000"/>
          </a:lvl5pPr>
          <a:lvl6pPr marL="1428750" indent="-285750" algn="l">
            <a:defRPr sz="5000"/>
          </a:lvl6pPr>
          <a:lvl7pPr marL="1714500" indent="-285750" algn="l">
            <a:defRPr sz="5000"/>
          </a:lvl7pPr>
          <a:lvl8pPr marL="2000250" indent="-285750" algn="l">
            <a:defRPr sz="5000"/>
          </a:lvl8pPr>
          <a:lvl9pPr marL="2286000" indent="-285750" algn="l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rPr>
            <a:t>蔡兆伦</a:t>
          </a:r>
          <a:endParaRPr lang="zh-CN" altLang="en-US" sz="1500"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  <a:sym typeface="+mn-ea"/>
          </a:endParaRPr>
        </a:p>
        <a:p>
          <a:pPr marL="114300" lvl="1" indent="-11430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rPr>
            <a:t>生于台湾，曾经从事卡通动画师，美术编辑等工作。目前为插画师，绘制漫画，儿童插图，童书绘本多年。</a:t>
          </a:r>
          <a:endParaRPr lang="zh-CN" altLang="en-US" sz="1400"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  <a:sym typeface="+mn-ea"/>
          </a:endParaRPr>
        </a:p>
        <a:p>
          <a:pPr marL="114300" lvl="1" indent="-11430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rPr>
            <a:t>代表作品有《看不见》《杯杯英雄》《小喜鹊和岩石山》。曾获博洛尼亚国际儿童书展特殊主题佳作奖、丰子恺儿童图画书奖佳作奖、金鼎奖儿童及少年图书奖等荣誉。</a:t>
          </a:r>
          <a:endParaRPr lang="zh-CN" altLang="en-US" sz="1400"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  <a:sym typeface="+mn-ea"/>
          </a:endParaRPr>
        </a:p>
      </dsp:txBody>
      <dsp:txXfrm>
        <a:off x="0" y="2138344"/>
        <a:ext cx="6708168" cy="1943950"/>
      </dsp:txXfrm>
    </dsp:sp>
    <dsp:sp modelId="{496928D0-279A-404C-9494-F9AEFF1DA841}">
      <dsp:nvSpPr>
        <dsp:cNvPr id="6" name="圆角矩形 5"/>
        <dsp:cNvSpPr/>
      </dsp:nvSpPr>
      <dsp:spPr bwMode="white">
        <a:xfrm>
          <a:off x="194395" y="2332739"/>
          <a:ext cx="1341634" cy="1555160"/>
        </a:xfrm>
        <a:prstGeom prst="roundRect">
          <a:avLst>
            <a:gd name="adj" fmla="val 10000"/>
          </a:avLst>
        </a:prstGeom>
        <a:blipFill>
          <a:blip r:embed="rId2"/>
          <a:stretch>
            <a:fillRect/>
          </a:stretch>
        </a:blipFill>
      </dsp:spPr>
      <dsp:style>
        <a:lnRef idx="2">
          <a:schemeClr val="lt1"/>
        </a:lnRef>
        <a:fillRef idx="1">
          <a:schemeClr val="accent5">
            <a:tint val="50000"/>
            <a:hueOff val="0"/>
            <a:satOff val="1961"/>
            <a:lumOff val="8235"/>
            <a:alpha val="100000"/>
          </a:schemeClr>
        </a:fillRef>
        <a:effectRef idx="0">
          <a:scrgbClr r="0" g="0" b="0"/>
        </a:effectRef>
        <a:fontRef idx="minor"/>
      </dsp:style>
      <dsp:txXfrm>
        <a:off x="194395" y="2332739"/>
        <a:ext cx="1341634" cy="155516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6976088" cy="3601688"/>
        <a:chOff x="0" y="0"/>
        <a:chExt cx="6976088" cy="3601688"/>
      </a:xfrm>
    </dsp:grpSpPr>
    <dsp:sp modelId="{59E8ACA1-F6CD-4305-8E84-F80CD676165B}">
      <dsp:nvSpPr>
        <dsp:cNvPr id="3" name="圆角矩形 2"/>
        <dsp:cNvSpPr/>
      </dsp:nvSpPr>
      <dsp:spPr bwMode="white">
        <a:xfrm>
          <a:off x="0" y="0"/>
          <a:ext cx="6976088" cy="3601688"/>
        </a:xfrm>
        <a:prstGeom prst="roundRect">
          <a:avLst>
            <a:gd name="adj" fmla="val 10000"/>
          </a:avLst>
        </a:prstGeom>
      </dsp:spPr>
      <dsp:style>
        <a:lnRef idx="2">
          <a:schemeClr val="lt1"/>
        </a:lnRef>
        <a:fillRef idx="1">
          <a:schemeClr val="accent5">
            <a:shade val="8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60960" tIns="60960" rIns="60960" bIns="60960" anchor="t"/>
        <a:lstStyle>
          <a:lvl1pPr algn="l">
            <a:defRPr sz="6500"/>
          </a:lvl1pPr>
          <a:lvl2pPr marL="285750" indent="-285750" algn="l">
            <a:defRPr sz="5000"/>
          </a:lvl2pPr>
          <a:lvl3pPr marL="571500" indent="-285750" algn="l">
            <a:defRPr sz="5000"/>
          </a:lvl3pPr>
          <a:lvl4pPr marL="857250" indent="-285750" algn="l">
            <a:defRPr sz="5000"/>
          </a:lvl4pPr>
          <a:lvl5pPr marL="1143000" indent="-285750" algn="l">
            <a:defRPr sz="5000"/>
          </a:lvl5pPr>
          <a:lvl6pPr marL="1428750" indent="-285750" algn="l">
            <a:defRPr sz="5000"/>
          </a:lvl6pPr>
          <a:lvl7pPr marL="1714500" indent="-285750" algn="l">
            <a:defRPr sz="5000"/>
          </a:lvl7pPr>
          <a:lvl8pPr marL="2000250" indent="-285750" algn="l">
            <a:defRPr sz="5000"/>
          </a:lvl8pPr>
          <a:lvl9pPr marL="2286000" indent="-285750" algn="l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林秀穗和寥健宏夫妇</a:t>
          </a:r>
          <a:endParaRPr lang="zh-CN" altLang="en-US" sz="1600" b="1"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</a:endParaRPr>
        </a:p>
        <a:p>
          <a:pPr marL="114300" lvl="1" indent="-114300">
            <a:lnSpc>
              <a:spcPct val="2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才华横溢的夫妻档绘本创作者。林秀穗，1970年生于高雄，为专职作家。廖健宏，1971年出生于屏东，杰出的插画家。</a:t>
          </a:r>
          <a:endParaRPr lang="zh-CN" altLang="en-US" sz="1400"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</a:endParaRPr>
        </a:p>
        <a:p>
          <a:pPr marL="114300" lvl="1" indent="-114300">
            <a:lnSpc>
              <a:spcPct val="2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代表作品有《小丑兔子魔术师》《癞蛤蟆与变色龙》《司机爷爷》《进城》等。曾获金鼎奖、信谊幼儿图画书奖首奖，丰子恺儿童图画书奖评委奖等多项大奖。</a:t>
          </a:r>
          <a:endParaRPr lang="zh-CN" altLang="en-US" sz="1400"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</a:endParaRPr>
        </a:p>
      </dsp:txBody>
      <dsp:txXfrm>
        <a:off x="0" y="0"/>
        <a:ext cx="6976088" cy="3601688"/>
      </dsp:txXfrm>
    </dsp:sp>
    <dsp:sp modelId="{7D3926AE-D279-4284-8D3C-73162E8460EB}">
      <dsp:nvSpPr>
        <dsp:cNvPr id="4" name="圆角矩形 3"/>
        <dsp:cNvSpPr/>
      </dsp:nvSpPr>
      <dsp:spPr bwMode="white">
        <a:xfrm>
          <a:off x="360169" y="360169"/>
          <a:ext cx="1395218" cy="2881350"/>
        </a:xfrm>
        <a:prstGeom prst="roundRect">
          <a:avLst>
            <a:gd name="adj" fmla="val 10000"/>
          </a:avLst>
        </a:prstGeom>
        <a:blipFill>
          <a:blip r:embed="rId1"/>
          <a:stretch>
            <a:fillRect/>
          </a:stretch>
        </a:blipFill>
      </dsp:spPr>
      <dsp:style>
        <a:lnRef idx="2">
          <a:schemeClr val="lt1"/>
        </a:lnRef>
        <a:fillRef idx="1">
          <a:schemeClr val="accent5">
            <a:tint val="50000"/>
          </a:schemeClr>
        </a:fillRef>
        <a:effectRef idx="0">
          <a:scrgbClr r="0" g="0" b="0"/>
        </a:effectRef>
        <a:fontRef idx="minor"/>
      </dsp:style>
      <dsp:txXfrm>
        <a:off x="360169" y="360169"/>
        <a:ext cx="1395218" cy="28813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nodeHorzAlign" val="l"/>
          <dgm:param type="horzAlign" val="l"/>
        </dgm:alg>
      </dgm:if>
      <dgm:else name="Name2">
        <dgm:alg type="lin">
          <dgm:param type="linDir" val="fromT"/>
          <dgm:param type="vertAlign" val="mid"/>
          <dgm:param type="nodeHorzAlign" val="r"/>
          <dgm:param type="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nodeHorzAlign" val="l"/>
              <dgm:param type="horzAlign" val="l"/>
            </dgm:alg>
          </dgm:if>
          <dgm:else name="Name6">
            <dgm:alg type="lin">
              <dgm:param type="linDir" val="fromR"/>
              <dgm:param type="nodeHorzAlign" val="r"/>
              <dgm:param type="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760955-7120-48CF-A8BA-A6A75EC7E14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D31F0A-3883-48E7-8EA6-5054324991F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png"/><Relationship Id="rId7" Type="http://schemas.microsoft.com/office/2007/relationships/hdphoto" Target="../media/image6.wdp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8" Type="http://schemas.openxmlformats.org/officeDocument/2006/relationships/image" Target="../media/image17.png"/><Relationship Id="rId17" Type="http://schemas.microsoft.com/office/2007/relationships/hdphoto" Target="../media/image16.wdp"/><Relationship Id="rId16" Type="http://schemas.openxmlformats.org/officeDocument/2006/relationships/image" Target="../media/image15.png"/><Relationship Id="rId15" Type="http://schemas.openxmlformats.org/officeDocument/2006/relationships/image" Target="../media/image14.png"/><Relationship Id="rId14" Type="http://schemas.openxmlformats.org/officeDocument/2006/relationships/image" Target="../media/image13.png"/><Relationship Id="rId13" Type="http://schemas.openxmlformats.org/officeDocument/2006/relationships/image" Target="../media/image12.png"/><Relationship Id="rId12" Type="http://schemas.openxmlformats.org/officeDocument/2006/relationships/image" Target="../media/image11.png"/><Relationship Id="rId11" Type="http://schemas.openxmlformats.org/officeDocument/2006/relationships/image" Target="../media/image10.png"/><Relationship Id="rId10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14.png"/><Relationship Id="rId7" Type="http://schemas.openxmlformats.org/officeDocument/2006/relationships/image" Target="../media/image11.png"/><Relationship Id="rId6" Type="http://schemas.openxmlformats.org/officeDocument/2006/relationships/image" Target="../media/image9.png"/><Relationship Id="rId5" Type="http://schemas.openxmlformats.org/officeDocument/2006/relationships/image" Target="../media/image3.png"/><Relationship Id="rId4" Type="http://schemas.openxmlformats.org/officeDocument/2006/relationships/image" Target="../media/image2.svg"/><Relationship Id="rId3" Type="http://schemas.openxmlformats.org/officeDocument/2006/relationships/image" Target="../media/image1.png"/><Relationship Id="rId2" Type="http://schemas.openxmlformats.org/officeDocument/2006/relationships/image" Target="../media/image18.png"/><Relationship Id="rId12" Type="http://schemas.microsoft.com/office/2007/relationships/hdphoto" Target="../media/image6.wdp"/><Relationship Id="rId11" Type="http://schemas.openxmlformats.org/officeDocument/2006/relationships/image" Target="../media/image5.png"/><Relationship Id="rId10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9.png"/><Relationship Id="rId7" Type="http://schemas.openxmlformats.org/officeDocument/2006/relationships/image" Target="../media/image7.png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svg"/><Relationship Id="rId3" Type="http://schemas.openxmlformats.org/officeDocument/2006/relationships/image" Target="../media/image1.png"/><Relationship Id="rId2" Type="http://schemas.openxmlformats.org/officeDocument/2006/relationships/image" Target="../media/image18.png"/><Relationship Id="rId19" Type="http://schemas.microsoft.com/office/2007/relationships/hdphoto" Target="../media/image16.wdp"/><Relationship Id="rId18" Type="http://schemas.openxmlformats.org/officeDocument/2006/relationships/image" Target="../media/image15.png"/><Relationship Id="rId17" Type="http://schemas.microsoft.com/office/2007/relationships/hdphoto" Target="../media/image6.wdp"/><Relationship Id="rId16" Type="http://schemas.openxmlformats.org/officeDocument/2006/relationships/image" Target="../media/image5.png"/><Relationship Id="rId15" Type="http://schemas.openxmlformats.org/officeDocument/2006/relationships/image" Target="../media/image8.png"/><Relationship Id="rId14" Type="http://schemas.openxmlformats.org/officeDocument/2006/relationships/image" Target="../media/image17.png"/><Relationship Id="rId13" Type="http://schemas.openxmlformats.org/officeDocument/2006/relationships/image" Target="../media/image14.png"/><Relationship Id="rId12" Type="http://schemas.openxmlformats.org/officeDocument/2006/relationships/image" Target="../media/image13.png"/><Relationship Id="rId11" Type="http://schemas.openxmlformats.org/officeDocument/2006/relationships/image" Target="../media/image12.png"/><Relationship Id="rId10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Title Slide">
    <p:bg>
      <p:bgPr>
        <a:solidFill>
          <a:srgbClr val="D5E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 descr="29795cde-837d-4299-b6d7-e01575d9c09c"/>
          <p:cNvGrpSpPr/>
          <p:nvPr/>
        </p:nvGrpSpPr>
        <p:grpSpPr>
          <a:xfrm rot="21426917">
            <a:off x="1745750" y="306911"/>
            <a:ext cx="8871857" cy="4876559"/>
            <a:chOff x="1636396" y="425253"/>
            <a:chExt cx="8871857" cy="4876559"/>
          </a:xfrm>
        </p:grpSpPr>
        <p:sp>
          <p:nvSpPr>
            <p:cNvPr id="7" name="任意多边形: 形状 6" descr="9435a320-8ea9-4cf2-b98e-266b2a9862da"/>
            <p:cNvSpPr/>
            <p:nvPr/>
          </p:nvSpPr>
          <p:spPr>
            <a:xfrm flipH="1" flipV="1">
              <a:off x="1636396" y="425253"/>
              <a:ext cx="8871857" cy="4876559"/>
            </a:xfrm>
            <a:custGeom>
              <a:avLst/>
              <a:gdLst>
                <a:gd name="connsiteX0" fmla="*/ 795122 w 795122"/>
                <a:gd name="connsiteY0" fmla="*/ 239221 h 502630"/>
                <a:gd name="connsiteX1" fmla="*/ 639875 w 795122"/>
                <a:gd name="connsiteY1" fmla="*/ 83878 h 502630"/>
                <a:gd name="connsiteX2" fmla="*/ 622932 w 795122"/>
                <a:gd name="connsiteY2" fmla="*/ 84833 h 502630"/>
                <a:gd name="connsiteX3" fmla="*/ 414143 w 795122"/>
                <a:gd name="connsiteY3" fmla="*/ 16925 h 502630"/>
                <a:gd name="connsiteX4" fmla="*/ 369659 w 795122"/>
                <a:gd name="connsiteY4" fmla="*/ 50901 h 502630"/>
                <a:gd name="connsiteX5" fmla="*/ 164706 w 795122"/>
                <a:gd name="connsiteY5" fmla="*/ 58918 h 502630"/>
                <a:gd name="connsiteX6" fmla="*/ 134187 w 795122"/>
                <a:gd name="connsiteY6" fmla="*/ 109792 h 502630"/>
                <a:gd name="connsiteX7" fmla="*/ 1456 w 795122"/>
                <a:gd name="connsiteY7" fmla="*/ 284683 h 502630"/>
                <a:gd name="connsiteX8" fmla="*/ 147693 w 795122"/>
                <a:gd name="connsiteY8" fmla="*/ 418665 h 502630"/>
                <a:gd name="connsiteX9" fmla="*/ 342313 w 795122"/>
                <a:gd name="connsiteY9" fmla="*/ 462476 h 502630"/>
                <a:gd name="connsiteX10" fmla="*/ 494191 w 795122"/>
                <a:gd name="connsiteY10" fmla="*/ 478640 h 502630"/>
                <a:gd name="connsiteX11" fmla="*/ 511639 w 795122"/>
                <a:gd name="connsiteY11" fmla="*/ 460853 h 502630"/>
                <a:gd name="connsiteX12" fmla="*/ 714707 w 795122"/>
                <a:gd name="connsiteY12" fmla="*/ 377202 h 502630"/>
                <a:gd name="connsiteX13" fmla="*/ 715756 w 795122"/>
                <a:gd name="connsiteY13" fmla="*/ 374615 h 502630"/>
                <a:gd name="connsiteX14" fmla="*/ 795122 w 795122"/>
                <a:gd name="connsiteY14" fmla="*/ 239221 h 502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95122" h="502630">
                  <a:moveTo>
                    <a:pt x="795122" y="239221"/>
                  </a:moveTo>
                  <a:cubicBezTo>
                    <a:pt x="795151" y="153455"/>
                    <a:pt x="725640" y="83902"/>
                    <a:pt x="639875" y="83878"/>
                  </a:cubicBezTo>
                  <a:cubicBezTo>
                    <a:pt x="634215" y="83883"/>
                    <a:pt x="628559" y="84202"/>
                    <a:pt x="622932" y="84833"/>
                  </a:cubicBezTo>
                  <a:cubicBezTo>
                    <a:pt x="584028" y="8426"/>
                    <a:pt x="490550" y="-21975"/>
                    <a:pt x="414143" y="16925"/>
                  </a:cubicBezTo>
                  <a:cubicBezTo>
                    <a:pt x="397382" y="25463"/>
                    <a:pt x="382306" y="36974"/>
                    <a:pt x="369659" y="50901"/>
                  </a:cubicBezTo>
                  <a:cubicBezTo>
                    <a:pt x="310849" y="-3482"/>
                    <a:pt x="219088" y="107"/>
                    <a:pt x="164706" y="58918"/>
                  </a:cubicBezTo>
                  <a:cubicBezTo>
                    <a:pt x="151136" y="73589"/>
                    <a:pt x="140745" y="90913"/>
                    <a:pt x="134187" y="109792"/>
                  </a:cubicBezTo>
                  <a:cubicBezTo>
                    <a:pt x="49240" y="121437"/>
                    <a:pt x="-10185" y="199734"/>
                    <a:pt x="1456" y="284683"/>
                  </a:cubicBezTo>
                  <a:cubicBezTo>
                    <a:pt x="11603" y="358718"/>
                    <a:pt x="73054" y="415019"/>
                    <a:pt x="147693" y="418665"/>
                  </a:cubicBezTo>
                  <a:cubicBezTo>
                    <a:pt x="193324" y="478583"/>
                    <a:pt x="275407" y="497062"/>
                    <a:pt x="342313" y="462476"/>
                  </a:cubicBezTo>
                  <a:cubicBezTo>
                    <a:pt x="379791" y="508878"/>
                    <a:pt x="447789" y="516118"/>
                    <a:pt x="494191" y="478640"/>
                  </a:cubicBezTo>
                  <a:cubicBezTo>
                    <a:pt x="500672" y="473405"/>
                    <a:pt x="506528" y="467435"/>
                    <a:pt x="511639" y="460853"/>
                  </a:cubicBezTo>
                  <a:cubicBezTo>
                    <a:pt x="590814" y="493831"/>
                    <a:pt x="681729" y="456377"/>
                    <a:pt x="714707" y="377202"/>
                  </a:cubicBezTo>
                  <a:cubicBezTo>
                    <a:pt x="715064" y="376343"/>
                    <a:pt x="715413" y="375479"/>
                    <a:pt x="715756" y="374615"/>
                  </a:cubicBezTo>
                  <a:cubicBezTo>
                    <a:pt x="764755" y="347164"/>
                    <a:pt x="795108" y="295388"/>
                    <a:pt x="795122" y="239221"/>
                  </a:cubicBezTo>
                  <a:close/>
                </a:path>
              </a:pathLst>
            </a:custGeom>
            <a:solidFill>
              <a:srgbClr val="F8FAFE"/>
            </a:solidFill>
            <a:ln w="50800" cap="flat">
              <a:solidFill>
                <a:schemeClr val="accent1"/>
              </a:solidFill>
              <a:prstDash val="solid"/>
              <a:miter/>
            </a:ln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" name="任意多边形: 形状 8" descr="92e30a37-9fb5-4d23-9a51-88c36513e5f5"/>
            <p:cNvSpPr/>
            <p:nvPr/>
          </p:nvSpPr>
          <p:spPr>
            <a:xfrm flipH="1" flipV="1">
              <a:off x="1849317" y="590423"/>
              <a:ext cx="8446014" cy="4546218"/>
            </a:xfrm>
            <a:custGeom>
              <a:avLst/>
              <a:gdLst>
                <a:gd name="connsiteX0" fmla="*/ 795122 w 795122"/>
                <a:gd name="connsiteY0" fmla="*/ 239221 h 502630"/>
                <a:gd name="connsiteX1" fmla="*/ 639875 w 795122"/>
                <a:gd name="connsiteY1" fmla="*/ 83878 h 502630"/>
                <a:gd name="connsiteX2" fmla="*/ 622932 w 795122"/>
                <a:gd name="connsiteY2" fmla="*/ 84833 h 502630"/>
                <a:gd name="connsiteX3" fmla="*/ 414143 w 795122"/>
                <a:gd name="connsiteY3" fmla="*/ 16925 h 502630"/>
                <a:gd name="connsiteX4" fmla="*/ 369659 w 795122"/>
                <a:gd name="connsiteY4" fmla="*/ 50901 h 502630"/>
                <a:gd name="connsiteX5" fmla="*/ 164706 w 795122"/>
                <a:gd name="connsiteY5" fmla="*/ 58918 h 502630"/>
                <a:gd name="connsiteX6" fmla="*/ 134187 w 795122"/>
                <a:gd name="connsiteY6" fmla="*/ 109792 h 502630"/>
                <a:gd name="connsiteX7" fmla="*/ 1456 w 795122"/>
                <a:gd name="connsiteY7" fmla="*/ 284683 h 502630"/>
                <a:gd name="connsiteX8" fmla="*/ 147693 w 795122"/>
                <a:gd name="connsiteY8" fmla="*/ 418665 h 502630"/>
                <a:gd name="connsiteX9" fmla="*/ 342313 w 795122"/>
                <a:gd name="connsiteY9" fmla="*/ 462476 h 502630"/>
                <a:gd name="connsiteX10" fmla="*/ 494191 w 795122"/>
                <a:gd name="connsiteY10" fmla="*/ 478640 h 502630"/>
                <a:gd name="connsiteX11" fmla="*/ 511639 w 795122"/>
                <a:gd name="connsiteY11" fmla="*/ 460853 h 502630"/>
                <a:gd name="connsiteX12" fmla="*/ 714707 w 795122"/>
                <a:gd name="connsiteY12" fmla="*/ 377202 h 502630"/>
                <a:gd name="connsiteX13" fmla="*/ 715756 w 795122"/>
                <a:gd name="connsiteY13" fmla="*/ 374615 h 502630"/>
                <a:gd name="connsiteX14" fmla="*/ 795122 w 795122"/>
                <a:gd name="connsiteY14" fmla="*/ 239221 h 502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95122" h="502630">
                  <a:moveTo>
                    <a:pt x="795122" y="239221"/>
                  </a:moveTo>
                  <a:cubicBezTo>
                    <a:pt x="795151" y="153455"/>
                    <a:pt x="725640" y="83902"/>
                    <a:pt x="639875" y="83878"/>
                  </a:cubicBezTo>
                  <a:cubicBezTo>
                    <a:pt x="634215" y="83883"/>
                    <a:pt x="628559" y="84202"/>
                    <a:pt x="622932" y="84833"/>
                  </a:cubicBezTo>
                  <a:cubicBezTo>
                    <a:pt x="584028" y="8426"/>
                    <a:pt x="490550" y="-21975"/>
                    <a:pt x="414143" y="16925"/>
                  </a:cubicBezTo>
                  <a:cubicBezTo>
                    <a:pt x="397382" y="25463"/>
                    <a:pt x="382306" y="36974"/>
                    <a:pt x="369659" y="50901"/>
                  </a:cubicBezTo>
                  <a:cubicBezTo>
                    <a:pt x="310849" y="-3482"/>
                    <a:pt x="219088" y="107"/>
                    <a:pt x="164706" y="58918"/>
                  </a:cubicBezTo>
                  <a:cubicBezTo>
                    <a:pt x="151136" y="73589"/>
                    <a:pt x="140745" y="90913"/>
                    <a:pt x="134187" y="109792"/>
                  </a:cubicBezTo>
                  <a:cubicBezTo>
                    <a:pt x="49240" y="121437"/>
                    <a:pt x="-10185" y="199734"/>
                    <a:pt x="1456" y="284683"/>
                  </a:cubicBezTo>
                  <a:cubicBezTo>
                    <a:pt x="11603" y="358718"/>
                    <a:pt x="73054" y="415019"/>
                    <a:pt x="147693" y="418665"/>
                  </a:cubicBezTo>
                  <a:cubicBezTo>
                    <a:pt x="193324" y="478583"/>
                    <a:pt x="275407" y="497062"/>
                    <a:pt x="342313" y="462476"/>
                  </a:cubicBezTo>
                  <a:cubicBezTo>
                    <a:pt x="379791" y="508878"/>
                    <a:pt x="447789" y="516118"/>
                    <a:pt x="494191" y="478640"/>
                  </a:cubicBezTo>
                  <a:cubicBezTo>
                    <a:pt x="500672" y="473405"/>
                    <a:pt x="506528" y="467435"/>
                    <a:pt x="511639" y="460853"/>
                  </a:cubicBezTo>
                  <a:cubicBezTo>
                    <a:pt x="590814" y="493831"/>
                    <a:pt x="681729" y="456377"/>
                    <a:pt x="714707" y="377202"/>
                  </a:cubicBezTo>
                  <a:cubicBezTo>
                    <a:pt x="715064" y="376343"/>
                    <a:pt x="715413" y="375479"/>
                    <a:pt x="715756" y="374615"/>
                  </a:cubicBezTo>
                  <a:cubicBezTo>
                    <a:pt x="764755" y="347164"/>
                    <a:pt x="795108" y="295388"/>
                    <a:pt x="795122" y="239221"/>
                  </a:cubicBezTo>
                  <a:close/>
                </a:path>
              </a:pathLst>
            </a:custGeom>
            <a:noFill/>
            <a:ln w="25400" cap="flat">
              <a:solidFill>
                <a:schemeClr val="accent1"/>
              </a:solidFill>
              <a:prstDash val="dashDot"/>
              <a:miter/>
            </a:ln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pic>
        <p:nvPicPr>
          <p:cNvPr id="6" name="图形 5" descr="0d7a4a90-63e7-440b-9ea7-e6efed04b4c2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29609" y="241219"/>
            <a:ext cx="1733550" cy="923925"/>
          </a:xfrm>
          <a:prstGeom prst="rect">
            <a:avLst/>
          </a:prstGeom>
        </p:spPr>
      </p:pic>
      <p:sp>
        <p:nvSpPr>
          <p:cNvPr id="17" name="矩形 16" descr="84daec4c-12b4-41d2-ba20-f991a20a167f"/>
          <p:cNvSpPr/>
          <p:nvPr/>
        </p:nvSpPr>
        <p:spPr>
          <a:xfrm>
            <a:off x="0" y="5898770"/>
            <a:ext cx="12185650" cy="955268"/>
          </a:xfrm>
          <a:prstGeom prst="rect">
            <a:avLst/>
          </a:prstGeom>
          <a:solidFill>
            <a:srgbClr val="96BD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 descr="3fefb1a5-da8a-4bf9-9130-fe9ef0db0ce1"/>
          <p:cNvSpPr/>
          <p:nvPr/>
        </p:nvSpPr>
        <p:spPr>
          <a:xfrm>
            <a:off x="0" y="0"/>
            <a:ext cx="2213271" cy="1207659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 descr="2da473dd-2c2d-4be4-8b3d-d0bb664a94bb"/>
          <p:cNvSpPr/>
          <p:nvPr/>
        </p:nvSpPr>
        <p:spPr>
          <a:xfrm>
            <a:off x="9950280" y="2336"/>
            <a:ext cx="2241720" cy="2289452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 descr="b5386709-730e-4e30-a823-b1557eb62b39"/>
          <p:cNvSpPr/>
          <p:nvPr/>
        </p:nvSpPr>
        <p:spPr>
          <a:xfrm>
            <a:off x="0" y="6248398"/>
            <a:ext cx="1662551" cy="609602"/>
          </a:xfrm>
          <a:prstGeom prst="rect">
            <a:avLst/>
          </a:prstGeom>
          <a:blipFill>
            <a:blip r:embed="rId6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colorTemperature colorTemp="53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 descr="8749cc29-075e-4b94-a813-634bdfc30f96"/>
          <p:cNvSpPr/>
          <p:nvPr/>
        </p:nvSpPr>
        <p:spPr>
          <a:xfrm>
            <a:off x="0" y="2895434"/>
            <a:ext cx="2082230" cy="1678813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 descr="25fdcc52-5055-4e73-bf2a-a6deb19c30a4"/>
          <p:cNvSpPr>
            <a:spLocks noGrp="1"/>
          </p:cNvSpPr>
          <p:nvPr>
            <p:ph type="ctrTitle" hasCustomPrompt="1"/>
          </p:nvPr>
        </p:nvSpPr>
        <p:spPr>
          <a:xfrm>
            <a:off x="2392768" y="998870"/>
            <a:ext cx="7393764" cy="2016328"/>
          </a:xfrm>
        </p:spPr>
        <p:txBody>
          <a:bodyPr anchor="b">
            <a:normAutofit/>
          </a:bodyPr>
          <a:lstStyle>
            <a:lvl1pPr algn="ctr">
              <a:defRPr sz="5400">
                <a:solidFill>
                  <a:srgbClr val="639CEF"/>
                </a:solidFill>
              </a:defRPr>
            </a:lvl1pPr>
          </a:lstStyle>
          <a:p>
            <a:pPr lvl="0"/>
            <a:r>
              <a:rPr lang="en-US" dirty="0"/>
              <a:t>Click to </a:t>
            </a:r>
            <a:br>
              <a:rPr lang="en-US" dirty="0"/>
            </a:br>
            <a:r>
              <a:rPr lang="en-US" dirty="0"/>
              <a:t>add title</a:t>
            </a:r>
            <a:endParaRPr lang="en-US" dirty="0"/>
          </a:p>
        </p:txBody>
      </p:sp>
      <p:sp>
        <p:nvSpPr>
          <p:cNvPr id="3" name="副标题 2" descr="ff739546-f122-40e0-be5e-fc30b1ca61ef"/>
          <p:cNvSpPr>
            <a:spLocks noGrp="1"/>
          </p:cNvSpPr>
          <p:nvPr>
            <p:ph type="subTitle" idx="1" hasCustomPrompt="1"/>
          </p:nvPr>
        </p:nvSpPr>
        <p:spPr>
          <a:xfrm>
            <a:off x="3217745" y="3015197"/>
            <a:ext cx="5743810" cy="698726"/>
          </a:xfrm>
          <a:prstGeom prst="roundRect">
            <a:avLst>
              <a:gd name="adj" fmla="val 0"/>
            </a:avLst>
          </a:prstGeom>
          <a:noFill/>
        </p:spPr>
        <p:txBody>
          <a:bodyPr anchor="t">
            <a:normAutofit/>
          </a:bodyPr>
          <a:lstStyle>
            <a:lvl1pPr marL="0" indent="0" algn="ctr">
              <a:buNone/>
              <a:defRPr sz="2000" spc="3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 dirty="0"/>
              <a:t>Click to add subtitle</a:t>
            </a:r>
            <a:endParaRPr lang="en-US" dirty="0"/>
          </a:p>
        </p:txBody>
      </p:sp>
      <p:sp>
        <p:nvSpPr>
          <p:cNvPr id="4" name="文本占位符 3" descr="2a0de2e4-65c9-49cf-9b88-b0a472059dee"/>
          <p:cNvSpPr>
            <a:spLocks noGrp="1"/>
          </p:cNvSpPr>
          <p:nvPr>
            <p:ph type="body" sz="quarter" idx="13" hasCustomPrompt="1"/>
          </p:nvPr>
        </p:nvSpPr>
        <p:spPr>
          <a:xfrm>
            <a:off x="4618519" y="3647440"/>
            <a:ext cx="1382842" cy="378551"/>
          </a:xfrm>
          <a:prstGeom prst="roundRect">
            <a:avLst>
              <a:gd name="adj" fmla="val 50000"/>
            </a:avLst>
          </a:prstGeom>
          <a:solidFill>
            <a:srgbClr val="639CEF"/>
          </a:solidFill>
        </p:spPr>
        <p:txBody>
          <a:bodyPr wrap="square" anchor="ctr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pPr lvl="0"/>
            <a:r>
              <a:rPr lang="en-US" dirty="0"/>
              <a:t>Presenter name</a:t>
            </a:r>
            <a:endParaRPr lang="en-US" dirty="0"/>
          </a:p>
        </p:txBody>
      </p:sp>
      <p:sp>
        <p:nvSpPr>
          <p:cNvPr id="5" name="文本占位符 4" descr="035e12d3-bce4-42c3-8525-e911b201c010"/>
          <p:cNvSpPr>
            <a:spLocks noGrp="1"/>
          </p:cNvSpPr>
          <p:nvPr>
            <p:ph type="body" sz="quarter" idx="14" hasCustomPrompt="1"/>
          </p:nvPr>
        </p:nvSpPr>
        <p:spPr>
          <a:xfrm>
            <a:off x="6197249" y="3647440"/>
            <a:ext cx="1382842" cy="378551"/>
          </a:xfrm>
          <a:prstGeom prst="roundRect">
            <a:avLst>
              <a:gd name="adj" fmla="val 50000"/>
            </a:avLst>
          </a:prstGeom>
          <a:solidFill>
            <a:srgbClr val="639CEF"/>
          </a:solidFill>
        </p:spPr>
        <p:txBody>
          <a:bodyPr wrap="square" anchor="ctr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pPr lvl="0"/>
            <a:r>
              <a:rPr lang="en-US"/>
              <a:t>20XX.XX.XX</a:t>
            </a:r>
            <a:endParaRPr lang="en-US"/>
          </a:p>
        </p:txBody>
      </p:sp>
      <p:sp>
        <p:nvSpPr>
          <p:cNvPr id="33" name="矩形 32" descr="7e644e2a-4ea2-45fd-b645-2ca7960a7176"/>
          <p:cNvSpPr/>
          <p:nvPr/>
        </p:nvSpPr>
        <p:spPr>
          <a:xfrm>
            <a:off x="4772092" y="3913473"/>
            <a:ext cx="2319958" cy="2944527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 descr="1a51bf34-3f8d-4c0b-b342-c32be0149cfb"/>
          <p:cNvSpPr/>
          <p:nvPr/>
        </p:nvSpPr>
        <p:spPr>
          <a:xfrm>
            <a:off x="931175" y="4073371"/>
            <a:ext cx="2775499" cy="2784629"/>
          </a:xfrm>
          <a:prstGeom prst="rect">
            <a:avLst/>
          </a:prstGeom>
          <a:blipFill>
            <a:blip r:embed="rId10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 descr="0439131e-2633-4c94-b7e8-e9e1f4b3756d"/>
          <p:cNvSpPr/>
          <p:nvPr/>
        </p:nvSpPr>
        <p:spPr>
          <a:xfrm>
            <a:off x="3706674" y="5075763"/>
            <a:ext cx="1016635" cy="1180125"/>
          </a:xfrm>
          <a:prstGeom prst="rect">
            <a:avLst/>
          </a:prstGeom>
          <a:blipFill>
            <a:blip r:embed="rId11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 descr="245624b0-4e1b-4748-85f7-8f6e1cdc6d6e"/>
          <p:cNvSpPr/>
          <p:nvPr/>
        </p:nvSpPr>
        <p:spPr>
          <a:xfrm>
            <a:off x="8961555" y="5350946"/>
            <a:ext cx="1150901" cy="1160104"/>
          </a:xfrm>
          <a:prstGeom prst="rect">
            <a:avLst/>
          </a:prstGeom>
          <a:blipFill>
            <a:blip r:embed="rId12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 descr="9371161a-adf8-4837-b0ac-0e8e3a0f6ad1"/>
          <p:cNvSpPr/>
          <p:nvPr/>
        </p:nvSpPr>
        <p:spPr>
          <a:xfrm>
            <a:off x="8809398" y="5846466"/>
            <a:ext cx="722055" cy="701537"/>
          </a:xfrm>
          <a:prstGeom prst="rect">
            <a:avLst/>
          </a:prstGeom>
          <a:blipFill>
            <a:blip r:embed="rId13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 descr="0713f2d0-4064-4000-af9f-a99254b9fe23"/>
          <p:cNvSpPr/>
          <p:nvPr/>
        </p:nvSpPr>
        <p:spPr>
          <a:xfrm>
            <a:off x="6771226" y="4368979"/>
            <a:ext cx="2435848" cy="2481097"/>
          </a:xfrm>
          <a:prstGeom prst="rect">
            <a:avLst/>
          </a:prstGeom>
          <a:blipFill>
            <a:blip r:embed="rId14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 descr="8b086bdd-a80d-4251-8b15-ffbe2b890507"/>
          <p:cNvSpPr/>
          <p:nvPr/>
        </p:nvSpPr>
        <p:spPr>
          <a:xfrm>
            <a:off x="10944447" y="4558286"/>
            <a:ext cx="1325302" cy="2299714"/>
          </a:xfrm>
          <a:prstGeom prst="rect">
            <a:avLst/>
          </a:prstGeom>
          <a:blipFill>
            <a:blip r:embed="rId15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 descr="7ed672c1-333e-4aca-9f74-6b4363ab70e7"/>
          <p:cNvSpPr/>
          <p:nvPr/>
        </p:nvSpPr>
        <p:spPr>
          <a:xfrm>
            <a:off x="10400140" y="6238007"/>
            <a:ext cx="1791860" cy="619993"/>
          </a:xfrm>
          <a:prstGeom prst="rect">
            <a:avLst/>
          </a:prstGeom>
          <a:blipFill>
            <a:blip r:embed="rId16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colorTemperature colorTemp="53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 descr="f2512aeb-bdf2-44d2-821c-536f86da6d50"/>
          <p:cNvSpPr/>
          <p:nvPr/>
        </p:nvSpPr>
        <p:spPr>
          <a:xfrm>
            <a:off x="3410825" y="0"/>
            <a:ext cx="7362449" cy="1564323"/>
          </a:xfrm>
          <a:prstGeom prst="rect">
            <a:avLst/>
          </a:prstGeom>
          <a:blipFill>
            <a:blip r:embed="rId18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 descr="07f23267-7fd7-475c-ae76-8e1a5a470d6d"/>
          <p:cNvSpPr/>
          <p:nvPr/>
        </p:nvSpPr>
        <p:spPr>
          <a:xfrm>
            <a:off x="-212195" y="1499075"/>
            <a:ext cx="2847486" cy="1564323"/>
          </a:xfrm>
          <a:prstGeom prst="rect">
            <a:avLst/>
          </a:prstGeom>
          <a:blipFill>
            <a:blip r:embed="rId18"/>
            <a:stretch>
              <a:fillRect r="-158560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 descr="1626af0b-c489-488f-abdc-351c74ceadb2"/>
          <p:cNvSpPr/>
          <p:nvPr/>
        </p:nvSpPr>
        <p:spPr>
          <a:xfrm>
            <a:off x="8809398" y="3175063"/>
            <a:ext cx="3335710" cy="1248117"/>
          </a:xfrm>
          <a:prstGeom prst="rect">
            <a:avLst/>
          </a:prstGeom>
          <a:blipFill>
            <a:blip r:embed="rId18"/>
            <a:stretch>
              <a:fillRect l="-84656" t="-25334" r="-36060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 descr="e5de71bd-9722-4197-96b0-7e0910af7703"/>
          <p:cNvSpPr/>
          <p:nvPr/>
        </p:nvSpPr>
        <p:spPr>
          <a:xfrm>
            <a:off x="7280578" y="595676"/>
            <a:ext cx="708572" cy="495192"/>
          </a:xfrm>
          <a:prstGeom prst="rect">
            <a:avLst/>
          </a:prstGeom>
          <a:blipFill>
            <a:blip r:embed="rId18"/>
            <a:stretch>
              <a:fillRect l="-460155" t="-109417" r="-478900" b="-106484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9f47e0fb-6542-4df4-9891-55560761a2b9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add title</a:t>
            </a:r>
            <a:endParaRPr lang="en-US"/>
          </a:p>
        </p:txBody>
      </p:sp>
      <p:sp>
        <p:nvSpPr>
          <p:cNvPr id="3" name="内容占位符 2" descr="73fee75f-8403-4fa8-8847-688567d42f9e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add text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日期占位符 3" descr="5c92a149-73a4-4ac6-8800-77af37aff99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页脚占位符 4" descr="e1792540-52a2-40b8-b517-d0bbbbafdb3e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灯片编号占位符 5" descr="05f3dff6-2fb6-453a-8095-5d2040a69b9e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matchingName="Agenda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形 7" descr="a4f392bf-f976-4521-8d1e-d6bebafa9da0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67199" y="248852"/>
            <a:ext cx="2510894" cy="1017696"/>
          </a:xfrm>
          <a:prstGeom prst="rect">
            <a:avLst/>
          </a:prstGeom>
        </p:spPr>
      </p:pic>
      <p:sp>
        <p:nvSpPr>
          <p:cNvPr id="7" name="任意多边形: 形状 6" descr="db18af07-1aba-49a4-a7cd-e74db7b81047"/>
          <p:cNvSpPr/>
          <p:nvPr/>
        </p:nvSpPr>
        <p:spPr>
          <a:xfrm>
            <a:off x="10370086" y="2534762"/>
            <a:ext cx="1815564" cy="1109348"/>
          </a:xfrm>
          <a:custGeom>
            <a:avLst/>
            <a:gdLst>
              <a:gd name="connsiteX0" fmla="*/ 1040774 w 1091002"/>
              <a:gd name="connsiteY0" fmla="*/ 166982 h 666625"/>
              <a:gd name="connsiteX1" fmla="*/ 905595 w 1091002"/>
              <a:gd name="connsiteY1" fmla="*/ 80192 h 666625"/>
              <a:gd name="connsiteX2" fmla="*/ 579410 w 1091002"/>
              <a:gd name="connsiteY2" fmla="*/ 171985 h 666625"/>
              <a:gd name="connsiteX3" fmla="*/ 232238 w 1091002"/>
              <a:gd name="connsiteY3" fmla="*/ 28006 h 666625"/>
              <a:gd name="connsiteX4" fmla="*/ 192064 w 1091002"/>
              <a:gd name="connsiteY4" fmla="*/ 266563 h 666625"/>
              <a:gd name="connsiteX5" fmla="*/ 13515 w 1091002"/>
              <a:gd name="connsiteY5" fmla="*/ 334119 h 666625"/>
              <a:gd name="connsiteX6" fmla="*/ 66480 w 1091002"/>
              <a:gd name="connsiteY6" fmla="*/ 601630 h 666625"/>
              <a:gd name="connsiteX7" fmla="*/ 274610 w 1091002"/>
              <a:gd name="connsiteY7" fmla="*/ 657460 h 666625"/>
              <a:gd name="connsiteX8" fmla="*/ 471880 w 1091002"/>
              <a:gd name="connsiteY8" fmla="*/ 531709 h 666625"/>
              <a:gd name="connsiteX9" fmla="*/ 652428 w 1091002"/>
              <a:gd name="connsiteY9" fmla="*/ 664535 h 666625"/>
              <a:gd name="connsiteX10" fmla="*/ 799532 w 1091002"/>
              <a:gd name="connsiteY10" fmla="*/ 469010 h 666625"/>
              <a:gd name="connsiteX11" fmla="*/ 982679 w 1091002"/>
              <a:gd name="connsiteY11" fmla="*/ 507612 h 666625"/>
              <a:gd name="connsiteX12" fmla="*/ 1088209 w 1091002"/>
              <a:gd name="connsiteY12" fmla="*/ 354126 h 666625"/>
              <a:gd name="connsiteX13" fmla="*/ 1040774 w 1091002"/>
              <a:gd name="connsiteY13" fmla="*/ 166982 h 666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091002" h="666625">
                <a:moveTo>
                  <a:pt x="1040774" y="166982"/>
                </a:moveTo>
                <a:cubicBezTo>
                  <a:pt x="1004331" y="119226"/>
                  <a:pt x="955163" y="93204"/>
                  <a:pt x="905595" y="80192"/>
                </a:cubicBezTo>
                <a:cubicBezTo>
                  <a:pt x="793736" y="50738"/>
                  <a:pt x="674081" y="85842"/>
                  <a:pt x="579410" y="171985"/>
                </a:cubicBezTo>
                <a:cubicBezTo>
                  <a:pt x="524379" y="83263"/>
                  <a:pt x="378875" y="-61142"/>
                  <a:pt x="232238" y="28006"/>
                </a:cubicBezTo>
                <a:cubicBezTo>
                  <a:pt x="167813" y="67181"/>
                  <a:pt x="140364" y="204730"/>
                  <a:pt x="192064" y="266563"/>
                </a:cubicBezTo>
                <a:cubicBezTo>
                  <a:pt x="136567" y="209087"/>
                  <a:pt x="44560" y="247336"/>
                  <a:pt x="13515" y="334119"/>
                </a:cubicBezTo>
                <a:cubicBezTo>
                  <a:pt x="-18531" y="423840"/>
                  <a:pt x="9317" y="539577"/>
                  <a:pt x="66480" y="601630"/>
                </a:cubicBezTo>
                <a:cubicBezTo>
                  <a:pt x="123642" y="663609"/>
                  <a:pt x="203057" y="677480"/>
                  <a:pt x="274610" y="657460"/>
                </a:cubicBezTo>
                <a:cubicBezTo>
                  <a:pt x="346163" y="637513"/>
                  <a:pt x="411253" y="587259"/>
                  <a:pt x="471880" y="531709"/>
                </a:cubicBezTo>
                <a:cubicBezTo>
                  <a:pt x="503326" y="622003"/>
                  <a:pt x="580076" y="678406"/>
                  <a:pt x="652428" y="664535"/>
                </a:cubicBezTo>
                <a:cubicBezTo>
                  <a:pt x="724914" y="650664"/>
                  <a:pt x="787406" y="567592"/>
                  <a:pt x="799532" y="469010"/>
                </a:cubicBezTo>
                <a:cubicBezTo>
                  <a:pt x="840039" y="541143"/>
                  <a:pt x="921452" y="543428"/>
                  <a:pt x="982679" y="507612"/>
                </a:cubicBezTo>
                <a:cubicBezTo>
                  <a:pt x="1031780" y="478944"/>
                  <a:pt x="1076750" y="425399"/>
                  <a:pt x="1088209" y="354126"/>
                </a:cubicBezTo>
                <a:cubicBezTo>
                  <a:pt x="1099069" y="286730"/>
                  <a:pt x="1077216" y="214664"/>
                  <a:pt x="1040774" y="166982"/>
                </a:cubicBezTo>
                <a:close/>
              </a:path>
            </a:pathLst>
          </a:custGeom>
          <a:solidFill>
            <a:schemeClr val="bg1"/>
          </a:solidFill>
          <a:ln w="66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" name="矩形 8" descr="fdded988-0527-49ed-a712-1906fdb15614"/>
          <p:cNvSpPr/>
          <p:nvPr/>
        </p:nvSpPr>
        <p:spPr>
          <a:xfrm>
            <a:off x="0" y="5898770"/>
            <a:ext cx="12185650" cy="955268"/>
          </a:xfrm>
          <a:prstGeom prst="rect">
            <a:avLst/>
          </a:prstGeom>
          <a:solidFill>
            <a:srgbClr val="96BD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 descr="912f1f43-b1a8-43de-b2b3-8d8dabcb559e"/>
          <p:cNvSpPr/>
          <p:nvPr/>
        </p:nvSpPr>
        <p:spPr>
          <a:xfrm>
            <a:off x="666750" y="1616928"/>
            <a:ext cx="10858499" cy="4888044"/>
          </a:xfrm>
          <a:custGeom>
            <a:avLst/>
            <a:gdLst>
              <a:gd name="connsiteX0" fmla="*/ 0 w 10858499"/>
              <a:gd name="connsiteY0" fmla="*/ 650892 h 4888044"/>
              <a:gd name="connsiteX1" fmla="*/ 650892 w 10858499"/>
              <a:gd name="connsiteY1" fmla="*/ 0 h 4888044"/>
              <a:gd name="connsiteX2" fmla="*/ 1439321 w 10858499"/>
              <a:gd name="connsiteY2" fmla="*/ 0 h 4888044"/>
              <a:gd name="connsiteX3" fmla="*/ 1845481 w 10858499"/>
              <a:gd name="connsiteY3" fmla="*/ 0 h 4888044"/>
              <a:gd name="connsiteX4" fmla="*/ 2442776 w 10858499"/>
              <a:gd name="connsiteY4" fmla="*/ 0 h 4888044"/>
              <a:gd name="connsiteX5" fmla="*/ 3135638 w 10858499"/>
              <a:gd name="connsiteY5" fmla="*/ 0 h 4888044"/>
              <a:gd name="connsiteX6" fmla="*/ 3924067 w 10858499"/>
              <a:gd name="connsiteY6" fmla="*/ 0 h 4888044"/>
              <a:gd name="connsiteX7" fmla="*/ 4616929 w 10858499"/>
              <a:gd name="connsiteY7" fmla="*/ 0 h 4888044"/>
              <a:gd name="connsiteX8" fmla="*/ 5405358 w 10858499"/>
              <a:gd name="connsiteY8" fmla="*/ 0 h 4888044"/>
              <a:gd name="connsiteX9" fmla="*/ 6098220 w 10858499"/>
              <a:gd name="connsiteY9" fmla="*/ 0 h 4888044"/>
              <a:gd name="connsiteX10" fmla="*/ 6504380 w 10858499"/>
              <a:gd name="connsiteY10" fmla="*/ 0 h 4888044"/>
              <a:gd name="connsiteX11" fmla="*/ 7197242 w 10858499"/>
              <a:gd name="connsiteY11" fmla="*/ 0 h 4888044"/>
              <a:gd name="connsiteX12" fmla="*/ 7698969 w 10858499"/>
              <a:gd name="connsiteY12" fmla="*/ 0 h 4888044"/>
              <a:gd name="connsiteX13" fmla="*/ 8105130 w 10858499"/>
              <a:gd name="connsiteY13" fmla="*/ 0 h 4888044"/>
              <a:gd name="connsiteX14" fmla="*/ 8415723 w 10858499"/>
              <a:gd name="connsiteY14" fmla="*/ 0 h 4888044"/>
              <a:gd name="connsiteX15" fmla="*/ 8821883 w 10858499"/>
              <a:gd name="connsiteY15" fmla="*/ 0 h 4888044"/>
              <a:gd name="connsiteX16" fmla="*/ 9228044 w 10858499"/>
              <a:gd name="connsiteY16" fmla="*/ 0 h 4888044"/>
              <a:gd name="connsiteX17" fmla="*/ 10207607 w 10858499"/>
              <a:gd name="connsiteY17" fmla="*/ 0 h 4888044"/>
              <a:gd name="connsiteX18" fmla="*/ 10858499 w 10858499"/>
              <a:gd name="connsiteY18" fmla="*/ 650892 h 4888044"/>
              <a:gd name="connsiteX19" fmla="*/ 10858499 w 10858499"/>
              <a:gd name="connsiteY19" fmla="*/ 1141014 h 4888044"/>
              <a:gd name="connsiteX20" fmla="*/ 10858499 w 10858499"/>
              <a:gd name="connsiteY20" fmla="*/ 1666999 h 4888044"/>
              <a:gd name="connsiteX21" fmla="*/ 10858499 w 10858499"/>
              <a:gd name="connsiteY21" fmla="*/ 2336434 h 4888044"/>
              <a:gd name="connsiteX22" fmla="*/ 10858499 w 10858499"/>
              <a:gd name="connsiteY22" fmla="*/ 2862419 h 4888044"/>
              <a:gd name="connsiteX23" fmla="*/ 10858499 w 10858499"/>
              <a:gd name="connsiteY23" fmla="*/ 3495992 h 4888044"/>
              <a:gd name="connsiteX24" fmla="*/ 10858499 w 10858499"/>
              <a:gd name="connsiteY24" fmla="*/ 4237152 h 4888044"/>
              <a:gd name="connsiteX25" fmla="*/ 10207607 w 10858499"/>
              <a:gd name="connsiteY25" fmla="*/ 4888044 h 4888044"/>
              <a:gd name="connsiteX26" fmla="*/ 9801447 w 10858499"/>
              <a:gd name="connsiteY26" fmla="*/ 4888044 h 4888044"/>
              <a:gd name="connsiteX27" fmla="*/ 9490853 w 10858499"/>
              <a:gd name="connsiteY27" fmla="*/ 4888044 h 4888044"/>
              <a:gd name="connsiteX28" fmla="*/ 8893559 w 10858499"/>
              <a:gd name="connsiteY28" fmla="*/ 4888044 h 4888044"/>
              <a:gd name="connsiteX29" fmla="*/ 8391831 w 10858499"/>
              <a:gd name="connsiteY29" fmla="*/ 4888044 h 4888044"/>
              <a:gd name="connsiteX30" fmla="*/ 7890104 w 10858499"/>
              <a:gd name="connsiteY30" fmla="*/ 4888044 h 4888044"/>
              <a:gd name="connsiteX31" fmla="*/ 7388376 w 10858499"/>
              <a:gd name="connsiteY31" fmla="*/ 4888044 h 4888044"/>
              <a:gd name="connsiteX32" fmla="*/ 7077783 w 10858499"/>
              <a:gd name="connsiteY32" fmla="*/ 4888044 h 4888044"/>
              <a:gd name="connsiteX33" fmla="*/ 6289354 w 10858499"/>
              <a:gd name="connsiteY33" fmla="*/ 4888044 h 4888044"/>
              <a:gd name="connsiteX34" fmla="*/ 5500925 w 10858499"/>
              <a:gd name="connsiteY34" fmla="*/ 4888044 h 4888044"/>
              <a:gd name="connsiteX35" fmla="*/ 5190332 w 10858499"/>
              <a:gd name="connsiteY35" fmla="*/ 4888044 h 4888044"/>
              <a:gd name="connsiteX36" fmla="*/ 4784171 w 10858499"/>
              <a:gd name="connsiteY36" fmla="*/ 4888044 h 4888044"/>
              <a:gd name="connsiteX37" fmla="*/ 4186877 w 10858499"/>
              <a:gd name="connsiteY37" fmla="*/ 4888044 h 4888044"/>
              <a:gd name="connsiteX38" fmla="*/ 3494015 w 10858499"/>
              <a:gd name="connsiteY38" fmla="*/ 4888044 h 4888044"/>
              <a:gd name="connsiteX39" fmla="*/ 2992287 w 10858499"/>
              <a:gd name="connsiteY39" fmla="*/ 4888044 h 4888044"/>
              <a:gd name="connsiteX40" fmla="*/ 2586127 w 10858499"/>
              <a:gd name="connsiteY40" fmla="*/ 4888044 h 4888044"/>
              <a:gd name="connsiteX41" fmla="*/ 2179966 w 10858499"/>
              <a:gd name="connsiteY41" fmla="*/ 4888044 h 4888044"/>
              <a:gd name="connsiteX42" fmla="*/ 1487105 w 10858499"/>
              <a:gd name="connsiteY42" fmla="*/ 4888044 h 4888044"/>
              <a:gd name="connsiteX43" fmla="*/ 1176511 w 10858499"/>
              <a:gd name="connsiteY43" fmla="*/ 4888044 h 4888044"/>
              <a:gd name="connsiteX44" fmla="*/ 650892 w 10858499"/>
              <a:gd name="connsiteY44" fmla="*/ 4888044 h 4888044"/>
              <a:gd name="connsiteX45" fmla="*/ 0 w 10858499"/>
              <a:gd name="connsiteY45" fmla="*/ 4237152 h 4888044"/>
              <a:gd name="connsiteX46" fmla="*/ 0 w 10858499"/>
              <a:gd name="connsiteY46" fmla="*/ 3675305 h 4888044"/>
              <a:gd name="connsiteX47" fmla="*/ 0 w 10858499"/>
              <a:gd name="connsiteY47" fmla="*/ 3185182 h 4888044"/>
              <a:gd name="connsiteX48" fmla="*/ 0 w 10858499"/>
              <a:gd name="connsiteY48" fmla="*/ 2695060 h 4888044"/>
              <a:gd name="connsiteX49" fmla="*/ 0 w 10858499"/>
              <a:gd name="connsiteY49" fmla="*/ 2133213 h 4888044"/>
              <a:gd name="connsiteX50" fmla="*/ 0 w 10858499"/>
              <a:gd name="connsiteY50" fmla="*/ 1535503 h 4888044"/>
              <a:gd name="connsiteX51" fmla="*/ 0 w 10858499"/>
              <a:gd name="connsiteY51" fmla="*/ 650892 h 4888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10858499" h="4888044" fill="none" extrusionOk="0">
                <a:moveTo>
                  <a:pt x="0" y="650892"/>
                </a:moveTo>
                <a:cubicBezTo>
                  <a:pt x="18101" y="227839"/>
                  <a:pt x="272596" y="-33449"/>
                  <a:pt x="650892" y="0"/>
                </a:cubicBezTo>
                <a:cubicBezTo>
                  <a:pt x="870289" y="-84499"/>
                  <a:pt x="1140861" y="57305"/>
                  <a:pt x="1439321" y="0"/>
                </a:cubicBezTo>
                <a:cubicBezTo>
                  <a:pt x="1737781" y="-57305"/>
                  <a:pt x="1741466" y="12371"/>
                  <a:pt x="1845481" y="0"/>
                </a:cubicBezTo>
                <a:cubicBezTo>
                  <a:pt x="1949496" y="-12371"/>
                  <a:pt x="2247339" y="27123"/>
                  <a:pt x="2442776" y="0"/>
                </a:cubicBezTo>
                <a:cubicBezTo>
                  <a:pt x="2638213" y="-27123"/>
                  <a:pt x="2901951" y="41369"/>
                  <a:pt x="3135638" y="0"/>
                </a:cubicBezTo>
                <a:cubicBezTo>
                  <a:pt x="3369325" y="-41369"/>
                  <a:pt x="3568801" y="18562"/>
                  <a:pt x="3924067" y="0"/>
                </a:cubicBezTo>
                <a:cubicBezTo>
                  <a:pt x="4279333" y="-18562"/>
                  <a:pt x="4452481" y="8775"/>
                  <a:pt x="4616929" y="0"/>
                </a:cubicBezTo>
                <a:cubicBezTo>
                  <a:pt x="4781377" y="-8775"/>
                  <a:pt x="5191669" y="77449"/>
                  <a:pt x="5405358" y="0"/>
                </a:cubicBezTo>
                <a:cubicBezTo>
                  <a:pt x="5619047" y="-77449"/>
                  <a:pt x="5918714" y="7921"/>
                  <a:pt x="6098220" y="0"/>
                </a:cubicBezTo>
                <a:cubicBezTo>
                  <a:pt x="6277726" y="-7921"/>
                  <a:pt x="6333803" y="13674"/>
                  <a:pt x="6504380" y="0"/>
                </a:cubicBezTo>
                <a:cubicBezTo>
                  <a:pt x="6674957" y="-13674"/>
                  <a:pt x="6860485" y="12748"/>
                  <a:pt x="7197242" y="0"/>
                </a:cubicBezTo>
                <a:cubicBezTo>
                  <a:pt x="7533999" y="-12748"/>
                  <a:pt x="7584682" y="47569"/>
                  <a:pt x="7698969" y="0"/>
                </a:cubicBezTo>
                <a:cubicBezTo>
                  <a:pt x="7813256" y="-47569"/>
                  <a:pt x="7952555" y="23638"/>
                  <a:pt x="8105130" y="0"/>
                </a:cubicBezTo>
                <a:cubicBezTo>
                  <a:pt x="8257705" y="-23638"/>
                  <a:pt x="8333082" y="1561"/>
                  <a:pt x="8415723" y="0"/>
                </a:cubicBezTo>
                <a:cubicBezTo>
                  <a:pt x="8498364" y="-1561"/>
                  <a:pt x="8632511" y="11340"/>
                  <a:pt x="8821883" y="0"/>
                </a:cubicBezTo>
                <a:cubicBezTo>
                  <a:pt x="9011255" y="-11340"/>
                  <a:pt x="9033535" y="47503"/>
                  <a:pt x="9228044" y="0"/>
                </a:cubicBezTo>
                <a:cubicBezTo>
                  <a:pt x="9422553" y="-47503"/>
                  <a:pt x="9820140" y="18787"/>
                  <a:pt x="10207607" y="0"/>
                </a:cubicBezTo>
                <a:cubicBezTo>
                  <a:pt x="10557875" y="-14813"/>
                  <a:pt x="10776622" y="285955"/>
                  <a:pt x="10858499" y="650892"/>
                </a:cubicBezTo>
                <a:cubicBezTo>
                  <a:pt x="10872958" y="866362"/>
                  <a:pt x="10834565" y="984523"/>
                  <a:pt x="10858499" y="1141014"/>
                </a:cubicBezTo>
                <a:cubicBezTo>
                  <a:pt x="10882433" y="1297505"/>
                  <a:pt x="10847917" y="1560522"/>
                  <a:pt x="10858499" y="1666999"/>
                </a:cubicBezTo>
                <a:cubicBezTo>
                  <a:pt x="10869081" y="1773477"/>
                  <a:pt x="10827881" y="2069531"/>
                  <a:pt x="10858499" y="2336434"/>
                </a:cubicBezTo>
                <a:cubicBezTo>
                  <a:pt x="10889117" y="2603338"/>
                  <a:pt x="10816140" y="2641601"/>
                  <a:pt x="10858499" y="2862419"/>
                </a:cubicBezTo>
                <a:cubicBezTo>
                  <a:pt x="10900858" y="3083237"/>
                  <a:pt x="10853868" y="3302990"/>
                  <a:pt x="10858499" y="3495992"/>
                </a:cubicBezTo>
                <a:cubicBezTo>
                  <a:pt x="10863130" y="3688994"/>
                  <a:pt x="10796930" y="3898944"/>
                  <a:pt x="10858499" y="4237152"/>
                </a:cubicBezTo>
                <a:cubicBezTo>
                  <a:pt x="10824265" y="4573362"/>
                  <a:pt x="10617799" y="4892162"/>
                  <a:pt x="10207607" y="4888044"/>
                </a:cubicBezTo>
                <a:cubicBezTo>
                  <a:pt x="10062750" y="4907928"/>
                  <a:pt x="9926380" y="4864558"/>
                  <a:pt x="9801447" y="4888044"/>
                </a:cubicBezTo>
                <a:cubicBezTo>
                  <a:pt x="9676514" y="4911530"/>
                  <a:pt x="9637757" y="4859092"/>
                  <a:pt x="9490853" y="4888044"/>
                </a:cubicBezTo>
                <a:cubicBezTo>
                  <a:pt x="9343949" y="4916996"/>
                  <a:pt x="9121894" y="4826554"/>
                  <a:pt x="8893559" y="4888044"/>
                </a:cubicBezTo>
                <a:cubicBezTo>
                  <a:pt x="8665224" y="4949534"/>
                  <a:pt x="8545293" y="4872120"/>
                  <a:pt x="8391831" y="4888044"/>
                </a:cubicBezTo>
                <a:cubicBezTo>
                  <a:pt x="8238369" y="4903968"/>
                  <a:pt x="7998521" y="4866615"/>
                  <a:pt x="7890104" y="4888044"/>
                </a:cubicBezTo>
                <a:cubicBezTo>
                  <a:pt x="7781687" y="4909473"/>
                  <a:pt x="7515128" y="4864774"/>
                  <a:pt x="7388376" y="4888044"/>
                </a:cubicBezTo>
                <a:cubicBezTo>
                  <a:pt x="7261624" y="4911314"/>
                  <a:pt x="7166510" y="4870332"/>
                  <a:pt x="7077783" y="4888044"/>
                </a:cubicBezTo>
                <a:cubicBezTo>
                  <a:pt x="6989056" y="4905756"/>
                  <a:pt x="6515252" y="4847141"/>
                  <a:pt x="6289354" y="4888044"/>
                </a:cubicBezTo>
                <a:cubicBezTo>
                  <a:pt x="6063456" y="4928947"/>
                  <a:pt x="5872315" y="4822837"/>
                  <a:pt x="5500925" y="4888044"/>
                </a:cubicBezTo>
                <a:cubicBezTo>
                  <a:pt x="5129535" y="4953251"/>
                  <a:pt x="5294953" y="4874107"/>
                  <a:pt x="5190332" y="4888044"/>
                </a:cubicBezTo>
                <a:cubicBezTo>
                  <a:pt x="5085711" y="4901981"/>
                  <a:pt x="4909524" y="4876862"/>
                  <a:pt x="4784171" y="4888044"/>
                </a:cubicBezTo>
                <a:cubicBezTo>
                  <a:pt x="4658818" y="4899226"/>
                  <a:pt x="4306455" y="4858746"/>
                  <a:pt x="4186877" y="4888044"/>
                </a:cubicBezTo>
                <a:cubicBezTo>
                  <a:pt x="4067299" y="4917342"/>
                  <a:pt x="3715197" y="4825327"/>
                  <a:pt x="3494015" y="4888044"/>
                </a:cubicBezTo>
                <a:cubicBezTo>
                  <a:pt x="3272833" y="4950761"/>
                  <a:pt x="3229593" y="4883139"/>
                  <a:pt x="2992287" y="4888044"/>
                </a:cubicBezTo>
                <a:cubicBezTo>
                  <a:pt x="2754981" y="4892949"/>
                  <a:pt x="2771800" y="4846802"/>
                  <a:pt x="2586127" y="4888044"/>
                </a:cubicBezTo>
                <a:cubicBezTo>
                  <a:pt x="2400454" y="4929286"/>
                  <a:pt x="2288270" y="4862059"/>
                  <a:pt x="2179966" y="4888044"/>
                </a:cubicBezTo>
                <a:cubicBezTo>
                  <a:pt x="2071662" y="4914029"/>
                  <a:pt x="1681999" y="4833291"/>
                  <a:pt x="1487105" y="4888044"/>
                </a:cubicBezTo>
                <a:cubicBezTo>
                  <a:pt x="1292211" y="4942797"/>
                  <a:pt x="1243565" y="4852940"/>
                  <a:pt x="1176511" y="4888044"/>
                </a:cubicBezTo>
                <a:cubicBezTo>
                  <a:pt x="1109457" y="4923148"/>
                  <a:pt x="876996" y="4872593"/>
                  <a:pt x="650892" y="4888044"/>
                </a:cubicBezTo>
                <a:cubicBezTo>
                  <a:pt x="299226" y="4873971"/>
                  <a:pt x="66027" y="4611822"/>
                  <a:pt x="0" y="4237152"/>
                </a:cubicBezTo>
                <a:cubicBezTo>
                  <a:pt x="-65010" y="4053958"/>
                  <a:pt x="11621" y="3889586"/>
                  <a:pt x="0" y="3675305"/>
                </a:cubicBezTo>
                <a:cubicBezTo>
                  <a:pt x="-11621" y="3461024"/>
                  <a:pt x="56421" y="3343761"/>
                  <a:pt x="0" y="3185182"/>
                </a:cubicBezTo>
                <a:cubicBezTo>
                  <a:pt x="-56421" y="3026603"/>
                  <a:pt x="23144" y="2867834"/>
                  <a:pt x="0" y="2695060"/>
                </a:cubicBezTo>
                <a:cubicBezTo>
                  <a:pt x="-23144" y="2522286"/>
                  <a:pt x="63973" y="2261408"/>
                  <a:pt x="0" y="2133213"/>
                </a:cubicBezTo>
                <a:cubicBezTo>
                  <a:pt x="-63973" y="2005018"/>
                  <a:pt x="14203" y="1787017"/>
                  <a:pt x="0" y="1535503"/>
                </a:cubicBezTo>
                <a:cubicBezTo>
                  <a:pt x="-14203" y="1283989"/>
                  <a:pt x="88313" y="949756"/>
                  <a:pt x="0" y="650892"/>
                </a:cubicBezTo>
                <a:close/>
              </a:path>
              <a:path w="10858499" h="4888044" stroke="0" extrusionOk="0">
                <a:moveTo>
                  <a:pt x="0" y="650892"/>
                </a:moveTo>
                <a:cubicBezTo>
                  <a:pt x="-31412" y="272038"/>
                  <a:pt x="270203" y="7961"/>
                  <a:pt x="650892" y="0"/>
                </a:cubicBezTo>
                <a:cubicBezTo>
                  <a:pt x="876725" y="-32048"/>
                  <a:pt x="1106261" y="79330"/>
                  <a:pt x="1439321" y="0"/>
                </a:cubicBezTo>
                <a:cubicBezTo>
                  <a:pt x="1772381" y="-79330"/>
                  <a:pt x="1836058" y="13843"/>
                  <a:pt x="1941049" y="0"/>
                </a:cubicBezTo>
                <a:cubicBezTo>
                  <a:pt x="2046040" y="-13843"/>
                  <a:pt x="2233079" y="28947"/>
                  <a:pt x="2347209" y="0"/>
                </a:cubicBezTo>
                <a:cubicBezTo>
                  <a:pt x="2461339" y="-28947"/>
                  <a:pt x="2700733" y="41637"/>
                  <a:pt x="3040071" y="0"/>
                </a:cubicBezTo>
                <a:cubicBezTo>
                  <a:pt x="3379409" y="-41637"/>
                  <a:pt x="3400150" y="8353"/>
                  <a:pt x="3541798" y="0"/>
                </a:cubicBezTo>
                <a:cubicBezTo>
                  <a:pt x="3683446" y="-8353"/>
                  <a:pt x="3950978" y="52273"/>
                  <a:pt x="4330227" y="0"/>
                </a:cubicBezTo>
                <a:cubicBezTo>
                  <a:pt x="4709476" y="-52273"/>
                  <a:pt x="4647502" y="41866"/>
                  <a:pt x="4736388" y="0"/>
                </a:cubicBezTo>
                <a:cubicBezTo>
                  <a:pt x="4825274" y="-41866"/>
                  <a:pt x="5325460" y="50652"/>
                  <a:pt x="5524817" y="0"/>
                </a:cubicBezTo>
                <a:cubicBezTo>
                  <a:pt x="5724174" y="-50652"/>
                  <a:pt x="5681623" y="6081"/>
                  <a:pt x="5835410" y="0"/>
                </a:cubicBezTo>
                <a:cubicBezTo>
                  <a:pt x="5989197" y="-6081"/>
                  <a:pt x="6299983" y="70624"/>
                  <a:pt x="6432705" y="0"/>
                </a:cubicBezTo>
                <a:cubicBezTo>
                  <a:pt x="6565427" y="-70624"/>
                  <a:pt x="6862272" y="3590"/>
                  <a:pt x="7029999" y="0"/>
                </a:cubicBezTo>
                <a:cubicBezTo>
                  <a:pt x="7197726" y="-3590"/>
                  <a:pt x="7369619" y="16232"/>
                  <a:pt x="7531727" y="0"/>
                </a:cubicBezTo>
                <a:cubicBezTo>
                  <a:pt x="7693835" y="-16232"/>
                  <a:pt x="8103647" y="41125"/>
                  <a:pt x="8320156" y="0"/>
                </a:cubicBezTo>
                <a:cubicBezTo>
                  <a:pt x="8536665" y="-41125"/>
                  <a:pt x="8936998" y="4972"/>
                  <a:pt x="9108585" y="0"/>
                </a:cubicBezTo>
                <a:cubicBezTo>
                  <a:pt x="9280172" y="-4972"/>
                  <a:pt x="9374824" y="15913"/>
                  <a:pt x="9514745" y="0"/>
                </a:cubicBezTo>
                <a:cubicBezTo>
                  <a:pt x="9654666" y="-15913"/>
                  <a:pt x="9971826" y="34069"/>
                  <a:pt x="10207607" y="0"/>
                </a:cubicBezTo>
                <a:cubicBezTo>
                  <a:pt x="10540964" y="-53246"/>
                  <a:pt x="10864404" y="211543"/>
                  <a:pt x="10858499" y="650892"/>
                </a:cubicBezTo>
                <a:cubicBezTo>
                  <a:pt x="10869017" y="904512"/>
                  <a:pt x="10815471" y="1033987"/>
                  <a:pt x="10858499" y="1284465"/>
                </a:cubicBezTo>
                <a:cubicBezTo>
                  <a:pt x="10901527" y="1534943"/>
                  <a:pt x="10806668" y="1671481"/>
                  <a:pt x="10858499" y="1810449"/>
                </a:cubicBezTo>
                <a:cubicBezTo>
                  <a:pt x="10910330" y="1949417"/>
                  <a:pt x="10788141" y="2328493"/>
                  <a:pt x="10858499" y="2479885"/>
                </a:cubicBezTo>
                <a:cubicBezTo>
                  <a:pt x="10928857" y="2631277"/>
                  <a:pt x="10851888" y="2918330"/>
                  <a:pt x="10858499" y="3077595"/>
                </a:cubicBezTo>
                <a:cubicBezTo>
                  <a:pt x="10865110" y="3236860"/>
                  <a:pt x="10840684" y="3359246"/>
                  <a:pt x="10858499" y="3603579"/>
                </a:cubicBezTo>
                <a:cubicBezTo>
                  <a:pt x="10876314" y="3847912"/>
                  <a:pt x="10850286" y="4065266"/>
                  <a:pt x="10858499" y="4237152"/>
                </a:cubicBezTo>
                <a:cubicBezTo>
                  <a:pt x="10836326" y="4595375"/>
                  <a:pt x="10586457" y="4904722"/>
                  <a:pt x="10207607" y="4888044"/>
                </a:cubicBezTo>
                <a:cubicBezTo>
                  <a:pt x="10079460" y="4917050"/>
                  <a:pt x="9864648" y="4879135"/>
                  <a:pt x="9610312" y="4888044"/>
                </a:cubicBezTo>
                <a:cubicBezTo>
                  <a:pt x="9355977" y="4896953"/>
                  <a:pt x="9317062" y="4855833"/>
                  <a:pt x="9204152" y="4888044"/>
                </a:cubicBezTo>
                <a:cubicBezTo>
                  <a:pt x="9091242" y="4920255"/>
                  <a:pt x="8839629" y="4872519"/>
                  <a:pt x="8511290" y="4888044"/>
                </a:cubicBezTo>
                <a:cubicBezTo>
                  <a:pt x="8182951" y="4903569"/>
                  <a:pt x="8296723" y="4850678"/>
                  <a:pt x="8105130" y="4888044"/>
                </a:cubicBezTo>
                <a:cubicBezTo>
                  <a:pt x="7913537" y="4925410"/>
                  <a:pt x="7710234" y="4856471"/>
                  <a:pt x="7412268" y="4888044"/>
                </a:cubicBezTo>
                <a:cubicBezTo>
                  <a:pt x="7114302" y="4919617"/>
                  <a:pt x="7183373" y="4886247"/>
                  <a:pt x="7101675" y="4888044"/>
                </a:cubicBezTo>
                <a:cubicBezTo>
                  <a:pt x="7019977" y="4889841"/>
                  <a:pt x="6652324" y="4813632"/>
                  <a:pt x="6408813" y="4888044"/>
                </a:cubicBezTo>
                <a:cubicBezTo>
                  <a:pt x="6165302" y="4962456"/>
                  <a:pt x="6180543" y="4857583"/>
                  <a:pt x="6002652" y="4888044"/>
                </a:cubicBezTo>
                <a:cubicBezTo>
                  <a:pt x="5824761" y="4918505"/>
                  <a:pt x="5754831" y="4871686"/>
                  <a:pt x="5692059" y="4888044"/>
                </a:cubicBezTo>
                <a:cubicBezTo>
                  <a:pt x="5629287" y="4904402"/>
                  <a:pt x="5372159" y="4852454"/>
                  <a:pt x="5285899" y="4888044"/>
                </a:cubicBezTo>
                <a:cubicBezTo>
                  <a:pt x="5199639" y="4923634"/>
                  <a:pt x="4868735" y="4864811"/>
                  <a:pt x="4593037" y="4888044"/>
                </a:cubicBezTo>
                <a:cubicBezTo>
                  <a:pt x="4317339" y="4911277"/>
                  <a:pt x="4298611" y="4874993"/>
                  <a:pt x="4186877" y="4888044"/>
                </a:cubicBezTo>
                <a:cubicBezTo>
                  <a:pt x="4075143" y="4901095"/>
                  <a:pt x="3980962" y="4858453"/>
                  <a:pt x="3876283" y="4888044"/>
                </a:cubicBezTo>
                <a:cubicBezTo>
                  <a:pt x="3771604" y="4917635"/>
                  <a:pt x="3575119" y="4866695"/>
                  <a:pt x="3470123" y="4888044"/>
                </a:cubicBezTo>
                <a:cubicBezTo>
                  <a:pt x="3365127" y="4909393"/>
                  <a:pt x="3214056" y="4852426"/>
                  <a:pt x="2968395" y="4888044"/>
                </a:cubicBezTo>
                <a:cubicBezTo>
                  <a:pt x="2722734" y="4923662"/>
                  <a:pt x="2616460" y="4849033"/>
                  <a:pt x="2371101" y="4888044"/>
                </a:cubicBezTo>
                <a:cubicBezTo>
                  <a:pt x="2125742" y="4927055"/>
                  <a:pt x="2085666" y="4871722"/>
                  <a:pt x="1964940" y="4888044"/>
                </a:cubicBezTo>
                <a:cubicBezTo>
                  <a:pt x="1844214" y="4904366"/>
                  <a:pt x="1337384" y="4845317"/>
                  <a:pt x="1176511" y="4888044"/>
                </a:cubicBezTo>
                <a:cubicBezTo>
                  <a:pt x="1015638" y="4930771"/>
                  <a:pt x="799878" y="4880516"/>
                  <a:pt x="650892" y="4888044"/>
                </a:cubicBezTo>
                <a:cubicBezTo>
                  <a:pt x="298189" y="4911829"/>
                  <a:pt x="97325" y="4637606"/>
                  <a:pt x="0" y="4237152"/>
                </a:cubicBezTo>
                <a:cubicBezTo>
                  <a:pt x="-20814" y="4057167"/>
                  <a:pt x="63039" y="3827704"/>
                  <a:pt x="0" y="3639442"/>
                </a:cubicBezTo>
                <a:cubicBezTo>
                  <a:pt x="-63039" y="3451180"/>
                  <a:pt x="64578" y="3161093"/>
                  <a:pt x="0" y="3005869"/>
                </a:cubicBezTo>
                <a:cubicBezTo>
                  <a:pt x="-64578" y="2850645"/>
                  <a:pt x="54632" y="2681421"/>
                  <a:pt x="0" y="2479885"/>
                </a:cubicBezTo>
                <a:cubicBezTo>
                  <a:pt x="-54632" y="2278349"/>
                  <a:pt x="66743" y="2061553"/>
                  <a:pt x="0" y="1882175"/>
                </a:cubicBezTo>
                <a:cubicBezTo>
                  <a:pt x="-66743" y="1702797"/>
                  <a:pt x="438" y="1556889"/>
                  <a:pt x="0" y="1392052"/>
                </a:cubicBezTo>
                <a:cubicBezTo>
                  <a:pt x="-438" y="1227215"/>
                  <a:pt x="48683" y="1006801"/>
                  <a:pt x="0" y="650892"/>
                </a:cubicBezTo>
                <a:close/>
              </a:path>
            </a:pathLst>
          </a:custGeom>
          <a:solidFill>
            <a:srgbClr val="F8FAFE"/>
          </a:solidFill>
          <a:ln w="508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 descr="be2ebc64-bdc5-41f4-9688-ed27fb2ac1be"/>
          <p:cNvSpPr/>
          <p:nvPr/>
        </p:nvSpPr>
        <p:spPr>
          <a:xfrm>
            <a:off x="0" y="0"/>
            <a:ext cx="2213271" cy="1207659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 descr="be6d01e9-b255-428b-9d35-173aea9e7210"/>
          <p:cNvSpPr/>
          <p:nvPr/>
        </p:nvSpPr>
        <p:spPr>
          <a:xfrm>
            <a:off x="10370086" y="2336"/>
            <a:ext cx="1821914" cy="1860707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: 圆角 13" descr="3b86e01b-16c2-44c5-b705-a221cde81593"/>
          <p:cNvSpPr/>
          <p:nvPr/>
        </p:nvSpPr>
        <p:spPr>
          <a:xfrm>
            <a:off x="878467" y="1858014"/>
            <a:ext cx="10435064" cy="4405872"/>
          </a:xfrm>
          <a:prstGeom prst="roundRect">
            <a:avLst>
              <a:gd name="adj" fmla="val 13316"/>
            </a:avLst>
          </a:prstGeom>
          <a:noFill/>
          <a:ln w="25400">
            <a:solidFill>
              <a:schemeClr val="accent1"/>
            </a:solidFill>
            <a:prstDash val="dash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 descr="40f319d1-4644-46be-92cc-ef0cffea14d5"/>
          <p:cNvSpPr>
            <a:spLocks noGrp="1"/>
          </p:cNvSpPr>
          <p:nvPr>
            <p:ph type="title" hasCustomPrompt="1"/>
          </p:nvPr>
        </p:nvSpPr>
        <p:spPr>
          <a:xfrm>
            <a:off x="4677719" y="1180482"/>
            <a:ext cx="2836562" cy="915667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anchor="ctr">
            <a:normAutofit/>
          </a:bodyPr>
          <a:lstStyle>
            <a:lvl1pPr algn="ctr">
              <a:defRPr sz="3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Agenda</a:t>
            </a:r>
            <a:endParaRPr lang="en-US" dirty="0"/>
          </a:p>
        </p:txBody>
      </p:sp>
      <p:sp>
        <p:nvSpPr>
          <p:cNvPr id="3" name="内容占位符 2" descr="df0b75e5-bb29-48ce-8702-8ede39d480ae"/>
          <p:cNvSpPr>
            <a:spLocks noGrp="1"/>
          </p:cNvSpPr>
          <p:nvPr>
            <p:ph sz="quarter" idx="1" hasCustomPrompt="1"/>
          </p:nvPr>
        </p:nvSpPr>
        <p:spPr>
          <a:xfrm>
            <a:off x="673100" y="2415854"/>
            <a:ext cx="10845800" cy="3718246"/>
          </a:xfrm>
        </p:spPr>
        <p:txBody>
          <a:bodyPr/>
          <a:lstStyle>
            <a:lvl1pPr marL="342900" indent="-342900" algn="ctr">
              <a:lnSpc>
                <a:spcPct val="100000"/>
              </a:lnSpc>
              <a:buFont typeface="+mj-lt"/>
              <a:buAutoNum type="arabicPeriod"/>
              <a:defRPr/>
            </a:lvl1pPr>
            <a:lvl2pPr marL="800100" indent="-342900" algn="ctr">
              <a:lnSpc>
                <a:spcPct val="100000"/>
              </a:lnSpc>
              <a:buFont typeface="+mj-ea"/>
              <a:buAutoNum type="circleNumDbPlain"/>
              <a:defRPr/>
            </a:lvl2pPr>
            <a:lvl3pPr marL="1257300" indent="-342900" algn="ctr">
              <a:lnSpc>
                <a:spcPct val="100000"/>
              </a:lnSpc>
              <a:buFont typeface="+mj-lt"/>
              <a:buAutoNum type="alphaLcParenR"/>
              <a:defRPr/>
            </a:lvl3pPr>
            <a:lvl4pPr algn="ctr">
              <a:lnSpc>
                <a:spcPct val="100000"/>
              </a:lnSpc>
              <a:defRPr/>
            </a:lvl4pPr>
            <a:lvl5pPr algn="ctr">
              <a:lnSpc>
                <a:spcPct val="100000"/>
              </a:lnSpc>
              <a:defRPr/>
            </a:lvl5pPr>
          </a:lstStyle>
          <a:p>
            <a:pPr lvl="0"/>
            <a:r>
              <a:rPr lang="en-US" dirty="0"/>
              <a:t>Click to add text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日期占位符 3" descr="5023a5d2-c9be-40d7-96fd-f0754790b3d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页脚占位符 4" descr="bb3985a9-ee08-4291-a0a3-3e1fc84e782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灯片编号占位符 5" descr="acdb0934-b08b-423f-812c-dce040b7e8ed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 descr="3eb1ca62-c3d0-4439-873f-a4ff8d2e79ef"/>
          <p:cNvSpPr/>
          <p:nvPr/>
        </p:nvSpPr>
        <p:spPr>
          <a:xfrm>
            <a:off x="-7875" y="6920"/>
            <a:ext cx="12192000" cy="1999142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形 18" descr="249de6f8-4407-4814-a8ec-e3b5d062c2f9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655847" y="1396698"/>
            <a:ext cx="2186708" cy="733323"/>
          </a:xfrm>
          <a:prstGeom prst="rect">
            <a:avLst/>
          </a:prstGeom>
        </p:spPr>
      </p:pic>
      <p:sp>
        <p:nvSpPr>
          <p:cNvPr id="7" name="矩形 6" descr="ab6614ce-9ead-4f94-b32b-72bfa9af18dc"/>
          <p:cNvSpPr/>
          <p:nvPr/>
        </p:nvSpPr>
        <p:spPr>
          <a:xfrm>
            <a:off x="0" y="5902732"/>
            <a:ext cx="12185650" cy="955268"/>
          </a:xfrm>
          <a:prstGeom prst="rect">
            <a:avLst/>
          </a:prstGeom>
          <a:solidFill>
            <a:srgbClr val="96BD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 descr="bb3523dd-afd1-4a31-810b-d96559c8cd9a"/>
          <p:cNvSpPr>
            <a:spLocks noGrp="1"/>
          </p:cNvSpPr>
          <p:nvPr>
            <p:ph type="title" hasCustomPrompt="1"/>
          </p:nvPr>
        </p:nvSpPr>
        <p:spPr>
          <a:xfrm>
            <a:off x="700835" y="2217692"/>
            <a:ext cx="6151880" cy="1269303"/>
          </a:xfrm>
        </p:spPr>
        <p:txBody>
          <a:bodyPr anchor="b">
            <a:normAutofit/>
          </a:bodyPr>
          <a:lstStyle>
            <a:lvl1pPr>
              <a:defRPr sz="48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Click to add title</a:t>
            </a:r>
            <a:endParaRPr lang="en-US" dirty="0"/>
          </a:p>
        </p:txBody>
      </p:sp>
      <p:sp>
        <p:nvSpPr>
          <p:cNvPr id="3" name="文本占位符 2" descr="837f6c69-ed63-408e-9ecf-fe4bd514ac8e"/>
          <p:cNvSpPr>
            <a:spLocks noGrp="1"/>
          </p:cNvSpPr>
          <p:nvPr>
            <p:ph type="body" idx="1" hasCustomPrompt="1"/>
          </p:nvPr>
        </p:nvSpPr>
        <p:spPr>
          <a:xfrm>
            <a:off x="777035" y="3492500"/>
            <a:ext cx="6151880" cy="882730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  <a:endParaRPr lang="en-US" dirty="0"/>
          </a:p>
        </p:txBody>
      </p:sp>
      <p:sp>
        <p:nvSpPr>
          <p:cNvPr id="4" name="日期占位符 3" descr="f4d4b13a-f719-43c4-90f7-65c3af7a84f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页脚占位符 4" descr="5c440c2b-a277-414b-a1cd-fc4eb60d043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灯片编号占位符 5" descr="1479f656-1c06-4e57-af2b-45da7af6bcbf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</a:fld>
            <a:endParaRPr lang="en-US"/>
          </a:p>
        </p:txBody>
      </p:sp>
      <p:sp>
        <p:nvSpPr>
          <p:cNvPr id="9" name="矩形 8" descr="e60d9ea0-e2d2-40f3-9407-c41a686e3720"/>
          <p:cNvSpPr/>
          <p:nvPr/>
        </p:nvSpPr>
        <p:spPr>
          <a:xfrm flipH="1">
            <a:off x="9978729" y="0"/>
            <a:ext cx="2213271" cy="1207659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 descr="16800d8c-ca33-4fb6-acf4-609a0a3fe2e7"/>
          <p:cNvSpPr/>
          <p:nvPr/>
        </p:nvSpPr>
        <p:spPr>
          <a:xfrm>
            <a:off x="6244311" y="4073371"/>
            <a:ext cx="2775499" cy="2784629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 descr="86c0d157-fb46-4727-a3e0-dd6eba8ff214"/>
          <p:cNvSpPr/>
          <p:nvPr/>
        </p:nvSpPr>
        <p:spPr>
          <a:xfrm flipH="1">
            <a:off x="10744199" y="5409635"/>
            <a:ext cx="1364211" cy="1375120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 descr="76c78a26-9bb1-415f-b3c2-035f3b2db075"/>
          <p:cNvSpPr/>
          <p:nvPr/>
        </p:nvSpPr>
        <p:spPr>
          <a:xfrm>
            <a:off x="9044381" y="3063542"/>
            <a:ext cx="2186708" cy="3794458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 descr="66281c8e-ad2c-4f8a-8944-23d9fa823aee"/>
          <p:cNvSpPr/>
          <p:nvPr/>
        </p:nvSpPr>
        <p:spPr>
          <a:xfrm>
            <a:off x="5117972" y="5472575"/>
            <a:ext cx="1016635" cy="1180125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 descr="27b9a9c8-b235-43f7-9041-45a2d6319faf"/>
          <p:cNvSpPr/>
          <p:nvPr/>
        </p:nvSpPr>
        <p:spPr>
          <a:xfrm>
            <a:off x="9913963" y="1155495"/>
            <a:ext cx="2082230" cy="1678813"/>
          </a:xfrm>
          <a:prstGeom prst="rect">
            <a:avLst/>
          </a:prstGeom>
          <a:blipFill>
            <a:blip r:embed="rId10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 descr="19de0fb0-5995-4ee1-92d7-c058dfcde90e"/>
          <p:cNvSpPr/>
          <p:nvPr/>
        </p:nvSpPr>
        <p:spPr>
          <a:xfrm>
            <a:off x="0" y="5945293"/>
            <a:ext cx="2489200" cy="912707"/>
          </a:xfrm>
          <a:prstGeom prst="rect">
            <a:avLst/>
          </a:prstGeom>
          <a:blipFill>
            <a:blip r:embed="rId11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colorTemperature colorTemp="53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: 形状 20" descr="a5743420-d3b0-4112-8d4c-e53a2b1933be"/>
          <p:cNvSpPr/>
          <p:nvPr/>
        </p:nvSpPr>
        <p:spPr>
          <a:xfrm>
            <a:off x="0" y="606167"/>
            <a:ext cx="2406544" cy="1012278"/>
          </a:xfrm>
          <a:custGeom>
            <a:avLst/>
            <a:gdLst>
              <a:gd name="connsiteX0" fmla="*/ 763361 w 2406544"/>
              <a:gd name="connsiteY0" fmla="*/ 1522 h 1012278"/>
              <a:gd name="connsiteX1" fmla="*/ 1306879 w 2406544"/>
              <a:gd name="connsiteY1" fmla="*/ 276360 h 1012278"/>
              <a:gd name="connsiteX2" fmla="*/ 1425862 w 2406544"/>
              <a:gd name="connsiteY2" fmla="*/ 240987 h 1012278"/>
              <a:gd name="connsiteX3" fmla="*/ 1917121 w 2406544"/>
              <a:gd name="connsiteY3" fmla="*/ 416419 h 1012278"/>
              <a:gd name="connsiteX4" fmla="*/ 2053986 w 2406544"/>
              <a:gd name="connsiteY4" fmla="*/ 398950 h 1012278"/>
              <a:gd name="connsiteX5" fmla="*/ 2054643 w 2406544"/>
              <a:gd name="connsiteY5" fmla="*/ 398950 h 1012278"/>
              <a:gd name="connsiteX6" fmla="*/ 2253516 w 2406544"/>
              <a:gd name="connsiteY6" fmla="*/ 437942 h 1012278"/>
              <a:gd name="connsiteX7" fmla="*/ 2345044 w 2406544"/>
              <a:gd name="connsiteY7" fmla="*/ 747965 h 1012278"/>
              <a:gd name="connsiteX8" fmla="*/ 1856309 w 2406544"/>
              <a:gd name="connsiteY8" fmla="*/ 806027 h 1012278"/>
              <a:gd name="connsiteX9" fmla="*/ 1806514 w 2406544"/>
              <a:gd name="connsiteY9" fmla="*/ 849552 h 1012278"/>
              <a:gd name="connsiteX10" fmla="*/ 1325073 w 2406544"/>
              <a:gd name="connsiteY10" fmla="*/ 859576 h 1012278"/>
              <a:gd name="connsiteX11" fmla="*/ 910868 w 2406544"/>
              <a:gd name="connsiteY11" fmla="*/ 903350 h 1012278"/>
              <a:gd name="connsiteX12" fmla="*/ 841141 w 2406544"/>
              <a:gd name="connsiteY12" fmla="*/ 943632 h 1012278"/>
              <a:gd name="connsiteX13" fmla="*/ 97213 w 2406544"/>
              <a:gd name="connsiteY13" fmla="*/ 879227 h 1012278"/>
              <a:gd name="connsiteX14" fmla="*/ 0 w 2406544"/>
              <a:gd name="connsiteY14" fmla="*/ 905171 h 1012278"/>
              <a:gd name="connsiteX15" fmla="*/ 0 w 2406544"/>
              <a:gd name="connsiteY15" fmla="*/ 355496 h 1012278"/>
              <a:gd name="connsiteX16" fmla="*/ 80822 w 2406544"/>
              <a:gd name="connsiteY16" fmla="*/ 376179 h 1012278"/>
              <a:gd name="connsiteX17" fmla="*/ 515285 w 2406544"/>
              <a:gd name="connsiteY17" fmla="*/ 19418 h 1012278"/>
              <a:gd name="connsiteX18" fmla="*/ 763361 w 2406544"/>
              <a:gd name="connsiteY18" fmla="*/ 1522 h 1012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406544" h="1012278">
                <a:moveTo>
                  <a:pt x="763361" y="1522"/>
                </a:moveTo>
                <a:cubicBezTo>
                  <a:pt x="1007446" y="15135"/>
                  <a:pt x="1226824" y="119144"/>
                  <a:pt x="1306879" y="276360"/>
                </a:cubicBezTo>
                <a:cubicBezTo>
                  <a:pt x="1343185" y="260472"/>
                  <a:pt x="1383392" y="248525"/>
                  <a:pt x="1425862" y="240987"/>
                </a:cubicBezTo>
                <a:cubicBezTo>
                  <a:pt x="1637881" y="203377"/>
                  <a:pt x="1857834" y="281922"/>
                  <a:pt x="1917121" y="416419"/>
                </a:cubicBezTo>
                <a:cubicBezTo>
                  <a:pt x="1960443" y="404867"/>
                  <a:pt x="2006977" y="398930"/>
                  <a:pt x="2053986" y="398950"/>
                </a:cubicBezTo>
                <a:lnTo>
                  <a:pt x="2054643" y="398950"/>
                </a:lnTo>
                <a:cubicBezTo>
                  <a:pt x="2125616" y="398919"/>
                  <a:pt x="2194951" y="412509"/>
                  <a:pt x="2253516" y="437942"/>
                </a:cubicBezTo>
                <a:cubicBezTo>
                  <a:pt x="2413756" y="507525"/>
                  <a:pt x="2454734" y="646326"/>
                  <a:pt x="2345044" y="747965"/>
                </a:cubicBezTo>
                <a:cubicBezTo>
                  <a:pt x="2235354" y="849615"/>
                  <a:pt x="2016549" y="875609"/>
                  <a:pt x="1856309" y="806027"/>
                </a:cubicBezTo>
                <a:cubicBezTo>
                  <a:pt x="1842639" y="821790"/>
                  <a:pt x="1825904" y="836419"/>
                  <a:pt x="1806514" y="849552"/>
                </a:cubicBezTo>
                <a:cubicBezTo>
                  <a:pt x="1677925" y="936655"/>
                  <a:pt x="1462382" y="941147"/>
                  <a:pt x="1325073" y="859576"/>
                </a:cubicBezTo>
                <a:cubicBezTo>
                  <a:pt x="1206892" y="916701"/>
                  <a:pt x="1051849" y="933088"/>
                  <a:pt x="910868" y="903350"/>
                </a:cubicBezTo>
                <a:cubicBezTo>
                  <a:pt x="889560" y="918064"/>
                  <a:pt x="866219" y="931550"/>
                  <a:pt x="841141" y="943632"/>
                </a:cubicBezTo>
                <a:cubicBezTo>
                  <a:pt x="607665" y="1056168"/>
                  <a:pt x="274597" y="1027324"/>
                  <a:pt x="97213" y="879227"/>
                </a:cubicBezTo>
                <a:lnTo>
                  <a:pt x="0" y="905171"/>
                </a:lnTo>
                <a:lnTo>
                  <a:pt x="0" y="355496"/>
                </a:lnTo>
                <a:lnTo>
                  <a:pt x="80822" y="376179"/>
                </a:lnTo>
                <a:cubicBezTo>
                  <a:pt x="95655" y="211769"/>
                  <a:pt x="268238" y="70046"/>
                  <a:pt x="515285" y="19418"/>
                </a:cubicBezTo>
                <a:cubicBezTo>
                  <a:pt x="597893" y="2491"/>
                  <a:pt x="682000" y="-3016"/>
                  <a:pt x="763361" y="1522"/>
                </a:cubicBezTo>
                <a:close/>
              </a:path>
            </a:pathLst>
          </a:custGeom>
          <a:solidFill>
            <a:srgbClr val="FFFFFF"/>
          </a:solidFill>
          <a:ln w="1638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add title</a:t>
            </a:r>
            <a:endParaRPr lang="en-US"/>
          </a:p>
        </p:txBody>
      </p:sp>
      <p:sp>
        <p:nvSpPr>
          <p:cNvPr id="3" name="日期占位符 2" descr="dc9b10b1-b87b-4b32-ac31-749d6f53eb1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页脚占位符 3" descr="179d26c3-8645-4900-9327-104a7d9d24dd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灯片编号占位符 4" descr="f4ff8e14-ab41-4a4b-a514-3a1e57be35e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Blank"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 descr="daa06b6b-24a1-4141-a274-4faa77a8004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页脚占位符 2" descr="b10021d4-62bc-4a34-ae9d-274142dc2ffe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 descr="50c74d09-9498-43ef-aeb8-416f8fedc8c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matchingName="Closing">
  <p:cSld name="Clo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 descr="c0178407-eada-4fb3-b5b0-a08cde2dfb9f"/>
          <p:cNvSpPr/>
          <p:nvPr/>
        </p:nvSpPr>
        <p:spPr>
          <a:xfrm>
            <a:off x="-7875" y="6920"/>
            <a:ext cx="12192000" cy="1999142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 descr="521ad51e-e2e1-4f89-9e4e-de4037343394"/>
          <p:cNvSpPr/>
          <p:nvPr/>
        </p:nvSpPr>
        <p:spPr>
          <a:xfrm>
            <a:off x="0" y="5902732"/>
            <a:ext cx="12185650" cy="955268"/>
          </a:xfrm>
          <a:prstGeom prst="rect">
            <a:avLst/>
          </a:prstGeom>
          <a:solidFill>
            <a:srgbClr val="96BD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形 20" descr="71123bc7-42bb-48ae-87ee-26ab5f074818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68078" y="386075"/>
            <a:ext cx="2213270" cy="923925"/>
          </a:xfrm>
          <a:prstGeom prst="rect">
            <a:avLst/>
          </a:prstGeom>
        </p:spPr>
      </p:pic>
      <p:sp>
        <p:nvSpPr>
          <p:cNvPr id="6" name="矩形 5" descr="1ab32a79-4a38-4745-9971-da3c665367b6"/>
          <p:cNvSpPr/>
          <p:nvPr/>
        </p:nvSpPr>
        <p:spPr>
          <a:xfrm>
            <a:off x="0" y="0"/>
            <a:ext cx="2213271" cy="1207659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 descr="91a73225-ce32-4d9e-aaf6-512e88f0cd5a"/>
          <p:cNvSpPr/>
          <p:nvPr/>
        </p:nvSpPr>
        <p:spPr>
          <a:xfrm>
            <a:off x="9950280" y="2336"/>
            <a:ext cx="2241720" cy="2289452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 descr="edfaa4fb-aed1-4a47-a142-e392bec69c0f"/>
          <p:cNvSpPr/>
          <p:nvPr/>
        </p:nvSpPr>
        <p:spPr>
          <a:xfrm>
            <a:off x="131041" y="2917253"/>
            <a:ext cx="2082230" cy="1678813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 descr="20db2814-1486-4107-ba4f-1d5d58031158"/>
          <p:cNvSpPr>
            <a:spLocks noGrp="1"/>
          </p:cNvSpPr>
          <p:nvPr>
            <p:ph type="title" hasCustomPrompt="1"/>
          </p:nvPr>
        </p:nvSpPr>
        <p:spPr>
          <a:xfrm>
            <a:off x="1904214" y="1043216"/>
            <a:ext cx="8370872" cy="1999142"/>
          </a:xfrm>
        </p:spPr>
        <p:txBody>
          <a:bodyPr anchor="b">
            <a:normAutofit/>
          </a:bodyPr>
          <a:lstStyle>
            <a:lvl1pPr algn="ctr">
              <a:defRPr sz="7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Click to </a:t>
            </a:r>
            <a:br>
              <a:rPr lang="en-US" dirty="0"/>
            </a:br>
            <a:r>
              <a:rPr lang="en-US" dirty="0"/>
              <a:t>add title</a:t>
            </a:r>
            <a:endParaRPr lang="en-US" dirty="0"/>
          </a:p>
        </p:txBody>
      </p:sp>
      <p:sp>
        <p:nvSpPr>
          <p:cNvPr id="4" name="文本占位符 3" descr="5768ef48-bf95-4d96-a860-c3b14ce73f90"/>
          <p:cNvSpPr>
            <a:spLocks noGrp="1"/>
          </p:cNvSpPr>
          <p:nvPr>
            <p:ph type="body" sz="quarter" idx="13" hasCustomPrompt="1"/>
          </p:nvPr>
        </p:nvSpPr>
        <p:spPr>
          <a:xfrm>
            <a:off x="4352944" y="3223151"/>
            <a:ext cx="1579127" cy="397679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wrap="square" anchor="ctr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Presenter name</a:t>
            </a:r>
            <a:endParaRPr lang="en-US" dirty="0"/>
          </a:p>
        </p:txBody>
      </p:sp>
      <p:sp>
        <p:nvSpPr>
          <p:cNvPr id="5" name="文本占位符 4" descr="07d704a1-846a-43ac-a067-fb52ae275802"/>
          <p:cNvSpPr>
            <a:spLocks noGrp="1"/>
          </p:cNvSpPr>
          <p:nvPr>
            <p:ph type="body" sz="quarter" idx="14" hasCustomPrompt="1"/>
          </p:nvPr>
        </p:nvSpPr>
        <p:spPr>
          <a:xfrm>
            <a:off x="6234527" y="3223151"/>
            <a:ext cx="1381615" cy="397679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wrap="square" anchor="ctr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20XX.XX.XX</a:t>
            </a:r>
            <a:endParaRPr lang="en-US"/>
          </a:p>
        </p:txBody>
      </p:sp>
      <p:sp>
        <p:nvSpPr>
          <p:cNvPr id="12" name="矩形 11" descr="97365587-a718-4f41-bca2-270427e865d8"/>
          <p:cNvSpPr/>
          <p:nvPr/>
        </p:nvSpPr>
        <p:spPr>
          <a:xfrm>
            <a:off x="931175" y="4073371"/>
            <a:ext cx="2775499" cy="2784629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 descr="922a235a-f32c-48c2-8fb0-8fb59dc2ac93"/>
          <p:cNvSpPr/>
          <p:nvPr/>
        </p:nvSpPr>
        <p:spPr>
          <a:xfrm>
            <a:off x="3706674" y="5075763"/>
            <a:ext cx="1016635" cy="1180125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 descr="cbea88bb-1737-428c-8296-320b71438f13"/>
          <p:cNvSpPr/>
          <p:nvPr/>
        </p:nvSpPr>
        <p:spPr>
          <a:xfrm>
            <a:off x="8961555" y="5350946"/>
            <a:ext cx="1150901" cy="1160104"/>
          </a:xfrm>
          <a:prstGeom prst="rect">
            <a:avLst/>
          </a:prstGeom>
          <a:blipFill>
            <a:blip r:embed="rId10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 descr="ca9fd21a-ed33-40e2-b370-0f3e2eb77b43"/>
          <p:cNvSpPr/>
          <p:nvPr/>
        </p:nvSpPr>
        <p:spPr>
          <a:xfrm>
            <a:off x="8809398" y="5846466"/>
            <a:ext cx="722055" cy="701537"/>
          </a:xfrm>
          <a:prstGeom prst="rect">
            <a:avLst/>
          </a:prstGeom>
          <a:blipFill>
            <a:blip r:embed="rId11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 descr="bee45ae9-29d2-4711-83c1-ddbbe46bf2d2"/>
          <p:cNvSpPr/>
          <p:nvPr/>
        </p:nvSpPr>
        <p:spPr>
          <a:xfrm>
            <a:off x="6771226" y="4368979"/>
            <a:ext cx="2435848" cy="2481097"/>
          </a:xfrm>
          <a:prstGeom prst="rect">
            <a:avLst/>
          </a:prstGeom>
          <a:blipFill>
            <a:blip r:embed="rId12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 descr="bec57069-e56d-4e11-a53e-81d36a7a95ed"/>
          <p:cNvSpPr/>
          <p:nvPr/>
        </p:nvSpPr>
        <p:spPr>
          <a:xfrm>
            <a:off x="10944447" y="4558286"/>
            <a:ext cx="1325302" cy="2299714"/>
          </a:xfrm>
          <a:prstGeom prst="rect">
            <a:avLst/>
          </a:prstGeom>
          <a:blipFill>
            <a:blip r:embed="rId13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 descr="a1aa508f-9279-4fdb-a160-5756fd63c14d"/>
          <p:cNvSpPr/>
          <p:nvPr/>
        </p:nvSpPr>
        <p:spPr>
          <a:xfrm>
            <a:off x="3410825" y="0"/>
            <a:ext cx="7362449" cy="1564323"/>
          </a:xfrm>
          <a:prstGeom prst="rect">
            <a:avLst/>
          </a:prstGeom>
          <a:blipFill>
            <a:blip r:embed="rId14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 descr="d7b01eae-67b7-422f-b0ad-ac03278a8fc0"/>
          <p:cNvSpPr/>
          <p:nvPr/>
        </p:nvSpPr>
        <p:spPr>
          <a:xfrm>
            <a:off x="4772092" y="3913473"/>
            <a:ext cx="2319958" cy="2944527"/>
          </a:xfrm>
          <a:prstGeom prst="rect">
            <a:avLst/>
          </a:prstGeom>
          <a:blipFill>
            <a:blip r:embed="rId15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 descr="a228fde6-b724-4503-b6bc-58b2fde00653"/>
          <p:cNvSpPr/>
          <p:nvPr/>
        </p:nvSpPr>
        <p:spPr>
          <a:xfrm>
            <a:off x="0" y="6248398"/>
            <a:ext cx="1662551" cy="609602"/>
          </a:xfrm>
          <a:prstGeom prst="rect">
            <a:avLst/>
          </a:prstGeom>
          <a:blipFill>
            <a:blip r:embed="rId16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colorTemperature colorTemp="53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 descr="4ad397fa-f332-4a6a-8471-1994d8b38d76"/>
          <p:cNvSpPr/>
          <p:nvPr/>
        </p:nvSpPr>
        <p:spPr>
          <a:xfrm>
            <a:off x="10400140" y="6238007"/>
            <a:ext cx="1791860" cy="619993"/>
          </a:xfrm>
          <a:prstGeom prst="rect">
            <a:avLst/>
          </a:prstGeom>
          <a:blipFill>
            <a:blip r:embed="rId18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9">
                      <a14:imgEffect>
                        <a14:colorTemperature colorTemp="53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形 22" descr="1acb04df-1494-4868-98cd-797be8301671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35898" y="2791427"/>
            <a:ext cx="1263388" cy="673344"/>
          </a:xfrm>
          <a:prstGeom prst="rect">
            <a:avLst/>
          </a:prstGeom>
        </p:spPr>
      </p:pic>
      <p:sp>
        <p:nvSpPr>
          <p:cNvPr id="25" name="矩形 24" descr="b2efc4a5-6ac0-49c0-8328-93647aa03bfd"/>
          <p:cNvSpPr/>
          <p:nvPr/>
        </p:nvSpPr>
        <p:spPr>
          <a:xfrm>
            <a:off x="8298174" y="2896978"/>
            <a:ext cx="3335710" cy="1248117"/>
          </a:xfrm>
          <a:prstGeom prst="rect">
            <a:avLst/>
          </a:prstGeom>
          <a:blipFill>
            <a:blip r:embed="rId14"/>
            <a:stretch>
              <a:fillRect l="-84656" t="-25334" r="-36060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17" y="1600276"/>
            <a:ext cx="5384940" cy="4526173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762" y="1600276"/>
            <a:ext cx="5384940" cy="4526173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3311C9F-D64E-4824-A709-CF61DE4E0BDD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A4318BD-B3C6-4D4B-B871-C29490A2E55A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microsoft.com/office/2007/relationships/hdphoto" Target="../media/image16.wdp"/><Relationship Id="rId15" Type="http://schemas.openxmlformats.org/officeDocument/2006/relationships/image" Target="../media/image15.png"/><Relationship Id="rId14" Type="http://schemas.microsoft.com/office/2007/relationships/hdphoto" Target="../media/image6.wdp"/><Relationship Id="rId13" Type="http://schemas.openxmlformats.org/officeDocument/2006/relationships/image" Target="../media/image5.png"/><Relationship Id="rId12" Type="http://schemas.openxmlformats.org/officeDocument/2006/relationships/image" Target="../media/image4.png"/><Relationship Id="rId11" Type="http://schemas.openxmlformats.org/officeDocument/2006/relationships/image" Target="../media/image19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5E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5898770"/>
            <a:ext cx="12185650" cy="955268"/>
          </a:xfrm>
          <a:prstGeom prst="rect">
            <a:avLst/>
          </a:prstGeom>
          <a:solidFill>
            <a:srgbClr val="96BD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350" y="0"/>
            <a:ext cx="12192000" cy="5903089"/>
          </a:xfrm>
          <a:prstGeom prst="rect">
            <a:avLst/>
          </a:prstGeom>
          <a:blipFill>
            <a:blip r:embed="rId11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: 圆角 13"/>
          <p:cNvSpPr/>
          <p:nvPr/>
        </p:nvSpPr>
        <p:spPr>
          <a:xfrm>
            <a:off x="312516" y="358814"/>
            <a:ext cx="11563109" cy="6146157"/>
          </a:xfrm>
          <a:custGeom>
            <a:avLst/>
            <a:gdLst>
              <a:gd name="connsiteX0" fmla="*/ 0 w 11563109"/>
              <a:gd name="connsiteY0" fmla="*/ 353035 h 6146157"/>
              <a:gd name="connsiteX1" fmla="*/ 353035 w 11563109"/>
              <a:gd name="connsiteY1" fmla="*/ 0 h 6146157"/>
              <a:gd name="connsiteX2" fmla="*/ 814459 w 11563109"/>
              <a:gd name="connsiteY2" fmla="*/ 0 h 6146157"/>
              <a:gd name="connsiteX3" fmla="*/ 1710165 w 11563109"/>
              <a:gd name="connsiteY3" fmla="*/ 0 h 6146157"/>
              <a:gd name="connsiteX4" fmla="*/ 2605871 w 11563109"/>
              <a:gd name="connsiteY4" fmla="*/ 0 h 6146157"/>
              <a:gd name="connsiteX5" fmla="*/ 3175865 w 11563109"/>
              <a:gd name="connsiteY5" fmla="*/ 0 h 6146157"/>
              <a:gd name="connsiteX6" fmla="*/ 3745860 w 11563109"/>
              <a:gd name="connsiteY6" fmla="*/ 0 h 6146157"/>
              <a:gd name="connsiteX7" fmla="*/ 4641565 w 11563109"/>
              <a:gd name="connsiteY7" fmla="*/ 0 h 6146157"/>
              <a:gd name="connsiteX8" fmla="*/ 5537271 w 11563109"/>
              <a:gd name="connsiteY8" fmla="*/ 0 h 6146157"/>
              <a:gd name="connsiteX9" fmla="*/ 5998695 w 11563109"/>
              <a:gd name="connsiteY9" fmla="*/ 0 h 6146157"/>
              <a:gd name="connsiteX10" fmla="*/ 6677260 w 11563109"/>
              <a:gd name="connsiteY10" fmla="*/ 0 h 6146157"/>
              <a:gd name="connsiteX11" fmla="*/ 7355825 w 11563109"/>
              <a:gd name="connsiteY11" fmla="*/ 0 h 6146157"/>
              <a:gd name="connsiteX12" fmla="*/ 7925820 w 11563109"/>
              <a:gd name="connsiteY12" fmla="*/ 0 h 6146157"/>
              <a:gd name="connsiteX13" fmla="*/ 8387244 w 11563109"/>
              <a:gd name="connsiteY13" fmla="*/ 0 h 6146157"/>
              <a:gd name="connsiteX14" fmla="*/ 9174379 w 11563109"/>
              <a:gd name="connsiteY14" fmla="*/ 0 h 6146157"/>
              <a:gd name="connsiteX15" fmla="*/ 9744374 w 11563109"/>
              <a:gd name="connsiteY15" fmla="*/ 0 h 6146157"/>
              <a:gd name="connsiteX16" fmla="*/ 10314368 w 11563109"/>
              <a:gd name="connsiteY16" fmla="*/ 0 h 6146157"/>
              <a:gd name="connsiteX17" fmla="*/ 11210074 w 11563109"/>
              <a:gd name="connsiteY17" fmla="*/ 0 h 6146157"/>
              <a:gd name="connsiteX18" fmla="*/ 11563109 w 11563109"/>
              <a:gd name="connsiteY18" fmla="*/ 353035 h 6146157"/>
              <a:gd name="connsiteX19" fmla="*/ 11563109 w 11563109"/>
              <a:gd name="connsiteY19" fmla="*/ 1087447 h 6146157"/>
              <a:gd name="connsiteX20" fmla="*/ 11563109 w 11563109"/>
              <a:gd name="connsiteY20" fmla="*/ 1658656 h 6146157"/>
              <a:gd name="connsiteX21" fmla="*/ 11563109 w 11563109"/>
              <a:gd name="connsiteY21" fmla="*/ 2175464 h 6146157"/>
              <a:gd name="connsiteX22" fmla="*/ 11563109 w 11563109"/>
              <a:gd name="connsiteY22" fmla="*/ 2692272 h 6146157"/>
              <a:gd name="connsiteX23" fmla="*/ 11563109 w 11563109"/>
              <a:gd name="connsiteY23" fmla="*/ 3263482 h 6146157"/>
              <a:gd name="connsiteX24" fmla="*/ 11563109 w 11563109"/>
              <a:gd name="connsiteY24" fmla="*/ 3780290 h 6146157"/>
              <a:gd name="connsiteX25" fmla="*/ 11563109 w 11563109"/>
              <a:gd name="connsiteY25" fmla="*/ 4405900 h 6146157"/>
              <a:gd name="connsiteX26" fmla="*/ 11563109 w 11563109"/>
              <a:gd name="connsiteY26" fmla="*/ 5085911 h 6146157"/>
              <a:gd name="connsiteX27" fmla="*/ 11563109 w 11563109"/>
              <a:gd name="connsiteY27" fmla="*/ 5793122 h 6146157"/>
              <a:gd name="connsiteX28" fmla="*/ 11210074 w 11563109"/>
              <a:gd name="connsiteY28" fmla="*/ 6146157 h 6146157"/>
              <a:gd name="connsiteX29" fmla="*/ 10748650 w 11563109"/>
              <a:gd name="connsiteY29" fmla="*/ 6146157 h 6146157"/>
              <a:gd name="connsiteX30" fmla="*/ 9961515 w 11563109"/>
              <a:gd name="connsiteY30" fmla="*/ 6146157 h 6146157"/>
              <a:gd name="connsiteX31" fmla="*/ 9282950 w 11563109"/>
              <a:gd name="connsiteY31" fmla="*/ 6146157 h 6146157"/>
              <a:gd name="connsiteX32" fmla="*/ 8495814 w 11563109"/>
              <a:gd name="connsiteY32" fmla="*/ 6146157 h 6146157"/>
              <a:gd name="connsiteX33" fmla="*/ 7600109 w 11563109"/>
              <a:gd name="connsiteY33" fmla="*/ 6146157 h 6146157"/>
              <a:gd name="connsiteX34" fmla="*/ 6812973 w 11563109"/>
              <a:gd name="connsiteY34" fmla="*/ 6146157 h 6146157"/>
              <a:gd name="connsiteX35" fmla="*/ 5917267 w 11563109"/>
              <a:gd name="connsiteY35" fmla="*/ 6146157 h 6146157"/>
              <a:gd name="connsiteX36" fmla="*/ 5455843 w 11563109"/>
              <a:gd name="connsiteY36" fmla="*/ 6146157 h 6146157"/>
              <a:gd name="connsiteX37" fmla="*/ 5102990 w 11563109"/>
              <a:gd name="connsiteY37" fmla="*/ 6146157 h 6146157"/>
              <a:gd name="connsiteX38" fmla="*/ 4315854 w 11563109"/>
              <a:gd name="connsiteY38" fmla="*/ 6146157 h 6146157"/>
              <a:gd name="connsiteX39" fmla="*/ 3637289 w 11563109"/>
              <a:gd name="connsiteY39" fmla="*/ 6146157 h 6146157"/>
              <a:gd name="connsiteX40" fmla="*/ 2850154 w 11563109"/>
              <a:gd name="connsiteY40" fmla="*/ 6146157 h 6146157"/>
              <a:gd name="connsiteX41" fmla="*/ 2388730 w 11563109"/>
              <a:gd name="connsiteY41" fmla="*/ 6146157 h 6146157"/>
              <a:gd name="connsiteX42" fmla="*/ 2035876 w 11563109"/>
              <a:gd name="connsiteY42" fmla="*/ 6146157 h 6146157"/>
              <a:gd name="connsiteX43" fmla="*/ 1574452 w 11563109"/>
              <a:gd name="connsiteY43" fmla="*/ 6146157 h 6146157"/>
              <a:gd name="connsiteX44" fmla="*/ 353035 w 11563109"/>
              <a:gd name="connsiteY44" fmla="*/ 6146157 h 6146157"/>
              <a:gd name="connsiteX45" fmla="*/ 0 w 11563109"/>
              <a:gd name="connsiteY45" fmla="*/ 5793122 h 6146157"/>
              <a:gd name="connsiteX46" fmla="*/ 0 w 11563109"/>
              <a:gd name="connsiteY46" fmla="*/ 5276314 h 6146157"/>
              <a:gd name="connsiteX47" fmla="*/ 0 w 11563109"/>
              <a:gd name="connsiteY47" fmla="*/ 4759505 h 6146157"/>
              <a:gd name="connsiteX48" fmla="*/ 0 w 11563109"/>
              <a:gd name="connsiteY48" fmla="*/ 4133895 h 6146157"/>
              <a:gd name="connsiteX49" fmla="*/ 0 w 11563109"/>
              <a:gd name="connsiteY49" fmla="*/ 3453885 h 6146157"/>
              <a:gd name="connsiteX50" fmla="*/ 0 w 11563109"/>
              <a:gd name="connsiteY50" fmla="*/ 2665072 h 6146157"/>
              <a:gd name="connsiteX51" fmla="*/ 0 w 11563109"/>
              <a:gd name="connsiteY51" fmla="*/ 2039462 h 6146157"/>
              <a:gd name="connsiteX52" fmla="*/ 0 w 11563109"/>
              <a:gd name="connsiteY52" fmla="*/ 1413852 h 6146157"/>
              <a:gd name="connsiteX53" fmla="*/ 0 w 11563109"/>
              <a:gd name="connsiteY53" fmla="*/ 353035 h 6146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11563109" h="6146157" fill="none" extrusionOk="0">
                <a:moveTo>
                  <a:pt x="0" y="353035"/>
                </a:moveTo>
                <a:cubicBezTo>
                  <a:pt x="-2001" y="138532"/>
                  <a:pt x="155350" y="14140"/>
                  <a:pt x="353035" y="0"/>
                </a:cubicBezTo>
                <a:cubicBezTo>
                  <a:pt x="540051" y="9557"/>
                  <a:pt x="697962" y="-6005"/>
                  <a:pt x="814459" y="0"/>
                </a:cubicBezTo>
                <a:cubicBezTo>
                  <a:pt x="930956" y="6005"/>
                  <a:pt x="1441369" y="35642"/>
                  <a:pt x="1710165" y="0"/>
                </a:cubicBezTo>
                <a:cubicBezTo>
                  <a:pt x="1978961" y="-35642"/>
                  <a:pt x="2352779" y="7874"/>
                  <a:pt x="2605871" y="0"/>
                </a:cubicBezTo>
                <a:cubicBezTo>
                  <a:pt x="2858963" y="-7874"/>
                  <a:pt x="2981565" y="668"/>
                  <a:pt x="3175865" y="0"/>
                </a:cubicBezTo>
                <a:cubicBezTo>
                  <a:pt x="3370165" y="-668"/>
                  <a:pt x="3584072" y="-13564"/>
                  <a:pt x="3745860" y="0"/>
                </a:cubicBezTo>
                <a:cubicBezTo>
                  <a:pt x="3907648" y="13564"/>
                  <a:pt x="4211094" y="29153"/>
                  <a:pt x="4641565" y="0"/>
                </a:cubicBezTo>
                <a:cubicBezTo>
                  <a:pt x="5072036" y="-29153"/>
                  <a:pt x="5278374" y="-15418"/>
                  <a:pt x="5537271" y="0"/>
                </a:cubicBezTo>
                <a:cubicBezTo>
                  <a:pt x="5796168" y="15418"/>
                  <a:pt x="5793110" y="7492"/>
                  <a:pt x="5998695" y="0"/>
                </a:cubicBezTo>
                <a:cubicBezTo>
                  <a:pt x="6204280" y="-7492"/>
                  <a:pt x="6382941" y="-29213"/>
                  <a:pt x="6677260" y="0"/>
                </a:cubicBezTo>
                <a:cubicBezTo>
                  <a:pt x="6971580" y="29213"/>
                  <a:pt x="7112812" y="-13405"/>
                  <a:pt x="7355825" y="0"/>
                </a:cubicBezTo>
                <a:cubicBezTo>
                  <a:pt x="7598839" y="13405"/>
                  <a:pt x="7678799" y="-21676"/>
                  <a:pt x="7925820" y="0"/>
                </a:cubicBezTo>
                <a:cubicBezTo>
                  <a:pt x="8172842" y="21676"/>
                  <a:pt x="8229300" y="-19225"/>
                  <a:pt x="8387244" y="0"/>
                </a:cubicBezTo>
                <a:cubicBezTo>
                  <a:pt x="8545188" y="19225"/>
                  <a:pt x="9014179" y="-3079"/>
                  <a:pt x="9174379" y="0"/>
                </a:cubicBezTo>
                <a:cubicBezTo>
                  <a:pt x="9334580" y="3079"/>
                  <a:pt x="9501970" y="-14184"/>
                  <a:pt x="9744374" y="0"/>
                </a:cubicBezTo>
                <a:cubicBezTo>
                  <a:pt x="9986778" y="14184"/>
                  <a:pt x="10066851" y="10937"/>
                  <a:pt x="10314368" y="0"/>
                </a:cubicBezTo>
                <a:cubicBezTo>
                  <a:pt x="10561885" y="-10937"/>
                  <a:pt x="10960207" y="-18404"/>
                  <a:pt x="11210074" y="0"/>
                </a:cubicBezTo>
                <a:cubicBezTo>
                  <a:pt x="11391977" y="33298"/>
                  <a:pt x="11569394" y="185113"/>
                  <a:pt x="11563109" y="353035"/>
                </a:cubicBezTo>
                <a:cubicBezTo>
                  <a:pt x="11567711" y="600772"/>
                  <a:pt x="11556529" y="882254"/>
                  <a:pt x="11563109" y="1087447"/>
                </a:cubicBezTo>
                <a:cubicBezTo>
                  <a:pt x="11569689" y="1292640"/>
                  <a:pt x="11582960" y="1464407"/>
                  <a:pt x="11563109" y="1658656"/>
                </a:cubicBezTo>
                <a:cubicBezTo>
                  <a:pt x="11543258" y="1852905"/>
                  <a:pt x="11558026" y="1994734"/>
                  <a:pt x="11563109" y="2175464"/>
                </a:cubicBezTo>
                <a:cubicBezTo>
                  <a:pt x="11568192" y="2356194"/>
                  <a:pt x="11562512" y="2465213"/>
                  <a:pt x="11563109" y="2692272"/>
                </a:cubicBezTo>
                <a:cubicBezTo>
                  <a:pt x="11563706" y="2919331"/>
                  <a:pt x="11573688" y="3012140"/>
                  <a:pt x="11563109" y="3263482"/>
                </a:cubicBezTo>
                <a:cubicBezTo>
                  <a:pt x="11552531" y="3514824"/>
                  <a:pt x="11559663" y="3577051"/>
                  <a:pt x="11563109" y="3780290"/>
                </a:cubicBezTo>
                <a:cubicBezTo>
                  <a:pt x="11566555" y="3983529"/>
                  <a:pt x="11576391" y="4157479"/>
                  <a:pt x="11563109" y="4405900"/>
                </a:cubicBezTo>
                <a:cubicBezTo>
                  <a:pt x="11549828" y="4654321"/>
                  <a:pt x="11535363" y="4783834"/>
                  <a:pt x="11563109" y="5085911"/>
                </a:cubicBezTo>
                <a:cubicBezTo>
                  <a:pt x="11590855" y="5387988"/>
                  <a:pt x="11555756" y="5606214"/>
                  <a:pt x="11563109" y="5793122"/>
                </a:cubicBezTo>
                <a:cubicBezTo>
                  <a:pt x="11571004" y="5968066"/>
                  <a:pt x="11412922" y="6159086"/>
                  <a:pt x="11210074" y="6146157"/>
                </a:cubicBezTo>
                <a:cubicBezTo>
                  <a:pt x="11000251" y="6135614"/>
                  <a:pt x="10957069" y="6124318"/>
                  <a:pt x="10748650" y="6146157"/>
                </a:cubicBezTo>
                <a:cubicBezTo>
                  <a:pt x="10540231" y="6167996"/>
                  <a:pt x="10151725" y="6140424"/>
                  <a:pt x="9961515" y="6146157"/>
                </a:cubicBezTo>
                <a:cubicBezTo>
                  <a:pt x="9771305" y="6151890"/>
                  <a:pt x="9532950" y="6167623"/>
                  <a:pt x="9282950" y="6146157"/>
                </a:cubicBezTo>
                <a:cubicBezTo>
                  <a:pt x="9032950" y="6124691"/>
                  <a:pt x="8800648" y="6126739"/>
                  <a:pt x="8495814" y="6146157"/>
                </a:cubicBezTo>
                <a:cubicBezTo>
                  <a:pt x="8190980" y="6165575"/>
                  <a:pt x="7994753" y="6134435"/>
                  <a:pt x="7600109" y="6146157"/>
                </a:cubicBezTo>
                <a:cubicBezTo>
                  <a:pt x="7205465" y="6157879"/>
                  <a:pt x="7008693" y="6153397"/>
                  <a:pt x="6812973" y="6146157"/>
                </a:cubicBezTo>
                <a:cubicBezTo>
                  <a:pt x="6617253" y="6138917"/>
                  <a:pt x="6281195" y="6174110"/>
                  <a:pt x="5917267" y="6146157"/>
                </a:cubicBezTo>
                <a:cubicBezTo>
                  <a:pt x="5553339" y="6118204"/>
                  <a:pt x="5670473" y="6155791"/>
                  <a:pt x="5455843" y="6146157"/>
                </a:cubicBezTo>
                <a:cubicBezTo>
                  <a:pt x="5241213" y="6136523"/>
                  <a:pt x="5279311" y="6142587"/>
                  <a:pt x="5102990" y="6146157"/>
                </a:cubicBezTo>
                <a:cubicBezTo>
                  <a:pt x="4926669" y="6149727"/>
                  <a:pt x="4490829" y="6144279"/>
                  <a:pt x="4315854" y="6146157"/>
                </a:cubicBezTo>
                <a:cubicBezTo>
                  <a:pt x="4140879" y="6148035"/>
                  <a:pt x="3867595" y="6126230"/>
                  <a:pt x="3637289" y="6146157"/>
                </a:cubicBezTo>
                <a:cubicBezTo>
                  <a:pt x="3406983" y="6166084"/>
                  <a:pt x="3114506" y="6151411"/>
                  <a:pt x="2850154" y="6146157"/>
                </a:cubicBezTo>
                <a:cubicBezTo>
                  <a:pt x="2585803" y="6140903"/>
                  <a:pt x="2544623" y="6156933"/>
                  <a:pt x="2388730" y="6146157"/>
                </a:cubicBezTo>
                <a:cubicBezTo>
                  <a:pt x="2232837" y="6135381"/>
                  <a:pt x="2187962" y="6136061"/>
                  <a:pt x="2035876" y="6146157"/>
                </a:cubicBezTo>
                <a:cubicBezTo>
                  <a:pt x="1883790" y="6156253"/>
                  <a:pt x="1704933" y="6145685"/>
                  <a:pt x="1574452" y="6146157"/>
                </a:cubicBezTo>
                <a:cubicBezTo>
                  <a:pt x="1443971" y="6146629"/>
                  <a:pt x="915762" y="6176363"/>
                  <a:pt x="353035" y="6146157"/>
                </a:cubicBezTo>
                <a:cubicBezTo>
                  <a:pt x="167515" y="6099777"/>
                  <a:pt x="10958" y="5987880"/>
                  <a:pt x="0" y="5793122"/>
                </a:cubicBezTo>
                <a:cubicBezTo>
                  <a:pt x="16379" y="5599752"/>
                  <a:pt x="-16735" y="5480059"/>
                  <a:pt x="0" y="5276314"/>
                </a:cubicBezTo>
                <a:cubicBezTo>
                  <a:pt x="16735" y="5072569"/>
                  <a:pt x="360" y="4941362"/>
                  <a:pt x="0" y="4759505"/>
                </a:cubicBezTo>
                <a:cubicBezTo>
                  <a:pt x="-360" y="4577648"/>
                  <a:pt x="20181" y="4351820"/>
                  <a:pt x="0" y="4133895"/>
                </a:cubicBezTo>
                <a:cubicBezTo>
                  <a:pt x="-20181" y="3915970"/>
                  <a:pt x="-16338" y="3620454"/>
                  <a:pt x="0" y="3453885"/>
                </a:cubicBezTo>
                <a:cubicBezTo>
                  <a:pt x="16338" y="3287316"/>
                  <a:pt x="25501" y="2954278"/>
                  <a:pt x="0" y="2665072"/>
                </a:cubicBezTo>
                <a:cubicBezTo>
                  <a:pt x="-25501" y="2375866"/>
                  <a:pt x="-23973" y="2274839"/>
                  <a:pt x="0" y="2039462"/>
                </a:cubicBezTo>
                <a:cubicBezTo>
                  <a:pt x="23973" y="1804085"/>
                  <a:pt x="12109" y="1639070"/>
                  <a:pt x="0" y="1413852"/>
                </a:cubicBezTo>
                <a:cubicBezTo>
                  <a:pt x="-12109" y="1188634"/>
                  <a:pt x="-13806" y="568188"/>
                  <a:pt x="0" y="353035"/>
                </a:cubicBezTo>
                <a:close/>
              </a:path>
              <a:path w="11563109" h="6146157" stroke="0" extrusionOk="0">
                <a:moveTo>
                  <a:pt x="0" y="353035"/>
                </a:moveTo>
                <a:cubicBezTo>
                  <a:pt x="-36463" y="134719"/>
                  <a:pt x="159179" y="40025"/>
                  <a:pt x="353035" y="0"/>
                </a:cubicBezTo>
                <a:cubicBezTo>
                  <a:pt x="590760" y="10478"/>
                  <a:pt x="753940" y="-9854"/>
                  <a:pt x="923030" y="0"/>
                </a:cubicBezTo>
                <a:cubicBezTo>
                  <a:pt x="1092120" y="9854"/>
                  <a:pt x="1357266" y="-26281"/>
                  <a:pt x="1601594" y="0"/>
                </a:cubicBezTo>
                <a:cubicBezTo>
                  <a:pt x="1845922" y="26281"/>
                  <a:pt x="1894789" y="10994"/>
                  <a:pt x="2063019" y="0"/>
                </a:cubicBezTo>
                <a:cubicBezTo>
                  <a:pt x="2231249" y="-10994"/>
                  <a:pt x="2489000" y="36842"/>
                  <a:pt x="2850154" y="0"/>
                </a:cubicBezTo>
                <a:cubicBezTo>
                  <a:pt x="3211309" y="-36842"/>
                  <a:pt x="3345884" y="25091"/>
                  <a:pt x="3637289" y="0"/>
                </a:cubicBezTo>
                <a:cubicBezTo>
                  <a:pt x="3928694" y="-25091"/>
                  <a:pt x="3919022" y="6595"/>
                  <a:pt x="4098713" y="0"/>
                </a:cubicBezTo>
                <a:cubicBezTo>
                  <a:pt x="4278404" y="-6595"/>
                  <a:pt x="4630106" y="33879"/>
                  <a:pt x="4885849" y="0"/>
                </a:cubicBezTo>
                <a:cubicBezTo>
                  <a:pt x="5141592" y="-33879"/>
                  <a:pt x="5154666" y="-13492"/>
                  <a:pt x="5347273" y="0"/>
                </a:cubicBezTo>
                <a:cubicBezTo>
                  <a:pt x="5539880" y="13492"/>
                  <a:pt x="5554367" y="-9830"/>
                  <a:pt x="5700127" y="0"/>
                </a:cubicBezTo>
                <a:cubicBezTo>
                  <a:pt x="5845887" y="9830"/>
                  <a:pt x="6092306" y="-7461"/>
                  <a:pt x="6378692" y="0"/>
                </a:cubicBezTo>
                <a:cubicBezTo>
                  <a:pt x="6665079" y="7461"/>
                  <a:pt x="7069155" y="41731"/>
                  <a:pt x="7274397" y="0"/>
                </a:cubicBezTo>
                <a:cubicBezTo>
                  <a:pt x="7479640" y="-41731"/>
                  <a:pt x="7622145" y="12705"/>
                  <a:pt x="7844392" y="0"/>
                </a:cubicBezTo>
                <a:cubicBezTo>
                  <a:pt x="8066639" y="-12705"/>
                  <a:pt x="8528780" y="-42008"/>
                  <a:pt x="8740098" y="0"/>
                </a:cubicBezTo>
                <a:cubicBezTo>
                  <a:pt x="8951416" y="42008"/>
                  <a:pt x="8930861" y="-10334"/>
                  <a:pt x="9092951" y="0"/>
                </a:cubicBezTo>
                <a:cubicBezTo>
                  <a:pt x="9255041" y="10334"/>
                  <a:pt x="9623710" y="13116"/>
                  <a:pt x="9771516" y="0"/>
                </a:cubicBezTo>
                <a:cubicBezTo>
                  <a:pt x="9919322" y="-13116"/>
                  <a:pt x="10211859" y="7764"/>
                  <a:pt x="10450081" y="0"/>
                </a:cubicBezTo>
                <a:cubicBezTo>
                  <a:pt x="10688304" y="-7764"/>
                  <a:pt x="10951255" y="-29205"/>
                  <a:pt x="11210074" y="0"/>
                </a:cubicBezTo>
                <a:cubicBezTo>
                  <a:pt x="11409747" y="38882"/>
                  <a:pt x="11572775" y="163449"/>
                  <a:pt x="11563109" y="353035"/>
                </a:cubicBezTo>
                <a:cubicBezTo>
                  <a:pt x="11576004" y="485290"/>
                  <a:pt x="11543559" y="836807"/>
                  <a:pt x="11563109" y="978645"/>
                </a:cubicBezTo>
                <a:cubicBezTo>
                  <a:pt x="11582660" y="1120483"/>
                  <a:pt x="11551129" y="1518814"/>
                  <a:pt x="11563109" y="1713057"/>
                </a:cubicBezTo>
                <a:cubicBezTo>
                  <a:pt x="11575089" y="1907300"/>
                  <a:pt x="11575792" y="2118024"/>
                  <a:pt x="11563109" y="2229865"/>
                </a:cubicBezTo>
                <a:cubicBezTo>
                  <a:pt x="11550426" y="2341706"/>
                  <a:pt x="11570063" y="2841224"/>
                  <a:pt x="11563109" y="3018678"/>
                </a:cubicBezTo>
                <a:cubicBezTo>
                  <a:pt x="11556155" y="3196132"/>
                  <a:pt x="11569132" y="3426464"/>
                  <a:pt x="11563109" y="3807490"/>
                </a:cubicBezTo>
                <a:cubicBezTo>
                  <a:pt x="11557086" y="4188516"/>
                  <a:pt x="11587069" y="4216456"/>
                  <a:pt x="11563109" y="4378699"/>
                </a:cubicBezTo>
                <a:cubicBezTo>
                  <a:pt x="11539149" y="4540942"/>
                  <a:pt x="11587592" y="4860184"/>
                  <a:pt x="11563109" y="5058710"/>
                </a:cubicBezTo>
                <a:cubicBezTo>
                  <a:pt x="11538626" y="5257236"/>
                  <a:pt x="11563237" y="5515433"/>
                  <a:pt x="11563109" y="5793122"/>
                </a:cubicBezTo>
                <a:cubicBezTo>
                  <a:pt x="11546257" y="6020958"/>
                  <a:pt x="11391790" y="6130644"/>
                  <a:pt x="11210074" y="6146157"/>
                </a:cubicBezTo>
                <a:cubicBezTo>
                  <a:pt x="11068584" y="6145890"/>
                  <a:pt x="10915000" y="6145922"/>
                  <a:pt x="10748650" y="6146157"/>
                </a:cubicBezTo>
                <a:cubicBezTo>
                  <a:pt x="10582300" y="6146392"/>
                  <a:pt x="10234496" y="6131038"/>
                  <a:pt x="10070085" y="6146157"/>
                </a:cubicBezTo>
                <a:cubicBezTo>
                  <a:pt x="9905675" y="6161276"/>
                  <a:pt x="9806713" y="6152398"/>
                  <a:pt x="9608661" y="6146157"/>
                </a:cubicBezTo>
                <a:cubicBezTo>
                  <a:pt x="9410609" y="6139916"/>
                  <a:pt x="9385309" y="6145108"/>
                  <a:pt x="9255807" y="6146157"/>
                </a:cubicBezTo>
                <a:cubicBezTo>
                  <a:pt x="9126305" y="6147206"/>
                  <a:pt x="8780049" y="6179024"/>
                  <a:pt x="8468672" y="6146157"/>
                </a:cubicBezTo>
                <a:cubicBezTo>
                  <a:pt x="8157296" y="6113290"/>
                  <a:pt x="8029883" y="6126628"/>
                  <a:pt x="7790107" y="6146157"/>
                </a:cubicBezTo>
                <a:cubicBezTo>
                  <a:pt x="7550331" y="6165686"/>
                  <a:pt x="7419726" y="6172084"/>
                  <a:pt x="7220112" y="6146157"/>
                </a:cubicBezTo>
                <a:cubicBezTo>
                  <a:pt x="7020498" y="6120230"/>
                  <a:pt x="6842891" y="6173965"/>
                  <a:pt x="6650118" y="6146157"/>
                </a:cubicBezTo>
                <a:cubicBezTo>
                  <a:pt x="6457345" y="6118349"/>
                  <a:pt x="6372355" y="6136133"/>
                  <a:pt x="6297264" y="6146157"/>
                </a:cubicBezTo>
                <a:cubicBezTo>
                  <a:pt x="6222173" y="6156181"/>
                  <a:pt x="5939625" y="6146362"/>
                  <a:pt x="5835840" y="6146157"/>
                </a:cubicBezTo>
                <a:cubicBezTo>
                  <a:pt x="5732055" y="6145952"/>
                  <a:pt x="5370935" y="6140917"/>
                  <a:pt x="5048704" y="6146157"/>
                </a:cubicBezTo>
                <a:cubicBezTo>
                  <a:pt x="4726473" y="6151397"/>
                  <a:pt x="4485211" y="6170812"/>
                  <a:pt x="4261569" y="6146157"/>
                </a:cubicBezTo>
                <a:cubicBezTo>
                  <a:pt x="4037927" y="6121502"/>
                  <a:pt x="3788244" y="6106992"/>
                  <a:pt x="3474434" y="6146157"/>
                </a:cubicBezTo>
                <a:cubicBezTo>
                  <a:pt x="3160625" y="6185322"/>
                  <a:pt x="3135674" y="6126053"/>
                  <a:pt x="2904439" y="6146157"/>
                </a:cubicBezTo>
                <a:cubicBezTo>
                  <a:pt x="2673204" y="6166261"/>
                  <a:pt x="2660021" y="6143997"/>
                  <a:pt x="2443015" y="6146157"/>
                </a:cubicBezTo>
                <a:cubicBezTo>
                  <a:pt x="2226009" y="6148317"/>
                  <a:pt x="2011344" y="6137007"/>
                  <a:pt x="1655880" y="6146157"/>
                </a:cubicBezTo>
                <a:cubicBezTo>
                  <a:pt x="1300416" y="6155307"/>
                  <a:pt x="1216474" y="6156968"/>
                  <a:pt x="977315" y="6146157"/>
                </a:cubicBezTo>
                <a:cubicBezTo>
                  <a:pt x="738157" y="6135346"/>
                  <a:pt x="516167" y="6168634"/>
                  <a:pt x="353035" y="6146157"/>
                </a:cubicBezTo>
                <a:cubicBezTo>
                  <a:pt x="177675" y="6106993"/>
                  <a:pt x="3422" y="5951613"/>
                  <a:pt x="0" y="5793122"/>
                </a:cubicBezTo>
                <a:cubicBezTo>
                  <a:pt x="7531" y="5576656"/>
                  <a:pt x="-24307" y="5464976"/>
                  <a:pt x="0" y="5221913"/>
                </a:cubicBezTo>
                <a:cubicBezTo>
                  <a:pt x="24307" y="4978850"/>
                  <a:pt x="16982" y="4799843"/>
                  <a:pt x="0" y="4650704"/>
                </a:cubicBezTo>
                <a:cubicBezTo>
                  <a:pt x="-16982" y="4501565"/>
                  <a:pt x="15071" y="4198446"/>
                  <a:pt x="0" y="3970693"/>
                </a:cubicBezTo>
                <a:cubicBezTo>
                  <a:pt x="-15071" y="3742940"/>
                  <a:pt x="22018" y="3446245"/>
                  <a:pt x="0" y="3181880"/>
                </a:cubicBezTo>
                <a:cubicBezTo>
                  <a:pt x="-22018" y="2917515"/>
                  <a:pt x="-26841" y="2757793"/>
                  <a:pt x="0" y="2556270"/>
                </a:cubicBezTo>
                <a:cubicBezTo>
                  <a:pt x="26841" y="2354747"/>
                  <a:pt x="25999" y="2025714"/>
                  <a:pt x="0" y="1876259"/>
                </a:cubicBezTo>
                <a:cubicBezTo>
                  <a:pt x="-25999" y="1726804"/>
                  <a:pt x="4807" y="1404592"/>
                  <a:pt x="0" y="1196248"/>
                </a:cubicBezTo>
                <a:cubicBezTo>
                  <a:pt x="-4807" y="987904"/>
                  <a:pt x="-24531" y="669654"/>
                  <a:pt x="0" y="353035"/>
                </a:cubicBezTo>
                <a:close/>
              </a:path>
            </a:pathLst>
          </a:custGeom>
          <a:solidFill>
            <a:srgbClr val="F8FAFE"/>
          </a:solidFill>
          <a:ln w="50800">
            <a:solidFill>
              <a:schemeClr val="accent1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0400" y="128587"/>
            <a:ext cx="10858500" cy="9001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lvl="0"/>
            <a:r>
              <a:rPr lang="en-US" dirty="0"/>
              <a:t>Click to add title</a:t>
            </a:r>
            <a:endParaRPr 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0400" y="1130300"/>
            <a:ext cx="10858500" cy="5003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add text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718050" y="6409690"/>
            <a:ext cx="27432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660399" y="6409690"/>
            <a:ext cx="3657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7861300" y="6409690"/>
            <a:ext cx="3657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BB1146-E542-4D4E-B8E9-6919A11DDD48}" type="slidenum">
              <a:rPr lang="en-US" smtClean="0"/>
            </a:fld>
            <a:endParaRPr lang="en-US"/>
          </a:p>
        </p:txBody>
      </p:sp>
      <p:sp>
        <p:nvSpPr>
          <p:cNvPr id="11" name="矩形 10"/>
          <p:cNvSpPr/>
          <p:nvPr/>
        </p:nvSpPr>
        <p:spPr>
          <a:xfrm>
            <a:off x="11087552" y="2336"/>
            <a:ext cx="1104447" cy="1127964"/>
          </a:xfrm>
          <a:prstGeom prst="rect">
            <a:avLst/>
          </a:prstGeom>
          <a:blipFill>
            <a:blip r:embed="rId12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0" y="6248398"/>
            <a:ext cx="1662551" cy="609602"/>
          </a:xfrm>
          <a:prstGeom prst="rect">
            <a:avLst/>
          </a:prstGeom>
          <a:blipFill>
            <a:blip r:embed="rId13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colorTemperature colorTemp="53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400140" y="6238007"/>
            <a:ext cx="1791860" cy="619993"/>
          </a:xfrm>
          <a:prstGeom prst="rect">
            <a:avLst/>
          </a:prstGeom>
          <a:blipFill>
            <a:blip r:embed="rId15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colorTemperature colorTemp="53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800" b="0" kern="1200">
          <a:solidFill>
            <a:schemeClr val="accent1"/>
          </a:solidFill>
          <a:latin typeface="+mj-ea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ea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ea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ea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ea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ea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tiff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10.xml"/><Relationship Id="rId4" Type="http://schemas.openxmlformats.org/officeDocument/2006/relationships/tags" Target="../tags/tag28.xml"/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" Type="http://schemas.openxmlformats.org/officeDocument/2006/relationships/tags" Target="../tags/tag25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0.xml"/><Relationship Id="rId8" Type="http://schemas.openxmlformats.org/officeDocument/2006/relationships/image" Target="../media/image29.jpeg"/><Relationship Id="rId7" Type="http://schemas.openxmlformats.org/officeDocument/2006/relationships/image" Target="../media/image28.png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0" Type="http://schemas.openxmlformats.org/officeDocument/2006/relationships/notesSlide" Target="../notesSlides/notesSlide9.xml"/><Relationship Id="rId1" Type="http://schemas.openxmlformats.org/officeDocument/2006/relationships/tags" Target="../tags/tag29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0.xml"/><Relationship Id="rId8" Type="http://schemas.openxmlformats.org/officeDocument/2006/relationships/image" Target="../media/image32.png"/><Relationship Id="rId7" Type="http://schemas.openxmlformats.org/officeDocument/2006/relationships/image" Target="../media/image21.jpeg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0" Type="http://schemas.openxmlformats.org/officeDocument/2006/relationships/notesSlide" Target="../notesSlides/notesSlide10.xml"/><Relationship Id="rId1" Type="http://schemas.openxmlformats.org/officeDocument/2006/relationships/tags" Target="../tags/tag33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10.xml"/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/Relationships>
</file>

<file path=ppt/slides/_rels/slide14.xml.rels><?xml version="1.0" encoding="UTF-8" standalone="yes"?>
<Relationships xmlns="http://schemas.openxmlformats.org/package/2006/relationships"><Relationship Id="rId9" Type="http://schemas.microsoft.com/office/2007/relationships/diagramDrawing" Target="../diagrams/drawing1.xml"/><Relationship Id="rId8" Type="http://schemas.openxmlformats.org/officeDocument/2006/relationships/diagramColors" Target="../diagrams/colors1.xml"/><Relationship Id="rId7" Type="http://schemas.openxmlformats.org/officeDocument/2006/relationships/diagramQuickStyle" Target="../diagrams/quickStyle1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tags" Target="../tags/tag43.xml"/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1" Type="http://schemas.openxmlformats.org/officeDocument/2006/relationships/notesSlide" Target="../notesSlides/notesSlide12.xml"/><Relationship Id="rId10" Type="http://schemas.openxmlformats.org/officeDocument/2006/relationships/slideLayout" Target="../slideLayouts/slideLayout10.xml"/><Relationship Id="rId1" Type="http://schemas.openxmlformats.org/officeDocument/2006/relationships/tags" Target="../tags/tag40.xml"/></Relationships>
</file>

<file path=ppt/slides/_rels/slide15.xml.rels><?xml version="1.0" encoding="UTF-8" standalone="yes"?>
<Relationships xmlns="http://schemas.openxmlformats.org/package/2006/relationships"><Relationship Id="rId9" Type="http://schemas.microsoft.com/office/2007/relationships/diagramDrawing" Target="../diagrams/drawing2.xml"/><Relationship Id="rId8" Type="http://schemas.openxmlformats.org/officeDocument/2006/relationships/diagramColors" Target="../diagrams/colors2.xml"/><Relationship Id="rId7" Type="http://schemas.openxmlformats.org/officeDocument/2006/relationships/diagramQuickStyle" Target="../diagrams/quickStyle2.xml"/><Relationship Id="rId6" Type="http://schemas.openxmlformats.org/officeDocument/2006/relationships/diagramLayout" Target="../diagrams/layout2.xml"/><Relationship Id="rId5" Type="http://schemas.openxmlformats.org/officeDocument/2006/relationships/diagramData" Target="../diagrams/data2.xml"/><Relationship Id="rId4" Type="http://schemas.openxmlformats.org/officeDocument/2006/relationships/tags" Target="../tags/tag47.xml"/><Relationship Id="rId3" Type="http://schemas.openxmlformats.org/officeDocument/2006/relationships/tags" Target="../tags/tag46.xml"/><Relationship Id="rId2" Type="http://schemas.openxmlformats.org/officeDocument/2006/relationships/tags" Target="../tags/tag45.xml"/><Relationship Id="rId11" Type="http://schemas.openxmlformats.org/officeDocument/2006/relationships/notesSlide" Target="../notesSlides/notesSlide13.xml"/><Relationship Id="rId10" Type="http://schemas.openxmlformats.org/officeDocument/2006/relationships/slideLayout" Target="../slideLayouts/slideLayout10.xml"/><Relationship Id="rId1" Type="http://schemas.openxmlformats.org/officeDocument/2006/relationships/tags" Target="../tags/tag4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5.xml"/><Relationship Id="rId6" Type="http://schemas.openxmlformats.org/officeDocument/2006/relationships/slideLayout" Target="../slideLayouts/slideLayout8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Relationship Id="rId3" Type="http://schemas.openxmlformats.org/officeDocument/2006/relationships/image" Target="../media/image33.jpeg"/><Relationship Id="rId2" Type="http://schemas.openxmlformats.org/officeDocument/2006/relationships/tags" Target="../tags/tag49.xml"/><Relationship Id="rId1" Type="http://schemas.openxmlformats.org/officeDocument/2006/relationships/tags" Target="../tags/tag48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image" Target="../media/image37.jpeg"/><Relationship Id="rId8" Type="http://schemas.openxmlformats.org/officeDocument/2006/relationships/image" Target="../media/image36.jpeg"/><Relationship Id="rId7" Type="http://schemas.microsoft.com/office/2007/relationships/diagramDrawing" Target="../diagrams/drawing3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Relationship Id="rId3" Type="http://schemas.openxmlformats.org/officeDocument/2006/relationships/diagramData" Target="../diagrams/data3.xml"/><Relationship Id="rId2" Type="http://schemas.openxmlformats.org/officeDocument/2006/relationships/tags" Target="../tags/tag51.xml"/><Relationship Id="rId11" Type="http://schemas.openxmlformats.org/officeDocument/2006/relationships/notesSlide" Target="../notesSlides/notesSlide16.xml"/><Relationship Id="rId10" Type="http://schemas.openxmlformats.org/officeDocument/2006/relationships/slideLayout" Target="../slideLayouts/slideLayout8.xml"/><Relationship Id="rId1" Type="http://schemas.openxmlformats.org/officeDocument/2006/relationships/tags" Target="../tags/tag50.xml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7.xml"/><Relationship Id="rId6" Type="http://schemas.openxmlformats.org/officeDocument/2006/relationships/slideLayout" Target="../slideLayouts/slideLayout8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Relationship Id="rId3" Type="http://schemas.openxmlformats.org/officeDocument/2006/relationships/image" Target="../media/image38.jpeg"/><Relationship Id="rId2" Type="http://schemas.openxmlformats.org/officeDocument/2006/relationships/tags" Target="../tags/tag53.xml"/><Relationship Id="rId1" Type="http://schemas.openxmlformats.org/officeDocument/2006/relationships/tags" Target="../tags/tag5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image" Target="../media/image42.jpeg"/><Relationship Id="rId8" Type="http://schemas.openxmlformats.org/officeDocument/2006/relationships/image" Target="../media/image41.jpeg"/><Relationship Id="rId7" Type="http://schemas.microsoft.com/office/2007/relationships/diagramDrawing" Target="../diagrams/drawing4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Relationship Id="rId3" Type="http://schemas.openxmlformats.org/officeDocument/2006/relationships/diagramData" Target="../diagrams/data4.xml"/><Relationship Id="rId2" Type="http://schemas.openxmlformats.org/officeDocument/2006/relationships/tags" Target="../tags/tag55.xml"/><Relationship Id="rId11" Type="http://schemas.openxmlformats.org/officeDocument/2006/relationships/notesSlide" Target="../notesSlides/notesSlide18.xml"/><Relationship Id="rId10" Type="http://schemas.openxmlformats.org/officeDocument/2006/relationships/slideLayout" Target="../slideLayouts/slideLayout8.xml"/><Relationship Id="rId1" Type="http://schemas.openxmlformats.org/officeDocument/2006/relationships/tags" Target="../tags/tag54.xml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9.xml"/><Relationship Id="rId6" Type="http://schemas.openxmlformats.org/officeDocument/2006/relationships/slideLayout" Target="../slideLayouts/slideLayout8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Relationship Id="rId3" Type="http://schemas.openxmlformats.org/officeDocument/2006/relationships/image" Target="../media/image43.jpeg"/><Relationship Id="rId2" Type="http://schemas.openxmlformats.org/officeDocument/2006/relationships/tags" Target="../tags/tag57.xml"/><Relationship Id="rId1" Type="http://schemas.openxmlformats.org/officeDocument/2006/relationships/tags" Target="../tags/tag56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image" Target="../media/image47.png"/><Relationship Id="rId8" Type="http://schemas.openxmlformats.org/officeDocument/2006/relationships/image" Target="../media/image46.jpeg"/><Relationship Id="rId7" Type="http://schemas.microsoft.com/office/2007/relationships/diagramDrawing" Target="../diagrams/drawing5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Relationship Id="rId3" Type="http://schemas.openxmlformats.org/officeDocument/2006/relationships/diagramData" Target="../diagrams/data5.xml"/><Relationship Id="rId2" Type="http://schemas.openxmlformats.org/officeDocument/2006/relationships/tags" Target="../tags/tag59.xml"/><Relationship Id="rId11" Type="http://schemas.openxmlformats.org/officeDocument/2006/relationships/notesSlide" Target="../notesSlides/notesSlide20.xml"/><Relationship Id="rId10" Type="http://schemas.openxmlformats.org/officeDocument/2006/relationships/slideLayout" Target="../slideLayouts/slideLayout8.xml"/><Relationship Id="rId1" Type="http://schemas.openxmlformats.org/officeDocument/2006/relationships/tags" Target="../tags/tag58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image" Target="../media/image49.jpeg"/><Relationship Id="rId8" Type="http://schemas.openxmlformats.org/officeDocument/2006/relationships/image" Target="../media/image48.jpeg"/><Relationship Id="rId7" Type="http://schemas.microsoft.com/office/2007/relationships/diagramDrawing" Target="../diagrams/drawing6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Relationship Id="rId3" Type="http://schemas.openxmlformats.org/officeDocument/2006/relationships/diagramData" Target="../diagrams/data6.xml"/><Relationship Id="rId2" Type="http://schemas.openxmlformats.org/officeDocument/2006/relationships/tags" Target="../tags/tag61.xml"/><Relationship Id="rId11" Type="http://schemas.openxmlformats.org/officeDocument/2006/relationships/notesSlide" Target="../notesSlides/notesSlide21.xml"/><Relationship Id="rId10" Type="http://schemas.openxmlformats.org/officeDocument/2006/relationships/slideLayout" Target="../slideLayouts/slideLayout8.xml"/><Relationship Id="rId1" Type="http://schemas.openxmlformats.org/officeDocument/2006/relationships/tags" Target="../tags/tag60.xml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.xml"/><Relationship Id="rId8" Type="http://schemas.openxmlformats.org/officeDocument/2006/relationships/image" Target="../media/image50.jpeg"/><Relationship Id="rId7" Type="http://schemas.microsoft.com/office/2007/relationships/diagramDrawing" Target="../diagrams/drawing7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Relationship Id="rId3" Type="http://schemas.openxmlformats.org/officeDocument/2006/relationships/diagramData" Target="../diagrams/data7.xml"/><Relationship Id="rId2" Type="http://schemas.openxmlformats.org/officeDocument/2006/relationships/tags" Target="../tags/tag63.xml"/><Relationship Id="rId10" Type="http://schemas.openxmlformats.org/officeDocument/2006/relationships/notesSlide" Target="../notesSlides/notesSlide22.xml"/><Relationship Id="rId1" Type="http://schemas.openxmlformats.org/officeDocument/2006/relationships/tags" Target="../tags/tag6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7" Type="http://schemas.openxmlformats.org/officeDocument/2006/relationships/tags" Target="../tags/tag69.xml"/><Relationship Id="rId6" Type="http://schemas.openxmlformats.org/officeDocument/2006/relationships/tags" Target="../tags/tag68.xml"/><Relationship Id="rId5" Type="http://schemas.openxmlformats.org/officeDocument/2006/relationships/tags" Target="../tags/tag67.xml"/><Relationship Id="rId4" Type="http://schemas.openxmlformats.org/officeDocument/2006/relationships/tags" Target="../tags/tag66.xml"/><Relationship Id="rId3" Type="http://schemas.openxmlformats.org/officeDocument/2006/relationships/tags" Target="../tags/tag65.xml"/><Relationship Id="rId2" Type="http://schemas.openxmlformats.org/officeDocument/2006/relationships/image" Target="../media/image51.jpeg"/><Relationship Id="rId1" Type="http://schemas.openxmlformats.org/officeDocument/2006/relationships/tags" Target="../tags/tag6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tags" Target="../tags/tag70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7" Type="http://schemas.openxmlformats.org/officeDocument/2006/relationships/tags" Target="../tags/tag5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4.xml"/><Relationship Id="rId8" Type="http://schemas.openxmlformats.org/officeDocument/2006/relationships/slideLayout" Target="../slideLayouts/slideLayout9.xml"/><Relationship Id="rId7" Type="http://schemas.openxmlformats.org/officeDocument/2006/relationships/tags" Target="../tags/tag12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10.xml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10.xml"/><Relationship Id="rId4" Type="http://schemas.openxmlformats.org/officeDocument/2006/relationships/tags" Target="../tags/tag20.xml"/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7.xml"/><Relationship Id="rId8" Type="http://schemas.openxmlformats.org/officeDocument/2006/relationships/slideLayout" Target="../slideLayouts/slideLayout10.xml"/><Relationship Id="rId7" Type="http://schemas.openxmlformats.org/officeDocument/2006/relationships/image" Target="../media/image25.jpeg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tags" Target="../tags/tag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" name="图片 4" descr="【课件模板2】2.项目二  学前儿童身体的生长发育与保健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7" y="1171"/>
            <a:ext cx="12183043" cy="6852486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968685" y="2278986"/>
            <a:ext cx="7963785" cy="1938020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zh-CN" sz="6000" dirty="0">
                <a:solidFill>
                  <a:srgbClr val="8298EB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经典绘本阅读指导</a:t>
            </a:r>
            <a:endParaRPr lang="zh-CN" altLang="zh-CN" sz="6000" dirty="0">
              <a:solidFill>
                <a:srgbClr val="8298EB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l"/>
            <a:endParaRPr lang="zh-CN" altLang="zh-CN" sz="6000" dirty="0">
              <a:solidFill>
                <a:srgbClr val="8298EB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142965" y="1479276"/>
            <a:ext cx="9742906" cy="546634"/>
            <a:chOff x="1797" y="2330"/>
            <a:chExt cx="15346" cy="861"/>
          </a:xfrm>
        </p:grpSpPr>
        <p:sp>
          <p:nvSpPr>
            <p:cNvPr id="15" name="PA_KSO_Shape"/>
            <p:cNvSpPr/>
            <p:nvPr>
              <p:custDataLst>
                <p:tags r:id="rId1"/>
              </p:custDataLst>
            </p:nvPr>
          </p:nvSpPr>
          <p:spPr>
            <a:xfrm>
              <a:off x="1797" y="2330"/>
              <a:ext cx="840" cy="861"/>
            </a:xfrm>
            <a:custGeom>
              <a:avLst/>
              <a:gdLst>
                <a:gd name="connsiteX0" fmla="*/ 422617 w 720080"/>
                <a:gd name="connsiteY0" fmla="*/ 167125 h 720080"/>
                <a:gd name="connsiteX1" fmla="*/ 392320 w 720080"/>
                <a:gd name="connsiteY1" fmla="*/ 179675 h 720080"/>
                <a:gd name="connsiteX2" fmla="*/ 392320 w 720080"/>
                <a:gd name="connsiteY2" fmla="*/ 240270 h 720080"/>
                <a:gd name="connsiteX3" fmla="*/ 470117 w 720080"/>
                <a:gd name="connsiteY3" fmla="*/ 318067 h 720080"/>
                <a:gd name="connsiteX4" fmla="*/ 151276 w 720080"/>
                <a:gd name="connsiteY4" fmla="*/ 318067 h 720080"/>
                <a:gd name="connsiteX5" fmla="*/ 108429 w 720080"/>
                <a:gd name="connsiteY5" fmla="*/ 360915 h 720080"/>
                <a:gd name="connsiteX6" fmla="*/ 151276 w 720080"/>
                <a:gd name="connsiteY6" fmla="*/ 403762 h 720080"/>
                <a:gd name="connsiteX7" fmla="*/ 467182 w 720080"/>
                <a:gd name="connsiteY7" fmla="*/ 403762 h 720080"/>
                <a:gd name="connsiteX8" fmla="*/ 391132 w 720080"/>
                <a:gd name="connsiteY8" fmla="*/ 479811 h 720080"/>
                <a:gd name="connsiteX9" fmla="*/ 391132 w 720080"/>
                <a:gd name="connsiteY9" fmla="*/ 540406 h 720080"/>
                <a:gd name="connsiteX10" fmla="*/ 451727 w 720080"/>
                <a:gd name="connsiteY10" fmla="*/ 540406 h 720080"/>
                <a:gd name="connsiteX11" fmla="*/ 597086 w 720080"/>
                <a:gd name="connsiteY11" fmla="*/ 395048 h 720080"/>
                <a:gd name="connsiteX12" fmla="*/ 603450 w 720080"/>
                <a:gd name="connsiteY12" fmla="*/ 388459 h 720080"/>
                <a:gd name="connsiteX13" fmla="*/ 605656 w 720080"/>
                <a:gd name="connsiteY13" fmla="*/ 385654 h 720080"/>
                <a:gd name="connsiteX14" fmla="*/ 607314 w 720080"/>
                <a:gd name="connsiteY14" fmla="*/ 381802 h 720080"/>
                <a:gd name="connsiteX15" fmla="*/ 611651 w 720080"/>
                <a:gd name="connsiteY15" fmla="*/ 359975 h 720080"/>
                <a:gd name="connsiteX16" fmla="*/ 607314 w 720080"/>
                <a:gd name="connsiteY16" fmla="*/ 338148 h 720080"/>
                <a:gd name="connsiteX17" fmla="*/ 604581 w 720080"/>
                <a:gd name="connsiteY17" fmla="*/ 333055 h 720080"/>
                <a:gd name="connsiteX18" fmla="*/ 603896 w 720080"/>
                <a:gd name="connsiteY18" fmla="*/ 331821 h 720080"/>
                <a:gd name="connsiteX19" fmla="*/ 598273 w 720080"/>
                <a:gd name="connsiteY19" fmla="*/ 325033 h 720080"/>
                <a:gd name="connsiteX20" fmla="*/ 452915 w 720080"/>
                <a:gd name="connsiteY20" fmla="*/ 179675 h 720080"/>
                <a:gd name="connsiteX21" fmla="*/ 422617 w 720080"/>
                <a:gd name="connsiteY21" fmla="*/ 167125 h 720080"/>
                <a:gd name="connsiteX22" fmla="*/ 360040 w 720080"/>
                <a:gd name="connsiteY22" fmla="*/ 0 h 720080"/>
                <a:gd name="connsiteX23" fmla="*/ 720080 w 720080"/>
                <a:gd name="connsiteY23" fmla="*/ 360040 h 720080"/>
                <a:gd name="connsiteX24" fmla="*/ 360040 w 720080"/>
                <a:gd name="connsiteY24" fmla="*/ 720080 h 720080"/>
                <a:gd name="connsiteX25" fmla="*/ 0 w 720080"/>
                <a:gd name="connsiteY25" fmla="*/ 360040 h 720080"/>
                <a:gd name="connsiteX26" fmla="*/ 360040 w 720080"/>
                <a:gd name="connsiteY26" fmla="*/ 0 h 72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20080" h="720080">
                  <a:moveTo>
                    <a:pt x="422617" y="167125"/>
                  </a:moveTo>
                  <a:cubicBezTo>
                    <a:pt x="411652" y="167125"/>
                    <a:pt x="400686" y="171308"/>
                    <a:pt x="392320" y="179675"/>
                  </a:cubicBezTo>
                  <a:cubicBezTo>
                    <a:pt x="375587" y="196408"/>
                    <a:pt x="375587" y="223537"/>
                    <a:pt x="392320" y="240270"/>
                  </a:cubicBezTo>
                  <a:lnTo>
                    <a:pt x="470117" y="318067"/>
                  </a:lnTo>
                  <a:lnTo>
                    <a:pt x="151276" y="318067"/>
                  </a:lnTo>
                  <a:cubicBezTo>
                    <a:pt x="127612" y="318067"/>
                    <a:pt x="108429" y="337251"/>
                    <a:pt x="108429" y="360915"/>
                  </a:cubicBezTo>
                  <a:cubicBezTo>
                    <a:pt x="108429" y="384578"/>
                    <a:pt x="127612" y="403762"/>
                    <a:pt x="151276" y="403762"/>
                  </a:cubicBezTo>
                  <a:lnTo>
                    <a:pt x="467182" y="403762"/>
                  </a:lnTo>
                  <a:lnTo>
                    <a:pt x="391132" y="479811"/>
                  </a:lnTo>
                  <a:cubicBezTo>
                    <a:pt x="374399" y="496544"/>
                    <a:pt x="374399" y="523674"/>
                    <a:pt x="391132" y="540406"/>
                  </a:cubicBezTo>
                  <a:cubicBezTo>
                    <a:pt x="407865" y="557139"/>
                    <a:pt x="434994" y="557139"/>
                    <a:pt x="451727" y="540406"/>
                  </a:cubicBezTo>
                  <a:lnTo>
                    <a:pt x="597086" y="395048"/>
                  </a:lnTo>
                  <a:cubicBezTo>
                    <a:pt x="599177" y="392957"/>
                    <a:pt x="601484" y="390703"/>
                    <a:pt x="603450" y="388459"/>
                  </a:cubicBezTo>
                  <a:lnTo>
                    <a:pt x="605656" y="385654"/>
                  </a:lnTo>
                  <a:lnTo>
                    <a:pt x="607314" y="381802"/>
                  </a:lnTo>
                  <a:cubicBezTo>
                    <a:pt x="610052" y="375572"/>
                    <a:pt x="611651" y="368060"/>
                    <a:pt x="611651" y="359975"/>
                  </a:cubicBezTo>
                  <a:cubicBezTo>
                    <a:pt x="611651" y="351890"/>
                    <a:pt x="610052" y="344378"/>
                    <a:pt x="607314" y="338148"/>
                  </a:cubicBezTo>
                  <a:lnTo>
                    <a:pt x="604581" y="333055"/>
                  </a:lnTo>
                  <a:lnTo>
                    <a:pt x="603896" y="331821"/>
                  </a:lnTo>
                  <a:cubicBezTo>
                    <a:pt x="602248" y="329405"/>
                    <a:pt x="600365" y="327125"/>
                    <a:pt x="598273" y="325033"/>
                  </a:cubicBezTo>
                  <a:lnTo>
                    <a:pt x="452915" y="179675"/>
                  </a:lnTo>
                  <a:cubicBezTo>
                    <a:pt x="444548" y="171308"/>
                    <a:pt x="433583" y="167125"/>
                    <a:pt x="422617" y="167125"/>
                  </a:cubicBezTo>
                  <a:close/>
                  <a:moveTo>
                    <a:pt x="360040" y="0"/>
                  </a:moveTo>
                  <a:cubicBezTo>
                    <a:pt x="558885" y="0"/>
                    <a:pt x="720080" y="161195"/>
                    <a:pt x="720080" y="360040"/>
                  </a:cubicBezTo>
                  <a:cubicBezTo>
                    <a:pt x="720080" y="558885"/>
                    <a:pt x="558885" y="720080"/>
                    <a:pt x="360040" y="720080"/>
                  </a:cubicBezTo>
                  <a:cubicBezTo>
                    <a:pt x="161195" y="720080"/>
                    <a:pt x="0" y="558885"/>
                    <a:pt x="0" y="360040"/>
                  </a:cubicBezTo>
                  <a:cubicBezTo>
                    <a:pt x="0" y="161195"/>
                    <a:pt x="161195" y="0"/>
                    <a:pt x="360040" y="0"/>
                  </a:cubicBezTo>
                  <a:close/>
                </a:path>
              </a:pathLst>
            </a:custGeom>
            <a:solidFill>
              <a:srgbClr val="68B9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16" name="出品 26"/>
            <p:cNvSpPr txBox="1"/>
            <p:nvPr>
              <p:custDataLst>
                <p:tags r:id="rId2"/>
              </p:custDataLst>
            </p:nvPr>
          </p:nvSpPr>
          <p:spPr>
            <a:xfrm>
              <a:off x="2699" y="2446"/>
              <a:ext cx="14444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000" b="1" dirty="0">
                  <a:solidFill>
                    <a:schemeClr val="accent5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二、发展期 · </a:t>
              </a:r>
              <a:r>
                <a:rPr sz="2000" b="1" dirty="0">
                  <a:solidFill>
                    <a:schemeClr val="accent5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1949年——1999年</a:t>
              </a:r>
              <a:endParaRPr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954293" y="265164"/>
            <a:ext cx="11230003" cy="520040"/>
            <a:chOff x="952388" y="551143"/>
            <a:chExt cx="11232083" cy="520136"/>
          </a:xfrm>
        </p:grpSpPr>
        <p:sp>
          <p:nvSpPr>
            <p:cNvPr id="3" name="矩形 2"/>
            <p:cNvSpPr/>
            <p:nvPr/>
          </p:nvSpPr>
          <p:spPr>
            <a:xfrm>
              <a:off x="952388" y="1017279"/>
              <a:ext cx="11232083" cy="54000"/>
            </a:xfrm>
            <a:prstGeom prst="rect">
              <a:avLst/>
            </a:prstGeom>
            <a:solidFill>
              <a:srgbClr val="68B9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TextBox 8"/>
            <p:cNvSpPr txBox="1">
              <a:spLocks noChangeArrowheads="1"/>
            </p:cNvSpPr>
            <p:nvPr/>
          </p:nvSpPr>
          <p:spPr bwMode="auto">
            <a:xfrm>
              <a:off x="953023" y="551143"/>
              <a:ext cx="1404010" cy="492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3200" dirty="0">
                  <a:solidFill>
                    <a:srgbClr val="68B9A8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华文新魏" panose="02010800040101010101" pitchFamily="2" charset="-122"/>
                </a:rPr>
                <a:t>任务一</a:t>
              </a:r>
              <a:endParaRPr lang="en-US" altLang="zh-CN" sz="3200" dirty="0">
                <a:solidFill>
                  <a:srgbClr val="68B9A8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5" name="TextBox 8"/>
            <p:cNvSpPr txBox="1">
              <a:spLocks noChangeArrowheads="1"/>
            </p:cNvSpPr>
            <p:nvPr/>
          </p:nvSpPr>
          <p:spPr bwMode="auto">
            <a:xfrm>
              <a:off x="2303668" y="700069"/>
              <a:ext cx="8529320" cy="307397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l" eaLnBrk="1" hangingPunct="1"/>
              <a:r>
                <a:rPr lang="zh-CN" altLang="en-US" sz="2000" dirty="0">
                  <a:solidFill>
                    <a:schemeClr val="bg2">
                      <a:lumMod val="50000"/>
                    </a:schemeClr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cs typeface="黑体" panose="02010609060101010101" charset="-122"/>
                  <a:sym typeface="华文新魏" panose="02010800040101010101" pitchFamily="2" charset="-122"/>
                </a:rPr>
                <a:t>国内绘本发展概况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142965" y="2131300"/>
            <a:ext cx="9742885" cy="2969345"/>
            <a:chOff x="2556" y="3133"/>
            <a:chExt cx="19378" cy="4677"/>
          </a:xfrm>
        </p:grpSpPr>
        <p:sp>
          <p:nvSpPr>
            <p:cNvPr id="7" name="品 15"/>
            <p:cNvSpPr txBox="1"/>
            <p:nvPr>
              <p:custDataLst>
                <p:tags r:id="rId3"/>
              </p:custDataLst>
            </p:nvPr>
          </p:nvSpPr>
          <p:spPr>
            <a:xfrm>
              <a:off x="2556" y="3133"/>
              <a:ext cx="14457" cy="798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p>
              <a:pPr lvl="0" indent="0" fontAlgn="base">
                <a:lnSpc>
                  <a:spcPct val="150000"/>
                </a:lnSpc>
                <a:spcAft>
                  <a:spcPts val="1200"/>
                </a:spcAft>
                <a:buNone/>
              </a:pPr>
              <a:r>
                <a:rPr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（二）绘本发展的第二次飞跃（1978——1999）</a:t>
              </a:r>
              <a:endParaRPr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8" name="品 15"/>
            <p:cNvSpPr txBox="1"/>
            <p:nvPr>
              <p:custDataLst>
                <p:tags r:id="rId4"/>
              </p:custDataLst>
            </p:nvPr>
          </p:nvSpPr>
          <p:spPr>
            <a:xfrm>
              <a:off x="2556" y="4176"/>
              <a:ext cx="19378" cy="36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第二次飞跃主要表现为，国内绘本领域出现了一批有影响力的作家和画家，在题材内容、装帧设计、绘画技法等方面都有很大提高，部分作品赢得世界影响，对国外优秀绘本的引进工作也开始启动。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八十年代中期，绘本呈现多样的创作风格，对写意和工笔的中国画技法的吸纳，年画、剪纸等民间美术形式的使用等,都为原创绘本提供了丰富的艺术形式和表现语言。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20世纪末，一些对绘本先知先觉的出版社开始引进和出版国外的绘本，一批儿童文学作家、理论研究者等人也开始了对绘本的研究和推广。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142965" y="1469753"/>
            <a:ext cx="9742906" cy="546634"/>
            <a:chOff x="1797" y="2330"/>
            <a:chExt cx="15346" cy="861"/>
          </a:xfrm>
        </p:grpSpPr>
        <p:sp>
          <p:nvSpPr>
            <p:cNvPr id="15" name="PA_KSO_Shape"/>
            <p:cNvSpPr/>
            <p:nvPr>
              <p:custDataLst>
                <p:tags r:id="rId1"/>
              </p:custDataLst>
            </p:nvPr>
          </p:nvSpPr>
          <p:spPr>
            <a:xfrm>
              <a:off x="1797" y="2330"/>
              <a:ext cx="840" cy="861"/>
            </a:xfrm>
            <a:custGeom>
              <a:avLst/>
              <a:gdLst>
                <a:gd name="connsiteX0" fmla="*/ 422617 w 720080"/>
                <a:gd name="connsiteY0" fmla="*/ 167125 h 720080"/>
                <a:gd name="connsiteX1" fmla="*/ 392320 w 720080"/>
                <a:gd name="connsiteY1" fmla="*/ 179675 h 720080"/>
                <a:gd name="connsiteX2" fmla="*/ 392320 w 720080"/>
                <a:gd name="connsiteY2" fmla="*/ 240270 h 720080"/>
                <a:gd name="connsiteX3" fmla="*/ 470117 w 720080"/>
                <a:gd name="connsiteY3" fmla="*/ 318067 h 720080"/>
                <a:gd name="connsiteX4" fmla="*/ 151276 w 720080"/>
                <a:gd name="connsiteY4" fmla="*/ 318067 h 720080"/>
                <a:gd name="connsiteX5" fmla="*/ 108429 w 720080"/>
                <a:gd name="connsiteY5" fmla="*/ 360915 h 720080"/>
                <a:gd name="connsiteX6" fmla="*/ 151276 w 720080"/>
                <a:gd name="connsiteY6" fmla="*/ 403762 h 720080"/>
                <a:gd name="connsiteX7" fmla="*/ 467182 w 720080"/>
                <a:gd name="connsiteY7" fmla="*/ 403762 h 720080"/>
                <a:gd name="connsiteX8" fmla="*/ 391132 w 720080"/>
                <a:gd name="connsiteY8" fmla="*/ 479811 h 720080"/>
                <a:gd name="connsiteX9" fmla="*/ 391132 w 720080"/>
                <a:gd name="connsiteY9" fmla="*/ 540406 h 720080"/>
                <a:gd name="connsiteX10" fmla="*/ 451727 w 720080"/>
                <a:gd name="connsiteY10" fmla="*/ 540406 h 720080"/>
                <a:gd name="connsiteX11" fmla="*/ 597086 w 720080"/>
                <a:gd name="connsiteY11" fmla="*/ 395048 h 720080"/>
                <a:gd name="connsiteX12" fmla="*/ 603450 w 720080"/>
                <a:gd name="connsiteY12" fmla="*/ 388459 h 720080"/>
                <a:gd name="connsiteX13" fmla="*/ 605656 w 720080"/>
                <a:gd name="connsiteY13" fmla="*/ 385654 h 720080"/>
                <a:gd name="connsiteX14" fmla="*/ 607314 w 720080"/>
                <a:gd name="connsiteY14" fmla="*/ 381802 h 720080"/>
                <a:gd name="connsiteX15" fmla="*/ 611651 w 720080"/>
                <a:gd name="connsiteY15" fmla="*/ 359975 h 720080"/>
                <a:gd name="connsiteX16" fmla="*/ 607314 w 720080"/>
                <a:gd name="connsiteY16" fmla="*/ 338148 h 720080"/>
                <a:gd name="connsiteX17" fmla="*/ 604581 w 720080"/>
                <a:gd name="connsiteY17" fmla="*/ 333055 h 720080"/>
                <a:gd name="connsiteX18" fmla="*/ 603896 w 720080"/>
                <a:gd name="connsiteY18" fmla="*/ 331821 h 720080"/>
                <a:gd name="connsiteX19" fmla="*/ 598273 w 720080"/>
                <a:gd name="connsiteY19" fmla="*/ 325033 h 720080"/>
                <a:gd name="connsiteX20" fmla="*/ 452915 w 720080"/>
                <a:gd name="connsiteY20" fmla="*/ 179675 h 720080"/>
                <a:gd name="connsiteX21" fmla="*/ 422617 w 720080"/>
                <a:gd name="connsiteY21" fmla="*/ 167125 h 720080"/>
                <a:gd name="connsiteX22" fmla="*/ 360040 w 720080"/>
                <a:gd name="connsiteY22" fmla="*/ 0 h 720080"/>
                <a:gd name="connsiteX23" fmla="*/ 720080 w 720080"/>
                <a:gd name="connsiteY23" fmla="*/ 360040 h 720080"/>
                <a:gd name="connsiteX24" fmla="*/ 360040 w 720080"/>
                <a:gd name="connsiteY24" fmla="*/ 720080 h 720080"/>
                <a:gd name="connsiteX25" fmla="*/ 0 w 720080"/>
                <a:gd name="connsiteY25" fmla="*/ 360040 h 720080"/>
                <a:gd name="connsiteX26" fmla="*/ 360040 w 720080"/>
                <a:gd name="connsiteY26" fmla="*/ 0 h 72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20080" h="720080">
                  <a:moveTo>
                    <a:pt x="422617" y="167125"/>
                  </a:moveTo>
                  <a:cubicBezTo>
                    <a:pt x="411652" y="167125"/>
                    <a:pt x="400686" y="171308"/>
                    <a:pt x="392320" y="179675"/>
                  </a:cubicBezTo>
                  <a:cubicBezTo>
                    <a:pt x="375587" y="196408"/>
                    <a:pt x="375587" y="223537"/>
                    <a:pt x="392320" y="240270"/>
                  </a:cubicBezTo>
                  <a:lnTo>
                    <a:pt x="470117" y="318067"/>
                  </a:lnTo>
                  <a:lnTo>
                    <a:pt x="151276" y="318067"/>
                  </a:lnTo>
                  <a:cubicBezTo>
                    <a:pt x="127612" y="318067"/>
                    <a:pt x="108429" y="337251"/>
                    <a:pt x="108429" y="360915"/>
                  </a:cubicBezTo>
                  <a:cubicBezTo>
                    <a:pt x="108429" y="384578"/>
                    <a:pt x="127612" y="403762"/>
                    <a:pt x="151276" y="403762"/>
                  </a:cubicBezTo>
                  <a:lnTo>
                    <a:pt x="467182" y="403762"/>
                  </a:lnTo>
                  <a:lnTo>
                    <a:pt x="391132" y="479811"/>
                  </a:lnTo>
                  <a:cubicBezTo>
                    <a:pt x="374399" y="496544"/>
                    <a:pt x="374399" y="523674"/>
                    <a:pt x="391132" y="540406"/>
                  </a:cubicBezTo>
                  <a:cubicBezTo>
                    <a:pt x="407865" y="557139"/>
                    <a:pt x="434994" y="557139"/>
                    <a:pt x="451727" y="540406"/>
                  </a:cubicBezTo>
                  <a:lnTo>
                    <a:pt x="597086" y="395048"/>
                  </a:lnTo>
                  <a:cubicBezTo>
                    <a:pt x="599177" y="392957"/>
                    <a:pt x="601484" y="390703"/>
                    <a:pt x="603450" y="388459"/>
                  </a:cubicBezTo>
                  <a:lnTo>
                    <a:pt x="605656" y="385654"/>
                  </a:lnTo>
                  <a:lnTo>
                    <a:pt x="607314" y="381802"/>
                  </a:lnTo>
                  <a:cubicBezTo>
                    <a:pt x="610052" y="375572"/>
                    <a:pt x="611651" y="368060"/>
                    <a:pt x="611651" y="359975"/>
                  </a:cubicBezTo>
                  <a:cubicBezTo>
                    <a:pt x="611651" y="351890"/>
                    <a:pt x="610052" y="344378"/>
                    <a:pt x="607314" y="338148"/>
                  </a:cubicBezTo>
                  <a:lnTo>
                    <a:pt x="604581" y="333055"/>
                  </a:lnTo>
                  <a:lnTo>
                    <a:pt x="603896" y="331821"/>
                  </a:lnTo>
                  <a:cubicBezTo>
                    <a:pt x="602248" y="329405"/>
                    <a:pt x="600365" y="327125"/>
                    <a:pt x="598273" y="325033"/>
                  </a:cubicBezTo>
                  <a:lnTo>
                    <a:pt x="452915" y="179675"/>
                  </a:lnTo>
                  <a:cubicBezTo>
                    <a:pt x="444548" y="171308"/>
                    <a:pt x="433583" y="167125"/>
                    <a:pt x="422617" y="167125"/>
                  </a:cubicBezTo>
                  <a:close/>
                  <a:moveTo>
                    <a:pt x="360040" y="0"/>
                  </a:moveTo>
                  <a:cubicBezTo>
                    <a:pt x="558885" y="0"/>
                    <a:pt x="720080" y="161195"/>
                    <a:pt x="720080" y="360040"/>
                  </a:cubicBezTo>
                  <a:cubicBezTo>
                    <a:pt x="720080" y="558885"/>
                    <a:pt x="558885" y="720080"/>
                    <a:pt x="360040" y="720080"/>
                  </a:cubicBezTo>
                  <a:cubicBezTo>
                    <a:pt x="161195" y="720080"/>
                    <a:pt x="0" y="558885"/>
                    <a:pt x="0" y="360040"/>
                  </a:cubicBezTo>
                  <a:cubicBezTo>
                    <a:pt x="0" y="161195"/>
                    <a:pt x="161195" y="0"/>
                    <a:pt x="360040" y="0"/>
                  </a:cubicBezTo>
                  <a:close/>
                </a:path>
              </a:pathLst>
            </a:custGeom>
            <a:solidFill>
              <a:srgbClr val="68B9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16" name="出品 26"/>
            <p:cNvSpPr txBox="1"/>
            <p:nvPr>
              <p:custDataLst>
                <p:tags r:id="rId2"/>
              </p:custDataLst>
            </p:nvPr>
          </p:nvSpPr>
          <p:spPr>
            <a:xfrm>
              <a:off x="2699" y="2446"/>
              <a:ext cx="14444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000" b="1" dirty="0">
                  <a:solidFill>
                    <a:schemeClr val="accent5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三、成熟期 · </a:t>
              </a:r>
              <a:r>
                <a:rPr lang="en-US" altLang="zh-CN" sz="2000" b="1" dirty="0">
                  <a:solidFill>
                    <a:schemeClr val="accent5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2000</a:t>
              </a:r>
              <a:r>
                <a:rPr lang="zh-CN" altLang="en-US" sz="2000" b="1" dirty="0">
                  <a:solidFill>
                    <a:schemeClr val="accent5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年</a:t>
              </a:r>
              <a:r>
                <a:rPr lang="en-US" altLang="zh-CN" sz="2000" b="1" dirty="0">
                  <a:solidFill>
                    <a:schemeClr val="accent5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——</a:t>
              </a:r>
              <a:r>
                <a:rPr lang="zh-CN" altLang="en-US" sz="2000" b="1" dirty="0">
                  <a:solidFill>
                    <a:schemeClr val="accent5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至今</a:t>
              </a:r>
              <a:endParaRPr lang="zh-CN" altLang="en-US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954293" y="265164"/>
            <a:ext cx="11230003" cy="520040"/>
            <a:chOff x="952388" y="551143"/>
            <a:chExt cx="11232083" cy="520136"/>
          </a:xfrm>
        </p:grpSpPr>
        <p:sp>
          <p:nvSpPr>
            <p:cNvPr id="3" name="矩形 2"/>
            <p:cNvSpPr/>
            <p:nvPr/>
          </p:nvSpPr>
          <p:spPr>
            <a:xfrm>
              <a:off x="952388" y="1017279"/>
              <a:ext cx="11232083" cy="54000"/>
            </a:xfrm>
            <a:prstGeom prst="rect">
              <a:avLst/>
            </a:prstGeom>
            <a:solidFill>
              <a:srgbClr val="68B9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TextBox 8"/>
            <p:cNvSpPr txBox="1">
              <a:spLocks noChangeArrowheads="1"/>
            </p:cNvSpPr>
            <p:nvPr/>
          </p:nvSpPr>
          <p:spPr bwMode="auto">
            <a:xfrm>
              <a:off x="953023" y="551143"/>
              <a:ext cx="1404010" cy="492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3200" dirty="0">
                  <a:solidFill>
                    <a:srgbClr val="68B9A8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华文新魏" panose="02010800040101010101" pitchFamily="2" charset="-122"/>
                </a:rPr>
                <a:t>任务一</a:t>
              </a:r>
              <a:endParaRPr lang="en-US" altLang="zh-CN" sz="3200" dirty="0">
                <a:solidFill>
                  <a:srgbClr val="68B9A8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5" name="TextBox 8"/>
            <p:cNvSpPr txBox="1">
              <a:spLocks noChangeArrowheads="1"/>
            </p:cNvSpPr>
            <p:nvPr/>
          </p:nvSpPr>
          <p:spPr bwMode="auto">
            <a:xfrm>
              <a:off x="2303668" y="700069"/>
              <a:ext cx="8529320" cy="307397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l" eaLnBrk="1" hangingPunct="1"/>
              <a:r>
                <a:rPr lang="zh-CN" altLang="en-US" sz="2000" dirty="0">
                  <a:solidFill>
                    <a:schemeClr val="bg2">
                      <a:lumMod val="50000"/>
                    </a:schemeClr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cs typeface="黑体" panose="02010609060101010101" charset="-122"/>
                  <a:sym typeface="华文新魏" panose="02010800040101010101" pitchFamily="2" charset="-122"/>
                </a:rPr>
                <a:t>国内绘本发展概况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954330" y="2131300"/>
            <a:ext cx="11062267" cy="1018986"/>
            <a:chOff x="2024" y="3149"/>
            <a:chExt cx="35165" cy="1605"/>
          </a:xfrm>
        </p:grpSpPr>
        <p:sp>
          <p:nvSpPr>
            <p:cNvPr id="7" name="品 15"/>
            <p:cNvSpPr txBox="1"/>
            <p:nvPr>
              <p:custDataLst>
                <p:tags r:id="rId3"/>
              </p:custDataLst>
            </p:nvPr>
          </p:nvSpPr>
          <p:spPr>
            <a:xfrm>
              <a:off x="2555" y="3149"/>
              <a:ext cx="34634" cy="798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p>
              <a:pPr lvl="0" indent="0" fontAlgn="base">
                <a:lnSpc>
                  <a:spcPct val="150000"/>
                </a:lnSpc>
                <a:spcAft>
                  <a:spcPts val="1200"/>
                </a:spcAft>
                <a:buNone/>
              </a:pP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8" name="品 15"/>
            <p:cNvSpPr txBox="1"/>
            <p:nvPr>
              <p:custDataLst>
                <p:tags r:id="rId4"/>
              </p:custDataLst>
            </p:nvPr>
          </p:nvSpPr>
          <p:spPr>
            <a:xfrm>
              <a:off x="2024" y="3375"/>
              <a:ext cx="32654" cy="13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Font typeface="Arial" panose="020B0604020202020204" pitchFamily="34" charset="0"/>
                <a:buNone/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首先，绘本研究成绩显著。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Font typeface="Arial" panose="020B0604020202020204" pitchFamily="34" charset="0"/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一批儿童文学研究者、童书出版人和创作者在绘本领域积极垦拓，积极传达出相当成熟的现代绘本理念。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pic>
        <p:nvPicPr>
          <p:cNvPr id="106" name="图片 105"/>
          <p:cNvPicPr/>
          <p:nvPr/>
        </p:nvPicPr>
        <p:blipFill>
          <a:blip r:embed="rId5"/>
          <a:srcRect l="17364" r="17394"/>
          <a:stretch>
            <a:fillRect/>
          </a:stretch>
        </p:blipFill>
        <p:spPr>
          <a:xfrm>
            <a:off x="1608334" y="3693746"/>
            <a:ext cx="1366902" cy="20951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7" name="文本框 106"/>
          <p:cNvSpPr txBox="1"/>
          <p:nvPr/>
        </p:nvSpPr>
        <p:spPr>
          <a:xfrm>
            <a:off x="1538496" y="6043446"/>
            <a:ext cx="1505941" cy="27559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p>
            <a:pPr indent="0"/>
            <a:r>
              <a:rPr lang="zh-CN" sz="12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梅子涵等，2001年</a:t>
            </a:r>
            <a:endParaRPr lang="zh-CN" altLang="en-US" sz="12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9" name="图片 8"/>
          <p:cNvPicPr/>
          <p:nvPr/>
        </p:nvPicPr>
        <p:blipFill>
          <a:blip r:embed="rId6"/>
          <a:stretch>
            <a:fillRect/>
          </a:stretch>
        </p:blipFill>
        <p:spPr>
          <a:xfrm>
            <a:off x="4150403" y="3693746"/>
            <a:ext cx="1601173" cy="209447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文本框 9"/>
          <p:cNvSpPr txBox="1"/>
          <p:nvPr/>
        </p:nvSpPr>
        <p:spPr>
          <a:xfrm>
            <a:off x="3992317" y="6043446"/>
            <a:ext cx="1916710" cy="27559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p>
            <a:pPr indent="0"/>
            <a:r>
              <a:rPr lang="zh-CN" sz="12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方卫平、保冬妮，2008年</a:t>
            </a:r>
            <a:endParaRPr lang="zh-CN" sz="12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26744" y="3693746"/>
            <a:ext cx="1475467" cy="2094477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6993406" y="6043446"/>
            <a:ext cx="1342141" cy="27559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p>
            <a:pPr indent="0"/>
            <a:r>
              <a:rPr lang="zh-CN" sz="12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朱自强，2011年</a:t>
            </a:r>
            <a:endParaRPr lang="zh-CN" sz="12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08" name="图片 107"/>
          <p:cNvPicPr/>
          <p:nvPr/>
        </p:nvPicPr>
        <p:blipFill>
          <a:blip r:embed="rId8"/>
          <a:stretch>
            <a:fillRect/>
          </a:stretch>
        </p:blipFill>
        <p:spPr>
          <a:xfrm>
            <a:off x="9482780" y="3667081"/>
            <a:ext cx="1403090" cy="212685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9" name="文本框 108"/>
          <p:cNvSpPr txBox="1"/>
          <p:nvPr/>
        </p:nvSpPr>
        <p:spPr>
          <a:xfrm>
            <a:off x="9589441" y="6043446"/>
            <a:ext cx="1189770" cy="27559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p>
            <a:pPr indent="0"/>
            <a:r>
              <a:rPr lang="zh-CN" sz="12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方卫平，</a:t>
            </a:r>
            <a:r>
              <a:rPr lang="en-US" sz="12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2012</a:t>
            </a:r>
            <a:endParaRPr lang="en-US" altLang="en-US" sz="12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142965" y="1479276"/>
            <a:ext cx="9742906" cy="546634"/>
            <a:chOff x="1797" y="2330"/>
            <a:chExt cx="15346" cy="861"/>
          </a:xfrm>
        </p:grpSpPr>
        <p:sp>
          <p:nvSpPr>
            <p:cNvPr id="15" name="PA_KSO_Shape"/>
            <p:cNvSpPr/>
            <p:nvPr>
              <p:custDataLst>
                <p:tags r:id="rId1"/>
              </p:custDataLst>
            </p:nvPr>
          </p:nvSpPr>
          <p:spPr>
            <a:xfrm>
              <a:off x="1797" y="2330"/>
              <a:ext cx="840" cy="861"/>
            </a:xfrm>
            <a:custGeom>
              <a:avLst/>
              <a:gdLst>
                <a:gd name="connsiteX0" fmla="*/ 422617 w 720080"/>
                <a:gd name="connsiteY0" fmla="*/ 167125 h 720080"/>
                <a:gd name="connsiteX1" fmla="*/ 392320 w 720080"/>
                <a:gd name="connsiteY1" fmla="*/ 179675 h 720080"/>
                <a:gd name="connsiteX2" fmla="*/ 392320 w 720080"/>
                <a:gd name="connsiteY2" fmla="*/ 240270 h 720080"/>
                <a:gd name="connsiteX3" fmla="*/ 470117 w 720080"/>
                <a:gd name="connsiteY3" fmla="*/ 318067 h 720080"/>
                <a:gd name="connsiteX4" fmla="*/ 151276 w 720080"/>
                <a:gd name="connsiteY4" fmla="*/ 318067 h 720080"/>
                <a:gd name="connsiteX5" fmla="*/ 108429 w 720080"/>
                <a:gd name="connsiteY5" fmla="*/ 360915 h 720080"/>
                <a:gd name="connsiteX6" fmla="*/ 151276 w 720080"/>
                <a:gd name="connsiteY6" fmla="*/ 403762 h 720080"/>
                <a:gd name="connsiteX7" fmla="*/ 467182 w 720080"/>
                <a:gd name="connsiteY7" fmla="*/ 403762 h 720080"/>
                <a:gd name="connsiteX8" fmla="*/ 391132 w 720080"/>
                <a:gd name="connsiteY8" fmla="*/ 479811 h 720080"/>
                <a:gd name="connsiteX9" fmla="*/ 391132 w 720080"/>
                <a:gd name="connsiteY9" fmla="*/ 540406 h 720080"/>
                <a:gd name="connsiteX10" fmla="*/ 451727 w 720080"/>
                <a:gd name="connsiteY10" fmla="*/ 540406 h 720080"/>
                <a:gd name="connsiteX11" fmla="*/ 597086 w 720080"/>
                <a:gd name="connsiteY11" fmla="*/ 395048 h 720080"/>
                <a:gd name="connsiteX12" fmla="*/ 603450 w 720080"/>
                <a:gd name="connsiteY12" fmla="*/ 388459 h 720080"/>
                <a:gd name="connsiteX13" fmla="*/ 605656 w 720080"/>
                <a:gd name="connsiteY13" fmla="*/ 385654 h 720080"/>
                <a:gd name="connsiteX14" fmla="*/ 607314 w 720080"/>
                <a:gd name="connsiteY14" fmla="*/ 381802 h 720080"/>
                <a:gd name="connsiteX15" fmla="*/ 611651 w 720080"/>
                <a:gd name="connsiteY15" fmla="*/ 359975 h 720080"/>
                <a:gd name="connsiteX16" fmla="*/ 607314 w 720080"/>
                <a:gd name="connsiteY16" fmla="*/ 338148 h 720080"/>
                <a:gd name="connsiteX17" fmla="*/ 604581 w 720080"/>
                <a:gd name="connsiteY17" fmla="*/ 333055 h 720080"/>
                <a:gd name="connsiteX18" fmla="*/ 603896 w 720080"/>
                <a:gd name="connsiteY18" fmla="*/ 331821 h 720080"/>
                <a:gd name="connsiteX19" fmla="*/ 598273 w 720080"/>
                <a:gd name="connsiteY19" fmla="*/ 325033 h 720080"/>
                <a:gd name="connsiteX20" fmla="*/ 452915 w 720080"/>
                <a:gd name="connsiteY20" fmla="*/ 179675 h 720080"/>
                <a:gd name="connsiteX21" fmla="*/ 422617 w 720080"/>
                <a:gd name="connsiteY21" fmla="*/ 167125 h 720080"/>
                <a:gd name="connsiteX22" fmla="*/ 360040 w 720080"/>
                <a:gd name="connsiteY22" fmla="*/ 0 h 720080"/>
                <a:gd name="connsiteX23" fmla="*/ 720080 w 720080"/>
                <a:gd name="connsiteY23" fmla="*/ 360040 h 720080"/>
                <a:gd name="connsiteX24" fmla="*/ 360040 w 720080"/>
                <a:gd name="connsiteY24" fmla="*/ 720080 h 720080"/>
                <a:gd name="connsiteX25" fmla="*/ 0 w 720080"/>
                <a:gd name="connsiteY25" fmla="*/ 360040 h 720080"/>
                <a:gd name="connsiteX26" fmla="*/ 360040 w 720080"/>
                <a:gd name="connsiteY26" fmla="*/ 0 h 72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20080" h="720080">
                  <a:moveTo>
                    <a:pt x="422617" y="167125"/>
                  </a:moveTo>
                  <a:cubicBezTo>
                    <a:pt x="411652" y="167125"/>
                    <a:pt x="400686" y="171308"/>
                    <a:pt x="392320" y="179675"/>
                  </a:cubicBezTo>
                  <a:cubicBezTo>
                    <a:pt x="375587" y="196408"/>
                    <a:pt x="375587" y="223537"/>
                    <a:pt x="392320" y="240270"/>
                  </a:cubicBezTo>
                  <a:lnTo>
                    <a:pt x="470117" y="318067"/>
                  </a:lnTo>
                  <a:lnTo>
                    <a:pt x="151276" y="318067"/>
                  </a:lnTo>
                  <a:cubicBezTo>
                    <a:pt x="127612" y="318067"/>
                    <a:pt x="108429" y="337251"/>
                    <a:pt x="108429" y="360915"/>
                  </a:cubicBezTo>
                  <a:cubicBezTo>
                    <a:pt x="108429" y="384578"/>
                    <a:pt x="127612" y="403762"/>
                    <a:pt x="151276" y="403762"/>
                  </a:cubicBezTo>
                  <a:lnTo>
                    <a:pt x="467182" y="403762"/>
                  </a:lnTo>
                  <a:lnTo>
                    <a:pt x="391132" y="479811"/>
                  </a:lnTo>
                  <a:cubicBezTo>
                    <a:pt x="374399" y="496544"/>
                    <a:pt x="374399" y="523674"/>
                    <a:pt x="391132" y="540406"/>
                  </a:cubicBezTo>
                  <a:cubicBezTo>
                    <a:pt x="407865" y="557139"/>
                    <a:pt x="434994" y="557139"/>
                    <a:pt x="451727" y="540406"/>
                  </a:cubicBezTo>
                  <a:lnTo>
                    <a:pt x="597086" y="395048"/>
                  </a:lnTo>
                  <a:cubicBezTo>
                    <a:pt x="599177" y="392957"/>
                    <a:pt x="601484" y="390703"/>
                    <a:pt x="603450" y="388459"/>
                  </a:cubicBezTo>
                  <a:lnTo>
                    <a:pt x="605656" y="385654"/>
                  </a:lnTo>
                  <a:lnTo>
                    <a:pt x="607314" y="381802"/>
                  </a:lnTo>
                  <a:cubicBezTo>
                    <a:pt x="610052" y="375572"/>
                    <a:pt x="611651" y="368060"/>
                    <a:pt x="611651" y="359975"/>
                  </a:cubicBezTo>
                  <a:cubicBezTo>
                    <a:pt x="611651" y="351890"/>
                    <a:pt x="610052" y="344378"/>
                    <a:pt x="607314" y="338148"/>
                  </a:cubicBezTo>
                  <a:lnTo>
                    <a:pt x="604581" y="333055"/>
                  </a:lnTo>
                  <a:lnTo>
                    <a:pt x="603896" y="331821"/>
                  </a:lnTo>
                  <a:cubicBezTo>
                    <a:pt x="602248" y="329405"/>
                    <a:pt x="600365" y="327125"/>
                    <a:pt x="598273" y="325033"/>
                  </a:cubicBezTo>
                  <a:lnTo>
                    <a:pt x="452915" y="179675"/>
                  </a:lnTo>
                  <a:cubicBezTo>
                    <a:pt x="444548" y="171308"/>
                    <a:pt x="433583" y="167125"/>
                    <a:pt x="422617" y="167125"/>
                  </a:cubicBezTo>
                  <a:close/>
                  <a:moveTo>
                    <a:pt x="360040" y="0"/>
                  </a:moveTo>
                  <a:cubicBezTo>
                    <a:pt x="558885" y="0"/>
                    <a:pt x="720080" y="161195"/>
                    <a:pt x="720080" y="360040"/>
                  </a:cubicBezTo>
                  <a:cubicBezTo>
                    <a:pt x="720080" y="558885"/>
                    <a:pt x="558885" y="720080"/>
                    <a:pt x="360040" y="720080"/>
                  </a:cubicBezTo>
                  <a:cubicBezTo>
                    <a:pt x="161195" y="720080"/>
                    <a:pt x="0" y="558885"/>
                    <a:pt x="0" y="360040"/>
                  </a:cubicBezTo>
                  <a:cubicBezTo>
                    <a:pt x="0" y="161195"/>
                    <a:pt x="161195" y="0"/>
                    <a:pt x="360040" y="0"/>
                  </a:cubicBezTo>
                  <a:close/>
                </a:path>
              </a:pathLst>
            </a:custGeom>
            <a:solidFill>
              <a:srgbClr val="68B9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16" name="出品 26"/>
            <p:cNvSpPr txBox="1"/>
            <p:nvPr>
              <p:custDataLst>
                <p:tags r:id="rId2"/>
              </p:custDataLst>
            </p:nvPr>
          </p:nvSpPr>
          <p:spPr>
            <a:xfrm>
              <a:off x="2699" y="2446"/>
              <a:ext cx="14444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000" b="1" dirty="0">
                  <a:solidFill>
                    <a:schemeClr val="accent5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三、成熟期 · </a:t>
              </a:r>
              <a:r>
                <a:rPr lang="en-US" altLang="zh-CN" sz="2000" b="1" dirty="0">
                  <a:solidFill>
                    <a:schemeClr val="accent5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2000</a:t>
              </a:r>
              <a:r>
                <a:rPr lang="zh-CN" altLang="en-US" sz="2000" b="1" dirty="0">
                  <a:solidFill>
                    <a:schemeClr val="accent5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年</a:t>
              </a:r>
              <a:r>
                <a:rPr lang="en-US" altLang="zh-CN" sz="2000" b="1" dirty="0">
                  <a:solidFill>
                    <a:schemeClr val="accent5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——</a:t>
              </a:r>
              <a:r>
                <a:rPr lang="zh-CN" altLang="en-US" sz="2000" b="1" dirty="0">
                  <a:solidFill>
                    <a:schemeClr val="accent5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至今</a:t>
              </a:r>
              <a:endParaRPr lang="zh-CN" altLang="en-US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954293" y="265164"/>
            <a:ext cx="11230003" cy="520040"/>
            <a:chOff x="952388" y="551143"/>
            <a:chExt cx="11232083" cy="520136"/>
          </a:xfrm>
        </p:grpSpPr>
        <p:sp>
          <p:nvSpPr>
            <p:cNvPr id="3" name="矩形 2"/>
            <p:cNvSpPr/>
            <p:nvPr/>
          </p:nvSpPr>
          <p:spPr>
            <a:xfrm>
              <a:off x="952388" y="1017279"/>
              <a:ext cx="11232083" cy="54000"/>
            </a:xfrm>
            <a:prstGeom prst="rect">
              <a:avLst/>
            </a:prstGeom>
            <a:solidFill>
              <a:srgbClr val="68B9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TextBox 8"/>
            <p:cNvSpPr txBox="1">
              <a:spLocks noChangeArrowheads="1"/>
            </p:cNvSpPr>
            <p:nvPr/>
          </p:nvSpPr>
          <p:spPr bwMode="auto">
            <a:xfrm>
              <a:off x="953023" y="551143"/>
              <a:ext cx="1404010" cy="492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3200" dirty="0">
                  <a:solidFill>
                    <a:srgbClr val="68B9A8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华文新魏" panose="02010800040101010101" pitchFamily="2" charset="-122"/>
                </a:rPr>
                <a:t>任务一</a:t>
              </a:r>
              <a:endParaRPr lang="en-US" altLang="zh-CN" sz="3200" dirty="0">
                <a:solidFill>
                  <a:srgbClr val="68B9A8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5" name="TextBox 8"/>
            <p:cNvSpPr txBox="1">
              <a:spLocks noChangeArrowheads="1"/>
            </p:cNvSpPr>
            <p:nvPr/>
          </p:nvSpPr>
          <p:spPr bwMode="auto">
            <a:xfrm>
              <a:off x="2303668" y="700069"/>
              <a:ext cx="8529320" cy="307397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l" eaLnBrk="1" hangingPunct="1"/>
              <a:r>
                <a:rPr lang="zh-CN" altLang="en-US" sz="2000" dirty="0">
                  <a:solidFill>
                    <a:schemeClr val="bg2">
                      <a:lumMod val="50000"/>
                    </a:schemeClr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cs typeface="黑体" panose="02010609060101010101" charset="-122"/>
                  <a:sym typeface="华文新魏" panose="02010800040101010101" pitchFamily="2" charset="-122"/>
                </a:rPr>
                <a:t>国内绘本发展概况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955034" y="1951629"/>
            <a:ext cx="10895224" cy="1942740"/>
            <a:chOff x="2555" y="3149"/>
            <a:chExt cx="34634" cy="3060"/>
          </a:xfrm>
        </p:grpSpPr>
        <p:sp>
          <p:nvSpPr>
            <p:cNvPr id="7" name="品 15"/>
            <p:cNvSpPr txBox="1"/>
            <p:nvPr>
              <p:custDataLst>
                <p:tags r:id="rId3"/>
              </p:custDataLst>
            </p:nvPr>
          </p:nvSpPr>
          <p:spPr>
            <a:xfrm>
              <a:off x="2555" y="3149"/>
              <a:ext cx="34634" cy="798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p>
              <a:pPr lvl="0" indent="0" fontAlgn="base">
                <a:lnSpc>
                  <a:spcPct val="150000"/>
                </a:lnSpc>
                <a:spcAft>
                  <a:spcPts val="1200"/>
                </a:spcAft>
                <a:buNone/>
              </a:pP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8" name="品 15"/>
            <p:cNvSpPr txBox="1"/>
            <p:nvPr>
              <p:custDataLst>
                <p:tags r:id="rId4"/>
              </p:custDataLst>
            </p:nvPr>
          </p:nvSpPr>
          <p:spPr>
            <a:xfrm>
              <a:off x="2555" y="3581"/>
              <a:ext cx="32654" cy="2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Font typeface="Arial" panose="020B0604020202020204" pitchFamily="34" charset="0"/>
                <a:buNone/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其次，绘本创作数量丰硕。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80000"/>
                </a:lnSpc>
                <a:spcBef>
                  <a:spcPts val="0"/>
                </a:spcBef>
                <a:buFont typeface="Arial" panose="020B0604020202020204" pitchFamily="34" charset="0"/>
                <a:buNone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一批具有成熟现代绘本理念的作者，推出了相当多能够体现绘本艺术特质并富有中国气质的作品。2006年，周翔的《荷花镇的早市》在中日同步出版。2008年以后，原创绘本出现了高歌猛进的发展势头，《团圆》《火焰》《驿马》《宝儿》等一大批基于国内的文化特质、扎根在国内文化土壤上的绘本迅速走进大众视野，原创绘本的国际影响力也得到快速提升。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pic>
        <p:nvPicPr>
          <p:cNvPr id="9" name="图片 17" descr="荷花镇的早市 封面"/>
          <p:cNvPicPr/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1715629" y="4223873"/>
            <a:ext cx="1491339" cy="1898933"/>
          </a:xfrm>
          <a:prstGeom prst="rect">
            <a:avLst/>
          </a:prstGeom>
          <a:ln w="9525" cap="flat" cmpd="sng">
            <a:solidFill>
              <a:srgbClr val="000000"/>
            </a:solidFill>
            <a:prstDash val="solid"/>
            <a:round/>
          </a:ln>
        </p:spPr>
      </p:pic>
      <p:pic>
        <p:nvPicPr>
          <p:cNvPr id="109" name="图片 108"/>
          <p:cNvPicPr/>
          <p:nvPr/>
        </p:nvPicPr>
        <p:blipFill>
          <a:blip r:embed="rId6"/>
          <a:stretch>
            <a:fillRect/>
          </a:stretch>
        </p:blipFill>
        <p:spPr>
          <a:xfrm>
            <a:off x="4062789" y="4224508"/>
            <a:ext cx="1535146" cy="183036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" name="图片 5" descr="《宝儿》明天出版社 封面"/>
          <p:cNvPicPr/>
          <p:nvPr/>
        </p:nvPicPr>
        <p:blipFill>
          <a:blip r:embed="rId7" cstate="print"/>
          <a:srcRect/>
          <a:stretch>
            <a:fillRect/>
          </a:stretch>
        </p:blipFill>
        <p:spPr>
          <a:xfrm>
            <a:off x="6383284" y="4223873"/>
            <a:ext cx="1559271" cy="1834175"/>
          </a:xfrm>
          <a:prstGeom prst="rect">
            <a:avLst/>
          </a:prstGeom>
          <a:ln w="9525" cap="flat" cmpd="sng">
            <a:solidFill>
              <a:srgbClr val="000000"/>
            </a:solidFill>
            <a:prstDash val="solid"/>
            <a:round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803456" y="4224508"/>
            <a:ext cx="1689422" cy="200622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142965" y="1479276"/>
            <a:ext cx="9742906" cy="546634"/>
            <a:chOff x="1797" y="2330"/>
            <a:chExt cx="15346" cy="861"/>
          </a:xfrm>
        </p:grpSpPr>
        <p:sp>
          <p:nvSpPr>
            <p:cNvPr id="15" name="PA_KSO_Shape"/>
            <p:cNvSpPr/>
            <p:nvPr>
              <p:custDataLst>
                <p:tags r:id="rId1"/>
              </p:custDataLst>
            </p:nvPr>
          </p:nvSpPr>
          <p:spPr>
            <a:xfrm>
              <a:off x="1797" y="2330"/>
              <a:ext cx="840" cy="861"/>
            </a:xfrm>
            <a:custGeom>
              <a:avLst/>
              <a:gdLst>
                <a:gd name="connsiteX0" fmla="*/ 422617 w 720080"/>
                <a:gd name="connsiteY0" fmla="*/ 167125 h 720080"/>
                <a:gd name="connsiteX1" fmla="*/ 392320 w 720080"/>
                <a:gd name="connsiteY1" fmla="*/ 179675 h 720080"/>
                <a:gd name="connsiteX2" fmla="*/ 392320 w 720080"/>
                <a:gd name="connsiteY2" fmla="*/ 240270 h 720080"/>
                <a:gd name="connsiteX3" fmla="*/ 470117 w 720080"/>
                <a:gd name="connsiteY3" fmla="*/ 318067 h 720080"/>
                <a:gd name="connsiteX4" fmla="*/ 151276 w 720080"/>
                <a:gd name="connsiteY4" fmla="*/ 318067 h 720080"/>
                <a:gd name="connsiteX5" fmla="*/ 108429 w 720080"/>
                <a:gd name="connsiteY5" fmla="*/ 360915 h 720080"/>
                <a:gd name="connsiteX6" fmla="*/ 151276 w 720080"/>
                <a:gd name="connsiteY6" fmla="*/ 403762 h 720080"/>
                <a:gd name="connsiteX7" fmla="*/ 467182 w 720080"/>
                <a:gd name="connsiteY7" fmla="*/ 403762 h 720080"/>
                <a:gd name="connsiteX8" fmla="*/ 391132 w 720080"/>
                <a:gd name="connsiteY8" fmla="*/ 479811 h 720080"/>
                <a:gd name="connsiteX9" fmla="*/ 391132 w 720080"/>
                <a:gd name="connsiteY9" fmla="*/ 540406 h 720080"/>
                <a:gd name="connsiteX10" fmla="*/ 451727 w 720080"/>
                <a:gd name="connsiteY10" fmla="*/ 540406 h 720080"/>
                <a:gd name="connsiteX11" fmla="*/ 597086 w 720080"/>
                <a:gd name="connsiteY11" fmla="*/ 395048 h 720080"/>
                <a:gd name="connsiteX12" fmla="*/ 603450 w 720080"/>
                <a:gd name="connsiteY12" fmla="*/ 388459 h 720080"/>
                <a:gd name="connsiteX13" fmla="*/ 605656 w 720080"/>
                <a:gd name="connsiteY13" fmla="*/ 385654 h 720080"/>
                <a:gd name="connsiteX14" fmla="*/ 607314 w 720080"/>
                <a:gd name="connsiteY14" fmla="*/ 381802 h 720080"/>
                <a:gd name="connsiteX15" fmla="*/ 611651 w 720080"/>
                <a:gd name="connsiteY15" fmla="*/ 359975 h 720080"/>
                <a:gd name="connsiteX16" fmla="*/ 607314 w 720080"/>
                <a:gd name="connsiteY16" fmla="*/ 338148 h 720080"/>
                <a:gd name="connsiteX17" fmla="*/ 604581 w 720080"/>
                <a:gd name="connsiteY17" fmla="*/ 333055 h 720080"/>
                <a:gd name="connsiteX18" fmla="*/ 603896 w 720080"/>
                <a:gd name="connsiteY18" fmla="*/ 331821 h 720080"/>
                <a:gd name="connsiteX19" fmla="*/ 598273 w 720080"/>
                <a:gd name="connsiteY19" fmla="*/ 325033 h 720080"/>
                <a:gd name="connsiteX20" fmla="*/ 452915 w 720080"/>
                <a:gd name="connsiteY20" fmla="*/ 179675 h 720080"/>
                <a:gd name="connsiteX21" fmla="*/ 422617 w 720080"/>
                <a:gd name="connsiteY21" fmla="*/ 167125 h 720080"/>
                <a:gd name="connsiteX22" fmla="*/ 360040 w 720080"/>
                <a:gd name="connsiteY22" fmla="*/ 0 h 720080"/>
                <a:gd name="connsiteX23" fmla="*/ 720080 w 720080"/>
                <a:gd name="connsiteY23" fmla="*/ 360040 h 720080"/>
                <a:gd name="connsiteX24" fmla="*/ 360040 w 720080"/>
                <a:gd name="connsiteY24" fmla="*/ 720080 h 720080"/>
                <a:gd name="connsiteX25" fmla="*/ 0 w 720080"/>
                <a:gd name="connsiteY25" fmla="*/ 360040 h 720080"/>
                <a:gd name="connsiteX26" fmla="*/ 360040 w 720080"/>
                <a:gd name="connsiteY26" fmla="*/ 0 h 72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20080" h="720080">
                  <a:moveTo>
                    <a:pt x="422617" y="167125"/>
                  </a:moveTo>
                  <a:cubicBezTo>
                    <a:pt x="411652" y="167125"/>
                    <a:pt x="400686" y="171308"/>
                    <a:pt x="392320" y="179675"/>
                  </a:cubicBezTo>
                  <a:cubicBezTo>
                    <a:pt x="375587" y="196408"/>
                    <a:pt x="375587" y="223537"/>
                    <a:pt x="392320" y="240270"/>
                  </a:cubicBezTo>
                  <a:lnTo>
                    <a:pt x="470117" y="318067"/>
                  </a:lnTo>
                  <a:lnTo>
                    <a:pt x="151276" y="318067"/>
                  </a:lnTo>
                  <a:cubicBezTo>
                    <a:pt x="127612" y="318067"/>
                    <a:pt x="108429" y="337251"/>
                    <a:pt x="108429" y="360915"/>
                  </a:cubicBezTo>
                  <a:cubicBezTo>
                    <a:pt x="108429" y="384578"/>
                    <a:pt x="127612" y="403762"/>
                    <a:pt x="151276" y="403762"/>
                  </a:cubicBezTo>
                  <a:lnTo>
                    <a:pt x="467182" y="403762"/>
                  </a:lnTo>
                  <a:lnTo>
                    <a:pt x="391132" y="479811"/>
                  </a:lnTo>
                  <a:cubicBezTo>
                    <a:pt x="374399" y="496544"/>
                    <a:pt x="374399" y="523674"/>
                    <a:pt x="391132" y="540406"/>
                  </a:cubicBezTo>
                  <a:cubicBezTo>
                    <a:pt x="407865" y="557139"/>
                    <a:pt x="434994" y="557139"/>
                    <a:pt x="451727" y="540406"/>
                  </a:cubicBezTo>
                  <a:lnTo>
                    <a:pt x="597086" y="395048"/>
                  </a:lnTo>
                  <a:cubicBezTo>
                    <a:pt x="599177" y="392957"/>
                    <a:pt x="601484" y="390703"/>
                    <a:pt x="603450" y="388459"/>
                  </a:cubicBezTo>
                  <a:lnTo>
                    <a:pt x="605656" y="385654"/>
                  </a:lnTo>
                  <a:lnTo>
                    <a:pt x="607314" y="381802"/>
                  </a:lnTo>
                  <a:cubicBezTo>
                    <a:pt x="610052" y="375572"/>
                    <a:pt x="611651" y="368060"/>
                    <a:pt x="611651" y="359975"/>
                  </a:cubicBezTo>
                  <a:cubicBezTo>
                    <a:pt x="611651" y="351890"/>
                    <a:pt x="610052" y="344378"/>
                    <a:pt x="607314" y="338148"/>
                  </a:cubicBezTo>
                  <a:lnTo>
                    <a:pt x="604581" y="333055"/>
                  </a:lnTo>
                  <a:lnTo>
                    <a:pt x="603896" y="331821"/>
                  </a:lnTo>
                  <a:cubicBezTo>
                    <a:pt x="602248" y="329405"/>
                    <a:pt x="600365" y="327125"/>
                    <a:pt x="598273" y="325033"/>
                  </a:cubicBezTo>
                  <a:lnTo>
                    <a:pt x="452915" y="179675"/>
                  </a:lnTo>
                  <a:cubicBezTo>
                    <a:pt x="444548" y="171308"/>
                    <a:pt x="433583" y="167125"/>
                    <a:pt x="422617" y="167125"/>
                  </a:cubicBezTo>
                  <a:close/>
                  <a:moveTo>
                    <a:pt x="360040" y="0"/>
                  </a:moveTo>
                  <a:cubicBezTo>
                    <a:pt x="558885" y="0"/>
                    <a:pt x="720080" y="161195"/>
                    <a:pt x="720080" y="360040"/>
                  </a:cubicBezTo>
                  <a:cubicBezTo>
                    <a:pt x="720080" y="558885"/>
                    <a:pt x="558885" y="720080"/>
                    <a:pt x="360040" y="720080"/>
                  </a:cubicBezTo>
                  <a:cubicBezTo>
                    <a:pt x="161195" y="720080"/>
                    <a:pt x="0" y="558885"/>
                    <a:pt x="0" y="360040"/>
                  </a:cubicBezTo>
                  <a:cubicBezTo>
                    <a:pt x="0" y="161195"/>
                    <a:pt x="161195" y="0"/>
                    <a:pt x="360040" y="0"/>
                  </a:cubicBezTo>
                  <a:close/>
                </a:path>
              </a:pathLst>
            </a:custGeom>
            <a:solidFill>
              <a:srgbClr val="68B9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16" name="出品 26"/>
            <p:cNvSpPr txBox="1"/>
            <p:nvPr>
              <p:custDataLst>
                <p:tags r:id="rId2"/>
              </p:custDataLst>
            </p:nvPr>
          </p:nvSpPr>
          <p:spPr>
            <a:xfrm>
              <a:off x="2699" y="2446"/>
              <a:ext cx="14444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000" b="1" dirty="0">
                  <a:solidFill>
                    <a:schemeClr val="accent5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三、成熟期 · </a:t>
              </a:r>
              <a:r>
                <a:rPr lang="en-US" altLang="zh-CN" sz="2000" b="1" dirty="0">
                  <a:solidFill>
                    <a:schemeClr val="accent5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2000</a:t>
              </a:r>
              <a:r>
                <a:rPr lang="zh-CN" altLang="en-US" sz="2000" b="1" dirty="0">
                  <a:solidFill>
                    <a:schemeClr val="accent5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年</a:t>
              </a:r>
              <a:r>
                <a:rPr lang="en-US" altLang="zh-CN" sz="2000" b="1" dirty="0">
                  <a:solidFill>
                    <a:schemeClr val="accent5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——</a:t>
              </a:r>
              <a:r>
                <a:rPr lang="zh-CN" altLang="en-US" sz="2000" b="1" dirty="0">
                  <a:solidFill>
                    <a:schemeClr val="accent5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至今</a:t>
              </a:r>
              <a:endParaRPr lang="zh-CN" altLang="en-US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954293" y="265164"/>
            <a:ext cx="11230003" cy="520040"/>
            <a:chOff x="952388" y="551143"/>
            <a:chExt cx="11232083" cy="520136"/>
          </a:xfrm>
        </p:grpSpPr>
        <p:sp>
          <p:nvSpPr>
            <p:cNvPr id="3" name="矩形 2"/>
            <p:cNvSpPr/>
            <p:nvPr/>
          </p:nvSpPr>
          <p:spPr>
            <a:xfrm>
              <a:off x="952388" y="1017279"/>
              <a:ext cx="11232083" cy="54000"/>
            </a:xfrm>
            <a:prstGeom prst="rect">
              <a:avLst/>
            </a:prstGeom>
            <a:solidFill>
              <a:srgbClr val="68B9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TextBox 8"/>
            <p:cNvSpPr txBox="1">
              <a:spLocks noChangeArrowheads="1"/>
            </p:cNvSpPr>
            <p:nvPr/>
          </p:nvSpPr>
          <p:spPr bwMode="auto">
            <a:xfrm>
              <a:off x="953023" y="551143"/>
              <a:ext cx="1404010" cy="492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3200" dirty="0">
                  <a:solidFill>
                    <a:srgbClr val="68B9A8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华文新魏" panose="02010800040101010101" pitchFamily="2" charset="-122"/>
                </a:rPr>
                <a:t>任务一</a:t>
              </a:r>
              <a:endParaRPr lang="en-US" altLang="zh-CN" sz="3200" dirty="0">
                <a:solidFill>
                  <a:srgbClr val="68B9A8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5" name="TextBox 8"/>
            <p:cNvSpPr txBox="1">
              <a:spLocks noChangeArrowheads="1"/>
            </p:cNvSpPr>
            <p:nvPr/>
          </p:nvSpPr>
          <p:spPr bwMode="auto">
            <a:xfrm>
              <a:off x="2303668" y="700069"/>
              <a:ext cx="8529320" cy="307397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l" eaLnBrk="1" hangingPunct="1"/>
              <a:r>
                <a:rPr lang="zh-CN" altLang="en-US" sz="2000" dirty="0">
                  <a:solidFill>
                    <a:schemeClr val="bg2">
                      <a:lumMod val="50000"/>
                    </a:schemeClr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cs typeface="黑体" panose="02010609060101010101" charset="-122"/>
                  <a:sym typeface="华文新魏" panose="02010800040101010101" pitchFamily="2" charset="-122"/>
                </a:rPr>
                <a:t>国内绘本发展概况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8" name="品 15"/>
          <p:cNvSpPr txBox="1"/>
          <p:nvPr>
            <p:custDataLst>
              <p:tags r:id="rId3"/>
            </p:custDataLst>
          </p:nvPr>
        </p:nvSpPr>
        <p:spPr>
          <a:xfrm>
            <a:off x="955674" y="2719836"/>
            <a:ext cx="10677453" cy="190881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 marL="1905" lvl="0" indent="457200" fontAlgn="base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最后，绘本创作质量提升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。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1905" lvl="0" indent="457200" fontAlgn="base">
              <a:lnSpc>
                <a:spcPct val="21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随着国民经济的快速发展和家庭购买力的迅速提升，尤其是普通大众对绘本的普遍认可和接受，各大出版社大规模引进了国外优秀绘本，引进绘本和原创绘本成了童书出版繁荣发展的新亮点。同时，为了支持、引导原创绘本的创作，国家和社会机构还先后设置了各类奖项，共同推动了原创绘本的快速发展，提升了原创绘本的艺术水准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142965" y="1479276"/>
            <a:ext cx="9742906" cy="546634"/>
            <a:chOff x="1797" y="2330"/>
            <a:chExt cx="15346" cy="861"/>
          </a:xfrm>
        </p:grpSpPr>
        <p:sp>
          <p:nvSpPr>
            <p:cNvPr id="15" name="PA_KSO_Shape"/>
            <p:cNvSpPr/>
            <p:nvPr>
              <p:custDataLst>
                <p:tags r:id="rId1"/>
              </p:custDataLst>
            </p:nvPr>
          </p:nvSpPr>
          <p:spPr>
            <a:xfrm>
              <a:off x="1797" y="2330"/>
              <a:ext cx="840" cy="861"/>
            </a:xfrm>
            <a:custGeom>
              <a:avLst/>
              <a:gdLst>
                <a:gd name="connsiteX0" fmla="*/ 422617 w 720080"/>
                <a:gd name="connsiteY0" fmla="*/ 167125 h 720080"/>
                <a:gd name="connsiteX1" fmla="*/ 392320 w 720080"/>
                <a:gd name="connsiteY1" fmla="*/ 179675 h 720080"/>
                <a:gd name="connsiteX2" fmla="*/ 392320 w 720080"/>
                <a:gd name="connsiteY2" fmla="*/ 240270 h 720080"/>
                <a:gd name="connsiteX3" fmla="*/ 470117 w 720080"/>
                <a:gd name="connsiteY3" fmla="*/ 318067 h 720080"/>
                <a:gd name="connsiteX4" fmla="*/ 151276 w 720080"/>
                <a:gd name="connsiteY4" fmla="*/ 318067 h 720080"/>
                <a:gd name="connsiteX5" fmla="*/ 108429 w 720080"/>
                <a:gd name="connsiteY5" fmla="*/ 360915 h 720080"/>
                <a:gd name="connsiteX6" fmla="*/ 151276 w 720080"/>
                <a:gd name="connsiteY6" fmla="*/ 403762 h 720080"/>
                <a:gd name="connsiteX7" fmla="*/ 467182 w 720080"/>
                <a:gd name="connsiteY7" fmla="*/ 403762 h 720080"/>
                <a:gd name="connsiteX8" fmla="*/ 391132 w 720080"/>
                <a:gd name="connsiteY8" fmla="*/ 479811 h 720080"/>
                <a:gd name="connsiteX9" fmla="*/ 391132 w 720080"/>
                <a:gd name="connsiteY9" fmla="*/ 540406 h 720080"/>
                <a:gd name="connsiteX10" fmla="*/ 451727 w 720080"/>
                <a:gd name="connsiteY10" fmla="*/ 540406 h 720080"/>
                <a:gd name="connsiteX11" fmla="*/ 597086 w 720080"/>
                <a:gd name="connsiteY11" fmla="*/ 395048 h 720080"/>
                <a:gd name="connsiteX12" fmla="*/ 603450 w 720080"/>
                <a:gd name="connsiteY12" fmla="*/ 388459 h 720080"/>
                <a:gd name="connsiteX13" fmla="*/ 605656 w 720080"/>
                <a:gd name="connsiteY13" fmla="*/ 385654 h 720080"/>
                <a:gd name="connsiteX14" fmla="*/ 607314 w 720080"/>
                <a:gd name="connsiteY14" fmla="*/ 381802 h 720080"/>
                <a:gd name="connsiteX15" fmla="*/ 611651 w 720080"/>
                <a:gd name="connsiteY15" fmla="*/ 359975 h 720080"/>
                <a:gd name="connsiteX16" fmla="*/ 607314 w 720080"/>
                <a:gd name="connsiteY16" fmla="*/ 338148 h 720080"/>
                <a:gd name="connsiteX17" fmla="*/ 604581 w 720080"/>
                <a:gd name="connsiteY17" fmla="*/ 333055 h 720080"/>
                <a:gd name="connsiteX18" fmla="*/ 603896 w 720080"/>
                <a:gd name="connsiteY18" fmla="*/ 331821 h 720080"/>
                <a:gd name="connsiteX19" fmla="*/ 598273 w 720080"/>
                <a:gd name="connsiteY19" fmla="*/ 325033 h 720080"/>
                <a:gd name="connsiteX20" fmla="*/ 452915 w 720080"/>
                <a:gd name="connsiteY20" fmla="*/ 179675 h 720080"/>
                <a:gd name="connsiteX21" fmla="*/ 422617 w 720080"/>
                <a:gd name="connsiteY21" fmla="*/ 167125 h 720080"/>
                <a:gd name="connsiteX22" fmla="*/ 360040 w 720080"/>
                <a:gd name="connsiteY22" fmla="*/ 0 h 720080"/>
                <a:gd name="connsiteX23" fmla="*/ 720080 w 720080"/>
                <a:gd name="connsiteY23" fmla="*/ 360040 h 720080"/>
                <a:gd name="connsiteX24" fmla="*/ 360040 w 720080"/>
                <a:gd name="connsiteY24" fmla="*/ 720080 h 720080"/>
                <a:gd name="connsiteX25" fmla="*/ 0 w 720080"/>
                <a:gd name="connsiteY25" fmla="*/ 360040 h 720080"/>
                <a:gd name="connsiteX26" fmla="*/ 360040 w 720080"/>
                <a:gd name="connsiteY26" fmla="*/ 0 h 72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20080" h="720080">
                  <a:moveTo>
                    <a:pt x="422617" y="167125"/>
                  </a:moveTo>
                  <a:cubicBezTo>
                    <a:pt x="411652" y="167125"/>
                    <a:pt x="400686" y="171308"/>
                    <a:pt x="392320" y="179675"/>
                  </a:cubicBezTo>
                  <a:cubicBezTo>
                    <a:pt x="375587" y="196408"/>
                    <a:pt x="375587" y="223537"/>
                    <a:pt x="392320" y="240270"/>
                  </a:cubicBezTo>
                  <a:lnTo>
                    <a:pt x="470117" y="318067"/>
                  </a:lnTo>
                  <a:lnTo>
                    <a:pt x="151276" y="318067"/>
                  </a:lnTo>
                  <a:cubicBezTo>
                    <a:pt x="127612" y="318067"/>
                    <a:pt x="108429" y="337251"/>
                    <a:pt x="108429" y="360915"/>
                  </a:cubicBezTo>
                  <a:cubicBezTo>
                    <a:pt x="108429" y="384578"/>
                    <a:pt x="127612" y="403762"/>
                    <a:pt x="151276" y="403762"/>
                  </a:cubicBezTo>
                  <a:lnTo>
                    <a:pt x="467182" y="403762"/>
                  </a:lnTo>
                  <a:lnTo>
                    <a:pt x="391132" y="479811"/>
                  </a:lnTo>
                  <a:cubicBezTo>
                    <a:pt x="374399" y="496544"/>
                    <a:pt x="374399" y="523674"/>
                    <a:pt x="391132" y="540406"/>
                  </a:cubicBezTo>
                  <a:cubicBezTo>
                    <a:pt x="407865" y="557139"/>
                    <a:pt x="434994" y="557139"/>
                    <a:pt x="451727" y="540406"/>
                  </a:cubicBezTo>
                  <a:lnTo>
                    <a:pt x="597086" y="395048"/>
                  </a:lnTo>
                  <a:cubicBezTo>
                    <a:pt x="599177" y="392957"/>
                    <a:pt x="601484" y="390703"/>
                    <a:pt x="603450" y="388459"/>
                  </a:cubicBezTo>
                  <a:lnTo>
                    <a:pt x="605656" y="385654"/>
                  </a:lnTo>
                  <a:lnTo>
                    <a:pt x="607314" y="381802"/>
                  </a:lnTo>
                  <a:cubicBezTo>
                    <a:pt x="610052" y="375572"/>
                    <a:pt x="611651" y="368060"/>
                    <a:pt x="611651" y="359975"/>
                  </a:cubicBezTo>
                  <a:cubicBezTo>
                    <a:pt x="611651" y="351890"/>
                    <a:pt x="610052" y="344378"/>
                    <a:pt x="607314" y="338148"/>
                  </a:cubicBezTo>
                  <a:lnTo>
                    <a:pt x="604581" y="333055"/>
                  </a:lnTo>
                  <a:lnTo>
                    <a:pt x="603896" y="331821"/>
                  </a:lnTo>
                  <a:cubicBezTo>
                    <a:pt x="602248" y="329405"/>
                    <a:pt x="600365" y="327125"/>
                    <a:pt x="598273" y="325033"/>
                  </a:cubicBezTo>
                  <a:lnTo>
                    <a:pt x="452915" y="179675"/>
                  </a:lnTo>
                  <a:cubicBezTo>
                    <a:pt x="444548" y="171308"/>
                    <a:pt x="433583" y="167125"/>
                    <a:pt x="422617" y="167125"/>
                  </a:cubicBezTo>
                  <a:close/>
                  <a:moveTo>
                    <a:pt x="360040" y="0"/>
                  </a:moveTo>
                  <a:cubicBezTo>
                    <a:pt x="558885" y="0"/>
                    <a:pt x="720080" y="161195"/>
                    <a:pt x="720080" y="360040"/>
                  </a:cubicBezTo>
                  <a:cubicBezTo>
                    <a:pt x="720080" y="558885"/>
                    <a:pt x="558885" y="720080"/>
                    <a:pt x="360040" y="720080"/>
                  </a:cubicBezTo>
                  <a:cubicBezTo>
                    <a:pt x="161195" y="720080"/>
                    <a:pt x="0" y="558885"/>
                    <a:pt x="0" y="360040"/>
                  </a:cubicBezTo>
                  <a:cubicBezTo>
                    <a:pt x="0" y="161195"/>
                    <a:pt x="161195" y="0"/>
                    <a:pt x="360040" y="0"/>
                  </a:cubicBezTo>
                  <a:close/>
                </a:path>
              </a:pathLst>
            </a:custGeom>
            <a:solidFill>
              <a:srgbClr val="68B9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16" name="出品 26"/>
            <p:cNvSpPr txBox="1"/>
            <p:nvPr>
              <p:custDataLst>
                <p:tags r:id="rId2"/>
              </p:custDataLst>
            </p:nvPr>
          </p:nvSpPr>
          <p:spPr>
            <a:xfrm>
              <a:off x="2699" y="2446"/>
              <a:ext cx="14444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sz="2000" b="1" dirty="0">
                  <a:solidFill>
                    <a:schemeClr val="accent5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国内绘本发展小结</a:t>
              </a:r>
              <a:endParaRPr lang="zh-CN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954293" y="265164"/>
            <a:ext cx="11230003" cy="520040"/>
            <a:chOff x="952388" y="551143"/>
            <a:chExt cx="11232083" cy="520136"/>
          </a:xfrm>
        </p:grpSpPr>
        <p:sp>
          <p:nvSpPr>
            <p:cNvPr id="3" name="矩形 2"/>
            <p:cNvSpPr/>
            <p:nvPr/>
          </p:nvSpPr>
          <p:spPr>
            <a:xfrm>
              <a:off x="952388" y="1017279"/>
              <a:ext cx="11232083" cy="54000"/>
            </a:xfrm>
            <a:prstGeom prst="rect">
              <a:avLst/>
            </a:prstGeom>
            <a:solidFill>
              <a:srgbClr val="68B9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TextBox 8"/>
            <p:cNvSpPr txBox="1">
              <a:spLocks noChangeArrowheads="1"/>
            </p:cNvSpPr>
            <p:nvPr/>
          </p:nvSpPr>
          <p:spPr bwMode="auto">
            <a:xfrm>
              <a:off x="953023" y="551143"/>
              <a:ext cx="1404010" cy="492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3200" dirty="0">
                  <a:solidFill>
                    <a:srgbClr val="68B9A8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华文新魏" panose="02010800040101010101" pitchFamily="2" charset="-122"/>
                </a:rPr>
                <a:t>任务一</a:t>
              </a:r>
              <a:endParaRPr lang="en-US" altLang="zh-CN" sz="3200" dirty="0">
                <a:solidFill>
                  <a:srgbClr val="68B9A8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5" name="TextBox 8"/>
            <p:cNvSpPr txBox="1">
              <a:spLocks noChangeArrowheads="1"/>
            </p:cNvSpPr>
            <p:nvPr/>
          </p:nvSpPr>
          <p:spPr bwMode="auto">
            <a:xfrm>
              <a:off x="2303668" y="700069"/>
              <a:ext cx="8529320" cy="307397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l" eaLnBrk="1" hangingPunct="1"/>
              <a:r>
                <a:rPr lang="zh-CN" altLang="en-US" sz="2000" dirty="0">
                  <a:solidFill>
                    <a:schemeClr val="bg2">
                      <a:lumMod val="50000"/>
                    </a:schemeClr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cs typeface="黑体" panose="02010609060101010101" charset="-122"/>
                  <a:sym typeface="华文新魏" panose="02010800040101010101" pitchFamily="2" charset="-122"/>
                </a:rPr>
                <a:t>国内绘本发展概况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143079" y="2097017"/>
            <a:ext cx="10895224" cy="1347221"/>
            <a:chOff x="2624" y="2907"/>
            <a:chExt cx="34634" cy="2122"/>
          </a:xfrm>
        </p:grpSpPr>
        <p:sp>
          <p:nvSpPr>
            <p:cNvPr id="7" name="品 15"/>
            <p:cNvSpPr txBox="1"/>
            <p:nvPr>
              <p:custDataLst>
                <p:tags r:id="rId3"/>
              </p:custDataLst>
            </p:nvPr>
          </p:nvSpPr>
          <p:spPr>
            <a:xfrm>
              <a:off x="2624" y="2907"/>
              <a:ext cx="34634" cy="798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p>
              <a:pPr lvl="0" indent="0" fontAlgn="base">
                <a:lnSpc>
                  <a:spcPct val="150000"/>
                </a:lnSpc>
                <a:spcAft>
                  <a:spcPts val="1200"/>
                </a:spcAft>
                <a:buNone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进入新世纪，国内原创绘本的出版由探索期而知发展繁荣，形成了其特有的发展轨迹与特点。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8" name="品 15"/>
            <p:cNvSpPr txBox="1"/>
            <p:nvPr>
              <p:custDataLst>
                <p:tags r:id="rId4"/>
              </p:custDataLst>
            </p:nvPr>
          </p:nvSpPr>
          <p:spPr>
            <a:xfrm>
              <a:off x="2624" y="4377"/>
              <a:ext cx="32654" cy="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Font typeface="Arial" panose="020B0604020202020204" pitchFamily="34" charset="0"/>
                <a:buNone/>
              </a:pP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graphicFrame>
        <p:nvGraphicFramePr>
          <p:cNvPr id="22" name="图示 21"/>
          <p:cNvGraphicFramePr/>
          <p:nvPr/>
        </p:nvGraphicFramePr>
        <p:xfrm>
          <a:off x="1207723" y="2783325"/>
          <a:ext cx="10207640" cy="34201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14" name="文本框 13"/>
          <p:cNvSpPr txBox="1"/>
          <p:nvPr/>
        </p:nvSpPr>
        <p:spPr>
          <a:xfrm>
            <a:off x="1332795" y="4107054"/>
            <a:ext cx="2912841" cy="138366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在图像意义系统中，原创绘本带有独特的文化印记和历史元素，图像元素的象征意义蕴含着我国特有的价值观念、哲理智慧和审美情趣。</a:t>
            </a:r>
            <a:endParaRPr lang="zh-CN" altLang="en-US" sz="1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919245" y="4183240"/>
            <a:ext cx="2784594" cy="138366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1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在文字意义系统中，原创绘本的语言体系具有多样化的表现形式，富有特定的节奏感、韵律感、形式美和艺术价值。</a:t>
            </a:r>
            <a:endParaRPr lang="zh-CN" altLang="en-US" sz="1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541250" y="4183240"/>
            <a:ext cx="2769992" cy="138366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1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在图文互动所产生的意义系统中，原创绘本具有独特的意境美、哲理性和教育价值。</a:t>
            </a:r>
            <a:endParaRPr lang="zh-CN" sz="14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</a:pPr>
            <a:endParaRPr lang="zh-CN" altLang="en-US" sz="14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142965" y="1479276"/>
            <a:ext cx="9742906" cy="546634"/>
            <a:chOff x="1797" y="2330"/>
            <a:chExt cx="15346" cy="861"/>
          </a:xfrm>
        </p:grpSpPr>
        <p:sp>
          <p:nvSpPr>
            <p:cNvPr id="15" name="PA_KSO_Shape"/>
            <p:cNvSpPr/>
            <p:nvPr>
              <p:custDataLst>
                <p:tags r:id="rId1"/>
              </p:custDataLst>
            </p:nvPr>
          </p:nvSpPr>
          <p:spPr>
            <a:xfrm>
              <a:off x="1797" y="2330"/>
              <a:ext cx="840" cy="861"/>
            </a:xfrm>
            <a:custGeom>
              <a:avLst/>
              <a:gdLst>
                <a:gd name="connsiteX0" fmla="*/ 422617 w 720080"/>
                <a:gd name="connsiteY0" fmla="*/ 167125 h 720080"/>
                <a:gd name="connsiteX1" fmla="*/ 392320 w 720080"/>
                <a:gd name="connsiteY1" fmla="*/ 179675 h 720080"/>
                <a:gd name="connsiteX2" fmla="*/ 392320 w 720080"/>
                <a:gd name="connsiteY2" fmla="*/ 240270 h 720080"/>
                <a:gd name="connsiteX3" fmla="*/ 470117 w 720080"/>
                <a:gd name="connsiteY3" fmla="*/ 318067 h 720080"/>
                <a:gd name="connsiteX4" fmla="*/ 151276 w 720080"/>
                <a:gd name="connsiteY4" fmla="*/ 318067 h 720080"/>
                <a:gd name="connsiteX5" fmla="*/ 108429 w 720080"/>
                <a:gd name="connsiteY5" fmla="*/ 360915 h 720080"/>
                <a:gd name="connsiteX6" fmla="*/ 151276 w 720080"/>
                <a:gd name="connsiteY6" fmla="*/ 403762 h 720080"/>
                <a:gd name="connsiteX7" fmla="*/ 467182 w 720080"/>
                <a:gd name="connsiteY7" fmla="*/ 403762 h 720080"/>
                <a:gd name="connsiteX8" fmla="*/ 391132 w 720080"/>
                <a:gd name="connsiteY8" fmla="*/ 479811 h 720080"/>
                <a:gd name="connsiteX9" fmla="*/ 391132 w 720080"/>
                <a:gd name="connsiteY9" fmla="*/ 540406 h 720080"/>
                <a:gd name="connsiteX10" fmla="*/ 451727 w 720080"/>
                <a:gd name="connsiteY10" fmla="*/ 540406 h 720080"/>
                <a:gd name="connsiteX11" fmla="*/ 597086 w 720080"/>
                <a:gd name="connsiteY11" fmla="*/ 395048 h 720080"/>
                <a:gd name="connsiteX12" fmla="*/ 603450 w 720080"/>
                <a:gd name="connsiteY12" fmla="*/ 388459 h 720080"/>
                <a:gd name="connsiteX13" fmla="*/ 605656 w 720080"/>
                <a:gd name="connsiteY13" fmla="*/ 385654 h 720080"/>
                <a:gd name="connsiteX14" fmla="*/ 607314 w 720080"/>
                <a:gd name="connsiteY14" fmla="*/ 381802 h 720080"/>
                <a:gd name="connsiteX15" fmla="*/ 611651 w 720080"/>
                <a:gd name="connsiteY15" fmla="*/ 359975 h 720080"/>
                <a:gd name="connsiteX16" fmla="*/ 607314 w 720080"/>
                <a:gd name="connsiteY16" fmla="*/ 338148 h 720080"/>
                <a:gd name="connsiteX17" fmla="*/ 604581 w 720080"/>
                <a:gd name="connsiteY17" fmla="*/ 333055 h 720080"/>
                <a:gd name="connsiteX18" fmla="*/ 603896 w 720080"/>
                <a:gd name="connsiteY18" fmla="*/ 331821 h 720080"/>
                <a:gd name="connsiteX19" fmla="*/ 598273 w 720080"/>
                <a:gd name="connsiteY19" fmla="*/ 325033 h 720080"/>
                <a:gd name="connsiteX20" fmla="*/ 452915 w 720080"/>
                <a:gd name="connsiteY20" fmla="*/ 179675 h 720080"/>
                <a:gd name="connsiteX21" fmla="*/ 422617 w 720080"/>
                <a:gd name="connsiteY21" fmla="*/ 167125 h 720080"/>
                <a:gd name="connsiteX22" fmla="*/ 360040 w 720080"/>
                <a:gd name="connsiteY22" fmla="*/ 0 h 720080"/>
                <a:gd name="connsiteX23" fmla="*/ 720080 w 720080"/>
                <a:gd name="connsiteY23" fmla="*/ 360040 h 720080"/>
                <a:gd name="connsiteX24" fmla="*/ 360040 w 720080"/>
                <a:gd name="connsiteY24" fmla="*/ 720080 h 720080"/>
                <a:gd name="connsiteX25" fmla="*/ 0 w 720080"/>
                <a:gd name="connsiteY25" fmla="*/ 360040 h 720080"/>
                <a:gd name="connsiteX26" fmla="*/ 360040 w 720080"/>
                <a:gd name="connsiteY26" fmla="*/ 0 h 72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20080" h="720080">
                  <a:moveTo>
                    <a:pt x="422617" y="167125"/>
                  </a:moveTo>
                  <a:cubicBezTo>
                    <a:pt x="411652" y="167125"/>
                    <a:pt x="400686" y="171308"/>
                    <a:pt x="392320" y="179675"/>
                  </a:cubicBezTo>
                  <a:cubicBezTo>
                    <a:pt x="375587" y="196408"/>
                    <a:pt x="375587" y="223537"/>
                    <a:pt x="392320" y="240270"/>
                  </a:cubicBezTo>
                  <a:lnTo>
                    <a:pt x="470117" y="318067"/>
                  </a:lnTo>
                  <a:lnTo>
                    <a:pt x="151276" y="318067"/>
                  </a:lnTo>
                  <a:cubicBezTo>
                    <a:pt x="127612" y="318067"/>
                    <a:pt x="108429" y="337251"/>
                    <a:pt x="108429" y="360915"/>
                  </a:cubicBezTo>
                  <a:cubicBezTo>
                    <a:pt x="108429" y="384578"/>
                    <a:pt x="127612" y="403762"/>
                    <a:pt x="151276" y="403762"/>
                  </a:cubicBezTo>
                  <a:lnTo>
                    <a:pt x="467182" y="403762"/>
                  </a:lnTo>
                  <a:lnTo>
                    <a:pt x="391132" y="479811"/>
                  </a:lnTo>
                  <a:cubicBezTo>
                    <a:pt x="374399" y="496544"/>
                    <a:pt x="374399" y="523674"/>
                    <a:pt x="391132" y="540406"/>
                  </a:cubicBezTo>
                  <a:cubicBezTo>
                    <a:pt x="407865" y="557139"/>
                    <a:pt x="434994" y="557139"/>
                    <a:pt x="451727" y="540406"/>
                  </a:cubicBezTo>
                  <a:lnTo>
                    <a:pt x="597086" y="395048"/>
                  </a:lnTo>
                  <a:cubicBezTo>
                    <a:pt x="599177" y="392957"/>
                    <a:pt x="601484" y="390703"/>
                    <a:pt x="603450" y="388459"/>
                  </a:cubicBezTo>
                  <a:lnTo>
                    <a:pt x="605656" y="385654"/>
                  </a:lnTo>
                  <a:lnTo>
                    <a:pt x="607314" y="381802"/>
                  </a:lnTo>
                  <a:cubicBezTo>
                    <a:pt x="610052" y="375572"/>
                    <a:pt x="611651" y="368060"/>
                    <a:pt x="611651" y="359975"/>
                  </a:cubicBezTo>
                  <a:cubicBezTo>
                    <a:pt x="611651" y="351890"/>
                    <a:pt x="610052" y="344378"/>
                    <a:pt x="607314" y="338148"/>
                  </a:cubicBezTo>
                  <a:lnTo>
                    <a:pt x="604581" y="333055"/>
                  </a:lnTo>
                  <a:lnTo>
                    <a:pt x="603896" y="331821"/>
                  </a:lnTo>
                  <a:cubicBezTo>
                    <a:pt x="602248" y="329405"/>
                    <a:pt x="600365" y="327125"/>
                    <a:pt x="598273" y="325033"/>
                  </a:cubicBezTo>
                  <a:lnTo>
                    <a:pt x="452915" y="179675"/>
                  </a:lnTo>
                  <a:cubicBezTo>
                    <a:pt x="444548" y="171308"/>
                    <a:pt x="433583" y="167125"/>
                    <a:pt x="422617" y="167125"/>
                  </a:cubicBezTo>
                  <a:close/>
                  <a:moveTo>
                    <a:pt x="360040" y="0"/>
                  </a:moveTo>
                  <a:cubicBezTo>
                    <a:pt x="558885" y="0"/>
                    <a:pt x="720080" y="161195"/>
                    <a:pt x="720080" y="360040"/>
                  </a:cubicBezTo>
                  <a:cubicBezTo>
                    <a:pt x="720080" y="558885"/>
                    <a:pt x="558885" y="720080"/>
                    <a:pt x="360040" y="720080"/>
                  </a:cubicBezTo>
                  <a:cubicBezTo>
                    <a:pt x="161195" y="720080"/>
                    <a:pt x="0" y="558885"/>
                    <a:pt x="0" y="360040"/>
                  </a:cubicBezTo>
                  <a:cubicBezTo>
                    <a:pt x="0" y="161195"/>
                    <a:pt x="161195" y="0"/>
                    <a:pt x="360040" y="0"/>
                  </a:cubicBezTo>
                  <a:close/>
                </a:path>
              </a:pathLst>
            </a:custGeom>
            <a:solidFill>
              <a:srgbClr val="68B9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16" name="出品 26"/>
            <p:cNvSpPr txBox="1"/>
            <p:nvPr>
              <p:custDataLst>
                <p:tags r:id="rId2"/>
              </p:custDataLst>
            </p:nvPr>
          </p:nvSpPr>
          <p:spPr>
            <a:xfrm>
              <a:off x="2699" y="2446"/>
              <a:ext cx="14444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sz="2000" b="1" dirty="0">
                  <a:solidFill>
                    <a:schemeClr val="accent5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国内绘本发展小结</a:t>
              </a:r>
              <a:endParaRPr lang="zh-CN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954293" y="265164"/>
            <a:ext cx="11230003" cy="520040"/>
            <a:chOff x="952388" y="551143"/>
            <a:chExt cx="11232083" cy="520136"/>
          </a:xfrm>
        </p:grpSpPr>
        <p:sp>
          <p:nvSpPr>
            <p:cNvPr id="3" name="矩形 2"/>
            <p:cNvSpPr/>
            <p:nvPr/>
          </p:nvSpPr>
          <p:spPr>
            <a:xfrm>
              <a:off x="952388" y="1017279"/>
              <a:ext cx="11232083" cy="54000"/>
            </a:xfrm>
            <a:prstGeom prst="rect">
              <a:avLst/>
            </a:prstGeom>
            <a:solidFill>
              <a:srgbClr val="68B9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TextBox 8"/>
            <p:cNvSpPr txBox="1">
              <a:spLocks noChangeArrowheads="1"/>
            </p:cNvSpPr>
            <p:nvPr/>
          </p:nvSpPr>
          <p:spPr bwMode="auto">
            <a:xfrm>
              <a:off x="953023" y="551143"/>
              <a:ext cx="1404010" cy="492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3200" dirty="0">
                  <a:solidFill>
                    <a:srgbClr val="68B9A8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华文新魏" panose="02010800040101010101" pitchFamily="2" charset="-122"/>
                </a:rPr>
                <a:t>任务一</a:t>
              </a:r>
              <a:endParaRPr lang="en-US" altLang="zh-CN" sz="3200" dirty="0">
                <a:solidFill>
                  <a:srgbClr val="68B9A8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5" name="TextBox 8"/>
            <p:cNvSpPr txBox="1">
              <a:spLocks noChangeArrowheads="1"/>
            </p:cNvSpPr>
            <p:nvPr/>
          </p:nvSpPr>
          <p:spPr bwMode="auto">
            <a:xfrm>
              <a:off x="2303668" y="700069"/>
              <a:ext cx="8529320" cy="307397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l" eaLnBrk="1" hangingPunct="1"/>
              <a:r>
                <a:rPr lang="zh-CN" altLang="en-US" sz="2000" dirty="0">
                  <a:solidFill>
                    <a:schemeClr val="bg2">
                      <a:lumMod val="50000"/>
                    </a:schemeClr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cs typeface="黑体" panose="02010609060101010101" charset="-122"/>
                  <a:sym typeface="华文新魏" panose="02010800040101010101" pitchFamily="2" charset="-122"/>
                </a:rPr>
                <a:t>国内绘本发展概况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143079" y="2192884"/>
            <a:ext cx="10895224" cy="1347221"/>
            <a:chOff x="2624" y="2907"/>
            <a:chExt cx="34634" cy="2122"/>
          </a:xfrm>
        </p:grpSpPr>
        <p:sp>
          <p:nvSpPr>
            <p:cNvPr id="7" name="品 15"/>
            <p:cNvSpPr txBox="1"/>
            <p:nvPr>
              <p:custDataLst>
                <p:tags r:id="rId3"/>
              </p:custDataLst>
            </p:nvPr>
          </p:nvSpPr>
          <p:spPr>
            <a:xfrm>
              <a:off x="2624" y="2907"/>
              <a:ext cx="34634" cy="798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p>
              <a:pPr lvl="0" indent="0" fontAlgn="base">
                <a:lnSpc>
                  <a:spcPct val="150000"/>
                </a:lnSpc>
                <a:spcAft>
                  <a:spcPts val="1200"/>
                </a:spcAft>
                <a:buNone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为了促进原创绘本的进一步繁荣，我们可以从以下几个方面考虑：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8" name="品 15"/>
            <p:cNvSpPr txBox="1"/>
            <p:nvPr>
              <p:custDataLst>
                <p:tags r:id="rId4"/>
              </p:custDataLst>
            </p:nvPr>
          </p:nvSpPr>
          <p:spPr>
            <a:xfrm>
              <a:off x="2624" y="4377"/>
              <a:ext cx="32654" cy="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Font typeface="Arial" panose="020B0604020202020204" pitchFamily="34" charset="0"/>
                <a:buNone/>
              </a:pP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graphicFrame>
        <p:nvGraphicFramePr>
          <p:cNvPr id="23" name="图示 22"/>
          <p:cNvGraphicFramePr/>
          <p:nvPr/>
        </p:nvGraphicFramePr>
        <p:xfrm>
          <a:off x="1332795" y="2940775"/>
          <a:ext cx="9850836" cy="31966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916835" y="482294"/>
            <a:ext cx="11267893" cy="492125"/>
            <a:chOff x="914923" y="768313"/>
            <a:chExt cx="11269980" cy="492216"/>
          </a:xfrm>
        </p:grpSpPr>
        <p:sp>
          <p:nvSpPr>
            <p:cNvPr id="11" name="矩形 10"/>
            <p:cNvSpPr/>
            <p:nvPr/>
          </p:nvSpPr>
          <p:spPr>
            <a:xfrm>
              <a:off x="1899808" y="976639"/>
              <a:ext cx="10285095" cy="76200"/>
            </a:xfrm>
            <a:prstGeom prst="rect">
              <a:avLst/>
            </a:prstGeom>
            <a:solidFill>
              <a:srgbClr val="68B9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TextBox 8"/>
            <p:cNvSpPr txBox="1">
              <a:spLocks noChangeArrowheads="1"/>
            </p:cNvSpPr>
            <p:nvPr/>
          </p:nvSpPr>
          <p:spPr bwMode="auto">
            <a:xfrm>
              <a:off x="914923" y="768313"/>
              <a:ext cx="984885" cy="492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3200" dirty="0">
                  <a:solidFill>
                    <a:srgbClr val="68B9A8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华文新魏" panose="02010800040101010101" pitchFamily="2" charset="-122"/>
                </a:rPr>
                <a:t>目录</a:t>
              </a:r>
              <a:endParaRPr lang="zh-CN" altLang="en-US" sz="3200" dirty="0">
                <a:solidFill>
                  <a:srgbClr val="68B9A8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endParaRPr>
            </a:p>
          </p:txBody>
        </p:sp>
      </p:grpSp>
      <p:sp>
        <p:nvSpPr>
          <p:cNvPr id="22" name="标题 1"/>
          <p:cNvSpPr txBox="1"/>
          <p:nvPr/>
        </p:nvSpPr>
        <p:spPr>
          <a:xfrm>
            <a:off x="2922049" y="2370651"/>
            <a:ext cx="6838785" cy="1043747"/>
          </a:xfrm>
          <a:prstGeom prst="rect">
            <a:avLst/>
          </a:prstGeom>
        </p:spPr>
        <p:txBody>
          <a:bodyPr rtlCol="0"/>
          <a:lstStyle>
            <a:lvl1pPr algn="ctr" defTabSz="1218565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defRPr/>
            </a:pPr>
            <a:r>
              <a:rPr lang="zh-CN" altLang="en-US" sz="3600" dirty="0">
                <a:solidFill>
                  <a:srgbClr val="68B9A8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任务二 </a:t>
            </a:r>
            <a:endParaRPr lang="zh-CN" altLang="en-US" sz="3600" dirty="0">
              <a:solidFill>
                <a:srgbClr val="68B9A8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  <a:p>
            <a:pPr>
              <a:lnSpc>
                <a:spcPct val="100000"/>
              </a:lnSpc>
              <a:defRPr/>
            </a:pPr>
            <a:r>
              <a:rPr lang="zh-CN" altLang="en-US" sz="3600" dirty="0">
                <a:solidFill>
                  <a:srgbClr val="68B9A8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重要作家作品</a:t>
            </a:r>
            <a:endParaRPr lang="zh-CN" altLang="en-US" sz="3600" dirty="0">
              <a:solidFill>
                <a:srgbClr val="68B9A8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2640652" y="3655653"/>
            <a:ext cx="6910695" cy="0"/>
          </a:xfrm>
          <a:prstGeom prst="line">
            <a:avLst/>
          </a:prstGeom>
          <a:ln w="3175">
            <a:solidFill>
              <a:srgbClr val="68B9A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090269" y="1194214"/>
            <a:ext cx="9742906" cy="546634"/>
            <a:chOff x="1797" y="2330"/>
            <a:chExt cx="15346" cy="861"/>
          </a:xfrm>
        </p:grpSpPr>
        <p:sp>
          <p:nvSpPr>
            <p:cNvPr id="15" name="PA_KSO_Shape"/>
            <p:cNvSpPr/>
            <p:nvPr>
              <p:custDataLst>
                <p:tags r:id="rId1"/>
              </p:custDataLst>
            </p:nvPr>
          </p:nvSpPr>
          <p:spPr>
            <a:xfrm>
              <a:off x="1797" y="2330"/>
              <a:ext cx="840" cy="861"/>
            </a:xfrm>
            <a:custGeom>
              <a:avLst/>
              <a:gdLst>
                <a:gd name="connsiteX0" fmla="*/ 422617 w 720080"/>
                <a:gd name="connsiteY0" fmla="*/ 167125 h 720080"/>
                <a:gd name="connsiteX1" fmla="*/ 392320 w 720080"/>
                <a:gd name="connsiteY1" fmla="*/ 179675 h 720080"/>
                <a:gd name="connsiteX2" fmla="*/ 392320 w 720080"/>
                <a:gd name="connsiteY2" fmla="*/ 240270 h 720080"/>
                <a:gd name="connsiteX3" fmla="*/ 470117 w 720080"/>
                <a:gd name="connsiteY3" fmla="*/ 318067 h 720080"/>
                <a:gd name="connsiteX4" fmla="*/ 151276 w 720080"/>
                <a:gd name="connsiteY4" fmla="*/ 318067 h 720080"/>
                <a:gd name="connsiteX5" fmla="*/ 108429 w 720080"/>
                <a:gd name="connsiteY5" fmla="*/ 360915 h 720080"/>
                <a:gd name="connsiteX6" fmla="*/ 151276 w 720080"/>
                <a:gd name="connsiteY6" fmla="*/ 403762 h 720080"/>
                <a:gd name="connsiteX7" fmla="*/ 467182 w 720080"/>
                <a:gd name="connsiteY7" fmla="*/ 403762 h 720080"/>
                <a:gd name="connsiteX8" fmla="*/ 391132 w 720080"/>
                <a:gd name="connsiteY8" fmla="*/ 479811 h 720080"/>
                <a:gd name="connsiteX9" fmla="*/ 391132 w 720080"/>
                <a:gd name="connsiteY9" fmla="*/ 540406 h 720080"/>
                <a:gd name="connsiteX10" fmla="*/ 451727 w 720080"/>
                <a:gd name="connsiteY10" fmla="*/ 540406 h 720080"/>
                <a:gd name="connsiteX11" fmla="*/ 597086 w 720080"/>
                <a:gd name="connsiteY11" fmla="*/ 395048 h 720080"/>
                <a:gd name="connsiteX12" fmla="*/ 603450 w 720080"/>
                <a:gd name="connsiteY12" fmla="*/ 388459 h 720080"/>
                <a:gd name="connsiteX13" fmla="*/ 605656 w 720080"/>
                <a:gd name="connsiteY13" fmla="*/ 385654 h 720080"/>
                <a:gd name="connsiteX14" fmla="*/ 607314 w 720080"/>
                <a:gd name="connsiteY14" fmla="*/ 381802 h 720080"/>
                <a:gd name="connsiteX15" fmla="*/ 611651 w 720080"/>
                <a:gd name="connsiteY15" fmla="*/ 359975 h 720080"/>
                <a:gd name="connsiteX16" fmla="*/ 607314 w 720080"/>
                <a:gd name="connsiteY16" fmla="*/ 338148 h 720080"/>
                <a:gd name="connsiteX17" fmla="*/ 604581 w 720080"/>
                <a:gd name="connsiteY17" fmla="*/ 333055 h 720080"/>
                <a:gd name="connsiteX18" fmla="*/ 603896 w 720080"/>
                <a:gd name="connsiteY18" fmla="*/ 331821 h 720080"/>
                <a:gd name="connsiteX19" fmla="*/ 598273 w 720080"/>
                <a:gd name="connsiteY19" fmla="*/ 325033 h 720080"/>
                <a:gd name="connsiteX20" fmla="*/ 452915 w 720080"/>
                <a:gd name="connsiteY20" fmla="*/ 179675 h 720080"/>
                <a:gd name="connsiteX21" fmla="*/ 422617 w 720080"/>
                <a:gd name="connsiteY21" fmla="*/ 167125 h 720080"/>
                <a:gd name="connsiteX22" fmla="*/ 360040 w 720080"/>
                <a:gd name="connsiteY22" fmla="*/ 0 h 720080"/>
                <a:gd name="connsiteX23" fmla="*/ 720080 w 720080"/>
                <a:gd name="connsiteY23" fmla="*/ 360040 h 720080"/>
                <a:gd name="connsiteX24" fmla="*/ 360040 w 720080"/>
                <a:gd name="connsiteY24" fmla="*/ 720080 h 720080"/>
                <a:gd name="connsiteX25" fmla="*/ 0 w 720080"/>
                <a:gd name="connsiteY25" fmla="*/ 360040 h 720080"/>
                <a:gd name="connsiteX26" fmla="*/ 360040 w 720080"/>
                <a:gd name="connsiteY26" fmla="*/ 0 h 72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20080" h="720080">
                  <a:moveTo>
                    <a:pt x="422617" y="167125"/>
                  </a:moveTo>
                  <a:cubicBezTo>
                    <a:pt x="411652" y="167125"/>
                    <a:pt x="400686" y="171308"/>
                    <a:pt x="392320" y="179675"/>
                  </a:cubicBezTo>
                  <a:cubicBezTo>
                    <a:pt x="375587" y="196408"/>
                    <a:pt x="375587" y="223537"/>
                    <a:pt x="392320" y="240270"/>
                  </a:cubicBezTo>
                  <a:lnTo>
                    <a:pt x="470117" y="318067"/>
                  </a:lnTo>
                  <a:lnTo>
                    <a:pt x="151276" y="318067"/>
                  </a:lnTo>
                  <a:cubicBezTo>
                    <a:pt x="127612" y="318067"/>
                    <a:pt x="108429" y="337251"/>
                    <a:pt x="108429" y="360915"/>
                  </a:cubicBezTo>
                  <a:cubicBezTo>
                    <a:pt x="108429" y="384578"/>
                    <a:pt x="127612" y="403762"/>
                    <a:pt x="151276" y="403762"/>
                  </a:cubicBezTo>
                  <a:lnTo>
                    <a:pt x="467182" y="403762"/>
                  </a:lnTo>
                  <a:lnTo>
                    <a:pt x="391132" y="479811"/>
                  </a:lnTo>
                  <a:cubicBezTo>
                    <a:pt x="374399" y="496544"/>
                    <a:pt x="374399" y="523674"/>
                    <a:pt x="391132" y="540406"/>
                  </a:cubicBezTo>
                  <a:cubicBezTo>
                    <a:pt x="407865" y="557139"/>
                    <a:pt x="434994" y="557139"/>
                    <a:pt x="451727" y="540406"/>
                  </a:cubicBezTo>
                  <a:lnTo>
                    <a:pt x="597086" y="395048"/>
                  </a:lnTo>
                  <a:cubicBezTo>
                    <a:pt x="599177" y="392957"/>
                    <a:pt x="601484" y="390703"/>
                    <a:pt x="603450" y="388459"/>
                  </a:cubicBezTo>
                  <a:lnTo>
                    <a:pt x="605656" y="385654"/>
                  </a:lnTo>
                  <a:lnTo>
                    <a:pt x="607314" y="381802"/>
                  </a:lnTo>
                  <a:cubicBezTo>
                    <a:pt x="610052" y="375572"/>
                    <a:pt x="611651" y="368060"/>
                    <a:pt x="611651" y="359975"/>
                  </a:cubicBezTo>
                  <a:cubicBezTo>
                    <a:pt x="611651" y="351890"/>
                    <a:pt x="610052" y="344378"/>
                    <a:pt x="607314" y="338148"/>
                  </a:cubicBezTo>
                  <a:lnTo>
                    <a:pt x="604581" y="333055"/>
                  </a:lnTo>
                  <a:lnTo>
                    <a:pt x="603896" y="331821"/>
                  </a:lnTo>
                  <a:cubicBezTo>
                    <a:pt x="602248" y="329405"/>
                    <a:pt x="600365" y="327125"/>
                    <a:pt x="598273" y="325033"/>
                  </a:cubicBezTo>
                  <a:lnTo>
                    <a:pt x="452915" y="179675"/>
                  </a:lnTo>
                  <a:cubicBezTo>
                    <a:pt x="444548" y="171308"/>
                    <a:pt x="433583" y="167125"/>
                    <a:pt x="422617" y="167125"/>
                  </a:cubicBezTo>
                  <a:close/>
                  <a:moveTo>
                    <a:pt x="360040" y="0"/>
                  </a:moveTo>
                  <a:cubicBezTo>
                    <a:pt x="558885" y="0"/>
                    <a:pt x="720080" y="161195"/>
                    <a:pt x="720080" y="360040"/>
                  </a:cubicBezTo>
                  <a:cubicBezTo>
                    <a:pt x="720080" y="558885"/>
                    <a:pt x="558885" y="720080"/>
                    <a:pt x="360040" y="720080"/>
                  </a:cubicBezTo>
                  <a:cubicBezTo>
                    <a:pt x="161195" y="720080"/>
                    <a:pt x="0" y="558885"/>
                    <a:pt x="0" y="360040"/>
                  </a:cubicBezTo>
                  <a:cubicBezTo>
                    <a:pt x="0" y="161195"/>
                    <a:pt x="161195" y="0"/>
                    <a:pt x="360040" y="0"/>
                  </a:cubicBezTo>
                  <a:close/>
                </a:path>
              </a:pathLst>
            </a:custGeom>
            <a:solidFill>
              <a:srgbClr val="68B9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16" name="出品 26"/>
            <p:cNvSpPr txBox="1"/>
            <p:nvPr>
              <p:custDataLst>
                <p:tags r:id="rId2"/>
              </p:custDataLst>
            </p:nvPr>
          </p:nvSpPr>
          <p:spPr>
            <a:xfrm>
              <a:off x="2699" y="2446"/>
              <a:ext cx="14444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sz="2000" b="1" dirty="0">
                  <a:solidFill>
                    <a:schemeClr val="accent5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（一）大陆地区</a:t>
              </a:r>
              <a:endParaRPr lang="zh-CN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954293" y="265164"/>
            <a:ext cx="11230003" cy="520040"/>
            <a:chOff x="952388" y="551143"/>
            <a:chExt cx="11232083" cy="520136"/>
          </a:xfrm>
        </p:grpSpPr>
        <p:sp>
          <p:nvSpPr>
            <p:cNvPr id="3" name="矩形 2"/>
            <p:cNvSpPr/>
            <p:nvPr/>
          </p:nvSpPr>
          <p:spPr>
            <a:xfrm>
              <a:off x="952388" y="1017279"/>
              <a:ext cx="11232083" cy="54000"/>
            </a:xfrm>
            <a:prstGeom prst="rect">
              <a:avLst/>
            </a:prstGeom>
            <a:solidFill>
              <a:srgbClr val="68B9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TextBox 8"/>
            <p:cNvSpPr txBox="1">
              <a:spLocks noChangeArrowheads="1"/>
            </p:cNvSpPr>
            <p:nvPr/>
          </p:nvSpPr>
          <p:spPr bwMode="auto">
            <a:xfrm>
              <a:off x="953023" y="551143"/>
              <a:ext cx="1404010" cy="492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3200" dirty="0">
                  <a:solidFill>
                    <a:srgbClr val="68B9A8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华文新魏" panose="02010800040101010101" pitchFamily="2" charset="-122"/>
                </a:rPr>
                <a:t>任务二</a:t>
              </a:r>
              <a:endParaRPr lang="en-US" altLang="zh-CN" sz="3200" dirty="0">
                <a:solidFill>
                  <a:srgbClr val="68B9A8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5" name="TextBox 8"/>
            <p:cNvSpPr txBox="1">
              <a:spLocks noChangeArrowheads="1"/>
            </p:cNvSpPr>
            <p:nvPr/>
          </p:nvSpPr>
          <p:spPr bwMode="auto">
            <a:xfrm>
              <a:off x="2303668" y="700069"/>
              <a:ext cx="8529320" cy="307397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l" eaLnBrk="1" hangingPunct="1"/>
              <a:r>
                <a:rPr lang="zh-CN" altLang="en-US" sz="2000" dirty="0">
                  <a:solidFill>
                    <a:schemeClr val="bg2">
                      <a:lumMod val="50000"/>
                    </a:schemeClr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cs typeface="黑体" panose="02010609060101010101" charset="-122"/>
                  <a:sym typeface="华文新魏" panose="02010800040101010101" pitchFamily="2" charset="-122"/>
                </a:rPr>
                <a:t>重要作家作品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736640" y="1977659"/>
            <a:ext cx="4324184" cy="3731839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 fontScale="25000"/>
          </a:bodyPr>
          <a:p>
            <a:pPr marL="1905" indent="0" algn="l" defTabSz="914400" fontAlgn="base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6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蔡皋</a:t>
            </a:r>
            <a:endParaRPr lang="en-US" altLang="zh-CN" sz="6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287655" indent="-285750" algn="l" defTabSz="914400" fontAlgn="base">
              <a:lnSpc>
                <a:spcPct val="150000"/>
              </a:lnSpc>
              <a:spcBef>
                <a:spcPts val="0"/>
              </a:spcBef>
            </a:pPr>
            <a:r>
              <a:rPr sz="5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湖南长沙人，著名作家，插画家。曾长期在乡村小学执教，后从事图书编辑工作。绘本具有浓厚的民族气质和传统文化特点，画风质朴厚实，也颇具稚拙的意态和趣味。</a:t>
            </a:r>
            <a:endParaRPr sz="5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287655" indent="-285750" algn="l" defTabSz="914400" fontAlgn="base">
              <a:lnSpc>
                <a:spcPct val="150000"/>
              </a:lnSpc>
              <a:spcBef>
                <a:spcPts val="0"/>
              </a:spcBef>
            </a:pPr>
            <a:r>
              <a:rPr sz="5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代表作品有《宝儿》《晒龙袍的六月六》《桃花源的故事》《花木兰》《孟姜女哭长城》《出生的故事》《月亮粑粑》等，曾获布拉迪斯国际儿童图书展“金苹果”奖。</a:t>
            </a:r>
            <a:endParaRPr sz="5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1049" name="Image1" descr="D:\教材编写资料汇总-2022\经典绘本阅读指导第三稿（预交稿）\项目3、4 第三稿\项目4 图片\桃花源的故事 封面.jpg桃花源的故事 封面"/>
          <p:cNvPicPr/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8262536" y="1248814"/>
            <a:ext cx="2669046" cy="2314781"/>
          </a:xfrm>
          <a:prstGeom prst="rect">
            <a:avLst/>
          </a:prstGeom>
          <a:ln w="9525" cap="flat" cmpd="sng">
            <a:solidFill>
              <a:srgbClr val="000000"/>
            </a:solidFill>
            <a:prstDash val="solid"/>
            <a:round/>
          </a:ln>
        </p:spPr>
      </p:pic>
      <p:pic>
        <p:nvPicPr>
          <p:cNvPr id="8" name="Image1" descr="D:\教材编写资料汇总-2022\教材第二次编写（修改稿）\项目3、4 第三稿\项目4 图片定\4-24.jpg4-24"/>
          <p:cNvPicPr/>
          <p:nvPr/>
        </p:nvPicPr>
        <p:blipFill>
          <a:blip r:embed="rId4"/>
          <a:srcRect/>
          <a:stretch>
            <a:fillRect/>
          </a:stretch>
        </p:blipFill>
        <p:spPr>
          <a:xfrm>
            <a:off x="8262536" y="3822627"/>
            <a:ext cx="2733169" cy="1990991"/>
          </a:xfrm>
          <a:prstGeom prst="rect">
            <a:avLst/>
          </a:prstGeom>
          <a:ln w="9525" cap="flat" cmpd="sng">
            <a:solidFill>
              <a:srgbClr val="000000"/>
            </a:solidFill>
            <a:prstDash val="solid"/>
            <a:round/>
          </a:ln>
        </p:spPr>
      </p:pic>
      <p:pic>
        <p:nvPicPr>
          <p:cNvPr id="1048" name="Image1"/>
          <p:cNvPicPr/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5737609" y="2571909"/>
            <a:ext cx="2117333" cy="2543339"/>
          </a:xfrm>
          <a:prstGeom prst="rect">
            <a:avLst/>
          </a:prstGeom>
          <a:ln w="9525" cap="flat" cmpd="sng">
            <a:solidFill>
              <a:srgbClr val="000000"/>
            </a:solidFill>
            <a:prstDash val="solid"/>
            <a:rou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143600" y="1210086"/>
            <a:ext cx="9742906" cy="546634"/>
            <a:chOff x="1797" y="2330"/>
            <a:chExt cx="15346" cy="861"/>
          </a:xfrm>
        </p:grpSpPr>
        <p:sp>
          <p:nvSpPr>
            <p:cNvPr id="15" name="PA_KSO_Shape"/>
            <p:cNvSpPr/>
            <p:nvPr>
              <p:custDataLst>
                <p:tags r:id="rId1"/>
              </p:custDataLst>
            </p:nvPr>
          </p:nvSpPr>
          <p:spPr>
            <a:xfrm>
              <a:off x="1797" y="2330"/>
              <a:ext cx="840" cy="861"/>
            </a:xfrm>
            <a:custGeom>
              <a:avLst/>
              <a:gdLst>
                <a:gd name="connsiteX0" fmla="*/ 422617 w 720080"/>
                <a:gd name="connsiteY0" fmla="*/ 167125 h 720080"/>
                <a:gd name="connsiteX1" fmla="*/ 392320 w 720080"/>
                <a:gd name="connsiteY1" fmla="*/ 179675 h 720080"/>
                <a:gd name="connsiteX2" fmla="*/ 392320 w 720080"/>
                <a:gd name="connsiteY2" fmla="*/ 240270 h 720080"/>
                <a:gd name="connsiteX3" fmla="*/ 470117 w 720080"/>
                <a:gd name="connsiteY3" fmla="*/ 318067 h 720080"/>
                <a:gd name="connsiteX4" fmla="*/ 151276 w 720080"/>
                <a:gd name="connsiteY4" fmla="*/ 318067 h 720080"/>
                <a:gd name="connsiteX5" fmla="*/ 108429 w 720080"/>
                <a:gd name="connsiteY5" fmla="*/ 360915 h 720080"/>
                <a:gd name="connsiteX6" fmla="*/ 151276 w 720080"/>
                <a:gd name="connsiteY6" fmla="*/ 403762 h 720080"/>
                <a:gd name="connsiteX7" fmla="*/ 467182 w 720080"/>
                <a:gd name="connsiteY7" fmla="*/ 403762 h 720080"/>
                <a:gd name="connsiteX8" fmla="*/ 391132 w 720080"/>
                <a:gd name="connsiteY8" fmla="*/ 479811 h 720080"/>
                <a:gd name="connsiteX9" fmla="*/ 391132 w 720080"/>
                <a:gd name="connsiteY9" fmla="*/ 540406 h 720080"/>
                <a:gd name="connsiteX10" fmla="*/ 451727 w 720080"/>
                <a:gd name="connsiteY10" fmla="*/ 540406 h 720080"/>
                <a:gd name="connsiteX11" fmla="*/ 597086 w 720080"/>
                <a:gd name="connsiteY11" fmla="*/ 395048 h 720080"/>
                <a:gd name="connsiteX12" fmla="*/ 603450 w 720080"/>
                <a:gd name="connsiteY12" fmla="*/ 388459 h 720080"/>
                <a:gd name="connsiteX13" fmla="*/ 605656 w 720080"/>
                <a:gd name="connsiteY13" fmla="*/ 385654 h 720080"/>
                <a:gd name="connsiteX14" fmla="*/ 607314 w 720080"/>
                <a:gd name="connsiteY14" fmla="*/ 381802 h 720080"/>
                <a:gd name="connsiteX15" fmla="*/ 611651 w 720080"/>
                <a:gd name="connsiteY15" fmla="*/ 359975 h 720080"/>
                <a:gd name="connsiteX16" fmla="*/ 607314 w 720080"/>
                <a:gd name="connsiteY16" fmla="*/ 338148 h 720080"/>
                <a:gd name="connsiteX17" fmla="*/ 604581 w 720080"/>
                <a:gd name="connsiteY17" fmla="*/ 333055 h 720080"/>
                <a:gd name="connsiteX18" fmla="*/ 603896 w 720080"/>
                <a:gd name="connsiteY18" fmla="*/ 331821 h 720080"/>
                <a:gd name="connsiteX19" fmla="*/ 598273 w 720080"/>
                <a:gd name="connsiteY19" fmla="*/ 325033 h 720080"/>
                <a:gd name="connsiteX20" fmla="*/ 452915 w 720080"/>
                <a:gd name="connsiteY20" fmla="*/ 179675 h 720080"/>
                <a:gd name="connsiteX21" fmla="*/ 422617 w 720080"/>
                <a:gd name="connsiteY21" fmla="*/ 167125 h 720080"/>
                <a:gd name="connsiteX22" fmla="*/ 360040 w 720080"/>
                <a:gd name="connsiteY22" fmla="*/ 0 h 720080"/>
                <a:gd name="connsiteX23" fmla="*/ 720080 w 720080"/>
                <a:gd name="connsiteY23" fmla="*/ 360040 h 720080"/>
                <a:gd name="connsiteX24" fmla="*/ 360040 w 720080"/>
                <a:gd name="connsiteY24" fmla="*/ 720080 h 720080"/>
                <a:gd name="connsiteX25" fmla="*/ 0 w 720080"/>
                <a:gd name="connsiteY25" fmla="*/ 360040 h 720080"/>
                <a:gd name="connsiteX26" fmla="*/ 360040 w 720080"/>
                <a:gd name="connsiteY26" fmla="*/ 0 h 72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20080" h="720080">
                  <a:moveTo>
                    <a:pt x="422617" y="167125"/>
                  </a:moveTo>
                  <a:cubicBezTo>
                    <a:pt x="411652" y="167125"/>
                    <a:pt x="400686" y="171308"/>
                    <a:pt x="392320" y="179675"/>
                  </a:cubicBezTo>
                  <a:cubicBezTo>
                    <a:pt x="375587" y="196408"/>
                    <a:pt x="375587" y="223537"/>
                    <a:pt x="392320" y="240270"/>
                  </a:cubicBezTo>
                  <a:lnTo>
                    <a:pt x="470117" y="318067"/>
                  </a:lnTo>
                  <a:lnTo>
                    <a:pt x="151276" y="318067"/>
                  </a:lnTo>
                  <a:cubicBezTo>
                    <a:pt x="127612" y="318067"/>
                    <a:pt x="108429" y="337251"/>
                    <a:pt x="108429" y="360915"/>
                  </a:cubicBezTo>
                  <a:cubicBezTo>
                    <a:pt x="108429" y="384578"/>
                    <a:pt x="127612" y="403762"/>
                    <a:pt x="151276" y="403762"/>
                  </a:cubicBezTo>
                  <a:lnTo>
                    <a:pt x="467182" y="403762"/>
                  </a:lnTo>
                  <a:lnTo>
                    <a:pt x="391132" y="479811"/>
                  </a:lnTo>
                  <a:cubicBezTo>
                    <a:pt x="374399" y="496544"/>
                    <a:pt x="374399" y="523674"/>
                    <a:pt x="391132" y="540406"/>
                  </a:cubicBezTo>
                  <a:cubicBezTo>
                    <a:pt x="407865" y="557139"/>
                    <a:pt x="434994" y="557139"/>
                    <a:pt x="451727" y="540406"/>
                  </a:cubicBezTo>
                  <a:lnTo>
                    <a:pt x="597086" y="395048"/>
                  </a:lnTo>
                  <a:cubicBezTo>
                    <a:pt x="599177" y="392957"/>
                    <a:pt x="601484" y="390703"/>
                    <a:pt x="603450" y="388459"/>
                  </a:cubicBezTo>
                  <a:lnTo>
                    <a:pt x="605656" y="385654"/>
                  </a:lnTo>
                  <a:lnTo>
                    <a:pt x="607314" y="381802"/>
                  </a:lnTo>
                  <a:cubicBezTo>
                    <a:pt x="610052" y="375572"/>
                    <a:pt x="611651" y="368060"/>
                    <a:pt x="611651" y="359975"/>
                  </a:cubicBezTo>
                  <a:cubicBezTo>
                    <a:pt x="611651" y="351890"/>
                    <a:pt x="610052" y="344378"/>
                    <a:pt x="607314" y="338148"/>
                  </a:cubicBezTo>
                  <a:lnTo>
                    <a:pt x="604581" y="333055"/>
                  </a:lnTo>
                  <a:lnTo>
                    <a:pt x="603896" y="331821"/>
                  </a:lnTo>
                  <a:cubicBezTo>
                    <a:pt x="602248" y="329405"/>
                    <a:pt x="600365" y="327125"/>
                    <a:pt x="598273" y="325033"/>
                  </a:cubicBezTo>
                  <a:lnTo>
                    <a:pt x="452915" y="179675"/>
                  </a:lnTo>
                  <a:cubicBezTo>
                    <a:pt x="444548" y="171308"/>
                    <a:pt x="433583" y="167125"/>
                    <a:pt x="422617" y="167125"/>
                  </a:cubicBezTo>
                  <a:close/>
                  <a:moveTo>
                    <a:pt x="360040" y="0"/>
                  </a:moveTo>
                  <a:cubicBezTo>
                    <a:pt x="558885" y="0"/>
                    <a:pt x="720080" y="161195"/>
                    <a:pt x="720080" y="360040"/>
                  </a:cubicBezTo>
                  <a:cubicBezTo>
                    <a:pt x="720080" y="558885"/>
                    <a:pt x="558885" y="720080"/>
                    <a:pt x="360040" y="720080"/>
                  </a:cubicBezTo>
                  <a:cubicBezTo>
                    <a:pt x="161195" y="720080"/>
                    <a:pt x="0" y="558885"/>
                    <a:pt x="0" y="360040"/>
                  </a:cubicBezTo>
                  <a:cubicBezTo>
                    <a:pt x="0" y="161195"/>
                    <a:pt x="161195" y="0"/>
                    <a:pt x="360040" y="0"/>
                  </a:cubicBezTo>
                  <a:close/>
                </a:path>
              </a:pathLst>
            </a:custGeom>
            <a:solidFill>
              <a:srgbClr val="68B9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16" name="出品 26"/>
            <p:cNvSpPr txBox="1"/>
            <p:nvPr>
              <p:custDataLst>
                <p:tags r:id="rId2"/>
              </p:custDataLst>
            </p:nvPr>
          </p:nvSpPr>
          <p:spPr>
            <a:xfrm>
              <a:off x="2699" y="2446"/>
              <a:ext cx="14444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sz="2000" b="1" dirty="0">
                  <a:solidFill>
                    <a:schemeClr val="accent5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（一）大陆地区</a:t>
              </a:r>
              <a:endParaRPr lang="zh-CN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954293" y="265164"/>
            <a:ext cx="11230003" cy="520040"/>
            <a:chOff x="952388" y="551143"/>
            <a:chExt cx="11232083" cy="520136"/>
          </a:xfrm>
        </p:grpSpPr>
        <p:sp>
          <p:nvSpPr>
            <p:cNvPr id="3" name="矩形 2"/>
            <p:cNvSpPr/>
            <p:nvPr/>
          </p:nvSpPr>
          <p:spPr>
            <a:xfrm>
              <a:off x="952388" y="1017279"/>
              <a:ext cx="11232083" cy="54000"/>
            </a:xfrm>
            <a:prstGeom prst="rect">
              <a:avLst/>
            </a:prstGeom>
            <a:solidFill>
              <a:srgbClr val="68B9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TextBox 8"/>
            <p:cNvSpPr txBox="1">
              <a:spLocks noChangeArrowheads="1"/>
            </p:cNvSpPr>
            <p:nvPr/>
          </p:nvSpPr>
          <p:spPr bwMode="auto">
            <a:xfrm>
              <a:off x="953023" y="551143"/>
              <a:ext cx="1404010" cy="492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3200" dirty="0">
                  <a:solidFill>
                    <a:srgbClr val="68B9A8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华文新魏" panose="02010800040101010101" pitchFamily="2" charset="-122"/>
                </a:rPr>
                <a:t>任务二</a:t>
              </a:r>
              <a:endParaRPr lang="en-US" altLang="zh-CN" sz="3200" dirty="0">
                <a:solidFill>
                  <a:srgbClr val="68B9A8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5" name="TextBox 8"/>
            <p:cNvSpPr txBox="1">
              <a:spLocks noChangeArrowheads="1"/>
            </p:cNvSpPr>
            <p:nvPr/>
          </p:nvSpPr>
          <p:spPr bwMode="auto">
            <a:xfrm>
              <a:off x="2303668" y="700069"/>
              <a:ext cx="8529320" cy="307397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l" eaLnBrk="1" hangingPunct="1"/>
              <a:r>
                <a:rPr lang="zh-CN" altLang="en-US" sz="2000" dirty="0">
                  <a:solidFill>
                    <a:schemeClr val="bg2">
                      <a:lumMod val="50000"/>
                    </a:schemeClr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cs typeface="黑体" panose="02010609060101010101" charset="-122"/>
                  <a:sym typeface="华文新魏" panose="02010800040101010101" pitchFamily="2" charset="-122"/>
                </a:rPr>
                <a:t>重要作家作品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</p:grpSp>
      <p:graphicFrame>
        <p:nvGraphicFramePr>
          <p:cNvPr id="7" name="图示 6"/>
          <p:cNvGraphicFramePr/>
          <p:nvPr/>
        </p:nvGraphicFramePr>
        <p:xfrm>
          <a:off x="1362634" y="2182091"/>
          <a:ext cx="7520817" cy="36645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40" name="Image1"/>
          <p:cNvPicPr/>
          <p:nvPr/>
        </p:nvPicPr>
        <p:blipFill>
          <a:blip r:embed="rId8" cstate="print"/>
          <a:srcRect/>
          <a:stretch>
            <a:fillRect/>
          </a:stretch>
        </p:blipFill>
        <p:spPr>
          <a:xfrm>
            <a:off x="9665626" y="2180821"/>
            <a:ext cx="1676724" cy="1692597"/>
          </a:xfrm>
          <a:prstGeom prst="rect">
            <a:avLst/>
          </a:prstGeom>
          <a:ln w="9525" cap="flat" cmpd="sng">
            <a:solidFill>
              <a:srgbClr val="000000"/>
            </a:solidFill>
            <a:prstDash val="solid"/>
            <a:round/>
          </a:ln>
        </p:spPr>
      </p:pic>
      <p:pic>
        <p:nvPicPr>
          <p:cNvPr id="1043" name="Image1" descr="D:\教材编写资料汇总-2022\经典绘本阅读指导第三稿（预交稿）\项目3、4 第三稿\项目4 图片\阿加布和中国医生 封面.jpg阿加布和中国医生 封面"/>
          <p:cNvPicPr/>
          <p:nvPr/>
        </p:nvPicPr>
        <p:blipFill>
          <a:blip r:embed="rId9" cstate="print"/>
          <a:srcRect/>
          <a:stretch>
            <a:fillRect/>
          </a:stretch>
        </p:blipFill>
        <p:spPr>
          <a:xfrm>
            <a:off x="9722766" y="4208954"/>
            <a:ext cx="1619585" cy="1524353"/>
          </a:xfrm>
          <a:prstGeom prst="rect">
            <a:avLst/>
          </a:prstGeom>
          <a:ln w="9525" cap="flat" cmpd="sng">
            <a:solidFill>
              <a:srgbClr val="000000"/>
            </a:solidFill>
            <a:prstDash val="solid"/>
            <a:rou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090269" y="1194214"/>
            <a:ext cx="9742906" cy="546634"/>
            <a:chOff x="1797" y="2330"/>
            <a:chExt cx="15346" cy="861"/>
          </a:xfrm>
        </p:grpSpPr>
        <p:sp>
          <p:nvSpPr>
            <p:cNvPr id="15" name="PA_KSO_Shape"/>
            <p:cNvSpPr/>
            <p:nvPr>
              <p:custDataLst>
                <p:tags r:id="rId1"/>
              </p:custDataLst>
            </p:nvPr>
          </p:nvSpPr>
          <p:spPr>
            <a:xfrm>
              <a:off x="1797" y="2330"/>
              <a:ext cx="840" cy="861"/>
            </a:xfrm>
            <a:custGeom>
              <a:avLst/>
              <a:gdLst>
                <a:gd name="connsiteX0" fmla="*/ 422617 w 720080"/>
                <a:gd name="connsiteY0" fmla="*/ 167125 h 720080"/>
                <a:gd name="connsiteX1" fmla="*/ 392320 w 720080"/>
                <a:gd name="connsiteY1" fmla="*/ 179675 h 720080"/>
                <a:gd name="connsiteX2" fmla="*/ 392320 w 720080"/>
                <a:gd name="connsiteY2" fmla="*/ 240270 h 720080"/>
                <a:gd name="connsiteX3" fmla="*/ 470117 w 720080"/>
                <a:gd name="connsiteY3" fmla="*/ 318067 h 720080"/>
                <a:gd name="connsiteX4" fmla="*/ 151276 w 720080"/>
                <a:gd name="connsiteY4" fmla="*/ 318067 h 720080"/>
                <a:gd name="connsiteX5" fmla="*/ 108429 w 720080"/>
                <a:gd name="connsiteY5" fmla="*/ 360915 h 720080"/>
                <a:gd name="connsiteX6" fmla="*/ 151276 w 720080"/>
                <a:gd name="connsiteY6" fmla="*/ 403762 h 720080"/>
                <a:gd name="connsiteX7" fmla="*/ 467182 w 720080"/>
                <a:gd name="connsiteY7" fmla="*/ 403762 h 720080"/>
                <a:gd name="connsiteX8" fmla="*/ 391132 w 720080"/>
                <a:gd name="connsiteY8" fmla="*/ 479811 h 720080"/>
                <a:gd name="connsiteX9" fmla="*/ 391132 w 720080"/>
                <a:gd name="connsiteY9" fmla="*/ 540406 h 720080"/>
                <a:gd name="connsiteX10" fmla="*/ 451727 w 720080"/>
                <a:gd name="connsiteY10" fmla="*/ 540406 h 720080"/>
                <a:gd name="connsiteX11" fmla="*/ 597086 w 720080"/>
                <a:gd name="connsiteY11" fmla="*/ 395048 h 720080"/>
                <a:gd name="connsiteX12" fmla="*/ 603450 w 720080"/>
                <a:gd name="connsiteY12" fmla="*/ 388459 h 720080"/>
                <a:gd name="connsiteX13" fmla="*/ 605656 w 720080"/>
                <a:gd name="connsiteY13" fmla="*/ 385654 h 720080"/>
                <a:gd name="connsiteX14" fmla="*/ 607314 w 720080"/>
                <a:gd name="connsiteY14" fmla="*/ 381802 h 720080"/>
                <a:gd name="connsiteX15" fmla="*/ 611651 w 720080"/>
                <a:gd name="connsiteY15" fmla="*/ 359975 h 720080"/>
                <a:gd name="connsiteX16" fmla="*/ 607314 w 720080"/>
                <a:gd name="connsiteY16" fmla="*/ 338148 h 720080"/>
                <a:gd name="connsiteX17" fmla="*/ 604581 w 720080"/>
                <a:gd name="connsiteY17" fmla="*/ 333055 h 720080"/>
                <a:gd name="connsiteX18" fmla="*/ 603896 w 720080"/>
                <a:gd name="connsiteY18" fmla="*/ 331821 h 720080"/>
                <a:gd name="connsiteX19" fmla="*/ 598273 w 720080"/>
                <a:gd name="connsiteY19" fmla="*/ 325033 h 720080"/>
                <a:gd name="connsiteX20" fmla="*/ 452915 w 720080"/>
                <a:gd name="connsiteY20" fmla="*/ 179675 h 720080"/>
                <a:gd name="connsiteX21" fmla="*/ 422617 w 720080"/>
                <a:gd name="connsiteY21" fmla="*/ 167125 h 720080"/>
                <a:gd name="connsiteX22" fmla="*/ 360040 w 720080"/>
                <a:gd name="connsiteY22" fmla="*/ 0 h 720080"/>
                <a:gd name="connsiteX23" fmla="*/ 720080 w 720080"/>
                <a:gd name="connsiteY23" fmla="*/ 360040 h 720080"/>
                <a:gd name="connsiteX24" fmla="*/ 360040 w 720080"/>
                <a:gd name="connsiteY24" fmla="*/ 720080 h 720080"/>
                <a:gd name="connsiteX25" fmla="*/ 0 w 720080"/>
                <a:gd name="connsiteY25" fmla="*/ 360040 h 720080"/>
                <a:gd name="connsiteX26" fmla="*/ 360040 w 720080"/>
                <a:gd name="connsiteY26" fmla="*/ 0 h 72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20080" h="720080">
                  <a:moveTo>
                    <a:pt x="422617" y="167125"/>
                  </a:moveTo>
                  <a:cubicBezTo>
                    <a:pt x="411652" y="167125"/>
                    <a:pt x="400686" y="171308"/>
                    <a:pt x="392320" y="179675"/>
                  </a:cubicBezTo>
                  <a:cubicBezTo>
                    <a:pt x="375587" y="196408"/>
                    <a:pt x="375587" y="223537"/>
                    <a:pt x="392320" y="240270"/>
                  </a:cubicBezTo>
                  <a:lnTo>
                    <a:pt x="470117" y="318067"/>
                  </a:lnTo>
                  <a:lnTo>
                    <a:pt x="151276" y="318067"/>
                  </a:lnTo>
                  <a:cubicBezTo>
                    <a:pt x="127612" y="318067"/>
                    <a:pt x="108429" y="337251"/>
                    <a:pt x="108429" y="360915"/>
                  </a:cubicBezTo>
                  <a:cubicBezTo>
                    <a:pt x="108429" y="384578"/>
                    <a:pt x="127612" y="403762"/>
                    <a:pt x="151276" y="403762"/>
                  </a:cubicBezTo>
                  <a:lnTo>
                    <a:pt x="467182" y="403762"/>
                  </a:lnTo>
                  <a:lnTo>
                    <a:pt x="391132" y="479811"/>
                  </a:lnTo>
                  <a:cubicBezTo>
                    <a:pt x="374399" y="496544"/>
                    <a:pt x="374399" y="523674"/>
                    <a:pt x="391132" y="540406"/>
                  </a:cubicBezTo>
                  <a:cubicBezTo>
                    <a:pt x="407865" y="557139"/>
                    <a:pt x="434994" y="557139"/>
                    <a:pt x="451727" y="540406"/>
                  </a:cubicBezTo>
                  <a:lnTo>
                    <a:pt x="597086" y="395048"/>
                  </a:lnTo>
                  <a:cubicBezTo>
                    <a:pt x="599177" y="392957"/>
                    <a:pt x="601484" y="390703"/>
                    <a:pt x="603450" y="388459"/>
                  </a:cubicBezTo>
                  <a:lnTo>
                    <a:pt x="605656" y="385654"/>
                  </a:lnTo>
                  <a:lnTo>
                    <a:pt x="607314" y="381802"/>
                  </a:lnTo>
                  <a:cubicBezTo>
                    <a:pt x="610052" y="375572"/>
                    <a:pt x="611651" y="368060"/>
                    <a:pt x="611651" y="359975"/>
                  </a:cubicBezTo>
                  <a:cubicBezTo>
                    <a:pt x="611651" y="351890"/>
                    <a:pt x="610052" y="344378"/>
                    <a:pt x="607314" y="338148"/>
                  </a:cubicBezTo>
                  <a:lnTo>
                    <a:pt x="604581" y="333055"/>
                  </a:lnTo>
                  <a:lnTo>
                    <a:pt x="603896" y="331821"/>
                  </a:lnTo>
                  <a:cubicBezTo>
                    <a:pt x="602248" y="329405"/>
                    <a:pt x="600365" y="327125"/>
                    <a:pt x="598273" y="325033"/>
                  </a:cubicBezTo>
                  <a:lnTo>
                    <a:pt x="452915" y="179675"/>
                  </a:lnTo>
                  <a:cubicBezTo>
                    <a:pt x="444548" y="171308"/>
                    <a:pt x="433583" y="167125"/>
                    <a:pt x="422617" y="167125"/>
                  </a:cubicBezTo>
                  <a:close/>
                  <a:moveTo>
                    <a:pt x="360040" y="0"/>
                  </a:moveTo>
                  <a:cubicBezTo>
                    <a:pt x="558885" y="0"/>
                    <a:pt x="720080" y="161195"/>
                    <a:pt x="720080" y="360040"/>
                  </a:cubicBezTo>
                  <a:cubicBezTo>
                    <a:pt x="720080" y="558885"/>
                    <a:pt x="558885" y="720080"/>
                    <a:pt x="360040" y="720080"/>
                  </a:cubicBezTo>
                  <a:cubicBezTo>
                    <a:pt x="161195" y="720080"/>
                    <a:pt x="0" y="558885"/>
                    <a:pt x="0" y="360040"/>
                  </a:cubicBezTo>
                  <a:cubicBezTo>
                    <a:pt x="0" y="161195"/>
                    <a:pt x="161195" y="0"/>
                    <a:pt x="360040" y="0"/>
                  </a:cubicBezTo>
                  <a:close/>
                </a:path>
              </a:pathLst>
            </a:custGeom>
            <a:solidFill>
              <a:srgbClr val="68B9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16" name="出品 26"/>
            <p:cNvSpPr txBox="1"/>
            <p:nvPr>
              <p:custDataLst>
                <p:tags r:id="rId2"/>
              </p:custDataLst>
            </p:nvPr>
          </p:nvSpPr>
          <p:spPr>
            <a:xfrm>
              <a:off x="2699" y="2446"/>
              <a:ext cx="14444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sz="2000" b="1" dirty="0">
                  <a:solidFill>
                    <a:schemeClr val="accent5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（一）大陆地区</a:t>
              </a:r>
              <a:endParaRPr lang="zh-CN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954293" y="265164"/>
            <a:ext cx="11230003" cy="520040"/>
            <a:chOff x="952388" y="551143"/>
            <a:chExt cx="11232083" cy="520136"/>
          </a:xfrm>
        </p:grpSpPr>
        <p:sp>
          <p:nvSpPr>
            <p:cNvPr id="3" name="矩形 2"/>
            <p:cNvSpPr/>
            <p:nvPr/>
          </p:nvSpPr>
          <p:spPr>
            <a:xfrm>
              <a:off x="952388" y="1017279"/>
              <a:ext cx="11232083" cy="54000"/>
            </a:xfrm>
            <a:prstGeom prst="rect">
              <a:avLst/>
            </a:prstGeom>
            <a:solidFill>
              <a:srgbClr val="68B9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TextBox 8"/>
            <p:cNvSpPr txBox="1">
              <a:spLocks noChangeArrowheads="1"/>
            </p:cNvSpPr>
            <p:nvPr/>
          </p:nvSpPr>
          <p:spPr bwMode="auto">
            <a:xfrm>
              <a:off x="953023" y="551143"/>
              <a:ext cx="1404010" cy="492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3200" dirty="0">
                  <a:solidFill>
                    <a:srgbClr val="68B9A8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华文新魏" panose="02010800040101010101" pitchFamily="2" charset="-122"/>
                </a:rPr>
                <a:t>任务二</a:t>
              </a:r>
              <a:endParaRPr lang="en-US" altLang="zh-CN" sz="3200" dirty="0">
                <a:solidFill>
                  <a:srgbClr val="68B9A8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5" name="TextBox 8"/>
            <p:cNvSpPr txBox="1">
              <a:spLocks noChangeArrowheads="1"/>
            </p:cNvSpPr>
            <p:nvPr/>
          </p:nvSpPr>
          <p:spPr bwMode="auto">
            <a:xfrm>
              <a:off x="2303668" y="700069"/>
              <a:ext cx="8529320" cy="307397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l" eaLnBrk="1" hangingPunct="1"/>
              <a:r>
                <a:rPr lang="zh-CN" altLang="en-US" sz="2000" dirty="0">
                  <a:solidFill>
                    <a:schemeClr val="bg2">
                      <a:lumMod val="50000"/>
                    </a:schemeClr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cs typeface="黑体" panose="02010609060101010101" charset="-122"/>
                  <a:sym typeface="华文新魏" panose="02010800040101010101" pitchFamily="2" charset="-122"/>
                </a:rPr>
                <a:t>重要作家作品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736640" y="1977659"/>
            <a:ext cx="4543854" cy="4214350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 fontScale="25000"/>
          </a:bodyPr>
          <a:p>
            <a:pPr marL="1905" indent="0" algn="l" defTabSz="914400" fontAlgn="base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6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周翔</a:t>
            </a:r>
            <a:endParaRPr lang="en-US" altLang="zh-CN" sz="6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287655" indent="-285750" algn="l" defTabSz="914400" fontAlgn="base">
              <a:lnSpc>
                <a:spcPct val="150000"/>
              </a:lnSpc>
              <a:spcBef>
                <a:spcPts val="0"/>
              </a:spcBef>
            </a:pPr>
            <a:r>
              <a:rPr sz="5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1956年生于陕西凤翔，著名插画家、编辑</a:t>
            </a:r>
            <a:r>
              <a:rPr lang="zh-CN" sz="5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，</a:t>
            </a:r>
            <a:r>
              <a:rPr sz="5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现任江苏少年儿童出版社《东方娃娃》主编。作品风格夸张、人物生动，画面趣味十足，既符合孩子的心理，又展现了国内绘本的新面貌。</a:t>
            </a:r>
            <a:endParaRPr sz="5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287655" indent="-285750" algn="l" defTabSz="914400" fontAlgn="base">
              <a:lnSpc>
                <a:spcPct val="150000"/>
              </a:lnSpc>
              <a:spcBef>
                <a:spcPts val="0"/>
              </a:spcBef>
            </a:pPr>
            <a:r>
              <a:rPr sz="5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代表作品有《贝贝流浪记》《小青虫的梦》《荷花镇的早市》《一园青菜成了精》《耗子大爷在家吗》等，曾获国际儿童读物联盟国内分会(CBBY)“小松树”奖；多次获得丰子恺儿童图画书奖等国内外大奖。</a:t>
            </a:r>
            <a:endParaRPr sz="5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1054" name="Image1"/>
          <p:cNvPicPr/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5966167" y="2835385"/>
            <a:ext cx="2070352" cy="2498897"/>
          </a:xfrm>
          <a:prstGeom prst="rect">
            <a:avLst/>
          </a:prstGeom>
          <a:ln w="9525" cap="flat" cmpd="sng">
            <a:solidFill>
              <a:srgbClr val="000000"/>
            </a:solidFill>
            <a:prstDash val="solid"/>
            <a:round/>
          </a:ln>
        </p:spPr>
      </p:pic>
      <p:pic>
        <p:nvPicPr>
          <p:cNvPr id="74" name="Image1" descr="D:\教材编写资料汇总-2022\教材第二次编写（修改稿）\项目3、4 第三稿\项目4 图片定\一园青菜成了精 封面1.jpg一园青菜成了精 封面1"/>
          <p:cNvPicPr/>
          <p:nvPr/>
        </p:nvPicPr>
        <p:blipFill>
          <a:blip r:embed="rId4"/>
          <a:srcRect/>
          <a:stretch>
            <a:fillRect/>
          </a:stretch>
        </p:blipFill>
        <p:spPr>
          <a:xfrm>
            <a:off x="8825677" y="1667201"/>
            <a:ext cx="2998550" cy="2261451"/>
          </a:xfrm>
          <a:prstGeom prst="rect">
            <a:avLst/>
          </a:prstGeom>
          <a:ln w="9525" cap="flat" cmpd="sng">
            <a:solidFill>
              <a:srgbClr val="000000"/>
            </a:solidFill>
            <a:prstDash val="solid"/>
            <a:round/>
          </a:ln>
        </p:spPr>
      </p:pic>
      <p:pic>
        <p:nvPicPr>
          <p:cNvPr id="90" name="Image1" descr="D:\教材编写资料汇总-2022\教材第二次编写（修改稿）\项目3、4 第三稿\项目4 图片定\一园青菜成了精 内页5.jpg一园青菜成了精 内页5"/>
          <p:cNvPicPr/>
          <p:nvPr/>
        </p:nvPicPr>
        <p:blipFill>
          <a:blip r:embed="rId5"/>
          <a:srcRect/>
          <a:stretch>
            <a:fillRect/>
          </a:stretch>
        </p:blipFill>
        <p:spPr>
          <a:xfrm>
            <a:off x="8825677" y="4211810"/>
            <a:ext cx="3074736" cy="1917980"/>
          </a:xfrm>
          <a:prstGeom prst="rect">
            <a:avLst/>
          </a:prstGeom>
          <a:ln w="9525" cap="flat" cmpd="sng">
            <a:solidFill>
              <a:srgbClr val="000000"/>
            </a:solidFill>
            <a:prstDash val="solid"/>
            <a:rou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357986" y="343890"/>
            <a:ext cx="11476343" cy="6170536"/>
          </a:xfrm>
          <a:prstGeom prst="rect">
            <a:avLst/>
          </a:prstGeom>
          <a:noFill/>
          <a:ln>
            <a:solidFill>
              <a:srgbClr val="68B9A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 rot="5400000">
            <a:off x="2213750" y="2268491"/>
            <a:ext cx="2713564" cy="1258053"/>
            <a:chOff x="3238500" y="3079008"/>
            <a:chExt cx="5729514" cy="865420"/>
          </a:xfrm>
        </p:grpSpPr>
        <p:sp>
          <p:nvSpPr>
            <p:cNvPr id="14" name="文本框 283"/>
            <p:cNvSpPr txBox="1"/>
            <p:nvPr/>
          </p:nvSpPr>
          <p:spPr>
            <a:xfrm rot="16200000">
              <a:off x="5794135" y="1076516"/>
              <a:ext cx="634828" cy="4870985"/>
            </a:xfrm>
            <a:prstGeom prst="rect">
              <a:avLst/>
            </a:prstGeom>
            <a:noFill/>
          </p:spPr>
          <p:txBody>
            <a:bodyPr vert="horz" wrap="square" rtlCol="0" anchor="ctr" anchorCtr="0">
              <a:spAutoFit/>
            </a:bodyPr>
            <a:lstStyle/>
            <a:p>
              <a:pPr algn="ctr"/>
              <a:r>
                <a:rPr lang="zh-CN" altLang="en-US" sz="4800" spc="600" dirty="0">
                  <a:solidFill>
                    <a:srgbClr val="68B9A8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华文新魏" panose="02010800040101010101" pitchFamily="2" charset="-122"/>
                </a:rPr>
                <a:t>项目四</a:t>
              </a:r>
              <a:endParaRPr lang="zh-CN" altLang="en-US" sz="4800" spc="600" dirty="0">
                <a:solidFill>
                  <a:srgbClr val="68B9A8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3238500" y="3079008"/>
              <a:ext cx="5729514" cy="865420"/>
              <a:chOff x="3200400" y="3079008"/>
              <a:chExt cx="5729514" cy="865420"/>
            </a:xfrm>
          </p:grpSpPr>
          <p:cxnSp>
            <p:nvCxnSpPr>
              <p:cNvPr id="16" name="直接连接符 15"/>
              <p:cNvCxnSpPr/>
              <p:nvPr/>
            </p:nvCxnSpPr>
            <p:spPr>
              <a:xfrm>
                <a:off x="3214914" y="3079008"/>
                <a:ext cx="5715000" cy="0"/>
              </a:xfrm>
              <a:prstGeom prst="line">
                <a:avLst/>
              </a:prstGeom>
              <a:ln>
                <a:solidFill>
                  <a:srgbClr val="68B9A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>
                <a:off x="3200400" y="3944428"/>
                <a:ext cx="5715000" cy="0"/>
              </a:xfrm>
              <a:prstGeom prst="line">
                <a:avLst/>
              </a:prstGeom>
              <a:ln>
                <a:solidFill>
                  <a:srgbClr val="68B9A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2" name="标题 1"/>
          <p:cNvSpPr txBox="1"/>
          <p:nvPr/>
        </p:nvSpPr>
        <p:spPr>
          <a:xfrm>
            <a:off x="4199446" y="1888031"/>
            <a:ext cx="6836450" cy="1043391"/>
          </a:xfrm>
          <a:prstGeom prst="rect">
            <a:avLst/>
          </a:prstGeom>
        </p:spPr>
        <p:txBody>
          <a:bodyPr rtlCol="0"/>
          <a:lstStyle>
            <a:lvl1pPr algn="ctr" defTabSz="1218565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zh-CN" altLang="en-US" sz="4200" dirty="0">
                <a:solidFill>
                  <a:srgbClr val="68B9A8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 国内绘本的起源发展</a:t>
            </a:r>
            <a:endParaRPr lang="zh-CN" altLang="en-US" sz="4200" dirty="0">
              <a:solidFill>
                <a:srgbClr val="68B9A8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23" name="副标题 2"/>
          <p:cNvSpPr txBox="1"/>
          <p:nvPr/>
        </p:nvSpPr>
        <p:spPr>
          <a:xfrm>
            <a:off x="4561121" y="3203694"/>
            <a:ext cx="6116908" cy="451246"/>
          </a:xfrm>
          <a:prstGeom prst="rect">
            <a:avLst/>
          </a:prstGeom>
        </p:spPr>
        <p:txBody>
          <a:bodyPr rtlCol="0"/>
          <a:lstStyle>
            <a:lvl1pPr marL="457200" indent="-4572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8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4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0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6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  <a:defRPr/>
            </a:pPr>
            <a:r>
              <a:rPr lang="zh-CN" altLang="en-US" sz="1400" spc="300" dirty="0">
                <a:solidFill>
                  <a:schemeClr val="bg1">
                    <a:lumMod val="50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国内绘本</a:t>
            </a:r>
            <a:r>
              <a:rPr lang="en-US" altLang="zh-CN" sz="1400" spc="300" dirty="0">
                <a:solidFill>
                  <a:schemeClr val="bg1">
                    <a:lumMod val="50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|</a:t>
            </a:r>
            <a:r>
              <a:rPr lang="zh-CN" altLang="en-US" sz="1400" spc="300" dirty="0">
                <a:solidFill>
                  <a:schemeClr val="bg1">
                    <a:lumMod val="50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起源发展</a:t>
            </a:r>
            <a:r>
              <a:rPr lang="en-US" altLang="zh-CN" sz="1400" spc="300" dirty="0">
                <a:solidFill>
                  <a:schemeClr val="bg1">
                    <a:lumMod val="50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|</a:t>
            </a:r>
            <a:r>
              <a:rPr lang="zh-CN" sz="1400" spc="300" dirty="0">
                <a:solidFill>
                  <a:schemeClr val="bg1">
                    <a:lumMod val="50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作家作品</a:t>
            </a:r>
            <a:endParaRPr lang="zh-CN" sz="1400" spc="300" dirty="0">
              <a:solidFill>
                <a:schemeClr val="bg1">
                  <a:lumMod val="50000"/>
                </a:schemeClr>
              </a:solidFill>
              <a:latin typeface="华文新魏" panose="02010800040101010101" pitchFamily="2" charset="-122"/>
              <a:ea typeface="华文新魏" panose="02010800040101010101" pitchFamily="2" charset="-122"/>
              <a:sym typeface="+mn-ea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4561163" y="3103708"/>
            <a:ext cx="6116823" cy="0"/>
          </a:xfrm>
          <a:prstGeom prst="line">
            <a:avLst/>
          </a:prstGeom>
          <a:ln w="3175">
            <a:solidFill>
              <a:srgbClr val="68B9A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22" grpId="0"/>
      <p:bldP spid="2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143600" y="1210086"/>
            <a:ext cx="9742906" cy="546634"/>
            <a:chOff x="1797" y="2330"/>
            <a:chExt cx="15346" cy="861"/>
          </a:xfrm>
        </p:grpSpPr>
        <p:sp>
          <p:nvSpPr>
            <p:cNvPr id="15" name="PA_KSO_Shape"/>
            <p:cNvSpPr/>
            <p:nvPr>
              <p:custDataLst>
                <p:tags r:id="rId1"/>
              </p:custDataLst>
            </p:nvPr>
          </p:nvSpPr>
          <p:spPr>
            <a:xfrm>
              <a:off x="1797" y="2330"/>
              <a:ext cx="840" cy="861"/>
            </a:xfrm>
            <a:custGeom>
              <a:avLst/>
              <a:gdLst>
                <a:gd name="connsiteX0" fmla="*/ 422617 w 720080"/>
                <a:gd name="connsiteY0" fmla="*/ 167125 h 720080"/>
                <a:gd name="connsiteX1" fmla="*/ 392320 w 720080"/>
                <a:gd name="connsiteY1" fmla="*/ 179675 h 720080"/>
                <a:gd name="connsiteX2" fmla="*/ 392320 w 720080"/>
                <a:gd name="connsiteY2" fmla="*/ 240270 h 720080"/>
                <a:gd name="connsiteX3" fmla="*/ 470117 w 720080"/>
                <a:gd name="connsiteY3" fmla="*/ 318067 h 720080"/>
                <a:gd name="connsiteX4" fmla="*/ 151276 w 720080"/>
                <a:gd name="connsiteY4" fmla="*/ 318067 h 720080"/>
                <a:gd name="connsiteX5" fmla="*/ 108429 w 720080"/>
                <a:gd name="connsiteY5" fmla="*/ 360915 h 720080"/>
                <a:gd name="connsiteX6" fmla="*/ 151276 w 720080"/>
                <a:gd name="connsiteY6" fmla="*/ 403762 h 720080"/>
                <a:gd name="connsiteX7" fmla="*/ 467182 w 720080"/>
                <a:gd name="connsiteY7" fmla="*/ 403762 h 720080"/>
                <a:gd name="connsiteX8" fmla="*/ 391132 w 720080"/>
                <a:gd name="connsiteY8" fmla="*/ 479811 h 720080"/>
                <a:gd name="connsiteX9" fmla="*/ 391132 w 720080"/>
                <a:gd name="connsiteY9" fmla="*/ 540406 h 720080"/>
                <a:gd name="connsiteX10" fmla="*/ 451727 w 720080"/>
                <a:gd name="connsiteY10" fmla="*/ 540406 h 720080"/>
                <a:gd name="connsiteX11" fmla="*/ 597086 w 720080"/>
                <a:gd name="connsiteY11" fmla="*/ 395048 h 720080"/>
                <a:gd name="connsiteX12" fmla="*/ 603450 w 720080"/>
                <a:gd name="connsiteY12" fmla="*/ 388459 h 720080"/>
                <a:gd name="connsiteX13" fmla="*/ 605656 w 720080"/>
                <a:gd name="connsiteY13" fmla="*/ 385654 h 720080"/>
                <a:gd name="connsiteX14" fmla="*/ 607314 w 720080"/>
                <a:gd name="connsiteY14" fmla="*/ 381802 h 720080"/>
                <a:gd name="connsiteX15" fmla="*/ 611651 w 720080"/>
                <a:gd name="connsiteY15" fmla="*/ 359975 h 720080"/>
                <a:gd name="connsiteX16" fmla="*/ 607314 w 720080"/>
                <a:gd name="connsiteY16" fmla="*/ 338148 h 720080"/>
                <a:gd name="connsiteX17" fmla="*/ 604581 w 720080"/>
                <a:gd name="connsiteY17" fmla="*/ 333055 h 720080"/>
                <a:gd name="connsiteX18" fmla="*/ 603896 w 720080"/>
                <a:gd name="connsiteY18" fmla="*/ 331821 h 720080"/>
                <a:gd name="connsiteX19" fmla="*/ 598273 w 720080"/>
                <a:gd name="connsiteY19" fmla="*/ 325033 h 720080"/>
                <a:gd name="connsiteX20" fmla="*/ 452915 w 720080"/>
                <a:gd name="connsiteY20" fmla="*/ 179675 h 720080"/>
                <a:gd name="connsiteX21" fmla="*/ 422617 w 720080"/>
                <a:gd name="connsiteY21" fmla="*/ 167125 h 720080"/>
                <a:gd name="connsiteX22" fmla="*/ 360040 w 720080"/>
                <a:gd name="connsiteY22" fmla="*/ 0 h 720080"/>
                <a:gd name="connsiteX23" fmla="*/ 720080 w 720080"/>
                <a:gd name="connsiteY23" fmla="*/ 360040 h 720080"/>
                <a:gd name="connsiteX24" fmla="*/ 360040 w 720080"/>
                <a:gd name="connsiteY24" fmla="*/ 720080 h 720080"/>
                <a:gd name="connsiteX25" fmla="*/ 0 w 720080"/>
                <a:gd name="connsiteY25" fmla="*/ 360040 h 720080"/>
                <a:gd name="connsiteX26" fmla="*/ 360040 w 720080"/>
                <a:gd name="connsiteY26" fmla="*/ 0 h 72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20080" h="720080">
                  <a:moveTo>
                    <a:pt x="422617" y="167125"/>
                  </a:moveTo>
                  <a:cubicBezTo>
                    <a:pt x="411652" y="167125"/>
                    <a:pt x="400686" y="171308"/>
                    <a:pt x="392320" y="179675"/>
                  </a:cubicBezTo>
                  <a:cubicBezTo>
                    <a:pt x="375587" y="196408"/>
                    <a:pt x="375587" y="223537"/>
                    <a:pt x="392320" y="240270"/>
                  </a:cubicBezTo>
                  <a:lnTo>
                    <a:pt x="470117" y="318067"/>
                  </a:lnTo>
                  <a:lnTo>
                    <a:pt x="151276" y="318067"/>
                  </a:lnTo>
                  <a:cubicBezTo>
                    <a:pt x="127612" y="318067"/>
                    <a:pt x="108429" y="337251"/>
                    <a:pt x="108429" y="360915"/>
                  </a:cubicBezTo>
                  <a:cubicBezTo>
                    <a:pt x="108429" y="384578"/>
                    <a:pt x="127612" y="403762"/>
                    <a:pt x="151276" y="403762"/>
                  </a:cubicBezTo>
                  <a:lnTo>
                    <a:pt x="467182" y="403762"/>
                  </a:lnTo>
                  <a:lnTo>
                    <a:pt x="391132" y="479811"/>
                  </a:lnTo>
                  <a:cubicBezTo>
                    <a:pt x="374399" y="496544"/>
                    <a:pt x="374399" y="523674"/>
                    <a:pt x="391132" y="540406"/>
                  </a:cubicBezTo>
                  <a:cubicBezTo>
                    <a:pt x="407865" y="557139"/>
                    <a:pt x="434994" y="557139"/>
                    <a:pt x="451727" y="540406"/>
                  </a:cubicBezTo>
                  <a:lnTo>
                    <a:pt x="597086" y="395048"/>
                  </a:lnTo>
                  <a:cubicBezTo>
                    <a:pt x="599177" y="392957"/>
                    <a:pt x="601484" y="390703"/>
                    <a:pt x="603450" y="388459"/>
                  </a:cubicBezTo>
                  <a:lnTo>
                    <a:pt x="605656" y="385654"/>
                  </a:lnTo>
                  <a:lnTo>
                    <a:pt x="607314" y="381802"/>
                  </a:lnTo>
                  <a:cubicBezTo>
                    <a:pt x="610052" y="375572"/>
                    <a:pt x="611651" y="368060"/>
                    <a:pt x="611651" y="359975"/>
                  </a:cubicBezTo>
                  <a:cubicBezTo>
                    <a:pt x="611651" y="351890"/>
                    <a:pt x="610052" y="344378"/>
                    <a:pt x="607314" y="338148"/>
                  </a:cubicBezTo>
                  <a:lnTo>
                    <a:pt x="604581" y="333055"/>
                  </a:lnTo>
                  <a:lnTo>
                    <a:pt x="603896" y="331821"/>
                  </a:lnTo>
                  <a:cubicBezTo>
                    <a:pt x="602248" y="329405"/>
                    <a:pt x="600365" y="327125"/>
                    <a:pt x="598273" y="325033"/>
                  </a:cubicBezTo>
                  <a:lnTo>
                    <a:pt x="452915" y="179675"/>
                  </a:lnTo>
                  <a:cubicBezTo>
                    <a:pt x="444548" y="171308"/>
                    <a:pt x="433583" y="167125"/>
                    <a:pt x="422617" y="167125"/>
                  </a:cubicBezTo>
                  <a:close/>
                  <a:moveTo>
                    <a:pt x="360040" y="0"/>
                  </a:moveTo>
                  <a:cubicBezTo>
                    <a:pt x="558885" y="0"/>
                    <a:pt x="720080" y="161195"/>
                    <a:pt x="720080" y="360040"/>
                  </a:cubicBezTo>
                  <a:cubicBezTo>
                    <a:pt x="720080" y="558885"/>
                    <a:pt x="558885" y="720080"/>
                    <a:pt x="360040" y="720080"/>
                  </a:cubicBezTo>
                  <a:cubicBezTo>
                    <a:pt x="161195" y="720080"/>
                    <a:pt x="0" y="558885"/>
                    <a:pt x="0" y="360040"/>
                  </a:cubicBezTo>
                  <a:cubicBezTo>
                    <a:pt x="0" y="161195"/>
                    <a:pt x="161195" y="0"/>
                    <a:pt x="360040" y="0"/>
                  </a:cubicBezTo>
                  <a:close/>
                </a:path>
              </a:pathLst>
            </a:custGeom>
            <a:solidFill>
              <a:srgbClr val="68B9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16" name="出品 26"/>
            <p:cNvSpPr txBox="1"/>
            <p:nvPr>
              <p:custDataLst>
                <p:tags r:id="rId2"/>
              </p:custDataLst>
            </p:nvPr>
          </p:nvSpPr>
          <p:spPr>
            <a:xfrm>
              <a:off x="2699" y="2446"/>
              <a:ext cx="14444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sz="2000" b="1" dirty="0">
                  <a:solidFill>
                    <a:schemeClr val="accent5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（一）大陆地区</a:t>
              </a:r>
              <a:endParaRPr lang="zh-CN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954293" y="265164"/>
            <a:ext cx="11230003" cy="520040"/>
            <a:chOff x="952388" y="551143"/>
            <a:chExt cx="11232083" cy="520136"/>
          </a:xfrm>
        </p:grpSpPr>
        <p:sp>
          <p:nvSpPr>
            <p:cNvPr id="3" name="矩形 2"/>
            <p:cNvSpPr/>
            <p:nvPr/>
          </p:nvSpPr>
          <p:spPr>
            <a:xfrm>
              <a:off x="952388" y="1017279"/>
              <a:ext cx="11232083" cy="54000"/>
            </a:xfrm>
            <a:prstGeom prst="rect">
              <a:avLst/>
            </a:prstGeom>
            <a:solidFill>
              <a:srgbClr val="68B9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TextBox 8"/>
            <p:cNvSpPr txBox="1">
              <a:spLocks noChangeArrowheads="1"/>
            </p:cNvSpPr>
            <p:nvPr/>
          </p:nvSpPr>
          <p:spPr bwMode="auto">
            <a:xfrm>
              <a:off x="953023" y="551143"/>
              <a:ext cx="1404010" cy="492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3200" dirty="0">
                  <a:solidFill>
                    <a:srgbClr val="68B9A8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华文新魏" panose="02010800040101010101" pitchFamily="2" charset="-122"/>
                </a:rPr>
                <a:t>任务二</a:t>
              </a:r>
              <a:endParaRPr lang="en-US" altLang="zh-CN" sz="3200" dirty="0">
                <a:solidFill>
                  <a:srgbClr val="68B9A8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5" name="TextBox 8"/>
            <p:cNvSpPr txBox="1">
              <a:spLocks noChangeArrowheads="1"/>
            </p:cNvSpPr>
            <p:nvPr/>
          </p:nvSpPr>
          <p:spPr bwMode="auto">
            <a:xfrm>
              <a:off x="2303668" y="700069"/>
              <a:ext cx="8529320" cy="307397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l" eaLnBrk="1" hangingPunct="1"/>
              <a:r>
                <a:rPr lang="zh-CN" altLang="en-US" sz="2000" dirty="0">
                  <a:solidFill>
                    <a:schemeClr val="bg2">
                      <a:lumMod val="50000"/>
                    </a:schemeClr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cs typeface="黑体" panose="02010609060101010101" charset="-122"/>
                  <a:sym typeface="华文新魏" panose="02010800040101010101" pitchFamily="2" charset="-122"/>
                </a:rPr>
                <a:t>重要作家作品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</p:grpSp>
      <p:graphicFrame>
        <p:nvGraphicFramePr>
          <p:cNvPr id="7" name="图示 6"/>
          <p:cNvGraphicFramePr/>
          <p:nvPr/>
        </p:nvGraphicFramePr>
        <p:xfrm>
          <a:off x="1362634" y="2182091"/>
          <a:ext cx="6812288" cy="36645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58" name="Image1" descr="D:\教材编写资料汇总-2022\教材第二次编写（修改稿）\项目3、4 第三稿\项目4 图片\安的种子 封面.jpg安的种子 封面"/>
          <p:cNvPicPr/>
          <p:nvPr/>
        </p:nvPicPr>
        <p:blipFill>
          <a:blip r:embed="rId8" cstate="print"/>
          <a:srcRect/>
          <a:stretch>
            <a:fillRect/>
          </a:stretch>
        </p:blipFill>
        <p:spPr>
          <a:xfrm>
            <a:off x="9142483" y="2244944"/>
            <a:ext cx="1830366" cy="1565620"/>
          </a:xfrm>
          <a:prstGeom prst="rect">
            <a:avLst/>
          </a:prstGeom>
          <a:ln w="9525" cap="flat" cmpd="sng">
            <a:solidFill>
              <a:srgbClr val="000000"/>
            </a:solidFill>
            <a:prstDash val="solid"/>
            <a:round/>
          </a:ln>
        </p:spPr>
      </p:pic>
      <p:pic>
        <p:nvPicPr>
          <p:cNvPr id="446" name="图片 446" descr="小石狮封面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142483" y="3860720"/>
            <a:ext cx="1830366" cy="1902743"/>
          </a:xfrm>
          <a:prstGeom prst="rect">
            <a:avLst/>
          </a:prstGeom>
          <a:ln>
            <a:solidFill>
              <a:srgbClr val="000000"/>
            </a:solidFill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090269" y="1194214"/>
            <a:ext cx="9742906" cy="546634"/>
            <a:chOff x="1797" y="2330"/>
            <a:chExt cx="15346" cy="861"/>
          </a:xfrm>
        </p:grpSpPr>
        <p:sp>
          <p:nvSpPr>
            <p:cNvPr id="15" name="PA_KSO_Shape"/>
            <p:cNvSpPr/>
            <p:nvPr>
              <p:custDataLst>
                <p:tags r:id="rId1"/>
              </p:custDataLst>
            </p:nvPr>
          </p:nvSpPr>
          <p:spPr>
            <a:xfrm>
              <a:off x="1797" y="2330"/>
              <a:ext cx="840" cy="861"/>
            </a:xfrm>
            <a:custGeom>
              <a:avLst/>
              <a:gdLst>
                <a:gd name="connsiteX0" fmla="*/ 422617 w 720080"/>
                <a:gd name="connsiteY0" fmla="*/ 167125 h 720080"/>
                <a:gd name="connsiteX1" fmla="*/ 392320 w 720080"/>
                <a:gd name="connsiteY1" fmla="*/ 179675 h 720080"/>
                <a:gd name="connsiteX2" fmla="*/ 392320 w 720080"/>
                <a:gd name="connsiteY2" fmla="*/ 240270 h 720080"/>
                <a:gd name="connsiteX3" fmla="*/ 470117 w 720080"/>
                <a:gd name="connsiteY3" fmla="*/ 318067 h 720080"/>
                <a:gd name="connsiteX4" fmla="*/ 151276 w 720080"/>
                <a:gd name="connsiteY4" fmla="*/ 318067 h 720080"/>
                <a:gd name="connsiteX5" fmla="*/ 108429 w 720080"/>
                <a:gd name="connsiteY5" fmla="*/ 360915 h 720080"/>
                <a:gd name="connsiteX6" fmla="*/ 151276 w 720080"/>
                <a:gd name="connsiteY6" fmla="*/ 403762 h 720080"/>
                <a:gd name="connsiteX7" fmla="*/ 467182 w 720080"/>
                <a:gd name="connsiteY7" fmla="*/ 403762 h 720080"/>
                <a:gd name="connsiteX8" fmla="*/ 391132 w 720080"/>
                <a:gd name="connsiteY8" fmla="*/ 479811 h 720080"/>
                <a:gd name="connsiteX9" fmla="*/ 391132 w 720080"/>
                <a:gd name="connsiteY9" fmla="*/ 540406 h 720080"/>
                <a:gd name="connsiteX10" fmla="*/ 451727 w 720080"/>
                <a:gd name="connsiteY10" fmla="*/ 540406 h 720080"/>
                <a:gd name="connsiteX11" fmla="*/ 597086 w 720080"/>
                <a:gd name="connsiteY11" fmla="*/ 395048 h 720080"/>
                <a:gd name="connsiteX12" fmla="*/ 603450 w 720080"/>
                <a:gd name="connsiteY12" fmla="*/ 388459 h 720080"/>
                <a:gd name="connsiteX13" fmla="*/ 605656 w 720080"/>
                <a:gd name="connsiteY13" fmla="*/ 385654 h 720080"/>
                <a:gd name="connsiteX14" fmla="*/ 607314 w 720080"/>
                <a:gd name="connsiteY14" fmla="*/ 381802 h 720080"/>
                <a:gd name="connsiteX15" fmla="*/ 611651 w 720080"/>
                <a:gd name="connsiteY15" fmla="*/ 359975 h 720080"/>
                <a:gd name="connsiteX16" fmla="*/ 607314 w 720080"/>
                <a:gd name="connsiteY16" fmla="*/ 338148 h 720080"/>
                <a:gd name="connsiteX17" fmla="*/ 604581 w 720080"/>
                <a:gd name="connsiteY17" fmla="*/ 333055 h 720080"/>
                <a:gd name="connsiteX18" fmla="*/ 603896 w 720080"/>
                <a:gd name="connsiteY18" fmla="*/ 331821 h 720080"/>
                <a:gd name="connsiteX19" fmla="*/ 598273 w 720080"/>
                <a:gd name="connsiteY19" fmla="*/ 325033 h 720080"/>
                <a:gd name="connsiteX20" fmla="*/ 452915 w 720080"/>
                <a:gd name="connsiteY20" fmla="*/ 179675 h 720080"/>
                <a:gd name="connsiteX21" fmla="*/ 422617 w 720080"/>
                <a:gd name="connsiteY21" fmla="*/ 167125 h 720080"/>
                <a:gd name="connsiteX22" fmla="*/ 360040 w 720080"/>
                <a:gd name="connsiteY22" fmla="*/ 0 h 720080"/>
                <a:gd name="connsiteX23" fmla="*/ 720080 w 720080"/>
                <a:gd name="connsiteY23" fmla="*/ 360040 h 720080"/>
                <a:gd name="connsiteX24" fmla="*/ 360040 w 720080"/>
                <a:gd name="connsiteY24" fmla="*/ 720080 h 720080"/>
                <a:gd name="connsiteX25" fmla="*/ 0 w 720080"/>
                <a:gd name="connsiteY25" fmla="*/ 360040 h 720080"/>
                <a:gd name="connsiteX26" fmla="*/ 360040 w 720080"/>
                <a:gd name="connsiteY26" fmla="*/ 0 h 72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20080" h="720080">
                  <a:moveTo>
                    <a:pt x="422617" y="167125"/>
                  </a:moveTo>
                  <a:cubicBezTo>
                    <a:pt x="411652" y="167125"/>
                    <a:pt x="400686" y="171308"/>
                    <a:pt x="392320" y="179675"/>
                  </a:cubicBezTo>
                  <a:cubicBezTo>
                    <a:pt x="375587" y="196408"/>
                    <a:pt x="375587" y="223537"/>
                    <a:pt x="392320" y="240270"/>
                  </a:cubicBezTo>
                  <a:lnTo>
                    <a:pt x="470117" y="318067"/>
                  </a:lnTo>
                  <a:lnTo>
                    <a:pt x="151276" y="318067"/>
                  </a:lnTo>
                  <a:cubicBezTo>
                    <a:pt x="127612" y="318067"/>
                    <a:pt x="108429" y="337251"/>
                    <a:pt x="108429" y="360915"/>
                  </a:cubicBezTo>
                  <a:cubicBezTo>
                    <a:pt x="108429" y="384578"/>
                    <a:pt x="127612" y="403762"/>
                    <a:pt x="151276" y="403762"/>
                  </a:cubicBezTo>
                  <a:lnTo>
                    <a:pt x="467182" y="403762"/>
                  </a:lnTo>
                  <a:lnTo>
                    <a:pt x="391132" y="479811"/>
                  </a:lnTo>
                  <a:cubicBezTo>
                    <a:pt x="374399" y="496544"/>
                    <a:pt x="374399" y="523674"/>
                    <a:pt x="391132" y="540406"/>
                  </a:cubicBezTo>
                  <a:cubicBezTo>
                    <a:pt x="407865" y="557139"/>
                    <a:pt x="434994" y="557139"/>
                    <a:pt x="451727" y="540406"/>
                  </a:cubicBezTo>
                  <a:lnTo>
                    <a:pt x="597086" y="395048"/>
                  </a:lnTo>
                  <a:cubicBezTo>
                    <a:pt x="599177" y="392957"/>
                    <a:pt x="601484" y="390703"/>
                    <a:pt x="603450" y="388459"/>
                  </a:cubicBezTo>
                  <a:lnTo>
                    <a:pt x="605656" y="385654"/>
                  </a:lnTo>
                  <a:lnTo>
                    <a:pt x="607314" y="381802"/>
                  </a:lnTo>
                  <a:cubicBezTo>
                    <a:pt x="610052" y="375572"/>
                    <a:pt x="611651" y="368060"/>
                    <a:pt x="611651" y="359975"/>
                  </a:cubicBezTo>
                  <a:cubicBezTo>
                    <a:pt x="611651" y="351890"/>
                    <a:pt x="610052" y="344378"/>
                    <a:pt x="607314" y="338148"/>
                  </a:cubicBezTo>
                  <a:lnTo>
                    <a:pt x="604581" y="333055"/>
                  </a:lnTo>
                  <a:lnTo>
                    <a:pt x="603896" y="331821"/>
                  </a:lnTo>
                  <a:cubicBezTo>
                    <a:pt x="602248" y="329405"/>
                    <a:pt x="600365" y="327125"/>
                    <a:pt x="598273" y="325033"/>
                  </a:cubicBezTo>
                  <a:lnTo>
                    <a:pt x="452915" y="179675"/>
                  </a:lnTo>
                  <a:cubicBezTo>
                    <a:pt x="444548" y="171308"/>
                    <a:pt x="433583" y="167125"/>
                    <a:pt x="422617" y="167125"/>
                  </a:cubicBezTo>
                  <a:close/>
                  <a:moveTo>
                    <a:pt x="360040" y="0"/>
                  </a:moveTo>
                  <a:cubicBezTo>
                    <a:pt x="558885" y="0"/>
                    <a:pt x="720080" y="161195"/>
                    <a:pt x="720080" y="360040"/>
                  </a:cubicBezTo>
                  <a:cubicBezTo>
                    <a:pt x="720080" y="558885"/>
                    <a:pt x="558885" y="720080"/>
                    <a:pt x="360040" y="720080"/>
                  </a:cubicBezTo>
                  <a:cubicBezTo>
                    <a:pt x="161195" y="720080"/>
                    <a:pt x="0" y="558885"/>
                    <a:pt x="0" y="360040"/>
                  </a:cubicBezTo>
                  <a:cubicBezTo>
                    <a:pt x="0" y="161195"/>
                    <a:pt x="161195" y="0"/>
                    <a:pt x="360040" y="0"/>
                  </a:cubicBezTo>
                  <a:close/>
                </a:path>
              </a:pathLst>
            </a:custGeom>
            <a:solidFill>
              <a:srgbClr val="68B9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16" name="出品 26"/>
            <p:cNvSpPr txBox="1"/>
            <p:nvPr>
              <p:custDataLst>
                <p:tags r:id="rId2"/>
              </p:custDataLst>
            </p:nvPr>
          </p:nvSpPr>
          <p:spPr>
            <a:xfrm>
              <a:off x="2699" y="2446"/>
              <a:ext cx="14444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sz="2000" b="1" dirty="0">
                  <a:solidFill>
                    <a:schemeClr val="accent5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（一）大陆地区</a:t>
              </a:r>
              <a:endParaRPr lang="zh-CN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954293" y="265164"/>
            <a:ext cx="11230003" cy="520040"/>
            <a:chOff x="952388" y="551143"/>
            <a:chExt cx="11232083" cy="520136"/>
          </a:xfrm>
        </p:grpSpPr>
        <p:sp>
          <p:nvSpPr>
            <p:cNvPr id="3" name="矩形 2"/>
            <p:cNvSpPr/>
            <p:nvPr/>
          </p:nvSpPr>
          <p:spPr>
            <a:xfrm>
              <a:off x="952388" y="1017279"/>
              <a:ext cx="11232083" cy="54000"/>
            </a:xfrm>
            <a:prstGeom prst="rect">
              <a:avLst/>
            </a:prstGeom>
            <a:solidFill>
              <a:srgbClr val="68B9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TextBox 8"/>
            <p:cNvSpPr txBox="1">
              <a:spLocks noChangeArrowheads="1"/>
            </p:cNvSpPr>
            <p:nvPr/>
          </p:nvSpPr>
          <p:spPr bwMode="auto">
            <a:xfrm>
              <a:off x="953023" y="551143"/>
              <a:ext cx="1404010" cy="492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3200" dirty="0">
                  <a:solidFill>
                    <a:srgbClr val="68B9A8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华文新魏" panose="02010800040101010101" pitchFamily="2" charset="-122"/>
                </a:rPr>
                <a:t>任务二</a:t>
              </a:r>
              <a:endParaRPr lang="en-US" altLang="zh-CN" sz="3200" dirty="0">
                <a:solidFill>
                  <a:srgbClr val="68B9A8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5" name="TextBox 8"/>
            <p:cNvSpPr txBox="1">
              <a:spLocks noChangeArrowheads="1"/>
            </p:cNvSpPr>
            <p:nvPr/>
          </p:nvSpPr>
          <p:spPr bwMode="auto">
            <a:xfrm>
              <a:off x="2303668" y="700069"/>
              <a:ext cx="8529320" cy="307397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l" eaLnBrk="1" hangingPunct="1"/>
              <a:r>
                <a:rPr lang="zh-CN" altLang="en-US" sz="2000" dirty="0">
                  <a:solidFill>
                    <a:schemeClr val="bg2">
                      <a:lumMod val="50000"/>
                    </a:schemeClr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cs typeface="黑体" panose="02010609060101010101" charset="-122"/>
                  <a:sym typeface="华文新魏" panose="02010800040101010101" pitchFamily="2" charset="-122"/>
                </a:rPr>
                <a:t>重要作家作品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736640" y="1977659"/>
            <a:ext cx="4543854" cy="4214350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 fontScale="25000"/>
          </a:bodyPr>
          <a:p>
            <a:pPr marL="1905" indent="0" algn="l" defTabSz="914400" fontAlgn="base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6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朱成梁</a:t>
            </a:r>
            <a:endParaRPr lang="en-US" altLang="zh-CN" sz="6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287655" indent="-285750" algn="l" defTabSz="914400" fontAlgn="base">
              <a:lnSpc>
                <a:spcPct val="190000"/>
              </a:lnSpc>
              <a:spcBef>
                <a:spcPts val="0"/>
              </a:spcBef>
            </a:pPr>
            <a:r>
              <a:rPr sz="5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1948年出生于上海，自幼喜爱美术。现为江苏美术出版社副总编、编审、国内美术家协会会员。</a:t>
            </a:r>
            <a:endParaRPr sz="5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287655" indent="-285750" algn="l" defTabSz="914400" fontAlgn="base">
              <a:lnSpc>
                <a:spcPct val="190000"/>
              </a:lnSpc>
              <a:spcBef>
                <a:spcPts val="0"/>
              </a:spcBef>
            </a:pPr>
            <a:r>
              <a:rPr sz="5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代表作品有《两兄弟》《一闪一闪的兔子灯》《地球的同一天》《灶王爷的故事》《虎头鞋》《争鹿》《火焰》《团圆》《屋檐下的腊八粥》《别让太阳掉下来》等。曾获丰子恺儿童图画书奖首奖、布拉迪斯国际儿童图书展“金苹果”奖等多项国际大奖。</a:t>
            </a:r>
            <a:endParaRPr sz="5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10" name="Image1"/>
          <p:cNvPicPr/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6115364" y="2932522"/>
            <a:ext cx="2037338" cy="2130665"/>
          </a:xfrm>
          <a:prstGeom prst="rect">
            <a:avLst/>
          </a:prstGeom>
          <a:ln w="9525" cap="flat" cmpd="sng">
            <a:solidFill>
              <a:srgbClr val="000000"/>
            </a:solidFill>
            <a:prstDash val="solid"/>
            <a:round/>
          </a:ln>
        </p:spPr>
      </p:pic>
      <p:pic>
        <p:nvPicPr>
          <p:cNvPr id="1052" name="Image1" descr="D:\教材编写资料汇总-2022\经典绘本阅读指导第三稿（预交稿）\项目3、4 第三稿\项目4 图片\别让太阳落下来 封面.jpg别让太阳落下来 封面"/>
          <p:cNvPicPr/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8896149" y="1666566"/>
            <a:ext cx="2170663" cy="2297640"/>
          </a:xfrm>
          <a:prstGeom prst="rect">
            <a:avLst/>
          </a:prstGeom>
          <a:ln w="9525" cap="flat" cmpd="sng">
            <a:solidFill>
              <a:srgbClr val="000000"/>
            </a:solidFill>
            <a:prstDash val="solid"/>
            <a:round/>
          </a:ln>
        </p:spPr>
      </p:pic>
      <p:pic>
        <p:nvPicPr>
          <p:cNvPr id="1053" name="图片 14" descr="别让太阳落下来 内页1"/>
          <p:cNvPicPr/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8604103" y="4447669"/>
            <a:ext cx="2754755" cy="1545939"/>
          </a:xfrm>
          <a:prstGeom prst="rect">
            <a:avLst/>
          </a:prstGeom>
          <a:ln w="9525" cap="flat" cmpd="sng">
            <a:solidFill>
              <a:srgbClr val="000000"/>
            </a:solidFill>
            <a:prstDash val="solid"/>
            <a:rou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143600" y="1210086"/>
            <a:ext cx="9742906" cy="546634"/>
            <a:chOff x="1797" y="2330"/>
            <a:chExt cx="15346" cy="861"/>
          </a:xfrm>
        </p:grpSpPr>
        <p:sp>
          <p:nvSpPr>
            <p:cNvPr id="15" name="PA_KSO_Shape"/>
            <p:cNvSpPr/>
            <p:nvPr>
              <p:custDataLst>
                <p:tags r:id="rId1"/>
              </p:custDataLst>
            </p:nvPr>
          </p:nvSpPr>
          <p:spPr>
            <a:xfrm>
              <a:off x="1797" y="2330"/>
              <a:ext cx="840" cy="861"/>
            </a:xfrm>
            <a:custGeom>
              <a:avLst/>
              <a:gdLst>
                <a:gd name="connsiteX0" fmla="*/ 422617 w 720080"/>
                <a:gd name="connsiteY0" fmla="*/ 167125 h 720080"/>
                <a:gd name="connsiteX1" fmla="*/ 392320 w 720080"/>
                <a:gd name="connsiteY1" fmla="*/ 179675 h 720080"/>
                <a:gd name="connsiteX2" fmla="*/ 392320 w 720080"/>
                <a:gd name="connsiteY2" fmla="*/ 240270 h 720080"/>
                <a:gd name="connsiteX3" fmla="*/ 470117 w 720080"/>
                <a:gd name="connsiteY3" fmla="*/ 318067 h 720080"/>
                <a:gd name="connsiteX4" fmla="*/ 151276 w 720080"/>
                <a:gd name="connsiteY4" fmla="*/ 318067 h 720080"/>
                <a:gd name="connsiteX5" fmla="*/ 108429 w 720080"/>
                <a:gd name="connsiteY5" fmla="*/ 360915 h 720080"/>
                <a:gd name="connsiteX6" fmla="*/ 151276 w 720080"/>
                <a:gd name="connsiteY6" fmla="*/ 403762 h 720080"/>
                <a:gd name="connsiteX7" fmla="*/ 467182 w 720080"/>
                <a:gd name="connsiteY7" fmla="*/ 403762 h 720080"/>
                <a:gd name="connsiteX8" fmla="*/ 391132 w 720080"/>
                <a:gd name="connsiteY8" fmla="*/ 479811 h 720080"/>
                <a:gd name="connsiteX9" fmla="*/ 391132 w 720080"/>
                <a:gd name="connsiteY9" fmla="*/ 540406 h 720080"/>
                <a:gd name="connsiteX10" fmla="*/ 451727 w 720080"/>
                <a:gd name="connsiteY10" fmla="*/ 540406 h 720080"/>
                <a:gd name="connsiteX11" fmla="*/ 597086 w 720080"/>
                <a:gd name="connsiteY11" fmla="*/ 395048 h 720080"/>
                <a:gd name="connsiteX12" fmla="*/ 603450 w 720080"/>
                <a:gd name="connsiteY12" fmla="*/ 388459 h 720080"/>
                <a:gd name="connsiteX13" fmla="*/ 605656 w 720080"/>
                <a:gd name="connsiteY13" fmla="*/ 385654 h 720080"/>
                <a:gd name="connsiteX14" fmla="*/ 607314 w 720080"/>
                <a:gd name="connsiteY14" fmla="*/ 381802 h 720080"/>
                <a:gd name="connsiteX15" fmla="*/ 611651 w 720080"/>
                <a:gd name="connsiteY15" fmla="*/ 359975 h 720080"/>
                <a:gd name="connsiteX16" fmla="*/ 607314 w 720080"/>
                <a:gd name="connsiteY16" fmla="*/ 338148 h 720080"/>
                <a:gd name="connsiteX17" fmla="*/ 604581 w 720080"/>
                <a:gd name="connsiteY17" fmla="*/ 333055 h 720080"/>
                <a:gd name="connsiteX18" fmla="*/ 603896 w 720080"/>
                <a:gd name="connsiteY18" fmla="*/ 331821 h 720080"/>
                <a:gd name="connsiteX19" fmla="*/ 598273 w 720080"/>
                <a:gd name="connsiteY19" fmla="*/ 325033 h 720080"/>
                <a:gd name="connsiteX20" fmla="*/ 452915 w 720080"/>
                <a:gd name="connsiteY20" fmla="*/ 179675 h 720080"/>
                <a:gd name="connsiteX21" fmla="*/ 422617 w 720080"/>
                <a:gd name="connsiteY21" fmla="*/ 167125 h 720080"/>
                <a:gd name="connsiteX22" fmla="*/ 360040 w 720080"/>
                <a:gd name="connsiteY22" fmla="*/ 0 h 720080"/>
                <a:gd name="connsiteX23" fmla="*/ 720080 w 720080"/>
                <a:gd name="connsiteY23" fmla="*/ 360040 h 720080"/>
                <a:gd name="connsiteX24" fmla="*/ 360040 w 720080"/>
                <a:gd name="connsiteY24" fmla="*/ 720080 h 720080"/>
                <a:gd name="connsiteX25" fmla="*/ 0 w 720080"/>
                <a:gd name="connsiteY25" fmla="*/ 360040 h 720080"/>
                <a:gd name="connsiteX26" fmla="*/ 360040 w 720080"/>
                <a:gd name="connsiteY26" fmla="*/ 0 h 72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20080" h="720080">
                  <a:moveTo>
                    <a:pt x="422617" y="167125"/>
                  </a:moveTo>
                  <a:cubicBezTo>
                    <a:pt x="411652" y="167125"/>
                    <a:pt x="400686" y="171308"/>
                    <a:pt x="392320" y="179675"/>
                  </a:cubicBezTo>
                  <a:cubicBezTo>
                    <a:pt x="375587" y="196408"/>
                    <a:pt x="375587" y="223537"/>
                    <a:pt x="392320" y="240270"/>
                  </a:cubicBezTo>
                  <a:lnTo>
                    <a:pt x="470117" y="318067"/>
                  </a:lnTo>
                  <a:lnTo>
                    <a:pt x="151276" y="318067"/>
                  </a:lnTo>
                  <a:cubicBezTo>
                    <a:pt x="127612" y="318067"/>
                    <a:pt x="108429" y="337251"/>
                    <a:pt x="108429" y="360915"/>
                  </a:cubicBezTo>
                  <a:cubicBezTo>
                    <a:pt x="108429" y="384578"/>
                    <a:pt x="127612" y="403762"/>
                    <a:pt x="151276" y="403762"/>
                  </a:cubicBezTo>
                  <a:lnTo>
                    <a:pt x="467182" y="403762"/>
                  </a:lnTo>
                  <a:lnTo>
                    <a:pt x="391132" y="479811"/>
                  </a:lnTo>
                  <a:cubicBezTo>
                    <a:pt x="374399" y="496544"/>
                    <a:pt x="374399" y="523674"/>
                    <a:pt x="391132" y="540406"/>
                  </a:cubicBezTo>
                  <a:cubicBezTo>
                    <a:pt x="407865" y="557139"/>
                    <a:pt x="434994" y="557139"/>
                    <a:pt x="451727" y="540406"/>
                  </a:cubicBezTo>
                  <a:lnTo>
                    <a:pt x="597086" y="395048"/>
                  </a:lnTo>
                  <a:cubicBezTo>
                    <a:pt x="599177" y="392957"/>
                    <a:pt x="601484" y="390703"/>
                    <a:pt x="603450" y="388459"/>
                  </a:cubicBezTo>
                  <a:lnTo>
                    <a:pt x="605656" y="385654"/>
                  </a:lnTo>
                  <a:lnTo>
                    <a:pt x="607314" y="381802"/>
                  </a:lnTo>
                  <a:cubicBezTo>
                    <a:pt x="610052" y="375572"/>
                    <a:pt x="611651" y="368060"/>
                    <a:pt x="611651" y="359975"/>
                  </a:cubicBezTo>
                  <a:cubicBezTo>
                    <a:pt x="611651" y="351890"/>
                    <a:pt x="610052" y="344378"/>
                    <a:pt x="607314" y="338148"/>
                  </a:cubicBezTo>
                  <a:lnTo>
                    <a:pt x="604581" y="333055"/>
                  </a:lnTo>
                  <a:lnTo>
                    <a:pt x="603896" y="331821"/>
                  </a:lnTo>
                  <a:cubicBezTo>
                    <a:pt x="602248" y="329405"/>
                    <a:pt x="600365" y="327125"/>
                    <a:pt x="598273" y="325033"/>
                  </a:cubicBezTo>
                  <a:lnTo>
                    <a:pt x="452915" y="179675"/>
                  </a:lnTo>
                  <a:cubicBezTo>
                    <a:pt x="444548" y="171308"/>
                    <a:pt x="433583" y="167125"/>
                    <a:pt x="422617" y="167125"/>
                  </a:cubicBezTo>
                  <a:close/>
                  <a:moveTo>
                    <a:pt x="360040" y="0"/>
                  </a:moveTo>
                  <a:cubicBezTo>
                    <a:pt x="558885" y="0"/>
                    <a:pt x="720080" y="161195"/>
                    <a:pt x="720080" y="360040"/>
                  </a:cubicBezTo>
                  <a:cubicBezTo>
                    <a:pt x="720080" y="558885"/>
                    <a:pt x="558885" y="720080"/>
                    <a:pt x="360040" y="720080"/>
                  </a:cubicBezTo>
                  <a:cubicBezTo>
                    <a:pt x="161195" y="720080"/>
                    <a:pt x="0" y="558885"/>
                    <a:pt x="0" y="360040"/>
                  </a:cubicBezTo>
                  <a:cubicBezTo>
                    <a:pt x="0" y="161195"/>
                    <a:pt x="161195" y="0"/>
                    <a:pt x="360040" y="0"/>
                  </a:cubicBezTo>
                  <a:close/>
                </a:path>
              </a:pathLst>
            </a:custGeom>
            <a:solidFill>
              <a:srgbClr val="68B9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16" name="出品 26"/>
            <p:cNvSpPr txBox="1"/>
            <p:nvPr>
              <p:custDataLst>
                <p:tags r:id="rId2"/>
              </p:custDataLst>
            </p:nvPr>
          </p:nvSpPr>
          <p:spPr>
            <a:xfrm>
              <a:off x="2699" y="2446"/>
              <a:ext cx="14444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sz="2000" b="1" dirty="0">
                  <a:solidFill>
                    <a:schemeClr val="accent5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（一）大陆地区</a:t>
              </a:r>
              <a:endParaRPr lang="zh-CN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954293" y="265164"/>
            <a:ext cx="11230003" cy="520040"/>
            <a:chOff x="952388" y="551143"/>
            <a:chExt cx="11232083" cy="520136"/>
          </a:xfrm>
        </p:grpSpPr>
        <p:sp>
          <p:nvSpPr>
            <p:cNvPr id="3" name="矩形 2"/>
            <p:cNvSpPr/>
            <p:nvPr/>
          </p:nvSpPr>
          <p:spPr>
            <a:xfrm>
              <a:off x="952388" y="1017279"/>
              <a:ext cx="11232083" cy="54000"/>
            </a:xfrm>
            <a:prstGeom prst="rect">
              <a:avLst/>
            </a:prstGeom>
            <a:solidFill>
              <a:srgbClr val="68B9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TextBox 8"/>
            <p:cNvSpPr txBox="1">
              <a:spLocks noChangeArrowheads="1"/>
            </p:cNvSpPr>
            <p:nvPr/>
          </p:nvSpPr>
          <p:spPr bwMode="auto">
            <a:xfrm>
              <a:off x="953023" y="551143"/>
              <a:ext cx="1404010" cy="492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3200" dirty="0">
                  <a:solidFill>
                    <a:srgbClr val="68B9A8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华文新魏" panose="02010800040101010101" pitchFamily="2" charset="-122"/>
                </a:rPr>
                <a:t>任务二</a:t>
              </a:r>
              <a:endParaRPr lang="en-US" altLang="zh-CN" sz="3200" dirty="0">
                <a:solidFill>
                  <a:srgbClr val="68B9A8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5" name="TextBox 8"/>
            <p:cNvSpPr txBox="1">
              <a:spLocks noChangeArrowheads="1"/>
            </p:cNvSpPr>
            <p:nvPr/>
          </p:nvSpPr>
          <p:spPr bwMode="auto">
            <a:xfrm>
              <a:off x="2303668" y="700069"/>
              <a:ext cx="8529320" cy="307397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l" eaLnBrk="1" hangingPunct="1"/>
              <a:r>
                <a:rPr lang="zh-CN" altLang="en-US" sz="2000" dirty="0">
                  <a:solidFill>
                    <a:schemeClr val="bg2">
                      <a:lumMod val="50000"/>
                    </a:schemeClr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cs typeface="黑体" panose="02010609060101010101" charset="-122"/>
                  <a:sym typeface="华文新魏" panose="02010800040101010101" pitchFamily="2" charset="-122"/>
                </a:rPr>
                <a:t>重要作家作品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</p:grpSp>
      <p:graphicFrame>
        <p:nvGraphicFramePr>
          <p:cNvPr id="7" name="图示 6"/>
          <p:cNvGraphicFramePr/>
          <p:nvPr/>
        </p:nvGraphicFramePr>
        <p:xfrm>
          <a:off x="1362634" y="2182091"/>
          <a:ext cx="6698645" cy="36645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449" name="Image1" descr="D:\教材编写资料汇总-2022\教材第二次编写（修改稿）\项目3、4 第三稿\项目4 图片\鄂温克的驼鹿 内页2.jpg鄂温克的驼鹿 内页2"/>
          <p:cNvPicPr/>
          <p:nvPr/>
        </p:nvPicPr>
        <p:blipFill>
          <a:blip r:embed="rId8"/>
          <a:srcRect/>
          <a:stretch>
            <a:fillRect/>
          </a:stretch>
        </p:blipFill>
        <p:spPr>
          <a:xfrm>
            <a:off x="8639022" y="2244944"/>
            <a:ext cx="2731264" cy="1603713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1068" name="图片 579" descr="盘中餐内页1"/>
          <p:cNvPicPr/>
          <p:nvPr/>
        </p:nvPicPr>
        <p:blipFill>
          <a:blip r:embed="rId9" cstate="print"/>
          <a:srcRect/>
          <a:stretch>
            <a:fillRect/>
          </a:stretch>
        </p:blipFill>
        <p:spPr>
          <a:xfrm>
            <a:off x="8639973" y="4272442"/>
            <a:ext cx="2731264" cy="1573874"/>
          </a:xfrm>
          <a:prstGeom prst="rect">
            <a:avLst/>
          </a:prstGeom>
          <a:ln>
            <a:solidFill>
              <a:srgbClr val="000000"/>
            </a:solidFill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143600" y="1210086"/>
            <a:ext cx="9742906" cy="546634"/>
            <a:chOff x="1797" y="2330"/>
            <a:chExt cx="15346" cy="861"/>
          </a:xfrm>
        </p:grpSpPr>
        <p:sp>
          <p:nvSpPr>
            <p:cNvPr id="15" name="PA_KSO_Shape"/>
            <p:cNvSpPr/>
            <p:nvPr>
              <p:custDataLst>
                <p:tags r:id="rId1"/>
              </p:custDataLst>
            </p:nvPr>
          </p:nvSpPr>
          <p:spPr>
            <a:xfrm>
              <a:off x="1797" y="2330"/>
              <a:ext cx="840" cy="861"/>
            </a:xfrm>
            <a:custGeom>
              <a:avLst/>
              <a:gdLst>
                <a:gd name="connsiteX0" fmla="*/ 422617 w 720080"/>
                <a:gd name="connsiteY0" fmla="*/ 167125 h 720080"/>
                <a:gd name="connsiteX1" fmla="*/ 392320 w 720080"/>
                <a:gd name="connsiteY1" fmla="*/ 179675 h 720080"/>
                <a:gd name="connsiteX2" fmla="*/ 392320 w 720080"/>
                <a:gd name="connsiteY2" fmla="*/ 240270 h 720080"/>
                <a:gd name="connsiteX3" fmla="*/ 470117 w 720080"/>
                <a:gd name="connsiteY3" fmla="*/ 318067 h 720080"/>
                <a:gd name="connsiteX4" fmla="*/ 151276 w 720080"/>
                <a:gd name="connsiteY4" fmla="*/ 318067 h 720080"/>
                <a:gd name="connsiteX5" fmla="*/ 108429 w 720080"/>
                <a:gd name="connsiteY5" fmla="*/ 360915 h 720080"/>
                <a:gd name="connsiteX6" fmla="*/ 151276 w 720080"/>
                <a:gd name="connsiteY6" fmla="*/ 403762 h 720080"/>
                <a:gd name="connsiteX7" fmla="*/ 467182 w 720080"/>
                <a:gd name="connsiteY7" fmla="*/ 403762 h 720080"/>
                <a:gd name="connsiteX8" fmla="*/ 391132 w 720080"/>
                <a:gd name="connsiteY8" fmla="*/ 479811 h 720080"/>
                <a:gd name="connsiteX9" fmla="*/ 391132 w 720080"/>
                <a:gd name="connsiteY9" fmla="*/ 540406 h 720080"/>
                <a:gd name="connsiteX10" fmla="*/ 451727 w 720080"/>
                <a:gd name="connsiteY10" fmla="*/ 540406 h 720080"/>
                <a:gd name="connsiteX11" fmla="*/ 597086 w 720080"/>
                <a:gd name="connsiteY11" fmla="*/ 395048 h 720080"/>
                <a:gd name="connsiteX12" fmla="*/ 603450 w 720080"/>
                <a:gd name="connsiteY12" fmla="*/ 388459 h 720080"/>
                <a:gd name="connsiteX13" fmla="*/ 605656 w 720080"/>
                <a:gd name="connsiteY13" fmla="*/ 385654 h 720080"/>
                <a:gd name="connsiteX14" fmla="*/ 607314 w 720080"/>
                <a:gd name="connsiteY14" fmla="*/ 381802 h 720080"/>
                <a:gd name="connsiteX15" fmla="*/ 611651 w 720080"/>
                <a:gd name="connsiteY15" fmla="*/ 359975 h 720080"/>
                <a:gd name="connsiteX16" fmla="*/ 607314 w 720080"/>
                <a:gd name="connsiteY16" fmla="*/ 338148 h 720080"/>
                <a:gd name="connsiteX17" fmla="*/ 604581 w 720080"/>
                <a:gd name="connsiteY17" fmla="*/ 333055 h 720080"/>
                <a:gd name="connsiteX18" fmla="*/ 603896 w 720080"/>
                <a:gd name="connsiteY18" fmla="*/ 331821 h 720080"/>
                <a:gd name="connsiteX19" fmla="*/ 598273 w 720080"/>
                <a:gd name="connsiteY19" fmla="*/ 325033 h 720080"/>
                <a:gd name="connsiteX20" fmla="*/ 452915 w 720080"/>
                <a:gd name="connsiteY20" fmla="*/ 179675 h 720080"/>
                <a:gd name="connsiteX21" fmla="*/ 422617 w 720080"/>
                <a:gd name="connsiteY21" fmla="*/ 167125 h 720080"/>
                <a:gd name="connsiteX22" fmla="*/ 360040 w 720080"/>
                <a:gd name="connsiteY22" fmla="*/ 0 h 720080"/>
                <a:gd name="connsiteX23" fmla="*/ 720080 w 720080"/>
                <a:gd name="connsiteY23" fmla="*/ 360040 h 720080"/>
                <a:gd name="connsiteX24" fmla="*/ 360040 w 720080"/>
                <a:gd name="connsiteY24" fmla="*/ 720080 h 720080"/>
                <a:gd name="connsiteX25" fmla="*/ 0 w 720080"/>
                <a:gd name="connsiteY25" fmla="*/ 360040 h 720080"/>
                <a:gd name="connsiteX26" fmla="*/ 360040 w 720080"/>
                <a:gd name="connsiteY26" fmla="*/ 0 h 72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20080" h="720080">
                  <a:moveTo>
                    <a:pt x="422617" y="167125"/>
                  </a:moveTo>
                  <a:cubicBezTo>
                    <a:pt x="411652" y="167125"/>
                    <a:pt x="400686" y="171308"/>
                    <a:pt x="392320" y="179675"/>
                  </a:cubicBezTo>
                  <a:cubicBezTo>
                    <a:pt x="375587" y="196408"/>
                    <a:pt x="375587" y="223537"/>
                    <a:pt x="392320" y="240270"/>
                  </a:cubicBezTo>
                  <a:lnTo>
                    <a:pt x="470117" y="318067"/>
                  </a:lnTo>
                  <a:lnTo>
                    <a:pt x="151276" y="318067"/>
                  </a:lnTo>
                  <a:cubicBezTo>
                    <a:pt x="127612" y="318067"/>
                    <a:pt x="108429" y="337251"/>
                    <a:pt x="108429" y="360915"/>
                  </a:cubicBezTo>
                  <a:cubicBezTo>
                    <a:pt x="108429" y="384578"/>
                    <a:pt x="127612" y="403762"/>
                    <a:pt x="151276" y="403762"/>
                  </a:cubicBezTo>
                  <a:lnTo>
                    <a:pt x="467182" y="403762"/>
                  </a:lnTo>
                  <a:lnTo>
                    <a:pt x="391132" y="479811"/>
                  </a:lnTo>
                  <a:cubicBezTo>
                    <a:pt x="374399" y="496544"/>
                    <a:pt x="374399" y="523674"/>
                    <a:pt x="391132" y="540406"/>
                  </a:cubicBezTo>
                  <a:cubicBezTo>
                    <a:pt x="407865" y="557139"/>
                    <a:pt x="434994" y="557139"/>
                    <a:pt x="451727" y="540406"/>
                  </a:cubicBezTo>
                  <a:lnTo>
                    <a:pt x="597086" y="395048"/>
                  </a:lnTo>
                  <a:cubicBezTo>
                    <a:pt x="599177" y="392957"/>
                    <a:pt x="601484" y="390703"/>
                    <a:pt x="603450" y="388459"/>
                  </a:cubicBezTo>
                  <a:lnTo>
                    <a:pt x="605656" y="385654"/>
                  </a:lnTo>
                  <a:lnTo>
                    <a:pt x="607314" y="381802"/>
                  </a:lnTo>
                  <a:cubicBezTo>
                    <a:pt x="610052" y="375572"/>
                    <a:pt x="611651" y="368060"/>
                    <a:pt x="611651" y="359975"/>
                  </a:cubicBezTo>
                  <a:cubicBezTo>
                    <a:pt x="611651" y="351890"/>
                    <a:pt x="610052" y="344378"/>
                    <a:pt x="607314" y="338148"/>
                  </a:cubicBezTo>
                  <a:lnTo>
                    <a:pt x="604581" y="333055"/>
                  </a:lnTo>
                  <a:lnTo>
                    <a:pt x="603896" y="331821"/>
                  </a:lnTo>
                  <a:cubicBezTo>
                    <a:pt x="602248" y="329405"/>
                    <a:pt x="600365" y="327125"/>
                    <a:pt x="598273" y="325033"/>
                  </a:cubicBezTo>
                  <a:lnTo>
                    <a:pt x="452915" y="179675"/>
                  </a:lnTo>
                  <a:cubicBezTo>
                    <a:pt x="444548" y="171308"/>
                    <a:pt x="433583" y="167125"/>
                    <a:pt x="422617" y="167125"/>
                  </a:cubicBezTo>
                  <a:close/>
                  <a:moveTo>
                    <a:pt x="360040" y="0"/>
                  </a:moveTo>
                  <a:cubicBezTo>
                    <a:pt x="558885" y="0"/>
                    <a:pt x="720080" y="161195"/>
                    <a:pt x="720080" y="360040"/>
                  </a:cubicBezTo>
                  <a:cubicBezTo>
                    <a:pt x="720080" y="558885"/>
                    <a:pt x="558885" y="720080"/>
                    <a:pt x="360040" y="720080"/>
                  </a:cubicBezTo>
                  <a:cubicBezTo>
                    <a:pt x="161195" y="720080"/>
                    <a:pt x="0" y="558885"/>
                    <a:pt x="0" y="360040"/>
                  </a:cubicBezTo>
                  <a:cubicBezTo>
                    <a:pt x="0" y="161195"/>
                    <a:pt x="161195" y="0"/>
                    <a:pt x="360040" y="0"/>
                  </a:cubicBezTo>
                  <a:close/>
                </a:path>
              </a:pathLst>
            </a:custGeom>
            <a:solidFill>
              <a:srgbClr val="68B9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16" name="出品 26"/>
            <p:cNvSpPr txBox="1"/>
            <p:nvPr>
              <p:custDataLst>
                <p:tags r:id="rId2"/>
              </p:custDataLst>
            </p:nvPr>
          </p:nvSpPr>
          <p:spPr>
            <a:xfrm>
              <a:off x="2699" y="2446"/>
              <a:ext cx="14444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sz="2000" b="1" dirty="0">
                  <a:solidFill>
                    <a:schemeClr val="accent5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（二）台湾地区</a:t>
              </a:r>
              <a:endParaRPr lang="zh-CN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954293" y="265164"/>
            <a:ext cx="11230003" cy="520040"/>
            <a:chOff x="952388" y="551143"/>
            <a:chExt cx="11232083" cy="520136"/>
          </a:xfrm>
        </p:grpSpPr>
        <p:sp>
          <p:nvSpPr>
            <p:cNvPr id="3" name="矩形 2"/>
            <p:cNvSpPr/>
            <p:nvPr/>
          </p:nvSpPr>
          <p:spPr>
            <a:xfrm>
              <a:off x="952388" y="1017279"/>
              <a:ext cx="11232083" cy="54000"/>
            </a:xfrm>
            <a:prstGeom prst="rect">
              <a:avLst/>
            </a:prstGeom>
            <a:solidFill>
              <a:srgbClr val="68B9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TextBox 8"/>
            <p:cNvSpPr txBox="1">
              <a:spLocks noChangeArrowheads="1"/>
            </p:cNvSpPr>
            <p:nvPr/>
          </p:nvSpPr>
          <p:spPr bwMode="auto">
            <a:xfrm>
              <a:off x="953023" y="551143"/>
              <a:ext cx="1404010" cy="492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3200" dirty="0">
                  <a:solidFill>
                    <a:srgbClr val="68B9A8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华文新魏" panose="02010800040101010101" pitchFamily="2" charset="-122"/>
                </a:rPr>
                <a:t>任务二</a:t>
              </a:r>
              <a:endParaRPr lang="en-US" altLang="zh-CN" sz="3200" dirty="0">
                <a:solidFill>
                  <a:srgbClr val="68B9A8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5" name="TextBox 8"/>
            <p:cNvSpPr txBox="1">
              <a:spLocks noChangeArrowheads="1"/>
            </p:cNvSpPr>
            <p:nvPr/>
          </p:nvSpPr>
          <p:spPr bwMode="auto">
            <a:xfrm>
              <a:off x="2303668" y="700069"/>
              <a:ext cx="8529320" cy="307397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l" eaLnBrk="1" hangingPunct="1"/>
              <a:r>
                <a:rPr lang="zh-CN" altLang="en-US" sz="2000" dirty="0">
                  <a:solidFill>
                    <a:schemeClr val="bg2">
                      <a:lumMod val="50000"/>
                    </a:schemeClr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cs typeface="黑体" panose="02010609060101010101" charset="-122"/>
                  <a:sym typeface="华文新魏" panose="02010800040101010101" pitchFamily="2" charset="-122"/>
                </a:rPr>
                <a:t>重要作家作品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</p:grpSp>
      <p:graphicFrame>
        <p:nvGraphicFramePr>
          <p:cNvPr id="7" name="图示 6"/>
          <p:cNvGraphicFramePr/>
          <p:nvPr/>
        </p:nvGraphicFramePr>
        <p:xfrm>
          <a:off x="1353111" y="1917980"/>
          <a:ext cx="6708168" cy="40822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76" name="Image1" descr="D:\教材编写资料汇总-2022\教材第二次编写（修改稿）\项目3、4 第三稿\项目4 图片\看不见 封面.jpg看不见 封面"/>
          <p:cNvPicPr/>
          <p:nvPr/>
        </p:nvPicPr>
        <p:blipFill>
          <a:blip r:embed="rId8"/>
          <a:srcRect/>
          <a:stretch>
            <a:fillRect/>
          </a:stretch>
        </p:blipFill>
        <p:spPr>
          <a:xfrm>
            <a:off x="9222161" y="4037535"/>
            <a:ext cx="1664662" cy="1808780"/>
          </a:xfrm>
          <a:prstGeom prst="rect">
            <a:avLst/>
          </a:prstGeom>
        </p:spPr>
      </p:pic>
      <p:pic>
        <p:nvPicPr>
          <p:cNvPr id="1070" name="Image1" descr="D:\教材编写资料汇总-2022\教材第二次编写（修改稿）\项目3、4 第三稿\项目4 图片\同一个月亮封面.jpg同一个月亮封面"/>
          <p:cNvPicPr/>
          <p:nvPr/>
        </p:nvPicPr>
        <p:blipFill>
          <a:blip r:embed="rId9"/>
          <a:srcRect/>
          <a:stretch>
            <a:fillRect/>
          </a:stretch>
        </p:blipFill>
        <p:spPr>
          <a:xfrm>
            <a:off x="9369453" y="1917028"/>
            <a:ext cx="1370076" cy="1797352"/>
          </a:xfrm>
          <a:prstGeom prst="rect">
            <a:avLst/>
          </a:prstGeom>
          <a:ln>
            <a:solidFill>
              <a:srgbClr val="000000"/>
            </a:solidFill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143600" y="1210086"/>
            <a:ext cx="9742906" cy="546634"/>
            <a:chOff x="1797" y="2330"/>
            <a:chExt cx="15346" cy="861"/>
          </a:xfrm>
        </p:grpSpPr>
        <p:sp>
          <p:nvSpPr>
            <p:cNvPr id="15" name="PA_KSO_Shape"/>
            <p:cNvSpPr/>
            <p:nvPr>
              <p:custDataLst>
                <p:tags r:id="rId1"/>
              </p:custDataLst>
            </p:nvPr>
          </p:nvSpPr>
          <p:spPr>
            <a:xfrm>
              <a:off x="1797" y="2330"/>
              <a:ext cx="840" cy="861"/>
            </a:xfrm>
            <a:custGeom>
              <a:avLst/>
              <a:gdLst>
                <a:gd name="connsiteX0" fmla="*/ 422617 w 720080"/>
                <a:gd name="connsiteY0" fmla="*/ 167125 h 720080"/>
                <a:gd name="connsiteX1" fmla="*/ 392320 w 720080"/>
                <a:gd name="connsiteY1" fmla="*/ 179675 h 720080"/>
                <a:gd name="connsiteX2" fmla="*/ 392320 w 720080"/>
                <a:gd name="connsiteY2" fmla="*/ 240270 h 720080"/>
                <a:gd name="connsiteX3" fmla="*/ 470117 w 720080"/>
                <a:gd name="connsiteY3" fmla="*/ 318067 h 720080"/>
                <a:gd name="connsiteX4" fmla="*/ 151276 w 720080"/>
                <a:gd name="connsiteY4" fmla="*/ 318067 h 720080"/>
                <a:gd name="connsiteX5" fmla="*/ 108429 w 720080"/>
                <a:gd name="connsiteY5" fmla="*/ 360915 h 720080"/>
                <a:gd name="connsiteX6" fmla="*/ 151276 w 720080"/>
                <a:gd name="connsiteY6" fmla="*/ 403762 h 720080"/>
                <a:gd name="connsiteX7" fmla="*/ 467182 w 720080"/>
                <a:gd name="connsiteY7" fmla="*/ 403762 h 720080"/>
                <a:gd name="connsiteX8" fmla="*/ 391132 w 720080"/>
                <a:gd name="connsiteY8" fmla="*/ 479811 h 720080"/>
                <a:gd name="connsiteX9" fmla="*/ 391132 w 720080"/>
                <a:gd name="connsiteY9" fmla="*/ 540406 h 720080"/>
                <a:gd name="connsiteX10" fmla="*/ 451727 w 720080"/>
                <a:gd name="connsiteY10" fmla="*/ 540406 h 720080"/>
                <a:gd name="connsiteX11" fmla="*/ 597086 w 720080"/>
                <a:gd name="connsiteY11" fmla="*/ 395048 h 720080"/>
                <a:gd name="connsiteX12" fmla="*/ 603450 w 720080"/>
                <a:gd name="connsiteY12" fmla="*/ 388459 h 720080"/>
                <a:gd name="connsiteX13" fmla="*/ 605656 w 720080"/>
                <a:gd name="connsiteY13" fmla="*/ 385654 h 720080"/>
                <a:gd name="connsiteX14" fmla="*/ 607314 w 720080"/>
                <a:gd name="connsiteY14" fmla="*/ 381802 h 720080"/>
                <a:gd name="connsiteX15" fmla="*/ 611651 w 720080"/>
                <a:gd name="connsiteY15" fmla="*/ 359975 h 720080"/>
                <a:gd name="connsiteX16" fmla="*/ 607314 w 720080"/>
                <a:gd name="connsiteY16" fmla="*/ 338148 h 720080"/>
                <a:gd name="connsiteX17" fmla="*/ 604581 w 720080"/>
                <a:gd name="connsiteY17" fmla="*/ 333055 h 720080"/>
                <a:gd name="connsiteX18" fmla="*/ 603896 w 720080"/>
                <a:gd name="connsiteY18" fmla="*/ 331821 h 720080"/>
                <a:gd name="connsiteX19" fmla="*/ 598273 w 720080"/>
                <a:gd name="connsiteY19" fmla="*/ 325033 h 720080"/>
                <a:gd name="connsiteX20" fmla="*/ 452915 w 720080"/>
                <a:gd name="connsiteY20" fmla="*/ 179675 h 720080"/>
                <a:gd name="connsiteX21" fmla="*/ 422617 w 720080"/>
                <a:gd name="connsiteY21" fmla="*/ 167125 h 720080"/>
                <a:gd name="connsiteX22" fmla="*/ 360040 w 720080"/>
                <a:gd name="connsiteY22" fmla="*/ 0 h 720080"/>
                <a:gd name="connsiteX23" fmla="*/ 720080 w 720080"/>
                <a:gd name="connsiteY23" fmla="*/ 360040 h 720080"/>
                <a:gd name="connsiteX24" fmla="*/ 360040 w 720080"/>
                <a:gd name="connsiteY24" fmla="*/ 720080 h 720080"/>
                <a:gd name="connsiteX25" fmla="*/ 0 w 720080"/>
                <a:gd name="connsiteY25" fmla="*/ 360040 h 720080"/>
                <a:gd name="connsiteX26" fmla="*/ 360040 w 720080"/>
                <a:gd name="connsiteY26" fmla="*/ 0 h 72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20080" h="720080">
                  <a:moveTo>
                    <a:pt x="422617" y="167125"/>
                  </a:moveTo>
                  <a:cubicBezTo>
                    <a:pt x="411652" y="167125"/>
                    <a:pt x="400686" y="171308"/>
                    <a:pt x="392320" y="179675"/>
                  </a:cubicBezTo>
                  <a:cubicBezTo>
                    <a:pt x="375587" y="196408"/>
                    <a:pt x="375587" y="223537"/>
                    <a:pt x="392320" y="240270"/>
                  </a:cubicBezTo>
                  <a:lnTo>
                    <a:pt x="470117" y="318067"/>
                  </a:lnTo>
                  <a:lnTo>
                    <a:pt x="151276" y="318067"/>
                  </a:lnTo>
                  <a:cubicBezTo>
                    <a:pt x="127612" y="318067"/>
                    <a:pt x="108429" y="337251"/>
                    <a:pt x="108429" y="360915"/>
                  </a:cubicBezTo>
                  <a:cubicBezTo>
                    <a:pt x="108429" y="384578"/>
                    <a:pt x="127612" y="403762"/>
                    <a:pt x="151276" y="403762"/>
                  </a:cubicBezTo>
                  <a:lnTo>
                    <a:pt x="467182" y="403762"/>
                  </a:lnTo>
                  <a:lnTo>
                    <a:pt x="391132" y="479811"/>
                  </a:lnTo>
                  <a:cubicBezTo>
                    <a:pt x="374399" y="496544"/>
                    <a:pt x="374399" y="523674"/>
                    <a:pt x="391132" y="540406"/>
                  </a:cubicBezTo>
                  <a:cubicBezTo>
                    <a:pt x="407865" y="557139"/>
                    <a:pt x="434994" y="557139"/>
                    <a:pt x="451727" y="540406"/>
                  </a:cubicBezTo>
                  <a:lnTo>
                    <a:pt x="597086" y="395048"/>
                  </a:lnTo>
                  <a:cubicBezTo>
                    <a:pt x="599177" y="392957"/>
                    <a:pt x="601484" y="390703"/>
                    <a:pt x="603450" y="388459"/>
                  </a:cubicBezTo>
                  <a:lnTo>
                    <a:pt x="605656" y="385654"/>
                  </a:lnTo>
                  <a:lnTo>
                    <a:pt x="607314" y="381802"/>
                  </a:lnTo>
                  <a:cubicBezTo>
                    <a:pt x="610052" y="375572"/>
                    <a:pt x="611651" y="368060"/>
                    <a:pt x="611651" y="359975"/>
                  </a:cubicBezTo>
                  <a:cubicBezTo>
                    <a:pt x="611651" y="351890"/>
                    <a:pt x="610052" y="344378"/>
                    <a:pt x="607314" y="338148"/>
                  </a:cubicBezTo>
                  <a:lnTo>
                    <a:pt x="604581" y="333055"/>
                  </a:lnTo>
                  <a:lnTo>
                    <a:pt x="603896" y="331821"/>
                  </a:lnTo>
                  <a:cubicBezTo>
                    <a:pt x="602248" y="329405"/>
                    <a:pt x="600365" y="327125"/>
                    <a:pt x="598273" y="325033"/>
                  </a:cubicBezTo>
                  <a:lnTo>
                    <a:pt x="452915" y="179675"/>
                  </a:lnTo>
                  <a:cubicBezTo>
                    <a:pt x="444548" y="171308"/>
                    <a:pt x="433583" y="167125"/>
                    <a:pt x="422617" y="167125"/>
                  </a:cubicBezTo>
                  <a:close/>
                  <a:moveTo>
                    <a:pt x="360040" y="0"/>
                  </a:moveTo>
                  <a:cubicBezTo>
                    <a:pt x="558885" y="0"/>
                    <a:pt x="720080" y="161195"/>
                    <a:pt x="720080" y="360040"/>
                  </a:cubicBezTo>
                  <a:cubicBezTo>
                    <a:pt x="720080" y="558885"/>
                    <a:pt x="558885" y="720080"/>
                    <a:pt x="360040" y="720080"/>
                  </a:cubicBezTo>
                  <a:cubicBezTo>
                    <a:pt x="161195" y="720080"/>
                    <a:pt x="0" y="558885"/>
                    <a:pt x="0" y="360040"/>
                  </a:cubicBezTo>
                  <a:cubicBezTo>
                    <a:pt x="0" y="161195"/>
                    <a:pt x="161195" y="0"/>
                    <a:pt x="360040" y="0"/>
                  </a:cubicBezTo>
                  <a:close/>
                </a:path>
              </a:pathLst>
            </a:custGeom>
            <a:solidFill>
              <a:srgbClr val="68B9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16" name="出品 26"/>
            <p:cNvSpPr txBox="1"/>
            <p:nvPr>
              <p:custDataLst>
                <p:tags r:id="rId2"/>
              </p:custDataLst>
            </p:nvPr>
          </p:nvSpPr>
          <p:spPr>
            <a:xfrm>
              <a:off x="2699" y="2446"/>
              <a:ext cx="14444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sz="2000" b="1" dirty="0">
                  <a:solidFill>
                    <a:schemeClr val="accent5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（二）台湾地区</a:t>
              </a:r>
              <a:endParaRPr lang="zh-CN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954293" y="265164"/>
            <a:ext cx="11230003" cy="520040"/>
            <a:chOff x="952388" y="551143"/>
            <a:chExt cx="11232083" cy="520136"/>
          </a:xfrm>
        </p:grpSpPr>
        <p:sp>
          <p:nvSpPr>
            <p:cNvPr id="3" name="矩形 2"/>
            <p:cNvSpPr/>
            <p:nvPr/>
          </p:nvSpPr>
          <p:spPr>
            <a:xfrm>
              <a:off x="952388" y="1017279"/>
              <a:ext cx="11232083" cy="54000"/>
            </a:xfrm>
            <a:prstGeom prst="rect">
              <a:avLst/>
            </a:prstGeom>
            <a:solidFill>
              <a:srgbClr val="68B9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TextBox 8"/>
            <p:cNvSpPr txBox="1">
              <a:spLocks noChangeArrowheads="1"/>
            </p:cNvSpPr>
            <p:nvPr/>
          </p:nvSpPr>
          <p:spPr bwMode="auto">
            <a:xfrm>
              <a:off x="953023" y="551143"/>
              <a:ext cx="1404010" cy="492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3200" dirty="0">
                  <a:solidFill>
                    <a:srgbClr val="68B9A8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华文新魏" panose="02010800040101010101" pitchFamily="2" charset="-122"/>
                </a:rPr>
                <a:t>任务二</a:t>
              </a:r>
              <a:endParaRPr lang="en-US" altLang="zh-CN" sz="3200" dirty="0">
                <a:solidFill>
                  <a:srgbClr val="68B9A8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5" name="TextBox 8"/>
            <p:cNvSpPr txBox="1">
              <a:spLocks noChangeArrowheads="1"/>
            </p:cNvSpPr>
            <p:nvPr/>
          </p:nvSpPr>
          <p:spPr bwMode="auto">
            <a:xfrm>
              <a:off x="2303668" y="700069"/>
              <a:ext cx="8529320" cy="307397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l" eaLnBrk="1" hangingPunct="1"/>
              <a:r>
                <a:rPr lang="zh-CN" altLang="en-US" sz="2000" dirty="0">
                  <a:solidFill>
                    <a:schemeClr val="bg2">
                      <a:lumMod val="50000"/>
                    </a:schemeClr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cs typeface="黑体" panose="02010609060101010101" charset="-122"/>
                  <a:sym typeface="华文新魏" panose="02010800040101010101" pitchFamily="2" charset="-122"/>
                </a:rPr>
                <a:t>重要作家作品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</p:grpSp>
      <p:graphicFrame>
        <p:nvGraphicFramePr>
          <p:cNvPr id="7" name="图示 6"/>
          <p:cNvGraphicFramePr/>
          <p:nvPr/>
        </p:nvGraphicFramePr>
        <p:xfrm>
          <a:off x="1085190" y="2244944"/>
          <a:ext cx="6976088" cy="36016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73" name="Image1"/>
          <p:cNvPicPr/>
          <p:nvPr/>
        </p:nvPicPr>
        <p:blipFill>
          <a:blip r:embed="rId8" cstate="print"/>
          <a:srcRect/>
          <a:stretch>
            <a:fillRect/>
          </a:stretch>
        </p:blipFill>
        <p:spPr>
          <a:xfrm>
            <a:off x="8726000" y="2746501"/>
            <a:ext cx="2044956" cy="2371286"/>
          </a:xfrm>
          <a:prstGeom prst="rect">
            <a:avLst/>
          </a:prstGeom>
          <a:ln>
            <a:solidFill>
              <a:srgbClr val="000000"/>
            </a:solidFill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D:\教材编写资料汇总-2022\2022-教材重要文件\经典绘本阅读指导 汇总-20220711\郭仪威版PPT\荒原狐精 绘本封面.jpg荒原狐精 绘本封面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2"/>
          <a:srcRect/>
          <a:stretch>
            <a:fillRect/>
          </a:stretch>
        </p:blipFill>
        <p:spPr>
          <a:xfrm>
            <a:off x="1092174" y="1676090"/>
            <a:ext cx="2088128" cy="2583971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840" h="3120">
                <a:moveTo>
                  <a:pt x="0" y="0"/>
                </a:moveTo>
                <a:lnTo>
                  <a:pt x="3840" y="0"/>
                </a:lnTo>
                <a:lnTo>
                  <a:pt x="3840" y="3120"/>
                </a:lnTo>
                <a:lnTo>
                  <a:pt x="0" y="312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1" name="Title 6"/>
          <p:cNvSpPr txBox="1"/>
          <p:nvPr>
            <p:custDataLst>
              <p:tags r:id="rId3"/>
            </p:custDataLst>
          </p:nvPr>
        </p:nvSpPr>
        <p:spPr>
          <a:xfrm>
            <a:off x="3953095" y="768568"/>
            <a:ext cx="7614849" cy="532086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456" tIns="25382" rIns="63456" bIns="25382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-28575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zh-CN" sz="1800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【案例评析】</a:t>
            </a:r>
            <a:endParaRPr lang="zh-CN" sz="1800" spc="16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lvl="0" indent="-285750" algn="l" fontAlgn="ctr">
              <a:lnSpc>
                <a:spcPct val="14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zh-CN" sz="1400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《荒原狐精》（后名《宝儿》）取材于《聊斋志异》中《贾儿》，从1991年出版到2007、2008年的易名再版，中间间隔了十六、七年，几乎代表了两个时代，我们可以深切感受到绘本在国内的发展变化。</a:t>
            </a:r>
            <a:endParaRPr lang="zh-CN" sz="1400" spc="16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lvl="0" indent="-285750" algn="l" fontAlgn="ctr">
              <a:lnSpc>
                <a:spcPct val="14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zh-CN" sz="1400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首先，经历了十多年的探索，国内对绘本本质的把握更加深刻。尤其是文字的精简，书名的口语化，叙事上的对象化，都使得《宝儿》更适应儿童读者的审美接受。</a:t>
            </a:r>
            <a:endParaRPr lang="zh-CN" sz="1400" spc="16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lvl="0" indent="-285750" algn="l" fontAlgn="ctr">
              <a:lnSpc>
                <a:spcPct val="14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zh-CN" sz="1400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其次，绘本的绘画并无太大改变。再一次证明了，绘本的核心要素是图画。作品因插图带来的审美趣味和对生命的热爱，并没有因时间推移而褪色。</a:t>
            </a:r>
            <a:endParaRPr lang="zh-CN" sz="1400" spc="16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lvl="0" indent="-285750" algn="l" fontAlgn="ctr">
              <a:lnSpc>
                <a:spcPct val="14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zh-CN" sz="1400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最后，两个版本的变化可以看出国内绘本十几年的发展轨迹。《荒原狐精》出版后影响并不大，即便是获得国际大奖之后，其受众也不多。可见，国内当时对绘本的接受度和关注度都不高。到了2007，《宝儿》两次再版，人们对原创绘本的关注度逐渐提升，绘本经过十几年的高速发展正逐渐走向发展的黄金时期。</a:t>
            </a:r>
            <a:endParaRPr lang="zh-CN" sz="1400" spc="16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矩形 4"/>
          <p:cNvSpPr/>
          <p:nvPr>
            <p:custDataLst>
              <p:tags r:id="rId4"/>
            </p:custDataLst>
          </p:nvPr>
        </p:nvSpPr>
        <p:spPr>
          <a:xfrm>
            <a:off x="1374836" y="1177"/>
            <a:ext cx="1522972" cy="1523492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1374836" y="1677030"/>
            <a:ext cx="1522972" cy="76149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矩形 6"/>
          <p:cNvSpPr/>
          <p:nvPr>
            <p:custDataLst>
              <p:tags r:id="rId6"/>
            </p:custDataLst>
          </p:nvPr>
        </p:nvSpPr>
        <p:spPr>
          <a:xfrm>
            <a:off x="1374836" y="4266898"/>
            <a:ext cx="1522972" cy="258993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7"/>
    </p:custData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8" name="文本框 107"/>
          <p:cNvSpPr txBox="1"/>
          <p:nvPr/>
        </p:nvSpPr>
        <p:spPr>
          <a:xfrm>
            <a:off x="1196930" y="1361188"/>
            <a:ext cx="9798775" cy="369252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p>
            <a:pPr indent="267970">
              <a:lnSpc>
                <a:spcPct val="150000"/>
              </a:lnSpc>
            </a:pPr>
            <a:r>
              <a:rPr lang="zh-CN" sz="1600" b="0" spc="14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【思考与练习】</a:t>
            </a:r>
            <a:endParaRPr lang="zh-CN" sz="1600" b="0" spc="140" smtClean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267970">
              <a:lnSpc>
                <a:spcPct val="150000"/>
              </a:lnSpc>
            </a:pPr>
            <a:r>
              <a:rPr lang="zh-CN" sz="1400" b="0" spc="14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一、单项选择</a:t>
            </a:r>
            <a:endParaRPr lang="zh-CN" sz="1400" b="0" spc="140" smtClean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267970">
              <a:lnSpc>
                <a:spcPct val="150000"/>
              </a:lnSpc>
            </a:pPr>
            <a:r>
              <a:rPr lang="zh-CN" sz="1400" b="0" spc="14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1.1993年，获得布拉迪斯国际儿童图书展“金苹果”奖的中国作品是（）</a:t>
            </a:r>
            <a:endParaRPr lang="zh-CN" sz="1400" b="0" spc="140" smtClean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267970">
              <a:lnSpc>
                <a:spcPct val="150000"/>
              </a:lnSpc>
            </a:pPr>
            <a:r>
              <a:rPr lang="zh-CN" sz="1400" b="0" spc="14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A.《荒原狐精》</a:t>
            </a:r>
            <a:r>
              <a:rPr lang="en-US" altLang="zh-CN" sz="1400" b="0" spc="14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sz="1400" b="0" spc="14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B.《宝儿》</a:t>
            </a:r>
            <a:r>
              <a:rPr lang="en-US" altLang="zh-CN" sz="1400" b="0" spc="14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sz="1400" b="0" spc="14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C.《辫子》</a:t>
            </a:r>
            <a:r>
              <a:rPr lang="en-US" altLang="zh-CN" sz="1400" b="0" spc="14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sz="1400" b="0" spc="14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D.《别让太阳掉下来》</a:t>
            </a:r>
            <a:endParaRPr lang="zh-CN" sz="1400" b="0" spc="140" smtClean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267970">
              <a:lnSpc>
                <a:spcPct val="150000"/>
              </a:lnSpc>
            </a:pPr>
            <a:r>
              <a:rPr lang="zh-CN" sz="1400" b="0" spc="14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2.获得第一届丰子恺儿童图画书奖首奖的作品是（）</a:t>
            </a:r>
            <a:endParaRPr lang="zh-CN" sz="1400" b="0" spc="140" smtClean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267970">
              <a:lnSpc>
                <a:spcPct val="150000"/>
              </a:lnSpc>
            </a:pPr>
            <a:r>
              <a:rPr lang="zh-CN" sz="1400" b="0" spc="14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A.《外婆家的马》</a:t>
            </a:r>
            <a:r>
              <a:rPr lang="en-US" altLang="zh-CN" sz="1400" b="0" spc="14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sz="1400" b="0" spc="14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B.《盘中餐》</a:t>
            </a:r>
            <a:r>
              <a:rPr lang="en-US" altLang="zh-CN" sz="1400" b="0" spc="14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sz="1400" b="0" spc="14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C.《团圆》</a:t>
            </a:r>
            <a:r>
              <a:rPr lang="en-US" altLang="zh-CN" sz="1400" b="0" spc="14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sz="1400" b="0" spc="14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D.《苏丹的犀角》</a:t>
            </a:r>
            <a:endParaRPr lang="zh-CN" sz="1400" b="0" spc="140" smtClean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267970">
              <a:lnSpc>
                <a:spcPct val="150000"/>
              </a:lnSpc>
            </a:pPr>
            <a:r>
              <a:rPr lang="zh-CN" sz="1400" b="0" spc="14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3.1997年，学者季颖翻译了日本儿童文学理论家松居直的绘本专著是（）</a:t>
            </a:r>
            <a:endParaRPr lang="zh-CN" sz="1400" b="0" spc="140" smtClean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267970">
              <a:lnSpc>
                <a:spcPct val="150000"/>
              </a:lnSpc>
            </a:pPr>
            <a:r>
              <a:rPr lang="zh-CN" sz="1400" b="0" spc="14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A.《绘本之力》</a:t>
            </a:r>
            <a:r>
              <a:rPr lang="en-US" altLang="zh-CN" sz="1400" b="0" spc="14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sz="1400" b="0" spc="14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B.《幸福的种子》</a:t>
            </a:r>
            <a:r>
              <a:rPr lang="en-US" altLang="zh-CN" sz="1400" b="0" spc="14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sz="1400" b="0" spc="14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C.《打开绘本之眼》</a:t>
            </a:r>
            <a:r>
              <a:rPr lang="en-US" altLang="zh-CN" sz="1400" b="0" spc="14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sz="1400" b="0" spc="14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D.《我的图画书论》</a:t>
            </a:r>
            <a:endParaRPr lang="zh-CN" sz="1400" b="0" spc="140" smtClean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267970">
              <a:lnSpc>
                <a:spcPct val="150000"/>
              </a:lnSpc>
            </a:pPr>
            <a:r>
              <a:rPr lang="zh-CN" sz="1400" b="0" spc="14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二、简答</a:t>
            </a:r>
            <a:endParaRPr lang="zh-CN" sz="1400" b="0" spc="140" smtClean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267970">
              <a:lnSpc>
                <a:spcPct val="150000"/>
              </a:lnSpc>
            </a:pPr>
            <a:r>
              <a:rPr lang="zh-CN" sz="1400" b="0" spc="14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1.进入21世纪，国内绘本发展呈现怎样的繁荣局面？如今，原创绘本还存在哪些问题？</a:t>
            </a:r>
            <a:endParaRPr lang="zh-CN" sz="1400" b="0" spc="140" smtClean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267970">
              <a:lnSpc>
                <a:spcPct val="150000"/>
              </a:lnSpc>
            </a:pPr>
            <a:r>
              <a:rPr lang="zh-CN" sz="1400" b="0" spc="14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2.请列举2-3个国内最具有代表性的绘本作家及代表作品。</a:t>
            </a:r>
            <a:endParaRPr lang="zh-CN" sz="1400" b="0" spc="140" smtClean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20db2814-1486-4107-ba4f-1d5d5803115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ctr">
              <a:lnSpc>
                <a:spcPct val="100000"/>
              </a:lnSpc>
              <a:spcBef>
                <a:spcPct val="0"/>
              </a:spcBef>
            </a:pPr>
            <a:r>
              <a:rPr lang="en-US" sz="7200" b="0" i="0" u="none">
                <a:solidFill>
                  <a:srgbClr val="639CEF"/>
                </a:solidFill>
                <a:ea typeface="华康方圆体 Std W7"/>
              </a:rPr>
              <a:t>谢谢观看</a:t>
            </a:r>
            <a:endParaRPr lang="en-US" sz="7200" b="0" i="0" u="none">
              <a:solidFill>
                <a:srgbClr val="639CEF"/>
              </a:solidFill>
              <a:ea typeface="华康方圆体 Std W7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918603" y="483216"/>
            <a:ext cx="11264046" cy="492125"/>
            <a:chOff x="914923" y="768229"/>
            <a:chExt cx="11269980" cy="492384"/>
          </a:xfrm>
        </p:grpSpPr>
        <p:sp>
          <p:nvSpPr>
            <p:cNvPr id="11" name="矩形 10"/>
            <p:cNvSpPr/>
            <p:nvPr/>
          </p:nvSpPr>
          <p:spPr>
            <a:xfrm>
              <a:off x="1899808" y="976639"/>
              <a:ext cx="10285095" cy="76200"/>
            </a:xfrm>
            <a:prstGeom prst="rect">
              <a:avLst/>
            </a:prstGeom>
            <a:solidFill>
              <a:srgbClr val="68B9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TextBox 8"/>
            <p:cNvSpPr txBox="1">
              <a:spLocks noChangeArrowheads="1"/>
            </p:cNvSpPr>
            <p:nvPr/>
          </p:nvSpPr>
          <p:spPr bwMode="auto">
            <a:xfrm>
              <a:off x="914923" y="768229"/>
              <a:ext cx="984885" cy="4923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3200" dirty="0">
                  <a:solidFill>
                    <a:srgbClr val="68B9A8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华文新魏" panose="02010800040101010101" pitchFamily="2" charset="-122"/>
                </a:rPr>
                <a:t>目录</a:t>
              </a:r>
              <a:endParaRPr lang="zh-CN" altLang="en-US" sz="3200" dirty="0">
                <a:solidFill>
                  <a:srgbClr val="68B9A8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endParaRPr>
            </a:p>
          </p:txBody>
        </p:sp>
      </p:grpSp>
      <p:sp>
        <p:nvSpPr>
          <p:cNvPr id="15" name="AutoShape 104"/>
          <p:cNvSpPr/>
          <p:nvPr/>
        </p:nvSpPr>
        <p:spPr>
          <a:xfrm>
            <a:off x="2597480" y="1229132"/>
            <a:ext cx="7122111" cy="3673430"/>
          </a:xfrm>
          <a:prstGeom prst="roundRect">
            <a:avLst>
              <a:gd name="adj" fmla="val 7315"/>
            </a:avLst>
          </a:prstGeom>
          <a:noFill/>
          <a:ln w="19050" cap="rnd" cmpd="sng">
            <a:solidFill>
              <a:srgbClr val="1C1C1C"/>
            </a:solidFill>
            <a:prstDash val="sysDot"/>
            <a:round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2911263" y="1916697"/>
            <a:ext cx="6449157" cy="2129334"/>
            <a:chOff x="4501" y="2395"/>
            <a:chExt cx="10162" cy="3355"/>
          </a:xfrm>
        </p:grpSpPr>
        <p:grpSp>
          <p:nvGrpSpPr>
            <p:cNvPr id="4" name="组合 3"/>
            <p:cNvGrpSpPr/>
            <p:nvPr/>
          </p:nvGrpSpPr>
          <p:grpSpPr>
            <a:xfrm>
              <a:off x="4654" y="4616"/>
              <a:ext cx="9978" cy="1134"/>
              <a:chOff x="4624" y="4474"/>
              <a:chExt cx="9978" cy="1134"/>
            </a:xfrm>
          </p:grpSpPr>
          <p:grpSp>
            <p:nvGrpSpPr>
              <p:cNvPr id="6150" name="Group 98"/>
              <p:cNvGrpSpPr/>
              <p:nvPr/>
            </p:nvGrpSpPr>
            <p:grpSpPr>
              <a:xfrm>
                <a:off x="4624" y="4474"/>
                <a:ext cx="9978" cy="1134"/>
                <a:chOff x="0" y="0"/>
                <a:chExt cx="3206" cy="338"/>
              </a:xfrm>
            </p:grpSpPr>
            <p:sp>
              <p:nvSpPr>
                <p:cNvPr id="6151" name="AutoShape 99"/>
                <p:cNvSpPr/>
                <p:nvPr/>
              </p:nvSpPr>
              <p:spPr>
                <a:xfrm>
                  <a:off x="0" y="0"/>
                  <a:ext cx="3206" cy="338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accent1"/>
                </a:solidFill>
                <a:ln w="9525">
                  <a:noFill/>
                </a:ln>
              </p:spPr>
              <p:txBody>
                <a:bodyPr wrap="none" anchor="ctr"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152" name="AutoShape 100"/>
                <p:cNvSpPr/>
                <p:nvPr/>
              </p:nvSpPr>
              <p:spPr>
                <a:xfrm>
                  <a:off x="10" y="6"/>
                  <a:ext cx="3187" cy="152"/>
                </a:xfrm>
                <a:prstGeom prst="roundRect">
                  <a:avLst>
                    <a:gd name="adj" fmla="val 28356"/>
                  </a:avLst>
                </a:prstGeom>
                <a:gradFill rotWithShape="1">
                  <a:gsLst>
                    <a:gs pos="0">
                      <a:srgbClr val="FFFFFF">
                        <a:alpha val="70000"/>
                      </a:srgbClr>
                    </a:gs>
                    <a:gs pos="100000">
                      <a:schemeClr val="accent1">
                        <a:alpha val="70000"/>
                      </a:schemeClr>
                    </a:gs>
                  </a:gsLst>
                  <a:lin ang="5400000" scaled="1"/>
                  <a:tileRect/>
                </a:gradFill>
                <a:ln w="9525">
                  <a:noFill/>
                </a:ln>
              </p:spPr>
              <p:txBody>
                <a:bodyPr wrap="none" anchor="ctr"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6156" name="AutoShape 105"/>
              <p:cNvSpPr/>
              <p:nvPr/>
            </p:nvSpPr>
            <p:spPr>
              <a:xfrm>
                <a:off x="4624" y="4757"/>
                <a:ext cx="9978" cy="568"/>
              </a:xfrm>
              <a:prstGeom prst="roundRect">
                <a:avLst>
                  <a:gd name="adj" fmla="val 7574"/>
                </a:avLst>
              </a:prstGeom>
              <a:noFill/>
              <a:ln w="9525">
                <a:noFill/>
              </a:ln>
            </p:spPr>
            <p:txBody>
              <a:bodyPr wrap="none" anchor="ctr"/>
              <a:p>
                <a:pPr algn="ctr" eaLnBrk="0" hangingPunct="0">
                  <a:buFont typeface="Wingdings" panose="05000000000000000000" pitchFamily="2" charset="2"/>
                  <a:buNone/>
                </a:pPr>
                <a:r>
                  <a:rPr lang="zh-CN" altLang="en-US" sz="2000" b="1" dirty="0"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</a:rPr>
                  <a:t>任务二   </a:t>
                </a:r>
                <a:r>
                  <a:rPr lang="zh-CN" sz="2000" b="1" dirty="0"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</a:rPr>
                  <a:t>重要作家作品</a:t>
                </a:r>
                <a:endParaRPr lang="zh-CN" sz="2000" b="1" dirty="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4501" y="2395"/>
              <a:ext cx="10162" cy="1134"/>
              <a:chOff x="4502" y="2395"/>
              <a:chExt cx="10162" cy="1134"/>
            </a:xfrm>
          </p:grpSpPr>
          <p:grpSp>
            <p:nvGrpSpPr>
              <p:cNvPr id="6153" name="Group 101"/>
              <p:cNvGrpSpPr/>
              <p:nvPr/>
            </p:nvGrpSpPr>
            <p:grpSpPr>
              <a:xfrm>
                <a:off x="4502" y="2395"/>
                <a:ext cx="9978" cy="1134"/>
                <a:chOff x="-49" y="-248"/>
                <a:chExt cx="3206" cy="338"/>
              </a:xfrm>
            </p:grpSpPr>
            <p:sp>
              <p:nvSpPr>
                <p:cNvPr id="6154" name="AutoShape 102"/>
                <p:cNvSpPr/>
                <p:nvPr/>
              </p:nvSpPr>
              <p:spPr>
                <a:xfrm>
                  <a:off x="-49" y="-248"/>
                  <a:ext cx="3206" cy="338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88B42B"/>
                </a:solidFill>
                <a:ln w="9525">
                  <a:noFill/>
                </a:ln>
              </p:spPr>
              <p:txBody>
                <a:bodyPr wrap="none" anchor="ctr"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155" name="AutoShape 103"/>
                <p:cNvSpPr/>
                <p:nvPr/>
              </p:nvSpPr>
              <p:spPr>
                <a:xfrm>
                  <a:off x="-30" y="-146"/>
                  <a:ext cx="3187" cy="152"/>
                </a:xfrm>
                <a:prstGeom prst="roundRect">
                  <a:avLst>
                    <a:gd name="adj" fmla="val 28356"/>
                  </a:avLst>
                </a:prstGeom>
                <a:gradFill rotWithShape="1">
                  <a:gsLst>
                    <a:gs pos="0">
                      <a:srgbClr val="FFFFFF">
                        <a:alpha val="70000"/>
                      </a:srgbClr>
                    </a:gs>
                    <a:gs pos="100000">
                      <a:srgbClr val="88B42B">
                        <a:alpha val="70000"/>
                      </a:srgbClr>
                    </a:gs>
                  </a:gsLst>
                  <a:lin ang="5400000" scaled="1"/>
                  <a:tileRect/>
                </a:gradFill>
                <a:ln w="9525">
                  <a:noFill/>
                </a:ln>
              </p:spPr>
              <p:txBody>
                <a:bodyPr wrap="none" anchor="ctr"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6157" name="AutoShape 110"/>
              <p:cNvSpPr/>
              <p:nvPr/>
            </p:nvSpPr>
            <p:spPr>
              <a:xfrm>
                <a:off x="4686" y="2680"/>
                <a:ext cx="9978" cy="567"/>
              </a:xfrm>
              <a:prstGeom prst="roundRect">
                <a:avLst>
                  <a:gd name="adj" fmla="val 7574"/>
                </a:avLst>
              </a:prstGeom>
              <a:noFill/>
              <a:ln w="9525">
                <a:noFill/>
              </a:ln>
            </p:spPr>
            <p:txBody>
              <a:bodyPr wrap="none" anchor="ctr"/>
              <a:p>
                <a:pPr algn="ctr" eaLnBrk="0" hangingPunct="0">
                  <a:buFont typeface="Wingdings" panose="05000000000000000000" pitchFamily="2" charset="2"/>
                  <a:buNone/>
                </a:pPr>
                <a:r>
                  <a:rPr lang="zh-CN" altLang="en-US" sz="2000" b="1" dirty="0"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</a:rPr>
                  <a:t>任务一   国内绘本发展概况</a:t>
                </a:r>
                <a:endParaRPr lang="zh-CN" altLang="en-US" sz="2000" b="1" dirty="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 flipH="1">
            <a:off x="988688" y="1220244"/>
            <a:ext cx="3888655" cy="4516554"/>
          </a:xfrm>
          <a:prstGeom prst="rect">
            <a:avLst/>
          </a:prstGeom>
          <a:solidFill>
            <a:schemeClr val="bg2">
              <a:lumMod val="75000"/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2"/>
            </p:custDataLst>
          </p:nvPr>
        </p:nvSpPr>
        <p:spPr>
          <a:xfrm>
            <a:off x="988849" y="1818000"/>
            <a:ext cx="3959795" cy="77937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478" tIns="25391" rIns="63478" bIns="25391" anchor="b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Tx/>
              <a:buNone/>
            </a:pPr>
            <a:r>
              <a:rPr kumimoji="0" altLang="zh-CN" sz="1800" b="1" i="0" spc="220" noProof="0">
                <a:ln w="3175">
                  <a:noFill/>
                  <a:prstDash val="dash"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kumimoji="0" lang="zh-CN" sz="1800" b="1" i="0" spc="220" noProof="0">
                <a:ln w="3175">
                  <a:noFill/>
                  <a:prstDash val="dash"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情境思考：</a:t>
            </a:r>
            <a:endParaRPr kumimoji="0" lang="zh-CN" sz="1800" b="1" i="0" spc="220" noProof="0">
              <a:ln w="3175">
                <a:noFill/>
                <a:prstDash val="dash"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Title 6"/>
          <p:cNvSpPr txBox="1"/>
          <p:nvPr>
            <p:custDataLst>
              <p:tags r:id="rId3"/>
            </p:custDataLst>
          </p:nvPr>
        </p:nvSpPr>
        <p:spPr>
          <a:xfrm>
            <a:off x="953135" y="2745867"/>
            <a:ext cx="3959762" cy="2533181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478" tIns="25391" rIns="63478" bIns="25391" anchor="t" anchorCtr="0">
            <a:normAutofit fontScale="8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7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sz="1800" spc="200">
                <a:ln w="3175">
                  <a:noFill/>
                  <a:prstDash val="dash"/>
                </a:ln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1991年，蔡皋的《荒原狐精》在浙江少年儿童出版社出版，16</a:t>
            </a:r>
            <a:r>
              <a:rPr lang="zh-CN" altLang="en-US" sz="1800" spc="200">
                <a:ln w="3175">
                  <a:noFill/>
                  <a:prstDash val="dash"/>
                </a:ln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年后，</a:t>
            </a:r>
            <a:r>
              <a:rPr sz="1800" spc="200">
                <a:ln w="3175">
                  <a:noFill/>
                  <a:prstDash val="dash"/>
                </a:ln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《荒原狐精》易名《宝儿》，</a:t>
            </a:r>
            <a:r>
              <a:rPr lang="zh-CN" altLang="en-US" sz="1800" spc="200">
                <a:ln w="3175">
                  <a:noFill/>
                  <a:prstDash val="dash"/>
                </a:ln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分别</a:t>
            </a:r>
            <a:r>
              <a:rPr sz="1800" spc="200">
                <a:ln w="3175">
                  <a:noFill/>
                  <a:prstDash val="dash"/>
                </a:ln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由中国台湾信谊出版社出版</a:t>
            </a:r>
            <a:r>
              <a:rPr lang="zh-CN" altLang="en-US" sz="1800" spc="200">
                <a:ln w="3175">
                  <a:noFill/>
                  <a:prstDash val="dash"/>
                </a:ln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sz="1800" spc="200">
                <a:ln w="3175">
                  <a:noFill/>
                  <a:prstDash val="dash"/>
                </a:ln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明天出版社出版</a:t>
            </a:r>
            <a:r>
              <a:rPr lang="zh-CN" altLang="en-US" sz="1800" spc="200">
                <a:ln w="3175">
                  <a:noFill/>
                  <a:prstDash val="dash"/>
                </a:ln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r>
              <a:rPr sz="1800" spc="200">
                <a:ln w="3175">
                  <a:noFill/>
                  <a:prstDash val="dash"/>
                </a:ln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从同一故事两个版本的流转变化，如何窥见绘本在国内的发展变迁？</a:t>
            </a:r>
            <a:endParaRPr sz="1800" spc="200">
              <a:ln w="3175">
                <a:noFill/>
                <a:prstDash val="dash"/>
              </a:ln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矩形 0"/>
          <p:cNvSpPr/>
          <p:nvPr>
            <p:custDataLst>
              <p:tags r:id="rId4"/>
            </p:custDataLst>
          </p:nvPr>
        </p:nvSpPr>
        <p:spPr>
          <a:xfrm flipH="1">
            <a:off x="4877343" y="1220244"/>
            <a:ext cx="7007832" cy="4516554"/>
          </a:xfrm>
          <a:prstGeom prst="rect">
            <a:avLst/>
          </a:prstGeom>
          <a:solidFill>
            <a:schemeClr val="accent1">
              <a:alpha val="10000"/>
            </a:schemeClr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726181" y="5088583"/>
            <a:ext cx="169704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《宝儿》封面   </a:t>
            </a:r>
            <a:endParaRPr lang="zh-CN" altLang="en-US"/>
          </a:p>
        </p:txBody>
      </p:sp>
      <p:pic>
        <p:nvPicPr>
          <p:cNvPr id="440" name="图片 5" descr="《宝儿》明天出版社 封面"/>
          <p:cNvPicPr/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5244940" y="1474197"/>
            <a:ext cx="2660157" cy="3384558"/>
          </a:xfrm>
          <a:prstGeom prst="rect">
            <a:avLst/>
          </a:prstGeom>
          <a:ln w="9525" cap="flat" cmpd="sng">
            <a:solidFill>
              <a:srgbClr val="000000"/>
            </a:solidFill>
            <a:prstDash val="solid"/>
            <a:round/>
          </a:ln>
        </p:spPr>
      </p:pic>
      <p:pic>
        <p:nvPicPr>
          <p:cNvPr id="1027" name="图片 7" descr="D:\教材编写资料汇总-2022\经典绘本阅读指导第三稿（预交稿）\项目3、4 第三稿\项目4 图片\宝儿内页2.jpg宝儿内页2"/>
          <p:cNvPicPr/>
          <p:nvPr/>
        </p:nvPicPr>
        <p:blipFill>
          <a:blip r:embed="rId6" cstate="print"/>
          <a:srcRect/>
          <a:stretch>
            <a:fillRect/>
          </a:stretch>
        </p:blipFill>
        <p:spPr>
          <a:xfrm>
            <a:off x="8359673" y="1474197"/>
            <a:ext cx="2716662" cy="3383923"/>
          </a:xfrm>
          <a:prstGeom prst="rect">
            <a:avLst/>
          </a:prstGeom>
          <a:ln w="9525" cap="flat" cmpd="sng">
            <a:solidFill>
              <a:srgbClr val="000000"/>
            </a:solidFill>
            <a:prstDash val="solid"/>
            <a:round/>
          </a:ln>
        </p:spPr>
      </p:pic>
      <p:sp>
        <p:nvSpPr>
          <p:cNvPr id="5" name="文本框 4"/>
          <p:cNvSpPr txBox="1"/>
          <p:nvPr/>
        </p:nvSpPr>
        <p:spPr>
          <a:xfrm>
            <a:off x="8865040" y="5088583"/>
            <a:ext cx="169704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《宝儿》内页   </a:t>
            </a:r>
            <a:endParaRPr lang="zh-CN" altLang="en-US"/>
          </a:p>
        </p:txBody>
      </p:sp>
    </p:spTree>
    <p:custDataLst>
      <p:tags r:id="rId7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916835" y="482294"/>
            <a:ext cx="11267893" cy="492125"/>
            <a:chOff x="914923" y="768313"/>
            <a:chExt cx="11269980" cy="492216"/>
          </a:xfrm>
        </p:grpSpPr>
        <p:sp>
          <p:nvSpPr>
            <p:cNvPr id="11" name="矩形 10"/>
            <p:cNvSpPr/>
            <p:nvPr/>
          </p:nvSpPr>
          <p:spPr>
            <a:xfrm>
              <a:off x="1899808" y="976639"/>
              <a:ext cx="10285095" cy="76200"/>
            </a:xfrm>
            <a:prstGeom prst="rect">
              <a:avLst/>
            </a:prstGeom>
            <a:solidFill>
              <a:srgbClr val="68B9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TextBox 8"/>
            <p:cNvSpPr txBox="1">
              <a:spLocks noChangeArrowheads="1"/>
            </p:cNvSpPr>
            <p:nvPr/>
          </p:nvSpPr>
          <p:spPr bwMode="auto">
            <a:xfrm>
              <a:off x="914923" y="768313"/>
              <a:ext cx="984885" cy="492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3200" dirty="0">
                  <a:solidFill>
                    <a:srgbClr val="68B9A8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华文新魏" panose="02010800040101010101" pitchFamily="2" charset="-122"/>
                </a:rPr>
                <a:t>目录</a:t>
              </a:r>
              <a:endParaRPr lang="zh-CN" altLang="en-US" sz="3200" dirty="0">
                <a:solidFill>
                  <a:srgbClr val="68B9A8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endParaRPr>
            </a:p>
          </p:txBody>
        </p:sp>
      </p:grpSp>
      <p:sp>
        <p:nvSpPr>
          <p:cNvPr id="22" name="标题 1"/>
          <p:cNvSpPr txBox="1"/>
          <p:nvPr/>
        </p:nvSpPr>
        <p:spPr>
          <a:xfrm>
            <a:off x="2931573" y="2370651"/>
            <a:ext cx="6838785" cy="1043747"/>
          </a:xfrm>
          <a:prstGeom prst="rect">
            <a:avLst/>
          </a:prstGeom>
        </p:spPr>
        <p:txBody>
          <a:bodyPr rtlCol="0"/>
          <a:lstStyle>
            <a:lvl1pPr algn="ctr" defTabSz="1218565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defRPr/>
            </a:pPr>
            <a:r>
              <a:rPr lang="zh-CN" altLang="en-US" sz="3600" dirty="0">
                <a:solidFill>
                  <a:srgbClr val="68B9A8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任务一 </a:t>
            </a:r>
            <a:endParaRPr lang="zh-CN" altLang="en-US" sz="3600" dirty="0">
              <a:solidFill>
                <a:srgbClr val="68B9A8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  <a:p>
            <a:pPr>
              <a:lnSpc>
                <a:spcPct val="100000"/>
              </a:lnSpc>
              <a:defRPr/>
            </a:pPr>
            <a:r>
              <a:rPr lang="zh-CN" altLang="en-US" sz="3600" dirty="0">
                <a:solidFill>
                  <a:srgbClr val="68B9A8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国内绘本发展概况</a:t>
            </a:r>
            <a:endParaRPr lang="zh-CN" altLang="en-US" sz="3600" dirty="0">
              <a:solidFill>
                <a:srgbClr val="68B9A8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2640652" y="3655653"/>
            <a:ext cx="6910695" cy="0"/>
          </a:xfrm>
          <a:prstGeom prst="line">
            <a:avLst/>
          </a:prstGeom>
          <a:ln w="3175">
            <a:solidFill>
              <a:srgbClr val="68B9A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>
            <p:custDataLst>
              <p:tags r:id="rId1"/>
            </p:custDataLst>
          </p:nvPr>
        </p:nvGrpSpPr>
        <p:grpSpPr>
          <a:xfrm>
            <a:off x="1144655" y="1479942"/>
            <a:ext cx="9739580" cy="546448"/>
            <a:chOff x="1797" y="2330"/>
            <a:chExt cx="15346" cy="861"/>
          </a:xfrm>
        </p:grpSpPr>
        <p:sp>
          <p:nvSpPr>
            <p:cNvPr id="15" name="PA_KSO_Shape"/>
            <p:cNvSpPr/>
            <p:nvPr>
              <p:custDataLst>
                <p:tags r:id="rId2"/>
              </p:custDataLst>
            </p:nvPr>
          </p:nvSpPr>
          <p:spPr>
            <a:xfrm>
              <a:off x="1797" y="2330"/>
              <a:ext cx="840" cy="861"/>
            </a:xfrm>
            <a:custGeom>
              <a:avLst/>
              <a:gdLst>
                <a:gd name="connsiteX0" fmla="*/ 422617 w 720080"/>
                <a:gd name="connsiteY0" fmla="*/ 167125 h 720080"/>
                <a:gd name="connsiteX1" fmla="*/ 392320 w 720080"/>
                <a:gd name="connsiteY1" fmla="*/ 179675 h 720080"/>
                <a:gd name="connsiteX2" fmla="*/ 392320 w 720080"/>
                <a:gd name="connsiteY2" fmla="*/ 240270 h 720080"/>
                <a:gd name="connsiteX3" fmla="*/ 470117 w 720080"/>
                <a:gd name="connsiteY3" fmla="*/ 318067 h 720080"/>
                <a:gd name="connsiteX4" fmla="*/ 151276 w 720080"/>
                <a:gd name="connsiteY4" fmla="*/ 318067 h 720080"/>
                <a:gd name="connsiteX5" fmla="*/ 108429 w 720080"/>
                <a:gd name="connsiteY5" fmla="*/ 360915 h 720080"/>
                <a:gd name="connsiteX6" fmla="*/ 151276 w 720080"/>
                <a:gd name="connsiteY6" fmla="*/ 403762 h 720080"/>
                <a:gd name="connsiteX7" fmla="*/ 467182 w 720080"/>
                <a:gd name="connsiteY7" fmla="*/ 403762 h 720080"/>
                <a:gd name="connsiteX8" fmla="*/ 391132 w 720080"/>
                <a:gd name="connsiteY8" fmla="*/ 479811 h 720080"/>
                <a:gd name="connsiteX9" fmla="*/ 391132 w 720080"/>
                <a:gd name="connsiteY9" fmla="*/ 540406 h 720080"/>
                <a:gd name="connsiteX10" fmla="*/ 451727 w 720080"/>
                <a:gd name="connsiteY10" fmla="*/ 540406 h 720080"/>
                <a:gd name="connsiteX11" fmla="*/ 597086 w 720080"/>
                <a:gd name="connsiteY11" fmla="*/ 395048 h 720080"/>
                <a:gd name="connsiteX12" fmla="*/ 603450 w 720080"/>
                <a:gd name="connsiteY12" fmla="*/ 388459 h 720080"/>
                <a:gd name="connsiteX13" fmla="*/ 605656 w 720080"/>
                <a:gd name="connsiteY13" fmla="*/ 385654 h 720080"/>
                <a:gd name="connsiteX14" fmla="*/ 607314 w 720080"/>
                <a:gd name="connsiteY14" fmla="*/ 381802 h 720080"/>
                <a:gd name="connsiteX15" fmla="*/ 611651 w 720080"/>
                <a:gd name="connsiteY15" fmla="*/ 359975 h 720080"/>
                <a:gd name="connsiteX16" fmla="*/ 607314 w 720080"/>
                <a:gd name="connsiteY16" fmla="*/ 338148 h 720080"/>
                <a:gd name="connsiteX17" fmla="*/ 604581 w 720080"/>
                <a:gd name="connsiteY17" fmla="*/ 333055 h 720080"/>
                <a:gd name="connsiteX18" fmla="*/ 603896 w 720080"/>
                <a:gd name="connsiteY18" fmla="*/ 331821 h 720080"/>
                <a:gd name="connsiteX19" fmla="*/ 598273 w 720080"/>
                <a:gd name="connsiteY19" fmla="*/ 325033 h 720080"/>
                <a:gd name="connsiteX20" fmla="*/ 452915 w 720080"/>
                <a:gd name="connsiteY20" fmla="*/ 179675 h 720080"/>
                <a:gd name="connsiteX21" fmla="*/ 422617 w 720080"/>
                <a:gd name="connsiteY21" fmla="*/ 167125 h 720080"/>
                <a:gd name="connsiteX22" fmla="*/ 360040 w 720080"/>
                <a:gd name="connsiteY22" fmla="*/ 0 h 720080"/>
                <a:gd name="connsiteX23" fmla="*/ 720080 w 720080"/>
                <a:gd name="connsiteY23" fmla="*/ 360040 h 720080"/>
                <a:gd name="connsiteX24" fmla="*/ 360040 w 720080"/>
                <a:gd name="connsiteY24" fmla="*/ 720080 h 720080"/>
                <a:gd name="connsiteX25" fmla="*/ 0 w 720080"/>
                <a:gd name="connsiteY25" fmla="*/ 360040 h 720080"/>
                <a:gd name="connsiteX26" fmla="*/ 360040 w 720080"/>
                <a:gd name="connsiteY26" fmla="*/ 0 h 72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20080" h="720080">
                  <a:moveTo>
                    <a:pt x="422617" y="167125"/>
                  </a:moveTo>
                  <a:cubicBezTo>
                    <a:pt x="411652" y="167125"/>
                    <a:pt x="400686" y="171308"/>
                    <a:pt x="392320" y="179675"/>
                  </a:cubicBezTo>
                  <a:cubicBezTo>
                    <a:pt x="375587" y="196408"/>
                    <a:pt x="375587" y="223537"/>
                    <a:pt x="392320" y="240270"/>
                  </a:cubicBezTo>
                  <a:lnTo>
                    <a:pt x="470117" y="318067"/>
                  </a:lnTo>
                  <a:lnTo>
                    <a:pt x="151276" y="318067"/>
                  </a:lnTo>
                  <a:cubicBezTo>
                    <a:pt x="127612" y="318067"/>
                    <a:pt x="108429" y="337251"/>
                    <a:pt x="108429" y="360915"/>
                  </a:cubicBezTo>
                  <a:cubicBezTo>
                    <a:pt x="108429" y="384578"/>
                    <a:pt x="127612" y="403762"/>
                    <a:pt x="151276" y="403762"/>
                  </a:cubicBezTo>
                  <a:lnTo>
                    <a:pt x="467182" y="403762"/>
                  </a:lnTo>
                  <a:lnTo>
                    <a:pt x="391132" y="479811"/>
                  </a:lnTo>
                  <a:cubicBezTo>
                    <a:pt x="374399" y="496544"/>
                    <a:pt x="374399" y="523674"/>
                    <a:pt x="391132" y="540406"/>
                  </a:cubicBezTo>
                  <a:cubicBezTo>
                    <a:pt x="407865" y="557139"/>
                    <a:pt x="434994" y="557139"/>
                    <a:pt x="451727" y="540406"/>
                  </a:cubicBezTo>
                  <a:lnTo>
                    <a:pt x="597086" y="395048"/>
                  </a:lnTo>
                  <a:cubicBezTo>
                    <a:pt x="599177" y="392957"/>
                    <a:pt x="601484" y="390703"/>
                    <a:pt x="603450" y="388459"/>
                  </a:cubicBezTo>
                  <a:lnTo>
                    <a:pt x="605656" y="385654"/>
                  </a:lnTo>
                  <a:lnTo>
                    <a:pt x="607314" y="381802"/>
                  </a:lnTo>
                  <a:cubicBezTo>
                    <a:pt x="610052" y="375572"/>
                    <a:pt x="611651" y="368060"/>
                    <a:pt x="611651" y="359975"/>
                  </a:cubicBezTo>
                  <a:cubicBezTo>
                    <a:pt x="611651" y="351890"/>
                    <a:pt x="610052" y="344378"/>
                    <a:pt x="607314" y="338148"/>
                  </a:cubicBezTo>
                  <a:lnTo>
                    <a:pt x="604581" y="333055"/>
                  </a:lnTo>
                  <a:lnTo>
                    <a:pt x="603896" y="331821"/>
                  </a:lnTo>
                  <a:cubicBezTo>
                    <a:pt x="602248" y="329405"/>
                    <a:pt x="600365" y="327125"/>
                    <a:pt x="598273" y="325033"/>
                  </a:cubicBezTo>
                  <a:lnTo>
                    <a:pt x="452915" y="179675"/>
                  </a:lnTo>
                  <a:cubicBezTo>
                    <a:pt x="444548" y="171308"/>
                    <a:pt x="433583" y="167125"/>
                    <a:pt x="422617" y="167125"/>
                  </a:cubicBezTo>
                  <a:close/>
                  <a:moveTo>
                    <a:pt x="360040" y="0"/>
                  </a:moveTo>
                  <a:cubicBezTo>
                    <a:pt x="558885" y="0"/>
                    <a:pt x="720080" y="161195"/>
                    <a:pt x="720080" y="360040"/>
                  </a:cubicBezTo>
                  <a:cubicBezTo>
                    <a:pt x="720080" y="558885"/>
                    <a:pt x="558885" y="720080"/>
                    <a:pt x="360040" y="720080"/>
                  </a:cubicBezTo>
                  <a:cubicBezTo>
                    <a:pt x="161195" y="720080"/>
                    <a:pt x="0" y="558885"/>
                    <a:pt x="0" y="360040"/>
                  </a:cubicBezTo>
                  <a:cubicBezTo>
                    <a:pt x="0" y="161195"/>
                    <a:pt x="161195" y="0"/>
                    <a:pt x="360040" y="0"/>
                  </a:cubicBezTo>
                  <a:close/>
                </a:path>
              </a:pathLst>
            </a:custGeom>
            <a:solidFill>
              <a:srgbClr val="68B9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16" name="出品 26"/>
            <p:cNvSpPr txBox="1"/>
            <p:nvPr>
              <p:custDataLst>
                <p:tags r:id="rId3"/>
              </p:custDataLst>
            </p:nvPr>
          </p:nvSpPr>
          <p:spPr>
            <a:xfrm>
              <a:off x="2699" y="2446"/>
              <a:ext cx="14444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000" b="1" dirty="0">
                  <a:solidFill>
                    <a:schemeClr val="accent5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一、萌芽期：19世纪以前</a:t>
              </a:r>
              <a:endParaRPr lang="zh-CN" altLang="en-US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956048" y="266161"/>
            <a:ext cx="11226169" cy="519946"/>
            <a:chOff x="952388" y="551060"/>
            <a:chExt cx="11232083" cy="520219"/>
          </a:xfrm>
        </p:grpSpPr>
        <p:sp>
          <p:nvSpPr>
            <p:cNvPr id="3" name="矩形 2"/>
            <p:cNvSpPr/>
            <p:nvPr/>
          </p:nvSpPr>
          <p:spPr>
            <a:xfrm>
              <a:off x="952388" y="1017279"/>
              <a:ext cx="11232083" cy="54000"/>
            </a:xfrm>
            <a:prstGeom prst="rect">
              <a:avLst/>
            </a:prstGeom>
            <a:solidFill>
              <a:srgbClr val="68B9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TextBox 8"/>
            <p:cNvSpPr txBox="1">
              <a:spLocks noChangeArrowheads="1"/>
            </p:cNvSpPr>
            <p:nvPr/>
          </p:nvSpPr>
          <p:spPr bwMode="auto">
            <a:xfrm>
              <a:off x="953023" y="551060"/>
              <a:ext cx="1404010" cy="4923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3200" dirty="0">
                  <a:solidFill>
                    <a:srgbClr val="68B9A8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华文新魏" panose="02010800040101010101" pitchFamily="2" charset="-122"/>
                </a:rPr>
                <a:t>任务一</a:t>
              </a:r>
              <a:r>
                <a:rPr lang="en-US" altLang="zh-CN" sz="3200" dirty="0">
                  <a:solidFill>
                    <a:srgbClr val="68B9A8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华文新魏" panose="02010800040101010101" pitchFamily="2" charset="-122"/>
                </a:rPr>
                <a:t> </a:t>
              </a:r>
              <a:endParaRPr lang="en-US" altLang="zh-CN" sz="3200" dirty="0">
                <a:solidFill>
                  <a:srgbClr val="68B9A8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endParaRPr>
            </a:p>
          </p:txBody>
        </p:sp>
        <p:sp>
          <p:nvSpPr>
            <p:cNvPr id="5" name="TextBox 8"/>
            <p:cNvSpPr txBox="1">
              <a:spLocks noChangeArrowheads="1"/>
            </p:cNvSpPr>
            <p:nvPr/>
          </p:nvSpPr>
          <p:spPr bwMode="auto">
            <a:xfrm>
              <a:off x="2356217" y="695272"/>
              <a:ext cx="8529692" cy="307502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l" eaLnBrk="1" hangingPunct="1"/>
              <a:r>
                <a:rPr lang="zh-CN" altLang="en-US" sz="2000" dirty="0">
                  <a:solidFill>
                    <a:schemeClr val="bg2">
                      <a:lumMod val="50000"/>
                    </a:schemeClr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cs typeface="黑体" panose="02010609060101010101" charset="-122"/>
                  <a:sym typeface="华文新魏" panose="02010800040101010101" pitchFamily="2" charset="-122"/>
                </a:rPr>
                <a:t>国内绘本发展概况</a:t>
              </a:r>
              <a:endParaRPr lang="zh-CN" altLang="en-US" sz="2000" dirty="0">
                <a:solidFill>
                  <a:schemeClr val="bg2">
                    <a:lumMod val="50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charset="-122"/>
                <a:sym typeface="华文新魏" panose="02010800040101010101" pitchFamily="2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481297" y="2705869"/>
            <a:ext cx="1368807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l">
              <a:buClrTx/>
              <a:buSzTx/>
              <a:buFontTx/>
            </a:pPr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古代中国</a:t>
            </a:r>
            <a:r>
              <a:rPr lang="en-US" altLang="zh-CN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</a:t>
            </a:r>
            <a:endParaRPr lang="en-US" altLang="zh-CN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455267" y="3863260"/>
            <a:ext cx="15544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五四运动时期</a:t>
            </a:r>
            <a:endParaRPr lang="zh-CN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547960" y="4907006"/>
            <a:ext cx="136906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lvl="0" algn="l">
              <a:buClrTx/>
              <a:buSzTx/>
              <a:buFontTx/>
            </a:pPr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民国时期</a:t>
            </a:r>
            <a:r>
              <a:rPr lang="en-US" altLang="zh-CN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</a:t>
            </a:r>
            <a:endParaRPr lang="en-US" altLang="zh-CN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cxnSp>
        <p:nvCxnSpPr>
          <p:cNvPr id="11" name="直接箭头连接符 10"/>
          <p:cNvCxnSpPr/>
          <p:nvPr/>
        </p:nvCxnSpPr>
        <p:spPr>
          <a:xfrm flipV="1">
            <a:off x="4246905" y="2891889"/>
            <a:ext cx="1379600" cy="9523"/>
          </a:xfrm>
          <a:prstGeom prst="straightConnector1">
            <a:avLst/>
          </a:prstGeom>
          <a:ln>
            <a:tailEnd type="arrow" w="med" len="med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19" name="品 15"/>
          <p:cNvSpPr txBox="1"/>
          <p:nvPr>
            <p:custDataLst>
              <p:tags r:id="rId4"/>
            </p:custDataLst>
          </p:nvPr>
        </p:nvSpPr>
        <p:spPr>
          <a:xfrm>
            <a:off x="5992197" y="2234786"/>
            <a:ext cx="2878557" cy="156845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 marL="1905" lvl="0" indent="457200" fontAlgn="base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明代嘉靖年间（1522-1566）刊行的《日记故事》的可以算作第一本插图儿童读物。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0" name="品 15"/>
          <p:cNvSpPr txBox="1"/>
          <p:nvPr>
            <p:custDataLst>
              <p:tags r:id="rId5"/>
            </p:custDataLst>
          </p:nvPr>
        </p:nvSpPr>
        <p:spPr>
          <a:xfrm>
            <a:off x="8783140" y="2234151"/>
            <a:ext cx="2855701" cy="156845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 marL="1905" lvl="0" indent="457200" fontAlgn="base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晚清时代，在上海创刊的《儿童教育画》就是一份“凡四五岁之儿童，略识图画者，即可阅之”的刊物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cxnSp>
        <p:nvCxnSpPr>
          <p:cNvPr id="21" name="直接箭头连接符 20"/>
          <p:cNvCxnSpPr/>
          <p:nvPr/>
        </p:nvCxnSpPr>
        <p:spPr>
          <a:xfrm flipV="1">
            <a:off x="4239286" y="4042296"/>
            <a:ext cx="1379600" cy="9523"/>
          </a:xfrm>
          <a:prstGeom prst="straightConnector1">
            <a:avLst/>
          </a:prstGeom>
          <a:ln>
            <a:tailEnd type="arrow" w="med" len="med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22" name="直接箭头连接符 21"/>
          <p:cNvCxnSpPr/>
          <p:nvPr/>
        </p:nvCxnSpPr>
        <p:spPr>
          <a:xfrm flipV="1">
            <a:off x="4239286" y="5075885"/>
            <a:ext cx="1379600" cy="9523"/>
          </a:xfrm>
          <a:prstGeom prst="straightConnector1">
            <a:avLst/>
          </a:prstGeom>
          <a:ln>
            <a:tailEnd type="arrow" w="med" len="med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23" name="品 15"/>
          <p:cNvSpPr txBox="1"/>
          <p:nvPr>
            <p:custDataLst>
              <p:tags r:id="rId6"/>
            </p:custDataLst>
          </p:nvPr>
        </p:nvSpPr>
        <p:spPr>
          <a:xfrm>
            <a:off x="5992197" y="3802311"/>
            <a:ext cx="5634582" cy="82994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 marL="1905" lvl="0" indent="457200" fontAlgn="base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五四新文化运动之后，一批杰出的现代作家开始关注图画故事，郑振铎是该领域的倡导者和开拓者。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4" name="品 15"/>
          <p:cNvSpPr txBox="1"/>
          <p:nvPr>
            <p:custDataLst>
              <p:tags r:id="rId7"/>
            </p:custDataLst>
          </p:nvPr>
        </p:nvSpPr>
        <p:spPr>
          <a:xfrm>
            <a:off x="5992197" y="4632102"/>
            <a:ext cx="5634582" cy="119888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 marL="1905" lvl="0" indent="457200" fontAlgn="base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童书出版领域呈现出繁荣局面。1934年，商务印书馆出版了《幼童文库》,这应该是最能代表国内原创绘本萌芽时期艺术水准的丛书。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142965" y="1479276"/>
            <a:ext cx="9742906" cy="546634"/>
            <a:chOff x="1797" y="2330"/>
            <a:chExt cx="15346" cy="861"/>
          </a:xfrm>
        </p:grpSpPr>
        <p:sp>
          <p:nvSpPr>
            <p:cNvPr id="15" name="PA_KSO_Shape"/>
            <p:cNvSpPr/>
            <p:nvPr>
              <p:custDataLst>
                <p:tags r:id="rId1"/>
              </p:custDataLst>
            </p:nvPr>
          </p:nvSpPr>
          <p:spPr>
            <a:xfrm>
              <a:off x="1797" y="2330"/>
              <a:ext cx="840" cy="861"/>
            </a:xfrm>
            <a:custGeom>
              <a:avLst/>
              <a:gdLst>
                <a:gd name="connsiteX0" fmla="*/ 422617 w 720080"/>
                <a:gd name="connsiteY0" fmla="*/ 167125 h 720080"/>
                <a:gd name="connsiteX1" fmla="*/ 392320 w 720080"/>
                <a:gd name="connsiteY1" fmla="*/ 179675 h 720080"/>
                <a:gd name="connsiteX2" fmla="*/ 392320 w 720080"/>
                <a:gd name="connsiteY2" fmla="*/ 240270 h 720080"/>
                <a:gd name="connsiteX3" fmla="*/ 470117 w 720080"/>
                <a:gd name="connsiteY3" fmla="*/ 318067 h 720080"/>
                <a:gd name="connsiteX4" fmla="*/ 151276 w 720080"/>
                <a:gd name="connsiteY4" fmla="*/ 318067 h 720080"/>
                <a:gd name="connsiteX5" fmla="*/ 108429 w 720080"/>
                <a:gd name="connsiteY5" fmla="*/ 360915 h 720080"/>
                <a:gd name="connsiteX6" fmla="*/ 151276 w 720080"/>
                <a:gd name="connsiteY6" fmla="*/ 403762 h 720080"/>
                <a:gd name="connsiteX7" fmla="*/ 467182 w 720080"/>
                <a:gd name="connsiteY7" fmla="*/ 403762 h 720080"/>
                <a:gd name="connsiteX8" fmla="*/ 391132 w 720080"/>
                <a:gd name="connsiteY8" fmla="*/ 479811 h 720080"/>
                <a:gd name="connsiteX9" fmla="*/ 391132 w 720080"/>
                <a:gd name="connsiteY9" fmla="*/ 540406 h 720080"/>
                <a:gd name="connsiteX10" fmla="*/ 451727 w 720080"/>
                <a:gd name="connsiteY10" fmla="*/ 540406 h 720080"/>
                <a:gd name="connsiteX11" fmla="*/ 597086 w 720080"/>
                <a:gd name="connsiteY11" fmla="*/ 395048 h 720080"/>
                <a:gd name="connsiteX12" fmla="*/ 603450 w 720080"/>
                <a:gd name="connsiteY12" fmla="*/ 388459 h 720080"/>
                <a:gd name="connsiteX13" fmla="*/ 605656 w 720080"/>
                <a:gd name="connsiteY13" fmla="*/ 385654 h 720080"/>
                <a:gd name="connsiteX14" fmla="*/ 607314 w 720080"/>
                <a:gd name="connsiteY14" fmla="*/ 381802 h 720080"/>
                <a:gd name="connsiteX15" fmla="*/ 611651 w 720080"/>
                <a:gd name="connsiteY15" fmla="*/ 359975 h 720080"/>
                <a:gd name="connsiteX16" fmla="*/ 607314 w 720080"/>
                <a:gd name="connsiteY16" fmla="*/ 338148 h 720080"/>
                <a:gd name="connsiteX17" fmla="*/ 604581 w 720080"/>
                <a:gd name="connsiteY17" fmla="*/ 333055 h 720080"/>
                <a:gd name="connsiteX18" fmla="*/ 603896 w 720080"/>
                <a:gd name="connsiteY18" fmla="*/ 331821 h 720080"/>
                <a:gd name="connsiteX19" fmla="*/ 598273 w 720080"/>
                <a:gd name="connsiteY19" fmla="*/ 325033 h 720080"/>
                <a:gd name="connsiteX20" fmla="*/ 452915 w 720080"/>
                <a:gd name="connsiteY20" fmla="*/ 179675 h 720080"/>
                <a:gd name="connsiteX21" fmla="*/ 422617 w 720080"/>
                <a:gd name="connsiteY21" fmla="*/ 167125 h 720080"/>
                <a:gd name="connsiteX22" fmla="*/ 360040 w 720080"/>
                <a:gd name="connsiteY22" fmla="*/ 0 h 720080"/>
                <a:gd name="connsiteX23" fmla="*/ 720080 w 720080"/>
                <a:gd name="connsiteY23" fmla="*/ 360040 h 720080"/>
                <a:gd name="connsiteX24" fmla="*/ 360040 w 720080"/>
                <a:gd name="connsiteY24" fmla="*/ 720080 h 720080"/>
                <a:gd name="connsiteX25" fmla="*/ 0 w 720080"/>
                <a:gd name="connsiteY25" fmla="*/ 360040 h 720080"/>
                <a:gd name="connsiteX26" fmla="*/ 360040 w 720080"/>
                <a:gd name="connsiteY26" fmla="*/ 0 h 72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20080" h="720080">
                  <a:moveTo>
                    <a:pt x="422617" y="167125"/>
                  </a:moveTo>
                  <a:cubicBezTo>
                    <a:pt x="411652" y="167125"/>
                    <a:pt x="400686" y="171308"/>
                    <a:pt x="392320" y="179675"/>
                  </a:cubicBezTo>
                  <a:cubicBezTo>
                    <a:pt x="375587" y="196408"/>
                    <a:pt x="375587" y="223537"/>
                    <a:pt x="392320" y="240270"/>
                  </a:cubicBezTo>
                  <a:lnTo>
                    <a:pt x="470117" y="318067"/>
                  </a:lnTo>
                  <a:lnTo>
                    <a:pt x="151276" y="318067"/>
                  </a:lnTo>
                  <a:cubicBezTo>
                    <a:pt x="127612" y="318067"/>
                    <a:pt x="108429" y="337251"/>
                    <a:pt x="108429" y="360915"/>
                  </a:cubicBezTo>
                  <a:cubicBezTo>
                    <a:pt x="108429" y="384578"/>
                    <a:pt x="127612" y="403762"/>
                    <a:pt x="151276" y="403762"/>
                  </a:cubicBezTo>
                  <a:lnTo>
                    <a:pt x="467182" y="403762"/>
                  </a:lnTo>
                  <a:lnTo>
                    <a:pt x="391132" y="479811"/>
                  </a:lnTo>
                  <a:cubicBezTo>
                    <a:pt x="374399" y="496544"/>
                    <a:pt x="374399" y="523674"/>
                    <a:pt x="391132" y="540406"/>
                  </a:cubicBezTo>
                  <a:cubicBezTo>
                    <a:pt x="407865" y="557139"/>
                    <a:pt x="434994" y="557139"/>
                    <a:pt x="451727" y="540406"/>
                  </a:cubicBezTo>
                  <a:lnTo>
                    <a:pt x="597086" y="395048"/>
                  </a:lnTo>
                  <a:cubicBezTo>
                    <a:pt x="599177" y="392957"/>
                    <a:pt x="601484" y="390703"/>
                    <a:pt x="603450" y="388459"/>
                  </a:cubicBezTo>
                  <a:lnTo>
                    <a:pt x="605656" y="385654"/>
                  </a:lnTo>
                  <a:lnTo>
                    <a:pt x="607314" y="381802"/>
                  </a:lnTo>
                  <a:cubicBezTo>
                    <a:pt x="610052" y="375572"/>
                    <a:pt x="611651" y="368060"/>
                    <a:pt x="611651" y="359975"/>
                  </a:cubicBezTo>
                  <a:cubicBezTo>
                    <a:pt x="611651" y="351890"/>
                    <a:pt x="610052" y="344378"/>
                    <a:pt x="607314" y="338148"/>
                  </a:cubicBezTo>
                  <a:lnTo>
                    <a:pt x="604581" y="333055"/>
                  </a:lnTo>
                  <a:lnTo>
                    <a:pt x="603896" y="331821"/>
                  </a:lnTo>
                  <a:cubicBezTo>
                    <a:pt x="602248" y="329405"/>
                    <a:pt x="600365" y="327125"/>
                    <a:pt x="598273" y="325033"/>
                  </a:cubicBezTo>
                  <a:lnTo>
                    <a:pt x="452915" y="179675"/>
                  </a:lnTo>
                  <a:cubicBezTo>
                    <a:pt x="444548" y="171308"/>
                    <a:pt x="433583" y="167125"/>
                    <a:pt x="422617" y="167125"/>
                  </a:cubicBezTo>
                  <a:close/>
                  <a:moveTo>
                    <a:pt x="360040" y="0"/>
                  </a:moveTo>
                  <a:cubicBezTo>
                    <a:pt x="558885" y="0"/>
                    <a:pt x="720080" y="161195"/>
                    <a:pt x="720080" y="360040"/>
                  </a:cubicBezTo>
                  <a:cubicBezTo>
                    <a:pt x="720080" y="558885"/>
                    <a:pt x="558885" y="720080"/>
                    <a:pt x="360040" y="720080"/>
                  </a:cubicBezTo>
                  <a:cubicBezTo>
                    <a:pt x="161195" y="720080"/>
                    <a:pt x="0" y="558885"/>
                    <a:pt x="0" y="360040"/>
                  </a:cubicBezTo>
                  <a:cubicBezTo>
                    <a:pt x="0" y="161195"/>
                    <a:pt x="161195" y="0"/>
                    <a:pt x="360040" y="0"/>
                  </a:cubicBezTo>
                  <a:close/>
                </a:path>
              </a:pathLst>
            </a:custGeom>
            <a:solidFill>
              <a:srgbClr val="68B9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16" name="出品 26"/>
            <p:cNvSpPr txBox="1"/>
            <p:nvPr>
              <p:custDataLst>
                <p:tags r:id="rId2"/>
              </p:custDataLst>
            </p:nvPr>
          </p:nvSpPr>
          <p:spPr>
            <a:xfrm>
              <a:off x="2699" y="2446"/>
              <a:ext cx="14444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000" b="1" dirty="0">
                  <a:solidFill>
                    <a:schemeClr val="accent5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一、萌芽期</a:t>
              </a:r>
              <a:r>
                <a:rPr lang="en-US" altLang="zh-CN" sz="2000" b="1" dirty="0">
                  <a:solidFill>
                    <a:schemeClr val="accent5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 · </a:t>
              </a:r>
              <a:r>
                <a:rPr sz="2000" b="1" dirty="0">
                  <a:solidFill>
                    <a:schemeClr val="accent5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1949年以前</a:t>
              </a:r>
              <a:endParaRPr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954293" y="265164"/>
            <a:ext cx="11230003" cy="520040"/>
            <a:chOff x="952388" y="551143"/>
            <a:chExt cx="11232083" cy="520136"/>
          </a:xfrm>
        </p:grpSpPr>
        <p:sp>
          <p:nvSpPr>
            <p:cNvPr id="3" name="矩形 2"/>
            <p:cNvSpPr/>
            <p:nvPr/>
          </p:nvSpPr>
          <p:spPr>
            <a:xfrm>
              <a:off x="952388" y="1017279"/>
              <a:ext cx="11232083" cy="54000"/>
            </a:xfrm>
            <a:prstGeom prst="rect">
              <a:avLst/>
            </a:prstGeom>
            <a:solidFill>
              <a:srgbClr val="68B9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TextBox 8"/>
            <p:cNvSpPr txBox="1">
              <a:spLocks noChangeArrowheads="1"/>
            </p:cNvSpPr>
            <p:nvPr/>
          </p:nvSpPr>
          <p:spPr bwMode="auto">
            <a:xfrm>
              <a:off x="953023" y="551143"/>
              <a:ext cx="1404010" cy="492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3200" dirty="0">
                  <a:solidFill>
                    <a:srgbClr val="68B9A8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华文新魏" panose="02010800040101010101" pitchFamily="2" charset="-122"/>
                </a:rPr>
                <a:t>任务一</a:t>
              </a:r>
              <a:endParaRPr lang="en-US" altLang="zh-CN" sz="3200" dirty="0">
                <a:solidFill>
                  <a:srgbClr val="68B9A8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5" name="TextBox 8"/>
            <p:cNvSpPr txBox="1">
              <a:spLocks noChangeArrowheads="1"/>
            </p:cNvSpPr>
            <p:nvPr/>
          </p:nvSpPr>
          <p:spPr bwMode="auto">
            <a:xfrm>
              <a:off x="2303668" y="700069"/>
              <a:ext cx="8529320" cy="307397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l" eaLnBrk="1" hangingPunct="1"/>
              <a:r>
                <a:rPr lang="zh-CN" altLang="en-US" sz="2000" dirty="0">
                  <a:solidFill>
                    <a:schemeClr val="bg2">
                      <a:lumMod val="50000"/>
                    </a:schemeClr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cs typeface="黑体" panose="02010609060101010101" charset="-122"/>
                  <a:sym typeface="华文新魏" panose="02010800040101010101" pitchFamily="2" charset="-122"/>
                </a:rPr>
                <a:t>国内绘本发展概况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142965" y="2117968"/>
            <a:ext cx="9925117" cy="2895699"/>
            <a:chOff x="2556" y="3148"/>
            <a:chExt cx="14457" cy="4561"/>
          </a:xfrm>
        </p:grpSpPr>
        <p:sp>
          <p:nvSpPr>
            <p:cNvPr id="7" name="品 15"/>
            <p:cNvSpPr txBox="1"/>
            <p:nvPr>
              <p:custDataLst>
                <p:tags r:id="rId3"/>
              </p:custDataLst>
            </p:nvPr>
          </p:nvSpPr>
          <p:spPr>
            <a:xfrm>
              <a:off x="2556" y="3148"/>
              <a:ext cx="14457" cy="798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p>
              <a:pPr lvl="0" indent="0" fontAlgn="base">
                <a:lnSpc>
                  <a:spcPct val="150000"/>
                </a:lnSpc>
                <a:spcAft>
                  <a:spcPts val="1200"/>
                </a:spcAft>
                <a:buNone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图画作为文字的辅助和装饰进入童书领域，绘本得以萌芽，并以图画故事的形态存在。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8" name="品 15"/>
            <p:cNvSpPr txBox="1"/>
            <p:nvPr>
              <p:custDataLst>
                <p:tags r:id="rId4"/>
              </p:custDataLst>
            </p:nvPr>
          </p:nvSpPr>
          <p:spPr>
            <a:xfrm>
              <a:off x="2556" y="4075"/>
              <a:ext cx="14457" cy="36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这一时期，图画故事也引起儿童文学研究者们的关注和重视。葛成训认为，“幼年儿童不能阅读书籍，可以看图画书”。赵景深认为，图画故事可以帮助幼儿多识名物、灌输常识，对幼儿“实在是一件功德无量的事情”。儿童教育家董任坚说，“儿童的图画书，是不必用到文字的说明；文字说明不过是图画的一种说明，一个补充”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由此可见，处在萌芽时期的绘本尚未产生统一的概念和明确的界定，但是，人们意识到插图已经成为儿童读物中不可或缺的角色，并将发挥着越来越重要的作用。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142965" y="1479276"/>
            <a:ext cx="9742906" cy="546634"/>
            <a:chOff x="1797" y="2330"/>
            <a:chExt cx="15346" cy="861"/>
          </a:xfrm>
        </p:grpSpPr>
        <p:sp>
          <p:nvSpPr>
            <p:cNvPr id="15" name="PA_KSO_Shape"/>
            <p:cNvSpPr/>
            <p:nvPr>
              <p:custDataLst>
                <p:tags r:id="rId1"/>
              </p:custDataLst>
            </p:nvPr>
          </p:nvSpPr>
          <p:spPr>
            <a:xfrm>
              <a:off x="1797" y="2330"/>
              <a:ext cx="840" cy="861"/>
            </a:xfrm>
            <a:custGeom>
              <a:avLst/>
              <a:gdLst>
                <a:gd name="connsiteX0" fmla="*/ 422617 w 720080"/>
                <a:gd name="connsiteY0" fmla="*/ 167125 h 720080"/>
                <a:gd name="connsiteX1" fmla="*/ 392320 w 720080"/>
                <a:gd name="connsiteY1" fmla="*/ 179675 h 720080"/>
                <a:gd name="connsiteX2" fmla="*/ 392320 w 720080"/>
                <a:gd name="connsiteY2" fmla="*/ 240270 h 720080"/>
                <a:gd name="connsiteX3" fmla="*/ 470117 w 720080"/>
                <a:gd name="connsiteY3" fmla="*/ 318067 h 720080"/>
                <a:gd name="connsiteX4" fmla="*/ 151276 w 720080"/>
                <a:gd name="connsiteY4" fmla="*/ 318067 h 720080"/>
                <a:gd name="connsiteX5" fmla="*/ 108429 w 720080"/>
                <a:gd name="connsiteY5" fmla="*/ 360915 h 720080"/>
                <a:gd name="connsiteX6" fmla="*/ 151276 w 720080"/>
                <a:gd name="connsiteY6" fmla="*/ 403762 h 720080"/>
                <a:gd name="connsiteX7" fmla="*/ 467182 w 720080"/>
                <a:gd name="connsiteY7" fmla="*/ 403762 h 720080"/>
                <a:gd name="connsiteX8" fmla="*/ 391132 w 720080"/>
                <a:gd name="connsiteY8" fmla="*/ 479811 h 720080"/>
                <a:gd name="connsiteX9" fmla="*/ 391132 w 720080"/>
                <a:gd name="connsiteY9" fmla="*/ 540406 h 720080"/>
                <a:gd name="connsiteX10" fmla="*/ 451727 w 720080"/>
                <a:gd name="connsiteY10" fmla="*/ 540406 h 720080"/>
                <a:gd name="connsiteX11" fmla="*/ 597086 w 720080"/>
                <a:gd name="connsiteY11" fmla="*/ 395048 h 720080"/>
                <a:gd name="connsiteX12" fmla="*/ 603450 w 720080"/>
                <a:gd name="connsiteY12" fmla="*/ 388459 h 720080"/>
                <a:gd name="connsiteX13" fmla="*/ 605656 w 720080"/>
                <a:gd name="connsiteY13" fmla="*/ 385654 h 720080"/>
                <a:gd name="connsiteX14" fmla="*/ 607314 w 720080"/>
                <a:gd name="connsiteY14" fmla="*/ 381802 h 720080"/>
                <a:gd name="connsiteX15" fmla="*/ 611651 w 720080"/>
                <a:gd name="connsiteY15" fmla="*/ 359975 h 720080"/>
                <a:gd name="connsiteX16" fmla="*/ 607314 w 720080"/>
                <a:gd name="connsiteY16" fmla="*/ 338148 h 720080"/>
                <a:gd name="connsiteX17" fmla="*/ 604581 w 720080"/>
                <a:gd name="connsiteY17" fmla="*/ 333055 h 720080"/>
                <a:gd name="connsiteX18" fmla="*/ 603896 w 720080"/>
                <a:gd name="connsiteY18" fmla="*/ 331821 h 720080"/>
                <a:gd name="connsiteX19" fmla="*/ 598273 w 720080"/>
                <a:gd name="connsiteY19" fmla="*/ 325033 h 720080"/>
                <a:gd name="connsiteX20" fmla="*/ 452915 w 720080"/>
                <a:gd name="connsiteY20" fmla="*/ 179675 h 720080"/>
                <a:gd name="connsiteX21" fmla="*/ 422617 w 720080"/>
                <a:gd name="connsiteY21" fmla="*/ 167125 h 720080"/>
                <a:gd name="connsiteX22" fmla="*/ 360040 w 720080"/>
                <a:gd name="connsiteY22" fmla="*/ 0 h 720080"/>
                <a:gd name="connsiteX23" fmla="*/ 720080 w 720080"/>
                <a:gd name="connsiteY23" fmla="*/ 360040 h 720080"/>
                <a:gd name="connsiteX24" fmla="*/ 360040 w 720080"/>
                <a:gd name="connsiteY24" fmla="*/ 720080 h 720080"/>
                <a:gd name="connsiteX25" fmla="*/ 0 w 720080"/>
                <a:gd name="connsiteY25" fmla="*/ 360040 h 720080"/>
                <a:gd name="connsiteX26" fmla="*/ 360040 w 720080"/>
                <a:gd name="connsiteY26" fmla="*/ 0 h 72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20080" h="720080">
                  <a:moveTo>
                    <a:pt x="422617" y="167125"/>
                  </a:moveTo>
                  <a:cubicBezTo>
                    <a:pt x="411652" y="167125"/>
                    <a:pt x="400686" y="171308"/>
                    <a:pt x="392320" y="179675"/>
                  </a:cubicBezTo>
                  <a:cubicBezTo>
                    <a:pt x="375587" y="196408"/>
                    <a:pt x="375587" y="223537"/>
                    <a:pt x="392320" y="240270"/>
                  </a:cubicBezTo>
                  <a:lnTo>
                    <a:pt x="470117" y="318067"/>
                  </a:lnTo>
                  <a:lnTo>
                    <a:pt x="151276" y="318067"/>
                  </a:lnTo>
                  <a:cubicBezTo>
                    <a:pt x="127612" y="318067"/>
                    <a:pt x="108429" y="337251"/>
                    <a:pt x="108429" y="360915"/>
                  </a:cubicBezTo>
                  <a:cubicBezTo>
                    <a:pt x="108429" y="384578"/>
                    <a:pt x="127612" y="403762"/>
                    <a:pt x="151276" y="403762"/>
                  </a:cubicBezTo>
                  <a:lnTo>
                    <a:pt x="467182" y="403762"/>
                  </a:lnTo>
                  <a:lnTo>
                    <a:pt x="391132" y="479811"/>
                  </a:lnTo>
                  <a:cubicBezTo>
                    <a:pt x="374399" y="496544"/>
                    <a:pt x="374399" y="523674"/>
                    <a:pt x="391132" y="540406"/>
                  </a:cubicBezTo>
                  <a:cubicBezTo>
                    <a:pt x="407865" y="557139"/>
                    <a:pt x="434994" y="557139"/>
                    <a:pt x="451727" y="540406"/>
                  </a:cubicBezTo>
                  <a:lnTo>
                    <a:pt x="597086" y="395048"/>
                  </a:lnTo>
                  <a:cubicBezTo>
                    <a:pt x="599177" y="392957"/>
                    <a:pt x="601484" y="390703"/>
                    <a:pt x="603450" y="388459"/>
                  </a:cubicBezTo>
                  <a:lnTo>
                    <a:pt x="605656" y="385654"/>
                  </a:lnTo>
                  <a:lnTo>
                    <a:pt x="607314" y="381802"/>
                  </a:lnTo>
                  <a:cubicBezTo>
                    <a:pt x="610052" y="375572"/>
                    <a:pt x="611651" y="368060"/>
                    <a:pt x="611651" y="359975"/>
                  </a:cubicBezTo>
                  <a:cubicBezTo>
                    <a:pt x="611651" y="351890"/>
                    <a:pt x="610052" y="344378"/>
                    <a:pt x="607314" y="338148"/>
                  </a:cubicBezTo>
                  <a:lnTo>
                    <a:pt x="604581" y="333055"/>
                  </a:lnTo>
                  <a:lnTo>
                    <a:pt x="603896" y="331821"/>
                  </a:lnTo>
                  <a:cubicBezTo>
                    <a:pt x="602248" y="329405"/>
                    <a:pt x="600365" y="327125"/>
                    <a:pt x="598273" y="325033"/>
                  </a:cubicBezTo>
                  <a:lnTo>
                    <a:pt x="452915" y="179675"/>
                  </a:lnTo>
                  <a:cubicBezTo>
                    <a:pt x="444548" y="171308"/>
                    <a:pt x="433583" y="167125"/>
                    <a:pt x="422617" y="167125"/>
                  </a:cubicBezTo>
                  <a:close/>
                  <a:moveTo>
                    <a:pt x="360040" y="0"/>
                  </a:moveTo>
                  <a:cubicBezTo>
                    <a:pt x="558885" y="0"/>
                    <a:pt x="720080" y="161195"/>
                    <a:pt x="720080" y="360040"/>
                  </a:cubicBezTo>
                  <a:cubicBezTo>
                    <a:pt x="720080" y="558885"/>
                    <a:pt x="558885" y="720080"/>
                    <a:pt x="360040" y="720080"/>
                  </a:cubicBezTo>
                  <a:cubicBezTo>
                    <a:pt x="161195" y="720080"/>
                    <a:pt x="0" y="558885"/>
                    <a:pt x="0" y="360040"/>
                  </a:cubicBezTo>
                  <a:cubicBezTo>
                    <a:pt x="0" y="161195"/>
                    <a:pt x="161195" y="0"/>
                    <a:pt x="360040" y="0"/>
                  </a:cubicBezTo>
                  <a:close/>
                </a:path>
              </a:pathLst>
            </a:custGeom>
            <a:solidFill>
              <a:srgbClr val="68B9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16" name="出品 26"/>
            <p:cNvSpPr txBox="1"/>
            <p:nvPr>
              <p:custDataLst>
                <p:tags r:id="rId2"/>
              </p:custDataLst>
            </p:nvPr>
          </p:nvSpPr>
          <p:spPr>
            <a:xfrm>
              <a:off x="2699" y="2446"/>
              <a:ext cx="14444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000" b="1" dirty="0">
                  <a:solidFill>
                    <a:schemeClr val="accent5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二、发展期 · </a:t>
              </a:r>
              <a:r>
                <a:rPr sz="2000" b="1" dirty="0">
                  <a:solidFill>
                    <a:schemeClr val="accent5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1949年——1999年</a:t>
              </a:r>
              <a:endParaRPr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954293" y="265164"/>
            <a:ext cx="11230003" cy="520040"/>
            <a:chOff x="952388" y="551143"/>
            <a:chExt cx="11232083" cy="520136"/>
          </a:xfrm>
        </p:grpSpPr>
        <p:sp>
          <p:nvSpPr>
            <p:cNvPr id="3" name="矩形 2"/>
            <p:cNvSpPr/>
            <p:nvPr/>
          </p:nvSpPr>
          <p:spPr>
            <a:xfrm>
              <a:off x="952388" y="1017279"/>
              <a:ext cx="11232083" cy="54000"/>
            </a:xfrm>
            <a:prstGeom prst="rect">
              <a:avLst/>
            </a:prstGeom>
            <a:solidFill>
              <a:srgbClr val="68B9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TextBox 8"/>
            <p:cNvSpPr txBox="1">
              <a:spLocks noChangeArrowheads="1"/>
            </p:cNvSpPr>
            <p:nvPr/>
          </p:nvSpPr>
          <p:spPr bwMode="auto">
            <a:xfrm>
              <a:off x="953023" y="551143"/>
              <a:ext cx="1404010" cy="492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3200" dirty="0">
                  <a:solidFill>
                    <a:srgbClr val="68B9A8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华文新魏" panose="02010800040101010101" pitchFamily="2" charset="-122"/>
                </a:rPr>
                <a:t>任务一</a:t>
              </a:r>
              <a:endParaRPr lang="en-US" altLang="zh-CN" sz="3200" dirty="0">
                <a:solidFill>
                  <a:srgbClr val="68B9A8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5" name="TextBox 8"/>
            <p:cNvSpPr txBox="1">
              <a:spLocks noChangeArrowheads="1"/>
            </p:cNvSpPr>
            <p:nvPr/>
          </p:nvSpPr>
          <p:spPr bwMode="auto">
            <a:xfrm>
              <a:off x="2303668" y="700069"/>
              <a:ext cx="8529320" cy="307397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l" eaLnBrk="1" hangingPunct="1"/>
              <a:r>
                <a:rPr lang="zh-CN" altLang="en-US" sz="2000" dirty="0">
                  <a:solidFill>
                    <a:schemeClr val="bg2">
                      <a:lumMod val="50000"/>
                    </a:schemeClr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cs typeface="黑体" panose="02010609060101010101" charset="-122"/>
                  <a:sym typeface="华文新魏" panose="02010800040101010101" pitchFamily="2" charset="-122"/>
                </a:rPr>
                <a:t>国内绘本发展概况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142965" y="2121142"/>
            <a:ext cx="9742885" cy="2830941"/>
            <a:chOff x="2556" y="3133"/>
            <a:chExt cx="19378" cy="4459"/>
          </a:xfrm>
        </p:grpSpPr>
        <p:sp>
          <p:nvSpPr>
            <p:cNvPr id="7" name="品 15"/>
            <p:cNvSpPr txBox="1"/>
            <p:nvPr>
              <p:custDataLst>
                <p:tags r:id="rId3"/>
              </p:custDataLst>
            </p:nvPr>
          </p:nvSpPr>
          <p:spPr>
            <a:xfrm>
              <a:off x="2556" y="3133"/>
              <a:ext cx="14457" cy="798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p>
              <a:pPr lvl="0" indent="0" fontAlgn="base">
                <a:lnSpc>
                  <a:spcPct val="150000"/>
                </a:lnSpc>
                <a:spcAft>
                  <a:spcPts val="1200"/>
                </a:spcAft>
                <a:buNone/>
              </a:pPr>
              <a:r>
                <a:rPr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（一）绘本发展的第一次飞跃（1949——1977）</a:t>
              </a:r>
              <a:endParaRPr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8" name="品 15"/>
            <p:cNvSpPr txBox="1"/>
            <p:nvPr>
              <p:custDataLst>
                <p:tags r:id="rId4"/>
              </p:custDataLst>
            </p:nvPr>
          </p:nvSpPr>
          <p:spPr>
            <a:xfrm>
              <a:off x="2556" y="4176"/>
              <a:ext cx="19378" cy="34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第一次飞跃就呈现了一种中国式的发展特点。在内容上，多为民间故事、神话传说等传统文化资源的改编，往往凸显其教育作用；在形式上，多为文、图分家的创作形式，由作家编写文字、美术家完成插画。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这一时期出现了《萝卜回来了》《小马过河》《小鲤鱼跳龙门》《小蝌蚪找妈妈》等具有较大影响力的绘本。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142965" y="1479276"/>
            <a:ext cx="9742906" cy="546634"/>
            <a:chOff x="1797" y="2330"/>
            <a:chExt cx="15346" cy="861"/>
          </a:xfrm>
        </p:grpSpPr>
        <p:sp>
          <p:nvSpPr>
            <p:cNvPr id="15" name="PA_KSO_Shape"/>
            <p:cNvSpPr/>
            <p:nvPr>
              <p:custDataLst>
                <p:tags r:id="rId1"/>
              </p:custDataLst>
            </p:nvPr>
          </p:nvSpPr>
          <p:spPr>
            <a:xfrm>
              <a:off x="1797" y="2330"/>
              <a:ext cx="840" cy="861"/>
            </a:xfrm>
            <a:custGeom>
              <a:avLst/>
              <a:gdLst>
                <a:gd name="connsiteX0" fmla="*/ 422617 w 720080"/>
                <a:gd name="connsiteY0" fmla="*/ 167125 h 720080"/>
                <a:gd name="connsiteX1" fmla="*/ 392320 w 720080"/>
                <a:gd name="connsiteY1" fmla="*/ 179675 h 720080"/>
                <a:gd name="connsiteX2" fmla="*/ 392320 w 720080"/>
                <a:gd name="connsiteY2" fmla="*/ 240270 h 720080"/>
                <a:gd name="connsiteX3" fmla="*/ 470117 w 720080"/>
                <a:gd name="connsiteY3" fmla="*/ 318067 h 720080"/>
                <a:gd name="connsiteX4" fmla="*/ 151276 w 720080"/>
                <a:gd name="connsiteY4" fmla="*/ 318067 h 720080"/>
                <a:gd name="connsiteX5" fmla="*/ 108429 w 720080"/>
                <a:gd name="connsiteY5" fmla="*/ 360915 h 720080"/>
                <a:gd name="connsiteX6" fmla="*/ 151276 w 720080"/>
                <a:gd name="connsiteY6" fmla="*/ 403762 h 720080"/>
                <a:gd name="connsiteX7" fmla="*/ 467182 w 720080"/>
                <a:gd name="connsiteY7" fmla="*/ 403762 h 720080"/>
                <a:gd name="connsiteX8" fmla="*/ 391132 w 720080"/>
                <a:gd name="connsiteY8" fmla="*/ 479811 h 720080"/>
                <a:gd name="connsiteX9" fmla="*/ 391132 w 720080"/>
                <a:gd name="connsiteY9" fmla="*/ 540406 h 720080"/>
                <a:gd name="connsiteX10" fmla="*/ 451727 w 720080"/>
                <a:gd name="connsiteY10" fmla="*/ 540406 h 720080"/>
                <a:gd name="connsiteX11" fmla="*/ 597086 w 720080"/>
                <a:gd name="connsiteY11" fmla="*/ 395048 h 720080"/>
                <a:gd name="connsiteX12" fmla="*/ 603450 w 720080"/>
                <a:gd name="connsiteY12" fmla="*/ 388459 h 720080"/>
                <a:gd name="connsiteX13" fmla="*/ 605656 w 720080"/>
                <a:gd name="connsiteY13" fmla="*/ 385654 h 720080"/>
                <a:gd name="connsiteX14" fmla="*/ 607314 w 720080"/>
                <a:gd name="connsiteY14" fmla="*/ 381802 h 720080"/>
                <a:gd name="connsiteX15" fmla="*/ 611651 w 720080"/>
                <a:gd name="connsiteY15" fmla="*/ 359975 h 720080"/>
                <a:gd name="connsiteX16" fmla="*/ 607314 w 720080"/>
                <a:gd name="connsiteY16" fmla="*/ 338148 h 720080"/>
                <a:gd name="connsiteX17" fmla="*/ 604581 w 720080"/>
                <a:gd name="connsiteY17" fmla="*/ 333055 h 720080"/>
                <a:gd name="connsiteX18" fmla="*/ 603896 w 720080"/>
                <a:gd name="connsiteY18" fmla="*/ 331821 h 720080"/>
                <a:gd name="connsiteX19" fmla="*/ 598273 w 720080"/>
                <a:gd name="connsiteY19" fmla="*/ 325033 h 720080"/>
                <a:gd name="connsiteX20" fmla="*/ 452915 w 720080"/>
                <a:gd name="connsiteY20" fmla="*/ 179675 h 720080"/>
                <a:gd name="connsiteX21" fmla="*/ 422617 w 720080"/>
                <a:gd name="connsiteY21" fmla="*/ 167125 h 720080"/>
                <a:gd name="connsiteX22" fmla="*/ 360040 w 720080"/>
                <a:gd name="connsiteY22" fmla="*/ 0 h 720080"/>
                <a:gd name="connsiteX23" fmla="*/ 720080 w 720080"/>
                <a:gd name="connsiteY23" fmla="*/ 360040 h 720080"/>
                <a:gd name="connsiteX24" fmla="*/ 360040 w 720080"/>
                <a:gd name="connsiteY24" fmla="*/ 720080 h 720080"/>
                <a:gd name="connsiteX25" fmla="*/ 0 w 720080"/>
                <a:gd name="connsiteY25" fmla="*/ 360040 h 720080"/>
                <a:gd name="connsiteX26" fmla="*/ 360040 w 720080"/>
                <a:gd name="connsiteY26" fmla="*/ 0 h 72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20080" h="720080">
                  <a:moveTo>
                    <a:pt x="422617" y="167125"/>
                  </a:moveTo>
                  <a:cubicBezTo>
                    <a:pt x="411652" y="167125"/>
                    <a:pt x="400686" y="171308"/>
                    <a:pt x="392320" y="179675"/>
                  </a:cubicBezTo>
                  <a:cubicBezTo>
                    <a:pt x="375587" y="196408"/>
                    <a:pt x="375587" y="223537"/>
                    <a:pt x="392320" y="240270"/>
                  </a:cubicBezTo>
                  <a:lnTo>
                    <a:pt x="470117" y="318067"/>
                  </a:lnTo>
                  <a:lnTo>
                    <a:pt x="151276" y="318067"/>
                  </a:lnTo>
                  <a:cubicBezTo>
                    <a:pt x="127612" y="318067"/>
                    <a:pt x="108429" y="337251"/>
                    <a:pt x="108429" y="360915"/>
                  </a:cubicBezTo>
                  <a:cubicBezTo>
                    <a:pt x="108429" y="384578"/>
                    <a:pt x="127612" y="403762"/>
                    <a:pt x="151276" y="403762"/>
                  </a:cubicBezTo>
                  <a:lnTo>
                    <a:pt x="467182" y="403762"/>
                  </a:lnTo>
                  <a:lnTo>
                    <a:pt x="391132" y="479811"/>
                  </a:lnTo>
                  <a:cubicBezTo>
                    <a:pt x="374399" y="496544"/>
                    <a:pt x="374399" y="523674"/>
                    <a:pt x="391132" y="540406"/>
                  </a:cubicBezTo>
                  <a:cubicBezTo>
                    <a:pt x="407865" y="557139"/>
                    <a:pt x="434994" y="557139"/>
                    <a:pt x="451727" y="540406"/>
                  </a:cubicBezTo>
                  <a:lnTo>
                    <a:pt x="597086" y="395048"/>
                  </a:lnTo>
                  <a:cubicBezTo>
                    <a:pt x="599177" y="392957"/>
                    <a:pt x="601484" y="390703"/>
                    <a:pt x="603450" y="388459"/>
                  </a:cubicBezTo>
                  <a:lnTo>
                    <a:pt x="605656" y="385654"/>
                  </a:lnTo>
                  <a:lnTo>
                    <a:pt x="607314" y="381802"/>
                  </a:lnTo>
                  <a:cubicBezTo>
                    <a:pt x="610052" y="375572"/>
                    <a:pt x="611651" y="368060"/>
                    <a:pt x="611651" y="359975"/>
                  </a:cubicBezTo>
                  <a:cubicBezTo>
                    <a:pt x="611651" y="351890"/>
                    <a:pt x="610052" y="344378"/>
                    <a:pt x="607314" y="338148"/>
                  </a:cubicBezTo>
                  <a:lnTo>
                    <a:pt x="604581" y="333055"/>
                  </a:lnTo>
                  <a:lnTo>
                    <a:pt x="603896" y="331821"/>
                  </a:lnTo>
                  <a:cubicBezTo>
                    <a:pt x="602248" y="329405"/>
                    <a:pt x="600365" y="327125"/>
                    <a:pt x="598273" y="325033"/>
                  </a:cubicBezTo>
                  <a:lnTo>
                    <a:pt x="452915" y="179675"/>
                  </a:lnTo>
                  <a:cubicBezTo>
                    <a:pt x="444548" y="171308"/>
                    <a:pt x="433583" y="167125"/>
                    <a:pt x="422617" y="167125"/>
                  </a:cubicBezTo>
                  <a:close/>
                  <a:moveTo>
                    <a:pt x="360040" y="0"/>
                  </a:moveTo>
                  <a:cubicBezTo>
                    <a:pt x="558885" y="0"/>
                    <a:pt x="720080" y="161195"/>
                    <a:pt x="720080" y="360040"/>
                  </a:cubicBezTo>
                  <a:cubicBezTo>
                    <a:pt x="720080" y="558885"/>
                    <a:pt x="558885" y="720080"/>
                    <a:pt x="360040" y="720080"/>
                  </a:cubicBezTo>
                  <a:cubicBezTo>
                    <a:pt x="161195" y="720080"/>
                    <a:pt x="0" y="558885"/>
                    <a:pt x="0" y="360040"/>
                  </a:cubicBezTo>
                  <a:cubicBezTo>
                    <a:pt x="0" y="161195"/>
                    <a:pt x="161195" y="0"/>
                    <a:pt x="360040" y="0"/>
                  </a:cubicBezTo>
                  <a:close/>
                </a:path>
              </a:pathLst>
            </a:custGeom>
            <a:solidFill>
              <a:srgbClr val="68B9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16" name="出品 26"/>
            <p:cNvSpPr txBox="1"/>
            <p:nvPr>
              <p:custDataLst>
                <p:tags r:id="rId2"/>
              </p:custDataLst>
            </p:nvPr>
          </p:nvSpPr>
          <p:spPr>
            <a:xfrm>
              <a:off x="2699" y="2446"/>
              <a:ext cx="14444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000" b="1" dirty="0">
                  <a:solidFill>
                    <a:schemeClr val="accent5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二、发展期 · </a:t>
              </a:r>
              <a:r>
                <a:rPr sz="2000" b="1" dirty="0">
                  <a:solidFill>
                    <a:schemeClr val="accent5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1949年——1999年</a:t>
              </a:r>
              <a:endParaRPr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954293" y="265164"/>
            <a:ext cx="11230003" cy="520040"/>
            <a:chOff x="952388" y="551143"/>
            <a:chExt cx="11232083" cy="520136"/>
          </a:xfrm>
        </p:grpSpPr>
        <p:sp>
          <p:nvSpPr>
            <p:cNvPr id="3" name="矩形 2"/>
            <p:cNvSpPr/>
            <p:nvPr/>
          </p:nvSpPr>
          <p:spPr>
            <a:xfrm>
              <a:off x="952388" y="1017279"/>
              <a:ext cx="11232083" cy="54000"/>
            </a:xfrm>
            <a:prstGeom prst="rect">
              <a:avLst/>
            </a:prstGeom>
            <a:solidFill>
              <a:srgbClr val="68B9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TextBox 8"/>
            <p:cNvSpPr txBox="1">
              <a:spLocks noChangeArrowheads="1"/>
            </p:cNvSpPr>
            <p:nvPr/>
          </p:nvSpPr>
          <p:spPr bwMode="auto">
            <a:xfrm>
              <a:off x="953023" y="551143"/>
              <a:ext cx="1404010" cy="492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3200" dirty="0">
                  <a:solidFill>
                    <a:srgbClr val="68B9A8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华文新魏" panose="02010800040101010101" pitchFamily="2" charset="-122"/>
                </a:rPr>
                <a:t>任务一</a:t>
              </a:r>
              <a:endParaRPr lang="en-US" altLang="zh-CN" sz="3200" dirty="0">
                <a:solidFill>
                  <a:srgbClr val="68B9A8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5" name="TextBox 8"/>
            <p:cNvSpPr txBox="1">
              <a:spLocks noChangeArrowheads="1"/>
            </p:cNvSpPr>
            <p:nvPr/>
          </p:nvSpPr>
          <p:spPr bwMode="auto">
            <a:xfrm>
              <a:off x="2303668" y="700069"/>
              <a:ext cx="8529320" cy="307397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l" eaLnBrk="1" hangingPunct="1"/>
              <a:r>
                <a:rPr lang="zh-CN" altLang="en-US" sz="2000" dirty="0">
                  <a:solidFill>
                    <a:schemeClr val="bg2">
                      <a:lumMod val="50000"/>
                    </a:schemeClr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cs typeface="黑体" panose="02010609060101010101" charset="-122"/>
                  <a:sym typeface="华文新魏" panose="02010800040101010101" pitchFamily="2" charset="-122"/>
                </a:rPr>
                <a:t>国内绘本发展概况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142965" y="2121142"/>
            <a:ext cx="9742885" cy="1584032"/>
            <a:chOff x="2556" y="3133"/>
            <a:chExt cx="19378" cy="2495"/>
          </a:xfrm>
        </p:grpSpPr>
        <p:sp>
          <p:nvSpPr>
            <p:cNvPr id="7" name="品 15"/>
            <p:cNvSpPr txBox="1"/>
            <p:nvPr>
              <p:custDataLst>
                <p:tags r:id="rId3"/>
              </p:custDataLst>
            </p:nvPr>
          </p:nvSpPr>
          <p:spPr>
            <a:xfrm>
              <a:off x="2556" y="3133"/>
              <a:ext cx="14457" cy="798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p>
              <a:pPr lvl="0" indent="0" fontAlgn="base">
                <a:lnSpc>
                  <a:spcPct val="150000"/>
                </a:lnSpc>
                <a:spcAft>
                  <a:spcPts val="1200"/>
                </a:spcAft>
                <a:buNone/>
              </a:pPr>
              <a:r>
                <a:rPr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（一）绘本发展的第一次飞跃（1949——1977）</a:t>
              </a:r>
              <a:endParaRPr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8" name="品 15"/>
            <p:cNvSpPr txBox="1"/>
            <p:nvPr>
              <p:custDataLst>
                <p:tags r:id="rId4"/>
              </p:custDataLst>
            </p:nvPr>
          </p:nvSpPr>
          <p:spPr>
            <a:xfrm>
              <a:off x="2556" y="4176"/>
              <a:ext cx="19378" cy="1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此时，绘本在制作技术方面也有了一定的发展，比如开本上的多样化；绘画技法中运用了水彩、水墨、木刻、剪纸等多种形式，在“图画为主，文字为辅”的特性上也已经达成共识。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pic>
        <p:nvPicPr>
          <p:cNvPr id="9" name="图片 3" descr="萝卜回来了 封面"/>
          <p:cNvPicPr/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1676266" y="4027694"/>
            <a:ext cx="1752276" cy="2138919"/>
          </a:xfrm>
          <a:prstGeom prst="rect">
            <a:avLst/>
          </a:prstGeom>
          <a:ln w="9525" cap="flat" cmpd="sng">
            <a:solidFill>
              <a:srgbClr val="000000"/>
            </a:solidFill>
            <a:prstDash val="solid"/>
            <a:round/>
          </a:ln>
        </p:spPr>
      </p:pic>
      <p:pic>
        <p:nvPicPr>
          <p:cNvPr id="10" name="图片 9" descr="D:\教材编写资料汇总-2022\经典绘本阅读指导第三稿（预交稿）\项目3、4 第三稿\项目4 图片\萝卜回来了 英文版封面.jpg萝卜回来了 英文版封面"/>
          <p:cNvPicPr/>
          <p:nvPr/>
        </p:nvPicPr>
        <p:blipFill>
          <a:blip r:embed="rId6" cstate="print"/>
          <a:srcRect/>
          <a:stretch>
            <a:fillRect/>
          </a:stretch>
        </p:blipFill>
        <p:spPr>
          <a:xfrm>
            <a:off x="4354200" y="3991506"/>
            <a:ext cx="1613236" cy="2162410"/>
          </a:xfrm>
          <a:prstGeom prst="rect">
            <a:avLst/>
          </a:prstGeom>
          <a:ln w="9525" cap="flat" cmpd="sng">
            <a:solidFill>
              <a:srgbClr val="000000"/>
            </a:solidFill>
            <a:prstDash val="solid"/>
            <a:round/>
          </a:ln>
        </p:spPr>
      </p:pic>
      <p:pic>
        <p:nvPicPr>
          <p:cNvPr id="445" name="图片 6" descr="D:\教材编写资料汇总-2022\经典绘本阅读指导第三稿（预交稿）\项目3、4 第三稿\项目4 图片\萝卜回来了 日文封面.jpg萝卜回来了 日文封面"/>
          <p:cNvPicPr/>
          <p:nvPr/>
        </p:nvPicPr>
        <p:blipFill>
          <a:blip r:embed="rId7" cstate="print"/>
          <a:srcRect/>
          <a:stretch>
            <a:fillRect/>
          </a:stretch>
        </p:blipFill>
        <p:spPr>
          <a:xfrm>
            <a:off x="7037213" y="4011187"/>
            <a:ext cx="1555462" cy="2152251"/>
          </a:xfrm>
          <a:prstGeom prst="rect">
            <a:avLst/>
          </a:prstGeom>
          <a:ln w="9525" cap="flat" cmpd="sng">
            <a:solidFill>
              <a:srgbClr val="000000"/>
            </a:solidFill>
            <a:prstDash val="solid"/>
            <a:round/>
          </a:ln>
        </p:spPr>
      </p:pic>
      <p:sp>
        <p:nvSpPr>
          <p:cNvPr id="106" name="文本框 105"/>
          <p:cNvSpPr txBox="1"/>
          <p:nvPr/>
        </p:nvSpPr>
        <p:spPr>
          <a:xfrm>
            <a:off x="9161530" y="4698765"/>
            <a:ext cx="2181456" cy="64516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p>
            <a:pPr indent="0"/>
            <a:r>
              <a:rPr lang="zh-CN" sz="1200" b="0">
                <a:latin typeface="微软雅黑" panose="020B0503020204020204" charset="-122"/>
                <a:ea typeface="微软雅黑" panose="020B0503020204020204" charset="-122"/>
              </a:rPr>
              <a:t>方轶群作文、严个凡绘画的原创绘本《萝卜回来了》，在世界范围内改编重画的多个版本</a:t>
            </a:r>
            <a:endParaRPr lang="zh-CN" altLang="en-US" sz="1200" b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BLOCK" val="0"/>
  <p:tag name="KSO_WM_UNIT_SM_LIMIT_TYPE" val="2"/>
  <p:tag name="KSO_WM_UNIT_DEC_AREA_ID" val="c4a77ac5a74046b88e6b3cde69e282c7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5804_1*i*2"/>
  <p:tag name="KSO_WM_TEMPLATE_CATEGORY" val="diagram"/>
  <p:tag name="KSO_WM_TEMPLATE_INDEX" val="20215804"/>
  <p:tag name="KSO_WM_UNIT_LAYERLEVEL" val="1"/>
  <p:tag name="KSO_WM_TAG_VERSION" val="1.0"/>
  <p:tag name="KSO_WM_BEAUTIFY_FLAG" val="#wm#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CHIP_GROUPID" val="5eeda760aa51720c6c8f4f12"/>
  <p:tag name="KSO_WM_CHIP_XID" val="5facf022998712faa657a673"/>
  <p:tag name="KSO_WM_UNIT_FILL_FORE_SCHEMECOLOR_INDEX_BRIGHTNESS" val="-0.1"/>
  <p:tag name="KSO_WM_UNIT_FILL_FORE_SCHEMECOLOR_INDEX" val="16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300"/>
  <p:tag name="KSO_WM_TEMPLATE_ASSEMBLE_XID" val="6130c4e0c26b0a66a1c57d08"/>
  <p:tag name="KSO_WM_TEMPLATE_ASSEMBLE_GROUPID" val="6130c4e0c26b0a66a1c57d08"/>
</p:tagLst>
</file>

<file path=ppt/tags/tag10.xml><?xml version="1.0" encoding="utf-8"?>
<p:tagLst xmlns:p="http://schemas.openxmlformats.org/presentationml/2006/main">
  <p:tag name="PA" val="v3.0.1"/>
</p:tagLst>
</file>

<file path=ppt/tags/tag11.xml><?xml version="1.0" encoding="utf-8"?>
<p:tagLst xmlns:p="http://schemas.openxmlformats.org/presentationml/2006/main">
  <p:tag name="PA" val="v3.0.1"/>
</p:tagLst>
</file>

<file path=ppt/tags/tag12.xml><?xml version="1.0" encoding="utf-8"?>
<p:tagLst xmlns:p="http://schemas.openxmlformats.org/presentationml/2006/main">
  <p:tag name="PA" val="v3.0.1"/>
</p:tagLst>
</file>

<file path=ppt/tags/tag13.xml><?xml version="1.0" encoding="utf-8"?>
<p:tagLst xmlns:p="http://schemas.openxmlformats.org/presentationml/2006/main">
  <p:tag name="PA" val="v3.0.1"/>
</p:tagLst>
</file>

<file path=ppt/tags/tag14.xml><?xml version="1.0" encoding="utf-8"?>
<p:tagLst xmlns:p="http://schemas.openxmlformats.org/presentationml/2006/main">
  <p:tag name="PA" val="v3.0.1"/>
</p:tagLst>
</file>

<file path=ppt/tags/tag15.xml><?xml version="1.0" encoding="utf-8"?>
<p:tagLst xmlns:p="http://schemas.openxmlformats.org/presentationml/2006/main">
  <p:tag name="PA" val="v3.0.1"/>
</p:tagLst>
</file>

<file path=ppt/tags/tag16.xml><?xml version="1.0" encoding="utf-8"?>
<p:tagLst xmlns:p="http://schemas.openxmlformats.org/presentationml/2006/main">
  <p:tag name="PA" val="v3.0.1"/>
</p:tagLst>
</file>

<file path=ppt/tags/tag17.xml><?xml version="1.0" encoding="utf-8"?>
<p:tagLst xmlns:p="http://schemas.openxmlformats.org/presentationml/2006/main">
  <p:tag name="PA" val="v3.0.1"/>
</p:tagLst>
</file>

<file path=ppt/tags/tag18.xml><?xml version="1.0" encoding="utf-8"?>
<p:tagLst xmlns:p="http://schemas.openxmlformats.org/presentationml/2006/main">
  <p:tag name="PA" val="v3.0.1"/>
</p:tagLst>
</file>

<file path=ppt/tags/tag19.xml><?xml version="1.0" encoding="utf-8"?>
<p:tagLst xmlns:p="http://schemas.openxmlformats.org/presentationml/2006/main">
  <p:tag name="PA" val="v3.0.1"/>
</p:tagLst>
</file>

<file path=ppt/tags/tag2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小标题"/>
  <p:tag name="KSO_WM_UNIT_NOCLEAR" val="0"/>
  <p:tag name="KSO_WM_UNIT_VALUE" val="17"/>
  <p:tag name="KSO_WM_UNIT_HIGHLIGHT" val="0"/>
  <p:tag name="KSO_WM_UNIT_COMPATIBLE" val="0"/>
  <p:tag name="KSO_WM_UNIT_DIAGRAM_ISNUMVISUAL" val="0"/>
  <p:tag name="KSO_WM_UNIT_DIAGRAM_ISREFERUNIT" val="0"/>
  <p:tag name="KSO_WM_UNIT_TYPE" val="h_a"/>
  <p:tag name="KSO_WM_UNIT_INDEX" val="1_1"/>
  <p:tag name="KSO_WM_UNIT_ID" val="diagram20215804_1*h_a*1_1"/>
  <p:tag name="KSO_WM_TEMPLATE_CATEGORY" val="diagram"/>
  <p:tag name="KSO_WM_TEMPLATE_INDEX" val="20215804"/>
  <p:tag name="KSO_WM_UNIT_LAYERLEVEL" val="1_1"/>
  <p:tag name="KSO_WM_TAG_VERSION" val="1.0"/>
  <p:tag name="KSO_WM_BEAUTIFY_FLAG" val="#wm#"/>
  <p:tag name="KSO_WM_UNIT_DEFAULT_FONT" val="18;24;2"/>
  <p:tag name="KSO_WM_UNIT_BLOCK" val="0"/>
  <p:tag name="KSO_WM_UNIT_SHOW_EDIT_AREA_INDICATION" val="1"/>
  <p:tag name="KSO_WM_CHIP_GROUPID" val="5e6b05b36848fb12bee65ad8"/>
  <p:tag name="KSO_WM_CHIP_XID" val="5e6b05b36848fb12bee65ada"/>
  <p:tag name="KSO_WM_UNIT_DEC_AREA_ID" val="a400b4a760994143a7ef4436842d0f5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255647d731934bec8e398c41ac45c2c4"/>
  <p:tag name="KSO_WM_UNIT_TEXT_FILL_FORE_SCHEMECOLOR_INDEX_BRIGHTNESS" val="0"/>
  <p:tag name="KSO_WM_UNIT_TEXT_FILL_FORE_SCHEMECOLOR_INDEX" val="13"/>
  <p:tag name="KSO_WM_UNIT_TEXT_FILL_TYPE" val="1"/>
  <p:tag name="KSO_WM_TEMPLATE_ASSEMBLE_XID" val="6130c4e0c26b0a66a1c57d08"/>
  <p:tag name="KSO_WM_TEMPLATE_ASSEMBLE_GROUPID" val="6130c4e0c26b0a66a1c57d08"/>
</p:tagLst>
</file>

<file path=ppt/tags/tag20.xml><?xml version="1.0" encoding="utf-8"?>
<p:tagLst xmlns:p="http://schemas.openxmlformats.org/presentationml/2006/main">
  <p:tag name="PA" val="v3.0.1"/>
</p:tagLst>
</file>

<file path=ppt/tags/tag21.xml><?xml version="1.0" encoding="utf-8"?>
<p:tagLst xmlns:p="http://schemas.openxmlformats.org/presentationml/2006/main">
  <p:tag name="PA" val="v3.0.1"/>
</p:tagLst>
</file>

<file path=ppt/tags/tag22.xml><?xml version="1.0" encoding="utf-8"?>
<p:tagLst xmlns:p="http://schemas.openxmlformats.org/presentationml/2006/main">
  <p:tag name="PA" val="v3.0.1"/>
</p:tagLst>
</file>

<file path=ppt/tags/tag23.xml><?xml version="1.0" encoding="utf-8"?>
<p:tagLst xmlns:p="http://schemas.openxmlformats.org/presentationml/2006/main">
  <p:tag name="PA" val="v3.0.1"/>
</p:tagLst>
</file>

<file path=ppt/tags/tag24.xml><?xml version="1.0" encoding="utf-8"?>
<p:tagLst xmlns:p="http://schemas.openxmlformats.org/presentationml/2006/main">
  <p:tag name="PA" val="v3.0.1"/>
</p:tagLst>
</file>

<file path=ppt/tags/tag25.xml><?xml version="1.0" encoding="utf-8"?>
<p:tagLst xmlns:p="http://schemas.openxmlformats.org/presentationml/2006/main">
  <p:tag name="PA" val="v3.0.1"/>
</p:tagLst>
</file>

<file path=ppt/tags/tag26.xml><?xml version="1.0" encoding="utf-8"?>
<p:tagLst xmlns:p="http://schemas.openxmlformats.org/presentationml/2006/main">
  <p:tag name="PA" val="v3.0.1"/>
</p:tagLst>
</file>

<file path=ppt/tags/tag27.xml><?xml version="1.0" encoding="utf-8"?>
<p:tagLst xmlns:p="http://schemas.openxmlformats.org/presentationml/2006/main">
  <p:tag name="PA" val="v3.0.1"/>
</p:tagLst>
</file>

<file path=ppt/tags/tag28.xml><?xml version="1.0" encoding="utf-8"?>
<p:tagLst xmlns:p="http://schemas.openxmlformats.org/presentationml/2006/main">
  <p:tag name="PA" val="v3.0.1"/>
</p:tagLst>
</file>

<file path=ppt/tags/tag29.xml><?xml version="1.0" encoding="utf-8"?>
<p:tagLst xmlns:p="http://schemas.openxmlformats.org/presentationml/2006/main">
  <p:tag name="PA" val="v3.0.1"/>
</p:tagLst>
</file>

<file path=ppt/tags/tag3.xml><?xml version="1.0" encoding="utf-8"?>
<p:tagLst xmlns:p="http://schemas.openxmlformats.org/presentationml/2006/main">
  <p:tag name="KSO_WM_UNIT_TEXT_SUBTYPE" val="a"/>
  <p:tag name="KSO_WM_UNIT_PRESET_TEXT" val="单击此处添加正文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h_f"/>
  <p:tag name="KSO_WM_UNIT_INDEX" val="1_1"/>
  <p:tag name="KSO_WM_UNIT_ID" val="diagram20215804_1*h_f*1_1"/>
  <p:tag name="KSO_WM_TEMPLATE_CATEGORY" val="diagram"/>
  <p:tag name="KSO_WM_TEMPLATE_INDEX" val="20215804"/>
  <p:tag name="KSO_WM_UNIT_LAYERLEVEL" val="1_1"/>
  <p:tag name="KSO_WM_TAG_VERSION" val="1.0"/>
  <p:tag name="KSO_WM_BEAUTIFY_FLAG" val="#wm#"/>
  <p:tag name="KSO_WM_UNIT_SUBTYPE" val="a"/>
  <p:tag name="KSO_WM_UNIT_DEFAULT_FONT" val="14;20;2"/>
  <p:tag name="KSO_WM_UNIT_BLOCK" val="0"/>
  <p:tag name="KSO_WM_UNIT_VALUE" val="17"/>
  <p:tag name="KSO_WM_UNIT_SHOW_EDIT_AREA_INDICATION" val="1"/>
  <p:tag name="KSO_WM_CHIP_GROUPID" val="5e6b05b36848fb12bee65ad8"/>
  <p:tag name="KSO_WM_CHIP_XID" val="5e6b05b36848fb12bee65ada"/>
  <p:tag name="KSO_WM_UNIT_DEC_AREA_ID" val="3901fb1d828344139cf6e08c3c73625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255647d731934bec8e398c41ac45c2c4"/>
  <p:tag name="KSO_WM_UNIT_TEXT_FILL_FORE_SCHEMECOLOR_INDEX_BRIGHTNESS" val="0.25"/>
  <p:tag name="KSO_WM_UNIT_TEXT_FILL_FORE_SCHEMECOLOR_INDEX" val="13"/>
  <p:tag name="KSO_WM_UNIT_TEXT_FILL_TYPE" val="1"/>
  <p:tag name="KSO_WM_TEMPLATE_ASSEMBLE_XID" val="6130c4e0c26b0a66a1c57d08"/>
  <p:tag name="KSO_WM_TEMPLATE_ASSEMBLE_GROUPID" val="6130c4e0c26b0a66a1c57d08"/>
</p:tagLst>
</file>

<file path=ppt/tags/tag30.xml><?xml version="1.0" encoding="utf-8"?>
<p:tagLst xmlns:p="http://schemas.openxmlformats.org/presentationml/2006/main">
  <p:tag name="PA" val="v3.0.1"/>
</p:tagLst>
</file>

<file path=ppt/tags/tag31.xml><?xml version="1.0" encoding="utf-8"?>
<p:tagLst xmlns:p="http://schemas.openxmlformats.org/presentationml/2006/main">
  <p:tag name="PA" val="v3.0.1"/>
</p:tagLst>
</file>

<file path=ppt/tags/tag32.xml><?xml version="1.0" encoding="utf-8"?>
<p:tagLst xmlns:p="http://schemas.openxmlformats.org/presentationml/2006/main">
  <p:tag name="PA" val="v3.0.1"/>
</p:tagLst>
</file>

<file path=ppt/tags/tag33.xml><?xml version="1.0" encoding="utf-8"?>
<p:tagLst xmlns:p="http://schemas.openxmlformats.org/presentationml/2006/main">
  <p:tag name="PA" val="v3.0.1"/>
</p:tagLst>
</file>

<file path=ppt/tags/tag34.xml><?xml version="1.0" encoding="utf-8"?>
<p:tagLst xmlns:p="http://schemas.openxmlformats.org/presentationml/2006/main">
  <p:tag name="PA" val="v3.0.1"/>
</p:tagLst>
</file>

<file path=ppt/tags/tag35.xml><?xml version="1.0" encoding="utf-8"?>
<p:tagLst xmlns:p="http://schemas.openxmlformats.org/presentationml/2006/main">
  <p:tag name="PA" val="v3.0.1"/>
</p:tagLst>
</file>

<file path=ppt/tags/tag36.xml><?xml version="1.0" encoding="utf-8"?>
<p:tagLst xmlns:p="http://schemas.openxmlformats.org/presentationml/2006/main">
  <p:tag name="PA" val="v3.0.1"/>
</p:tagLst>
</file>

<file path=ppt/tags/tag37.xml><?xml version="1.0" encoding="utf-8"?>
<p:tagLst xmlns:p="http://schemas.openxmlformats.org/presentationml/2006/main">
  <p:tag name="PA" val="v3.0.1"/>
</p:tagLst>
</file>

<file path=ppt/tags/tag38.xml><?xml version="1.0" encoding="utf-8"?>
<p:tagLst xmlns:p="http://schemas.openxmlformats.org/presentationml/2006/main">
  <p:tag name="PA" val="v3.0.1"/>
</p:tagLst>
</file>

<file path=ppt/tags/tag39.xml><?xml version="1.0" encoding="utf-8"?>
<p:tagLst xmlns:p="http://schemas.openxmlformats.org/presentationml/2006/main">
  <p:tag name="PA" val="v3.0.1"/>
</p:tagLst>
</file>

<file path=ppt/tags/tag4.xml><?xml version="1.0" encoding="utf-8"?>
<p:tagLst xmlns:p="http://schemas.openxmlformats.org/presentationml/2006/main">
  <p:tag name="KSO_WM_UNIT_BLOCK" val="0"/>
  <p:tag name="KSO_WM_UNIT_DEC_AREA_ID" val="703317cb4c8b4ae9b8cd775f5e262c45"/>
  <p:tag name="KSO_WM_UNIT_SM_LIMIT_TYPE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15804_1*i*4"/>
  <p:tag name="KSO_WM_TEMPLATE_CATEGORY" val="diagram"/>
  <p:tag name="KSO_WM_TEMPLATE_INDEX" val="20215804"/>
  <p:tag name="KSO_WM_UNIT_LAYERLEVEL" val="1"/>
  <p:tag name="KSO_WM_TAG_VERSION" val="1.0"/>
  <p:tag name="KSO_WM_BEAUTIFY_FLAG" val="#wm#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eeda760aa51720c6c8f4f12"/>
  <p:tag name="KSO_WM_CHIP_XID" val="5facf022998712faa657a673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"/>
  <p:tag name="KSO_WM_UNIT_TEXT_FILL_TYPE" val="1"/>
  <p:tag name="KSO_WM_UNIT_VALUE" val="450"/>
  <p:tag name="KSO_WM_TEMPLATE_ASSEMBLE_XID" val="6130c4e0c26b0a66a1c57d08"/>
  <p:tag name="KSO_WM_TEMPLATE_ASSEMBLE_GROUPID" val="6130c4e0c26b0a66a1c57d08"/>
</p:tagLst>
</file>

<file path=ppt/tags/tag40.xml><?xml version="1.0" encoding="utf-8"?>
<p:tagLst xmlns:p="http://schemas.openxmlformats.org/presentationml/2006/main">
  <p:tag name="PA" val="v3.0.1"/>
</p:tagLst>
</file>

<file path=ppt/tags/tag41.xml><?xml version="1.0" encoding="utf-8"?>
<p:tagLst xmlns:p="http://schemas.openxmlformats.org/presentationml/2006/main">
  <p:tag name="PA" val="v3.0.1"/>
</p:tagLst>
</file>

<file path=ppt/tags/tag42.xml><?xml version="1.0" encoding="utf-8"?>
<p:tagLst xmlns:p="http://schemas.openxmlformats.org/presentationml/2006/main">
  <p:tag name="PA" val="v3.0.1"/>
</p:tagLst>
</file>

<file path=ppt/tags/tag43.xml><?xml version="1.0" encoding="utf-8"?>
<p:tagLst xmlns:p="http://schemas.openxmlformats.org/presentationml/2006/main">
  <p:tag name="PA" val="v3.0.1"/>
</p:tagLst>
</file>

<file path=ppt/tags/tag44.xml><?xml version="1.0" encoding="utf-8"?>
<p:tagLst xmlns:p="http://schemas.openxmlformats.org/presentationml/2006/main">
  <p:tag name="PA" val="v3.0.1"/>
</p:tagLst>
</file>

<file path=ppt/tags/tag45.xml><?xml version="1.0" encoding="utf-8"?>
<p:tagLst xmlns:p="http://schemas.openxmlformats.org/presentationml/2006/main">
  <p:tag name="PA" val="v3.0.1"/>
</p:tagLst>
</file>

<file path=ppt/tags/tag46.xml><?xml version="1.0" encoding="utf-8"?>
<p:tagLst xmlns:p="http://schemas.openxmlformats.org/presentationml/2006/main">
  <p:tag name="PA" val="v3.0.1"/>
</p:tagLst>
</file>

<file path=ppt/tags/tag47.xml><?xml version="1.0" encoding="utf-8"?>
<p:tagLst xmlns:p="http://schemas.openxmlformats.org/presentationml/2006/main">
  <p:tag name="PA" val="v3.0.1"/>
</p:tagLst>
</file>

<file path=ppt/tags/tag48.xml><?xml version="1.0" encoding="utf-8"?>
<p:tagLst xmlns:p="http://schemas.openxmlformats.org/presentationml/2006/main">
  <p:tag name="PA" val="v3.0.1"/>
</p:tagLst>
</file>

<file path=ppt/tags/tag49.xml><?xml version="1.0" encoding="utf-8"?>
<p:tagLst xmlns:p="http://schemas.openxmlformats.org/presentationml/2006/main">
  <p:tag name="PA" val="v3.0.1"/>
</p:tagLst>
</file>

<file path=ppt/tags/tag5.xml><?xml version="1.0" encoding="utf-8"?>
<p:tagLst xmlns:p="http://schemas.openxmlformats.org/presentationml/2006/main">
  <p:tag name="KSO_WM_SLIDE_ID" val="diagram20215804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311.95*30.95"/>
  <p:tag name="KSO_WM_SLIDE_POSITION" val="48.0004*185.05"/>
  <p:tag name="KSO_WM_TAG_VERSION" val="1.0"/>
  <p:tag name="KSO_WM_BEAUTIFY_FLAG" val="#wm#"/>
  <p:tag name="KSO_WM_TEMPLATE_CATEGORY" val="diagram"/>
  <p:tag name="KSO_WM_TEMPLATE_INDEX" val="20215804"/>
  <p:tag name="KSO_WM_SLIDE_LAYOUT" val="d_h"/>
  <p:tag name="KSO_WM_SLIDE_LAYOUT_CNT" val="3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direction&quot;:1,&quot;id&quot;:&quot;2021-09-02T20:34:42&quot;,&quot;maxSize&quot;:{&quot;size1&quot;:37.6},&quot;minSize&quot;:{&quot;size1&quot;:37.6},&quot;normalSize&quot;:{&quot;size1&quot;:37.6},&quot;subLayout&quot;:[{&quot;id&quot;:&quot;2021-09-02T20:34:42&quot;,&quot;margin&quot;:{&quot;bottom&quot;:5.502999782562256,&quot;left&quot;:1.6929999589920044,&quot;right&quot;:0.02600000612437725,&quot;top&quot;:4.657000541687012},&quot;maxSize&quot;:{&quot;size1&quot;:49.38709106445313},&quot;minSize&quot;:{&quot;size1&quot;:33.487091064453125},&quot;normalSize&quot;:{&quot;size1&quot;:38.28320217556424},&quot;subLayout&quot;:[{&quot;id&quot;:&quot;2021-09-02T20:34:42&quot;,&quot;margin&quot;:{&quot;bottom&quot;:0.04692979156970978,&quot;left&quot;:1.6929999589920044,&quot;right&quot;:0.02600000612437725,&quot;top&quot;:4.657000541687012},&quot;type&quot;:0},{&quot;id&quot;:&quot;2021-09-02T20:34:42&quot;,&quot;margin&quot;:{&quot;bottom&quot;:5.502999782562256,&quot;left&quot;:1.6929999589920044,&quot;right&quot;:0.02600000612437725,&quot;top&quot;:0.14886198937892914},&quot;type&quot;:0}],&quot;type&quot;:0},{&quot;direction&quot;:1,&quot;id&quot;:&quot;2021-09-02T20:34:42&quot;,&quot;maxSize&quot;:{&quot;size1&quot;:36.8},&quot;minSize&quot;:{&quot;size1&quot;:36.8},&quot;normalSize&quot;:{&quot;size1&quot;:36.8},&quot;subLayout&quot;:[{&quot;id&quot;:&quot;2021-09-02T20:34:42&quot;,&quot;margin&quot;:{&quot;bottom&quot;:4.657000541687012,&quot;left&quot;:1.4550000429153442,&quot;right&quot;:0.8199999928474426,&quot;top&quot;:4.657000541687012},&quot;type&quot;:0},{&quot;direction&quot;:1,&quot;id&quot;:&quot;2021-09-02T20:34:42&quot;,&quot;maxSize&quot;:{&quot;size1&quot;:47.5},&quot;minSize&quot;:{&quot;size1&quot;:47.5},&quot;normalSize&quot;:{&quot;size1&quot;:47.5},&quot;subLayout&quot;:[{&quot;id&quot;:&quot;2021-09-02T20:34:42&quot;,&quot;margin&quot;:{&quot;bottom&quot;:4.657000541687012,&quot;left&quot;:0.02600000612437725,&quot;right&quot;:0.8199999928474426,&quot;top&quot;:4.657000541687012},&quot;type&quot;:0},{&quot;id&quot;:&quot;2021-09-02T20:34:42&quot;,&quot;margin&quot;:{&quot;bottom&quot;:4.657000541687012,&quot;left&quot;:0.02600000612437725,&quot;right&quot;:1.4819999933242798,&quot;top&quot;:4.657000541687012},&quot;type&quot;:0}],&quot;type&quot;:0}],&quot;type&quot;:0}],&quot;type&quot;:0}"/>
  <p:tag name="KSO_WM_SLIDE_CAN_ADD_NAVIGATION" val="1"/>
  <p:tag name="KSO_WM_SLIDE_BACKGROUND" val="[&quot;general&quot;,&quot;frame&quot;]"/>
  <p:tag name="KSO_WM_SLIDE_RATIO" val="1.777778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acf022998712faa657a673"/>
  <p:tag name="KSO_WM_CHIP_FILLPROP" val="[[{&quot;text_align&quot;:&quot;lm&quot;,&quot;text_direction&quot;:&quot;horizontal&quot;,&quot;support_big_font&quot;:false,&quot;picture_toward&quot;:0,&quot;picture_dockside&quot;:[],&quot;fill_id&quot;:&quot;6cee0a032f3a4cfdbe47a8ff16338544&quot;,&quot;fill_align&quot;:&quot;lm&quot;,&quot;chip_types&quot;:[&quot;text&quot;,&quot;header&quot;]},{&quot;text_align&quot;:&quot;cm&quot;,&quot;text_direction&quot;:&quot;horizontal&quot;,&quot;support_big_font&quot;:false,&quot;picture_toward&quot;:0,&quot;picture_dockside&quot;:[],&quot;fill_id&quot;:&quot;75a5889e3ad34a3eb89fdf69f8b3429a&quot;,&quot;fill_align&quot;:&quot;cm&quot;,&quot;chip_types&quot;:[&quot;picture&quot;]},{&quot;text_align&quot;:&quot;cm&quot;,&quot;text_direction&quot;:&quot;horizontal&quot;,&quot;support_big_font&quot;:false,&quot;picture_toward&quot;:0,&quot;picture_dockside&quot;:[],&quot;fill_id&quot;:&quot;58ec24c2735b418d88dd85514fcbb471&quot;,&quot;fill_align&quot;:&quot;cm&quot;,&quot;chip_types&quot;:[&quot;picture&quot;]},{&quot;text_align&quot;:&quot;cm&quot;,&quot;text_direction&quot;:&quot;horizontal&quot;,&quot;support_big_font&quot;:false,&quot;picture_toward&quot;:0,&quot;picture_dockside&quot;:[],&quot;fill_id&quot;:&quot;4094e6800a934cca9d8943fcd738aaa3&quot;,&quot;fill_align&quot;:&quot;cm&quot;,&quot;chip_types&quot;:[&quot;picture&quot;]}]]"/>
  <p:tag name="KSO_WM_CHIP_DECFILLPROP" val="[]"/>
  <p:tag name="KSO_WM_CHIP_GROUPID" val="5eeda760aa51720c6c8f4f12"/>
  <p:tag name="KSO_WM_SLIDE_BK_DARK_LIGHT" val="2"/>
  <p:tag name="KSO_WM_SLIDE_BACKGROUND_TYPE" val="frame"/>
  <p:tag name="KSO_WM_SLIDE_SUPPORT_FEATURE_TYPE" val="0"/>
  <p:tag name="KSO_WM_TEMPLATE_ASSEMBLE_XID" val="6130c4e0c26b0a66a1c57d08"/>
  <p:tag name="KSO_WM_TEMPLATE_ASSEMBLE_GROUPID" val="6130c4e0c26b0a66a1c57d08"/>
</p:tagLst>
</file>

<file path=ppt/tags/tag50.xml><?xml version="1.0" encoding="utf-8"?>
<p:tagLst xmlns:p="http://schemas.openxmlformats.org/presentationml/2006/main">
  <p:tag name="PA" val="v3.0.1"/>
</p:tagLst>
</file>

<file path=ppt/tags/tag51.xml><?xml version="1.0" encoding="utf-8"?>
<p:tagLst xmlns:p="http://schemas.openxmlformats.org/presentationml/2006/main">
  <p:tag name="PA" val="v3.0.1"/>
</p:tagLst>
</file>

<file path=ppt/tags/tag52.xml><?xml version="1.0" encoding="utf-8"?>
<p:tagLst xmlns:p="http://schemas.openxmlformats.org/presentationml/2006/main">
  <p:tag name="PA" val="v3.0.1"/>
</p:tagLst>
</file>

<file path=ppt/tags/tag53.xml><?xml version="1.0" encoding="utf-8"?>
<p:tagLst xmlns:p="http://schemas.openxmlformats.org/presentationml/2006/main">
  <p:tag name="PA" val="v3.0.1"/>
</p:tagLst>
</file>

<file path=ppt/tags/tag54.xml><?xml version="1.0" encoding="utf-8"?>
<p:tagLst xmlns:p="http://schemas.openxmlformats.org/presentationml/2006/main">
  <p:tag name="PA" val="v3.0.1"/>
</p:tagLst>
</file>

<file path=ppt/tags/tag55.xml><?xml version="1.0" encoding="utf-8"?>
<p:tagLst xmlns:p="http://schemas.openxmlformats.org/presentationml/2006/main">
  <p:tag name="PA" val="v3.0.1"/>
</p:tagLst>
</file>

<file path=ppt/tags/tag56.xml><?xml version="1.0" encoding="utf-8"?>
<p:tagLst xmlns:p="http://schemas.openxmlformats.org/presentationml/2006/main">
  <p:tag name="PA" val="v3.0.1"/>
</p:tagLst>
</file>

<file path=ppt/tags/tag57.xml><?xml version="1.0" encoding="utf-8"?>
<p:tagLst xmlns:p="http://schemas.openxmlformats.org/presentationml/2006/main">
  <p:tag name="PA" val="v3.0.1"/>
</p:tagLst>
</file>

<file path=ppt/tags/tag58.xml><?xml version="1.0" encoding="utf-8"?>
<p:tagLst xmlns:p="http://schemas.openxmlformats.org/presentationml/2006/main">
  <p:tag name="PA" val="v3.0.1"/>
</p:tagLst>
</file>

<file path=ppt/tags/tag59.xml><?xml version="1.0" encoding="utf-8"?>
<p:tagLst xmlns:p="http://schemas.openxmlformats.org/presentationml/2006/main">
  <p:tag name="PA" val="v3.0.1"/>
</p:tagLst>
</file>

<file path=ppt/tags/tag6.xml><?xml version="1.0" encoding="utf-8"?>
<p:tagLst xmlns:p="http://schemas.openxmlformats.org/presentationml/2006/main">
  <p:tag name="KSO_WM_UNIT_PLACING_PICTURE_USER_VIEWPORT" val="{&quot;height&quot;:860.7070866141732,&quot;width&quot;:15340.76220472441}"/>
</p:tagLst>
</file>

<file path=ppt/tags/tag60.xml><?xml version="1.0" encoding="utf-8"?>
<p:tagLst xmlns:p="http://schemas.openxmlformats.org/presentationml/2006/main">
  <p:tag name="PA" val="v3.0.1"/>
</p:tagLst>
</file>

<file path=ppt/tags/tag61.xml><?xml version="1.0" encoding="utf-8"?>
<p:tagLst xmlns:p="http://schemas.openxmlformats.org/presentationml/2006/main">
  <p:tag name="PA" val="v3.0.1"/>
</p:tagLst>
</file>

<file path=ppt/tags/tag62.xml><?xml version="1.0" encoding="utf-8"?>
<p:tagLst xmlns:p="http://schemas.openxmlformats.org/presentationml/2006/main">
  <p:tag name="PA" val="v3.0.1"/>
</p:tagLst>
</file>

<file path=ppt/tags/tag63.xml><?xml version="1.0" encoding="utf-8"?>
<p:tagLst xmlns:p="http://schemas.openxmlformats.org/presentationml/2006/main">
  <p:tag name="PA" val="v3.0.1"/>
</p:tagLst>
</file>

<file path=ppt/tags/tag64.xml><?xml version="1.0" encoding="utf-8"?>
<p:tagLst xmlns:p="http://schemas.openxmlformats.org/presentationml/2006/main">
  <p:tag name="KSO_WM_UNIT_VALUE" val="550*677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12688_1*d*1"/>
  <p:tag name="KSO_WM_TEMPLATE_CATEGORY" val="diagram"/>
  <p:tag name="KSO_WM_TEMPLATE_INDEX" val="20212688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cd6cde8145a24298b943f58cb382a18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18fa4b313cff496997d9148fbb106053"/>
  <p:tag name="KSO_WM_UNIT_SUPPORT_UNIT_TYPE" val="[&quot;d&quot;]"/>
  <p:tag name="KSO_WM_TEMPLATE_ASSEMBLE_XID" val="60656f654054ed1e2fb8094a"/>
  <p:tag name="KSO_WM_TEMPLATE_ASSEMBLE_GROUPID" val="60656f654054ed1e2fb8094a"/>
</p:tagLst>
</file>

<file path=ppt/tags/tag65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688_1*f*1"/>
  <p:tag name="KSO_WM_TEMPLATE_CATEGORY" val="diagram"/>
  <p:tag name="KSO_WM_TEMPLATE_INDEX" val="20212688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429"/>
  <p:tag name="KSO_WM_UNIT_SHOW_EDIT_AREA_INDICATION" val="1"/>
  <p:tag name="KSO_WM_CHIP_GROUPID" val="5e6b05596848fb12bee65ac8"/>
  <p:tag name="KSO_WM_CHIP_XID" val="5e6b05596848fb12bee65aca"/>
  <p:tag name="KSO_WM_UNIT_DEC_AREA_ID" val="b0924ee4f0bf4db19602127a894914f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aa8d18818cf74d1aad3f5baf96ba58d0"/>
  <p:tag name="KSO_WM_UNIT_SUPPORT_UNIT_TYPE" val="[&quot;d&quot;]"/>
  <p:tag name="KSO_WM_UNIT_TEXT_FILL_FORE_SCHEMECOLOR_INDEX_BRIGHTNESS" val="0.25"/>
  <p:tag name="KSO_WM_UNIT_TEXT_FILL_FORE_SCHEMECOLOR_INDEX" val="13"/>
  <p:tag name="KSO_WM_UNIT_TEXT_FILL_TYPE" val="1"/>
  <p:tag name="KSO_WM_TEMPLATE_ASSEMBLE_XID" val="60656f654054ed1e2fb8094a"/>
  <p:tag name="KSO_WM_TEMPLATE_ASSEMBLE_GROUPID" val="60656f654054ed1e2fb8094a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2688_1*i*1"/>
  <p:tag name="KSO_WM_TEMPLATE_CATEGORY" val="diagram"/>
  <p:tag name="KSO_WM_TEMPLATE_INDEX" val="20212688"/>
  <p:tag name="KSO_WM_UNIT_LAYERLEVEL" val="1"/>
  <p:tag name="KSO_WM_TAG_VERSION" val="1.0"/>
  <p:tag name="KSO_WM_BEAUTIFY_FLAG" val="#wm#"/>
  <p:tag name="KSO_WM_UNIT_BLOCK" val="0"/>
  <p:tag name="KSO_WM_UNIT_SM_LIMIT_TYPE" val="3"/>
  <p:tag name="KSO_WM_UNIT_DEC_AREA_ID" val="35aea4b9d0b144fdafb25aa6d2e468f9"/>
  <p:tag name="KSO_WM_UNIT_DECORATE_INFO" val="{&quot;DecorateInfoH&quot;:{&quot;IsAbs&quot;:true},&quot;DecorateInfoW&quot;:{&quot;IsAbs&quot;:false},&quot;DecorateInfoX&quot;:{&quot;IsAbs&quot;:true,&quot;Pos&quot;:1},&quot;DecorateInfoY&quot;:{&quot;IsAbs&quot;:true,&quot;Pos&quot;:2},&quot;ReferentInfo&quot;:{&quot;Id&quot;:&quot;cd6cde8145a24298b943f58cb382a18a&quot;,&quot;X&quot;:{&quot;Pos&quot;:1},&quot;Y&quot;:{&quot;Pos&quot;:0}},&quot;whChangeMode&quot;:0}"/>
  <p:tag name="KSO_WM_CHIP_GROUPID" val="5f71a5bf747e3ea6e293b57c"/>
  <p:tag name="KSO_WM_CHIP_XID" val="5f71ae53747e3ea6e293f8b1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30"/>
  <p:tag name="KSO_WM_TEMPLATE_ASSEMBLE_XID" val="60656f654054ed1e2fb8094a"/>
  <p:tag name="KSO_WM_TEMPLATE_ASSEMBLE_GROUPID" val="60656f654054ed1e2fb8094a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2688_1*i*2"/>
  <p:tag name="KSO_WM_TEMPLATE_CATEGORY" val="diagram"/>
  <p:tag name="KSO_WM_TEMPLATE_INDEX" val="20212688"/>
  <p:tag name="KSO_WM_UNIT_LAYERLEVEL" val="1"/>
  <p:tag name="KSO_WM_TAG_VERSION" val="1.0"/>
  <p:tag name="KSO_WM_BEAUTIFY_FLAG" val="#wm#"/>
  <p:tag name="KSO_WM_UNIT_BLOCK" val="0"/>
  <p:tag name="KSO_WM_UNIT_SM_LIMIT_TYPE" val="3"/>
  <p:tag name="KSO_WM_UNIT_DEC_AREA_ID" val="eaeb25ad5fa84b899e7eff5736425ff3"/>
  <p:tag name="KSO_WM_UNIT_DECORATE_INFO" val="{&quot;DecorateInfoH&quot;:{&quot;IsAbs&quot;:true},&quot;DecorateInfoW&quot;:{&quot;IsAbs&quot;:false},&quot;DecorateInfoX&quot;:{&quot;IsAbs&quot;:true,&quot;Pos&quot;:1},&quot;DecorateInfoY&quot;:{&quot;IsAbs&quot;:true,&quot;Pos&quot;:0},&quot;ReferentInfo&quot;:{&quot;Id&quot;:&quot;cd6cde8145a24298b943f58cb382a18a&quot;,&quot;X&quot;:{&quot;Pos&quot;:1},&quot;Y&quot;:{&quot;Pos&quot;:0}},&quot;whChangeMode&quot;:0}"/>
  <p:tag name="KSO_WM_CHIP_GROUPID" val="5f71a5bf747e3ea6e293b57c"/>
  <p:tag name="KSO_WM_CHIP_XID" val="5f71ae53747e3ea6e293f8b1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6"/>
  <p:tag name="KSO_WM_TEMPLATE_ASSEMBLE_XID" val="60656f654054ed1e2fb8094a"/>
  <p:tag name="KSO_WM_TEMPLATE_ASSEMBLE_GROUPID" val="60656f654054ed1e2fb8094a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12688_1*i*3"/>
  <p:tag name="KSO_WM_TEMPLATE_CATEGORY" val="diagram"/>
  <p:tag name="KSO_WM_TEMPLATE_INDEX" val="20212688"/>
  <p:tag name="KSO_WM_UNIT_LAYERLEVEL" val="1"/>
  <p:tag name="KSO_WM_TAG_VERSION" val="1.0"/>
  <p:tag name="KSO_WM_BEAUTIFY_FLAG" val="#wm#"/>
  <p:tag name="KSO_WM_UNIT_BLOCK" val="0"/>
  <p:tag name="KSO_WM_UNIT_SM_LIMIT_TYPE" val="3"/>
  <p:tag name="KSO_WM_UNIT_DEC_AREA_ID" val="13af3603c48f4a678221653b550a59e5"/>
  <p:tag name="KSO_WM_UNIT_DECORATE_INFO" val="{&quot;DecorateInfoH&quot;:{&quot;IsAbs&quot;:true},&quot;DecorateInfoW&quot;:{&quot;IsAbs&quot;:false},&quot;DecorateInfoX&quot;:{&quot;IsAbs&quot;:true,&quot;Pos&quot;:1},&quot;DecorateInfoY&quot;:{&quot;IsAbs&quot;:true,&quot;Pos&quot;:0},&quot;ReferentInfo&quot;:{&quot;Id&quot;:&quot;cd6cde8145a24298b943f58cb382a18a&quot;,&quot;X&quot;:{&quot;Pos&quot;:1},&quot;Y&quot;:{&quot;Pos&quot;:2}},&quot;whChangeMode&quot;:0}"/>
  <p:tag name="KSO_WM_CHIP_GROUPID" val="5f71a5bf747e3ea6e293b57c"/>
  <p:tag name="KSO_WM_CHIP_XID" val="5f71ae53747e3ea6e293f8b1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54"/>
  <p:tag name="KSO_WM_TEMPLATE_ASSEMBLE_XID" val="60656f654054ed1e2fb8094a"/>
  <p:tag name="KSO_WM_TEMPLATE_ASSEMBLE_GROUPID" val="60656f654054ed1e2fb8094a"/>
</p:tagLst>
</file>

<file path=ppt/tags/tag69.xml><?xml version="1.0" encoding="utf-8"?>
<p:tagLst xmlns:p="http://schemas.openxmlformats.org/presentationml/2006/main">
  <p:tag name="KSO_WM_BEAUTIFY_FLAG" val="#wm#"/>
  <p:tag name="KSO_WM_TEMPLATE_CATEGORY" val="diagram"/>
  <p:tag name="KSO_WM_TEMPLATE_INDEX" val="20212688"/>
  <p:tag name="KSO_WM_SLIDE_ID" val="diagram20212688_1"/>
  <p:tag name="KSO_WM_TEMPLATE_SUBCATEGORY" val="21"/>
  <p:tag name="KSO_WM_TEMPLATE_MASTER_TYPE" val="0"/>
  <p:tag name="KSO_WM_TEMPLATE_COLOR_TYPE" val="1"/>
  <p:tag name="KSO_WM_SLIDE_ITEM_CNT" val="0"/>
  <p:tag name="KSO_WM_SLIDE_INDEX" val="1"/>
  <p:tag name="KSO_WM_TAG_VERSION" val="1.0"/>
  <p:tag name="KSO_WM_SLIDE_LAYOUT" val="d_f"/>
  <p:tag name="KSO_WM_SLIDE_LAYOUT_CNT" val="1_1"/>
  <p:tag name="KSO_WM_SLIDE_TYPE" val="text"/>
  <p:tag name="KSO_WM_SLIDE_SUBTYPE" val="picTxt"/>
  <p:tag name="KSO_WM_SLIDE_SIZE" val="840*539"/>
  <p:tag name="KSO_WM_SLIDE_POSITION" val="72*0"/>
  <p:tag name="KSO_WM_SLIDE_LAYOUT_INFO" val="{&quot;direction&quot;:1,&quot;id&quot;:&quot;2021-04-01T15:44:09&quot;,&quot;maxSize&quot;:{&quot;size1&quot;:32.5},&quot;minSize&quot;:{&quot;size1&quot;:27.6},&quot;normalSize&quot;:{&quot;size1&quot;:27.6},&quot;subLayout&quot;:[{&quot;id&quot;:&quot;2021-04-01T15:44:09&quot;,&quot;margin&quot;:{&quot;bottom&quot;:8.043000221252441,&quot;left&quot;:2.5399999618530273,&quot;right&quot;:0.02600000612437725,&quot;top&quot;:5.502999782562256},&quot;type&quot;:0},{&quot;id&quot;:&quot;2021-04-01T15:44:09&quot;,&quot;margin&quot;:{&quot;bottom&quot;:1.6929999589920044,&quot;left&quot;:1.6670000553131104,&quot;right&quot;:1.6929999589920044,&quot;top&quot;:1.6929999589920044},&quot;type&quot;:0}],&quot;type&quot;:0}"/>
  <p:tag name="KSO_WM_SLIDE_RATIO" val="1.777778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71ae53747e3ea6e293f8b1"/>
  <p:tag name="KSO_WM_CHIP_FILLPROP" val="[[{&quot;text_align&quot;:&quot;cm&quot;,&quot;text_direction&quot;:&quot;horizontal&quot;,&quot;support_big_font&quot;:false,&quot;picture_toward&quot;:0,&quot;picture_dockside&quot;:[],&quot;fill_id&quot;:&quot;df5c712fc297497380a16f2214b4abb2&quot;,&quot;fill_align&quot;:&quot;cm&quot;,&quot;chip_types&quot;:[&quot;picture&quot;,&quot;header&quot;]},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3e9e6b7343cb4479804798c20b3c2800&quot;,&quot;fill_align&quot;:&quot;cm&quot;,&quot;chip_types&quot;:[&quot;text&quot;,&quot;picture&quot;]}],[{&quot;text_align&quot;:&quot;cm&quot;,&quot;text_direction&quot;:&quot;horizontal&quot;,&quot;support_big_font&quot;:false,&quot;picture_toward&quot;:0,&quot;picture_dockside&quot;:[],&quot;fill_id&quot;:&quot;df5c712fc297497380a16f2214b4abb2&quot;,&quot;fill_align&quot;:&quot;cm&quot;,&quot;chip_types&quot;:[&quot;header&quot;]},{&quot;text_align&quot;:&quot;lm&quot;,&quot;text_direction&quot;:&quot;horizontal&quot;,&quot;support_big_font&quot;:false,&quot;picture_toward&quot;:0,&quot;picture_dockside&quot;:[],&quot;fill_id&quot;:&quot;3e9e6b7343cb4479804798c20b3c2800&quot;,&quot;fill_align&quot;:&quot;cm&quot;,&quot;chip_types&quot;:[&quot;diagram&quot;,&quot;chart&quot;,&quot;table&quot;,&quot;video&quot;]}]]"/>
  <p:tag name="KSO_WM_CHIP_DECFILLPROP" val="[]"/>
  <p:tag name="KSO_WM_SLIDE_CAN_ADD_NAVIGATION" val="1"/>
  <p:tag name="KSO_WM_CHIP_GROUPID" val="5f71a5bf747e3ea6e293b57c"/>
  <p:tag name="KSO_WM_SLIDE_BK_DARK_LIGHT" val="2"/>
  <p:tag name="KSO_WM_SLIDE_BACKGROUND_TYPE" val="general"/>
  <p:tag name="KSO_WM_SLIDE_SUPPORT_FEATURE_TYPE" val="0"/>
  <p:tag name="KSO_WM_TEMPLATE_ASSEMBLE_XID" val="60656f654054ed1e2fb8094a"/>
  <p:tag name="KSO_WM_TEMPLATE_ASSEMBLE_GROUPID" val="60656f654054ed1e2fb8094a"/>
</p:tagLst>
</file>

<file path=ppt/tags/tag7.xml><?xml version="1.0" encoding="utf-8"?>
<p:tagLst xmlns:p="http://schemas.openxmlformats.org/presentationml/2006/main">
  <p:tag name="PA" val="v3.0.1"/>
</p:tagLst>
</file>

<file path=ppt/tags/tag70.xml><?xml version="1.0" encoding="utf-8"?>
<p:tagLst xmlns:p="http://schemas.openxmlformats.org/presentationml/2006/main">
  <p:tag name="KSO_WM_BEAUTIFY_FLAG" val="#wm#"/>
  <p:tag name="KSO_WM_TEMPLATE_CATEGORY" val="diagram"/>
  <p:tag name="KSO_WM_TEMPLATE_INDEX" val="20212688"/>
</p:tagLst>
</file>

<file path=ppt/tags/tag71.xml><?xml version="1.0" encoding="utf-8"?>
<p:tagLst xmlns:p="http://schemas.openxmlformats.org/presentationml/2006/main">
  <p:tag name="ISLIDE.GUIDESSETTING" val="{&quot;Id&quot;:&quot;GuidesStyle_Normal&quot;,&quot;Name&quot;:&quot;GuidesStyle_Normal&quot;,&quot;Kind&quot;:0,&quot;OldGuidesSetting&quot;:{&quot;HeaderHeight&quot;:15.0,&quot;FooterHeight&quot;:9.0,&quot;SideMargin&quot;:5.5,&quot;TopMargin&quot;:0.0,&quot;BottomMargin&quot;:0.0,&quot;IntervalMargin&quot;:1.5}}"/>
</p:tagLst>
</file>

<file path=ppt/tags/tag8.xml><?xml version="1.0" encoding="utf-8"?>
<p:tagLst xmlns:p="http://schemas.openxmlformats.org/presentationml/2006/main">
  <p:tag name="PA" val="v3.0.1"/>
</p:tagLst>
</file>

<file path=ppt/tags/tag9.xml><?xml version="1.0" encoding="utf-8"?>
<p:tagLst xmlns:p="http://schemas.openxmlformats.org/presentationml/2006/main">
  <p:tag name="PA" val="v3.0.1"/>
</p:tagLst>
</file>

<file path=ppt/theme/theme1.xml><?xml version="1.0" encoding="utf-8"?>
<a:theme xmlns:a="http://schemas.openxmlformats.org/drawingml/2006/main" name="Designed by iSlide">
  <a:themeElements>
    <a:clrScheme name="iSlide">
      <a:dk1>
        <a:srgbClr val="2F2F2F"/>
      </a:dk1>
      <a:lt1>
        <a:srgbClr val="FFFFFF"/>
      </a:lt1>
      <a:dk2>
        <a:srgbClr val="778495"/>
      </a:dk2>
      <a:lt2>
        <a:srgbClr val="F0F0F0"/>
      </a:lt2>
      <a:accent1>
        <a:srgbClr val="639CEF"/>
      </a:accent1>
      <a:accent2>
        <a:srgbClr val="BF87B8"/>
      </a:accent2>
      <a:accent3>
        <a:srgbClr val="F9738A"/>
      </a:accent3>
      <a:accent4>
        <a:srgbClr val="45F9D7"/>
      </a:accent4>
      <a:accent5>
        <a:srgbClr val="7865ED"/>
      </a:accent5>
      <a:accent6>
        <a:srgbClr val="F7CB4F"/>
      </a:accent6>
      <a:hlink>
        <a:srgbClr val="F84D4D"/>
      </a:hlink>
      <a:folHlink>
        <a:srgbClr val="979797"/>
      </a:folHlink>
    </a:clrScheme>
    <a:fontScheme name="iSlide">
      <a:majorFont>
        <a:latin typeface="Lato Black"/>
        <a:ea typeface="华康方圆体 Std W7"/>
        <a:cs typeface=""/>
      </a:majorFont>
      <a:minorFont>
        <a:latin typeface="Lato"/>
        <a:ea typeface="思源黑体 CN Normal"/>
        <a:cs typeface=""/>
      </a:minorFont>
    </a:fontScheme>
    <a:fmtScheme name="iSlid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iSlide Presentation Template</Template>
  <TotalTime>0</TotalTime>
  <Words>3442</Words>
  <Application>WPS 演示</Application>
  <PresentationFormat>宽屏</PresentationFormat>
  <Paragraphs>239</Paragraphs>
  <Slides>27</Slides>
  <Notes>7</Notes>
  <HiddenSlides>7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4" baseType="lpstr">
      <vt:lpstr>Arial</vt:lpstr>
      <vt:lpstr>宋体</vt:lpstr>
      <vt:lpstr>Wingdings</vt:lpstr>
      <vt:lpstr>华文新魏</vt:lpstr>
      <vt:lpstr>仿宋_GB2312</vt:lpstr>
      <vt:lpstr>微软雅黑</vt:lpstr>
      <vt:lpstr>黑体</vt:lpstr>
      <vt:lpstr>Segoe UI</vt:lpstr>
      <vt:lpstr>Lato</vt:lpstr>
      <vt:lpstr>Latha</vt:lpstr>
      <vt:lpstr>华康方圆体 Std W7</vt:lpstr>
      <vt:lpstr>思源黑体 CN Normal</vt:lpstr>
      <vt:lpstr>Arial Unicode MS</vt:lpstr>
      <vt:lpstr>等线</vt:lpstr>
      <vt:lpstr>Wingdings</vt:lpstr>
      <vt:lpstr>华康方圆体 Std W7</vt:lpstr>
      <vt:lpstr>Designed by iSlide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谢谢观看</vt:lpstr>
    </vt:vector>
  </TitlesOfParts>
  <Company>iSlide</Company>
  <LinksUpToDate>false</LinksUpToDate>
  <SharedDoc>false</SharedDoc>
  <HyperlinksChanged>false</HyperlinksChanged>
  <AppVersion>14.0000</AppVersion>
  <Manager>婷婷煜立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婷婷煜立</dc:creator>
  <cp:lastModifiedBy>嘟嘟</cp:lastModifiedBy>
  <cp:revision>11</cp:revision>
  <cp:lastPrinted>2024-11-10T16:00:00Z</cp:lastPrinted>
  <dcterms:created xsi:type="dcterms:W3CDTF">2024-11-10T16:00:00Z</dcterms:created>
  <dcterms:modified xsi:type="dcterms:W3CDTF">2025-08-04T06:35:26Z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2c5ec207-e925-4be5-861e-a7bc7bb8d660</vt:lpwstr>
  </property>
  <property fmtid="{D5CDD505-2E9C-101B-9397-08002B2CF9AE}" pid="3" name="ICV">
    <vt:lpwstr>B30C907DA9E8472C893F787F52FCF664_13</vt:lpwstr>
  </property>
  <property fmtid="{D5CDD505-2E9C-101B-9397-08002B2CF9AE}" pid="4" name="KSOProductBuildVer">
    <vt:lpwstr>2052-12.1.0.21171</vt:lpwstr>
  </property>
</Properties>
</file>